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1633" r:id="rId3"/>
    <p:sldId id="1634" r:id="rId4"/>
    <p:sldId id="1669" r:id="rId5"/>
    <p:sldId id="1635" r:id="rId6"/>
    <p:sldId id="1631" r:id="rId7"/>
    <p:sldId id="1638" r:id="rId8"/>
    <p:sldId id="1641" r:id="rId9"/>
    <p:sldId id="1644" r:id="rId10"/>
    <p:sldId id="1645" r:id="rId11"/>
    <p:sldId id="1646" r:id="rId12"/>
    <p:sldId id="1647" r:id="rId13"/>
    <p:sldId id="1648" r:id="rId14"/>
    <p:sldId id="1640" r:id="rId15"/>
    <p:sldId id="1649" r:id="rId16"/>
    <p:sldId id="1650" r:id="rId17"/>
    <p:sldId id="1651" r:id="rId18"/>
    <p:sldId id="1653" r:id="rId19"/>
    <p:sldId id="1654" r:id="rId20"/>
    <p:sldId id="1655" r:id="rId21"/>
    <p:sldId id="1593" r:id="rId22"/>
    <p:sldId id="1639" r:id="rId23"/>
    <p:sldId id="1671" r:id="rId24"/>
    <p:sldId id="1670" r:id="rId25"/>
    <p:sldId id="1643" r:id="rId26"/>
    <p:sldId id="1656" r:id="rId27"/>
    <p:sldId id="1576" r:id="rId28"/>
    <p:sldId id="1498" r:id="rId29"/>
    <p:sldId id="1499" r:id="rId30"/>
    <p:sldId id="1500" r:id="rId31"/>
    <p:sldId id="1579" r:id="rId32"/>
    <p:sldId id="1580" r:id="rId33"/>
    <p:sldId id="1657" r:id="rId34"/>
    <p:sldId id="1581" r:id="rId35"/>
    <p:sldId id="1503" r:id="rId36"/>
    <p:sldId id="1567" r:id="rId37"/>
    <p:sldId id="1507" r:id="rId38"/>
    <p:sldId id="1582" r:id="rId39"/>
    <p:sldId id="1658" r:id="rId40"/>
    <p:sldId id="1583" r:id="rId41"/>
    <p:sldId id="1659" r:id="rId42"/>
    <p:sldId id="1660" r:id="rId43"/>
    <p:sldId id="1661" r:id="rId44"/>
    <p:sldId id="1662" r:id="rId45"/>
    <p:sldId id="1512" r:id="rId46"/>
    <p:sldId id="1664" r:id="rId47"/>
    <p:sldId id="1513" r:id="rId48"/>
    <p:sldId id="1584" r:id="rId49"/>
    <p:sldId id="1514" r:id="rId50"/>
    <p:sldId id="1586" r:id="rId51"/>
    <p:sldId id="1516" r:id="rId52"/>
    <p:sldId id="1518" r:id="rId53"/>
    <p:sldId id="1588" r:id="rId54"/>
    <p:sldId id="1587" r:id="rId55"/>
    <p:sldId id="1589" r:id="rId56"/>
    <p:sldId id="1665" r:id="rId57"/>
    <p:sldId id="1666" r:id="rId58"/>
    <p:sldId id="1524" r:id="rId59"/>
    <p:sldId id="1525" r:id="rId60"/>
    <p:sldId id="1667" r:id="rId61"/>
    <p:sldId id="1568" r:id="rId62"/>
    <p:sldId id="1575" r:id="rId63"/>
    <p:sldId id="1591" r:id="rId64"/>
    <p:sldId id="1572" r:id="rId65"/>
    <p:sldId id="1475" r:id="rId66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F3C13FA-BCF9-4A53-BFE1-A383FCC05860}">
          <p14:sldIdLst>
            <p14:sldId id="256"/>
            <p14:sldId id="1633"/>
            <p14:sldId id="1634"/>
            <p14:sldId id="1669"/>
            <p14:sldId id="1635"/>
            <p14:sldId id="1631"/>
            <p14:sldId id="1638"/>
            <p14:sldId id="1641"/>
            <p14:sldId id="1644"/>
            <p14:sldId id="1645"/>
            <p14:sldId id="1646"/>
            <p14:sldId id="1647"/>
            <p14:sldId id="1648"/>
            <p14:sldId id="1640"/>
            <p14:sldId id="1649"/>
            <p14:sldId id="1650"/>
            <p14:sldId id="1651"/>
            <p14:sldId id="1653"/>
            <p14:sldId id="1654"/>
            <p14:sldId id="1655"/>
            <p14:sldId id="1593"/>
            <p14:sldId id="1639"/>
            <p14:sldId id="1671"/>
            <p14:sldId id="1670"/>
            <p14:sldId id="1643"/>
            <p14:sldId id="1656"/>
            <p14:sldId id="1576"/>
            <p14:sldId id="1498"/>
            <p14:sldId id="1499"/>
            <p14:sldId id="1500"/>
            <p14:sldId id="1579"/>
            <p14:sldId id="1580"/>
            <p14:sldId id="1657"/>
            <p14:sldId id="1581"/>
            <p14:sldId id="1503"/>
            <p14:sldId id="1567"/>
            <p14:sldId id="1507"/>
            <p14:sldId id="1582"/>
            <p14:sldId id="1658"/>
            <p14:sldId id="1583"/>
            <p14:sldId id="1659"/>
            <p14:sldId id="1660"/>
            <p14:sldId id="1661"/>
            <p14:sldId id="1662"/>
            <p14:sldId id="1512"/>
            <p14:sldId id="1664"/>
            <p14:sldId id="1513"/>
            <p14:sldId id="1584"/>
            <p14:sldId id="1514"/>
            <p14:sldId id="1586"/>
            <p14:sldId id="1516"/>
            <p14:sldId id="1518"/>
            <p14:sldId id="1588"/>
            <p14:sldId id="1587"/>
            <p14:sldId id="1589"/>
            <p14:sldId id="1665"/>
            <p14:sldId id="1666"/>
            <p14:sldId id="1524"/>
            <p14:sldId id="1525"/>
            <p14:sldId id="1667"/>
            <p14:sldId id="1568"/>
            <p14:sldId id="1575"/>
            <p14:sldId id="1591"/>
            <p14:sldId id="1572"/>
            <p14:sldId id="14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FF"/>
    <a:srgbClr val="A18623"/>
    <a:srgbClr val="9E7800"/>
    <a:srgbClr val="C49500"/>
    <a:srgbClr val="F430AB"/>
    <a:srgbClr val="E6E703"/>
    <a:srgbClr val="72AAAE"/>
    <a:srgbClr val="2A40E2"/>
    <a:srgbClr val="233AE1"/>
    <a:srgbClr val="1C3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86A067-56EE-4CF8-8A27-DF417AFCC571}" v="4" dt="2023-10-10T17:17:26.6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/>
    <p:restoredTop sz="78702" autoAdjust="0"/>
  </p:normalViewPr>
  <p:slideViewPr>
    <p:cSldViewPr>
      <p:cViewPr varScale="1">
        <p:scale>
          <a:sx n="76" d="100"/>
          <a:sy n="76" d="100"/>
        </p:scale>
        <p:origin x="1005" y="3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-13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77495" y="6956426"/>
            <a:ext cx="8478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95" tIns="46988" rIns="92295" bIns="46988">
            <a:spAutoFit/>
          </a:bodyPr>
          <a:lstStyle/>
          <a:p>
            <a:pPr algn="ctr" defTabSz="917376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376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62593" y="6956426"/>
            <a:ext cx="8776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95" tIns="46988" rIns="92295" bIns="46988">
            <a:spAutoFit/>
          </a:bodyPr>
          <a:lstStyle/>
          <a:p>
            <a:pPr algn="ctr" defTabSz="917376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376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4" y="3475040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50" tIns="46988" rIns="95650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31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04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4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68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14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48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17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03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69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0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00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82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60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939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52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5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459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0559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0434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501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878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08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1702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7505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45222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9166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662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604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706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0714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0796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32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045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4814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470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89497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0019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9144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63795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07644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94481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208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227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128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722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146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649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369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17687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195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140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047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128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00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4641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5932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3301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817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475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2744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97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61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9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+mj-lt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+mn-lt"/>
                <a:ea typeface="Gill Sans Light" charset="0"/>
                <a:cs typeface="Gill Sans Light" charset="0"/>
              </a:defRPr>
            </a:lvl1pPr>
            <a:lvl2pPr>
              <a:defRPr b="0" i="0">
                <a:latin typeface="+mn-lt"/>
                <a:ea typeface="Gill Sans Light" charset="0"/>
                <a:cs typeface="Gill Sans Light" charset="0"/>
              </a:defRPr>
            </a:lvl2pPr>
            <a:lvl3pPr>
              <a:defRPr b="0" i="0">
                <a:latin typeface="+mn-lt"/>
                <a:ea typeface="Gill Sans Light" charset="0"/>
                <a:cs typeface="Gill Sans Light" charset="0"/>
              </a:defRPr>
            </a:lvl3pPr>
            <a:lvl4pPr>
              <a:defRPr b="0" i="0">
                <a:latin typeface="+mn-lt"/>
                <a:ea typeface="Gill Sans Light" charset="0"/>
                <a:cs typeface="Gill Sans Light" charset="0"/>
              </a:defRPr>
            </a:lvl4pPr>
            <a:lvl5pPr>
              <a:defRPr b="0" i="0">
                <a:latin typeface="+mn-lt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460514" y="6551306"/>
            <a:ext cx="621947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>
                <a:solidFill>
                  <a:srgbClr val="2A40E2"/>
                </a:solidFill>
                <a:latin typeface="Gill Sans" charset="0"/>
                <a:cs typeface="Gill Sans" charset="0"/>
              </a:rPr>
              <a:t>12.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894272" y="6537472"/>
            <a:ext cx="2403456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>
                <a:solidFill>
                  <a:srgbClr val="2A40E2"/>
                </a:solidFill>
                <a:latin typeface="Gill Sans" charset="0"/>
                <a:cs typeface="Gill Sans" charset="0"/>
              </a:rPr>
              <a:t>Crooks CS162 © UCB Fall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+mj-lt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+mn-lt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4.wmf"/><Relationship Id="rId4" Type="http://schemas.openxmlformats.org/officeDocument/2006/relationships/hyperlink" Target="https://pixabay.com/en/stop-halt-road-sign-roadsign-150141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12192000" cy="2057400"/>
          </a:xfrm>
        </p:spPr>
        <p:txBody>
          <a:bodyPr/>
          <a:lstStyle/>
          <a:p>
            <a:pPr>
              <a:defRPr/>
            </a:pPr>
            <a:r>
              <a:rPr lang="en-US" sz="3000" dirty="0">
                <a:latin typeface="+mj-lt"/>
              </a:rPr>
              <a:t>CS162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Operating Systems and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Systems Programming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Lecture 13</a:t>
            </a:r>
            <a:br>
              <a:rPr lang="en-US" sz="3000" dirty="0">
                <a:latin typeface="+mj-lt"/>
              </a:rPr>
            </a:br>
            <a:br>
              <a:rPr lang="en-US" sz="3000" dirty="0">
                <a:latin typeface="+mj-lt"/>
              </a:rPr>
            </a:b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Deadlock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>
                <a:latin typeface="+mj-lt"/>
                <a:ea typeface="Gill Sans" charset="0"/>
              </a:rPr>
              <a:t>Professor Natacha Crooks</a:t>
            </a:r>
          </a:p>
          <a:p>
            <a:pPr marL="285750" indent="-285750">
              <a:defRPr/>
            </a:pPr>
            <a:r>
              <a:rPr lang="en-US" altLang="en-US" dirty="0">
                <a:latin typeface="+mj-lt"/>
                <a:ea typeface="Gill Sans" charset="0"/>
              </a:rPr>
              <a:t>https://cs162.org/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7337522-8EBC-710A-3C8B-B5C35ABD3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172200"/>
            <a:ext cx="106680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Tx/>
              <a:buNone/>
              <a:defRPr sz="24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defRPr/>
            </a:pPr>
            <a:r>
              <a:rPr lang="en-US" altLang="en-US" sz="1600" b="0" kern="0">
                <a:latin typeface="+mj-lt"/>
                <a:ea typeface="Gill Sans" charset="0"/>
              </a:rPr>
              <a:t>Slides based on prior slide decks from David Culler, Ion </a:t>
            </a:r>
            <a:r>
              <a:rPr lang="en-US" altLang="en-US" sz="1600" b="0" kern="0" err="1">
                <a:latin typeface="+mj-lt"/>
                <a:ea typeface="Gill Sans" charset="0"/>
              </a:rPr>
              <a:t>Stoica</a:t>
            </a:r>
            <a:r>
              <a:rPr lang="en-US" altLang="en-US" sz="1600" b="0" kern="0">
                <a:latin typeface="+mj-lt"/>
                <a:ea typeface="Gill Sans" charset="0"/>
              </a:rPr>
              <a:t>, John </a:t>
            </a:r>
            <a:r>
              <a:rPr lang="en-US" altLang="en-US" sz="1600" b="0" kern="0" err="1">
                <a:latin typeface="+mj-lt"/>
                <a:ea typeface="Gill Sans" charset="0"/>
              </a:rPr>
              <a:t>Kubiatowicz</a:t>
            </a:r>
            <a:r>
              <a:rPr lang="en-US" altLang="en-US" sz="1600" b="0" kern="0">
                <a:latin typeface="+mj-lt"/>
                <a:ea typeface="Gill Sans" charset="0"/>
              </a:rPr>
              <a:t>, Alison Norman and Lorenzo </a:t>
            </a:r>
            <a:r>
              <a:rPr lang="en-US" altLang="en-US" sz="1600" b="0" kern="0" err="1">
                <a:latin typeface="+mj-lt"/>
                <a:ea typeface="Gill Sans" charset="0"/>
              </a:rPr>
              <a:t>Alvisi</a:t>
            </a:r>
            <a:endParaRPr lang="en-US" altLang="en-US" sz="1600" b="0" kern="0">
              <a:latin typeface="+mj-lt"/>
              <a:ea typeface="Gill Sans" charset="0"/>
            </a:endParaRPr>
          </a:p>
        </p:txBody>
      </p:sp>
    </p:spTree>
  </p:cSld>
  <p:clrMapOvr>
    <a:masterClrMapping/>
  </p:clrMapOvr>
  <p:transition advTm="3617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3B75-DDBE-4781-B635-7EC47603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Proportional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6A19E-5C0B-41AD-9891-824D7CB7F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566400" cy="2133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Target Latency = 20ms</a:t>
            </a:r>
          </a:p>
          <a:p>
            <a:pPr marL="0" indent="0" algn="ctr">
              <a:buNone/>
            </a:pPr>
            <a:r>
              <a:rPr lang="en-US" dirty="0"/>
              <a:t>Minimum Granularity = 1ms</a:t>
            </a:r>
          </a:p>
          <a:p>
            <a:pPr marL="0" indent="0" algn="ctr">
              <a:buNone/>
            </a:pPr>
            <a:r>
              <a:rPr lang="en-US" dirty="0"/>
              <a:t>A </a:t>
            </a:r>
            <a:r>
              <a:rPr lang="en-US" dirty="0" err="1"/>
              <a:t>timeslice</a:t>
            </a:r>
            <a:r>
              <a:rPr lang="en-US" dirty="0"/>
              <a:t> = 4ms</a:t>
            </a:r>
          </a:p>
          <a:p>
            <a:pPr marL="0" indent="0" algn="ctr">
              <a:buNone/>
            </a:pPr>
            <a:r>
              <a:rPr lang="en-US" dirty="0"/>
              <a:t>B </a:t>
            </a:r>
            <a:r>
              <a:rPr lang="en-US" dirty="0" err="1"/>
              <a:t>timeslice</a:t>
            </a:r>
            <a:r>
              <a:rPr lang="en-US" dirty="0"/>
              <a:t> = 16 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B729DE-A286-2D8A-ACD4-3E4F583533AB}"/>
              </a:ext>
            </a:extLst>
          </p:cNvPr>
          <p:cNvSpPr txBox="1">
            <a:spLocks/>
          </p:cNvSpPr>
          <p:nvPr/>
        </p:nvSpPr>
        <p:spPr bwMode="auto">
          <a:xfrm>
            <a:off x="0" y="3352800"/>
            <a:ext cx="12192000" cy="30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/>
              <a:t>Recall: Run the thread with the lowest amount of CPU use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0A388A-B963-8632-4C6B-2DE31410F854}"/>
              </a:ext>
            </a:extLst>
          </p:cNvPr>
          <p:cNvSpPr/>
          <p:nvPr/>
        </p:nvSpPr>
        <p:spPr bwMode="auto">
          <a:xfrm>
            <a:off x="4572000" y="426720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420DB4-72E6-943B-D646-03D2CA7FED15}"/>
              </a:ext>
            </a:extLst>
          </p:cNvPr>
          <p:cNvSpPr/>
          <p:nvPr/>
        </p:nvSpPr>
        <p:spPr bwMode="auto">
          <a:xfrm>
            <a:off x="6324600" y="4267200"/>
            <a:ext cx="9906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037494-B476-A833-EAA9-C4D779DA19DA}"/>
              </a:ext>
            </a:extLst>
          </p:cNvPr>
          <p:cNvSpPr txBox="1"/>
          <p:nvPr/>
        </p:nvSpPr>
        <p:spPr>
          <a:xfrm>
            <a:off x="4876800" y="4953000"/>
            <a:ext cx="432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D4343-0CA8-E4D7-AF7A-BFFEF28D1800}"/>
              </a:ext>
            </a:extLst>
          </p:cNvPr>
          <p:cNvSpPr txBox="1"/>
          <p:nvPr/>
        </p:nvSpPr>
        <p:spPr>
          <a:xfrm>
            <a:off x="6400801" y="4953000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16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C9E348-27F0-D5C0-EF9B-36A7876B1ED5}"/>
              </a:ext>
            </a:extLst>
          </p:cNvPr>
          <p:cNvSpPr/>
          <p:nvPr/>
        </p:nvSpPr>
        <p:spPr bwMode="auto">
          <a:xfrm>
            <a:off x="2362200" y="571500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66F70F-E255-C4F7-6D96-B73FED7E0FB0}"/>
              </a:ext>
            </a:extLst>
          </p:cNvPr>
          <p:cNvSpPr/>
          <p:nvPr/>
        </p:nvSpPr>
        <p:spPr bwMode="auto">
          <a:xfrm>
            <a:off x="3505200" y="5715000"/>
            <a:ext cx="23622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489771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3B75-DDBE-4781-B635-7EC47603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Proportional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6A19E-5C0B-41AD-9891-824D7CB7F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566400" cy="2133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Target Latency = 20ms</a:t>
            </a:r>
          </a:p>
          <a:p>
            <a:pPr marL="0" indent="0" algn="ctr">
              <a:buNone/>
            </a:pPr>
            <a:r>
              <a:rPr lang="en-US" dirty="0"/>
              <a:t>Minimum Granularity = 1ms</a:t>
            </a:r>
          </a:p>
          <a:p>
            <a:pPr marL="0" indent="0" algn="ctr">
              <a:buNone/>
            </a:pPr>
            <a:r>
              <a:rPr lang="en-US" dirty="0"/>
              <a:t>A </a:t>
            </a:r>
            <a:r>
              <a:rPr lang="en-US" dirty="0" err="1"/>
              <a:t>timeslice</a:t>
            </a:r>
            <a:r>
              <a:rPr lang="en-US" dirty="0"/>
              <a:t> = 4ms</a:t>
            </a:r>
          </a:p>
          <a:p>
            <a:pPr marL="0" indent="0" algn="ctr">
              <a:buNone/>
            </a:pPr>
            <a:r>
              <a:rPr lang="en-US" dirty="0"/>
              <a:t>B </a:t>
            </a:r>
            <a:r>
              <a:rPr lang="en-US" dirty="0" err="1"/>
              <a:t>timeslice</a:t>
            </a:r>
            <a:r>
              <a:rPr lang="en-US" dirty="0"/>
              <a:t> = 16 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B729DE-A286-2D8A-ACD4-3E4F583533AB}"/>
              </a:ext>
            </a:extLst>
          </p:cNvPr>
          <p:cNvSpPr txBox="1">
            <a:spLocks/>
          </p:cNvSpPr>
          <p:nvPr/>
        </p:nvSpPr>
        <p:spPr bwMode="auto">
          <a:xfrm>
            <a:off x="0" y="3352800"/>
            <a:ext cx="12192000" cy="30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/>
              <a:t>Recall: Run the thread with the lowest amount of CPU use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0A388A-B963-8632-4C6B-2DE31410F854}"/>
              </a:ext>
            </a:extLst>
          </p:cNvPr>
          <p:cNvSpPr/>
          <p:nvPr/>
        </p:nvSpPr>
        <p:spPr bwMode="auto">
          <a:xfrm>
            <a:off x="4572000" y="426720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420DB4-72E6-943B-D646-03D2CA7FED15}"/>
              </a:ext>
            </a:extLst>
          </p:cNvPr>
          <p:cNvSpPr/>
          <p:nvPr/>
        </p:nvSpPr>
        <p:spPr bwMode="auto">
          <a:xfrm>
            <a:off x="6324600" y="4267200"/>
            <a:ext cx="9906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037494-B476-A833-EAA9-C4D779DA19DA}"/>
              </a:ext>
            </a:extLst>
          </p:cNvPr>
          <p:cNvSpPr txBox="1"/>
          <p:nvPr/>
        </p:nvSpPr>
        <p:spPr>
          <a:xfrm>
            <a:off x="4876800" y="4953000"/>
            <a:ext cx="432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D4343-0CA8-E4D7-AF7A-BFFEF28D1800}"/>
              </a:ext>
            </a:extLst>
          </p:cNvPr>
          <p:cNvSpPr txBox="1"/>
          <p:nvPr/>
        </p:nvSpPr>
        <p:spPr>
          <a:xfrm>
            <a:off x="6400801" y="4953000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16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C9E348-27F0-D5C0-EF9B-36A7876B1ED5}"/>
              </a:ext>
            </a:extLst>
          </p:cNvPr>
          <p:cNvSpPr/>
          <p:nvPr/>
        </p:nvSpPr>
        <p:spPr bwMode="auto">
          <a:xfrm>
            <a:off x="2362200" y="571500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66F70F-E255-C4F7-6D96-B73FED7E0FB0}"/>
              </a:ext>
            </a:extLst>
          </p:cNvPr>
          <p:cNvSpPr/>
          <p:nvPr/>
        </p:nvSpPr>
        <p:spPr bwMode="auto">
          <a:xfrm>
            <a:off x="3505200" y="5715000"/>
            <a:ext cx="23622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1DC401-28BC-0785-BE9C-72E6A59863E7}"/>
              </a:ext>
            </a:extLst>
          </p:cNvPr>
          <p:cNvSpPr/>
          <p:nvPr/>
        </p:nvSpPr>
        <p:spPr bwMode="auto">
          <a:xfrm>
            <a:off x="6001407" y="571500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69791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3B75-DDBE-4781-B635-7EC47603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Proportional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6A19E-5C0B-41AD-9891-824D7CB7F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566400" cy="2133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Target Latency = 20ms</a:t>
            </a:r>
          </a:p>
          <a:p>
            <a:pPr marL="0" indent="0" algn="ctr">
              <a:buNone/>
            </a:pPr>
            <a:r>
              <a:rPr lang="en-US" dirty="0"/>
              <a:t>Minimum Granularity = 1ms</a:t>
            </a:r>
          </a:p>
          <a:p>
            <a:pPr marL="0" indent="0" algn="ctr">
              <a:buNone/>
            </a:pPr>
            <a:r>
              <a:rPr lang="en-US" dirty="0"/>
              <a:t>A </a:t>
            </a:r>
            <a:r>
              <a:rPr lang="en-US" dirty="0" err="1"/>
              <a:t>timeslice</a:t>
            </a:r>
            <a:r>
              <a:rPr lang="en-US" dirty="0"/>
              <a:t> = 4ms</a:t>
            </a:r>
          </a:p>
          <a:p>
            <a:pPr marL="0" indent="0" algn="ctr">
              <a:buNone/>
            </a:pPr>
            <a:r>
              <a:rPr lang="en-US" dirty="0"/>
              <a:t>B </a:t>
            </a:r>
            <a:r>
              <a:rPr lang="en-US" dirty="0" err="1"/>
              <a:t>timeslice</a:t>
            </a:r>
            <a:r>
              <a:rPr lang="en-US" dirty="0"/>
              <a:t> = 16 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B729DE-A286-2D8A-ACD4-3E4F583533AB}"/>
              </a:ext>
            </a:extLst>
          </p:cNvPr>
          <p:cNvSpPr txBox="1">
            <a:spLocks/>
          </p:cNvSpPr>
          <p:nvPr/>
        </p:nvSpPr>
        <p:spPr bwMode="auto">
          <a:xfrm>
            <a:off x="0" y="3352800"/>
            <a:ext cx="12192000" cy="30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/>
              <a:t>Recall: Run the thread with the lowest amount of CPU use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0A388A-B963-8632-4C6B-2DE31410F854}"/>
              </a:ext>
            </a:extLst>
          </p:cNvPr>
          <p:cNvSpPr/>
          <p:nvPr/>
        </p:nvSpPr>
        <p:spPr bwMode="auto">
          <a:xfrm>
            <a:off x="4572000" y="426720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420DB4-72E6-943B-D646-03D2CA7FED15}"/>
              </a:ext>
            </a:extLst>
          </p:cNvPr>
          <p:cNvSpPr/>
          <p:nvPr/>
        </p:nvSpPr>
        <p:spPr bwMode="auto">
          <a:xfrm>
            <a:off x="6324600" y="4267200"/>
            <a:ext cx="9906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037494-B476-A833-EAA9-C4D779DA19DA}"/>
              </a:ext>
            </a:extLst>
          </p:cNvPr>
          <p:cNvSpPr txBox="1"/>
          <p:nvPr/>
        </p:nvSpPr>
        <p:spPr>
          <a:xfrm>
            <a:off x="4572000" y="4953000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D4343-0CA8-E4D7-AF7A-BFFEF28D1800}"/>
              </a:ext>
            </a:extLst>
          </p:cNvPr>
          <p:cNvSpPr txBox="1"/>
          <p:nvPr/>
        </p:nvSpPr>
        <p:spPr>
          <a:xfrm>
            <a:off x="6400801" y="4953000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16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C9E348-27F0-D5C0-EF9B-36A7876B1ED5}"/>
              </a:ext>
            </a:extLst>
          </p:cNvPr>
          <p:cNvSpPr/>
          <p:nvPr/>
        </p:nvSpPr>
        <p:spPr bwMode="auto">
          <a:xfrm>
            <a:off x="2362200" y="571500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66F70F-E255-C4F7-6D96-B73FED7E0FB0}"/>
              </a:ext>
            </a:extLst>
          </p:cNvPr>
          <p:cNvSpPr/>
          <p:nvPr/>
        </p:nvSpPr>
        <p:spPr bwMode="auto">
          <a:xfrm>
            <a:off x="3505200" y="5715000"/>
            <a:ext cx="23622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1DC401-28BC-0785-BE9C-72E6A59863E7}"/>
              </a:ext>
            </a:extLst>
          </p:cNvPr>
          <p:cNvSpPr/>
          <p:nvPr/>
        </p:nvSpPr>
        <p:spPr bwMode="auto">
          <a:xfrm>
            <a:off x="6001407" y="571500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EDD9C1-D28A-FDAD-3275-35F1E19388BD}"/>
              </a:ext>
            </a:extLst>
          </p:cNvPr>
          <p:cNvSpPr/>
          <p:nvPr/>
        </p:nvSpPr>
        <p:spPr bwMode="auto">
          <a:xfrm>
            <a:off x="7086600" y="571500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7240C9-470F-3059-9135-E082115BBAE3}"/>
              </a:ext>
            </a:extLst>
          </p:cNvPr>
          <p:cNvSpPr/>
          <p:nvPr/>
        </p:nvSpPr>
        <p:spPr bwMode="auto">
          <a:xfrm>
            <a:off x="8171793" y="571500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5823594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3B75-DDBE-4781-B635-7EC47603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Proportional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6A19E-5C0B-41AD-9891-824D7CB7F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566400" cy="2133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Target Latency = 20ms</a:t>
            </a:r>
          </a:p>
          <a:p>
            <a:pPr marL="0" indent="0" algn="ctr">
              <a:buNone/>
            </a:pPr>
            <a:r>
              <a:rPr lang="en-US" dirty="0"/>
              <a:t>Minimum Granularity = 1ms</a:t>
            </a:r>
          </a:p>
          <a:p>
            <a:pPr marL="0" indent="0" algn="ctr">
              <a:buNone/>
            </a:pPr>
            <a:r>
              <a:rPr lang="en-US" dirty="0"/>
              <a:t>A </a:t>
            </a:r>
            <a:r>
              <a:rPr lang="en-US" dirty="0" err="1"/>
              <a:t>timeslice</a:t>
            </a:r>
            <a:r>
              <a:rPr lang="en-US" dirty="0"/>
              <a:t> = 4ms</a:t>
            </a:r>
          </a:p>
          <a:p>
            <a:pPr marL="0" indent="0" algn="ctr">
              <a:buNone/>
            </a:pPr>
            <a:r>
              <a:rPr lang="en-US" dirty="0"/>
              <a:t>B </a:t>
            </a:r>
            <a:r>
              <a:rPr lang="en-US" dirty="0" err="1"/>
              <a:t>timeslice</a:t>
            </a:r>
            <a:r>
              <a:rPr lang="en-US" dirty="0"/>
              <a:t> = 16 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B729DE-A286-2D8A-ACD4-3E4F583533AB}"/>
              </a:ext>
            </a:extLst>
          </p:cNvPr>
          <p:cNvSpPr txBox="1">
            <a:spLocks/>
          </p:cNvSpPr>
          <p:nvPr/>
        </p:nvSpPr>
        <p:spPr bwMode="auto">
          <a:xfrm>
            <a:off x="0" y="3352800"/>
            <a:ext cx="12192000" cy="30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/>
              <a:t>Recall: Run the thread with the lowest amount of CPU use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0A388A-B963-8632-4C6B-2DE31410F854}"/>
              </a:ext>
            </a:extLst>
          </p:cNvPr>
          <p:cNvSpPr/>
          <p:nvPr/>
        </p:nvSpPr>
        <p:spPr bwMode="auto">
          <a:xfrm>
            <a:off x="4572000" y="426720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420DB4-72E6-943B-D646-03D2CA7FED15}"/>
              </a:ext>
            </a:extLst>
          </p:cNvPr>
          <p:cNvSpPr/>
          <p:nvPr/>
        </p:nvSpPr>
        <p:spPr bwMode="auto">
          <a:xfrm>
            <a:off x="6324600" y="4267200"/>
            <a:ext cx="9906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037494-B476-A833-EAA9-C4D779DA19DA}"/>
              </a:ext>
            </a:extLst>
          </p:cNvPr>
          <p:cNvSpPr txBox="1"/>
          <p:nvPr/>
        </p:nvSpPr>
        <p:spPr>
          <a:xfrm>
            <a:off x="4572000" y="4953000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D4343-0CA8-E4D7-AF7A-BFFEF28D1800}"/>
              </a:ext>
            </a:extLst>
          </p:cNvPr>
          <p:cNvSpPr txBox="1"/>
          <p:nvPr/>
        </p:nvSpPr>
        <p:spPr>
          <a:xfrm>
            <a:off x="6400801" y="4953000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16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C9E348-27F0-D5C0-EF9B-36A7876B1ED5}"/>
              </a:ext>
            </a:extLst>
          </p:cNvPr>
          <p:cNvSpPr/>
          <p:nvPr/>
        </p:nvSpPr>
        <p:spPr bwMode="auto">
          <a:xfrm>
            <a:off x="2362200" y="571500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66F70F-E255-C4F7-6D96-B73FED7E0FB0}"/>
              </a:ext>
            </a:extLst>
          </p:cNvPr>
          <p:cNvSpPr/>
          <p:nvPr/>
        </p:nvSpPr>
        <p:spPr bwMode="auto">
          <a:xfrm>
            <a:off x="3505200" y="5715000"/>
            <a:ext cx="23622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1DC401-28BC-0785-BE9C-72E6A59863E7}"/>
              </a:ext>
            </a:extLst>
          </p:cNvPr>
          <p:cNvSpPr/>
          <p:nvPr/>
        </p:nvSpPr>
        <p:spPr bwMode="auto">
          <a:xfrm>
            <a:off x="6001407" y="571500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EDD9C1-D28A-FDAD-3275-35F1E19388BD}"/>
              </a:ext>
            </a:extLst>
          </p:cNvPr>
          <p:cNvSpPr/>
          <p:nvPr/>
        </p:nvSpPr>
        <p:spPr bwMode="auto">
          <a:xfrm>
            <a:off x="7086600" y="571500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7240C9-470F-3059-9135-E082115BBAE3}"/>
              </a:ext>
            </a:extLst>
          </p:cNvPr>
          <p:cNvSpPr/>
          <p:nvPr/>
        </p:nvSpPr>
        <p:spPr bwMode="auto">
          <a:xfrm>
            <a:off x="8171793" y="571500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CB5525B-93B0-CEEC-0EB8-ED0F6666202C}"/>
              </a:ext>
            </a:extLst>
          </p:cNvPr>
          <p:cNvSpPr/>
          <p:nvPr/>
        </p:nvSpPr>
        <p:spPr bwMode="auto">
          <a:xfrm>
            <a:off x="1752600" y="940939"/>
            <a:ext cx="9038897" cy="2678561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 and B got 50% of the CPU. Something went wrong!</a:t>
            </a:r>
          </a:p>
        </p:txBody>
      </p:sp>
    </p:spTree>
    <p:extLst>
      <p:ext uri="{BB962C8B-B14F-4D97-AF65-F5344CB8AC3E}">
        <p14:creationId xmlns:p14="http://schemas.microsoft.com/office/powerpoint/2010/main" val="114396699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A1F55-44BC-3AFD-C979-18937A722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Runtime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59BF8D-3EF4-7A5A-45A0-122195407E4E}"/>
              </a:ext>
            </a:extLst>
          </p:cNvPr>
          <p:cNvSpPr txBox="1">
            <a:spLocks/>
          </p:cNvSpPr>
          <p:nvPr/>
        </p:nvSpPr>
        <p:spPr bwMode="auto">
          <a:xfrm>
            <a:off x="-76200" y="1676400"/>
            <a:ext cx="12268200" cy="1066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/>
              <a:t>Must track a thread's </a:t>
            </a:r>
            <a:r>
              <a:rPr lang="en-US" kern="0">
                <a:solidFill>
                  <a:schemeClr val="accent1"/>
                </a:solidFill>
              </a:rPr>
              <a:t>virtual runtime </a:t>
            </a:r>
          </a:p>
          <a:p>
            <a:pPr marL="0" indent="0" algn="ctr">
              <a:buNone/>
            </a:pPr>
            <a:r>
              <a:rPr lang="en-US" kern="0"/>
              <a:t>rather than its true physical runtime</a:t>
            </a:r>
          </a:p>
          <a:p>
            <a:pPr algn="ctr"/>
            <a:endParaRPr lang="en-US" kern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D3F315-7E69-4EAB-A90F-FB1DA3458809}"/>
              </a:ext>
            </a:extLst>
          </p:cNvPr>
          <p:cNvSpPr txBox="1"/>
          <p:nvPr/>
        </p:nvSpPr>
        <p:spPr>
          <a:xfrm>
            <a:off x="0" y="313263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b="0">
                <a:latin typeface="+mn-lt"/>
              </a:rPr>
              <a:t>Higher weight: Virtual runtime increases more slowly</a:t>
            </a:r>
          </a:p>
          <a:p>
            <a:pPr lvl="1" algn="ctr"/>
            <a:endParaRPr lang="en-US" b="0">
              <a:latin typeface="+mn-lt"/>
            </a:endParaRPr>
          </a:p>
          <a:p>
            <a:pPr lvl="1" algn="ctr"/>
            <a:r>
              <a:rPr lang="en-US" b="0">
                <a:latin typeface="+mn-lt"/>
              </a:rPr>
              <a:t>Lower weight: Virtual runtime increases more quickly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1CE0F3-3E6E-6B1E-4F8E-2D908484EA7D}"/>
                  </a:ext>
                </a:extLst>
              </p:cNvPr>
              <p:cNvSpPr txBox="1"/>
              <p:nvPr/>
            </p:nvSpPr>
            <p:spPr>
              <a:xfrm>
                <a:off x="495300" y="4974785"/>
                <a:ext cx="11125200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 algn="ctr"/>
                <a:r>
                  <a:rPr lang="en-US">
                    <a:latin typeface="+mn-lt"/>
                  </a:rPr>
                  <a:t>Virtual Runtime = Virtual Runtime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>
                    <a:latin typeface="+mn-lt"/>
                  </a:rPr>
                  <a:t> Physical Runtime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1CE0F3-3E6E-6B1E-4F8E-2D908484E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4974785"/>
                <a:ext cx="11125200" cy="404983"/>
              </a:xfrm>
              <a:prstGeom prst="rect">
                <a:avLst/>
              </a:prstGeom>
              <a:blipFill>
                <a:blip r:embed="rId3"/>
                <a:stretch>
                  <a:fillRect t="-98507" b="-158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174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3B75-DDBE-4781-B635-7EC47603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Proportional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6A19E-5C0B-41AD-9891-824D7CB7F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566400" cy="2133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Target Latency = 20ms</a:t>
            </a:r>
          </a:p>
          <a:p>
            <a:pPr marL="0" indent="0" algn="ctr">
              <a:buNone/>
            </a:pPr>
            <a:r>
              <a:rPr lang="en-US" dirty="0"/>
              <a:t>Minimum Granularity = 1ms</a:t>
            </a:r>
          </a:p>
          <a:p>
            <a:pPr marL="0" indent="0" algn="ctr">
              <a:buNone/>
            </a:pPr>
            <a:r>
              <a:rPr lang="en-US" dirty="0"/>
              <a:t>A </a:t>
            </a:r>
            <a:r>
              <a:rPr lang="en-US" dirty="0" err="1"/>
              <a:t>timeslice</a:t>
            </a:r>
            <a:r>
              <a:rPr lang="en-US" dirty="0"/>
              <a:t> = 4ms</a:t>
            </a:r>
          </a:p>
          <a:p>
            <a:pPr marL="0" indent="0" algn="ctr">
              <a:buNone/>
            </a:pPr>
            <a:r>
              <a:rPr lang="en-US" dirty="0"/>
              <a:t>B </a:t>
            </a:r>
            <a:r>
              <a:rPr lang="en-US" dirty="0" err="1"/>
              <a:t>timeslice</a:t>
            </a:r>
            <a:r>
              <a:rPr lang="en-US" dirty="0"/>
              <a:t> = 16 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B729DE-A286-2D8A-ACD4-3E4F583533AB}"/>
              </a:ext>
            </a:extLst>
          </p:cNvPr>
          <p:cNvSpPr txBox="1">
            <a:spLocks/>
          </p:cNvSpPr>
          <p:nvPr/>
        </p:nvSpPr>
        <p:spPr bwMode="auto">
          <a:xfrm>
            <a:off x="0" y="3352800"/>
            <a:ext cx="12192000" cy="30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/>
              <a:t>Recall: Run the thread with the lowest amount of CPU use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0A388A-B963-8632-4C6B-2DE31410F854}"/>
              </a:ext>
            </a:extLst>
          </p:cNvPr>
          <p:cNvSpPr/>
          <p:nvPr/>
        </p:nvSpPr>
        <p:spPr bwMode="auto">
          <a:xfrm>
            <a:off x="4572000" y="426720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420DB4-72E6-943B-D646-03D2CA7FED15}"/>
              </a:ext>
            </a:extLst>
          </p:cNvPr>
          <p:cNvSpPr/>
          <p:nvPr/>
        </p:nvSpPr>
        <p:spPr bwMode="auto">
          <a:xfrm>
            <a:off x="6324600" y="4267200"/>
            <a:ext cx="9906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037494-B476-A833-EAA9-C4D779DA19DA}"/>
              </a:ext>
            </a:extLst>
          </p:cNvPr>
          <p:cNvSpPr txBox="1"/>
          <p:nvPr/>
        </p:nvSpPr>
        <p:spPr>
          <a:xfrm>
            <a:off x="4876800" y="4953000"/>
            <a:ext cx="432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D4343-0CA8-E4D7-AF7A-BFFEF28D1800}"/>
              </a:ext>
            </a:extLst>
          </p:cNvPr>
          <p:cNvSpPr txBox="1"/>
          <p:nvPr/>
        </p:nvSpPr>
        <p:spPr>
          <a:xfrm>
            <a:off x="6400801" y="4953000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4244394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3B75-DDBE-4781-B635-7EC47603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Proportional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6A19E-5C0B-41AD-9891-824D7CB7F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566400" cy="2133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Target Latency = 20ms</a:t>
            </a:r>
          </a:p>
          <a:p>
            <a:pPr marL="0" indent="0" algn="ctr">
              <a:buNone/>
            </a:pPr>
            <a:r>
              <a:rPr lang="en-US" dirty="0"/>
              <a:t>Minimum Granularity = 1ms</a:t>
            </a:r>
          </a:p>
          <a:p>
            <a:pPr marL="0" indent="0" algn="ctr">
              <a:buNone/>
            </a:pPr>
            <a:r>
              <a:rPr lang="en-US" dirty="0"/>
              <a:t>A </a:t>
            </a:r>
            <a:r>
              <a:rPr lang="en-US" dirty="0" err="1"/>
              <a:t>timeslice</a:t>
            </a:r>
            <a:r>
              <a:rPr lang="en-US" dirty="0"/>
              <a:t> = 4ms</a:t>
            </a:r>
          </a:p>
          <a:p>
            <a:pPr marL="0" indent="0" algn="ctr">
              <a:buNone/>
            </a:pPr>
            <a:r>
              <a:rPr lang="en-US" dirty="0"/>
              <a:t>B </a:t>
            </a:r>
            <a:r>
              <a:rPr lang="en-US" dirty="0" err="1"/>
              <a:t>timeslice</a:t>
            </a:r>
            <a:r>
              <a:rPr lang="en-US" dirty="0"/>
              <a:t> = 16 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0A388A-B963-8632-4C6B-2DE31410F854}"/>
              </a:ext>
            </a:extLst>
          </p:cNvPr>
          <p:cNvSpPr/>
          <p:nvPr/>
        </p:nvSpPr>
        <p:spPr bwMode="auto">
          <a:xfrm>
            <a:off x="4572000" y="426720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420DB4-72E6-943B-D646-03D2CA7FED15}"/>
              </a:ext>
            </a:extLst>
          </p:cNvPr>
          <p:cNvSpPr/>
          <p:nvPr/>
        </p:nvSpPr>
        <p:spPr bwMode="auto">
          <a:xfrm>
            <a:off x="6324600" y="4267200"/>
            <a:ext cx="9906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037494-B476-A833-EAA9-C4D779DA19DA}"/>
              </a:ext>
            </a:extLst>
          </p:cNvPr>
          <p:cNvSpPr txBox="1"/>
          <p:nvPr/>
        </p:nvSpPr>
        <p:spPr>
          <a:xfrm>
            <a:off x="4876800" y="4953000"/>
            <a:ext cx="432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D4343-0CA8-E4D7-AF7A-BFFEF28D1800}"/>
              </a:ext>
            </a:extLst>
          </p:cNvPr>
          <p:cNvSpPr txBox="1"/>
          <p:nvPr/>
        </p:nvSpPr>
        <p:spPr>
          <a:xfrm>
            <a:off x="6400801" y="4953000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C9E348-27F0-D5C0-EF9B-36A7876B1ED5}"/>
              </a:ext>
            </a:extLst>
          </p:cNvPr>
          <p:cNvSpPr/>
          <p:nvPr/>
        </p:nvSpPr>
        <p:spPr bwMode="auto">
          <a:xfrm>
            <a:off x="2362200" y="571500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C72E9-B8D4-B000-6D6B-0FDC061E7E51}"/>
              </a:ext>
            </a:extLst>
          </p:cNvPr>
          <p:cNvSpPr txBox="1"/>
          <p:nvPr/>
        </p:nvSpPr>
        <p:spPr>
          <a:xfrm>
            <a:off x="533400" y="3262651"/>
            <a:ext cx="1112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dirty="0">
                <a:latin typeface="+mn-lt"/>
              </a:rPr>
              <a:t>Virtual Runtime = 0 + Physical Runtime / Weight = 0 + 4/1</a:t>
            </a:r>
          </a:p>
        </p:txBody>
      </p:sp>
    </p:spTree>
    <p:extLst>
      <p:ext uri="{BB962C8B-B14F-4D97-AF65-F5344CB8AC3E}">
        <p14:creationId xmlns:p14="http://schemas.microsoft.com/office/powerpoint/2010/main" val="226584105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3B75-DDBE-4781-B635-7EC47603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Proportional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6A19E-5C0B-41AD-9891-824D7CB7F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566400" cy="2133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Target Latency = 20ms</a:t>
            </a:r>
          </a:p>
          <a:p>
            <a:pPr marL="0" indent="0" algn="ctr">
              <a:buNone/>
            </a:pPr>
            <a:r>
              <a:rPr lang="en-US" dirty="0"/>
              <a:t>Minimum Granularity = 1ms</a:t>
            </a:r>
          </a:p>
          <a:p>
            <a:pPr marL="0" indent="0" algn="ctr">
              <a:buNone/>
            </a:pPr>
            <a:r>
              <a:rPr lang="en-US" dirty="0"/>
              <a:t>A </a:t>
            </a:r>
            <a:r>
              <a:rPr lang="en-US" dirty="0" err="1"/>
              <a:t>timeslice</a:t>
            </a:r>
            <a:r>
              <a:rPr lang="en-US" dirty="0"/>
              <a:t> = 4ms</a:t>
            </a:r>
          </a:p>
          <a:p>
            <a:pPr marL="0" indent="0" algn="ctr">
              <a:buNone/>
            </a:pPr>
            <a:r>
              <a:rPr lang="en-US" dirty="0"/>
              <a:t>B </a:t>
            </a:r>
            <a:r>
              <a:rPr lang="en-US" dirty="0" err="1"/>
              <a:t>timeslice</a:t>
            </a:r>
            <a:r>
              <a:rPr lang="en-US" dirty="0"/>
              <a:t> = 16 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0A388A-B963-8632-4C6B-2DE31410F854}"/>
              </a:ext>
            </a:extLst>
          </p:cNvPr>
          <p:cNvSpPr/>
          <p:nvPr/>
        </p:nvSpPr>
        <p:spPr bwMode="auto">
          <a:xfrm>
            <a:off x="4572000" y="426720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420DB4-72E6-943B-D646-03D2CA7FED15}"/>
              </a:ext>
            </a:extLst>
          </p:cNvPr>
          <p:cNvSpPr/>
          <p:nvPr/>
        </p:nvSpPr>
        <p:spPr bwMode="auto">
          <a:xfrm>
            <a:off x="6324600" y="4267200"/>
            <a:ext cx="9906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037494-B476-A833-EAA9-C4D779DA19DA}"/>
              </a:ext>
            </a:extLst>
          </p:cNvPr>
          <p:cNvSpPr txBox="1"/>
          <p:nvPr/>
        </p:nvSpPr>
        <p:spPr>
          <a:xfrm>
            <a:off x="4876800" y="4953000"/>
            <a:ext cx="432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D4343-0CA8-E4D7-AF7A-BFFEF28D1800}"/>
              </a:ext>
            </a:extLst>
          </p:cNvPr>
          <p:cNvSpPr txBox="1"/>
          <p:nvPr/>
        </p:nvSpPr>
        <p:spPr>
          <a:xfrm>
            <a:off x="6400801" y="4953000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C9E348-27F0-D5C0-EF9B-36A7876B1ED5}"/>
              </a:ext>
            </a:extLst>
          </p:cNvPr>
          <p:cNvSpPr/>
          <p:nvPr/>
        </p:nvSpPr>
        <p:spPr bwMode="auto">
          <a:xfrm>
            <a:off x="2362200" y="571500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C72E9-B8D4-B000-6D6B-0FDC061E7E51}"/>
              </a:ext>
            </a:extLst>
          </p:cNvPr>
          <p:cNvSpPr txBox="1"/>
          <p:nvPr/>
        </p:nvSpPr>
        <p:spPr>
          <a:xfrm>
            <a:off x="533400" y="3262651"/>
            <a:ext cx="1112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dirty="0">
                <a:latin typeface="+mn-lt"/>
              </a:rPr>
              <a:t>Virtual Runtime = 0 + Physical Runtime / Weight = 0 + 16/4 = 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781484-DF83-55F8-749B-E38E70D930D6}"/>
              </a:ext>
            </a:extLst>
          </p:cNvPr>
          <p:cNvSpPr/>
          <p:nvPr/>
        </p:nvSpPr>
        <p:spPr bwMode="auto">
          <a:xfrm>
            <a:off x="3543562" y="5716051"/>
            <a:ext cx="2628637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0767178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3B75-DDBE-4781-B635-7EC47603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Proportional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6A19E-5C0B-41AD-9891-824D7CB7F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566400" cy="2133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Target Latency = 20ms</a:t>
            </a:r>
          </a:p>
          <a:p>
            <a:pPr marL="0" indent="0" algn="ctr">
              <a:buNone/>
            </a:pPr>
            <a:r>
              <a:rPr lang="en-US" dirty="0"/>
              <a:t>Minimum Granularity = 1ms</a:t>
            </a:r>
          </a:p>
          <a:p>
            <a:pPr marL="0" indent="0" algn="ctr">
              <a:buNone/>
            </a:pPr>
            <a:r>
              <a:rPr lang="en-US" dirty="0"/>
              <a:t>A </a:t>
            </a:r>
            <a:r>
              <a:rPr lang="en-US" dirty="0" err="1"/>
              <a:t>timeslice</a:t>
            </a:r>
            <a:r>
              <a:rPr lang="en-US" dirty="0"/>
              <a:t> = 4ms</a:t>
            </a:r>
          </a:p>
          <a:p>
            <a:pPr marL="0" indent="0" algn="ctr">
              <a:buNone/>
            </a:pPr>
            <a:r>
              <a:rPr lang="en-US" dirty="0"/>
              <a:t>B </a:t>
            </a:r>
            <a:r>
              <a:rPr lang="en-US" dirty="0" err="1"/>
              <a:t>timeslice</a:t>
            </a:r>
            <a:r>
              <a:rPr lang="en-US" dirty="0"/>
              <a:t> = 16 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0A388A-B963-8632-4C6B-2DE31410F854}"/>
              </a:ext>
            </a:extLst>
          </p:cNvPr>
          <p:cNvSpPr/>
          <p:nvPr/>
        </p:nvSpPr>
        <p:spPr bwMode="auto">
          <a:xfrm>
            <a:off x="4572000" y="426720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420DB4-72E6-943B-D646-03D2CA7FED15}"/>
              </a:ext>
            </a:extLst>
          </p:cNvPr>
          <p:cNvSpPr/>
          <p:nvPr/>
        </p:nvSpPr>
        <p:spPr bwMode="auto">
          <a:xfrm>
            <a:off x="6324600" y="4267200"/>
            <a:ext cx="9906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037494-B476-A833-EAA9-C4D779DA19DA}"/>
              </a:ext>
            </a:extLst>
          </p:cNvPr>
          <p:cNvSpPr txBox="1"/>
          <p:nvPr/>
        </p:nvSpPr>
        <p:spPr>
          <a:xfrm>
            <a:off x="4876800" y="4953000"/>
            <a:ext cx="432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D4343-0CA8-E4D7-AF7A-BFFEF28D1800}"/>
              </a:ext>
            </a:extLst>
          </p:cNvPr>
          <p:cNvSpPr txBox="1"/>
          <p:nvPr/>
        </p:nvSpPr>
        <p:spPr>
          <a:xfrm>
            <a:off x="6400801" y="4953000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C9E348-27F0-D5C0-EF9B-36A7876B1ED5}"/>
              </a:ext>
            </a:extLst>
          </p:cNvPr>
          <p:cNvSpPr/>
          <p:nvPr/>
        </p:nvSpPr>
        <p:spPr bwMode="auto">
          <a:xfrm>
            <a:off x="2362200" y="571500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C72E9-B8D4-B000-6D6B-0FDC061E7E51}"/>
              </a:ext>
            </a:extLst>
          </p:cNvPr>
          <p:cNvSpPr txBox="1"/>
          <p:nvPr/>
        </p:nvSpPr>
        <p:spPr>
          <a:xfrm>
            <a:off x="533400" y="3262651"/>
            <a:ext cx="1112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dirty="0">
                <a:latin typeface="+mn-lt"/>
              </a:rPr>
              <a:t>Virtual Runtime = 4 + Physical Runtime / Weight = 4 + 4/1 = 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781484-DF83-55F8-749B-E38E70D930D6}"/>
              </a:ext>
            </a:extLst>
          </p:cNvPr>
          <p:cNvSpPr/>
          <p:nvPr/>
        </p:nvSpPr>
        <p:spPr bwMode="auto">
          <a:xfrm>
            <a:off x="3543562" y="5716051"/>
            <a:ext cx="2628637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D774B3-546D-B76A-65E6-6609473F5B69}"/>
              </a:ext>
            </a:extLst>
          </p:cNvPr>
          <p:cNvSpPr/>
          <p:nvPr/>
        </p:nvSpPr>
        <p:spPr bwMode="auto">
          <a:xfrm>
            <a:off x="6315142" y="570449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7898619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3B75-DDBE-4781-B635-7EC47603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Proportional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6A19E-5C0B-41AD-9891-824D7CB7F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566400" cy="2133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Target Latency = 20ms</a:t>
            </a:r>
          </a:p>
          <a:p>
            <a:pPr marL="0" indent="0" algn="ctr">
              <a:buNone/>
            </a:pPr>
            <a:r>
              <a:rPr lang="en-US" dirty="0"/>
              <a:t>Minimum Granularity = 1ms</a:t>
            </a:r>
          </a:p>
          <a:p>
            <a:pPr marL="0" indent="0" algn="ctr">
              <a:buNone/>
            </a:pPr>
            <a:r>
              <a:rPr lang="en-US" dirty="0"/>
              <a:t>A </a:t>
            </a:r>
            <a:r>
              <a:rPr lang="en-US" dirty="0" err="1"/>
              <a:t>timeslice</a:t>
            </a:r>
            <a:r>
              <a:rPr lang="en-US" dirty="0"/>
              <a:t> = 4ms</a:t>
            </a:r>
          </a:p>
          <a:p>
            <a:pPr marL="0" indent="0" algn="ctr">
              <a:buNone/>
            </a:pPr>
            <a:r>
              <a:rPr lang="en-US" dirty="0"/>
              <a:t>B </a:t>
            </a:r>
            <a:r>
              <a:rPr lang="en-US" dirty="0" err="1"/>
              <a:t>timeslice</a:t>
            </a:r>
            <a:r>
              <a:rPr lang="en-US" dirty="0"/>
              <a:t> = 16 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0A388A-B963-8632-4C6B-2DE31410F854}"/>
              </a:ext>
            </a:extLst>
          </p:cNvPr>
          <p:cNvSpPr/>
          <p:nvPr/>
        </p:nvSpPr>
        <p:spPr bwMode="auto">
          <a:xfrm>
            <a:off x="4572000" y="426720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420DB4-72E6-943B-D646-03D2CA7FED15}"/>
              </a:ext>
            </a:extLst>
          </p:cNvPr>
          <p:cNvSpPr/>
          <p:nvPr/>
        </p:nvSpPr>
        <p:spPr bwMode="auto">
          <a:xfrm>
            <a:off x="6324600" y="4267200"/>
            <a:ext cx="9906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037494-B476-A833-EAA9-C4D779DA19DA}"/>
              </a:ext>
            </a:extLst>
          </p:cNvPr>
          <p:cNvSpPr txBox="1"/>
          <p:nvPr/>
        </p:nvSpPr>
        <p:spPr>
          <a:xfrm>
            <a:off x="4876800" y="4953000"/>
            <a:ext cx="432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D4343-0CA8-E4D7-AF7A-BFFEF28D1800}"/>
              </a:ext>
            </a:extLst>
          </p:cNvPr>
          <p:cNvSpPr txBox="1"/>
          <p:nvPr/>
        </p:nvSpPr>
        <p:spPr>
          <a:xfrm>
            <a:off x="6400801" y="4953000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C9E348-27F0-D5C0-EF9B-36A7876B1ED5}"/>
              </a:ext>
            </a:extLst>
          </p:cNvPr>
          <p:cNvSpPr/>
          <p:nvPr/>
        </p:nvSpPr>
        <p:spPr bwMode="auto">
          <a:xfrm>
            <a:off x="2362200" y="571500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C72E9-B8D4-B000-6D6B-0FDC061E7E51}"/>
              </a:ext>
            </a:extLst>
          </p:cNvPr>
          <p:cNvSpPr txBox="1"/>
          <p:nvPr/>
        </p:nvSpPr>
        <p:spPr>
          <a:xfrm>
            <a:off x="533400" y="3262651"/>
            <a:ext cx="1112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dirty="0">
                <a:latin typeface="+mn-lt"/>
              </a:rPr>
              <a:t>Virtual Runtime = 4 + Physical Runtime / Weight = 4 + 16/4 = 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781484-DF83-55F8-749B-E38E70D930D6}"/>
              </a:ext>
            </a:extLst>
          </p:cNvPr>
          <p:cNvSpPr/>
          <p:nvPr/>
        </p:nvSpPr>
        <p:spPr bwMode="auto">
          <a:xfrm>
            <a:off x="3543562" y="5716051"/>
            <a:ext cx="2628637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D774B3-546D-B76A-65E6-6609473F5B69}"/>
              </a:ext>
            </a:extLst>
          </p:cNvPr>
          <p:cNvSpPr/>
          <p:nvPr/>
        </p:nvSpPr>
        <p:spPr bwMode="auto">
          <a:xfrm>
            <a:off x="6315142" y="570449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D9DCFB-74B5-4CEC-CF69-5BB4E58B36C5}"/>
              </a:ext>
            </a:extLst>
          </p:cNvPr>
          <p:cNvSpPr/>
          <p:nvPr/>
        </p:nvSpPr>
        <p:spPr bwMode="auto">
          <a:xfrm>
            <a:off x="7448685" y="5704490"/>
            <a:ext cx="2628637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306759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0EE8-D683-404E-980D-F34F7FC5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/>
              <a:t>Linux Completely Fair Scheduler (CFS)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CCE4-2F94-4F2B-BBF1-F8317B7B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6200" y="1422499"/>
            <a:ext cx="12268200" cy="13014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Basic Idea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Track CPU time per thread</a:t>
            </a:r>
          </a:p>
          <a:p>
            <a:pPr algn="ctr"/>
            <a:endParaRPr lang="en-US" dirty="0"/>
          </a:p>
          <a:p>
            <a:pPr marL="457200" lvl="1" indent="0" algn="ctr">
              <a:buNone/>
            </a:pPr>
            <a:endParaRPr 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80FAAC-57FB-4D12-BC8A-2DF7E8EF06BC}"/>
              </a:ext>
            </a:extLst>
          </p:cNvPr>
          <p:cNvSpPr/>
          <p:nvPr/>
        </p:nvSpPr>
        <p:spPr>
          <a:xfrm>
            <a:off x="1441308" y="5097174"/>
            <a:ext cx="1002082" cy="15226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76200" y="3424796"/>
            <a:ext cx="4800598" cy="3214057"/>
            <a:chOff x="7696200" y="932182"/>
            <a:chExt cx="4800598" cy="3214057"/>
          </a:xfrm>
        </p:grpSpPr>
        <p:grpSp>
          <p:nvGrpSpPr>
            <p:cNvPr id="4" name="Group 3"/>
            <p:cNvGrpSpPr/>
            <p:nvPr/>
          </p:nvGrpSpPr>
          <p:grpSpPr>
            <a:xfrm>
              <a:off x="7696200" y="1889785"/>
              <a:ext cx="4513857" cy="2256454"/>
              <a:chOff x="7388122" y="1219200"/>
              <a:chExt cx="4513857" cy="225645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6850CDD-EA78-4212-9CF5-0DB013325EC9}"/>
                  </a:ext>
                </a:extLst>
              </p:cNvPr>
              <p:cNvGrpSpPr/>
              <p:nvPr/>
            </p:nvGrpSpPr>
            <p:grpSpPr>
              <a:xfrm>
                <a:off x="7388122" y="1219200"/>
                <a:ext cx="3750052" cy="2256454"/>
                <a:chOff x="4322386" y="4158641"/>
                <a:chExt cx="3750052" cy="2256454"/>
              </a:xfrm>
            </p:grpSpPr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6EC34E6A-BCFA-4ED3-A830-7B238152C0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57775" y="6415094"/>
                  <a:ext cx="3214663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1D5C5ADD-7E3B-4243-9843-9F69E3EB3C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57775" y="4158641"/>
                  <a:ext cx="0" cy="225645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B2F9E6B-B43D-4BA1-9592-FE1952211E4C}"/>
                    </a:ext>
                  </a:extLst>
                </p:cNvPr>
                <p:cNvSpPr txBox="1"/>
                <p:nvPr/>
              </p:nvSpPr>
              <p:spPr>
                <a:xfrm rot="5400000">
                  <a:off x="3529878" y="4982492"/>
                  <a:ext cx="20466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latin typeface="+mn-lt"/>
                    </a:rPr>
                    <a:t>CPU Time</a:t>
                  </a: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8C7037D-DE33-421A-A0BD-1194A8C02EF2}"/>
                    </a:ext>
                  </a:extLst>
                </p:cNvPr>
                <p:cNvSpPr/>
                <p:nvPr/>
              </p:nvSpPr>
              <p:spPr>
                <a:xfrm>
                  <a:off x="4979223" y="4207568"/>
                  <a:ext cx="707190" cy="2193239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atin typeface="Gill Sans Light"/>
                    </a:rPr>
                    <a:t>T</a:t>
                  </a:r>
                  <a:r>
                    <a:rPr lang="en-US" sz="3200" b="1" baseline="-25000" dirty="0">
                      <a:latin typeface="Gill Sans Light"/>
                    </a:rPr>
                    <a:t>1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3CE092B-B6A3-4C80-BDDA-5D59B296211A}"/>
                    </a:ext>
                  </a:extLst>
                </p:cNvPr>
                <p:cNvSpPr/>
                <p:nvPr/>
              </p:nvSpPr>
              <p:spPr>
                <a:xfrm>
                  <a:off x="5979373" y="5300868"/>
                  <a:ext cx="707190" cy="1099937"/>
                </a:xfrm>
                <a:prstGeom prst="rect">
                  <a:avLst/>
                </a:prstGeom>
                <a:solidFill>
                  <a:srgbClr val="4472C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atin typeface="Gill Sans Light"/>
                    </a:rPr>
                    <a:t>T</a:t>
                  </a:r>
                  <a:r>
                    <a:rPr lang="en-US" sz="3200" b="1" baseline="-25000" dirty="0">
                      <a:latin typeface="Gill Sans Light"/>
                    </a:rPr>
                    <a:t>2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0E6AC74-1869-4E02-88E5-F63B607A731C}"/>
                    </a:ext>
                  </a:extLst>
                </p:cNvPr>
                <p:cNvSpPr/>
                <p:nvPr/>
              </p:nvSpPr>
              <p:spPr>
                <a:xfrm>
                  <a:off x="6979523" y="4843462"/>
                  <a:ext cx="707190" cy="1557344"/>
                </a:xfrm>
                <a:prstGeom prst="rect">
                  <a:avLst/>
                </a:prstGeom>
                <a:solidFill>
                  <a:srgbClr val="00AE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atin typeface="Gill Sans Light"/>
                    </a:rPr>
                    <a:t>T</a:t>
                  </a:r>
                  <a:r>
                    <a:rPr lang="en-US" sz="3200" b="1" baseline="-25000" dirty="0">
                      <a:latin typeface="Gill Sans Light"/>
                    </a:rPr>
                    <a:t>3</a:t>
                  </a:r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/>
                  <p:nvPr/>
                </p:nvSpPr>
                <p:spPr>
                  <a:xfrm>
                    <a:off x="11139463" y="1447800"/>
                    <a:ext cx="762516" cy="8989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oMath>
                      </m:oMathPara>
                    </a14:m>
                    <a:endParaRPr lang="en-US" sz="2800" i="1" dirty="0">
                      <a:latin typeface="+mn-lt"/>
                    </a:endParaRPr>
                  </a:p>
                </p:txBody>
              </p:sp>
            </mc:Choice>
            <mc:Fallback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39463" y="1447800"/>
                    <a:ext cx="762516" cy="8989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2D8C33C-C043-48D8-8C0F-F2EC156E6903}"/>
                  </a:ext>
                </a:extLst>
              </p:cNvPr>
              <p:cNvCxnSpPr>
                <a:cxnSpLocks/>
                <a:endCxn id="18" idx="1"/>
              </p:cNvCxnSpPr>
              <p:nvPr/>
            </p:nvCxnSpPr>
            <p:spPr>
              <a:xfrm>
                <a:off x="7924800" y="1897282"/>
                <a:ext cx="3214663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ACE0FA7-909E-4F68-A7E8-B5B0EC7D5D31}"/>
                    </a:ext>
                  </a:extLst>
                </p:cNvPr>
                <p:cNvSpPr txBox="1"/>
                <p:nvPr/>
              </p:nvSpPr>
              <p:spPr>
                <a:xfrm>
                  <a:off x="8521096" y="932182"/>
                  <a:ext cx="3975702" cy="9934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>
                      <a:latin typeface="+mn-lt"/>
                    </a:rPr>
                    <a:t>CFS: Average rate of execution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a14:m>
                  <a:r>
                    <a:rPr lang="en-US" sz="2400" b="0" dirty="0">
                      <a:latin typeface="+mn-lt"/>
                    </a:rPr>
                    <a:t>:</a:t>
                  </a: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ACE0FA7-909E-4F68-A7E8-B5B0EC7D5D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1096" y="932182"/>
                  <a:ext cx="3975702" cy="993413"/>
                </a:xfrm>
                <a:prstGeom prst="rect">
                  <a:avLst/>
                </a:prstGeom>
                <a:blipFill>
                  <a:blip r:embed="rId4"/>
                  <a:stretch>
                    <a:fillRect l="-2454" t="-4908" b="-49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04C3710-AC1C-1891-3433-BC4B147698EB}"/>
              </a:ext>
            </a:extLst>
          </p:cNvPr>
          <p:cNvSpPr txBox="1"/>
          <p:nvPr/>
        </p:nvSpPr>
        <p:spPr>
          <a:xfrm>
            <a:off x="5031246" y="3396938"/>
            <a:ext cx="620215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0" dirty="0">
                <a:latin typeface="+mn-lt"/>
              </a:rPr>
              <a:t>Scheduling Decision</a:t>
            </a:r>
          </a:p>
          <a:p>
            <a:pPr marL="0" indent="0" algn="ctr">
              <a:buNone/>
            </a:pPr>
            <a:endParaRPr lang="en-US" sz="2400" b="0" dirty="0">
              <a:latin typeface="+mn-lt"/>
            </a:endParaRPr>
          </a:p>
          <a:p>
            <a:pPr marL="457200" lvl="1" indent="0" algn="ctr">
              <a:buNone/>
            </a:pPr>
            <a:r>
              <a:rPr lang="en-US" sz="2400" b="0" dirty="0">
                <a:latin typeface="+mn-lt"/>
              </a:rPr>
              <a:t>“Repair” illusion of complete fairness</a:t>
            </a:r>
          </a:p>
          <a:p>
            <a:pPr marL="457200" lvl="1" indent="0" algn="ctr">
              <a:buNone/>
            </a:pPr>
            <a:endParaRPr lang="en-US" sz="2400" b="0" dirty="0">
              <a:latin typeface="+mn-lt"/>
            </a:endParaRPr>
          </a:p>
          <a:p>
            <a:pPr marL="457200" lvl="1" indent="0" algn="ctr">
              <a:buNone/>
            </a:pPr>
            <a:r>
              <a:rPr lang="en-US" sz="2400" b="0" dirty="0">
                <a:latin typeface="+mn-lt"/>
              </a:rPr>
              <a:t>Choose thread with minimum CPU time</a:t>
            </a:r>
          </a:p>
        </p:txBody>
      </p:sp>
    </p:spTree>
    <p:extLst>
      <p:ext uri="{BB962C8B-B14F-4D97-AF65-F5344CB8AC3E}">
        <p14:creationId xmlns:p14="http://schemas.microsoft.com/office/powerpoint/2010/main" val="76142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3B75-DDBE-4781-B635-7EC47603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CFS: Proportional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6A19E-5C0B-41AD-9891-824D7CB7F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094390"/>
            <a:ext cx="105664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A “Physical” CPU utilization: 4 + 4 = 8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B “Physical” CPU utilization: 16 + 16 = 32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0A388A-B963-8632-4C6B-2DE31410F854}"/>
              </a:ext>
            </a:extLst>
          </p:cNvPr>
          <p:cNvSpPr/>
          <p:nvPr/>
        </p:nvSpPr>
        <p:spPr bwMode="auto">
          <a:xfrm>
            <a:off x="4572000" y="426720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420DB4-72E6-943B-D646-03D2CA7FED15}"/>
              </a:ext>
            </a:extLst>
          </p:cNvPr>
          <p:cNvSpPr/>
          <p:nvPr/>
        </p:nvSpPr>
        <p:spPr bwMode="auto">
          <a:xfrm>
            <a:off x="6324600" y="4267200"/>
            <a:ext cx="9906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037494-B476-A833-EAA9-C4D779DA19DA}"/>
              </a:ext>
            </a:extLst>
          </p:cNvPr>
          <p:cNvSpPr txBox="1"/>
          <p:nvPr/>
        </p:nvSpPr>
        <p:spPr>
          <a:xfrm>
            <a:off x="4876800" y="4953000"/>
            <a:ext cx="432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+mn-lt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D4343-0CA8-E4D7-AF7A-BFFEF28D1800}"/>
              </a:ext>
            </a:extLst>
          </p:cNvPr>
          <p:cNvSpPr txBox="1"/>
          <p:nvPr/>
        </p:nvSpPr>
        <p:spPr>
          <a:xfrm>
            <a:off x="6400801" y="4953000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+mn-lt"/>
              </a:rPr>
              <a:t>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C9E348-27F0-D5C0-EF9B-36A7876B1ED5}"/>
              </a:ext>
            </a:extLst>
          </p:cNvPr>
          <p:cNvSpPr/>
          <p:nvPr/>
        </p:nvSpPr>
        <p:spPr bwMode="auto">
          <a:xfrm>
            <a:off x="2362200" y="571500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781484-DF83-55F8-749B-E38E70D930D6}"/>
              </a:ext>
            </a:extLst>
          </p:cNvPr>
          <p:cNvSpPr/>
          <p:nvPr/>
        </p:nvSpPr>
        <p:spPr bwMode="auto">
          <a:xfrm>
            <a:off x="3543562" y="5716051"/>
            <a:ext cx="2628637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D774B3-546D-B76A-65E6-6609473F5B69}"/>
              </a:ext>
            </a:extLst>
          </p:cNvPr>
          <p:cNvSpPr/>
          <p:nvPr/>
        </p:nvSpPr>
        <p:spPr bwMode="auto">
          <a:xfrm>
            <a:off x="6315142" y="570449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D9DCFB-74B5-4CEC-CF69-5BB4E58B36C5}"/>
              </a:ext>
            </a:extLst>
          </p:cNvPr>
          <p:cNvSpPr/>
          <p:nvPr/>
        </p:nvSpPr>
        <p:spPr bwMode="auto">
          <a:xfrm>
            <a:off x="7448685" y="5704490"/>
            <a:ext cx="2628637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CB824FC-E19C-8798-5BEB-86F36A9ED5DC}"/>
              </a:ext>
            </a:extLst>
          </p:cNvPr>
          <p:cNvSpPr txBox="1">
            <a:spLocks/>
          </p:cNvSpPr>
          <p:nvPr/>
        </p:nvSpPr>
        <p:spPr bwMode="auto">
          <a:xfrm>
            <a:off x="1031942" y="2829910"/>
            <a:ext cx="10566400" cy="609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/>
              <a:t>But equal virtual runtime!</a:t>
            </a:r>
          </a:p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</a:rPr>
              <a:t>CFS shares </a:t>
            </a:r>
            <a:r>
              <a:rPr lang="en-US" kern="0" err="1">
                <a:solidFill>
                  <a:schemeClr val="accent1"/>
                </a:solidFill>
              </a:rPr>
              <a:t>vruntime</a:t>
            </a:r>
            <a:r>
              <a:rPr lang="en-US" kern="0">
                <a:solidFill>
                  <a:schemeClr val="accent1"/>
                </a:solidFill>
              </a:rPr>
              <a:t> equally</a:t>
            </a:r>
          </a:p>
        </p:txBody>
      </p:sp>
    </p:spTree>
    <p:extLst>
      <p:ext uri="{BB962C8B-B14F-4D97-AF65-F5344CB8AC3E}">
        <p14:creationId xmlns:p14="http://schemas.microsoft.com/office/powerpoint/2010/main" val="2225787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ACA1-641A-4BEE-A1CD-C09C73B5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CFS: Proportional Shares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315200" y="1828800"/>
            <a:ext cx="4023717" cy="3335756"/>
            <a:chOff x="7352234" y="-150581"/>
            <a:chExt cx="4023717" cy="333575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8644A28-8094-4442-9627-673E93CF5EA7}"/>
                </a:ext>
              </a:extLst>
            </p:cNvPr>
            <p:cNvCxnSpPr>
              <a:cxnSpLocks/>
            </p:cNvCxnSpPr>
            <p:nvPr/>
          </p:nvCxnSpPr>
          <p:spPr>
            <a:xfrm>
              <a:off x="7774626" y="318517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78315B9-0B08-4BC1-B4CA-50F4DE00D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4626" y="92872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83AB69-7354-413E-8506-3B9004A54A55}"/>
                </a:ext>
              </a:extLst>
            </p:cNvPr>
            <p:cNvSpPr txBox="1"/>
            <p:nvPr/>
          </p:nvSpPr>
          <p:spPr>
            <a:xfrm>
              <a:off x="7352234" y="-150581"/>
              <a:ext cx="40237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>
                  <a:latin typeface="+mn-lt"/>
                </a:rPr>
                <a:t>Virtual</a:t>
              </a:r>
            </a:p>
            <a:p>
              <a:pPr algn="ctr"/>
              <a:r>
                <a:rPr lang="en-US" sz="2400" b="0">
                  <a:latin typeface="+mn-lt"/>
                </a:rPr>
                <a:t>CPU Time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761EE4-EB8B-4C2B-8E07-AD29F80E15BF}"/>
                </a:ext>
              </a:extLst>
            </p:cNvPr>
            <p:cNvSpPr/>
            <p:nvPr/>
          </p:nvSpPr>
          <p:spPr>
            <a:xfrm>
              <a:off x="7933187" y="1906999"/>
              <a:ext cx="707190" cy="126812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/>
                <a:t>B</a:t>
              </a:r>
              <a:endParaRPr lang="en-US" sz="3200" b="1" baseline="-250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82606E-C37A-4464-B8C3-70C380F2DF9F}"/>
                </a:ext>
              </a:extLst>
            </p:cNvPr>
            <p:cNvSpPr/>
            <p:nvPr/>
          </p:nvSpPr>
          <p:spPr>
            <a:xfrm>
              <a:off x="9296400" y="1905000"/>
              <a:ext cx="707190" cy="1268126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/>
                <a:t>A</a:t>
              </a:r>
              <a:endParaRPr lang="en-US" sz="3200" b="1" baseline="-250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82748" y="1773135"/>
            <a:ext cx="3674334" cy="3391421"/>
            <a:chOff x="2062298" y="-68167"/>
            <a:chExt cx="3674334" cy="3391421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644A28-8094-4442-9627-673E93CF5EA7}"/>
                </a:ext>
              </a:extLst>
            </p:cNvPr>
            <p:cNvCxnSpPr>
              <a:cxnSpLocks/>
            </p:cNvCxnSpPr>
            <p:nvPr/>
          </p:nvCxnSpPr>
          <p:spPr>
            <a:xfrm>
              <a:off x="2062298" y="3323253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78315B9-0B08-4BC1-B4CA-50F4DE00D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2298" y="1066800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383AB69-7354-413E-8506-3B9004A54A55}"/>
                </a:ext>
              </a:extLst>
            </p:cNvPr>
            <p:cNvSpPr txBox="1"/>
            <p:nvPr/>
          </p:nvSpPr>
          <p:spPr>
            <a:xfrm>
              <a:off x="2962825" y="-68167"/>
              <a:ext cx="20297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>
                  <a:latin typeface="+mn-lt"/>
                </a:rPr>
                <a:t>Physical</a:t>
              </a:r>
            </a:p>
            <a:p>
              <a:pPr algn="ctr"/>
              <a:r>
                <a:rPr lang="en-US" sz="2400" b="0">
                  <a:latin typeface="+mn-lt"/>
                </a:rPr>
                <a:t>CPU Time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2761EE4-EB8B-4C2B-8E07-AD29F80E15BF}"/>
                </a:ext>
              </a:extLst>
            </p:cNvPr>
            <p:cNvSpPr/>
            <p:nvPr/>
          </p:nvSpPr>
          <p:spPr>
            <a:xfrm>
              <a:off x="2220859" y="1484404"/>
              <a:ext cx="707190" cy="18288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0"/>
                <a:t>B</a:t>
              </a:r>
              <a:endParaRPr lang="en-US" sz="3200" b="0" baseline="-250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382606E-C37A-4464-B8C3-70C380F2DF9F}"/>
                </a:ext>
              </a:extLst>
            </p:cNvPr>
            <p:cNvSpPr/>
            <p:nvPr/>
          </p:nvSpPr>
          <p:spPr>
            <a:xfrm>
              <a:off x="3584072" y="2854005"/>
              <a:ext cx="707190" cy="457200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0"/>
                <a:t>A</a:t>
              </a:r>
              <a:endParaRPr lang="en-US" sz="3200" b="0" baseline="-250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65EC12-EA9F-4C40-B994-796BFFEE27A2}"/>
                </a:ext>
              </a:extLst>
            </p:cNvPr>
            <p:cNvSpPr txBox="1"/>
            <p:nvPr/>
          </p:nvSpPr>
          <p:spPr>
            <a:xfrm>
              <a:off x="2916326" y="1096726"/>
              <a:ext cx="17219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1">
                  <a:latin typeface="+mn-lt"/>
                </a:rPr>
                <a:t>16 (</a:t>
              </a:r>
              <a:r>
                <a:rPr lang="en-US" sz="2000" b="0" i="1" err="1">
                  <a:latin typeface="+mn-lt"/>
                </a:rPr>
                <a:t>w</a:t>
              </a:r>
              <a:r>
                <a:rPr lang="en-US" sz="2000" b="0" i="1" baseline="-25000" err="1">
                  <a:latin typeface="+mn-lt"/>
                </a:rPr>
                <a:t>B</a:t>
              </a:r>
              <a:r>
                <a:rPr lang="en-US" sz="2000" b="0" i="1">
                  <a:latin typeface="+mn-lt"/>
                </a:rPr>
                <a:t>=4)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2932C1-E718-42B7-A503-219F3B840E04}"/>
                </a:ext>
              </a:extLst>
            </p:cNvPr>
            <p:cNvSpPr txBox="1"/>
            <p:nvPr/>
          </p:nvSpPr>
          <p:spPr>
            <a:xfrm>
              <a:off x="4179796" y="2377787"/>
              <a:ext cx="1556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1">
                  <a:latin typeface="+mn-lt"/>
                </a:rPr>
                <a:t>4 (</a:t>
              </a:r>
              <a:r>
                <a:rPr lang="en-US" sz="2000" b="0" i="1" err="1">
                  <a:latin typeface="+mn-lt"/>
                </a:rPr>
                <a:t>w</a:t>
              </a:r>
              <a:r>
                <a:rPr lang="en-US" sz="2000" b="0" i="1" baseline="-25000" err="1">
                  <a:latin typeface="+mn-lt"/>
                </a:rPr>
                <a:t>A</a:t>
              </a:r>
              <a:r>
                <a:rPr lang="en-US" sz="2000" b="0" i="1">
                  <a:latin typeface="+mn-lt"/>
                </a:rPr>
                <a:t>=1)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88BE4E-A43D-D265-DF93-16308AB558D9}"/>
              </a:ext>
            </a:extLst>
          </p:cNvPr>
          <p:cNvSpPr/>
          <p:nvPr/>
        </p:nvSpPr>
        <p:spPr bwMode="auto">
          <a:xfrm>
            <a:off x="4250812" y="5560142"/>
            <a:ext cx="3809999" cy="830997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What about new jobs or very sleepy jobs? </a:t>
            </a:r>
          </a:p>
        </p:txBody>
      </p:sp>
    </p:spTree>
    <p:extLst>
      <p:ext uri="{BB962C8B-B14F-4D97-AF65-F5344CB8AC3E}">
        <p14:creationId xmlns:p14="http://schemas.microsoft.com/office/powerpoint/2010/main" val="16031329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F02E-528F-4205-9918-2807488A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Proportional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222D6-2F40-4A08-AA08-8AE5401E1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109220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Reuse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nice</a:t>
            </a:r>
            <a:r>
              <a:rPr lang="en-US" dirty="0"/>
              <a:t> value to reflect share, rather than priority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CFS uses nice values to scale weights exponentially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Weight=1024/(1.25)</a:t>
            </a:r>
            <a:r>
              <a:rPr lang="en-US" baseline="30000" dirty="0"/>
              <a:t>nice</a:t>
            </a:r>
          </a:p>
        </p:txBody>
      </p:sp>
    </p:spTree>
    <p:extLst>
      <p:ext uri="{BB962C8B-B14F-4D97-AF65-F5344CB8AC3E}">
        <p14:creationId xmlns:p14="http://schemas.microsoft.com/office/powerpoint/2010/main" val="376408896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A938B-8A26-66A0-BC11-EB32D729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CFS &amp; Priorities Cheat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494FF-D67B-AE05-8491-479D643E7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524000"/>
            <a:ext cx="105664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Weight the real running time with priority of the task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Nice 0 is the reference: </a:t>
            </a:r>
            <a:r>
              <a:rPr lang="en-US" dirty="0" err="1"/>
              <a:t>vruntime</a:t>
            </a:r>
            <a:r>
              <a:rPr lang="en-US" dirty="0"/>
              <a:t> == real runtime ○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Nice &lt; 0: </a:t>
            </a:r>
            <a:r>
              <a:rPr lang="en-US" dirty="0" err="1"/>
              <a:t>vruntime</a:t>
            </a:r>
            <a:r>
              <a:rPr lang="en-US" dirty="0"/>
              <a:t> increases slower than real time ○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Nice &gt; 0: </a:t>
            </a:r>
            <a:r>
              <a:rPr lang="en-US" dirty="0" err="1"/>
              <a:t>vruntime</a:t>
            </a:r>
            <a:r>
              <a:rPr lang="en-US" dirty="0"/>
              <a:t> increases faster than real time </a:t>
            </a:r>
          </a:p>
        </p:txBody>
      </p:sp>
    </p:spTree>
    <p:extLst>
      <p:ext uri="{BB962C8B-B14F-4D97-AF65-F5344CB8AC3E}">
        <p14:creationId xmlns:p14="http://schemas.microsoft.com/office/powerpoint/2010/main" val="408053237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Schedulers in 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029200" cy="50902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/>
              <a:t>O(n) scheduler</a:t>
            </a:r>
          </a:p>
          <a:p>
            <a:pPr marL="457200" lvl="1" indent="0" algn="ctr">
              <a:buNone/>
            </a:pPr>
            <a:r>
              <a:rPr lang="en-US">
                <a:sym typeface="Symbol"/>
              </a:rPr>
              <a:t>Linux 2.4 to Linux 2.6</a:t>
            </a:r>
          </a:p>
          <a:p>
            <a:pPr lvl="1" algn="ctr"/>
            <a:endParaRPr lang="en-US">
              <a:sym typeface="Symbol"/>
            </a:endParaRPr>
          </a:p>
          <a:p>
            <a:pPr marL="0" indent="0" algn="ctr">
              <a:buNone/>
            </a:pPr>
            <a:r>
              <a:rPr lang="en-US">
                <a:sym typeface="Symbol"/>
              </a:rPr>
              <a:t>O(1) scheduler</a:t>
            </a:r>
          </a:p>
          <a:p>
            <a:pPr marL="457200" lvl="1" indent="0" algn="ctr">
              <a:buNone/>
            </a:pPr>
            <a:r>
              <a:rPr lang="en-US">
                <a:sym typeface="Symbol"/>
              </a:rPr>
              <a:t>Linux 2.6 to 2.6.22</a:t>
            </a:r>
          </a:p>
          <a:p>
            <a:pPr lvl="1" algn="ctr"/>
            <a:endParaRPr lang="en-US">
              <a:sym typeface="Symbol"/>
            </a:endParaRPr>
          </a:p>
          <a:p>
            <a:pPr marL="0" indent="0" algn="ctr">
              <a:buNone/>
            </a:pPr>
            <a:r>
              <a:rPr lang="en-US">
                <a:sym typeface="Symbol"/>
              </a:rPr>
              <a:t>CFS scheduler</a:t>
            </a:r>
          </a:p>
          <a:p>
            <a:pPr marL="457200" lvl="1" indent="0" algn="ctr">
              <a:buNone/>
            </a:pPr>
            <a:r>
              <a:rPr lang="en-US">
                <a:sym typeface="Symbol"/>
              </a:rPr>
              <a:t>Linux 2.6.23 onwards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A48BA8-AFDD-7D59-CE8A-737CA7390116}"/>
              </a:ext>
            </a:extLst>
          </p:cNvPr>
          <p:cNvSpPr txBox="1">
            <a:spLocks/>
          </p:cNvSpPr>
          <p:nvPr/>
        </p:nvSpPr>
        <p:spPr bwMode="auto">
          <a:xfrm>
            <a:off x="6172200" y="1676399"/>
            <a:ext cx="5029200" cy="509021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sym typeface="Symbol"/>
              </a:rPr>
              <a:t>Did not scale with large number of processes</a:t>
            </a:r>
          </a:p>
          <a:p>
            <a:pPr lvl="1" algn="ctr"/>
            <a:endParaRPr lang="en-US" kern="0">
              <a:solidFill>
                <a:schemeClr val="accent1"/>
              </a:solidFill>
              <a:sym typeface="Symbol"/>
            </a:endParaRPr>
          </a:p>
          <a:p>
            <a:pPr marL="0" indent="0" algn="ctr">
              <a:buFontTx/>
              <a:buNone/>
            </a:pPr>
            <a:endParaRPr lang="en-US" kern="0">
              <a:solidFill>
                <a:schemeClr val="accent1"/>
              </a:solidFill>
              <a:sym typeface="Symbol"/>
            </a:endParaRPr>
          </a:p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sym typeface="Symbol"/>
              </a:rPr>
              <a:t>Heuristics too complex</a:t>
            </a:r>
          </a:p>
          <a:p>
            <a:pPr marL="0" indent="0" algn="ctr">
              <a:buFontTx/>
              <a:buNone/>
            </a:pPr>
            <a:endParaRPr lang="en-US" kern="0">
              <a:solidFill>
                <a:schemeClr val="accent1"/>
              </a:solidFill>
              <a:sym typeface="Symbol"/>
            </a:endParaRPr>
          </a:p>
          <a:p>
            <a:pPr marL="0" indent="0" algn="ctr">
              <a:buFontTx/>
              <a:buNone/>
            </a:pPr>
            <a:endParaRPr lang="en-US" kern="0">
              <a:solidFill>
                <a:schemeClr val="accent1"/>
              </a:solidFill>
              <a:sym typeface="Symbol"/>
            </a:endParaRPr>
          </a:p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sym typeface="Symbol"/>
              </a:rPr>
              <a:t>Proportional Fair Sharing. </a:t>
            </a:r>
            <a:br>
              <a:rPr lang="en-US" kern="0">
                <a:solidFill>
                  <a:schemeClr val="accent1"/>
                </a:solidFill>
                <a:sym typeface="Symbol"/>
              </a:rPr>
            </a:br>
            <a:r>
              <a:rPr lang="en-US" kern="0">
                <a:solidFill>
                  <a:schemeClr val="accent1"/>
                </a:solidFill>
                <a:sym typeface="Symbol"/>
              </a:rPr>
              <a:t>Throughput and Latency constraints</a:t>
            </a:r>
          </a:p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sym typeface="Symbol"/>
              </a:rPr>
              <a:t>Gives all processes 1/N *virtual time * on CPU</a:t>
            </a:r>
          </a:p>
        </p:txBody>
      </p:sp>
    </p:spTree>
    <p:extLst>
      <p:ext uri="{BB962C8B-B14F-4D97-AF65-F5344CB8AC3E}">
        <p14:creationId xmlns:p14="http://schemas.microsoft.com/office/powerpoint/2010/main" val="2928242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Schedulers in 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029200" cy="50902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/>
              <a:t>O(n) scheduler</a:t>
            </a:r>
          </a:p>
          <a:p>
            <a:pPr marL="457200" lvl="1" indent="0" algn="ctr">
              <a:buNone/>
            </a:pPr>
            <a:r>
              <a:rPr lang="en-US">
                <a:sym typeface="Symbol"/>
              </a:rPr>
              <a:t>Linux 2.4 to Linux 2.6</a:t>
            </a:r>
          </a:p>
          <a:p>
            <a:pPr lvl="1" algn="ctr"/>
            <a:endParaRPr lang="en-US">
              <a:sym typeface="Symbol"/>
            </a:endParaRPr>
          </a:p>
          <a:p>
            <a:pPr marL="0" indent="0" algn="ctr">
              <a:buNone/>
            </a:pPr>
            <a:r>
              <a:rPr lang="en-US">
                <a:sym typeface="Symbol"/>
              </a:rPr>
              <a:t>O(1) scheduler</a:t>
            </a:r>
          </a:p>
          <a:p>
            <a:pPr marL="457200" lvl="1" indent="0" algn="ctr">
              <a:buNone/>
            </a:pPr>
            <a:r>
              <a:rPr lang="en-US">
                <a:sym typeface="Symbol"/>
              </a:rPr>
              <a:t>Linux 2.6 to 2.6.22</a:t>
            </a:r>
          </a:p>
          <a:p>
            <a:pPr lvl="1" algn="ctr"/>
            <a:endParaRPr lang="en-US">
              <a:sym typeface="Symbol"/>
            </a:endParaRPr>
          </a:p>
          <a:p>
            <a:pPr marL="0" indent="0" algn="ctr">
              <a:buNone/>
            </a:pPr>
            <a:r>
              <a:rPr lang="en-US">
                <a:sym typeface="Symbol"/>
              </a:rPr>
              <a:t>CFS scheduler</a:t>
            </a:r>
          </a:p>
          <a:p>
            <a:pPr marL="457200" lvl="1" indent="0" algn="ctr">
              <a:buNone/>
            </a:pPr>
            <a:r>
              <a:rPr lang="en-US">
                <a:sym typeface="Symbol"/>
              </a:rPr>
              <a:t>Linux 2.6.23 onwards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A48BA8-AFDD-7D59-CE8A-737CA7390116}"/>
              </a:ext>
            </a:extLst>
          </p:cNvPr>
          <p:cNvSpPr txBox="1">
            <a:spLocks/>
          </p:cNvSpPr>
          <p:nvPr/>
        </p:nvSpPr>
        <p:spPr bwMode="auto">
          <a:xfrm>
            <a:off x="6172200" y="1676399"/>
            <a:ext cx="5029200" cy="509021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sym typeface="Symbol"/>
              </a:rPr>
              <a:t>Did not scale with large number of processes</a:t>
            </a:r>
          </a:p>
          <a:p>
            <a:pPr lvl="1" algn="ctr"/>
            <a:endParaRPr lang="en-US" kern="0">
              <a:solidFill>
                <a:schemeClr val="accent1"/>
              </a:solidFill>
              <a:sym typeface="Symbol"/>
            </a:endParaRPr>
          </a:p>
          <a:p>
            <a:pPr marL="0" indent="0" algn="ctr">
              <a:buFontTx/>
              <a:buNone/>
            </a:pPr>
            <a:endParaRPr lang="en-US" kern="0">
              <a:solidFill>
                <a:schemeClr val="accent1"/>
              </a:solidFill>
              <a:sym typeface="Symbol"/>
            </a:endParaRPr>
          </a:p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sym typeface="Symbol"/>
              </a:rPr>
              <a:t>Heuristics too complex</a:t>
            </a:r>
          </a:p>
          <a:p>
            <a:pPr marL="0" indent="0" algn="ctr">
              <a:buFontTx/>
              <a:buNone/>
            </a:pPr>
            <a:endParaRPr lang="en-US" kern="0">
              <a:solidFill>
                <a:schemeClr val="accent1"/>
              </a:solidFill>
              <a:sym typeface="Symbol"/>
            </a:endParaRPr>
          </a:p>
          <a:p>
            <a:pPr marL="0" indent="0" algn="ctr">
              <a:buFontTx/>
              <a:buNone/>
            </a:pPr>
            <a:endParaRPr lang="en-US" kern="0">
              <a:solidFill>
                <a:schemeClr val="accent1"/>
              </a:solidFill>
              <a:sym typeface="Symbol"/>
            </a:endParaRPr>
          </a:p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sym typeface="Symbol"/>
              </a:rPr>
              <a:t>Proportional Fair Sharing. </a:t>
            </a:r>
            <a:br>
              <a:rPr lang="en-US" kern="0">
                <a:solidFill>
                  <a:schemeClr val="accent1"/>
                </a:solidFill>
                <a:sym typeface="Symbol"/>
              </a:rPr>
            </a:br>
            <a:r>
              <a:rPr lang="en-US" kern="0">
                <a:solidFill>
                  <a:schemeClr val="accent1"/>
                </a:solidFill>
                <a:sym typeface="Symbol"/>
              </a:rPr>
              <a:t>Throughput and Latency constraints</a:t>
            </a:r>
          </a:p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sym typeface="Symbol"/>
              </a:rPr>
              <a:t>Gives all processes 1/N *virtual time * on CPU</a:t>
            </a:r>
          </a:p>
        </p:txBody>
      </p:sp>
    </p:spTree>
    <p:extLst>
      <p:ext uri="{BB962C8B-B14F-4D97-AF65-F5344CB8AC3E}">
        <p14:creationId xmlns:p14="http://schemas.microsoft.com/office/powerpoint/2010/main" val="2103903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0931-D929-7B6C-3A6F-D56FAF40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Understanding Deadlock</a:t>
            </a:r>
          </a:p>
        </p:txBody>
      </p:sp>
      <p:pic>
        <p:nvPicPr>
          <p:cNvPr id="5" name="Graphic 4" descr="Alien with one eye">
            <a:extLst>
              <a:ext uri="{FF2B5EF4-FFF2-40B4-BE49-F238E27FC236}">
                <a16:creationId xmlns:a16="http://schemas.microsoft.com/office/drawing/2014/main" id="{3F95F960-7CB0-EE16-7A91-E6D19264C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5000" y="1600200"/>
            <a:ext cx="1647825" cy="1743075"/>
          </a:xfrm>
          <a:prstGeom prst="rect">
            <a:avLst/>
          </a:prstGeom>
        </p:spPr>
      </p:pic>
      <p:pic>
        <p:nvPicPr>
          <p:cNvPr id="7" name="Graphic 6" descr="Man in pirate attire">
            <a:extLst>
              <a:ext uri="{FF2B5EF4-FFF2-40B4-BE49-F238E27FC236}">
                <a16:creationId xmlns:a16="http://schemas.microsoft.com/office/drawing/2014/main" id="{4975E514-233C-A404-160B-3F5CB5195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0588" y="1600200"/>
            <a:ext cx="1209675" cy="1695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14C8C6-49DB-FB45-E629-7AD844B5D85F}"/>
              </a:ext>
            </a:extLst>
          </p:cNvPr>
          <p:cNvSpPr txBox="1"/>
          <p:nvPr/>
        </p:nvSpPr>
        <p:spPr>
          <a:xfrm>
            <a:off x="1728788" y="3886200"/>
            <a:ext cx="6094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I will if you will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386234-D72A-11A6-4CC8-951631EEBE8B}"/>
              </a:ext>
            </a:extLst>
          </p:cNvPr>
          <p:cNvSpPr txBox="1"/>
          <p:nvPr/>
        </p:nvSpPr>
        <p:spPr>
          <a:xfrm>
            <a:off x="8281988" y="4572000"/>
            <a:ext cx="266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I will if you will</a:t>
            </a:r>
          </a:p>
        </p:txBody>
      </p:sp>
    </p:spTree>
    <p:extLst>
      <p:ext uri="{BB962C8B-B14F-4D97-AF65-F5344CB8AC3E}">
        <p14:creationId xmlns:p14="http://schemas.microsoft.com/office/powerpoint/2010/main" val="109826281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Deadlock: A Deadly type of Starvation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33169"/>
            <a:ext cx="11963399" cy="5367631"/>
          </a:xfrm>
        </p:spPr>
        <p:txBody>
          <a:bodyPr>
            <a:normAutofit/>
          </a:bodyPr>
          <a:lstStyle/>
          <a:p>
            <a:pPr marL="457200" lvl="1" indent="0" algn="ctr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>
              <a:ea typeface="굴림" panose="020B0600000101010101" pitchFamily="34" charset="-127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>
                <a:ea typeface="굴림" panose="020B0600000101010101" pitchFamily="34" charset="-127"/>
              </a:rPr>
              <a:t>Deadlock: </a:t>
            </a:r>
            <a:r>
              <a:rPr lang="en-US" altLang="ko-KR">
                <a:solidFill>
                  <a:schemeClr val="accent1"/>
                </a:solidFill>
                <a:ea typeface="굴림" panose="020B0600000101010101" pitchFamily="34" charset="-127"/>
              </a:rPr>
              <a:t>cyclic</a:t>
            </a:r>
            <a:r>
              <a:rPr lang="en-US" altLang="ko-KR">
                <a:ea typeface="굴림" panose="020B0600000101010101" pitchFamily="34" charset="-127"/>
              </a:rPr>
              <a:t> waiting for resources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altLang="ko-KR">
              <a:ea typeface="굴림" panose="020B0600000101010101" pitchFamily="34" charset="-127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>
              <a:ea typeface="굴림" panose="020B0600000101010101" pitchFamily="34" charset="-127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>
              <a:ea typeface="굴림" panose="020B0600000101010101" pitchFamily="34" charset="-127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>
              <a:ea typeface="굴림" panose="020B0600000101010101" pitchFamily="34" charset="-127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>
              <a:ea typeface="굴림" panose="020B0600000101010101" pitchFamily="34" charset="-127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>
              <a:ea typeface="굴림" panose="020B0600000101010101" pitchFamily="34" charset="-127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>
              <a:ea typeface="굴림" panose="020B0600000101010101" pitchFamily="34" charset="-127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>
              <a:ea typeface="굴림" panose="020B0600000101010101" pitchFamily="34" charset="-127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>
              <a:ea typeface="굴림" panose="020B0600000101010101" pitchFamily="34" charset="-127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>
                <a:ea typeface="굴림" panose="020B0600000101010101" pitchFamily="34" charset="-127"/>
              </a:rPr>
              <a:t>Thread A owns Res 1 and is waiting for Res 2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>
              <a:ea typeface="굴림" panose="020B0600000101010101" pitchFamily="34" charset="-127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>
                <a:ea typeface="굴림" panose="020B0600000101010101" pitchFamily="34" charset="-127"/>
              </a:rPr>
              <a:t>Thread B owns Res 2 and is waiting for Res 1</a:t>
            </a:r>
          </a:p>
          <a:p>
            <a:pPr lvl="1" algn="ctr">
              <a:lnSpc>
                <a:spcPct val="80000"/>
              </a:lnSpc>
              <a:spcBef>
                <a:spcPct val="20000"/>
              </a:spcBef>
            </a:pPr>
            <a:endParaRPr lang="en-US" altLang="ko-KR">
              <a:ea typeface="굴림" panose="020B0600000101010101" pitchFamily="34" charset="-127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ko-KR" altLang="en-US">
              <a:ea typeface="굴림" panose="020B0600000101010101" pitchFamily="34" charset="-127"/>
            </a:endParaRPr>
          </a:p>
        </p:txBody>
      </p:sp>
      <p:sp>
        <p:nvSpPr>
          <p:cNvPr id="25610" name="Rectangle 4"/>
          <p:cNvSpPr>
            <a:spLocks noChangeArrowheads="1"/>
          </p:cNvSpPr>
          <p:nvPr/>
        </p:nvSpPr>
        <p:spPr bwMode="auto">
          <a:xfrm>
            <a:off x="7095355" y="3119387"/>
            <a:ext cx="884265" cy="63719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Res 2</a:t>
            </a:r>
          </a:p>
        </p:txBody>
      </p:sp>
      <p:sp>
        <p:nvSpPr>
          <p:cNvPr id="25611" name="Rectangle 5"/>
          <p:cNvSpPr>
            <a:spLocks noChangeArrowheads="1"/>
          </p:cNvSpPr>
          <p:nvPr/>
        </p:nvSpPr>
        <p:spPr bwMode="auto">
          <a:xfrm>
            <a:off x="4800064" y="3142618"/>
            <a:ext cx="882538" cy="63719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Res 1</a:t>
            </a:r>
          </a:p>
        </p:txBody>
      </p:sp>
      <p:sp>
        <p:nvSpPr>
          <p:cNvPr id="25612" name="Oval 7"/>
          <p:cNvSpPr>
            <a:spLocks noChangeArrowheads="1"/>
          </p:cNvSpPr>
          <p:nvPr/>
        </p:nvSpPr>
        <p:spPr bwMode="auto">
          <a:xfrm>
            <a:off x="5867400" y="3899283"/>
            <a:ext cx="1031067" cy="907667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Thread</a:t>
            </a:r>
          </a:p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25613" name="Oval 8"/>
          <p:cNvSpPr>
            <a:spLocks noChangeArrowheads="1"/>
          </p:cNvSpPr>
          <p:nvPr/>
        </p:nvSpPr>
        <p:spPr bwMode="auto">
          <a:xfrm>
            <a:off x="5867400" y="2057400"/>
            <a:ext cx="1031067" cy="907667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Thread</a:t>
            </a:r>
          </a:p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25614" name="AutoShape 10"/>
          <p:cNvSpPr>
            <a:spLocks noChangeArrowheads="1"/>
          </p:cNvSpPr>
          <p:nvPr/>
        </p:nvSpPr>
        <p:spPr bwMode="auto">
          <a:xfrm>
            <a:off x="5129936" y="2281413"/>
            <a:ext cx="811728" cy="849589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09 w 21600"/>
              <a:gd name="T13" fmla="*/ 2911 h 21600"/>
              <a:gd name="T14" fmla="*/ 18245 w 21600"/>
              <a:gd name="T15" fmla="*/ 9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615" name="AutoShape 11"/>
          <p:cNvSpPr>
            <a:spLocks noChangeArrowheads="1"/>
          </p:cNvSpPr>
          <p:nvPr/>
        </p:nvSpPr>
        <p:spPr bwMode="auto">
          <a:xfrm rot="5400000">
            <a:off x="6950618" y="2358658"/>
            <a:ext cx="778237" cy="884265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5 w 21600"/>
              <a:gd name="T13" fmla="*/ 2911 h 21600"/>
              <a:gd name="T14" fmla="*/ 18238 w 21600"/>
              <a:gd name="T15" fmla="*/ 9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616" name="AutoShape 12"/>
          <p:cNvSpPr>
            <a:spLocks noChangeArrowheads="1"/>
          </p:cNvSpPr>
          <p:nvPr/>
        </p:nvSpPr>
        <p:spPr bwMode="auto">
          <a:xfrm rot="10800000">
            <a:off x="6824203" y="3756579"/>
            <a:ext cx="811728" cy="847930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09 w 21600"/>
              <a:gd name="T13" fmla="*/ 2917 h 21600"/>
              <a:gd name="T14" fmla="*/ 18245 w 21600"/>
              <a:gd name="T15" fmla="*/ 92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617" name="AutoShape 13"/>
          <p:cNvSpPr>
            <a:spLocks noChangeArrowheads="1"/>
          </p:cNvSpPr>
          <p:nvPr/>
        </p:nvSpPr>
        <p:spPr bwMode="auto">
          <a:xfrm rot="16200000">
            <a:off x="5047375" y="3634701"/>
            <a:ext cx="778237" cy="884265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5 w 21600"/>
              <a:gd name="T13" fmla="*/ 2911 h 21600"/>
              <a:gd name="T14" fmla="*/ 18238 w 21600"/>
              <a:gd name="T15" fmla="*/ 9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618" name="Text Box 14"/>
          <p:cNvSpPr txBox="1">
            <a:spLocks noChangeArrowheads="1"/>
          </p:cNvSpPr>
          <p:nvPr/>
        </p:nvSpPr>
        <p:spPr bwMode="auto">
          <a:xfrm>
            <a:off x="7606570" y="2309622"/>
            <a:ext cx="685651" cy="7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Wait</a:t>
            </a:r>
          </a:p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For</a:t>
            </a:r>
          </a:p>
        </p:txBody>
      </p:sp>
      <p:sp>
        <p:nvSpPr>
          <p:cNvPr id="25619" name="Text Box 17"/>
          <p:cNvSpPr txBox="1">
            <a:spLocks noChangeArrowheads="1"/>
          </p:cNvSpPr>
          <p:nvPr/>
        </p:nvSpPr>
        <p:spPr bwMode="auto">
          <a:xfrm>
            <a:off x="4473646" y="3895965"/>
            <a:ext cx="685651" cy="7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Wait</a:t>
            </a:r>
          </a:p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For</a:t>
            </a:r>
          </a:p>
        </p:txBody>
      </p:sp>
      <p:sp>
        <p:nvSpPr>
          <p:cNvPr id="25620" name="Text Box 18"/>
          <p:cNvSpPr txBox="1">
            <a:spLocks noChangeArrowheads="1"/>
          </p:cNvSpPr>
          <p:nvPr/>
        </p:nvSpPr>
        <p:spPr bwMode="auto">
          <a:xfrm>
            <a:off x="7603116" y="3743304"/>
            <a:ext cx="996526" cy="7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Owned</a:t>
            </a:r>
          </a:p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By</a:t>
            </a:r>
          </a:p>
        </p:txBody>
      </p:sp>
      <p:sp>
        <p:nvSpPr>
          <p:cNvPr id="25621" name="Text Box 19"/>
          <p:cNvSpPr txBox="1">
            <a:spLocks noChangeArrowheads="1"/>
          </p:cNvSpPr>
          <p:nvPr/>
        </p:nvSpPr>
        <p:spPr bwMode="auto">
          <a:xfrm>
            <a:off x="4181769" y="2480535"/>
            <a:ext cx="996526" cy="7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Owned</a:t>
            </a:r>
          </a:p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4192130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7" grpId="0" uiExpand="1" build="p"/>
      <p:bldP spid="25610" grpId="0" animBg="1"/>
      <p:bldP spid="25611" grpId="0" animBg="1"/>
      <p:bldP spid="25612" grpId="0" animBg="1"/>
      <p:bldP spid="25613" grpId="0" animBg="1"/>
      <p:bldP spid="25614" grpId="0" animBg="1"/>
      <p:bldP spid="25615" grpId="0" animBg="1"/>
      <p:bldP spid="25616" grpId="0" animBg="1"/>
      <p:bldP spid="25617" grpId="0" animBg="1"/>
      <p:bldP spid="25618" grpId="0"/>
      <p:bldP spid="25619" grpId="0"/>
      <p:bldP spid="25620" grpId="0"/>
      <p:bldP spid="256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Deadlock: A Deadly type of Starvation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12039600" cy="470058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Starvation: thread waits indefinitely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Deadlock </a:t>
            </a: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implies starvation 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but starvation does not imply deadlock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marL="457200" lvl="1" indent="0"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Starvation can end (but doesn’t have to)</a:t>
            </a:r>
          </a:p>
          <a:p>
            <a:pPr marL="457200" lvl="1" indent="0"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Deadlock can’t end without external intervention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0230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92ED-93F6-4847-AFFB-492F3FE4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Example: Single-Lane Bridge Crossing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AB4A653-F0C5-4F72-87EE-B525459AB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23130" y="1523999"/>
            <a:ext cx="5410200" cy="3346595"/>
          </a:xfrm>
        </p:spPr>
      </p:pic>
      <p:pic>
        <p:nvPicPr>
          <p:cNvPr id="5" name="Picture 65" descr="MCj02507670000[1]">
            <a:extLst>
              <a:ext uri="{FF2B5EF4-FFF2-40B4-BE49-F238E27FC236}">
                <a16:creationId xmlns:a16="http://schemas.microsoft.com/office/drawing/2014/main" id="{D36A4EB7-30AA-4D03-BDB8-471A282A8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2359097"/>
            <a:ext cx="13795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CHH01153_0000[1]">
            <a:extLst>
              <a:ext uri="{FF2B5EF4-FFF2-40B4-BE49-F238E27FC236}">
                <a16:creationId xmlns:a16="http://schemas.microsoft.com/office/drawing/2014/main" id="{D799EA77-E2D2-4846-A5E5-6B67AA46A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590800"/>
            <a:ext cx="1072439" cy="142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" name="Group 452">
            <a:extLst>
              <a:ext uri="{FF2B5EF4-FFF2-40B4-BE49-F238E27FC236}">
                <a16:creationId xmlns:a16="http://schemas.microsoft.com/office/drawing/2014/main" id="{D11D4AC7-B31C-49B3-9786-B84BDA622393}"/>
              </a:ext>
            </a:extLst>
          </p:cNvPr>
          <p:cNvGrpSpPr>
            <a:grpSpLocks/>
          </p:cNvGrpSpPr>
          <p:nvPr/>
        </p:nvGrpSpPr>
        <p:grpSpPr bwMode="auto">
          <a:xfrm>
            <a:off x="4914900" y="5175393"/>
            <a:ext cx="2362200" cy="1066800"/>
            <a:chOff x="4080" y="1165"/>
            <a:chExt cx="1278" cy="514"/>
          </a:xfrm>
        </p:grpSpPr>
        <p:sp>
          <p:nvSpPr>
            <p:cNvPr id="277" name="Freeform 234">
              <a:extLst>
                <a:ext uri="{FF2B5EF4-FFF2-40B4-BE49-F238E27FC236}">
                  <a16:creationId xmlns:a16="http://schemas.microsoft.com/office/drawing/2014/main" id="{373036B1-7E2A-401F-AD5C-0F73359AE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247">
              <a:extLst>
                <a:ext uri="{FF2B5EF4-FFF2-40B4-BE49-F238E27FC236}">
                  <a16:creationId xmlns:a16="http://schemas.microsoft.com/office/drawing/2014/main" id="{D87DC9BC-1960-4DEA-A527-84152B4A1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48">
              <a:extLst>
                <a:ext uri="{FF2B5EF4-FFF2-40B4-BE49-F238E27FC236}">
                  <a16:creationId xmlns:a16="http://schemas.microsoft.com/office/drawing/2014/main" id="{A8BB82AE-CB47-41F4-A9B2-15CF44049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249">
              <a:extLst>
                <a:ext uri="{FF2B5EF4-FFF2-40B4-BE49-F238E27FC236}">
                  <a16:creationId xmlns:a16="http://schemas.microsoft.com/office/drawing/2014/main" id="{94A5F730-162C-4F7C-8D0B-BA8AEF58A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250">
              <a:extLst>
                <a:ext uri="{FF2B5EF4-FFF2-40B4-BE49-F238E27FC236}">
                  <a16:creationId xmlns:a16="http://schemas.microsoft.com/office/drawing/2014/main" id="{D8BFF505-BFF4-4DDF-9BA4-8594EBE28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251">
              <a:extLst>
                <a:ext uri="{FF2B5EF4-FFF2-40B4-BE49-F238E27FC236}">
                  <a16:creationId xmlns:a16="http://schemas.microsoft.com/office/drawing/2014/main" id="{5AE716E8-0EC6-4D7A-B054-88B1EA7B1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252">
              <a:extLst>
                <a:ext uri="{FF2B5EF4-FFF2-40B4-BE49-F238E27FC236}">
                  <a16:creationId xmlns:a16="http://schemas.microsoft.com/office/drawing/2014/main" id="{6E8EBD7E-6949-46BE-AD6F-089A53DC9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253">
              <a:extLst>
                <a:ext uri="{FF2B5EF4-FFF2-40B4-BE49-F238E27FC236}">
                  <a16:creationId xmlns:a16="http://schemas.microsoft.com/office/drawing/2014/main" id="{882AF9FA-A31F-49EC-83D8-91E4893C4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254">
              <a:extLst>
                <a:ext uri="{FF2B5EF4-FFF2-40B4-BE49-F238E27FC236}">
                  <a16:creationId xmlns:a16="http://schemas.microsoft.com/office/drawing/2014/main" id="{B2C8C519-E45F-4308-B066-ADCB58E9C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255">
              <a:extLst>
                <a:ext uri="{FF2B5EF4-FFF2-40B4-BE49-F238E27FC236}">
                  <a16:creationId xmlns:a16="http://schemas.microsoft.com/office/drawing/2014/main" id="{E4DFC73B-080A-4B4B-A94E-B01F446F4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256">
              <a:extLst>
                <a:ext uri="{FF2B5EF4-FFF2-40B4-BE49-F238E27FC236}">
                  <a16:creationId xmlns:a16="http://schemas.microsoft.com/office/drawing/2014/main" id="{729E13D5-F26C-4B4B-AD18-C77C8AF6A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257">
              <a:extLst>
                <a:ext uri="{FF2B5EF4-FFF2-40B4-BE49-F238E27FC236}">
                  <a16:creationId xmlns:a16="http://schemas.microsoft.com/office/drawing/2014/main" id="{BF0BCBAD-1A70-4330-8A8B-7FAFB93D4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258">
              <a:extLst>
                <a:ext uri="{FF2B5EF4-FFF2-40B4-BE49-F238E27FC236}">
                  <a16:creationId xmlns:a16="http://schemas.microsoft.com/office/drawing/2014/main" id="{131FB6B3-9C3E-4FF4-AF6B-F220F2A47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259">
              <a:extLst>
                <a:ext uri="{FF2B5EF4-FFF2-40B4-BE49-F238E27FC236}">
                  <a16:creationId xmlns:a16="http://schemas.microsoft.com/office/drawing/2014/main" id="{A3036A0B-D25D-4537-8484-B8B80D30C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260">
              <a:extLst>
                <a:ext uri="{FF2B5EF4-FFF2-40B4-BE49-F238E27FC236}">
                  <a16:creationId xmlns:a16="http://schemas.microsoft.com/office/drawing/2014/main" id="{ED7754EE-094B-4355-B801-BCEB939C0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261">
              <a:extLst>
                <a:ext uri="{FF2B5EF4-FFF2-40B4-BE49-F238E27FC236}">
                  <a16:creationId xmlns:a16="http://schemas.microsoft.com/office/drawing/2014/main" id="{EFCEEB00-D807-42D1-AE7C-6CE5879E8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262">
              <a:extLst>
                <a:ext uri="{FF2B5EF4-FFF2-40B4-BE49-F238E27FC236}">
                  <a16:creationId xmlns:a16="http://schemas.microsoft.com/office/drawing/2014/main" id="{867C21A3-8BA6-47D3-864B-E87718131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263">
              <a:extLst>
                <a:ext uri="{FF2B5EF4-FFF2-40B4-BE49-F238E27FC236}">
                  <a16:creationId xmlns:a16="http://schemas.microsoft.com/office/drawing/2014/main" id="{A40E74F4-8292-48E1-A99D-2CD25F514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264">
              <a:extLst>
                <a:ext uri="{FF2B5EF4-FFF2-40B4-BE49-F238E27FC236}">
                  <a16:creationId xmlns:a16="http://schemas.microsoft.com/office/drawing/2014/main" id="{28236029-393B-49DD-A501-8244CC3B5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265">
              <a:extLst>
                <a:ext uri="{FF2B5EF4-FFF2-40B4-BE49-F238E27FC236}">
                  <a16:creationId xmlns:a16="http://schemas.microsoft.com/office/drawing/2014/main" id="{5D6B14CC-AA40-47E9-B6E9-483DBEA44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266">
              <a:extLst>
                <a:ext uri="{FF2B5EF4-FFF2-40B4-BE49-F238E27FC236}">
                  <a16:creationId xmlns:a16="http://schemas.microsoft.com/office/drawing/2014/main" id="{CF9B991C-E322-4310-AF72-E8C0E6E45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267">
              <a:extLst>
                <a:ext uri="{FF2B5EF4-FFF2-40B4-BE49-F238E27FC236}">
                  <a16:creationId xmlns:a16="http://schemas.microsoft.com/office/drawing/2014/main" id="{78B9549E-D46C-4D31-B3BE-A0F71F0F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268">
              <a:extLst>
                <a:ext uri="{FF2B5EF4-FFF2-40B4-BE49-F238E27FC236}">
                  <a16:creationId xmlns:a16="http://schemas.microsoft.com/office/drawing/2014/main" id="{22F5A981-6EB9-4CF9-AF41-B7C1101B5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269">
              <a:extLst>
                <a:ext uri="{FF2B5EF4-FFF2-40B4-BE49-F238E27FC236}">
                  <a16:creationId xmlns:a16="http://schemas.microsoft.com/office/drawing/2014/main" id="{78EAABB3-4B5F-465E-9077-F0EC17E1B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270">
              <a:extLst>
                <a:ext uri="{FF2B5EF4-FFF2-40B4-BE49-F238E27FC236}">
                  <a16:creationId xmlns:a16="http://schemas.microsoft.com/office/drawing/2014/main" id="{A81E268E-58CC-418C-9639-1C09987C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271">
              <a:extLst>
                <a:ext uri="{FF2B5EF4-FFF2-40B4-BE49-F238E27FC236}">
                  <a16:creationId xmlns:a16="http://schemas.microsoft.com/office/drawing/2014/main" id="{AD718E6F-C1EF-4384-9012-6DDD65136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272">
              <a:extLst>
                <a:ext uri="{FF2B5EF4-FFF2-40B4-BE49-F238E27FC236}">
                  <a16:creationId xmlns:a16="http://schemas.microsoft.com/office/drawing/2014/main" id="{72989444-5728-40DA-9343-447BD0BB5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273">
              <a:extLst>
                <a:ext uri="{FF2B5EF4-FFF2-40B4-BE49-F238E27FC236}">
                  <a16:creationId xmlns:a16="http://schemas.microsoft.com/office/drawing/2014/main" id="{EA0CA548-DC50-4D3D-837F-738F8206E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274">
              <a:extLst>
                <a:ext uri="{FF2B5EF4-FFF2-40B4-BE49-F238E27FC236}">
                  <a16:creationId xmlns:a16="http://schemas.microsoft.com/office/drawing/2014/main" id="{04B45B4A-2F7C-41A4-84A0-3B67685C5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275">
              <a:extLst>
                <a:ext uri="{FF2B5EF4-FFF2-40B4-BE49-F238E27FC236}">
                  <a16:creationId xmlns:a16="http://schemas.microsoft.com/office/drawing/2014/main" id="{8E279395-70D8-485C-B7C3-B7DF34BEC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276">
              <a:extLst>
                <a:ext uri="{FF2B5EF4-FFF2-40B4-BE49-F238E27FC236}">
                  <a16:creationId xmlns:a16="http://schemas.microsoft.com/office/drawing/2014/main" id="{E19CD9C6-B08C-448B-AECE-1693D1FA8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277">
              <a:extLst>
                <a:ext uri="{FF2B5EF4-FFF2-40B4-BE49-F238E27FC236}">
                  <a16:creationId xmlns:a16="http://schemas.microsoft.com/office/drawing/2014/main" id="{2EDDA568-C799-4401-A1F3-CBF6F27F1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278">
              <a:extLst>
                <a:ext uri="{FF2B5EF4-FFF2-40B4-BE49-F238E27FC236}">
                  <a16:creationId xmlns:a16="http://schemas.microsoft.com/office/drawing/2014/main" id="{B1EA25F8-DFAD-470C-ACCD-6DA245862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279">
              <a:extLst>
                <a:ext uri="{FF2B5EF4-FFF2-40B4-BE49-F238E27FC236}">
                  <a16:creationId xmlns:a16="http://schemas.microsoft.com/office/drawing/2014/main" id="{84DBE37B-C2D9-481D-96EA-B8974463A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280">
              <a:extLst>
                <a:ext uri="{FF2B5EF4-FFF2-40B4-BE49-F238E27FC236}">
                  <a16:creationId xmlns:a16="http://schemas.microsoft.com/office/drawing/2014/main" id="{DFA87EA1-5584-4BF0-BFCA-15E36EAE7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281">
              <a:extLst>
                <a:ext uri="{FF2B5EF4-FFF2-40B4-BE49-F238E27FC236}">
                  <a16:creationId xmlns:a16="http://schemas.microsoft.com/office/drawing/2014/main" id="{DA25EFB8-939E-474E-8F06-DD88DC136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282">
              <a:extLst>
                <a:ext uri="{FF2B5EF4-FFF2-40B4-BE49-F238E27FC236}">
                  <a16:creationId xmlns:a16="http://schemas.microsoft.com/office/drawing/2014/main" id="{3377CCA4-4AE0-4650-BD06-94CA47156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283">
              <a:extLst>
                <a:ext uri="{FF2B5EF4-FFF2-40B4-BE49-F238E27FC236}">
                  <a16:creationId xmlns:a16="http://schemas.microsoft.com/office/drawing/2014/main" id="{AE3F294E-8B24-4F2D-A8B6-AAF51021C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284">
              <a:extLst>
                <a:ext uri="{FF2B5EF4-FFF2-40B4-BE49-F238E27FC236}">
                  <a16:creationId xmlns:a16="http://schemas.microsoft.com/office/drawing/2014/main" id="{B51D3201-6B81-4CE4-8567-6CCFCA7E0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285">
              <a:extLst>
                <a:ext uri="{FF2B5EF4-FFF2-40B4-BE49-F238E27FC236}">
                  <a16:creationId xmlns:a16="http://schemas.microsoft.com/office/drawing/2014/main" id="{248591DA-7BAF-4A65-BBC0-230EE2FDA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286">
              <a:extLst>
                <a:ext uri="{FF2B5EF4-FFF2-40B4-BE49-F238E27FC236}">
                  <a16:creationId xmlns:a16="http://schemas.microsoft.com/office/drawing/2014/main" id="{E1B03324-C8C6-4511-818E-5F471F89C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287">
              <a:extLst>
                <a:ext uri="{FF2B5EF4-FFF2-40B4-BE49-F238E27FC236}">
                  <a16:creationId xmlns:a16="http://schemas.microsoft.com/office/drawing/2014/main" id="{4EB6DC2D-946B-493F-8001-CC79C3192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288">
              <a:extLst>
                <a:ext uri="{FF2B5EF4-FFF2-40B4-BE49-F238E27FC236}">
                  <a16:creationId xmlns:a16="http://schemas.microsoft.com/office/drawing/2014/main" id="{CE7E3B7F-7023-4BEA-A14C-EA5F44B8A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289">
              <a:extLst>
                <a:ext uri="{FF2B5EF4-FFF2-40B4-BE49-F238E27FC236}">
                  <a16:creationId xmlns:a16="http://schemas.microsoft.com/office/drawing/2014/main" id="{B5A4C36C-4AE4-422A-B518-03D3FE9C1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290">
              <a:extLst>
                <a:ext uri="{FF2B5EF4-FFF2-40B4-BE49-F238E27FC236}">
                  <a16:creationId xmlns:a16="http://schemas.microsoft.com/office/drawing/2014/main" id="{737954D0-FB1E-4B62-B407-86A254C62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291">
              <a:extLst>
                <a:ext uri="{FF2B5EF4-FFF2-40B4-BE49-F238E27FC236}">
                  <a16:creationId xmlns:a16="http://schemas.microsoft.com/office/drawing/2014/main" id="{77C1009B-3D66-4C22-89AF-FDB9325F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292">
              <a:extLst>
                <a:ext uri="{FF2B5EF4-FFF2-40B4-BE49-F238E27FC236}">
                  <a16:creationId xmlns:a16="http://schemas.microsoft.com/office/drawing/2014/main" id="{199FFE9E-E487-4CF0-A93C-FF5227F4D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293">
              <a:extLst>
                <a:ext uri="{FF2B5EF4-FFF2-40B4-BE49-F238E27FC236}">
                  <a16:creationId xmlns:a16="http://schemas.microsoft.com/office/drawing/2014/main" id="{A11E6791-14CD-4CAA-AFF7-C131294E2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294">
              <a:extLst>
                <a:ext uri="{FF2B5EF4-FFF2-40B4-BE49-F238E27FC236}">
                  <a16:creationId xmlns:a16="http://schemas.microsoft.com/office/drawing/2014/main" id="{BA0496D9-4D9D-4F10-AB9B-CD89A1FCA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295">
              <a:extLst>
                <a:ext uri="{FF2B5EF4-FFF2-40B4-BE49-F238E27FC236}">
                  <a16:creationId xmlns:a16="http://schemas.microsoft.com/office/drawing/2014/main" id="{D465FEA9-7FD6-4CC6-9FCC-64CF8B1FE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296">
              <a:extLst>
                <a:ext uri="{FF2B5EF4-FFF2-40B4-BE49-F238E27FC236}">
                  <a16:creationId xmlns:a16="http://schemas.microsoft.com/office/drawing/2014/main" id="{FBACDBDD-4696-4684-9393-D6A3B548F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297">
              <a:extLst>
                <a:ext uri="{FF2B5EF4-FFF2-40B4-BE49-F238E27FC236}">
                  <a16:creationId xmlns:a16="http://schemas.microsoft.com/office/drawing/2014/main" id="{CEE87D4E-715B-4650-83D9-C205B0BA3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298">
              <a:extLst>
                <a:ext uri="{FF2B5EF4-FFF2-40B4-BE49-F238E27FC236}">
                  <a16:creationId xmlns:a16="http://schemas.microsoft.com/office/drawing/2014/main" id="{1894002B-8DC9-4245-A23F-0BE8ED8F0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299">
              <a:extLst>
                <a:ext uri="{FF2B5EF4-FFF2-40B4-BE49-F238E27FC236}">
                  <a16:creationId xmlns:a16="http://schemas.microsoft.com/office/drawing/2014/main" id="{CD6E8445-7755-4B53-A0F8-5F0CDF584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300">
              <a:extLst>
                <a:ext uri="{FF2B5EF4-FFF2-40B4-BE49-F238E27FC236}">
                  <a16:creationId xmlns:a16="http://schemas.microsoft.com/office/drawing/2014/main" id="{AE67F78B-C49A-4185-B38D-347491A83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301">
              <a:extLst>
                <a:ext uri="{FF2B5EF4-FFF2-40B4-BE49-F238E27FC236}">
                  <a16:creationId xmlns:a16="http://schemas.microsoft.com/office/drawing/2014/main" id="{32D638AB-684F-49C2-9CC3-3FED14DEC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302">
              <a:extLst>
                <a:ext uri="{FF2B5EF4-FFF2-40B4-BE49-F238E27FC236}">
                  <a16:creationId xmlns:a16="http://schemas.microsoft.com/office/drawing/2014/main" id="{1C7FA22C-35CC-42F1-A32A-E9C6A445B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303">
              <a:extLst>
                <a:ext uri="{FF2B5EF4-FFF2-40B4-BE49-F238E27FC236}">
                  <a16:creationId xmlns:a16="http://schemas.microsoft.com/office/drawing/2014/main" id="{955C2828-BBE4-42BA-81CD-B9543BA6D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304">
              <a:extLst>
                <a:ext uri="{FF2B5EF4-FFF2-40B4-BE49-F238E27FC236}">
                  <a16:creationId xmlns:a16="http://schemas.microsoft.com/office/drawing/2014/main" id="{6A2B6755-1F9A-4D4F-9BDA-B1E922A1E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305">
              <a:extLst>
                <a:ext uri="{FF2B5EF4-FFF2-40B4-BE49-F238E27FC236}">
                  <a16:creationId xmlns:a16="http://schemas.microsoft.com/office/drawing/2014/main" id="{C91CCDC2-9E25-40FD-88A2-AF15BD4C4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306">
              <a:extLst>
                <a:ext uri="{FF2B5EF4-FFF2-40B4-BE49-F238E27FC236}">
                  <a16:creationId xmlns:a16="http://schemas.microsoft.com/office/drawing/2014/main" id="{05180C23-147D-4EFC-893F-8AD695B2F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307">
              <a:extLst>
                <a:ext uri="{FF2B5EF4-FFF2-40B4-BE49-F238E27FC236}">
                  <a16:creationId xmlns:a16="http://schemas.microsoft.com/office/drawing/2014/main" id="{EDC4E56B-6430-435E-8327-11D57E902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308">
              <a:extLst>
                <a:ext uri="{FF2B5EF4-FFF2-40B4-BE49-F238E27FC236}">
                  <a16:creationId xmlns:a16="http://schemas.microsoft.com/office/drawing/2014/main" id="{5B9FF216-96BD-4236-9F3F-C9DAD4D17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309">
              <a:extLst>
                <a:ext uri="{FF2B5EF4-FFF2-40B4-BE49-F238E27FC236}">
                  <a16:creationId xmlns:a16="http://schemas.microsoft.com/office/drawing/2014/main" id="{4D7CC9D0-A2A6-430A-9A51-154A3B3F8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310">
              <a:extLst>
                <a:ext uri="{FF2B5EF4-FFF2-40B4-BE49-F238E27FC236}">
                  <a16:creationId xmlns:a16="http://schemas.microsoft.com/office/drawing/2014/main" id="{C2C0C6E2-02A2-4C4D-9B01-1F55BD3F5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311">
              <a:extLst>
                <a:ext uri="{FF2B5EF4-FFF2-40B4-BE49-F238E27FC236}">
                  <a16:creationId xmlns:a16="http://schemas.microsoft.com/office/drawing/2014/main" id="{EC953432-1E35-4FD3-9E5C-FD3D9EE0C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312">
              <a:extLst>
                <a:ext uri="{FF2B5EF4-FFF2-40B4-BE49-F238E27FC236}">
                  <a16:creationId xmlns:a16="http://schemas.microsoft.com/office/drawing/2014/main" id="{DBACFDB2-8E9C-4874-86E1-775CA2AFB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313">
              <a:extLst>
                <a:ext uri="{FF2B5EF4-FFF2-40B4-BE49-F238E27FC236}">
                  <a16:creationId xmlns:a16="http://schemas.microsoft.com/office/drawing/2014/main" id="{549BEF29-BADE-4F38-B72C-640A4B414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314">
              <a:extLst>
                <a:ext uri="{FF2B5EF4-FFF2-40B4-BE49-F238E27FC236}">
                  <a16:creationId xmlns:a16="http://schemas.microsoft.com/office/drawing/2014/main" id="{F746C980-A130-4CEE-9D0D-9EC572379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315">
              <a:extLst>
                <a:ext uri="{FF2B5EF4-FFF2-40B4-BE49-F238E27FC236}">
                  <a16:creationId xmlns:a16="http://schemas.microsoft.com/office/drawing/2014/main" id="{2B738C09-C69A-47C8-A4AF-EC75B7D83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316">
              <a:extLst>
                <a:ext uri="{FF2B5EF4-FFF2-40B4-BE49-F238E27FC236}">
                  <a16:creationId xmlns:a16="http://schemas.microsoft.com/office/drawing/2014/main" id="{2850156B-471A-4B9E-AD97-84E7B8596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317">
              <a:extLst>
                <a:ext uri="{FF2B5EF4-FFF2-40B4-BE49-F238E27FC236}">
                  <a16:creationId xmlns:a16="http://schemas.microsoft.com/office/drawing/2014/main" id="{F52CB5BA-7B97-45E1-A88A-2AF51EEA7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318">
              <a:extLst>
                <a:ext uri="{FF2B5EF4-FFF2-40B4-BE49-F238E27FC236}">
                  <a16:creationId xmlns:a16="http://schemas.microsoft.com/office/drawing/2014/main" id="{FE7F05A0-3413-43A6-9231-511F072A3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319">
              <a:extLst>
                <a:ext uri="{FF2B5EF4-FFF2-40B4-BE49-F238E27FC236}">
                  <a16:creationId xmlns:a16="http://schemas.microsoft.com/office/drawing/2014/main" id="{5AA24BE4-6CCA-41F0-A09C-709E767D1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320">
              <a:extLst>
                <a:ext uri="{FF2B5EF4-FFF2-40B4-BE49-F238E27FC236}">
                  <a16:creationId xmlns:a16="http://schemas.microsoft.com/office/drawing/2014/main" id="{560C0FBA-5893-4A50-82EB-655390A21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321">
              <a:extLst>
                <a:ext uri="{FF2B5EF4-FFF2-40B4-BE49-F238E27FC236}">
                  <a16:creationId xmlns:a16="http://schemas.microsoft.com/office/drawing/2014/main" id="{0C8A99CA-D026-4E2A-8EC1-1B4BBEF0D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322">
              <a:extLst>
                <a:ext uri="{FF2B5EF4-FFF2-40B4-BE49-F238E27FC236}">
                  <a16:creationId xmlns:a16="http://schemas.microsoft.com/office/drawing/2014/main" id="{F1428A6D-0699-4018-A3DB-20D72B796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323">
              <a:extLst>
                <a:ext uri="{FF2B5EF4-FFF2-40B4-BE49-F238E27FC236}">
                  <a16:creationId xmlns:a16="http://schemas.microsoft.com/office/drawing/2014/main" id="{FD291BD3-02AF-4649-969F-195E79E08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324">
              <a:extLst>
                <a:ext uri="{FF2B5EF4-FFF2-40B4-BE49-F238E27FC236}">
                  <a16:creationId xmlns:a16="http://schemas.microsoft.com/office/drawing/2014/main" id="{C4A7CFC2-D6BF-4D2D-8FC4-F8872A317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325">
              <a:extLst>
                <a:ext uri="{FF2B5EF4-FFF2-40B4-BE49-F238E27FC236}">
                  <a16:creationId xmlns:a16="http://schemas.microsoft.com/office/drawing/2014/main" id="{B7C897E4-B89D-4C9C-B3E4-9CC94E615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326">
              <a:extLst>
                <a:ext uri="{FF2B5EF4-FFF2-40B4-BE49-F238E27FC236}">
                  <a16:creationId xmlns:a16="http://schemas.microsoft.com/office/drawing/2014/main" id="{C9C3C5BB-5F3D-423C-B414-B6AE248E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327">
              <a:extLst>
                <a:ext uri="{FF2B5EF4-FFF2-40B4-BE49-F238E27FC236}">
                  <a16:creationId xmlns:a16="http://schemas.microsoft.com/office/drawing/2014/main" id="{C795BDE5-9389-4C4D-A3F5-701DC27CC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328">
              <a:extLst>
                <a:ext uri="{FF2B5EF4-FFF2-40B4-BE49-F238E27FC236}">
                  <a16:creationId xmlns:a16="http://schemas.microsoft.com/office/drawing/2014/main" id="{46955939-5E33-4C80-B675-F60FEADDC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329">
              <a:extLst>
                <a:ext uri="{FF2B5EF4-FFF2-40B4-BE49-F238E27FC236}">
                  <a16:creationId xmlns:a16="http://schemas.microsoft.com/office/drawing/2014/main" id="{E5388E57-A00F-4F4D-9A39-99F1CA9BD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330">
              <a:extLst>
                <a:ext uri="{FF2B5EF4-FFF2-40B4-BE49-F238E27FC236}">
                  <a16:creationId xmlns:a16="http://schemas.microsoft.com/office/drawing/2014/main" id="{650127EC-2BD1-4796-89CF-42EBFDEF1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331">
              <a:extLst>
                <a:ext uri="{FF2B5EF4-FFF2-40B4-BE49-F238E27FC236}">
                  <a16:creationId xmlns:a16="http://schemas.microsoft.com/office/drawing/2014/main" id="{CFED33E6-7029-47EE-AB75-A080602A9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332">
              <a:extLst>
                <a:ext uri="{FF2B5EF4-FFF2-40B4-BE49-F238E27FC236}">
                  <a16:creationId xmlns:a16="http://schemas.microsoft.com/office/drawing/2014/main" id="{3E355039-9646-4812-A2B2-F1E0ED975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333">
              <a:extLst>
                <a:ext uri="{FF2B5EF4-FFF2-40B4-BE49-F238E27FC236}">
                  <a16:creationId xmlns:a16="http://schemas.microsoft.com/office/drawing/2014/main" id="{AB457950-B767-4A21-BFE5-FCDE2A648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334">
              <a:extLst>
                <a:ext uri="{FF2B5EF4-FFF2-40B4-BE49-F238E27FC236}">
                  <a16:creationId xmlns:a16="http://schemas.microsoft.com/office/drawing/2014/main" id="{33096C7A-EF90-456C-87CA-C1BDF478E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335">
              <a:extLst>
                <a:ext uri="{FF2B5EF4-FFF2-40B4-BE49-F238E27FC236}">
                  <a16:creationId xmlns:a16="http://schemas.microsoft.com/office/drawing/2014/main" id="{5F9C2A8A-638A-45DF-8850-43CA90ABC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336">
              <a:extLst>
                <a:ext uri="{FF2B5EF4-FFF2-40B4-BE49-F238E27FC236}">
                  <a16:creationId xmlns:a16="http://schemas.microsoft.com/office/drawing/2014/main" id="{A2DEFBFF-A39E-4FC1-B161-B4EC61217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337">
              <a:extLst>
                <a:ext uri="{FF2B5EF4-FFF2-40B4-BE49-F238E27FC236}">
                  <a16:creationId xmlns:a16="http://schemas.microsoft.com/office/drawing/2014/main" id="{D0A435EF-7776-43F7-880D-8BC2CA0D0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338">
              <a:extLst>
                <a:ext uri="{FF2B5EF4-FFF2-40B4-BE49-F238E27FC236}">
                  <a16:creationId xmlns:a16="http://schemas.microsoft.com/office/drawing/2014/main" id="{187D775E-DE9D-4D1A-9562-7D6FC1117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339">
              <a:extLst>
                <a:ext uri="{FF2B5EF4-FFF2-40B4-BE49-F238E27FC236}">
                  <a16:creationId xmlns:a16="http://schemas.microsoft.com/office/drawing/2014/main" id="{AD061653-17E7-4034-9331-570181BE2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340">
              <a:extLst>
                <a:ext uri="{FF2B5EF4-FFF2-40B4-BE49-F238E27FC236}">
                  <a16:creationId xmlns:a16="http://schemas.microsoft.com/office/drawing/2014/main" id="{D6152B79-5A73-4CAA-B603-C7D901373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341">
              <a:extLst>
                <a:ext uri="{FF2B5EF4-FFF2-40B4-BE49-F238E27FC236}">
                  <a16:creationId xmlns:a16="http://schemas.microsoft.com/office/drawing/2014/main" id="{6A2BA136-7E77-48AF-A07B-FEC33E975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342">
              <a:extLst>
                <a:ext uri="{FF2B5EF4-FFF2-40B4-BE49-F238E27FC236}">
                  <a16:creationId xmlns:a16="http://schemas.microsoft.com/office/drawing/2014/main" id="{C16C4297-75F3-4BCC-A48F-0FA18D413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343">
              <a:extLst>
                <a:ext uri="{FF2B5EF4-FFF2-40B4-BE49-F238E27FC236}">
                  <a16:creationId xmlns:a16="http://schemas.microsoft.com/office/drawing/2014/main" id="{5692B45C-1D9F-4F70-9FEF-60BC9B739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344">
              <a:extLst>
                <a:ext uri="{FF2B5EF4-FFF2-40B4-BE49-F238E27FC236}">
                  <a16:creationId xmlns:a16="http://schemas.microsoft.com/office/drawing/2014/main" id="{E6B3D7FD-C46F-4535-A54A-6F5A02CD3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345">
              <a:extLst>
                <a:ext uri="{FF2B5EF4-FFF2-40B4-BE49-F238E27FC236}">
                  <a16:creationId xmlns:a16="http://schemas.microsoft.com/office/drawing/2014/main" id="{D43656DF-BF05-4691-AA72-FDC7CE12B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346">
              <a:extLst>
                <a:ext uri="{FF2B5EF4-FFF2-40B4-BE49-F238E27FC236}">
                  <a16:creationId xmlns:a16="http://schemas.microsoft.com/office/drawing/2014/main" id="{A6CEA6B4-DB0F-40D9-B317-1DD48641E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347">
              <a:extLst>
                <a:ext uri="{FF2B5EF4-FFF2-40B4-BE49-F238E27FC236}">
                  <a16:creationId xmlns:a16="http://schemas.microsoft.com/office/drawing/2014/main" id="{AF074D06-D9EA-4113-8118-D02DF4B6F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348">
              <a:extLst>
                <a:ext uri="{FF2B5EF4-FFF2-40B4-BE49-F238E27FC236}">
                  <a16:creationId xmlns:a16="http://schemas.microsoft.com/office/drawing/2014/main" id="{16F50F6F-3C68-457B-8D84-5D9445A0C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349">
              <a:extLst>
                <a:ext uri="{FF2B5EF4-FFF2-40B4-BE49-F238E27FC236}">
                  <a16:creationId xmlns:a16="http://schemas.microsoft.com/office/drawing/2014/main" id="{26DBEA7B-EA3E-4378-BF5F-6CA5EFC24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350">
              <a:extLst>
                <a:ext uri="{FF2B5EF4-FFF2-40B4-BE49-F238E27FC236}">
                  <a16:creationId xmlns:a16="http://schemas.microsoft.com/office/drawing/2014/main" id="{9963C636-29CC-47F5-9C88-3F562F940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351">
              <a:extLst>
                <a:ext uri="{FF2B5EF4-FFF2-40B4-BE49-F238E27FC236}">
                  <a16:creationId xmlns:a16="http://schemas.microsoft.com/office/drawing/2014/main" id="{E1BB723B-B3FA-49E6-8628-1A03BEDA9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352">
              <a:extLst>
                <a:ext uri="{FF2B5EF4-FFF2-40B4-BE49-F238E27FC236}">
                  <a16:creationId xmlns:a16="http://schemas.microsoft.com/office/drawing/2014/main" id="{B63B1363-B5B8-4984-883D-84F5668C5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353">
              <a:extLst>
                <a:ext uri="{FF2B5EF4-FFF2-40B4-BE49-F238E27FC236}">
                  <a16:creationId xmlns:a16="http://schemas.microsoft.com/office/drawing/2014/main" id="{9F42DF7C-5EF4-4D09-A038-8FCD358CC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354">
              <a:extLst>
                <a:ext uri="{FF2B5EF4-FFF2-40B4-BE49-F238E27FC236}">
                  <a16:creationId xmlns:a16="http://schemas.microsoft.com/office/drawing/2014/main" id="{A2095A8B-32AA-44BD-8045-E63BAAF3A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355">
              <a:extLst>
                <a:ext uri="{FF2B5EF4-FFF2-40B4-BE49-F238E27FC236}">
                  <a16:creationId xmlns:a16="http://schemas.microsoft.com/office/drawing/2014/main" id="{E3EF30AA-96D9-4356-B6CB-00057B472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356">
              <a:extLst>
                <a:ext uri="{FF2B5EF4-FFF2-40B4-BE49-F238E27FC236}">
                  <a16:creationId xmlns:a16="http://schemas.microsoft.com/office/drawing/2014/main" id="{B1FA8E5A-36C2-4D59-8EA9-F9E69F0B3D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357">
              <a:extLst>
                <a:ext uri="{FF2B5EF4-FFF2-40B4-BE49-F238E27FC236}">
                  <a16:creationId xmlns:a16="http://schemas.microsoft.com/office/drawing/2014/main" id="{873CB7B8-EAA1-4AA0-B0FC-1674B96B2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358">
              <a:extLst>
                <a:ext uri="{FF2B5EF4-FFF2-40B4-BE49-F238E27FC236}">
                  <a16:creationId xmlns:a16="http://schemas.microsoft.com/office/drawing/2014/main" id="{66EEFF47-19D2-4ADE-91B7-B204B5A1A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359">
              <a:extLst>
                <a:ext uri="{FF2B5EF4-FFF2-40B4-BE49-F238E27FC236}">
                  <a16:creationId xmlns:a16="http://schemas.microsoft.com/office/drawing/2014/main" id="{37789300-2CD5-4801-8861-E5C979298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360">
              <a:extLst>
                <a:ext uri="{FF2B5EF4-FFF2-40B4-BE49-F238E27FC236}">
                  <a16:creationId xmlns:a16="http://schemas.microsoft.com/office/drawing/2014/main" id="{6727DC87-B10D-4B13-9A72-EF759B73D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361">
              <a:extLst>
                <a:ext uri="{FF2B5EF4-FFF2-40B4-BE49-F238E27FC236}">
                  <a16:creationId xmlns:a16="http://schemas.microsoft.com/office/drawing/2014/main" id="{28D2834C-BAA0-45B5-8051-640C2CFD1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362">
              <a:extLst>
                <a:ext uri="{FF2B5EF4-FFF2-40B4-BE49-F238E27FC236}">
                  <a16:creationId xmlns:a16="http://schemas.microsoft.com/office/drawing/2014/main" id="{7815482A-27DA-48DB-8527-4F105014E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363">
              <a:extLst>
                <a:ext uri="{FF2B5EF4-FFF2-40B4-BE49-F238E27FC236}">
                  <a16:creationId xmlns:a16="http://schemas.microsoft.com/office/drawing/2014/main" id="{E0D75419-1B82-4588-84FA-F2189FB94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364">
              <a:extLst>
                <a:ext uri="{FF2B5EF4-FFF2-40B4-BE49-F238E27FC236}">
                  <a16:creationId xmlns:a16="http://schemas.microsoft.com/office/drawing/2014/main" id="{697A14F4-A8F8-4625-84E8-75C410E9D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365">
              <a:extLst>
                <a:ext uri="{FF2B5EF4-FFF2-40B4-BE49-F238E27FC236}">
                  <a16:creationId xmlns:a16="http://schemas.microsoft.com/office/drawing/2014/main" id="{A2CC64C4-1BDE-4105-80A9-B0BCCC691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366">
              <a:extLst>
                <a:ext uri="{FF2B5EF4-FFF2-40B4-BE49-F238E27FC236}">
                  <a16:creationId xmlns:a16="http://schemas.microsoft.com/office/drawing/2014/main" id="{89137E91-7DA7-4478-B996-1FDED68D2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367">
              <a:extLst>
                <a:ext uri="{FF2B5EF4-FFF2-40B4-BE49-F238E27FC236}">
                  <a16:creationId xmlns:a16="http://schemas.microsoft.com/office/drawing/2014/main" id="{001B963B-00FE-42DD-AD96-36554A07E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368">
              <a:extLst>
                <a:ext uri="{FF2B5EF4-FFF2-40B4-BE49-F238E27FC236}">
                  <a16:creationId xmlns:a16="http://schemas.microsoft.com/office/drawing/2014/main" id="{D532BF22-1345-4A79-B44A-C1A2254FC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369">
              <a:extLst>
                <a:ext uri="{FF2B5EF4-FFF2-40B4-BE49-F238E27FC236}">
                  <a16:creationId xmlns:a16="http://schemas.microsoft.com/office/drawing/2014/main" id="{5438DBD3-B384-4E1A-84FD-8C8F8D6FA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370">
              <a:extLst>
                <a:ext uri="{FF2B5EF4-FFF2-40B4-BE49-F238E27FC236}">
                  <a16:creationId xmlns:a16="http://schemas.microsoft.com/office/drawing/2014/main" id="{897B71D6-591F-43D6-BE8C-4BAB5802B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371">
              <a:extLst>
                <a:ext uri="{FF2B5EF4-FFF2-40B4-BE49-F238E27FC236}">
                  <a16:creationId xmlns:a16="http://schemas.microsoft.com/office/drawing/2014/main" id="{E215663D-976B-41A5-AA7A-91E05F910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372">
              <a:extLst>
                <a:ext uri="{FF2B5EF4-FFF2-40B4-BE49-F238E27FC236}">
                  <a16:creationId xmlns:a16="http://schemas.microsoft.com/office/drawing/2014/main" id="{05C3A478-5FFE-484E-B3F8-57570E348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373">
              <a:extLst>
                <a:ext uri="{FF2B5EF4-FFF2-40B4-BE49-F238E27FC236}">
                  <a16:creationId xmlns:a16="http://schemas.microsoft.com/office/drawing/2014/main" id="{9D85F8AC-1020-40FC-91F0-C565FFD21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374">
              <a:extLst>
                <a:ext uri="{FF2B5EF4-FFF2-40B4-BE49-F238E27FC236}">
                  <a16:creationId xmlns:a16="http://schemas.microsoft.com/office/drawing/2014/main" id="{A1243BAE-D89C-4FB9-9F1D-C6D8DABB2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375">
              <a:extLst>
                <a:ext uri="{FF2B5EF4-FFF2-40B4-BE49-F238E27FC236}">
                  <a16:creationId xmlns:a16="http://schemas.microsoft.com/office/drawing/2014/main" id="{8B9DF1F4-3866-4173-908B-946469782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376">
              <a:extLst>
                <a:ext uri="{FF2B5EF4-FFF2-40B4-BE49-F238E27FC236}">
                  <a16:creationId xmlns:a16="http://schemas.microsoft.com/office/drawing/2014/main" id="{99D07FA8-0384-4154-801E-7CA7A43EF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377">
              <a:extLst>
                <a:ext uri="{FF2B5EF4-FFF2-40B4-BE49-F238E27FC236}">
                  <a16:creationId xmlns:a16="http://schemas.microsoft.com/office/drawing/2014/main" id="{A327846D-998A-4A9F-B711-5FB5CA38E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378">
              <a:extLst>
                <a:ext uri="{FF2B5EF4-FFF2-40B4-BE49-F238E27FC236}">
                  <a16:creationId xmlns:a16="http://schemas.microsoft.com/office/drawing/2014/main" id="{F40A47F5-4E99-493F-BD7F-20677A17F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379">
              <a:extLst>
                <a:ext uri="{FF2B5EF4-FFF2-40B4-BE49-F238E27FC236}">
                  <a16:creationId xmlns:a16="http://schemas.microsoft.com/office/drawing/2014/main" id="{1D6785C8-46CD-4E8B-ADAF-12D1AB1A1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380">
              <a:extLst>
                <a:ext uri="{FF2B5EF4-FFF2-40B4-BE49-F238E27FC236}">
                  <a16:creationId xmlns:a16="http://schemas.microsoft.com/office/drawing/2014/main" id="{6C2F685D-7C6F-4304-8410-E82D88C76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381">
              <a:extLst>
                <a:ext uri="{FF2B5EF4-FFF2-40B4-BE49-F238E27FC236}">
                  <a16:creationId xmlns:a16="http://schemas.microsoft.com/office/drawing/2014/main" id="{882158D8-AAFD-4A01-8A70-97827891E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382">
              <a:extLst>
                <a:ext uri="{FF2B5EF4-FFF2-40B4-BE49-F238E27FC236}">
                  <a16:creationId xmlns:a16="http://schemas.microsoft.com/office/drawing/2014/main" id="{26DE6439-E6B8-4486-A21E-49029FFDE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383">
              <a:extLst>
                <a:ext uri="{FF2B5EF4-FFF2-40B4-BE49-F238E27FC236}">
                  <a16:creationId xmlns:a16="http://schemas.microsoft.com/office/drawing/2014/main" id="{21BBF95E-310C-4564-A110-F57EDB68B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384">
              <a:extLst>
                <a:ext uri="{FF2B5EF4-FFF2-40B4-BE49-F238E27FC236}">
                  <a16:creationId xmlns:a16="http://schemas.microsoft.com/office/drawing/2014/main" id="{29887873-396C-4CDA-995A-FF039373C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385">
              <a:extLst>
                <a:ext uri="{FF2B5EF4-FFF2-40B4-BE49-F238E27FC236}">
                  <a16:creationId xmlns:a16="http://schemas.microsoft.com/office/drawing/2014/main" id="{9C9C806A-D9FA-4158-AA6A-6458FF64C3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386">
              <a:extLst>
                <a:ext uri="{FF2B5EF4-FFF2-40B4-BE49-F238E27FC236}">
                  <a16:creationId xmlns:a16="http://schemas.microsoft.com/office/drawing/2014/main" id="{68391AF6-CE98-4ED6-8BEE-139D5C6DCE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387">
              <a:extLst>
                <a:ext uri="{FF2B5EF4-FFF2-40B4-BE49-F238E27FC236}">
                  <a16:creationId xmlns:a16="http://schemas.microsoft.com/office/drawing/2014/main" id="{DBA6406B-B26B-4733-9529-A872EA053E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388">
              <a:extLst>
                <a:ext uri="{FF2B5EF4-FFF2-40B4-BE49-F238E27FC236}">
                  <a16:creationId xmlns:a16="http://schemas.microsoft.com/office/drawing/2014/main" id="{9E0D10A5-BDA8-4366-A0E0-DBE80C0EEA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389">
              <a:extLst>
                <a:ext uri="{FF2B5EF4-FFF2-40B4-BE49-F238E27FC236}">
                  <a16:creationId xmlns:a16="http://schemas.microsoft.com/office/drawing/2014/main" id="{810D8038-E4C6-4E05-B70E-77260FDA48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390">
              <a:extLst>
                <a:ext uri="{FF2B5EF4-FFF2-40B4-BE49-F238E27FC236}">
                  <a16:creationId xmlns:a16="http://schemas.microsoft.com/office/drawing/2014/main" id="{E0938D09-3399-43E2-9470-390A2AE27C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391">
              <a:extLst>
                <a:ext uri="{FF2B5EF4-FFF2-40B4-BE49-F238E27FC236}">
                  <a16:creationId xmlns:a16="http://schemas.microsoft.com/office/drawing/2014/main" id="{F2CE11CD-BC37-465B-898A-C6201ADA39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392">
              <a:extLst>
                <a:ext uri="{FF2B5EF4-FFF2-40B4-BE49-F238E27FC236}">
                  <a16:creationId xmlns:a16="http://schemas.microsoft.com/office/drawing/2014/main" id="{FF4C06AC-89A7-4DDC-8899-5FA1B9CCA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393">
              <a:extLst>
                <a:ext uri="{FF2B5EF4-FFF2-40B4-BE49-F238E27FC236}">
                  <a16:creationId xmlns:a16="http://schemas.microsoft.com/office/drawing/2014/main" id="{84FD02B8-ADD0-4841-83FA-7FA3912B9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394">
              <a:extLst>
                <a:ext uri="{FF2B5EF4-FFF2-40B4-BE49-F238E27FC236}">
                  <a16:creationId xmlns:a16="http://schemas.microsoft.com/office/drawing/2014/main" id="{6D3B6190-26E8-43EF-BDC2-061D98F62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395">
              <a:extLst>
                <a:ext uri="{FF2B5EF4-FFF2-40B4-BE49-F238E27FC236}">
                  <a16:creationId xmlns:a16="http://schemas.microsoft.com/office/drawing/2014/main" id="{2996C541-E51A-4F21-A239-E1A5B2948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396">
              <a:extLst>
                <a:ext uri="{FF2B5EF4-FFF2-40B4-BE49-F238E27FC236}">
                  <a16:creationId xmlns:a16="http://schemas.microsoft.com/office/drawing/2014/main" id="{8CA7D759-34E1-4A0F-BD23-5DBAE04D9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397">
              <a:extLst>
                <a:ext uri="{FF2B5EF4-FFF2-40B4-BE49-F238E27FC236}">
                  <a16:creationId xmlns:a16="http://schemas.microsoft.com/office/drawing/2014/main" id="{AB409F77-B0CE-459D-BC8E-02280F8D5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398">
              <a:extLst>
                <a:ext uri="{FF2B5EF4-FFF2-40B4-BE49-F238E27FC236}">
                  <a16:creationId xmlns:a16="http://schemas.microsoft.com/office/drawing/2014/main" id="{0D254C85-2757-470B-BF5B-11D7A3452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399">
              <a:extLst>
                <a:ext uri="{FF2B5EF4-FFF2-40B4-BE49-F238E27FC236}">
                  <a16:creationId xmlns:a16="http://schemas.microsoft.com/office/drawing/2014/main" id="{CDDCC1BE-CB44-4974-993E-26B457D4A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400">
              <a:extLst>
                <a:ext uri="{FF2B5EF4-FFF2-40B4-BE49-F238E27FC236}">
                  <a16:creationId xmlns:a16="http://schemas.microsoft.com/office/drawing/2014/main" id="{873C56BD-5CF1-42D0-8552-08D4CE084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401">
              <a:extLst>
                <a:ext uri="{FF2B5EF4-FFF2-40B4-BE49-F238E27FC236}">
                  <a16:creationId xmlns:a16="http://schemas.microsoft.com/office/drawing/2014/main" id="{1BAA3CEB-C30F-417E-9BBB-59EAD125C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402">
              <a:extLst>
                <a:ext uri="{FF2B5EF4-FFF2-40B4-BE49-F238E27FC236}">
                  <a16:creationId xmlns:a16="http://schemas.microsoft.com/office/drawing/2014/main" id="{8D1982E1-2438-49D6-AE19-00CA8296E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403">
              <a:extLst>
                <a:ext uri="{FF2B5EF4-FFF2-40B4-BE49-F238E27FC236}">
                  <a16:creationId xmlns:a16="http://schemas.microsoft.com/office/drawing/2014/main" id="{A3C1B120-498A-4B20-9256-F9AAB0B01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404">
              <a:extLst>
                <a:ext uri="{FF2B5EF4-FFF2-40B4-BE49-F238E27FC236}">
                  <a16:creationId xmlns:a16="http://schemas.microsoft.com/office/drawing/2014/main" id="{E682BE34-0D32-4974-A92B-10FDD262D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405">
              <a:extLst>
                <a:ext uri="{FF2B5EF4-FFF2-40B4-BE49-F238E27FC236}">
                  <a16:creationId xmlns:a16="http://schemas.microsoft.com/office/drawing/2014/main" id="{5FB13B12-C8D4-4912-8E1E-E77BBB62F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406">
              <a:extLst>
                <a:ext uri="{FF2B5EF4-FFF2-40B4-BE49-F238E27FC236}">
                  <a16:creationId xmlns:a16="http://schemas.microsoft.com/office/drawing/2014/main" id="{799069BC-5A97-49D3-8FA7-C03AB7645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407">
              <a:extLst>
                <a:ext uri="{FF2B5EF4-FFF2-40B4-BE49-F238E27FC236}">
                  <a16:creationId xmlns:a16="http://schemas.microsoft.com/office/drawing/2014/main" id="{B97A8883-CAE7-4139-9F44-FC895EB5A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408">
              <a:extLst>
                <a:ext uri="{FF2B5EF4-FFF2-40B4-BE49-F238E27FC236}">
                  <a16:creationId xmlns:a16="http://schemas.microsoft.com/office/drawing/2014/main" id="{0962086E-D29A-49EB-B39E-6DE329A08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409">
              <a:extLst>
                <a:ext uri="{FF2B5EF4-FFF2-40B4-BE49-F238E27FC236}">
                  <a16:creationId xmlns:a16="http://schemas.microsoft.com/office/drawing/2014/main" id="{24D1EB5D-31C0-4B88-A596-75C2F67EE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410">
              <a:extLst>
                <a:ext uri="{FF2B5EF4-FFF2-40B4-BE49-F238E27FC236}">
                  <a16:creationId xmlns:a16="http://schemas.microsoft.com/office/drawing/2014/main" id="{BDF6C6D5-17C8-4B27-A423-D29C88A61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411">
              <a:extLst>
                <a:ext uri="{FF2B5EF4-FFF2-40B4-BE49-F238E27FC236}">
                  <a16:creationId xmlns:a16="http://schemas.microsoft.com/office/drawing/2014/main" id="{65A02650-D5AD-4322-8257-4C20B9BF9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412">
              <a:extLst>
                <a:ext uri="{FF2B5EF4-FFF2-40B4-BE49-F238E27FC236}">
                  <a16:creationId xmlns:a16="http://schemas.microsoft.com/office/drawing/2014/main" id="{92597FCD-02E6-40CE-A879-7C52E38E2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413">
              <a:extLst>
                <a:ext uri="{FF2B5EF4-FFF2-40B4-BE49-F238E27FC236}">
                  <a16:creationId xmlns:a16="http://schemas.microsoft.com/office/drawing/2014/main" id="{8B983FA7-B00A-41E1-AAB5-2C04D21E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414">
              <a:extLst>
                <a:ext uri="{FF2B5EF4-FFF2-40B4-BE49-F238E27FC236}">
                  <a16:creationId xmlns:a16="http://schemas.microsoft.com/office/drawing/2014/main" id="{8C0E8842-C26B-43A9-9040-54392BC01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415">
              <a:extLst>
                <a:ext uri="{FF2B5EF4-FFF2-40B4-BE49-F238E27FC236}">
                  <a16:creationId xmlns:a16="http://schemas.microsoft.com/office/drawing/2014/main" id="{C55A0BB0-34E7-4382-82AC-B36E45D673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416">
              <a:extLst>
                <a:ext uri="{FF2B5EF4-FFF2-40B4-BE49-F238E27FC236}">
                  <a16:creationId xmlns:a16="http://schemas.microsoft.com/office/drawing/2014/main" id="{AF5C2568-8CC5-4FBC-95C0-4830DF16A1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Freeform 417">
              <a:extLst>
                <a:ext uri="{FF2B5EF4-FFF2-40B4-BE49-F238E27FC236}">
                  <a16:creationId xmlns:a16="http://schemas.microsoft.com/office/drawing/2014/main" id="{9053A9AE-B365-45F5-93E7-7E5AEC021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Freeform 418">
              <a:extLst>
                <a:ext uri="{FF2B5EF4-FFF2-40B4-BE49-F238E27FC236}">
                  <a16:creationId xmlns:a16="http://schemas.microsoft.com/office/drawing/2014/main" id="{B00BBF15-B377-4F72-A4A8-806478342F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Freeform 419">
              <a:extLst>
                <a:ext uri="{FF2B5EF4-FFF2-40B4-BE49-F238E27FC236}">
                  <a16:creationId xmlns:a16="http://schemas.microsoft.com/office/drawing/2014/main" id="{AEB4437D-300F-4FFA-9C29-AEE2BF7B42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Freeform 420">
              <a:extLst>
                <a:ext uri="{FF2B5EF4-FFF2-40B4-BE49-F238E27FC236}">
                  <a16:creationId xmlns:a16="http://schemas.microsoft.com/office/drawing/2014/main" id="{591D2D07-E117-435B-9956-FB3D2C7A8E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Freeform 421">
              <a:extLst>
                <a:ext uri="{FF2B5EF4-FFF2-40B4-BE49-F238E27FC236}">
                  <a16:creationId xmlns:a16="http://schemas.microsoft.com/office/drawing/2014/main" id="{7C9AEC13-3E5E-4223-B6F7-E57B6BACA6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Freeform 422">
              <a:extLst>
                <a:ext uri="{FF2B5EF4-FFF2-40B4-BE49-F238E27FC236}">
                  <a16:creationId xmlns:a16="http://schemas.microsoft.com/office/drawing/2014/main" id="{1773E587-2550-4A0B-8B23-4785027D2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Freeform 423">
              <a:extLst>
                <a:ext uri="{FF2B5EF4-FFF2-40B4-BE49-F238E27FC236}">
                  <a16:creationId xmlns:a16="http://schemas.microsoft.com/office/drawing/2014/main" id="{102694B7-B8BE-406C-BA8A-1D4C9BEAC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Freeform 424">
              <a:extLst>
                <a:ext uri="{FF2B5EF4-FFF2-40B4-BE49-F238E27FC236}">
                  <a16:creationId xmlns:a16="http://schemas.microsoft.com/office/drawing/2014/main" id="{45ACCF58-2B72-4960-BE9A-971E4F479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 425">
              <a:extLst>
                <a:ext uri="{FF2B5EF4-FFF2-40B4-BE49-F238E27FC236}">
                  <a16:creationId xmlns:a16="http://schemas.microsoft.com/office/drawing/2014/main" id="{EA8FEE8E-BA4C-45CB-AE3F-3975CCEE6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Freeform 426">
              <a:extLst>
                <a:ext uri="{FF2B5EF4-FFF2-40B4-BE49-F238E27FC236}">
                  <a16:creationId xmlns:a16="http://schemas.microsoft.com/office/drawing/2014/main" id="{9ED0A61E-6EAD-49AF-B1D6-EBDAB3623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 427">
              <a:extLst>
                <a:ext uri="{FF2B5EF4-FFF2-40B4-BE49-F238E27FC236}">
                  <a16:creationId xmlns:a16="http://schemas.microsoft.com/office/drawing/2014/main" id="{20505F29-43F7-486F-B8C6-06E170EC7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Freeform 428">
              <a:extLst>
                <a:ext uri="{FF2B5EF4-FFF2-40B4-BE49-F238E27FC236}">
                  <a16:creationId xmlns:a16="http://schemas.microsoft.com/office/drawing/2014/main" id="{1D265546-E91B-40F5-8AEC-3130C142C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Freeform 430">
              <a:extLst>
                <a:ext uri="{FF2B5EF4-FFF2-40B4-BE49-F238E27FC236}">
                  <a16:creationId xmlns:a16="http://schemas.microsoft.com/office/drawing/2014/main" id="{41889914-774F-4614-9BA4-3D303DB65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Freeform 431">
              <a:extLst>
                <a:ext uri="{FF2B5EF4-FFF2-40B4-BE49-F238E27FC236}">
                  <a16:creationId xmlns:a16="http://schemas.microsoft.com/office/drawing/2014/main" id="{89D90681-2985-477D-A9C1-3938842F8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 432">
              <a:extLst>
                <a:ext uri="{FF2B5EF4-FFF2-40B4-BE49-F238E27FC236}">
                  <a16:creationId xmlns:a16="http://schemas.microsoft.com/office/drawing/2014/main" id="{E82BF169-1E60-4AC5-B032-0F09DF89F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Freeform 433">
              <a:extLst>
                <a:ext uri="{FF2B5EF4-FFF2-40B4-BE49-F238E27FC236}">
                  <a16:creationId xmlns:a16="http://schemas.microsoft.com/office/drawing/2014/main" id="{2C03F8F3-0A86-41F2-A8B3-C390C45B9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434">
              <a:extLst>
                <a:ext uri="{FF2B5EF4-FFF2-40B4-BE49-F238E27FC236}">
                  <a16:creationId xmlns:a16="http://schemas.microsoft.com/office/drawing/2014/main" id="{883D9154-BEC5-41EE-A5F6-95D02279D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Freeform 435">
              <a:extLst>
                <a:ext uri="{FF2B5EF4-FFF2-40B4-BE49-F238E27FC236}">
                  <a16:creationId xmlns:a16="http://schemas.microsoft.com/office/drawing/2014/main" id="{A36BBC4B-9823-4555-B728-EA51568BB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 436">
              <a:extLst>
                <a:ext uri="{FF2B5EF4-FFF2-40B4-BE49-F238E27FC236}">
                  <a16:creationId xmlns:a16="http://schemas.microsoft.com/office/drawing/2014/main" id="{B7B7D683-7E7E-4FCF-8AFA-A81B51999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Freeform 437">
              <a:extLst>
                <a:ext uri="{FF2B5EF4-FFF2-40B4-BE49-F238E27FC236}">
                  <a16:creationId xmlns:a16="http://schemas.microsoft.com/office/drawing/2014/main" id="{720B533B-621D-48A5-87F5-31A81A7A7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Freeform 438">
              <a:extLst>
                <a:ext uri="{FF2B5EF4-FFF2-40B4-BE49-F238E27FC236}">
                  <a16:creationId xmlns:a16="http://schemas.microsoft.com/office/drawing/2014/main" id="{CFBE0B95-55F9-444E-AE1A-EADC36FE1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Freeform 439">
              <a:extLst>
                <a:ext uri="{FF2B5EF4-FFF2-40B4-BE49-F238E27FC236}">
                  <a16:creationId xmlns:a16="http://schemas.microsoft.com/office/drawing/2014/main" id="{C6EDF7A8-7498-4F8C-87C9-E38AC69AB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Freeform 440">
              <a:extLst>
                <a:ext uri="{FF2B5EF4-FFF2-40B4-BE49-F238E27FC236}">
                  <a16:creationId xmlns:a16="http://schemas.microsoft.com/office/drawing/2014/main" id="{DE1634B2-D70A-406E-AD6D-9AF454325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Freeform 441">
              <a:extLst>
                <a:ext uri="{FF2B5EF4-FFF2-40B4-BE49-F238E27FC236}">
                  <a16:creationId xmlns:a16="http://schemas.microsoft.com/office/drawing/2014/main" id="{16D58763-D977-48E7-98E5-F63759FDD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Freeform 442">
              <a:extLst>
                <a:ext uri="{FF2B5EF4-FFF2-40B4-BE49-F238E27FC236}">
                  <a16:creationId xmlns:a16="http://schemas.microsoft.com/office/drawing/2014/main" id="{2036CDCB-90C2-477E-B5EB-A94A9EB48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Freeform 443">
              <a:extLst>
                <a:ext uri="{FF2B5EF4-FFF2-40B4-BE49-F238E27FC236}">
                  <a16:creationId xmlns:a16="http://schemas.microsoft.com/office/drawing/2014/main" id="{60697BC2-FBE1-4790-86B5-51825BE8D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Freeform 444">
              <a:extLst>
                <a:ext uri="{FF2B5EF4-FFF2-40B4-BE49-F238E27FC236}">
                  <a16:creationId xmlns:a16="http://schemas.microsoft.com/office/drawing/2014/main" id="{0C92A900-FCB0-4D52-9888-2420274D8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Freeform 445">
              <a:extLst>
                <a:ext uri="{FF2B5EF4-FFF2-40B4-BE49-F238E27FC236}">
                  <a16:creationId xmlns:a16="http://schemas.microsoft.com/office/drawing/2014/main" id="{3C7D602B-4355-438E-A66A-BE93AA7B0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Freeform 446">
              <a:extLst>
                <a:ext uri="{FF2B5EF4-FFF2-40B4-BE49-F238E27FC236}">
                  <a16:creationId xmlns:a16="http://schemas.microsoft.com/office/drawing/2014/main" id="{D2DEC0E5-E81A-4CC2-896E-B27AE4978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Freeform 447">
              <a:extLst>
                <a:ext uri="{FF2B5EF4-FFF2-40B4-BE49-F238E27FC236}">
                  <a16:creationId xmlns:a16="http://schemas.microsoft.com/office/drawing/2014/main" id="{34983D49-3730-4643-BCE6-A8DEC4745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Freeform 448">
              <a:extLst>
                <a:ext uri="{FF2B5EF4-FFF2-40B4-BE49-F238E27FC236}">
                  <a16:creationId xmlns:a16="http://schemas.microsoft.com/office/drawing/2014/main" id="{D20D0E4E-D647-42CC-8E8D-26D237CB6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Freeform 449">
              <a:extLst>
                <a:ext uri="{FF2B5EF4-FFF2-40B4-BE49-F238E27FC236}">
                  <a16:creationId xmlns:a16="http://schemas.microsoft.com/office/drawing/2014/main" id="{7873F3ED-DF24-4E66-8F39-489938111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Freeform 450">
              <a:extLst>
                <a:ext uri="{FF2B5EF4-FFF2-40B4-BE49-F238E27FC236}">
                  <a16:creationId xmlns:a16="http://schemas.microsoft.com/office/drawing/2014/main" id="{38C76ED0-15E2-4C2F-A4A2-4706C00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Freeform 451">
              <a:extLst>
                <a:ext uri="{FF2B5EF4-FFF2-40B4-BE49-F238E27FC236}">
                  <a16:creationId xmlns:a16="http://schemas.microsoft.com/office/drawing/2014/main" id="{977FB02F-2220-4859-BF25-ECD560865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0914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0EE8-D683-404E-980D-F34F7FC5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/>
              <a:t>Linux Completely Fair Scheduler (CFS)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CCE4-2F94-4F2B-BBF1-F8317B7B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47800"/>
            <a:ext cx="9525000" cy="46728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Fair by construction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Scheduling Cost is </a:t>
            </a:r>
            <a:r>
              <a:rPr lang="en-US" dirty="0">
                <a:solidFill>
                  <a:schemeClr val="accent1"/>
                </a:solidFill>
              </a:rPr>
              <a:t>O(log n)</a:t>
            </a:r>
          </a:p>
          <a:p>
            <a:pPr marL="0" indent="0" algn="ctr">
              <a:buNone/>
            </a:pPr>
            <a:r>
              <a:rPr lang="en-US" sz="2400" dirty="0"/>
              <a:t>Threads are stored in a Red-Black tree.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Easy to capture </a:t>
            </a:r>
            <a:r>
              <a:rPr lang="en-US" sz="2400" dirty="0">
                <a:solidFill>
                  <a:schemeClr val="accent1"/>
                </a:solidFill>
              </a:rPr>
              <a:t>interactivity</a:t>
            </a:r>
          </a:p>
          <a:p>
            <a:pPr marL="0" indent="0" algn="ctr">
              <a:buNone/>
            </a:pPr>
            <a:r>
              <a:rPr lang="en-US" dirty="0"/>
              <a:t>Sleeping threads don’t advance their CPU time, so automatically get a boost when wake up again</a:t>
            </a:r>
          </a:p>
          <a:p>
            <a:pPr marL="0" indent="0" algn="ctr">
              <a:buNone/>
            </a:pPr>
            <a:endParaRPr lang="en-US" sz="2400" dirty="0"/>
          </a:p>
          <a:p>
            <a:pPr marL="457200" lvl="1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6585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Bridge Crossing Example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4495689"/>
            <a:ext cx="10896600" cy="1995884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ko-KR">
                <a:ea typeface="굴림" panose="020B0600000101010101" pitchFamily="34" charset="-127"/>
              </a:rPr>
              <a:t>Rules:</a:t>
            </a:r>
          </a:p>
          <a:p>
            <a:pPr lvl="1">
              <a:lnSpc>
                <a:spcPct val="80000"/>
              </a:lnSpc>
            </a:pPr>
            <a:r>
              <a:rPr lang="en-US" altLang="ko-KR">
                <a:ea typeface="굴림" panose="020B0600000101010101" pitchFamily="34" charset="-127"/>
              </a:rPr>
              <a:t>Car must own the segment under them</a:t>
            </a:r>
          </a:p>
          <a:p>
            <a:pPr lvl="1">
              <a:lnSpc>
                <a:spcPct val="80000"/>
              </a:lnSpc>
            </a:pPr>
            <a:r>
              <a:rPr lang="en-US" altLang="ko-KR">
                <a:ea typeface="굴림" panose="020B0600000101010101" pitchFamily="34" charset="-127"/>
              </a:rPr>
              <a:t>Must acquire segment that they are moving into</a:t>
            </a:r>
          </a:p>
          <a:p>
            <a:pPr lvl="1">
              <a:lnSpc>
                <a:spcPct val="80000"/>
              </a:lnSpc>
            </a:pPr>
            <a:r>
              <a:rPr lang="en-US" altLang="ko-KR">
                <a:ea typeface="굴림" panose="020B0600000101010101" pitchFamily="34" charset="-127"/>
              </a:rPr>
              <a:t>For bridge: traffic only in one direction at a time </a:t>
            </a:r>
          </a:p>
          <a:p>
            <a:pPr lvl="1">
              <a:lnSpc>
                <a:spcPct val="80000"/>
              </a:lnSpc>
            </a:pPr>
            <a:endParaRPr lang="en-US" altLang="ko-KR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ko-KR">
              <a:solidFill>
                <a:srgbClr val="FF0000"/>
              </a:solidFill>
              <a:ea typeface="굴림" panose="020B0600000101010101" pitchFamily="34" charset="-12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A489B7-57DA-48CB-AFF5-194D3745FD48}"/>
              </a:ext>
            </a:extLst>
          </p:cNvPr>
          <p:cNvGrpSpPr/>
          <p:nvPr/>
        </p:nvGrpSpPr>
        <p:grpSpPr>
          <a:xfrm>
            <a:off x="2819400" y="2309659"/>
            <a:ext cx="6872288" cy="1373770"/>
            <a:chOff x="2409824" y="2813222"/>
            <a:chExt cx="6276976" cy="1373770"/>
          </a:xfrm>
        </p:grpSpPr>
        <p:grpSp>
          <p:nvGrpSpPr>
            <p:cNvPr id="27659" name="Group 5"/>
            <p:cNvGrpSpPr>
              <a:grpSpLocks/>
            </p:cNvGrpSpPr>
            <p:nvPr/>
          </p:nvGrpSpPr>
          <p:grpSpPr bwMode="auto">
            <a:xfrm>
              <a:off x="2438400" y="2815392"/>
              <a:ext cx="6248400" cy="381000"/>
              <a:chOff x="672" y="1008"/>
              <a:chExt cx="3936" cy="240"/>
            </a:xfrm>
          </p:grpSpPr>
          <p:sp>
            <p:nvSpPr>
              <p:cNvPr id="27912" name="Line 6"/>
              <p:cNvSpPr>
                <a:spLocks noChangeShapeType="1"/>
              </p:cNvSpPr>
              <p:nvPr/>
            </p:nvSpPr>
            <p:spPr bwMode="auto">
              <a:xfrm>
                <a:off x="672" y="100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3" name="Line 7"/>
              <p:cNvSpPr>
                <a:spLocks noChangeShapeType="1"/>
              </p:cNvSpPr>
              <p:nvPr/>
            </p:nvSpPr>
            <p:spPr bwMode="auto">
              <a:xfrm>
                <a:off x="1824" y="1008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4" name="Line 8"/>
              <p:cNvSpPr>
                <a:spLocks noChangeShapeType="1"/>
              </p:cNvSpPr>
              <p:nvPr/>
            </p:nvSpPr>
            <p:spPr bwMode="auto">
              <a:xfrm>
                <a:off x="2208" y="124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5" name="Line 9"/>
              <p:cNvSpPr>
                <a:spLocks noChangeShapeType="1"/>
              </p:cNvSpPr>
              <p:nvPr/>
            </p:nvSpPr>
            <p:spPr bwMode="auto">
              <a:xfrm flipV="1">
                <a:off x="3072" y="1026"/>
                <a:ext cx="384" cy="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6" name="Line 10"/>
              <p:cNvSpPr>
                <a:spLocks noChangeShapeType="1"/>
              </p:cNvSpPr>
              <p:nvPr/>
            </p:nvSpPr>
            <p:spPr bwMode="auto">
              <a:xfrm>
                <a:off x="3456" y="1020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60" name="Group 11"/>
            <p:cNvGrpSpPr>
              <a:grpSpLocks/>
            </p:cNvGrpSpPr>
            <p:nvPr/>
          </p:nvGrpSpPr>
          <p:grpSpPr bwMode="auto">
            <a:xfrm flipV="1">
              <a:off x="2438400" y="3805992"/>
              <a:ext cx="6248400" cy="381000"/>
              <a:chOff x="672" y="1008"/>
              <a:chExt cx="3936" cy="240"/>
            </a:xfrm>
          </p:grpSpPr>
          <p:sp>
            <p:nvSpPr>
              <p:cNvPr id="27907" name="Line 12"/>
              <p:cNvSpPr>
                <a:spLocks noChangeShapeType="1"/>
              </p:cNvSpPr>
              <p:nvPr/>
            </p:nvSpPr>
            <p:spPr bwMode="auto">
              <a:xfrm>
                <a:off x="672" y="100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8" name="Line 13"/>
              <p:cNvSpPr>
                <a:spLocks noChangeShapeType="1"/>
              </p:cNvSpPr>
              <p:nvPr/>
            </p:nvSpPr>
            <p:spPr bwMode="auto">
              <a:xfrm>
                <a:off x="1824" y="1008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9" name="Line 14"/>
              <p:cNvSpPr>
                <a:spLocks noChangeShapeType="1"/>
              </p:cNvSpPr>
              <p:nvPr/>
            </p:nvSpPr>
            <p:spPr bwMode="auto">
              <a:xfrm>
                <a:off x="2208" y="124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0" name="Line 15"/>
              <p:cNvSpPr>
                <a:spLocks noChangeShapeType="1"/>
              </p:cNvSpPr>
              <p:nvPr/>
            </p:nvSpPr>
            <p:spPr bwMode="auto">
              <a:xfrm flipV="1">
                <a:off x="3072" y="1026"/>
                <a:ext cx="384" cy="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1" name="Line 16"/>
              <p:cNvSpPr>
                <a:spLocks noChangeShapeType="1"/>
              </p:cNvSpPr>
              <p:nvPr/>
            </p:nvSpPr>
            <p:spPr bwMode="auto">
              <a:xfrm>
                <a:off x="3456" y="1020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61" name="Line 20"/>
            <p:cNvSpPr>
              <a:spLocks noChangeShapeType="1"/>
            </p:cNvSpPr>
            <p:nvPr/>
          </p:nvSpPr>
          <p:spPr bwMode="auto">
            <a:xfrm flipV="1">
              <a:off x="2409824" y="3482138"/>
              <a:ext cx="249712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" name="Line 20">
              <a:extLst>
                <a:ext uri="{FF2B5EF4-FFF2-40B4-BE49-F238E27FC236}">
                  <a16:creationId xmlns:a16="http://schemas.microsoft.com/office/drawing/2014/main" id="{DFA4C1E4-4388-448B-BCFB-1036484FD1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1207" y="2853489"/>
              <a:ext cx="1" cy="1314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" name="Line 20">
              <a:extLst>
                <a:ext uri="{FF2B5EF4-FFF2-40B4-BE49-F238E27FC236}">
                  <a16:creationId xmlns:a16="http://schemas.microsoft.com/office/drawing/2014/main" id="{69847939-3F31-4C49-B88D-6A64A3A85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0457" y="3216661"/>
              <a:ext cx="1623" cy="5798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" name="Line 20">
              <a:extLst>
                <a:ext uri="{FF2B5EF4-FFF2-40B4-BE49-F238E27FC236}">
                  <a16:creationId xmlns:a16="http://schemas.microsoft.com/office/drawing/2014/main" id="{6E1C6886-760F-4F53-A5DF-125F1677FC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8400" y="3482134"/>
              <a:ext cx="2420371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" name="Line 20">
              <a:extLst>
                <a:ext uri="{FF2B5EF4-FFF2-40B4-BE49-F238E27FC236}">
                  <a16:creationId xmlns:a16="http://schemas.microsoft.com/office/drawing/2014/main" id="{2721A0E1-4F9C-4535-9ED9-790A522F7D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72399" y="2848736"/>
              <a:ext cx="1" cy="1314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5" name="Line 20">
              <a:extLst>
                <a:ext uri="{FF2B5EF4-FFF2-40B4-BE49-F238E27FC236}">
                  <a16:creationId xmlns:a16="http://schemas.microsoft.com/office/drawing/2014/main" id="{6ADEB528-602B-4134-8598-05F06EB290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16630" y="3226185"/>
              <a:ext cx="1623" cy="5798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6" name="Line 20">
              <a:extLst>
                <a:ext uri="{FF2B5EF4-FFF2-40B4-BE49-F238E27FC236}">
                  <a16:creationId xmlns:a16="http://schemas.microsoft.com/office/drawing/2014/main" id="{7E889BB7-3F49-495E-AE6D-F0DF4FABE5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4873" y="2834442"/>
              <a:ext cx="1" cy="1314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" name="Line 20">
              <a:extLst>
                <a:ext uri="{FF2B5EF4-FFF2-40B4-BE49-F238E27FC236}">
                  <a16:creationId xmlns:a16="http://schemas.microsoft.com/office/drawing/2014/main" id="{DA657DF6-8407-477E-A494-D0F1CE4FA6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77785" y="2813222"/>
              <a:ext cx="1" cy="1314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" name="Rectangle 3">
            <a:extLst>
              <a:ext uri="{FF2B5EF4-FFF2-40B4-BE49-F238E27FC236}">
                <a16:creationId xmlns:a16="http://schemas.microsoft.com/office/drawing/2014/main" id="{8AA41989-8A2A-41D9-83BE-E855F11AD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295400"/>
            <a:ext cx="10896600" cy="159972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ko-KR" kern="0">
                <a:latin typeface="+mn-lt"/>
                <a:ea typeface="굴림" panose="020B0600000101010101" pitchFamily="34" charset="-127"/>
              </a:rPr>
              <a:t>Each segment of road can be viewed as a resource</a:t>
            </a:r>
            <a:endParaRPr lang="en-US" altLang="ko-KR" kern="0">
              <a:solidFill>
                <a:srgbClr val="FF0000"/>
              </a:solidFill>
              <a:latin typeface="+mn-lt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kern="0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ko-KR" kern="0">
              <a:solidFill>
                <a:srgbClr val="FF0000"/>
              </a:solidFill>
              <a:ea typeface="굴림" panose="020B0600000101010101" pitchFamily="34" charset="-127"/>
            </a:endParaRPr>
          </a:p>
        </p:txBody>
      </p:sp>
      <p:grpSp>
        <p:nvGrpSpPr>
          <p:cNvPr id="502" name="Group 452">
            <a:extLst>
              <a:ext uri="{FF2B5EF4-FFF2-40B4-BE49-F238E27FC236}">
                <a16:creationId xmlns:a16="http://schemas.microsoft.com/office/drawing/2014/main" id="{73CDFE50-25B4-4C35-BD0E-88665429FFC5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334514"/>
            <a:ext cx="872773" cy="561477"/>
            <a:chOff x="4080" y="1165"/>
            <a:chExt cx="1278" cy="514"/>
          </a:xfrm>
        </p:grpSpPr>
        <p:sp>
          <p:nvSpPr>
            <p:cNvPr id="503" name="Freeform 234">
              <a:extLst>
                <a:ext uri="{FF2B5EF4-FFF2-40B4-BE49-F238E27FC236}">
                  <a16:creationId xmlns:a16="http://schemas.microsoft.com/office/drawing/2014/main" id="{DBB949FE-60E7-4DA1-86DC-B99640A82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Freeform 247">
              <a:extLst>
                <a:ext uri="{FF2B5EF4-FFF2-40B4-BE49-F238E27FC236}">
                  <a16:creationId xmlns:a16="http://schemas.microsoft.com/office/drawing/2014/main" id="{754C14D7-C33C-472C-927C-A8B2BE7DD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Freeform 248">
              <a:extLst>
                <a:ext uri="{FF2B5EF4-FFF2-40B4-BE49-F238E27FC236}">
                  <a16:creationId xmlns:a16="http://schemas.microsoft.com/office/drawing/2014/main" id="{3883A128-6B45-43FD-94C9-E21D8CDB1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Freeform 249">
              <a:extLst>
                <a:ext uri="{FF2B5EF4-FFF2-40B4-BE49-F238E27FC236}">
                  <a16:creationId xmlns:a16="http://schemas.microsoft.com/office/drawing/2014/main" id="{7A2BEDCF-8C5F-474F-BF57-EBC30BFE6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Freeform 250">
              <a:extLst>
                <a:ext uri="{FF2B5EF4-FFF2-40B4-BE49-F238E27FC236}">
                  <a16:creationId xmlns:a16="http://schemas.microsoft.com/office/drawing/2014/main" id="{A82515A8-1648-49D7-B2C1-7B12A705C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Freeform 251">
              <a:extLst>
                <a:ext uri="{FF2B5EF4-FFF2-40B4-BE49-F238E27FC236}">
                  <a16:creationId xmlns:a16="http://schemas.microsoft.com/office/drawing/2014/main" id="{80708B04-4624-4D4F-9779-947C60848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Freeform 252">
              <a:extLst>
                <a:ext uri="{FF2B5EF4-FFF2-40B4-BE49-F238E27FC236}">
                  <a16:creationId xmlns:a16="http://schemas.microsoft.com/office/drawing/2014/main" id="{3413705C-148D-4F06-A81F-24534287F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Freeform 253">
              <a:extLst>
                <a:ext uri="{FF2B5EF4-FFF2-40B4-BE49-F238E27FC236}">
                  <a16:creationId xmlns:a16="http://schemas.microsoft.com/office/drawing/2014/main" id="{A40023D4-2AD2-443E-8AB1-1FBDC276E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Freeform 254">
              <a:extLst>
                <a:ext uri="{FF2B5EF4-FFF2-40B4-BE49-F238E27FC236}">
                  <a16:creationId xmlns:a16="http://schemas.microsoft.com/office/drawing/2014/main" id="{5E6A6613-75BD-4C3C-A84F-0F68EB9D1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Freeform 255">
              <a:extLst>
                <a:ext uri="{FF2B5EF4-FFF2-40B4-BE49-F238E27FC236}">
                  <a16:creationId xmlns:a16="http://schemas.microsoft.com/office/drawing/2014/main" id="{40D4A718-B5E0-4F72-ACB0-FB4EA359E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Freeform 256">
              <a:extLst>
                <a:ext uri="{FF2B5EF4-FFF2-40B4-BE49-F238E27FC236}">
                  <a16:creationId xmlns:a16="http://schemas.microsoft.com/office/drawing/2014/main" id="{CEA590D2-6B21-4A2B-8CCA-CDADD81D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Freeform 257">
              <a:extLst>
                <a:ext uri="{FF2B5EF4-FFF2-40B4-BE49-F238E27FC236}">
                  <a16:creationId xmlns:a16="http://schemas.microsoft.com/office/drawing/2014/main" id="{2F8235F2-ABAE-4785-AF69-5342CBA97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Freeform 258">
              <a:extLst>
                <a:ext uri="{FF2B5EF4-FFF2-40B4-BE49-F238E27FC236}">
                  <a16:creationId xmlns:a16="http://schemas.microsoft.com/office/drawing/2014/main" id="{4009C52D-547A-47A7-AA39-00CC4BAB1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Freeform 259">
              <a:extLst>
                <a:ext uri="{FF2B5EF4-FFF2-40B4-BE49-F238E27FC236}">
                  <a16:creationId xmlns:a16="http://schemas.microsoft.com/office/drawing/2014/main" id="{D1150587-0EAA-4673-8D17-70338BF78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" name="Freeform 260">
              <a:extLst>
                <a:ext uri="{FF2B5EF4-FFF2-40B4-BE49-F238E27FC236}">
                  <a16:creationId xmlns:a16="http://schemas.microsoft.com/office/drawing/2014/main" id="{71715741-9D16-4405-AF93-263ADC374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Freeform 261">
              <a:extLst>
                <a:ext uri="{FF2B5EF4-FFF2-40B4-BE49-F238E27FC236}">
                  <a16:creationId xmlns:a16="http://schemas.microsoft.com/office/drawing/2014/main" id="{C4D179FB-FC45-4249-B5DA-D8E7B3A4E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" name="Freeform 262">
              <a:extLst>
                <a:ext uri="{FF2B5EF4-FFF2-40B4-BE49-F238E27FC236}">
                  <a16:creationId xmlns:a16="http://schemas.microsoft.com/office/drawing/2014/main" id="{BF04E3E7-508A-4ECE-A4AD-D4A7F279D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Freeform 263">
              <a:extLst>
                <a:ext uri="{FF2B5EF4-FFF2-40B4-BE49-F238E27FC236}">
                  <a16:creationId xmlns:a16="http://schemas.microsoft.com/office/drawing/2014/main" id="{2782F3FD-C987-4789-A21A-5043B35A3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" name="Freeform 264">
              <a:extLst>
                <a:ext uri="{FF2B5EF4-FFF2-40B4-BE49-F238E27FC236}">
                  <a16:creationId xmlns:a16="http://schemas.microsoft.com/office/drawing/2014/main" id="{27D3BF8C-B265-49C3-B68E-476DF5272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Freeform 265">
              <a:extLst>
                <a:ext uri="{FF2B5EF4-FFF2-40B4-BE49-F238E27FC236}">
                  <a16:creationId xmlns:a16="http://schemas.microsoft.com/office/drawing/2014/main" id="{07E3A6CE-9899-466F-8A50-897D468F7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Freeform 266">
              <a:extLst>
                <a:ext uri="{FF2B5EF4-FFF2-40B4-BE49-F238E27FC236}">
                  <a16:creationId xmlns:a16="http://schemas.microsoft.com/office/drawing/2014/main" id="{02079323-2875-428A-A59F-15FB07094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Freeform 267">
              <a:extLst>
                <a:ext uri="{FF2B5EF4-FFF2-40B4-BE49-F238E27FC236}">
                  <a16:creationId xmlns:a16="http://schemas.microsoft.com/office/drawing/2014/main" id="{7ABDBC61-7885-45E0-A27D-D9DBF536E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" name="Freeform 268">
              <a:extLst>
                <a:ext uri="{FF2B5EF4-FFF2-40B4-BE49-F238E27FC236}">
                  <a16:creationId xmlns:a16="http://schemas.microsoft.com/office/drawing/2014/main" id="{B39CAC10-46B7-43E1-8DA6-CE094E153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Freeform 269">
              <a:extLst>
                <a:ext uri="{FF2B5EF4-FFF2-40B4-BE49-F238E27FC236}">
                  <a16:creationId xmlns:a16="http://schemas.microsoft.com/office/drawing/2014/main" id="{F130AA92-F84C-4ADF-A37E-EAF40B454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Freeform 270">
              <a:extLst>
                <a:ext uri="{FF2B5EF4-FFF2-40B4-BE49-F238E27FC236}">
                  <a16:creationId xmlns:a16="http://schemas.microsoft.com/office/drawing/2014/main" id="{556B5767-1874-43DF-B719-6CA57D8E7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Freeform 271">
              <a:extLst>
                <a:ext uri="{FF2B5EF4-FFF2-40B4-BE49-F238E27FC236}">
                  <a16:creationId xmlns:a16="http://schemas.microsoft.com/office/drawing/2014/main" id="{F631AF09-B179-4C2D-9DFE-182DD7CAF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Freeform 272">
              <a:extLst>
                <a:ext uri="{FF2B5EF4-FFF2-40B4-BE49-F238E27FC236}">
                  <a16:creationId xmlns:a16="http://schemas.microsoft.com/office/drawing/2014/main" id="{56DBE992-68C7-4CBE-ABD4-F35BC0215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Freeform 273">
              <a:extLst>
                <a:ext uri="{FF2B5EF4-FFF2-40B4-BE49-F238E27FC236}">
                  <a16:creationId xmlns:a16="http://schemas.microsoft.com/office/drawing/2014/main" id="{A5F6C56F-6C3F-4ED3-9E6F-4B43E8384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Freeform 274">
              <a:extLst>
                <a:ext uri="{FF2B5EF4-FFF2-40B4-BE49-F238E27FC236}">
                  <a16:creationId xmlns:a16="http://schemas.microsoft.com/office/drawing/2014/main" id="{DAFD1ADF-6ED6-4F3F-8106-498E7A669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Freeform 275">
              <a:extLst>
                <a:ext uri="{FF2B5EF4-FFF2-40B4-BE49-F238E27FC236}">
                  <a16:creationId xmlns:a16="http://schemas.microsoft.com/office/drawing/2014/main" id="{A6AB308E-DB59-4511-B5A3-3331D775E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Freeform 276">
              <a:extLst>
                <a:ext uri="{FF2B5EF4-FFF2-40B4-BE49-F238E27FC236}">
                  <a16:creationId xmlns:a16="http://schemas.microsoft.com/office/drawing/2014/main" id="{78E56FFA-B0E7-4C64-961E-B39BCD8D0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Freeform 277">
              <a:extLst>
                <a:ext uri="{FF2B5EF4-FFF2-40B4-BE49-F238E27FC236}">
                  <a16:creationId xmlns:a16="http://schemas.microsoft.com/office/drawing/2014/main" id="{9AC202FA-EC26-4111-853B-636E0C9BE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Freeform 278">
              <a:extLst>
                <a:ext uri="{FF2B5EF4-FFF2-40B4-BE49-F238E27FC236}">
                  <a16:creationId xmlns:a16="http://schemas.microsoft.com/office/drawing/2014/main" id="{F5C2D43C-0FA7-4801-873C-6D0649B9A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Freeform 279">
              <a:extLst>
                <a:ext uri="{FF2B5EF4-FFF2-40B4-BE49-F238E27FC236}">
                  <a16:creationId xmlns:a16="http://schemas.microsoft.com/office/drawing/2014/main" id="{D7F6A8F6-AAED-40B7-B34D-AB7879E29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Freeform 280">
              <a:extLst>
                <a:ext uri="{FF2B5EF4-FFF2-40B4-BE49-F238E27FC236}">
                  <a16:creationId xmlns:a16="http://schemas.microsoft.com/office/drawing/2014/main" id="{3B5D0C10-BB13-43C0-B0F8-A16C7091A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Freeform 281">
              <a:extLst>
                <a:ext uri="{FF2B5EF4-FFF2-40B4-BE49-F238E27FC236}">
                  <a16:creationId xmlns:a16="http://schemas.microsoft.com/office/drawing/2014/main" id="{5956E234-78E1-4D0E-AFDE-72D7F0B63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Freeform 282">
              <a:extLst>
                <a:ext uri="{FF2B5EF4-FFF2-40B4-BE49-F238E27FC236}">
                  <a16:creationId xmlns:a16="http://schemas.microsoft.com/office/drawing/2014/main" id="{2DFDC8DE-763F-4E35-A804-9D089ACB3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Freeform 283">
              <a:extLst>
                <a:ext uri="{FF2B5EF4-FFF2-40B4-BE49-F238E27FC236}">
                  <a16:creationId xmlns:a16="http://schemas.microsoft.com/office/drawing/2014/main" id="{FACF1B34-1267-49C0-B763-1BCF78019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" name="Freeform 284">
              <a:extLst>
                <a:ext uri="{FF2B5EF4-FFF2-40B4-BE49-F238E27FC236}">
                  <a16:creationId xmlns:a16="http://schemas.microsoft.com/office/drawing/2014/main" id="{1D89E52D-6E91-45DC-BA85-49EA67B65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Freeform 285">
              <a:extLst>
                <a:ext uri="{FF2B5EF4-FFF2-40B4-BE49-F238E27FC236}">
                  <a16:creationId xmlns:a16="http://schemas.microsoft.com/office/drawing/2014/main" id="{73C9A7D0-FAB1-41B1-9EBC-1B26FA3E3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Freeform 286">
              <a:extLst>
                <a:ext uri="{FF2B5EF4-FFF2-40B4-BE49-F238E27FC236}">
                  <a16:creationId xmlns:a16="http://schemas.microsoft.com/office/drawing/2014/main" id="{391693B4-4CCE-4366-8A01-07E0DC8B6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" name="Freeform 287">
              <a:extLst>
                <a:ext uri="{FF2B5EF4-FFF2-40B4-BE49-F238E27FC236}">
                  <a16:creationId xmlns:a16="http://schemas.microsoft.com/office/drawing/2014/main" id="{A3CB20F9-C21A-4C33-AC15-C4F23069F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" name="Freeform 288">
              <a:extLst>
                <a:ext uri="{FF2B5EF4-FFF2-40B4-BE49-F238E27FC236}">
                  <a16:creationId xmlns:a16="http://schemas.microsoft.com/office/drawing/2014/main" id="{68C1B6C9-ABC0-46A6-92CF-6E8BCBF90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" name="Freeform 289">
              <a:extLst>
                <a:ext uri="{FF2B5EF4-FFF2-40B4-BE49-F238E27FC236}">
                  <a16:creationId xmlns:a16="http://schemas.microsoft.com/office/drawing/2014/main" id="{8EF4D980-234F-4C94-BC2C-66F8D24B7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" name="Freeform 290">
              <a:extLst>
                <a:ext uri="{FF2B5EF4-FFF2-40B4-BE49-F238E27FC236}">
                  <a16:creationId xmlns:a16="http://schemas.microsoft.com/office/drawing/2014/main" id="{746C0E00-F2C8-47D0-BA76-04B81A72A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" name="Freeform 291">
              <a:extLst>
                <a:ext uri="{FF2B5EF4-FFF2-40B4-BE49-F238E27FC236}">
                  <a16:creationId xmlns:a16="http://schemas.microsoft.com/office/drawing/2014/main" id="{0F69A0A9-DF7D-4A49-B3DE-F40A6A027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" name="Freeform 292">
              <a:extLst>
                <a:ext uri="{FF2B5EF4-FFF2-40B4-BE49-F238E27FC236}">
                  <a16:creationId xmlns:a16="http://schemas.microsoft.com/office/drawing/2014/main" id="{6A256468-7E23-414F-A6CD-262BB1D56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" name="Freeform 293">
              <a:extLst>
                <a:ext uri="{FF2B5EF4-FFF2-40B4-BE49-F238E27FC236}">
                  <a16:creationId xmlns:a16="http://schemas.microsoft.com/office/drawing/2014/main" id="{6AF0310D-E5EA-48C4-B087-F5B31A11C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" name="Freeform 294">
              <a:extLst>
                <a:ext uri="{FF2B5EF4-FFF2-40B4-BE49-F238E27FC236}">
                  <a16:creationId xmlns:a16="http://schemas.microsoft.com/office/drawing/2014/main" id="{B074D941-5487-4C03-AB02-21010E92E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" name="Freeform 295">
              <a:extLst>
                <a:ext uri="{FF2B5EF4-FFF2-40B4-BE49-F238E27FC236}">
                  <a16:creationId xmlns:a16="http://schemas.microsoft.com/office/drawing/2014/main" id="{25EA5DA5-AC45-42CA-B2F3-39C9B8DFD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" name="Freeform 296">
              <a:extLst>
                <a:ext uri="{FF2B5EF4-FFF2-40B4-BE49-F238E27FC236}">
                  <a16:creationId xmlns:a16="http://schemas.microsoft.com/office/drawing/2014/main" id="{FF4A3BB9-C83A-458E-AADC-4A6FB5647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" name="Freeform 297">
              <a:extLst>
                <a:ext uri="{FF2B5EF4-FFF2-40B4-BE49-F238E27FC236}">
                  <a16:creationId xmlns:a16="http://schemas.microsoft.com/office/drawing/2014/main" id="{B80B3A4D-FA55-45BB-9BD6-24AA4F1E3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" name="Freeform 298">
              <a:extLst>
                <a:ext uri="{FF2B5EF4-FFF2-40B4-BE49-F238E27FC236}">
                  <a16:creationId xmlns:a16="http://schemas.microsoft.com/office/drawing/2014/main" id="{FB5A1014-5357-4E61-9237-C679EF770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Freeform 299">
              <a:extLst>
                <a:ext uri="{FF2B5EF4-FFF2-40B4-BE49-F238E27FC236}">
                  <a16:creationId xmlns:a16="http://schemas.microsoft.com/office/drawing/2014/main" id="{6854329B-837E-4E7A-A675-60766F598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Freeform 300">
              <a:extLst>
                <a:ext uri="{FF2B5EF4-FFF2-40B4-BE49-F238E27FC236}">
                  <a16:creationId xmlns:a16="http://schemas.microsoft.com/office/drawing/2014/main" id="{04C775F3-FC18-43EE-9DF1-17517F3A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" name="Freeform 301">
              <a:extLst>
                <a:ext uri="{FF2B5EF4-FFF2-40B4-BE49-F238E27FC236}">
                  <a16:creationId xmlns:a16="http://schemas.microsoft.com/office/drawing/2014/main" id="{CF63BB29-8808-4E99-80BD-344DF1C5C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" name="Freeform 302">
              <a:extLst>
                <a:ext uri="{FF2B5EF4-FFF2-40B4-BE49-F238E27FC236}">
                  <a16:creationId xmlns:a16="http://schemas.microsoft.com/office/drawing/2014/main" id="{DA8B559E-42D4-460E-B6B7-40421FFA7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" name="Freeform 303">
              <a:extLst>
                <a:ext uri="{FF2B5EF4-FFF2-40B4-BE49-F238E27FC236}">
                  <a16:creationId xmlns:a16="http://schemas.microsoft.com/office/drawing/2014/main" id="{8986372F-6447-4AF5-BC70-E5A9C535F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" name="Freeform 304">
              <a:extLst>
                <a:ext uri="{FF2B5EF4-FFF2-40B4-BE49-F238E27FC236}">
                  <a16:creationId xmlns:a16="http://schemas.microsoft.com/office/drawing/2014/main" id="{DD407DFC-D967-4671-8E33-96E231246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Freeform 305">
              <a:extLst>
                <a:ext uri="{FF2B5EF4-FFF2-40B4-BE49-F238E27FC236}">
                  <a16:creationId xmlns:a16="http://schemas.microsoft.com/office/drawing/2014/main" id="{E8179067-57B0-4A32-A7E2-5E7546657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Freeform 306">
              <a:extLst>
                <a:ext uri="{FF2B5EF4-FFF2-40B4-BE49-F238E27FC236}">
                  <a16:creationId xmlns:a16="http://schemas.microsoft.com/office/drawing/2014/main" id="{1E587266-A095-448F-A7D3-760BC57A5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" name="Freeform 307">
              <a:extLst>
                <a:ext uri="{FF2B5EF4-FFF2-40B4-BE49-F238E27FC236}">
                  <a16:creationId xmlns:a16="http://schemas.microsoft.com/office/drawing/2014/main" id="{41D77E50-58FF-448A-AD83-0D002356C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" name="Freeform 308">
              <a:extLst>
                <a:ext uri="{FF2B5EF4-FFF2-40B4-BE49-F238E27FC236}">
                  <a16:creationId xmlns:a16="http://schemas.microsoft.com/office/drawing/2014/main" id="{9360F874-5B56-48B7-9157-D0569C7A3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" name="Freeform 309">
              <a:extLst>
                <a:ext uri="{FF2B5EF4-FFF2-40B4-BE49-F238E27FC236}">
                  <a16:creationId xmlns:a16="http://schemas.microsoft.com/office/drawing/2014/main" id="{10C34EE5-3AC2-4856-A9E4-F99DB74D0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" name="Freeform 310">
              <a:extLst>
                <a:ext uri="{FF2B5EF4-FFF2-40B4-BE49-F238E27FC236}">
                  <a16:creationId xmlns:a16="http://schemas.microsoft.com/office/drawing/2014/main" id="{E5A19501-AD41-4900-AEC8-6CD95DDBC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" name="Freeform 311">
              <a:extLst>
                <a:ext uri="{FF2B5EF4-FFF2-40B4-BE49-F238E27FC236}">
                  <a16:creationId xmlns:a16="http://schemas.microsoft.com/office/drawing/2014/main" id="{62609659-4603-4660-A947-8CC44D19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9" name="Freeform 312">
              <a:extLst>
                <a:ext uri="{FF2B5EF4-FFF2-40B4-BE49-F238E27FC236}">
                  <a16:creationId xmlns:a16="http://schemas.microsoft.com/office/drawing/2014/main" id="{A987F351-6158-49B5-810F-85992A32A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0" name="Freeform 313">
              <a:extLst>
                <a:ext uri="{FF2B5EF4-FFF2-40B4-BE49-F238E27FC236}">
                  <a16:creationId xmlns:a16="http://schemas.microsoft.com/office/drawing/2014/main" id="{4C614215-3DF7-4BA0-BDA2-D19E20A1A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Freeform 314">
              <a:extLst>
                <a:ext uri="{FF2B5EF4-FFF2-40B4-BE49-F238E27FC236}">
                  <a16:creationId xmlns:a16="http://schemas.microsoft.com/office/drawing/2014/main" id="{471292C1-7107-45CB-AF9B-4FF9002E3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Freeform 315">
              <a:extLst>
                <a:ext uri="{FF2B5EF4-FFF2-40B4-BE49-F238E27FC236}">
                  <a16:creationId xmlns:a16="http://schemas.microsoft.com/office/drawing/2014/main" id="{F9CDF6E9-44F9-4CA8-9E00-DAC48C7B6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Freeform 316">
              <a:extLst>
                <a:ext uri="{FF2B5EF4-FFF2-40B4-BE49-F238E27FC236}">
                  <a16:creationId xmlns:a16="http://schemas.microsoft.com/office/drawing/2014/main" id="{E61EBEED-B29E-4D6D-AA00-885F4CD31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Freeform 317">
              <a:extLst>
                <a:ext uri="{FF2B5EF4-FFF2-40B4-BE49-F238E27FC236}">
                  <a16:creationId xmlns:a16="http://schemas.microsoft.com/office/drawing/2014/main" id="{11EF763F-29FB-4EFD-97DF-B0CF20C44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Freeform 318">
              <a:extLst>
                <a:ext uri="{FF2B5EF4-FFF2-40B4-BE49-F238E27FC236}">
                  <a16:creationId xmlns:a16="http://schemas.microsoft.com/office/drawing/2014/main" id="{456306FD-7B02-49A9-9D05-8451A44A8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Freeform 319">
              <a:extLst>
                <a:ext uri="{FF2B5EF4-FFF2-40B4-BE49-F238E27FC236}">
                  <a16:creationId xmlns:a16="http://schemas.microsoft.com/office/drawing/2014/main" id="{7A03F0B1-0CC0-4908-A2F7-0C3D5DD0F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Freeform 320">
              <a:extLst>
                <a:ext uri="{FF2B5EF4-FFF2-40B4-BE49-F238E27FC236}">
                  <a16:creationId xmlns:a16="http://schemas.microsoft.com/office/drawing/2014/main" id="{5F319A78-3C8E-41A4-861A-52BA27D00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Freeform 321">
              <a:extLst>
                <a:ext uri="{FF2B5EF4-FFF2-40B4-BE49-F238E27FC236}">
                  <a16:creationId xmlns:a16="http://schemas.microsoft.com/office/drawing/2014/main" id="{46F1C7CF-C382-418E-97A4-CB4B9F29C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Freeform 322">
              <a:extLst>
                <a:ext uri="{FF2B5EF4-FFF2-40B4-BE49-F238E27FC236}">
                  <a16:creationId xmlns:a16="http://schemas.microsoft.com/office/drawing/2014/main" id="{30E55688-2A5B-4031-935B-CC33A8A6F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Freeform 323">
              <a:extLst>
                <a:ext uri="{FF2B5EF4-FFF2-40B4-BE49-F238E27FC236}">
                  <a16:creationId xmlns:a16="http://schemas.microsoft.com/office/drawing/2014/main" id="{3BB8302C-472D-43FB-9EF1-9CE3CE22E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Freeform 324">
              <a:extLst>
                <a:ext uri="{FF2B5EF4-FFF2-40B4-BE49-F238E27FC236}">
                  <a16:creationId xmlns:a16="http://schemas.microsoft.com/office/drawing/2014/main" id="{23252337-8B14-42FA-9B63-E051C6BF3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Freeform 325">
              <a:extLst>
                <a:ext uri="{FF2B5EF4-FFF2-40B4-BE49-F238E27FC236}">
                  <a16:creationId xmlns:a16="http://schemas.microsoft.com/office/drawing/2014/main" id="{8413DBB5-4F12-4B2F-886F-BB5F606BA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Freeform 326">
              <a:extLst>
                <a:ext uri="{FF2B5EF4-FFF2-40B4-BE49-F238E27FC236}">
                  <a16:creationId xmlns:a16="http://schemas.microsoft.com/office/drawing/2014/main" id="{EA426E48-3F1F-4983-B4CB-48B6D4D26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Freeform 327">
              <a:extLst>
                <a:ext uri="{FF2B5EF4-FFF2-40B4-BE49-F238E27FC236}">
                  <a16:creationId xmlns:a16="http://schemas.microsoft.com/office/drawing/2014/main" id="{6E5B02BA-5584-47C0-B550-17F1E45DA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Freeform 328">
              <a:extLst>
                <a:ext uri="{FF2B5EF4-FFF2-40B4-BE49-F238E27FC236}">
                  <a16:creationId xmlns:a16="http://schemas.microsoft.com/office/drawing/2014/main" id="{7E516438-C254-4E52-B0A0-F5380C045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Freeform 329">
              <a:extLst>
                <a:ext uri="{FF2B5EF4-FFF2-40B4-BE49-F238E27FC236}">
                  <a16:creationId xmlns:a16="http://schemas.microsoft.com/office/drawing/2014/main" id="{A7A42EDF-4B96-41A6-8158-20F8FCF17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" name="Freeform 330">
              <a:extLst>
                <a:ext uri="{FF2B5EF4-FFF2-40B4-BE49-F238E27FC236}">
                  <a16:creationId xmlns:a16="http://schemas.microsoft.com/office/drawing/2014/main" id="{0EE1DB94-B4DE-43C0-B835-EDA29A1A9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" name="Freeform 331">
              <a:extLst>
                <a:ext uri="{FF2B5EF4-FFF2-40B4-BE49-F238E27FC236}">
                  <a16:creationId xmlns:a16="http://schemas.microsoft.com/office/drawing/2014/main" id="{C6E19266-4044-4616-B60A-FFF4AD2ED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" name="Freeform 332">
              <a:extLst>
                <a:ext uri="{FF2B5EF4-FFF2-40B4-BE49-F238E27FC236}">
                  <a16:creationId xmlns:a16="http://schemas.microsoft.com/office/drawing/2014/main" id="{D5CFFE41-B174-404F-ABFF-22D2349BC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" name="Freeform 333">
              <a:extLst>
                <a:ext uri="{FF2B5EF4-FFF2-40B4-BE49-F238E27FC236}">
                  <a16:creationId xmlns:a16="http://schemas.microsoft.com/office/drawing/2014/main" id="{D13D125F-C638-4804-BB9C-0692081AB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" name="Freeform 334">
              <a:extLst>
                <a:ext uri="{FF2B5EF4-FFF2-40B4-BE49-F238E27FC236}">
                  <a16:creationId xmlns:a16="http://schemas.microsoft.com/office/drawing/2014/main" id="{E83AEDDA-06A8-4449-B606-4106B95CD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" name="Freeform 335">
              <a:extLst>
                <a:ext uri="{FF2B5EF4-FFF2-40B4-BE49-F238E27FC236}">
                  <a16:creationId xmlns:a16="http://schemas.microsoft.com/office/drawing/2014/main" id="{BAD7E6C2-7F61-4D64-B93C-BD39D6331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" name="Freeform 336">
              <a:extLst>
                <a:ext uri="{FF2B5EF4-FFF2-40B4-BE49-F238E27FC236}">
                  <a16:creationId xmlns:a16="http://schemas.microsoft.com/office/drawing/2014/main" id="{E02B826D-F61E-4F5B-B9F9-2E23AE61C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" name="Freeform 337">
              <a:extLst>
                <a:ext uri="{FF2B5EF4-FFF2-40B4-BE49-F238E27FC236}">
                  <a16:creationId xmlns:a16="http://schemas.microsoft.com/office/drawing/2014/main" id="{A968E8FA-AC1F-4890-92FC-DE3C6ED3A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" name="Freeform 338">
              <a:extLst>
                <a:ext uri="{FF2B5EF4-FFF2-40B4-BE49-F238E27FC236}">
                  <a16:creationId xmlns:a16="http://schemas.microsoft.com/office/drawing/2014/main" id="{D1AB2FF8-11A9-4AF7-ADE8-F8B0AC7A0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" name="Freeform 339">
              <a:extLst>
                <a:ext uri="{FF2B5EF4-FFF2-40B4-BE49-F238E27FC236}">
                  <a16:creationId xmlns:a16="http://schemas.microsoft.com/office/drawing/2014/main" id="{98D7D64A-5EC2-42F7-A5FD-7479EF421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" name="Freeform 340">
              <a:extLst>
                <a:ext uri="{FF2B5EF4-FFF2-40B4-BE49-F238E27FC236}">
                  <a16:creationId xmlns:a16="http://schemas.microsoft.com/office/drawing/2014/main" id="{AB953D05-E6E8-42AF-85C3-8842769C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" name="Freeform 341">
              <a:extLst>
                <a:ext uri="{FF2B5EF4-FFF2-40B4-BE49-F238E27FC236}">
                  <a16:creationId xmlns:a16="http://schemas.microsoft.com/office/drawing/2014/main" id="{1D6C4502-209E-496B-BE69-4D70E363D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" name="Freeform 342">
              <a:extLst>
                <a:ext uri="{FF2B5EF4-FFF2-40B4-BE49-F238E27FC236}">
                  <a16:creationId xmlns:a16="http://schemas.microsoft.com/office/drawing/2014/main" id="{13CDDE1A-AE18-4D37-8B80-CD0BDD209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" name="Freeform 343">
              <a:extLst>
                <a:ext uri="{FF2B5EF4-FFF2-40B4-BE49-F238E27FC236}">
                  <a16:creationId xmlns:a16="http://schemas.microsoft.com/office/drawing/2014/main" id="{6165C4A9-B4B1-4C1B-A15F-8EDA3A312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" name="Freeform 344">
              <a:extLst>
                <a:ext uri="{FF2B5EF4-FFF2-40B4-BE49-F238E27FC236}">
                  <a16:creationId xmlns:a16="http://schemas.microsoft.com/office/drawing/2014/main" id="{7A40BBC0-1784-44E0-B029-1C3302172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" name="Freeform 345">
              <a:extLst>
                <a:ext uri="{FF2B5EF4-FFF2-40B4-BE49-F238E27FC236}">
                  <a16:creationId xmlns:a16="http://schemas.microsoft.com/office/drawing/2014/main" id="{2EBC2B30-7407-4D02-BA05-FE546818D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" name="Freeform 346">
              <a:extLst>
                <a:ext uri="{FF2B5EF4-FFF2-40B4-BE49-F238E27FC236}">
                  <a16:creationId xmlns:a16="http://schemas.microsoft.com/office/drawing/2014/main" id="{9F532C19-4214-4356-AE9C-27EF1963C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" name="Freeform 347">
              <a:extLst>
                <a:ext uri="{FF2B5EF4-FFF2-40B4-BE49-F238E27FC236}">
                  <a16:creationId xmlns:a16="http://schemas.microsoft.com/office/drawing/2014/main" id="{1914EF28-5AF9-4932-B346-507D66C19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" name="Freeform 348">
              <a:extLst>
                <a:ext uri="{FF2B5EF4-FFF2-40B4-BE49-F238E27FC236}">
                  <a16:creationId xmlns:a16="http://schemas.microsoft.com/office/drawing/2014/main" id="{0D53C745-ABA6-4AC6-9009-5092BF040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" name="Freeform 349">
              <a:extLst>
                <a:ext uri="{FF2B5EF4-FFF2-40B4-BE49-F238E27FC236}">
                  <a16:creationId xmlns:a16="http://schemas.microsoft.com/office/drawing/2014/main" id="{67EDDE95-FCB8-4CCF-AC8F-37A285DD1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Freeform 350">
              <a:extLst>
                <a:ext uri="{FF2B5EF4-FFF2-40B4-BE49-F238E27FC236}">
                  <a16:creationId xmlns:a16="http://schemas.microsoft.com/office/drawing/2014/main" id="{90223D3F-CDF2-480B-8D4B-7CE884244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Freeform 351">
              <a:extLst>
                <a:ext uri="{FF2B5EF4-FFF2-40B4-BE49-F238E27FC236}">
                  <a16:creationId xmlns:a16="http://schemas.microsoft.com/office/drawing/2014/main" id="{8F67C7E5-7B82-4A17-BE2B-4FA770432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Freeform 352">
              <a:extLst>
                <a:ext uri="{FF2B5EF4-FFF2-40B4-BE49-F238E27FC236}">
                  <a16:creationId xmlns:a16="http://schemas.microsoft.com/office/drawing/2014/main" id="{A5715442-C558-4CB3-A4DA-9AB643AB5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Freeform 353">
              <a:extLst>
                <a:ext uri="{FF2B5EF4-FFF2-40B4-BE49-F238E27FC236}">
                  <a16:creationId xmlns:a16="http://schemas.microsoft.com/office/drawing/2014/main" id="{8608F5AE-280B-470D-A0EF-BEB8077FC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Freeform 354">
              <a:extLst>
                <a:ext uri="{FF2B5EF4-FFF2-40B4-BE49-F238E27FC236}">
                  <a16:creationId xmlns:a16="http://schemas.microsoft.com/office/drawing/2014/main" id="{7C0B219A-7AC5-4C44-8D58-FFEE3001A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Freeform 355">
              <a:extLst>
                <a:ext uri="{FF2B5EF4-FFF2-40B4-BE49-F238E27FC236}">
                  <a16:creationId xmlns:a16="http://schemas.microsoft.com/office/drawing/2014/main" id="{8AE35EA8-632D-4268-BBEA-350B5220F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Freeform 356">
              <a:extLst>
                <a:ext uri="{FF2B5EF4-FFF2-40B4-BE49-F238E27FC236}">
                  <a16:creationId xmlns:a16="http://schemas.microsoft.com/office/drawing/2014/main" id="{A9CE60C2-0F17-4A10-9E5A-9D5DF234C6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Freeform 357">
              <a:extLst>
                <a:ext uri="{FF2B5EF4-FFF2-40B4-BE49-F238E27FC236}">
                  <a16:creationId xmlns:a16="http://schemas.microsoft.com/office/drawing/2014/main" id="{84BA6375-F32A-44AE-A48E-76963DF44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Freeform 358">
              <a:extLst>
                <a:ext uri="{FF2B5EF4-FFF2-40B4-BE49-F238E27FC236}">
                  <a16:creationId xmlns:a16="http://schemas.microsoft.com/office/drawing/2014/main" id="{DB3ACCDF-56CE-4AE8-94B9-ABC9D195F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Freeform 359">
              <a:extLst>
                <a:ext uri="{FF2B5EF4-FFF2-40B4-BE49-F238E27FC236}">
                  <a16:creationId xmlns:a16="http://schemas.microsoft.com/office/drawing/2014/main" id="{CFCADAC0-9CAB-4F39-AC7D-95B73829F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Freeform 360">
              <a:extLst>
                <a:ext uri="{FF2B5EF4-FFF2-40B4-BE49-F238E27FC236}">
                  <a16:creationId xmlns:a16="http://schemas.microsoft.com/office/drawing/2014/main" id="{501DCA79-D0AE-401C-B7A5-CEE7AF80C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Freeform 361">
              <a:extLst>
                <a:ext uri="{FF2B5EF4-FFF2-40B4-BE49-F238E27FC236}">
                  <a16:creationId xmlns:a16="http://schemas.microsoft.com/office/drawing/2014/main" id="{A64902C8-863D-4AC3-996D-8A013D24E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Freeform 362">
              <a:extLst>
                <a:ext uri="{FF2B5EF4-FFF2-40B4-BE49-F238E27FC236}">
                  <a16:creationId xmlns:a16="http://schemas.microsoft.com/office/drawing/2014/main" id="{3EF6631D-51D6-4011-BB1F-5A26DB93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Freeform 363">
              <a:extLst>
                <a:ext uri="{FF2B5EF4-FFF2-40B4-BE49-F238E27FC236}">
                  <a16:creationId xmlns:a16="http://schemas.microsoft.com/office/drawing/2014/main" id="{1B60DBC2-8562-41F8-8E0B-608B31CAA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" name="Freeform 364">
              <a:extLst>
                <a:ext uri="{FF2B5EF4-FFF2-40B4-BE49-F238E27FC236}">
                  <a16:creationId xmlns:a16="http://schemas.microsoft.com/office/drawing/2014/main" id="{F0CD0D7E-82D1-42DD-8975-D37B4AA7D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Freeform 365">
              <a:extLst>
                <a:ext uri="{FF2B5EF4-FFF2-40B4-BE49-F238E27FC236}">
                  <a16:creationId xmlns:a16="http://schemas.microsoft.com/office/drawing/2014/main" id="{734E439A-C01E-4EC3-8890-C3C83E31F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Freeform 366">
              <a:extLst>
                <a:ext uri="{FF2B5EF4-FFF2-40B4-BE49-F238E27FC236}">
                  <a16:creationId xmlns:a16="http://schemas.microsoft.com/office/drawing/2014/main" id="{68D3E1B5-D18E-4140-8A5F-AD852506A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Freeform 367">
              <a:extLst>
                <a:ext uri="{FF2B5EF4-FFF2-40B4-BE49-F238E27FC236}">
                  <a16:creationId xmlns:a16="http://schemas.microsoft.com/office/drawing/2014/main" id="{8BC90BEE-6F36-4B6F-984D-330B10B85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Freeform 368">
              <a:extLst>
                <a:ext uri="{FF2B5EF4-FFF2-40B4-BE49-F238E27FC236}">
                  <a16:creationId xmlns:a16="http://schemas.microsoft.com/office/drawing/2014/main" id="{34F4B3A3-207E-4315-8680-403BD25F9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Freeform 369">
              <a:extLst>
                <a:ext uri="{FF2B5EF4-FFF2-40B4-BE49-F238E27FC236}">
                  <a16:creationId xmlns:a16="http://schemas.microsoft.com/office/drawing/2014/main" id="{80AD7373-87ED-444C-92B8-F87BEBAB6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Freeform 370">
              <a:extLst>
                <a:ext uri="{FF2B5EF4-FFF2-40B4-BE49-F238E27FC236}">
                  <a16:creationId xmlns:a16="http://schemas.microsoft.com/office/drawing/2014/main" id="{A2C3488D-9EFB-4AB2-BC11-3B1F023A9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" name="Freeform 371">
              <a:extLst>
                <a:ext uri="{FF2B5EF4-FFF2-40B4-BE49-F238E27FC236}">
                  <a16:creationId xmlns:a16="http://schemas.microsoft.com/office/drawing/2014/main" id="{50FF0370-4412-4C57-AB7B-F0ADBDCCA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" name="Freeform 372">
              <a:extLst>
                <a:ext uri="{FF2B5EF4-FFF2-40B4-BE49-F238E27FC236}">
                  <a16:creationId xmlns:a16="http://schemas.microsoft.com/office/drawing/2014/main" id="{2990893B-1CE8-4F58-BD6E-FF74A355C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" name="Freeform 373">
              <a:extLst>
                <a:ext uri="{FF2B5EF4-FFF2-40B4-BE49-F238E27FC236}">
                  <a16:creationId xmlns:a16="http://schemas.microsoft.com/office/drawing/2014/main" id="{6B8F668E-2411-4B34-91A1-4A7007738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" name="Freeform 374">
              <a:extLst>
                <a:ext uri="{FF2B5EF4-FFF2-40B4-BE49-F238E27FC236}">
                  <a16:creationId xmlns:a16="http://schemas.microsoft.com/office/drawing/2014/main" id="{9240358A-9F76-4232-81A9-4CB545CB1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" name="Freeform 375">
              <a:extLst>
                <a:ext uri="{FF2B5EF4-FFF2-40B4-BE49-F238E27FC236}">
                  <a16:creationId xmlns:a16="http://schemas.microsoft.com/office/drawing/2014/main" id="{A2EAB8E8-706E-403F-B6CA-99E497ED3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" name="Freeform 376">
              <a:extLst>
                <a:ext uri="{FF2B5EF4-FFF2-40B4-BE49-F238E27FC236}">
                  <a16:creationId xmlns:a16="http://schemas.microsoft.com/office/drawing/2014/main" id="{5C6B9F4B-ABDD-4076-A6E6-E65DFDBCF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" name="Freeform 377">
              <a:extLst>
                <a:ext uri="{FF2B5EF4-FFF2-40B4-BE49-F238E27FC236}">
                  <a16:creationId xmlns:a16="http://schemas.microsoft.com/office/drawing/2014/main" id="{59EAEAA3-6A97-46AD-BE65-BA9A2A0D6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Freeform 378">
              <a:extLst>
                <a:ext uri="{FF2B5EF4-FFF2-40B4-BE49-F238E27FC236}">
                  <a16:creationId xmlns:a16="http://schemas.microsoft.com/office/drawing/2014/main" id="{AC89CA9F-CD16-449A-AA02-6D75676A9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Freeform 379">
              <a:extLst>
                <a:ext uri="{FF2B5EF4-FFF2-40B4-BE49-F238E27FC236}">
                  <a16:creationId xmlns:a16="http://schemas.microsoft.com/office/drawing/2014/main" id="{50CB7CD7-B76A-4602-A173-3FEE831E6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Freeform 380">
              <a:extLst>
                <a:ext uri="{FF2B5EF4-FFF2-40B4-BE49-F238E27FC236}">
                  <a16:creationId xmlns:a16="http://schemas.microsoft.com/office/drawing/2014/main" id="{53CA4FDE-745E-4625-AB41-D3F69E320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Freeform 381">
              <a:extLst>
                <a:ext uri="{FF2B5EF4-FFF2-40B4-BE49-F238E27FC236}">
                  <a16:creationId xmlns:a16="http://schemas.microsoft.com/office/drawing/2014/main" id="{34ABE9D3-3E9B-40B0-96D7-7FD31F673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Freeform 382">
              <a:extLst>
                <a:ext uri="{FF2B5EF4-FFF2-40B4-BE49-F238E27FC236}">
                  <a16:creationId xmlns:a16="http://schemas.microsoft.com/office/drawing/2014/main" id="{8C88D191-6F00-4086-A2AD-0D9D7A2D6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Freeform 383">
              <a:extLst>
                <a:ext uri="{FF2B5EF4-FFF2-40B4-BE49-F238E27FC236}">
                  <a16:creationId xmlns:a16="http://schemas.microsoft.com/office/drawing/2014/main" id="{25DF2B18-B0B5-48E4-B5D2-D1B63A397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Freeform 384">
              <a:extLst>
                <a:ext uri="{FF2B5EF4-FFF2-40B4-BE49-F238E27FC236}">
                  <a16:creationId xmlns:a16="http://schemas.microsoft.com/office/drawing/2014/main" id="{DBCC819D-9A4C-4E60-A12C-F017C2C0F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" name="Freeform 385">
              <a:extLst>
                <a:ext uri="{FF2B5EF4-FFF2-40B4-BE49-F238E27FC236}">
                  <a16:creationId xmlns:a16="http://schemas.microsoft.com/office/drawing/2014/main" id="{848B170A-AF91-4862-BF05-97A3F457BA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" name="Freeform 386">
              <a:extLst>
                <a:ext uri="{FF2B5EF4-FFF2-40B4-BE49-F238E27FC236}">
                  <a16:creationId xmlns:a16="http://schemas.microsoft.com/office/drawing/2014/main" id="{315EC8C0-24CE-452E-B9F3-5794CB7ACF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" name="Freeform 387">
              <a:extLst>
                <a:ext uri="{FF2B5EF4-FFF2-40B4-BE49-F238E27FC236}">
                  <a16:creationId xmlns:a16="http://schemas.microsoft.com/office/drawing/2014/main" id="{A473294F-7FDC-41B4-B01B-625DDE897F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Freeform 388">
              <a:extLst>
                <a:ext uri="{FF2B5EF4-FFF2-40B4-BE49-F238E27FC236}">
                  <a16:creationId xmlns:a16="http://schemas.microsoft.com/office/drawing/2014/main" id="{2B60C52A-1737-44D2-84C3-37A10F491A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Freeform 389">
              <a:extLst>
                <a:ext uri="{FF2B5EF4-FFF2-40B4-BE49-F238E27FC236}">
                  <a16:creationId xmlns:a16="http://schemas.microsoft.com/office/drawing/2014/main" id="{2D5D3575-D7B0-42A2-9B8B-6402E543FF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Freeform 390">
              <a:extLst>
                <a:ext uri="{FF2B5EF4-FFF2-40B4-BE49-F238E27FC236}">
                  <a16:creationId xmlns:a16="http://schemas.microsoft.com/office/drawing/2014/main" id="{AD7A28E4-6821-4D17-BE96-457A26CFB3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" name="Freeform 391">
              <a:extLst>
                <a:ext uri="{FF2B5EF4-FFF2-40B4-BE49-F238E27FC236}">
                  <a16:creationId xmlns:a16="http://schemas.microsoft.com/office/drawing/2014/main" id="{593F3492-47D9-4693-9C4A-7A12E464C2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" name="Freeform 392">
              <a:extLst>
                <a:ext uri="{FF2B5EF4-FFF2-40B4-BE49-F238E27FC236}">
                  <a16:creationId xmlns:a16="http://schemas.microsoft.com/office/drawing/2014/main" id="{CDD308CA-BD04-4AE8-B377-D6969D86F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" name="Freeform 393">
              <a:extLst>
                <a:ext uri="{FF2B5EF4-FFF2-40B4-BE49-F238E27FC236}">
                  <a16:creationId xmlns:a16="http://schemas.microsoft.com/office/drawing/2014/main" id="{440CA28F-5224-4C72-8F1C-1D667790D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" name="Freeform 394">
              <a:extLst>
                <a:ext uri="{FF2B5EF4-FFF2-40B4-BE49-F238E27FC236}">
                  <a16:creationId xmlns:a16="http://schemas.microsoft.com/office/drawing/2014/main" id="{46ACC24F-4C2C-461C-8E0F-D22AAB985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Freeform 395">
              <a:extLst>
                <a:ext uri="{FF2B5EF4-FFF2-40B4-BE49-F238E27FC236}">
                  <a16:creationId xmlns:a16="http://schemas.microsoft.com/office/drawing/2014/main" id="{F57F2DC5-FC93-41A9-930B-104E1945F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Freeform 396">
              <a:extLst>
                <a:ext uri="{FF2B5EF4-FFF2-40B4-BE49-F238E27FC236}">
                  <a16:creationId xmlns:a16="http://schemas.microsoft.com/office/drawing/2014/main" id="{F4A66C2B-5C1C-4AF5-9108-7216ECC32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Freeform 397">
              <a:extLst>
                <a:ext uri="{FF2B5EF4-FFF2-40B4-BE49-F238E27FC236}">
                  <a16:creationId xmlns:a16="http://schemas.microsoft.com/office/drawing/2014/main" id="{5E9993EB-4631-4CDA-ACEB-DC3044B8E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Freeform 398">
              <a:extLst>
                <a:ext uri="{FF2B5EF4-FFF2-40B4-BE49-F238E27FC236}">
                  <a16:creationId xmlns:a16="http://schemas.microsoft.com/office/drawing/2014/main" id="{C2C0902E-5F99-415B-872B-893BC5769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Freeform 399">
              <a:extLst>
                <a:ext uri="{FF2B5EF4-FFF2-40B4-BE49-F238E27FC236}">
                  <a16:creationId xmlns:a16="http://schemas.microsoft.com/office/drawing/2014/main" id="{BA363D63-5339-4E95-A27A-9DEA7347F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Freeform 400">
              <a:extLst>
                <a:ext uri="{FF2B5EF4-FFF2-40B4-BE49-F238E27FC236}">
                  <a16:creationId xmlns:a16="http://schemas.microsoft.com/office/drawing/2014/main" id="{DAAFF73E-82CE-4B5B-958A-0F44807EF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Freeform 401">
              <a:extLst>
                <a:ext uri="{FF2B5EF4-FFF2-40B4-BE49-F238E27FC236}">
                  <a16:creationId xmlns:a16="http://schemas.microsoft.com/office/drawing/2014/main" id="{1847F7C6-B28D-44B4-AE00-592476691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Freeform 402">
              <a:extLst>
                <a:ext uri="{FF2B5EF4-FFF2-40B4-BE49-F238E27FC236}">
                  <a16:creationId xmlns:a16="http://schemas.microsoft.com/office/drawing/2014/main" id="{E25E4E4E-F876-4B23-B7E3-1E56AB980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Freeform 403">
              <a:extLst>
                <a:ext uri="{FF2B5EF4-FFF2-40B4-BE49-F238E27FC236}">
                  <a16:creationId xmlns:a16="http://schemas.microsoft.com/office/drawing/2014/main" id="{2456B519-46EF-4093-9D93-319A309BD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Freeform 404">
              <a:extLst>
                <a:ext uri="{FF2B5EF4-FFF2-40B4-BE49-F238E27FC236}">
                  <a16:creationId xmlns:a16="http://schemas.microsoft.com/office/drawing/2014/main" id="{545173DE-3C80-41EF-8C7E-88FD67D27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Freeform 405">
              <a:extLst>
                <a:ext uri="{FF2B5EF4-FFF2-40B4-BE49-F238E27FC236}">
                  <a16:creationId xmlns:a16="http://schemas.microsoft.com/office/drawing/2014/main" id="{6F5FEEBC-B896-4FD5-8DCF-230C3C27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Freeform 406">
              <a:extLst>
                <a:ext uri="{FF2B5EF4-FFF2-40B4-BE49-F238E27FC236}">
                  <a16:creationId xmlns:a16="http://schemas.microsoft.com/office/drawing/2014/main" id="{9840A1A9-37B5-480B-B60E-71D235852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Freeform 407">
              <a:extLst>
                <a:ext uri="{FF2B5EF4-FFF2-40B4-BE49-F238E27FC236}">
                  <a16:creationId xmlns:a16="http://schemas.microsoft.com/office/drawing/2014/main" id="{FC2F50AD-1EA5-4907-98B1-B410960A5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Freeform 408">
              <a:extLst>
                <a:ext uri="{FF2B5EF4-FFF2-40B4-BE49-F238E27FC236}">
                  <a16:creationId xmlns:a16="http://schemas.microsoft.com/office/drawing/2014/main" id="{F93AC45D-6289-407D-907E-F58CC64F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Freeform 409">
              <a:extLst>
                <a:ext uri="{FF2B5EF4-FFF2-40B4-BE49-F238E27FC236}">
                  <a16:creationId xmlns:a16="http://schemas.microsoft.com/office/drawing/2014/main" id="{0CBF7A51-709E-4B4C-AB84-BE0CEC0C2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Freeform 410">
              <a:extLst>
                <a:ext uri="{FF2B5EF4-FFF2-40B4-BE49-F238E27FC236}">
                  <a16:creationId xmlns:a16="http://schemas.microsoft.com/office/drawing/2014/main" id="{96A40A4D-F0A8-4657-8F57-4D5F2E1A2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Freeform 411">
              <a:extLst>
                <a:ext uri="{FF2B5EF4-FFF2-40B4-BE49-F238E27FC236}">
                  <a16:creationId xmlns:a16="http://schemas.microsoft.com/office/drawing/2014/main" id="{2CE6360A-95B2-4ED2-AAF5-9E5563486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Freeform 412">
              <a:extLst>
                <a:ext uri="{FF2B5EF4-FFF2-40B4-BE49-F238E27FC236}">
                  <a16:creationId xmlns:a16="http://schemas.microsoft.com/office/drawing/2014/main" id="{50ACAC7E-D5F9-4701-B786-ABDAF618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Freeform 413">
              <a:extLst>
                <a:ext uri="{FF2B5EF4-FFF2-40B4-BE49-F238E27FC236}">
                  <a16:creationId xmlns:a16="http://schemas.microsoft.com/office/drawing/2014/main" id="{7A0E9E34-9C01-4D9A-93E4-127E89DF4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Freeform 414">
              <a:extLst>
                <a:ext uri="{FF2B5EF4-FFF2-40B4-BE49-F238E27FC236}">
                  <a16:creationId xmlns:a16="http://schemas.microsoft.com/office/drawing/2014/main" id="{F3217A04-7602-426A-BCA9-B5C24C92A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Freeform 415">
              <a:extLst>
                <a:ext uri="{FF2B5EF4-FFF2-40B4-BE49-F238E27FC236}">
                  <a16:creationId xmlns:a16="http://schemas.microsoft.com/office/drawing/2014/main" id="{5B62793F-0910-4338-8793-378F51E208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Freeform 416">
              <a:extLst>
                <a:ext uri="{FF2B5EF4-FFF2-40B4-BE49-F238E27FC236}">
                  <a16:creationId xmlns:a16="http://schemas.microsoft.com/office/drawing/2014/main" id="{CA1A60AF-1489-4C15-8B0C-48CB7EA953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Freeform 417">
              <a:extLst>
                <a:ext uri="{FF2B5EF4-FFF2-40B4-BE49-F238E27FC236}">
                  <a16:creationId xmlns:a16="http://schemas.microsoft.com/office/drawing/2014/main" id="{B25FC0E3-9453-49AA-83A8-95EE9C7F4D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Freeform 418">
              <a:extLst>
                <a:ext uri="{FF2B5EF4-FFF2-40B4-BE49-F238E27FC236}">
                  <a16:creationId xmlns:a16="http://schemas.microsoft.com/office/drawing/2014/main" id="{F6F82DDB-8B0F-4FFF-A8CC-1284CA1E45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Freeform 419">
              <a:extLst>
                <a:ext uri="{FF2B5EF4-FFF2-40B4-BE49-F238E27FC236}">
                  <a16:creationId xmlns:a16="http://schemas.microsoft.com/office/drawing/2014/main" id="{DB80C633-1F33-45F5-84F6-B3739F88E2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Freeform 420">
              <a:extLst>
                <a:ext uri="{FF2B5EF4-FFF2-40B4-BE49-F238E27FC236}">
                  <a16:creationId xmlns:a16="http://schemas.microsoft.com/office/drawing/2014/main" id="{AE882E7B-F11B-413A-A23C-AC85103EDD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Freeform 421">
              <a:extLst>
                <a:ext uri="{FF2B5EF4-FFF2-40B4-BE49-F238E27FC236}">
                  <a16:creationId xmlns:a16="http://schemas.microsoft.com/office/drawing/2014/main" id="{C325F8F3-8BC9-4B32-9742-1105F82E49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Freeform 422">
              <a:extLst>
                <a:ext uri="{FF2B5EF4-FFF2-40B4-BE49-F238E27FC236}">
                  <a16:creationId xmlns:a16="http://schemas.microsoft.com/office/drawing/2014/main" id="{CB88803A-A501-4764-B9C2-65E0E44861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Freeform 423">
              <a:extLst>
                <a:ext uri="{FF2B5EF4-FFF2-40B4-BE49-F238E27FC236}">
                  <a16:creationId xmlns:a16="http://schemas.microsoft.com/office/drawing/2014/main" id="{C9BA5F1E-27EE-4D3D-9EAD-8048D326E2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1" name="Freeform 424">
              <a:extLst>
                <a:ext uri="{FF2B5EF4-FFF2-40B4-BE49-F238E27FC236}">
                  <a16:creationId xmlns:a16="http://schemas.microsoft.com/office/drawing/2014/main" id="{D5A410BD-3A9D-41DC-8C39-D86D6A1B2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" name="Freeform 425">
              <a:extLst>
                <a:ext uri="{FF2B5EF4-FFF2-40B4-BE49-F238E27FC236}">
                  <a16:creationId xmlns:a16="http://schemas.microsoft.com/office/drawing/2014/main" id="{A4880FA9-ED38-4E11-972B-F3D73381B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" name="Freeform 426">
              <a:extLst>
                <a:ext uri="{FF2B5EF4-FFF2-40B4-BE49-F238E27FC236}">
                  <a16:creationId xmlns:a16="http://schemas.microsoft.com/office/drawing/2014/main" id="{04294722-3C9E-463F-9F6F-A66D56BE5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" name="Freeform 427">
              <a:extLst>
                <a:ext uri="{FF2B5EF4-FFF2-40B4-BE49-F238E27FC236}">
                  <a16:creationId xmlns:a16="http://schemas.microsoft.com/office/drawing/2014/main" id="{A31577BE-469F-4B21-BCC7-FD76D1F95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" name="Freeform 428">
              <a:extLst>
                <a:ext uri="{FF2B5EF4-FFF2-40B4-BE49-F238E27FC236}">
                  <a16:creationId xmlns:a16="http://schemas.microsoft.com/office/drawing/2014/main" id="{0FC661A7-4C73-426E-84D8-C373BB7AD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Freeform 430">
              <a:extLst>
                <a:ext uri="{FF2B5EF4-FFF2-40B4-BE49-F238E27FC236}">
                  <a16:creationId xmlns:a16="http://schemas.microsoft.com/office/drawing/2014/main" id="{FDB3D33B-4997-4781-BD13-97CEDB4AC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" name="Freeform 431">
              <a:extLst>
                <a:ext uri="{FF2B5EF4-FFF2-40B4-BE49-F238E27FC236}">
                  <a16:creationId xmlns:a16="http://schemas.microsoft.com/office/drawing/2014/main" id="{70737BDE-5004-46D3-80DB-3D8D8B174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Freeform 432">
              <a:extLst>
                <a:ext uri="{FF2B5EF4-FFF2-40B4-BE49-F238E27FC236}">
                  <a16:creationId xmlns:a16="http://schemas.microsoft.com/office/drawing/2014/main" id="{F1B216C4-5CBB-4A02-94DD-67AE364E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Freeform 433">
              <a:extLst>
                <a:ext uri="{FF2B5EF4-FFF2-40B4-BE49-F238E27FC236}">
                  <a16:creationId xmlns:a16="http://schemas.microsoft.com/office/drawing/2014/main" id="{BD4CB381-3201-4651-938F-552D02116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Freeform 434">
              <a:extLst>
                <a:ext uri="{FF2B5EF4-FFF2-40B4-BE49-F238E27FC236}">
                  <a16:creationId xmlns:a16="http://schemas.microsoft.com/office/drawing/2014/main" id="{CE69D468-7257-4826-A555-0FBDFD26A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" name="Freeform 435">
              <a:extLst>
                <a:ext uri="{FF2B5EF4-FFF2-40B4-BE49-F238E27FC236}">
                  <a16:creationId xmlns:a16="http://schemas.microsoft.com/office/drawing/2014/main" id="{CF88B47F-647F-4921-A4E8-ECF699A1E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" name="Freeform 436">
              <a:extLst>
                <a:ext uri="{FF2B5EF4-FFF2-40B4-BE49-F238E27FC236}">
                  <a16:creationId xmlns:a16="http://schemas.microsoft.com/office/drawing/2014/main" id="{5F02EA36-50C3-4012-A1C7-C8F484F14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" name="Freeform 437">
              <a:extLst>
                <a:ext uri="{FF2B5EF4-FFF2-40B4-BE49-F238E27FC236}">
                  <a16:creationId xmlns:a16="http://schemas.microsoft.com/office/drawing/2014/main" id="{BA44329E-DC64-4CC7-B084-EF60044CA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" name="Freeform 438">
              <a:extLst>
                <a:ext uri="{FF2B5EF4-FFF2-40B4-BE49-F238E27FC236}">
                  <a16:creationId xmlns:a16="http://schemas.microsoft.com/office/drawing/2014/main" id="{6DB31308-5BD4-4959-8D80-11EE16687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Freeform 439">
              <a:extLst>
                <a:ext uri="{FF2B5EF4-FFF2-40B4-BE49-F238E27FC236}">
                  <a16:creationId xmlns:a16="http://schemas.microsoft.com/office/drawing/2014/main" id="{DBDE23D0-C8BC-49FA-A0A5-221EDD71C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" name="Freeform 440">
              <a:extLst>
                <a:ext uri="{FF2B5EF4-FFF2-40B4-BE49-F238E27FC236}">
                  <a16:creationId xmlns:a16="http://schemas.microsoft.com/office/drawing/2014/main" id="{1D3F205C-44EE-4783-98E7-00F65DD46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" name="Freeform 441">
              <a:extLst>
                <a:ext uri="{FF2B5EF4-FFF2-40B4-BE49-F238E27FC236}">
                  <a16:creationId xmlns:a16="http://schemas.microsoft.com/office/drawing/2014/main" id="{C6620CFE-19B2-4E5B-A12E-417228AB9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" name="Freeform 442">
              <a:extLst>
                <a:ext uri="{FF2B5EF4-FFF2-40B4-BE49-F238E27FC236}">
                  <a16:creationId xmlns:a16="http://schemas.microsoft.com/office/drawing/2014/main" id="{B8194856-70F3-47BD-BF9B-319785FEB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Freeform 443">
              <a:extLst>
                <a:ext uri="{FF2B5EF4-FFF2-40B4-BE49-F238E27FC236}">
                  <a16:creationId xmlns:a16="http://schemas.microsoft.com/office/drawing/2014/main" id="{35DF29B1-8AFE-4864-BBF8-A47990FB8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0" name="Freeform 444">
              <a:extLst>
                <a:ext uri="{FF2B5EF4-FFF2-40B4-BE49-F238E27FC236}">
                  <a16:creationId xmlns:a16="http://schemas.microsoft.com/office/drawing/2014/main" id="{99E733A9-B762-4147-AF6F-FD3CB891B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1" name="Freeform 445">
              <a:extLst>
                <a:ext uri="{FF2B5EF4-FFF2-40B4-BE49-F238E27FC236}">
                  <a16:creationId xmlns:a16="http://schemas.microsoft.com/office/drawing/2014/main" id="{9F7ABB12-62A5-4636-96ED-B41D24D3F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Freeform 446">
              <a:extLst>
                <a:ext uri="{FF2B5EF4-FFF2-40B4-BE49-F238E27FC236}">
                  <a16:creationId xmlns:a16="http://schemas.microsoft.com/office/drawing/2014/main" id="{99C0E709-EFD5-4DFC-BEAD-D83B1D05B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Freeform 447">
              <a:extLst>
                <a:ext uri="{FF2B5EF4-FFF2-40B4-BE49-F238E27FC236}">
                  <a16:creationId xmlns:a16="http://schemas.microsoft.com/office/drawing/2014/main" id="{A117DC24-9510-40CD-8714-D44AA96FD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4" name="Freeform 448">
              <a:extLst>
                <a:ext uri="{FF2B5EF4-FFF2-40B4-BE49-F238E27FC236}">
                  <a16:creationId xmlns:a16="http://schemas.microsoft.com/office/drawing/2014/main" id="{163BB0B6-E90D-4B13-9D6F-10C720F76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" name="Freeform 449">
              <a:extLst>
                <a:ext uri="{FF2B5EF4-FFF2-40B4-BE49-F238E27FC236}">
                  <a16:creationId xmlns:a16="http://schemas.microsoft.com/office/drawing/2014/main" id="{874453BE-FF61-4CDF-BBCB-AC5E5945A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Freeform 450">
              <a:extLst>
                <a:ext uri="{FF2B5EF4-FFF2-40B4-BE49-F238E27FC236}">
                  <a16:creationId xmlns:a16="http://schemas.microsoft.com/office/drawing/2014/main" id="{53797B62-E78C-4500-9A60-C9C24EF8D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Freeform 451">
              <a:extLst>
                <a:ext uri="{FF2B5EF4-FFF2-40B4-BE49-F238E27FC236}">
                  <a16:creationId xmlns:a16="http://schemas.microsoft.com/office/drawing/2014/main" id="{86BB3C58-D72B-4818-B14C-0428C2354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8" name="Group 452">
            <a:extLst>
              <a:ext uri="{FF2B5EF4-FFF2-40B4-BE49-F238E27FC236}">
                <a16:creationId xmlns:a16="http://schemas.microsoft.com/office/drawing/2014/main" id="{3F2AFFD3-E479-4425-9E7D-96B43450DD61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334514"/>
            <a:ext cx="872773" cy="561477"/>
            <a:chOff x="4080" y="1165"/>
            <a:chExt cx="1278" cy="514"/>
          </a:xfrm>
        </p:grpSpPr>
        <p:sp>
          <p:nvSpPr>
            <p:cNvPr id="709" name="Freeform 234">
              <a:extLst>
                <a:ext uri="{FF2B5EF4-FFF2-40B4-BE49-F238E27FC236}">
                  <a16:creationId xmlns:a16="http://schemas.microsoft.com/office/drawing/2014/main" id="{744509D9-65FA-4515-AA06-75883B070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Freeform 247">
              <a:extLst>
                <a:ext uri="{FF2B5EF4-FFF2-40B4-BE49-F238E27FC236}">
                  <a16:creationId xmlns:a16="http://schemas.microsoft.com/office/drawing/2014/main" id="{FA552B55-1EC3-4541-9D59-633F78575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Freeform 248">
              <a:extLst>
                <a:ext uri="{FF2B5EF4-FFF2-40B4-BE49-F238E27FC236}">
                  <a16:creationId xmlns:a16="http://schemas.microsoft.com/office/drawing/2014/main" id="{0AF2C28F-5592-41DF-94EF-4FB2A348C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Freeform 249">
              <a:extLst>
                <a:ext uri="{FF2B5EF4-FFF2-40B4-BE49-F238E27FC236}">
                  <a16:creationId xmlns:a16="http://schemas.microsoft.com/office/drawing/2014/main" id="{51A32334-FA51-409F-9B27-65AB9D1E7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Freeform 250">
              <a:extLst>
                <a:ext uri="{FF2B5EF4-FFF2-40B4-BE49-F238E27FC236}">
                  <a16:creationId xmlns:a16="http://schemas.microsoft.com/office/drawing/2014/main" id="{AA53D708-B47B-4303-BBB8-8EDD3CAD7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Freeform 251">
              <a:extLst>
                <a:ext uri="{FF2B5EF4-FFF2-40B4-BE49-F238E27FC236}">
                  <a16:creationId xmlns:a16="http://schemas.microsoft.com/office/drawing/2014/main" id="{05070837-94A3-4DE8-A88B-CA2A7206C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Freeform 252">
              <a:extLst>
                <a:ext uri="{FF2B5EF4-FFF2-40B4-BE49-F238E27FC236}">
                  <a16:creationId xmlns:a16="http://schemas.microsoft.com/office/drawing/2014/main" id="{5E4FFE40-03DB-4C4A-BE52-541A01A8B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Freeform 253">
              <a:extLst>
                <a:ext uri="{FF2B5EF4-FFF2-40B4-BE49-F238E27FC236}">
                  <a16:creationId xmlns:a16="http://schemas.microsoft.com/office/drawing/2014/main" id="{FE359DA8-1B95-40DA-9FAF-5F16F9383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Freeform 254">
              <a:extLst>
                <a:ext uri="{FF2B5EF4-FFF2-40B4-BE49-F238E27FC236}">
                  <a16:creationId xmlns:a16="http://schemas.microsoft.com/office/drawing/2014/main" id="{9A7AAA84-3D9D-4E53-A839-919B44AD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Freeform 255">
              <a:extLst>
                <a:ext uri="{FF2B5EF4-FFF2-40B4-BE49-F238E27FC236}">
                  <a16:creationId xmlns:a16="http://schemas.microsoft.com/office/drawing/2014/main" id="{04E3DFF6-7E10-4EB9-AEDC-7CE22A4B8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Freeform 256">
              <a:extLst>
                <a:ext uri="{FF2B5EF4-FFF2-40B4-BE49-F238E27FC236}">
                  <a16:creationId xmlns:a16="http://schemas.microsoft.com/office/drawing/2014/main" id="{E749AF7C-EC97-4948-940A-EB2AC6774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Freeform 257">
              <a:extLst>
                <a:ext uri="{FF2B5EF4-FFF2-40B4-BE49-F238E27FC236}">
                  <a16:creationId xmlns:a16="http://schemas.microsoft.com/office/drawing/2014/main" id="{0B4BEB2E-FB62-47A6-A93C-87BE716C6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Freeform 258">
              <a:extLst>
                <a:ext uri="{FF2B5EF4-FFF2-40B4-BE49-F238E27FC236}">
                  <a16:creationId xmlns:a16="http://schemas.microsoft.com/office/drawing/2014/main" id="{0ACC03C0-823E-4312-8CEA-EC61D8406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" name="Freeform 259">
              <a:extLst>
                <a:ext uri="{FF2B5EF4-FFF2-40B4-BE49-F238E27FC236}">
                  <a16:creationId xmlns:a16="http://schemas.microsoft.com/office/drawing/2014/main" id="{8C0A192F-1610-4FEE-86F6-419622DEE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Freeform 260">
              <a:extLst>
                <a:ext uri="{FF2B5EF4-FFF2-40B4-BE49-F238E27FC236}">
                  <a16:creationId xmlns:a16="http://schemas.microsoft.com/office/drawing/2014/main" id="{F1B5AD82-80B7-41AB-84FB-201477A10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" name="Freeform 261">
              <a:extLst>
                <a:ext uri="{FF2B5EF4-FFF2-40B4-BE49-F238E27FC236}">
                  <a16:creationId xmlns:a16="http://schemas.microsoft.com/office/drawing/2014/main" id="{CF485D08-39D4-460D-9637-A9B827388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" name="Freeform 262">
              <a:extLst>
                <a:ext uri="{FF2B5EF4-FFF2-40B4-BE49-F238E27FC236}">
                  <a16:creationId xmlns:a16="http://schemas.microsoft.com/office/drawing/2014/main" id="{8A3EAB9A-88C7-4D35-88C0-48D375935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" name="Freeform 263">
              <a:extLst>
                <a:ext uri="{FF2B5EF4-FFF2-40B4-BE49-F238E27FC236}">
                  <a16:creationId xmlns:a16="http://schemas.microsoft.com/office/drawing/2014/main" id="{83BD2E59-2DDA-4515-94F3-E9FF0F245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" name="Freeform 264">
              <a:extLst>
                <a:ext uri="{FF2B5EF4-FFF2-40B4-BE49-F238E27FC236}">
                  <a16:creationId xmlns:a16="http://schemas.microsoft.com/office/drawing/2014/main" id="{EC495AB9-818B-4E59-936A-C4FD6797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" name="Freeform 265">
              <a:extLst>
                <a:ext uri="{FF2B5EF4-FFF2-40B4-BE49-F238E27FC236}">
                  <a16:creationId xmlns:a16="http://schemas.microsoft.com/office/drawing/2014/main" id="{70E21D99-B94C-486F-9969-5C5E93F85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" name="Freeform 266">
              <a:extLst>
                <a:ext uri="{FF2B5EF4-FFF2-40B4-BE49-F238E27FC236}">
                  <a16:creationId xmlns:a16="http://schemas.microsoft.com/office/drawing/2014/main" id="{42F7FB9B-C997-4A51-9F3F-456EABA5F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" name="Freeform 267">
              <a:extLst>
                <a:ext uri="{FF2B5EF4-FFF2-40B4-BE49-F238E27FC236}">
                  <a16:creationId xmlns:a16="http://schemas.microsoft.com/office/drawing/2014/main" id="{9A301431-0E1E-433F-8431-BF48DD112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" name="Freeform 268">
              <a:extLst>
                <a:ext uri="{FF2B5EF4-FFF2-40B4-BE49-F238E27FC236}">
                  <a16:creationId xmlns:a16="http://schemas.microsoft.com/office/drawing/2014/main" id="{7B3728A6-7E9C-4D23-A66A-D4A242E33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" name="Freeform 269">
              <a:extLst>
                <a:ext uri="{FF2B5EF4-FFF2-40B4-BE49-F238E27FC236}">
                  <a16:creationId xmlns:a16="http://schemas.microsoft.com/office/drawing/2014/main" id="{E5962A7E-29E2-4068-8962-7C428C470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" name="Freeform 270">
              <a:extLst>
                <a:ext uri="{FF2B5EF4-FFF2-40B4-BE49-F238E27FC236}">
                  <a16:creationId xmlns:a16="http://schemas.microsoft.com/office/drawing/2014/main" id="{459CBE31-6B42-426C-8B29-E66EBFAD7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" name="Freeform 271">
              <a:extLst>
                <a:ext uri="{FF2B5EF4-FFF2-40B4-BE49-F238E27FC236}">
                  <a16:creationId xmlns:a16="http://schemas.microsoft.com/office/drawing/2014/main" id="{301AACEE-39F9-4BC7-A0D6-E9BA79C15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" name="Freeform 272">
              <a:extLst>
                <a:ext uri="{FF2B5EF4-FFF2-40B4-BE49-F238E27FC236}">
                  <a16:creationId xmlns:a16="http://schemas.microsoft.com/office/drawing/2014/main" id="{6C1BDC3C-FA41-45C2-846D-D0054D044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" name="Freeform 273">
              <a:extLst>
                <a:ext uri="{FF2B5EF4-FFF2-40B4-BE49-F238E27FC236}">
                  <a16:creationId xmlns:a16="http://schemas.microsoft.com/office/drawing/2014/main" id="{88890650-2AAD-4875-89D7-2131FA32B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" name="Freeform 274">
              <a:extLst>
                <a:ext uri="{FF2B5EF4-FFF2-40B4-BE49-F238E27FC236}">
                  <a16:creationId xmlns:a16="http://schemas.microsoft.com/office/drawing/2014/main" id="{91A62BDE-AD87-4D94-892F-301B458E1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" name="Freeform 275">
              <a:extLst>
                <a:ext uri="{FF2B5EF4-FFF2-40B4-BE49-F238E27FC236}">
                  <a16:creationId xmlns:a16="http://schemas.microsoft.com/office/drawing/2014/main" id="{890B3F9D-66EF-4261-8BD2-CE9B0930A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" name="Freeform 276">
              <a:extLst>
                <a:ext uri="{FF2B5EF4-FFF2-40B4-BE49-F238E27FC236}">
                  <a16:creationId xmlns:a16="http://schemas.microsoft.com/office/drawing/2014/main" id="{21537857-9888-49CF-A212-7CC1C074E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" name="Freeform 277">
              <a:extLst>
                <a:ext uri="{FF2B5EF4-FFF2-40B4-BE49-F238E27FC236}">
                  <a16:creationId xmlns:a16="http://schemas.microsoft.com/office/drawing/2014/main" id="{FEDD6439-963C-4173-BD57-F1E4B13B9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" name="Freeform 278">
              <a:extLst>
                <a:ext uri="{FF2B5EF4-FFF2-40B4-BE49-F238E27FC236}">
                  <a16:creationId xmlns:a16="http://schemas.microsoft.com/office/drawing/2014/main" id="{8CEA5958-353F-4448-A3B1-21A75DA32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" name="Freeform 279">
              <a:extLst>
                <a:ext uri="{FF2B5EF4-FFF2-40B4-BE49-F238E27FC236}">
                  <a16:creationId xmlns:a16="http://schemas.microsoft.com/office/drawing/2014/main" id="{AE91F123-3AB0-4BF1-8FC6-84EDCFF70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" name="Freeform 280">
              <a:extLst>
                <a:ext uri="{FF2B5EF4-FFF2-40B4-BE49-F238E27FC236}">
                  <a16:creationId xmlns:a16="http://schemas.microsoft.com/office/drawing/2014/main" id="{C2BF6B74-A06E-45D1-8687-2565EE194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4" name="Freeform 281">
              <a:extLst>
                <a:ext uri="{FF2B5EF4-FFF2-40B4-BE49-F238E27FC236}">
                  <a16:creationId xmlns:a16="http://schemas.microsoft.com/office/drawing/2014/main" id="{F0C780FF-15D8-42F2-B1DA-0BC0A498A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5" name="Freeform 282">
              <a:extLst>
                <a:ext uri="{FF2B5EF4-FFF2-40B4-BE49-F238E27FC236}">
                  <a16:creationId xmlns:a16="http://schemas.microsoft.com/office/drawing/2014/main" id="{6790EBBE-61BF-43F5-A492-FA109BEF3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" name="Freeform 283">
              <a:extLst>
                <a:ext uri="{FF2B5EF4-FFF2-40B4-BE49-F238E27FC236}">
                  <a16:creationId xmlns:a16="http://schemas.microsoft.com/office/drawing/2014/main" id="{DFE21AE6-A895-4CD5-881C-71D397741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" name="Freeform 284">
              <a:extLst>
                <a:ext uri="{FF2B5EF4-FFF2-40B4-BE49-F238E27FC236}">
                  <a16:creationId xmlns:a16="http://schemas.microsoft.com/office/drawing/2014/main" id="{23CEA714-1FB1-4A7B-979E-8AA97C471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" name="Freeform 285">
              <a:extLst>
                <a:ext uri="{FF2B5EF4-FFF2-40B4-BE49-F238E27FC236}">
                  <a16:creationId xmlns:a16="http://schemas.microsoft.com/office/drawing/2014/main" id="{ACA1008B-9525-4B4C-ACDF-635CE85BF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" name="Freeform 286">
              <a:extLst>
                <a:ext uri="{FF2B5EF4-FFF2-40B4-BE49-F238E27FC236}">
                  <a16:creationId xmlns:a16="http://schemas.microsoft.com/office/drawing/2014/main" id="{AB6FA82A-415F-486C-BEAD-1D61F922C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" name="Freeform 287">
              <a:extLst>
                <a:ext uri="{FF2B5EF4-FFF2-40B4-BE49-F238E27FC236}">
                  <a16:creationId xmlns:a16="http://schemas.microsoft.com/office/drawing/2014/main" id="{94D1726C-0D33-4617-941B-513F1A30D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" name="Freeform 288">
              <a:extLst>
                <a:ext uri="{FF2B5EF4-FFF2-40B4-BE49-F238E27FC236}">
                  <a16:creationId xmlns:a16="http://schemas.microsoft.com/office/drawing/2014/main" id="{9CC8750B-1A0D-478D-B251-10A82033D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2" name="Freeform 289">
              <a:extLst>
                <a:ext uri="{FF2B5EF4-FFF2-40B4-BE49-F238E27FC236}">
                  <a16:creationId xmlns:a16="http://schemas.microsoft.com/office/drawing/2014/main" id="{538AE03E-37F4-49E3-962F-CD8FFD97F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3" name="Freeform 290">
              <a:extLst>
                <a:ext uri="{FF2B5EF4-FFF2-40B4-BE49-F238E27FC236}">
                  <a16:creationId xmlns:a16="http://schemas.microsoft.com/office/drawing/2014/main" id="{B212D347-F521-4B7B-B509-1BE0546EE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4" name="Freeform 291">
              <a:extLst>
                <a:ext uri="{FF2B5EF4-FFF2-40B4-BE49-F238E27FC236}">
                  <a16:creationId xmlns:a16="http://schemas.microsoft.com/office/drawing/2014/main" id="{8F032656-3D08-4605-B4C3-E69807B31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" name="Freeform 292">
              <a:extLst>
                <a:ext uri="{FF2B5EF4-FFF2-40B4-BE49-F238E27FC236}">
                  <a16:creationId xmlns:a16="http://schemas.microsoft.com/office/drawing/2014/main" id="{EB3EE7D0-EC66-498D-8E47-FC3489148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" name="Freeform 293">
              <a:extLst>
                <a:ext uri="{FF2B5EF4-FFF2-40B4-BE49-F238E27FC236}">
                  <a16:creationId xmlns:a16="http://schemas.microsoft.com/office/drawing/2014/main" id="{285ED100-374F-4B3E-94B7-CE7FEBFB2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" name="Freeform 294">
              <a:extLst>
                <a:ext uri="{FF2B5EF4-FFF2-40B4-BE49-F238E27FC236}">
                  <a16:creationId xmlns:a16="http://schemas.microsoft.com/office/drawing/2014/main" id="{E70DBA9F-4021-4D1D-A573-F1EBD31A4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" name="Freeform 295">
              <a:extLst>
                <a:ext uri="{FF2B5EF4-FFF2-40B4-BE49-F238E27FC236}">
                  <a16:creationId xmlns:a16="http://schemas.microsoft.com/office/drawing/2014/main" id="{DE4C90FA-8C63-444D-B1D8-827047960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" name="Freeform 296">
              <a:extLst>
                <a:ext uri="{FF2B5EF4-FFF2-40B4-BE49-F238E27FC236}">
                  <a16:creationId xmlns:a16="http://schemas.microsoft.com/office/drawing/2014/main" id="{736F2565-1FF5-47BE-92F8-C5799A22F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" name="Freeform 297">
              <a:extLst>
                <a:ext uri="{FF2B5EF4-FFF2-40B4-BE49-F238E27FC236}">
                  <a16:creationId xmlns:a16="http://schemas.microsoft.com/office/drawing/2014/main" id="{C6377A8D-7E16-4B5D-A697-1DD831EFD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" name="Freeform 298">
              <a:extLst>
                <a:ext uri="{FF2B5EF4-FFF2-40B4-BE49-F238E27FC236}">
                  <a16:creationId xmlns:a16="http://schemas.microsoft.com/office/drawing/2014/main" id="{7C9376CC-DB67-4191-8C6E-D6B3C3D59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" name="Freeform 299">
              <a:extLst>
                <a:ext uri="{FF2B5EF4-FFF2-40B4-BE49-F238E27FC236}">
                  <a16:creationId xmlns:a16="http://schemas.microsoft.com/office/drawing/2014/main" id="{F4E8EDA5-7157-41F8-A735-D279E617A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" name="Freeform 300">
              <a:extLst>
                <a:ext uri="{FF2B5EF4-FFF2-40B4-BE49-F238E27FC236}">
                  <a16:creationId xmlns:a16="http://schemas.microsoft.com/office/drawing/2014/main" id="{02A530DF-7D04-4899-B8A8-BAD23789C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4" name="Freeform 301">
              <a:extLst>
                <a:ext uri="{FF2B5EF4-FFF2-40B4-BE49-F238E27FC236}">
                  <a16:creationId xmlns:a16="http://schemas.microsoft.com/office/drawing/2014/main" id="{2F530AF4-2E3A-4C81-BFE6-FF311BE64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" name="Freeform 302">
              <a:extLst>
                <a:ext uri="{FF2B5EF4-FFF2-40B4-BE49-F238E27FC236}">
                  <a16:creationId xmlns:a16="http://schemas.microsoft.com/office/drawing/2014/main" id="{4956A139-0A56-41E1-9F56-E31875FF2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" name="Freeform 303">
              <a:extLst>
                <a:ext uri="{FF2B5EF4-FFF2-40B4-BE49-F238E27FC236}">
                  <a16:creationId xmlns:a16="http://schemas.microsoft.com/office/drawing/2014/main" id="{F8FB16DB-7108-4064-A099-A2D3EA9BD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" name="Freeform 304">
              <a:extLst>
                <a:ext uri="{FF2B5EF4-FFF2-40B4-BE49-F238E27FC236}">
                  <a16:creationId xmlns:a16="http://schemas.microsoft.com/office/drawing/2014/main" id="{D3389101-5523-41EA-B848-0CC8233BD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" name="Freeform 305">
              <a:extLst>
                <a:ext uri="{FF2B5EF4-FFF2-40B4-BE49-F238E27FC236}">
                  <a16:creationId xmlns:a16="http://schemas.microsoft.com/office/drawing/2014/main" id="{71385ADB-0798-4628-BAB9-468A150F3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" name="Freeform 306">
              <a:extLst>
                <a:ext uri="{FF2B5EF4-FFF2-40B4-BE49-F238E27FC236}">
                  <a16:creationId xmlns:a16="http://schemas.microsoft.com/office/drawing/2014/main" id="{AAC35EA3-40E0-4F36-9867-677B0F55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0" name="Freeform 307">
              <a:extLst>
                <a:ext uri="{FF2B5EF4-FFF2-40B4-BE49-F238E27FC236}">
                  <a16:creationId xmlns:a16="http://schemas.microsoft.com/office/drawing/2014/main" id="{528918C9-2566-4CEA-9BDD-54DE2FFB5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1" name="Freeform 308">
              <a:extLst>
                <a:ext uri="{FF2B5EF4-FFF2-40B4-BE49-F238E27FC236}">
                  <a16:creationId xmlns:a16="http://schemas.microsoft.com/office/drawing/2014/main" id="{F7EB9509-6DD6-4F54-90DD-171580096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2" name="Freeform 309">
              <a:extLst>
                <a:ext uri="{FF2B5EF4-FFF2-40B4-BE49-F238E27FC236}">
                  <a16:creationId xmlns:a16="http://schemas.microsoft.com/office/drawing/2014/main" id="{E42F0E41-966B-4C1A-A461-4A0C486EA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" name="Freeform 310">
              <a:extLst>
                <a:ext uri="{FF2B5EF4-FFF2-40B4-BE49-F238E27FC236}">
                  <a16:creationId xmlns:a16="http://schemas.microsoft.com/office/drawing/2014/main" id="{61AAEAD7-E53A-40FD-AABB-83112C5CC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" name="Freeform 311">
              <a:extLst>
                <a:ext uri="{FF2B5EF4-FFF2-40B4-BE49-F238E27FC236}">
                  <a16:creationId xmlns:a16="http://schemas.microsoft.com/office/drawing/2014/main" id="{A9003A6C-A60B-4353-AA75-2C5E90D36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5" name="Freeform 312">
              <a:extLst>
                <a:ext uri="{FF2B5EF4-FFF2-40B4-BE49-F238E27FC236}">
                  <a16:creationId xmlns:a16="http://schemas.microsoft.com/office/drawing/2014/main" id="{69E52550-05D0-4918-952D-43EB9F7EB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6" name="Freeform 313">
              <a:extLst>
                <a:ext uri="{FF2B5EF4-FFF2-40B4-BE49-F238E27FC236}">
                  <a16:creationId xmlns:a16="http://schemas.microsoft.com/office/drawing/2014/main" id="{173828E6-2976-4CAE-A715-5862F018F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7" name="Freeform 314">
              <a:extLst>
                <a:ext uri="{FF2B5EF4-FFF2-40B4-BE49-F238E27FC236}">
                  <a16:creationId xmlns:a16="http://schemas.microsoft.com/office/drawing/2014/main" id="{DAEA5606-9D04-46C0-9E8F-F3568BE61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" name="Freeform 315">
              <a:extLst>
                <a:ext uri="{FF2B5EF4-FFF2-40B4-BE49-F238E27FC236}">
                  <a16:creationId xmlns:a16="http://schemas.microsoft.com/office/drawing/2014/main" id="{00E15972-0A68-4D55-9A7C-9CD1771F8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" name="Freeform 316">
              <a:extLst>
                <a:ext uri="{FF2B5EF4-FFF2-40B4-BE49-F238E27FC236}">
                  <a16:creationId xmlns:a16="http://schemas.microsoft.com/office/drawing/2014/main" id="{429D8FF8-FC90-4CC7-BEA0-207A664AE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" name="Freeform 317">
              <a:extLst>
                <a:ext uri="{FF2B5EF4-FFF2-40B4-BE49-F238E27FC236}">
                  <a16:creationId xmlns:a16="http://schemas.microsoft.com/office/drawing/2014/main" id="{91A87D96-999F-46F9-A4F0-EEC82D104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1" name="Freeform 318">
              <a:extLst>
                <a:ext uri="{FF2B5EF4-FFF2-40B4-BE49-F238E27FC236}">
                  <a16:creationId xmlns:a16="http://schemas.microsoft.com/office/drawing/2014/main" id="{4C332737-C928-4AB3-BF89-DD47E277F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2" name="Freeform 319">
              <a:extLst>
                <a:ext uri="{FF2B5EF4-FFF2-40B4-BE49-F238E27FC236}">
                  <a16:creationId xmlns:a16="http://schemas.microsoft.com/office/drawing/2014/main" id="{4CFEFCCE-EE4F-408C-8B20-7E64735D9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" name="Freeform 320">
              <a:extLst>
                <a:ext uri="{FF2B5EF4-FFF2-40B4-BE49-F238E27FC236}">
                  <a16:creationId xmlns:a16="http://schemas.microsoft.com/office/drawing/2014/main" id="{3CED5AE9-C6B7-41BE-9512-2CAB2AB18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" name="Freeform 321">
              <a:extLst>
                <a:ext uri="{FF2B5EF4-FFF2-40B4-BE49-F238E27FC236}">
                  <a16:creationId xmlns:a16="http://schemas.microsoft.com/office/drawing/2014/main" id="{C72012E6-F52D-4F7B-9F31-A2686CE91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" name="Freeform 322">
              <a:extLst>
                <a:ext uri="{FF2B5EF4-FFF2-40B4-BE49-F238E27FC236}">
                  <a16:creationId xmlns:a16="http://schemas.microsoft.com/office/drawing/2014/main" id="{513FCA89-5935-4923-8400-C8A323EC8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" name="Freeform 323">
              <a:extLst>
                <a:ext uri="{FF2B5EF4-FFF2-40B4-BE49-F238E27FC236}">
                  <a16:creationId xmlns:a16="http://schemas.microsoft.com/office/drawing/2014/main" id="{70B31B65-CACF-40DA-8FCE-4F2E48005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7" name="Freeform 324">
              <a:extLst>
                <a:ext uri="{FF2B5EF4-FFF2-40B4-BE49-F238E27FC236}">
                  <a16:creationId xmlns:a16="http://schemas.microsoft.com/office/drawing/2014/main" id="{A6C5AAF0-66B1-4E0D-AB0B-0BB415B75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" name="Freeform 325">
              <a:extLst>
                <a:ext uri="{FF2B5EF4-FFF2-40B4-BE49-F238E27FC236}">
                  <a16:creationId xmlns:a16="http://schemas.microsoft.com/office/drawing/2014/main" id="{06E6067A-6D14-42E4-BB5E-C737D4D2D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" name="Freeform 326">
              <a:extLst>
                <a:ext uri="{FF2B5EF4-FFF2-40B4-BE49-F238E27FC236}">
                  <a16:creationId xmlns:a16="http://schemas.microsoft.com/office/drawing/2014/main" id="{9C03A622-6037-4496-94E6-88783F076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0" name="Freeform 327">
              <a:extLst>
                <a:ext uri="{FF2B5EF4-FFF2-40B4-BE49-F238E27FC236}">
                  <a16:creationId xmlns:a16="http://schemas.microsoft.com/office/drawing/2014/main" id="{BA2FD503-9AC6-44B5-B477-82712197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" name="Freeform 328">
              <a:extLst>
                <a:ext uri="{FF2B5EF4-FFF2-40B4-BE49-F238E27FC236}">
                  <a16:creationId xmlns:a16="http://schemas.microsoft.com/office/drawing/2014/main" id="{24BF85BC-77AA-46E9-BAAE-0D3E27003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2" name="Freeform 329">
              <a:extLst>
                <a:ext uri="{FF2B5EF4-FFF2-40B4-BE49-F238E27FC236}">
                  <a16:creationId xmlns:a16="http://schemas.microsoft.com/office/drawing/2014/main" id="{16B247F4-D750-4FF9-A8E1-9E10EF802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" name="Freeform 330">
              <a:extLst>
                <a:ext uri="{FF2B5EF4-FFF2-40B4-BE49-F238E27FC236}">
                  <a16:creationId xmlns:a16="http://schemas.microsoft.com/office/drawing/2014/main" id="{F4427980-2C71-4783-8B2C-863F04AE1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" name="Freeform 331">
              <a:extLst>
                <a:ext uri="{FF2B5EF4-FFF2-40B4-BE49-F238E27FC236}">
                  <a16:creationId xmlns:a16="http://schemas.microsoft.com/office/drawing/2014/main" id="{97F7D168-0D0B-401D-A7B5-2C52BC538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5" name="Freeform 332">
              <a:extLst>
                <a:ext uri="{FF2B5EF4-FFF2-40B4-BE49-F238E27FC236}">
                  <a16:creationId xmlns:a16="http://schemas.microsoft.com/office/drawing/2014/main" id="{92D8B59C-B49E-43E1-B765-4EE50DA10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6" name="Freeform 333">
              <a:extLst>
                <a:ext uri="{FF2B5EF4-FFF2-40B4-BE49-F238E27FC236}">
                  <a16:creationId xmlns:a16="http://schemas.microsoft.com/office/drawing/2014/main" id="{26AD2EF6-2C81-4D83-95B6-A0C30BABE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7" name="Freeform 334">
              <a:extLst>
                <a:ext uri="{FF2B5EF4-FFF2-40B4-BE49-F238E27FC236}">
                  <a16:creationId xmlns:a16="http://schemas.microsoft.com/office/drawing/2014/main" id="{351930F5-F68D-45FC-90FC-E670E9FF2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" name="Freeform 335">
              <a:extLst>
                <a:ext uri="{FF2B5EF4-FFF2-40B4-BE49-F238E27FC236}">
                  <a16:creationId xmlns:a16="http://schemas.microsoft.com/office/drawing/2014/main" id="{B6DBC6A8-D165-4E38-A162-9BE4587BC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" name="Freeform 336">
              <a:extLst>
                <a:ext uri="{FF2B5EF4-FFF2-40B4-BE49-F238E27FC236}">
                  <a16:creationId xmlns:a16="http://schemas.microsoft.com/office/drawing/2014/main" id="{7B3F083A-BFBE-4590-88DD-6C53FA027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" name="Freeform 337">
              <a:extLst>
                <a:ext uri="{FF2B5EF4-FFF2-40B4-BE49-F238E27FC236}">
                  <a16:creationId xmlns:a16="http://schemas.microsoft.com/office/drawing/2014/main" id="{442F78FC-080D-4E04-99C0-C9BA0E6DF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" name="Freeform 338">
              <a:extLst>
                <a:ext uri="{FF2B5EF4-FFF2-40B4-BE49-F238E27FC236}">
                  <a16:creationId xmlns:a16="http://schemas.microsoft.com/office/drawing/2014/main" id="{652AA840-2EE1-47D6-98C0-7E25422CF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2" name="Freeform 339">
              <a:extLst>
                <a:ext uri="{FF2B5EF4-FFF2-40B4-BE49-F238E27FC236}">
                  <a16:creationId xmlns:a16="http://schemas.microsoft.com/office/drawing/2014/main" id="{659157DB-5569-4A28-AFAC-C9EA9345C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3" name="Freeform 340">
              <a:extLst>
                <a:ext uri="{FF2B5EF4-FFF2-40B4-BE49-F238E27FC236}">
                  <a16:creationId xmlns:a16="http://schemas.microsoft.com/office/drawing/2014/main" id="{D62FC07B-C63A-44FD-A5B9-32B26C9DA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4" name="Freeform 341">
              <a:extLst>
                <a:ext uri="{FF2B5EF4-FFF2-40B4-BE49-F238E27FC236}">
                  <a16:creationId xmlns:a16="http://schemas.microsoft.com/office/drawing/2014/main" id="{5516B803-B7B6-49CB-A9DD-7074E04C9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5" name="Freeform 342">
              <a:extLst>
                <a:ext uri="{FF2B5EF4-FFF2-40B4-BE49-F238E27FC236}">
                  <a16:creationId xmlns:a16="http://schemas.microsoft.com/office/drawing/2014/main" id="{60BF4FA1-BCBE-4D85-B940-535D3568F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" name="Freeform 343">
              <a:extLst>
                <a:ext uri="{FF2B5EF4-FFF2-40B4-BE49-F238E27FC236}">
                  <a16:creationId xmlns:a16="http://schemas.microsoft.com/office/drawing/2014/main" id="{513B8C27-6AC0-469A-B5D4-0488928A7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" name="Freeform 344">
              <a:extLst>
                <a:ext uri="{FF2B5EF4-FFF2-40B4-BE49-F238E27FC236}">
                  <a16:creationId xmlns:a16="http://schemas.microsoft.com/office/drawing/2014/main" id="{30D6CC71-F635-4228-A0B0-16A70F6EA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8" name="Freeform 345">
              <a:extLst>
                <a:ext uri="{FF2B5EF4-FFF2-40B4-BE49-F238E27FC236}">
                  <a16:creationId xmlns:a16="http://schemas.microsoft.com/office/drawing/2014/main" id="{3D9D15D7-A3CB-4C0C-88F4-316460EE6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" name="Freeform 346">
              <a:extLst>
                <a:ext uri="{FF2B5EF4-FFF2-40B4-BE49-F238E27FC236}">
                  <a16:creationId xmlns:a16="http://schemas.microsoft.com/office/drawing/2014/main" id="{4A4EEB1F-C7D0-485C-BC14-6E7BC8E0C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" name="Freeform 347">
              <a:extLst>
                <a:ext uri="{FF2B5EF4-FFF2-40B4-BE49-F238E27FC236}">
                  <a16:creationId xmlns:a16="http://schemas.microsoft.com/office/drawing/2014/main" id="{6E79FDA3-A1EB-4472-8B9A-C99966FD6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" name="Freeform 348">
              <a:extLst>
                <a:ext uri="{FF2B5EF4-FFF2-40B4-BE49-F238E27FC236}">
                  <a16:creationId xmlns:a16="http://schemas.microsoft.com/office/drawing/2014/main" id="{ED2930EC-9C9A-405E-8B70-4E803205C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2" name="Freeform 349">
              <a:extLst>
                <a:ext uri="{FF2B5EF4-FFF2-40B4-BE49-F238E27FC236}">
                  <a16:creationId xmlns:a16="http://schemas.microsoft.com/office/drawing/2014/main" id="{6F38C629-809E-4FE6-B1A8-367DB99B0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3" name="Freeform 350">
              <a:extLst>
                <a:ext uri="{FF2B5EF4-FFF2-40B4-BE49-F238E27FC236}">
                  <a16:creationId xmlns:a16="http://schemas.microsoft.com/office/drawing/2014/main" id="{35D69500-12EA-4451-B5A1-7E3AF4470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4" name="Freeform 351">
              <a:extLst>
                <a:ext uri="{FF2B5EF4-FFF2-40B4-BE49-F238E27FC236}">
                  <a16:creationId xmlns:a16="http://schemas.microsoft.com/office/drawing/2014/main" id="{12602615-DF5B-434A-BCA3-07F418B77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5" name="Freeform 352">
              <a:extLst>
                <a:ext uri="{FF2B5EF4-FFF2-40B4-BE49-F238E27FC236}">
                  <a16:creationId xmlns:a16="http://schemas.microsoft.com/office/drawing/2014/main" id="{5016743E-C09E-46B9-8398-A666B470E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6" name="Freeform 353">
              <a:extLst>
                <a:ext uri="{FF2B5EF4-FFF2-40B4-BE49-F238E27FC236}">
                  <a16:creationId xmlns:a16="http://schemas.microsoft.com/office/drawing/2014/main" id="{2A398397-AF95-4EEC-87BD-1A8F2516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" name="Freeform 354">
              <a:extLst>
                <a:ext uri="{FF2B5EF4-FFF2-40B4-BE49-F238E27FC236}">
                  <a16:creationId xmlns:a16="http://schemas.microsoft.com/office/drawing/2014/main" id="{A2510B04-90CC-4B6B-B8E6-EC14C11AC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8" name="Freeform 355">
              <a:extLst>
                <a:ext uri="{FF2B5EF4-FFF2-40B4-BE49-F238E27FC236}">
                  <a16:creationId xmlns:a16="http://schemas.microsoft.com/office/drawing/2014/main" id="{8712AEF7-6DF8-46BF-BED6-99AED391E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" name="Freeform 356">
              <a:extLst>
                <a:ext uri="{FF2B5EF4-FFF2-40B4-BE49-F238E27FC236}">
                  <a16:creationId xmlns:a16="http://schemas.microsoft.com/office/drawing/2014/main" id="{F82973B4-5107-48F1-80E8-F7BB9E5AD5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" name="Freeform 357">
              <a:extLst>
                <a:ext uri="{FF2B5EF4-FFF2-40B4-BE49-F238E27FC236}">
                  <a16:creationId xmlns:a16="http://schemas.microsoft.com/office/drawing/2014/main" id="{A14EA65D-4456-4514-B227-882109BFE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" name="Freeform 358">
              <a:extLst>
                <a:ext uri="{FF2B5EF4-FFF2-40B4-BE49-F238E27FC236}">
                  <a16:creationId xmlns:a16="http://schemas.microsoft.com/office/drawing/2014/main" id="{5B5C1FAD-5E5B-41D7-9C07-0AABADAD2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" name="Freeform 359">
              <a:extLst>
                <a:ext uri="{FF2B5EF4-FFF2-40B4-BE49-F238E27FC236}">
                  <a16:creationId xmlns:a16="http://schemas.microsoft.com/office/drawing/2014/main" id="{4C835602-9189-409A-996C-B39B6AFD6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" name="Freeform 360">
              <a:extLst>
                <a:ext uri="{FF2B5EF4-FFF2-40B4-BE49-F238E27FC236}">
                  <a16:creationId xmlns:a16="http://schemas.microsoft.com/office/drawing/2014/main" id="{23E4B2EC-108E-49A3-B58B-715DD28F4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" name="Freeform 361">
              <a:extLst>
                <a:ext uri="{FF2B5EF4-FFF2-40B4-BE49-F238E27FC236}">
                  <a16:creationId xmlns:a16="http://schemas.microsoft.com/office/drawing/2014/main" id="{CFB698B2-C66F-4313-A1A4-2CF6E9A2E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" name="Freeform 362">
              <a:extLst>
                <a:ext uri="{FF2B5EF4-FFF2-40B4-BE49-F238E27FC236}">
                  <a16:creationId xmlns:a16="http://schemas.microsoft.com/office/drawing/2014/main" id="{622F866D-879A-4E66-9849-0E18CF2DF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" name="Freeform 363">
              <a:extLst>
                <a:ext uri="{FF2B5EF4-FFF2-40B4-BE49-F238E27FC236}">
                  <a16:creationId xmlns:a16="http://schemas.microsoft.com/office/drawing/2014/main" id="{6647D5EA-1D87-4BD6-820B-048F49016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" name="Freeform 364">
              <a:extLst>
                <a:ext uri="{FF2B5EF4-FFF2-40B4-BE49-F238E27FC236}">
                  <a16:creationId xmlns:a16="http://schemas.microsoft.com/office/drawing/2014/main" id="{5D4E2C40-5555-4B87-AF23-DB900E6E8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" name="Freeform 365">
              <a:extLst>
                <a:ext uri="{FF2B5EF4-FFF2-40B4-BE49-F238E27FC236}">
                  <a16:creationId xmlns:a16="http://schemas.microsoft.com/office/drawing/2014/main" id="{DC0EC271-E80A-4C28-8D61-B1C37BCEC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" name="Freeform 366">
              <a:extLst>
                <a:ext uri="{FF2B5EF4-FFF2-40B4-BE49-F238E27FC236}">
                  <a16:creationId xmlns:a16="http://schemas.microsoft.com/office/drawing/2014/main" id="{986BEAE3-66DC-461D-BCE4-133CDDFC1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" name="Freeform 367">
              <a:extLst>
                <a:ext uri="{FF2B5EF4-FFF2-40B4-BE49-F238E27FC236}">
                  <a16:creationId xmlns:a16="http://schemas.microsoft.com/office/drawing/2014/main" id="{489C0605-885C-4CB0-B230-477834A9D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" name="Freeform 368">
              <a:extLst>
                <a:ext uri="{FF2B5EF4-FFF2-40B4-BE49-F238E27FC236}">
                  <a16:creationId xmlns:a16="http://schemas.microsoft.com/office/drawing/2014/main" id="{5CD90DEB-27A7-4EAA-B943-72C5C0D86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" name="Freeform 369">
              <a:extLst>
                <a:ext uri="{FF2B5EF4-FFF2-40B4-BE49-F238E27FC236}">
                  <a16:creationId xmlns:a16="http://schemas.microsoft.com/office/drawing/2014/main" id="{43A5CDF0-6A78-411F-A7AA-7EDFBC06A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" name="Freeform 370">
              <a:extLst>
                <a:ext uri="{FF2B5EF4-FFF2-40B4-BE49-F238E27FC236}">
                  <a16:creationId xmlns:a16="http://schemas.microsoft.com/office/drawing/2014/main" id="{2AA4E028-A791-40E4-9B89-B7D3B36D5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" name="Freeform 371">
              <a:extLst>
                <a:ext uri="{FF2B5EF4-FFF2-40B4-BE49-F238E27FC236}">
                  <a16:creationId xmlns:a16="http://schemas.microsoft.com/office/drawing/2014/main" id="{908FDA5D-455E-4312-B4BE-987FC8ACE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" name="Freeform 372">
              <a:extLst>
                <a:ext uri="{FF2B5EF4-FFF2-40B4-BE49-F238E27FC236}">
                  <a16:creationId xmlns:a16="http://schemas.microsoft.com/office/drawing/2014/main" id="{72D98A81-5691-406F-87B9-ACE51ED29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" name="Freeform 373">
              <a:extLst>
                <a:ext uri="{FF2B5EF4-FFF2-40B4-BE49-F238E27FC236}">
                  <a16:creationId xmlns:a16="http://schemas.microsoft.com/office/drawing/2014/main" id="{B11A1AC3-9894-4256-B547-137C5121A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" name="Freeform 374">
              <a:extLst>
                <a:ext uri="{FF2B5EF4-FFF2-40B4-BE49-F238E27FC236}">
                  <a16:creationId xmlns:a16="http://schemas.microsoft.com/office/drawing/2014/main" id="{8C920B6A-A16A-434F-ACB0-51364CCE7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" name="Freeform 375">
              <a:extLst>
                <a:ext uri="{FF2B5EF4-FFF2-40B4-BE49-F238E27FC236}">
                  <a16:creationId xmlns:a16="http://schemas.microsoft.com/office/drawing/2014/main" id="{0270847D-B244-402B-8392-A5002B009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" name="Freeform 376">
              <a:extLst>
                <a:ext uri="{FF2B5EF4-FFF2-40B4-BE49-F238E27FC236}">
                  <a16:creationId xmlns:a16="http://schemas.microsoft.com/office/drawing/2014/main" id="{A852B632-67DC-4D14-9DE8-B7AAB1279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" name="Freeform 377">
              <a:extLst>
                <a:ext uri="{FF2B5EF4-FFF2-40B4-BE49-F238E27FC236}">
                  <a16:creationId xmlns:a16="http://schemas.microsoft.com/office/drawing/2014/main" id="{F01AA76D-D3BB-4CFF-ABF1-309BCC177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" name="Freeform 378">
              <a:extLst>
                <a:ext uri="{FF2B5EF4-FFF2-40B4-BE49-F238E27FC236}">
                  <a16:creationId xmlns:a16="http://schemas.microsoft.com/office/drawing/2014/main" id="{342FC682-ABD3-4BEF-AF7B-D582D5168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" name="Freeform 379">
              <a:extLst>
                <a:ext uri="{FF2B5EF4-FFF2-40B4-BE49-F238E27FC236}">
                  <a16:creationId xmlns:a16="http://schemas.microsoft.com/office/drawing/2014/main" id="{A147A893-36FD-47B5-8210-3114A1C5E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" name="Freeform 380">
              <a:extLst>
                <a:ext uri="{FF2B5EF4-FFF2-40B4-BE49-F238E27FC236}">
                  <a16:creationId xmlns:a16="http://schemas.microsoft.com/office/drawing/2014/main" id="{4522F2A3-5FE5-46E2-B58F-F97982AB1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" name="Freeform 381">
              <a:extLst>
                <a:ext uri="{FF2B5EF4-FFF2-40B4-BE49-F238E27FC236}">
                  <a16:creationId xmlns:a16="http://schemas.microsoft.com/office/drawing/2014/main" id="{C04D4032-B77B-485D-BA35-94A74436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5" name="Freeform 382">
              <a:extLst>
                <a:ext uri="{FF2B5EF4-FFF2-40B4-BE49-F238E27FC236}">
                  <a16:creationId xmlns:a16="http://schemas.microsoft.com/office/drawing/2014/main" id="{5252B8D7-9E0F-4372-AFAA-298BFAAB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" name="Freeform 383">
              <a:extLst>
                <a:ext uri="{FF2B5EF4-FFF2-40B4-BE49-F238E27FC236}">
                  <a16:creationId xmlns:a16="http://schemas.microsoft.com/office/drawing/2014/main" id="{529CB1D6-490B-4A6F-9018-E3D949142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7" name="Freeform 384">
              <a:extLst>
                <a:ext uri="{FF2B5EF4-FFF2-40B4-BE49-F238E27FC236}">
                  <a16:creationId xmlns:a16="http://schemas.microsoft.com/office/drawing/2014/main" id="{48CC31DD-0E09-414B-8899-FB569F3AD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" name="Freeform 385">
              <a:extLst>
                <a:ext uri="{FF2B5EF4-FFF2-40B4-BE49-F238E27FC236}">
                  <a16:creationId xmlns:a16="http://schemas.microsoft.com/office/drawing/2014/main" id="{F17DDD12-2680-4C25-8B12-038904D0CD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" name="Freeform 386">
              <a:extLst>
                <a:ext uri="{FF2B5EF4-FFF2-40B4-BE49-F238E27FC236}">
                  <a16:creationId xmlns:a16="http://schemas.microsoft.com/office/drawing/2014/main" id="{B5B4BCDE-A8F6-486D-A735-AC563729D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" name="Freeform 387">
              <a:extLst>
                <a:ext uri="{FF2B5EF4-FFF2-40B4-BE49-F238E27FC236}">
                  <a16:creationId xmlns:a16="http://schemas.microsoft.com/office/drawing/2014/main" id="{279AFFF4-672E-4906-A579-33EDB86B25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" name="Freeform 388">
              <a:extLst>
                <a:ext uri="{FF2B5EF4-FFF2-40B4-BE49-F238E27FC236}">
                  <a16:creationId xmlns:a16="http://schemas.microsoft.com/office/drawing/2014/main" id="{9AB0BA16-3E3D-455C-B5A4-2341299A0D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" name="Freeform 389">
              <a:extLst>
                <a:ext uri="{FF2B5EF4-FFF2-40B4-BE49-F238E27FC236}">
                  <a16:creationId xmlns:a16="http://schemas.microsoft.com/office/drawing/2014/main" id="{F0E842AB-F7D1-46A6-932F-CB2AAD3D7B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3" name="Freeform 390">
              <a:extLst>
                <a:ext uri="{FF2B5EF4-FFF2-40B4-BE49-F238E27FC236}">
                  <a16:creationId xmlns:a16="http://schemas.microsoft.com/office/drawing/2014/main" id="{6E14598B-4319-469D-93B5-2F97954A5C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4" name="Freeform 391">
              <a:extLst>
                <a:ext uri="{FF2B5EF4-FFF2-40B4-BE49-F238E27FC236}">
                  <a16:creationId xmlns:a16="http://schemas.microsoft.com/office/drawing/2014/main" id="{53903F3F-2A9D-4B08-8034-26A746CD4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5" name="Freeform 392">
              <a:extLst>
                <a:ext uri="{FF2B5EF4-FFF2-40B4-BE49-F238E27FC236}">
                  <a16:creationId xmlns:a16="http://schemas.microsoft.com/office/drawing/2014/main" id="{DCDCD4AC-4ACB-447A-A215-99C284118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" name="Freeform 393">
              <a:extLst>
                <a:ext uri="{FF2B5EF4-FFF2-40B4-BE49-F238E27FC236}">
                  <a16:creationId xmlns:a16="http://schemas.microsoft.com/office/drawing/2014/main" id="{09E398A7-D3C2-4D31-AE59-6BA6C833E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" name="Freeform 394">
              <a:extLst>
                <a:ext uri="{FF2B5EF4-FFF2-40B4-BE49-F238E27FC236}">
                  <a16:creationId xmlns:a16="http://schemas.microsoft.com/office/drawing/2014/main" id="{10AA3383-680B-4F13-BA06-9966F1E44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8" name="Freeform 395">
              <a:extLst>
                <a:ext uri="{FF2B5EF4-FFF2-40B4-BE49-F238E27FC236}">
                  <a16:creationId xmlns:a16="http://schemas.microsoft.com/office/drawing/2014/main" id="{43B9E6CD-95AF-4913-84C1-72BE50D27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9" name="Freeform 396">
              <a:extLst>
                <a:ext uri="{FF2B5EF4-FFF2-40B4-BE49-F238E27FC236}">
                  <a16:creationId xmlns:a16="http://schemas.microsoft.com/office/drawing/2014/main" id="{D7BEB0AC-8C8C-45F1-9B1B-22C5A3322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" name="Freeform 397">
              <a:extLst>
                <a:ext uri="{FF2B5EF4-FFF2-40B4-BE49-F238E27FC236}">
                  <a16:creationId xmlns:a16="http://schemas.microsoft.com/office/drawing/2014/main" id="{993454BA-CA7C-4190-B76F-8688912D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" name="Freeform 398">
              <a:extLst>
                <a:ext uri="{FF2B5EF4-FFF2-40B4-BE49-F238E27FC236}">
                  <a16:creationId xmlns:a16="http://schemas.microsoft.com/office/drawing/2014/main" id="{F6556D8E-4D11-4FDC-9C43-4BE130A52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" name="Freeform 399">
              <a:extLst>
                <a:ext uri="{FF2B5EF4-FFF2-40B4-BE49-F238E27FC236}">
                  <a16:creationId xmlns:a16="http://schemas.microsoft.com/office/drawing/2014/main" id="{B0463BB7-98A2-4151-A39E-268EDD2E0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3" name="Freeform 400">
              <a:extLst>
                <a:ext uri="{FF2B5EF4-FFF2-40B4-BE49-F238E27FC236}">
                  <a16:creationId xmlns:a16="http://schemas.microsoft.com/office/drawing/2014/main" id="{FD9B7371-B69F-4B02-A4D3-4AAA86102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" name="Freeform 401">
              <a:extLst>
                <a:ext uri="{FF2B5EF4-FFF2-40B4-BE49-F238E27FC236}">
                  <a16:creationId xmlns:a16="http://schemas.microsoft.com/office/drawing/2014/main" id="{80BE52EE-89A2-4032-B904-C8826CBE6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5" name="Freeform 402">
              <a:extLst>
                <a:ext uri="{FF2B5EF4-FFF2-40B4-BE49-F238E27FC236}">
                  <a16:creationId xmlns:a16="http://schemas.microsoft.com/office/drawing/2014/main" id="{6F8CB163-9B03-4F5F-9E97-BFAE1BFF5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" name="Freeform 403">
              <a:extLst>
                <a:ext uri="{FF2B5EF4-FFF2-40B4-BE49-F238E27FC236}">
                  <a16:creationId xmlns:a16="http://schemas.microsoft.com/office/drawing/2014/main" id="{11D44F66-4400-4D27-BB08-DD1465AAB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" name="Freeform 404">
              <a:extLst>
                <a:ext uri="{FF2B5EF4-FFF2-40B4-BE49-F238E27FC236}">
                  <a16:creationId xmlns:a16="http://schemas.microsoft.com/office/drawing/2014/main" id="{1E0F4B17-5F32-4B45-B0FB-E9B085E13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8" name="Freeform 405">
              <a:extLst>
                <a:ext uri="{FF2B5EF4-FFF2-40B4-BE49-F238E27FC236}">
                  <a16:creationId xmlns:a16="http://schemas.microsoft.com/office/drawing/2014/main" id="{B429FAAF-0892-4262-8F5D-16CB102AF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9" name="Freeform 406">
              <a:extLst>
                <a:ext uri="{FF2B5EF4-FFF2-40B4-BE49-F238E27FC236}">
                  <a16:creationId xmlns:a16="http://schemas.microsoft.com/office/drawing/2014/main" id="{25F3C44C-CAE7-458F-BA83-909E33CD0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" name="Freeform 407">
              <a:extLst>
                <a:ext uri="{FF2B5EF4-FFF2-40B4-BE49-F238E27FC236}">
                  <a16:creationId xmlns:a16="http://schemas.microsoft.com/office/drawing/2014/main" id="{61D3C293-BDA7-4A18-8BBA-74955B519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" name="Freeform 408">
              <a:extLst>
                <a:ext uri="{FF2B5EF4-FFF2-40B4-BE49-F238E27FC236}">
                  <a16:creationId xmlns:a16="http://schemas.microsoft.com/office/drawing/2014/main" id="{BBDB8404-F929-4617-ACE2-1D6D538C1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" name="Freeform 409">
              <a:extLst>
                <a:ext uri="{FF2B5EF4-FFF2-40B4-BE49-F238E27FC236}">
                  <a16:creationId xmlns:a16="http://schemas.microsoft.com/office/drawing/2014/main" id="{AD5C3B49-8F95-4211-B115-D8D6E387B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" name="Freeform 410">
              <a:extLst>
                <a:ext uri="{FF2B5EF4-FFF2-40B4-BE49-F238E27FC236}">
                  <a16:creationId xmlns:a16="http://schemas.microsoft.com/office/drawing/2014/main" id="{96005B8F-CC48-4050-8DC9-07611FF51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" name="Freeform 411">
              <a:extLst>
                <a:ext uri="{FF2B5EF4-FFF2-40B4-BE49-F238E27FC236}">
                  <a16:creationId xmlns:a16="http://schemas.microsoft.com/office/drawing/2014/main" id="{C015DB90-0B0F-42B1-8F25-E910A3D0E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" name="Freeform 412">
              <a:extLst>
                <a:ext uri="{FF2B5EF4-FFF2-40B4-BE49-F238E27FC236}">
                  <a16:creationId xmlns:a16="http://schemas.microsoft.com/office/drawing/2014/main" id="{C3101EB3-3556-4892-81D2-934FE32C2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6" name="Freeform 413">
              <a:extLst>
                <a:ext uri="{FF2B5EF4-FFF2-40B4-BE49-F238E27FC236}">
                  <a16:creationId xmlns:a16="http://schemas.microsoft.com/office/drawing/2014/main" id="{361CBB41-DD5D-41ED-8A2B-93ED98255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7" name="Freeform 414">
              <a:extLst>
                <a:ext uri="{FF2B5EF4-FFF2-40B4-BE49-F238E27FC236}">
                  <a16:creationId xmlns:a16="http://schemas.microsoft.com/office/drawing/2014/main" id="{F79C5E8F-8F03-4113-BDCC-C84BCD434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8" name="Freeform 415">
              <a:extLst>
                <a:ext uri="{FF2B5EF4-FFF2-40B4-BE49-F238E27FC236}">
                  <a16:creationId xmlns:a16="http://schemas.microsoft.com/office/drawing/2014/main" id="{5223CF22-62D6-4429-9729-1779FF8A23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9" name="Freeform 416">
              <a:extLst>
                <a:ext uri="{FF2B5EF4-FFF2-40B4-BE49-F238E27FC236}">
                  <a16:creationId xmlns:a16="http://schemas.microsoft.com/office/drawing/2014/main" id="{1F2ABAA8-D691-4758-9FF9-E8D69A7301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" name="Freeform 417">
              <a:extLst>
                <a:ext uri="{FF2B5EF4-FFF2-40B4-BE49-F238E27FC236}">
                  <a16:creationId xmlns:a16="http://schemas.microsoft.com/office/drawing/2014/main" id="{8424414F-CFE9-41B1-B0CB-1DBE5ABC5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" name="Freeform 418">
              <a:extLst>
                <a:ext uri="{FF2B5EF4-FFF2-40B4-BE49-F238E27FC236}">
                  <a16:creationId xmlns:a16="http://schemas.microsoft.com/office/drawing/2014/main" id="{610451F2-921C-49D5-821D-5C2661AFF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2" name="Freeform 419">
              <a:extLst>
                <a:ext uri="{FF2B5EF4-FFF2-40B4-BE49-F238E27FC236}">
                  <a16:creationId xmlns:a16="http://schemas.microsoft.com/office/drawing/2014/main" id="{B2535A73-222C-40A1-90C4-AE0576123E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3" name="Freeform 420">
              <a:extLst>
                <a:ext uri="{FF2B5EF4-FFF2-40B4-BE49-F238E27FC236}">
                  <a16:creationId xmlns:a16="http://schemas.microsoft.com/office/drawing/2014/main" id="{410DEC09-2E97-4FF2-94D8-C85F760BE3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4" name="Freeform 421">
              <a:extLst>
                <a:ext uri="{FF2B5EF4-FFF2-40B4-BE49-F238E27FC236}">
                  <a16:creationId xmlns:a16="http://schemas.microsoft.com/office/drawing/2014/main" id="{67A6BFA3-EEEB-4EB0-B73B-795150CCD6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" name="Freeform 422">
              <a:extLst>
                <a:ext uri="{FF2B5EF4-FFF2-40B4-BE49-F238E27FC236}">
                  <a16:creationId xmlns:a16="http://schemas.microsoft.com/office/drawing/2014/main" id="{09C6453A-5E04-4AA2-B0D8-EB12455ED2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6" name="Freeform 423">
              <a:extLst>
                <a:ext uri="{FF2B5EF4-FFF2-40B4-BE49-F238E27FC236}">
                  <a16:creationId xmlns:a16="http://schemas.microsoft.com/office/drawing/2014/main" id="{51677E5D-25A2-4387-86B1-A8F665E2EE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" name="Freeform 424">
              <a:extLst>
                <a:ext uri="{FF2B5EF4-FFF2-40B4-BE49-F238E27FC236}">
                  <a16:creationId xmlns:a16="http://schemas.microsoft.com/office/drawing/2014/main" id="{8879FBCD-17C0-45BE-AE8B-E4445012D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" name="Freeform 425">
              <a:extLst>
                <a:ext uri="{FF2B5EF4-FFF2-40B4-BE49-F238E27FC236}">
                  <a16:creationId xmlns:a16="http://schemas.microsoft.com/office/drawing/2014/main" id="{7910D151-3BF1-473A-816F-54F36278C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9" name="Freeform 426">
              <a:extLst>
                <a:ext uri="{FF2B5EF4-FFF2-40B4-BE49-F238E27FC236}">
                  <a16:creationId xmlns:a16="http://schemas.microsoft.com/office/drawing/2014/main" id="{A3A67DD6-7425-439C-818A-E4434D4BE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" name="Freeform 427">
              <a:extLst>
                <a:ext uri="{FF2B5EF4-FFF2-40B4-BE49-F238E27FC236}">
                  <a16:creationId xmlns:a16="http://schemas.microsoft.com/office/drawing/2014/main" id="{658E883B-0762-475E-BC94-0846A0DCB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" name="Freeform 428">
              <a:extLst>
                <a:ext uri="{FF2B5EF4-FFF2-40B4-BE49-F238E27FC236}">
                  <a16:creationId xmlns:a16="http://schemas.microsoft.com/office/drawing/2014/main" id="{C432A546-C593-43BF-95F0-A5EF8B658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" name="Freeform 430">
              <a:extLst>
                <a:ext uri="{FF2B5EF4-FFF2-40B4-BE49-F238E27FC236}">
                  <a16:creationId xmlns:a16="http://schemas.microsoft.com/office/drawing/2014/main" id="{57D2F427-331E-4D01-85F8-4121EEEB3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3" name="Freeform 431">
              <a:extLst>
                <a:ext uri="{FF2B5EF4-FFF2-40B4-BE49-F238E27FC236}">
                  <a16:creationId xmlns:a16="http://schemas.microsoft.com/office/drawing/2014/main" id="{1920256F-EFAA-4353-BD9C-D561BFFE0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4" name="Freeform 432">
              <a:extLst>
                <a:ext uri="{FF2B5EF4-FFF2-40B4-BE49-F238E27FC236}">
                  <a16:creationId xmlns:a16="http://schemas.microsoft.com/office/drawing/2014/main" id="{74B3388F-B6B5-46B7-8D74-78AE2DAEA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5" name="Freeform 433">
              <a:extLst>
                <a:ext uri="{FF2B5EF4-FFF2-40B4-BE49-F238E27FC236}">
                  <a16:creationId xmlns:a16="http://schemas.microsoft.com/office/drawing/2014/main" id="{F878B520-D431-466E-B9DB-A44A120EF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6" name="Freeform 434">
              <a:extLst>
                <a:ext uri="{FF2B5EF4-FFF2-40B4-BE49-F238E27FC236}">
                  <a16:creationId xmlns:a16="http://schemas.microsoft.com/office/drawing/2014/main" id="{3CDE2C63-035C-4735-8855-0045F023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7" name="Freeform 435">
              <a:extLst>
                <a:ext uri="{FF2B5EF4-FFF2-40B4-BE49-F238E27FC236}">
                  <a16:creationId xmlns:a16="http://schemas.microsoft.com/office/drawing/2014/main" id="{40AB2B51-188E-4E4D-AF87-E92F67246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8" name="Freeform 436">
              <a:extLst>
                <a:ext uri="{FF2B5EF4-FFF2-40B4-BE49-F238E27FC236}">
                  <a16:creationId xmlns:a16="http://schemas.microsoft.com/office/drawing/2014/main" id="{E001463D-7EE1-4CEB-ACF2-47A1804E7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" name="Freeform 437">
              <a:extLst>
                <a:ext uri="{FF2B5EF4-FFF2-40B4-BE49-F238E27FC236}">
                  <a16:creationId xmlns:a16="http://schemas.microsoft.com/office/drawing/2014/main" id="{986DFD8D-A622-4A6A-8EBE-BDBEC2148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0" name="Freeform 438">
              <a:extLst>
                <a:ext uri="{FF2B5EF4-FFF2-40B4-BE49-F238E27FC236}">
                  <a16:creationId xmlns:a16="http://schemas.microsoft.com/office/drawing/2014/main" id="{79877C36-3910-4E7E-A54D-E57FF3481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" name="Freeform 439">
              <a:extLst>
                <a:ext uri="{FF2B5EF4-FFF2-40B4-BE49-F238E27FC236}">
                  <a16:creationId xmlns:a16="http://schemas.microsoft.com/office/drawing/2014/main" id="{2F260674-459C-4368-BAEF-E7438B21D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" name="Freeform 440">
              <a:extLst>
                <a:ext uri="{FF2B5EF4-FFF2-40B4-BE49-F238E27FC236}">
                  <a16:creationId xmlns:a16="http://schemas.microsoft.com/office/drawing/2014/main" id="{58EB3CCF-768F-47C6-93F1-F445023A9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3" name="Freeform 441">
              <a:extLst>
                <a:ext uri="{FF2B5EF4-FFF2-40B4-BE49-F238E27FC236}">
                  <a16:creationId xmlns:a16="http://schemas.microsoft.com/office/drawing/2014/main" id="{FA796454-7983-4734-8280-BC9B2FC68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" name="Freeform 442">
              <a:extLst>
                <a:ext uri="{FF2B5EF4-FFF2-40B4-BE49-F238E27FC236}">
                  <a16:creationId xmlns:a16="http://schemas.microsoft.com/office/drawing/2014/main" id="{6F5462BE-6CC8-4644-A771-0799A72B7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5" name="Freeform 443">
              <a:extLst>
                <a:ext uri="{FF2B5EF4-FFF2-40B4-BE49-F238E27FC236}">
                  <a16:creationId xmlns:a16="http://schemas.microsoft.com/office/drawing/2014/main" id="{F18E3B66-C391-406C-8F1F-C22DBEC7A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" name="Freeform 444">
              <a:extLst>
                <a:ext uri="{FF2B5EF4-FFF2-40B4-BE49-F238E27FC236}">
                  <a16:creationId xmlns:a16="http://schemas.microsoft.com/office/drawing/2014/main" id="{122F1CC1-EB4B-4BA0-993B-3EA7AF90E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7" name="Freeform 445">
              <a:extLst>
                <a:ext uri="{FF2B5EF4-FFF2-40B4-BE49-F238E27FC236}">
                  <a16:creationId xmlns:a16="http://schemas.microsoft.com/office/drawing/2014/main" id="{BFCF11AE-9F41-4DDC-A51E-FBC375EFF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8" name="Freeform 446">
              <a:extLst>
                <a:ext uri="{FF2B5EF4-FFF2-40B4-BE49-F238E27FC236}">
                  <a16:creationId xmlns:a16="http://schemas.microsoft.com/office/drawing/2014/main" id="{14D53C78-0BB8-4636-981D-BBA174569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" name="Freeform 447">
              <a:extLst>
                <a:ext uri="{FF2B5EF4-FFF2-40B4-BE49-F238E27FC236}">
                  <a16:creationId xmlns:a16="http://schemas.microsoft.com/office/drawing/2014/main" id="{BAF0002F-9E97-4DA0-B662-5223EB05F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0" name="Freeform 448">
              <a:extLst>
                <a:ext uri="{FF2B5EF4-FFF2-40B4-BE49-F238E27FC236}">
                  <a16:creationId xmlns:a16="http://schemas.microsoft.com/office/drawing/2014/main" id="{EC814F92-FDE7-4348-BAF7-A05651DC3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" name="Freeform 449">
              <a:extLst>
                <a:ext uri="{FF2B5EF4-FFF2-40B4-BE49-F238E27FC236}">
                  <a16:creationId xmlns:a16="http://schemas.microsoft.com/office/drawing/2014/main" id="{3C91778A-54ED-4ED0-9942-4B19BBA5B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" name="Freeform 450">
              <a:extLst>
                <a:ext uri="{FF2B5EF4-FFF2-40B4-BE49-F238E27FC236}">
                  <a16:creationId xmlns:a16="http://schemas.microsoft.com/office/drawing/2014/main" id="{B12DBA60-2851-4925-89EA-2F97E959D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3" name="Freeform 451">
              <a:extLst>
                <a:ext uri="{FF2B5EF4-FFF2-40B4-BE49-F238E27FC236}">
                  <a16:creationId xmlns:a16="http://schemas.microsoft.com/office/drawing/2014/main" id="{15650B7F-05E5-47D4-AED8-7EC0219E3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4" name="Group 452">
            <a:extLst>
              <a:ext uri="{FF2B5EF4-FFF2-40B4-BE49-F238E27FC236}">
                <a16:creationId xmlns:a16="http://schemas.microsoft.com/office/drawing/2014/main" id="{EB3061E8-90DE-4184-868B-42F3C367D189}"/>
              </a:ext>
            </a:extLst>
          </p:cNvPr>
          <p:cNvGrpSpPr>
            <a:grpSpLocks/>
          </p:cNvGrpSpPr>
          <p:nvPr/>
        </p:nvGrpSpPr>
        <p:grpSpPr bwMode="auto">
          <a:xfrm>
            <a:off x="7782809" y="2346977"/>
            <a:ext cx="872773" cy="561477"/>
            <a:chOff x="4080" y="1165"/>
            <a:chExt cx="1278" cy="514"/>
          </a:xfrm>
        </p:grpSpPr>
        <p:sp>
          <p:nvSpPr>
            <p:cNvPr id="915" name="Freeform 234">
              <a:extLst>
                <a:ext uri="{FF2B5EF4-FFF2-40B4-BE49-F238E27FC236}">
                  <a16:creationId xmlns:a16="http://schemas.microsoft.com/office/drawing/2014/main" id="{183E5168-5FBB-4601-B934-9B00B40D9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" name="Freeform 247">
              <a:extLst>
                <a:ext uri="{FF2B5EF4-FFF2-40B4-BE49-F238E27FC236}">
                  <a16:creationId xmlns:a16="http://schemas.microsoft.com/office/drawing/2014/main" id="{551F0104-0C23-4CB5-8D02-A6663F39F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7" name="Freeform 248">
              <a:extLst>
                <a:ext uri="{FF2B5EF4-FFF2-40B4-BE49-F238E27FC236}">
                  <a16:creationId xmlns:a16="http://schemas.microsoft.com/office/drawing/2014/main" id="{0A51ADE3-0D23-42A4-87E7-A958A2728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8" name="Freeform 249">
              <a:extLst>
                <a:ext uri="{FF2B5EF4-FFF2-40B4-BE49-F238E27FC236}">
                  <a16:creationId xmlns:a16="http://schemas.microsoft.com/office/drawing/2014/main" id="{F7722E0F-4C9C-4714-8D8D-AA8BA2DDE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9" name="Freeform 250">
              <a:extLst>
                <a:ext uri="{FF2B5EF4-FFF2-40B4-BE49-F238E27FC236}">
                  <a16:creationId xmlns:a16="http://schemas.microsoft.com/office/drawing/2014/main" id="{BFE76AF4-08D1-4896-A69A-16D8DD8B1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0" name="Freeform 251">
              <a:extLst>
                <a:ext uri="{FF2B5EF4-FFF2-40B4-BE49-F238E27FC236}">
                  <a16:creationId xmlns:a16="http://schemas.microsoft.com/office/drawing/2014/main" id="{E10CD923-AF85-4E74-A879-A826A64DC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" name="Freeform 252">
              <a:extLst>
                <a:ext uri="{FF2B5EF4-FFF2-40B4-BE49-F238E27FC236}">
                  <a16:creationId xmlns:a16="http://schemas.microsoft.com/office/drawing/2014/main" id="{C8778303-6A5C-4DC2-A58F-F4853C625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" name="Freeform 253">
              <a:extLst>
                <a:ext uri="{FF2B5EF4-FFF2-40B4-BE49-F238E27FC236}">
                  <a16:creationId xmlns:a16="http://schemas.microsoft.com/office/drawing/2014/main" id="{5E8D134C-BD94-4C29-A771-A6FA5CD41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" name="Freeform 254">
              <a:extLst>
                <a:ext uri="{FF2B5EF4-FFF2-40B4-BE49-F238E27FC236}">
                  <a16:creationId xmlns:a16="http://schemas.microsoft.com/office/drawing/2014/main" id="{0BD0AE81-E777-46D2-BFF0-5A2EA6B97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" name="Freeform 255">
              <a:extLst>
                <a:ext uri="{FF2B5EF4-FFF2-40B4-BE49-F238E27FC236}">
                  <a16:creationId xmlns:a16="http://schemas.microsoft.com/office/drawing/2014/main" id="{5EE4916C-9765-490B-87DE-96152D4EE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" name="Freeform 256">
              <a:extLst>
                <a:ext uri="{FF2B5EF4-FFF2-40B4-BE49-F238E27FC236}">
                  <a16:creationId xmlns:a16="http://schemas.microsoft.com/office/drawing/2014/main" id="{A7A684C1-1132-459B-8734-28DCEBEB4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" name="Freeform 257">
              <a:extLst>
                <a:ext uri="{FF2B5EF4-FFF2-40B4-BE49-F238E27FC236}">
                  <a16:creationId xmlns:a16="http://schemas.microsoft.com/office/drawing/2014/main" id="{591B3816-6AA7-4A2E-8BF3-CC2A98A3D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" name="Freeform 258">
              <a:extLst>
                <a:ext uri="{FF2B5EF4-FFF2-40B4-BE49-F238E27FC236}">
                  <a16:creationId xmlns:a16="http://schemas.microsoft.com/office/drawing/2014/main" id="{94D67245-D2E3-4501-94A2-3D5760C50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" name="Freeform 259">
              <a:extLst>
                <a:ext uri="{FF2B5EF4-FFF2-40B4-BE49-F238E27FC236}">
                  <a16:creationId xmlns:a16="http://schemas.microsoft.com/office/drawing/2014/main" id="{A9C129BE-8E90-4A70-80B6-237F833C4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" name="Freeform 260">
              <a:extLst>
                <a:ext uri="{FF2B5EF4-FFF2-40B4-BE49-F238E27FC236}">
                  <a16:creationId xmlns:a16="http://schemas.microsoft.com/office/drawing/2014/main" id="{E844C35C-72B7-4105-BEA7-A93725995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" name="Freeform 261">
              <a:extLst>
                <a:ext uri="{FF2B5EF4-FFF2-40B4-BE49-F238E27FC236}">
                  <a16:creationId xmlns:a16="http://schemas.microsoft.com/office/drawing/2014/main" id="{F3D3C324-F9F3-40CA-B492-D64547743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" name="Freeform 262">
              <a:extLst>
                <a:ext uri="{FF2B5EF4-FFF2-40B4-BE49-F238E27FC236}">
                  <a16:creationId xmlns:a16="http://schemas.microsoft.com/office/drawing/2014/main" id="{87C10A2D-E205-445A-BB01-A6E4EC6D4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" name="Freeform 263">
              <a:extLst>
                <a:ext uri="{FF2B5EF4-FFF2-40B4-BE49-F238E27FC236}">
                  <a16:creationId xmlns:a16="http://schemas.microsoft.com/office/drawing/2014/main" id="{7CB1D215-1851-4BD7-958C-772CC8587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" name="Freeform 264">
              <a:extLst>
                <a:ext uri="{FF2B5EF4-FFF2-40B4-BE49-F238E27FC236}">
                  <a16:creationId xmlns:a16="http://schemas.microsoft.com/office/drawing/2014/main" id="{186CDEDB-999C-4CA4-B055-294BC8EE9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" name="Freeform 265">
              <a:extLst>
                <a:ext uri="{FF2B5EF4-FFF2-40B4-BE49-F238E27FC236}">
                  <a16:creationId xmlns:a16="http://schemas.microsoft.com/office/drawing/2014/main" id="{E5615CB4-DA99-4462-A78C-2002758EE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" name="Freeform 266">
              <a:extLst>
                <a:ext uri="{FF2B5EF4-FFF2-40B4-BE49-F238E27FC236}">
                  <a16:creationId xmlns:a16="http://schemas.microsoft.com/office/drawing/2014/main" id="{A4BD79DF-DA06-4F1F-BF35-7AD8319BB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" name="Freeform 267">
              <a:extLst>
                <a:ext uri="{FF2B5EF4-FFF2-40B4-BE49-F238E27FC236}">
                  <a16:creationId xmlns:a16="http://schemas.microsoft.com/office/drawing/2014/main" id="{B15C3C6D-2B40-4714-9425-3BB548A8D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" name="Freeform 268">
              <a:extLst>
                <a:ext uri="{FF2B5EF4-FFF2-40B4-BE49-F238E27FC236}">
                  <a16:creationId xmlns:a16="http://schemas.microsoft.com/office/drawing/2014/main" id="{FBE6C995-5E85-4441-BAB5-8C0C5B69E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" name="Freeform 269">
              <a:extLst>
                <a:ext uri="{FF2B5EF4-FFF2-40B4-BE49-F238E27FC236}">
                  <a16:creationId xmlns:a16="http://schemas.microsoft.com/office/drawing/2014/main" id="{C6FFF826-EFBD-4FF7-A6B3-7E4036416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" name="Freeform 270">
              <a:extLst>
                <a:ext uri="{FF2B5EF4-FFF2-40B4-BE49-F238E27FC236}">
                  <a16:creationId xmlns:a16="http://schemas.microsoft.com/office/drawing/2014/main" id="{BDF9CD1E-B746-4180-A40B-AA2EF149F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" name="Freeform 271">
              <a:extLst>
                <a:ext uri="{FF2B5EF4-FFF2-40B4-BE49-F238E27FC236}">
                  <a16:creationId xmlns:a16="http://schemas.microsoft.com/office/drawing/2014/main" id="{9E65C136-512C-4319-9542-803D16EEF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1" name="Freeform 272">
              <a:extLst>
                <a:ext uri="{FF2B5EF4-FFF2-40B4-BE49-F238E27FC236}">
                  <a16:creationId xmlns:a16="http://schemas.microsoft.com/office/drawing/2014/main" id="{CCE5BD5D-88DC-4D62-9829-8D93FD698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" name="Freeform 273">
              <a:extLst>
                <a:ext uri="{FF2B5EF4-FFF2-40B4-BE49-F238E27FC236}">
                  <a16:creationId xmlns:a16="http://schemas.microsoft.com/office/drawing/2014/main" id="{48A01199-9F2E-4AB1-B231-0EFDCEB59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" name="Freeform 274">
              <a:extLst>
                <a:ext uri="{FF2B5EF4-FFF2-40B4-BE49-F238E27FC236}">
                  <a16:creationId xmlns:a16="http://schemas.microsoft.com/office/drawing/2014/main" id="{DC834CE6-6921-4B07-A90D-D28B811AF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" name="Freeform 275">
              <a:extLst>
                <a:ext uri="{FF2B5EF4-FFF2-40B4-BE49-F238E27FC236}">
                  <a16:creationId xmlns:a16="http://schemas.microsoft.com/office/drawing/2014/main" id="{6C934EEA-23DE-451B-8157-6A5AF298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" name="Freeform 276">
              <a:extLst>
                <a:ext uri="{FF2B5EF4-FFF2-40B4-BE49-F238E27FC236}">
                  <a16:creationId xmlns:a16="http://schemas.microsoft.com/office/drawing/2014/main" id="{5D0550AA-788A-45D9-935C-15CC2B12F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" name="Freeform 277">
              <a:extLst>
                <a:ext uri="{FF2B5EF4-FFF2-40B4-BE49-F238E27FC236}">
                  <a16:creationId xmlns:a16="http://schemas.microsoft.com/office/drawing/2014/main" id="{94B99C32-856E-435F-807D-5B7BA9122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" name="Freeform 278">
              <a:extLst>
                <a:ext uri="{FF2B5EF4-FFF2-40B4-BE49-F238E27FC236}">
                  <a16:creationId xmlns:a16="http://schemas.microsoft.com/office/drawing/2014/main" id="{48E55231-90B3-4164-B808-91D0584F7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8" name="Freeform 279">
              <a:extLst>
                <a:ext uri="{FF2B5EF4-FFF2-40B4-BE49-F238E27FC236}">
                  <a16:creationId xmlns:a16="http://schemas.microsoft.com/office/drawing/2014/main" id="{C160A6A1-DEA1-4981-A308-C55496CF9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9" name="Freeform 280">
              <a:extLst>
                <a:ext uri="{FF2B5EF4-FFF2-40B4-BE49-F238E27FC236}">
                  <a16:creationId xmlns:a16="http://schemas.microsoft.com/office/drawing/2014/main" id="{C43DA69F-B5F0-46D4-A98C-D3B98F308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" name="Freeform 281">
              <a:extLst>
                <a:ext uri="{FF2B5EF4-FFF2-40B4-BE49-F238E27FC236}">
                  <a16:creationId xmlns:a16="http://schemas.microsoft.com/office/drawing/2014/main" id="{155D2A66-9E5D-4E8C-84D2-4CED1F8AC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" name="Freeform 282">
              <a:extLst>
                <a:ext uri="{FF2B5EF4-FFF2-40B4-BE49-F238E27FC236}">
                  <a16:creationId xmlns:a16="http://schemas.microsoft.com/office/drawing/2014/main" id="{92ABFEE7-5DA6-4E2C-B3C5-DE4011D4A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" name="Freeform 283">
              <a:extLst>
                <a:ext uri="{FF2B5EF4-FFF2-40B4-BE49-F238E27FC236}">
                  <a16:creationId xmlns:a16="http://schemas.microsoft.com/office/drawing/2014/main" id="{12A8A5D5-731D-4AFA-8525-5116582D7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" name="Freeform 284">
              <a:extLst>
                <a:ext uri="{FF2B5EF4-FFF2-40B4-BE49-F238E27FC236}">
                  <a16:creationId xmlns:a16="http://schemas.microsoft.com/office/drawing/2014/main" id="{2CC36A0B-3DD9-487A-A106-CC9FCF315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" name="Freeform 285">
              <a:extLst>
                <a:ext uri="{FF2B5EF4-FFF2-40B4-BE49-F238E27FC236}">
                  <a16:creationId xmlns:a16="http://schemas.microsoft.com/office/drawing/2014/main" id="{8A65DE6C-D6A8-4926-8416-5C0FA7824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5" name="Freeform 286">
              <a:extLst>
                <a:ext uri="{FF2B5EF4-FFF2-40B4-BE49-F238E27FC236}">
                  <a16:creationId xmlns:a16="http://schemas.microsoft.com/office/drawing/2014/main" id="{DC823E14-E22E-4E0C-A8CA-6F981A3AE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6" name="Freeform 287">
              <a:extLst>
                <a:ext uri="{FF2B5EF4-FFF2-40B4-BE49-F238E27FC236}">
                  <a16:creationId xmlns:a16="http://schemas.microsoft.com/office/drawing/2014/main" id="{2BE2323E-54D7-4C93-8688-DE8B3DF35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7" name="Freeform 288">
              <a:extLst>
                <a:ext uri="{FF2B5EF4-FFF2-40B4-BE49-F238E27FC236}">
                  <a16:creationId xmlns:a16="http://schemas.microsoft.com/office/drawing/2014/main" id="{AB0DFFD4-92B9-44BC-B595-D4424811D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8" name="Freeform 289">
              <a:extLst>
                <a:ext uri="{FF2B5EF4-FFF2-40B4-BE49-F238E27FC236}">
                  <a16:creationId xmlns:a16="http://schemas.microsoft.com/office/drawing/2014/main" id="{13696A19-8198-420B-AF05-E34D6A07A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" name="Freeform 290">
              <a:extLst>
                <a:ext uri="{FF2B5EF4-FFF2-40B4-BE49-F238E27FC236}">
                  <a16:creationId xmlns:a16="http://schemas.microsoft.com/office/drawing/2014/main" id="{42BD001A-851B-410D-A0AC-F56EDE61F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0" name="Freeform 291">
              <a:extLst>
                <a:ext uri="{FF2B5EF4-FFF2-40B4-BE49-F238E27FC236}">
                  <a16:creationId xmlns:a16="http://schemas.microsoft.com/office/drawing/2014/main" id="{2946620B-B501-41DC-9911-601621E1D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" name="Freeform 292">
              <a:extLst>
                <a:ext uri="{FF2B5EF4-FFF2-40B4-BE49-F238E27FC236}">
                  <a16:creationId xmlns:a16="http://schemas.microsoft.com/office/drawing/2014/main" id="{370DD28F-7DE3-4008-B1F1-8AF443FC6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" name="Freeform 293">
              <a:extLst>
                <a:ext uri="{FF2B5EF4-FFF2-40B4-BE49-F238E27FC236}">
                  <a16:creationId xmlns:a16="http://schemas.microsoft.com/office/drawing/2014/main" id="{C791BA05-71F0-4C4A-95B4-8DDE5956A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" name="Freeform 294">
              <a:extLst>
                <a:ext uri="{FF2B5EF4-FFF2-40B4-BE49-F238E27FC236}">
                  <a16:creationId xmlns:a16="http://schemas.microsoft.com/office/drawing/2014/main" id="{651288A2-61F8-41EA-8C5A-8960A2188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" name="Freeform 295">
              <a:extLst>
                <a:ext uri="{FF2B5EF4-FFF2-40B4-BE49-F238E27FC236}">
                  <a16:creationId xmlns:a16="http://schemas.microsoft.com/office/drawing/2014/main" id="{A635A39E-40C7-404D-8E31-C32E9DC99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" name="Freeform 296">
              <a:extLst>
                <a:ext uri="{FF2B5EF4-FFF2-40B4-BE49-F238E27FC236}">
                  <a16:creationId xmlns:a16="http://schemas.microsoft.com/office/drawing/2014/main" id="{7FB610D5-6F84-44D4-937F-7E782B5E0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6" name="Freeform 297">
              <a:extLst>
                <a:ext uri="{FF2B5EF4-FFF2-40B4-BE49-F238E27FC236}">
                  <a16:creationId xmlns:a16="http://schemas.microsoft.com/office/drawing/2014/main" id="{7847D517-631B-4D2D-897C-CE876A612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7" name="Freeform 298">
              <a:extLst>
                <a:ext uri="{FF2B5EF4-FFF2-40B4-BE49-F238E27FC236}">
                  <a16:creationId xmlns:a16="http://schemas.microsoft.com/office/drawing/2014/main" id="{89DC3F76-D194-4A1B-B190-1222DA0E5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8" name="Freeform 299">
              <a:extLst>
                <a:ext uri="{FF2B5EF4-FFF2-40B4-BE49-F238E27FC236}">
                  <a16:creationId xmlns:a16="http://schemas.microsoft.com/office/drawing/2014/main" id="{05814A5C-D1E4-4101-ADC2-9DB8A1FF3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9" name="Freeform 300">
              <a:extLst>
                <a:ext uri="{FF2B5EF4-FFF2-40B4-BE49-F238E27FC236}">
                  <a16:creationId xmlns:a16="http://schemas.microsoft.com/office/drawing/2014/main" id="{47EE9606-0F40-445A-B4C1-BF785BDED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0" name="Freeform 301">
              <a:extLst>
                <a:ext uri="{FF2B5EF4-FFF2-40B4-BE49-F238E27FC236}">
                  <a16:creationId xmlns:a16="http://schemas.microsoft.com/office/drawing/2014/main" id="{0E658B4B-A129-4BDD-8326-A854003A8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1" name="Freeform 302">
              <a:extLst>
                <a:ext uri="{FF2B5EF4-FFF2-40B4-BE49-F238E27FC236}">
                  <a16:creationId xmlns:a16="http://schemas.microsoft.com/office/drawing/2014/main" id="{4A437F47-A455-4294-9099-63CBBC958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" name="Freeform 303">
              <a:extLst>
                <a:ext uri="{FF2B5EF4-FFF2-40B4-BE49-F238E27FC236}">
                  <a16:creationId xmlns:a16="http://schemas.microsoft.com/office/drawing/2014/main" id="{477BEE3E-2C5C-4050-ADAE-7AEAD162F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" name="Freeform 304">
              <a:extLst>
                <a:ext uri="{FF2B5EF4-FFF2-40B4-BE49-F238E27FC236}">
                  <a16:creationId xmlns:a16="http://schemas.microsoft.com/office/drawing/2014/main" id="{1C459F6B-B690-438C-9717-E8B1A8BDD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" name="Freeform 305">
              <a:extLst>
                <a:ext uri="{FF2B5EF4-FFF2-40B4-BE49-F238E27FC236}">
                  <a16:creationId xmlns:a16="http://schemas.microsoft.com/office/drawing/2014/main" id="{D9840F44-0FEB-41DE-A1DA-7BB913378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5" name="Freeform 306">
              <a:extLst>
                <a:ext uri="{FF2B5EF4-FFF2-40B4-BE49-F238E27FC236}">
                  <a16:creationId xmlns:a16="http://schemas.microsoft.com/office/drawing/2014/main" id="{2BF34D64-F0CD-4BA4-AEBB-0B120A056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6" name="Freeform 307">
              <a:extLst>
                <a:ext uri="{FF2B5EF4-FFF2-40B4-BE49-F238E27FC236}">
                  <a16:creationId xmlns:a16="http://schemas.microsoft.com/office/drawing/2014/main" id="{EFCC7AEA-2993-4E64-94CE-4FF69A90B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7" name="Freeform 308">
              <a:extLst>
                <a:ext uri="{FF2B5EF4-FFF2-40B4-BE49-F238E27FC236}">
                  <a16:creationId xmlns:a16="http://schemas.microsoft.com/office/drawing/2014/main" id="{B6B21FF3-825A-484D-AEAE-C3511D3CF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8" name="Freeform 309">
              <a:extLst>
                <a:ext uri="{FF2B5EF4-FFF2-40B4-BE49-F238E27FC236}">
                  <a16:creationId xmlns:a16="http://schemas.microsoft.com/office/drawing/2014/main" id="{51A671A4-6BC1-4D9F-AD4B-D64470C0B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9" name="Freeform 310">
              <a:extLst>
                <a:ext uri="{FF2B5EF4-FFF2-40B4-BE49-F238E27FC236}">
                  <a16:creationId xmlns:a16="http://schemas.microsoft.com/office/drawing/2014/main" id="{56BAB6E0-F9A9-4217-B3CA-4ACF853F9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0" name="Freeform 311">
              <a:extLst>
                <a:ext uri="{FF2B5EF4-FFF2-40B4-BE49-F238E27FC236}">
                  <a16:creationId xmlns:a16="http://schemas.microsoft.com/office/drawing/2014/main" id="{E39DA944-64B9-438D-B99F-351CB44DA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1" name="Freeform 312">
              <a:extLst>
                <a:ext uri="{FF2B5EF4-FFF2-40B4-BE49-F238E27FC236}">
                  <a16:creationId xmlns:a16="http://schemas.microsoft.com/office/drawing/2014/main" id="{7244209C-00CD-4BE8-9305-548D1AC35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2" name="Freeform 313">
              <a:extLst>
                <a:ext uri="{FF2B5EF4-FFF2-40B4-BE49-F238E27FC236}">
                  <a16:creationId xmlns:a16="http://schemas.microsoft.com/office/drawing/2014/main" id="{209D3E20-462D-4271-BF62-38EE75EFA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" name="Freeform 314">
              <a:extLst>
                <a:ext uri="{FF2B5EF4-FFF2-40B4-BE49-F238E27FC236}">
                  <a16:creationId xmlns:a16="http://schemas.microsoft.com/office/drawing/2014/main" id="{369D6069-F514-462E-A3FA-F024DD654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" name="Freeform 315">
              <a:extLst>
                <a:ext uri="{FF2B5EF4-FFF2-40B4-BE49-F238E27FC236}">
                  <a16:creationId xmlns:a16="http://schemas.microsoft.com/office/drawing/2014/main" id="{4189859D-2095-4EEC-B2CF-60C3E577E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" name="Freeform 316">
              <a:extLst>
                <a:ext uri="{FF2B5EF4-FFF2-40B4-BE49-F238E27FC236}">
                  <a16:creationId xmlns:a16="http://schemas.microsoft.com/office/drawing/2014/main" id="{05D4A20A-34CE-489E-90DA-254F2F362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6" name="Freeform 317">
              <a:extLst>
                <a:ext uri="{FF2B5EF4-FFF2-40B4-BE49-F238E27FC236}">
                  <a16:creationId xmlns:a16="http://schemas.microsoft.com/office/drawing/2014/main" id="{6D0DF708-AEFD-4F15-A0A4-567CD5A0C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7" name="Freeform 318">
              <a:extLst>
                <a:ext uri="{FF2B5EF4-FFF2-40B4-BE49-F238E27FC236}">
                  <a16:creationId xmlns:a16="http://schemas.microsoft.com/office/drawing/2014/main" id="{D178246A-3155-45D3-9CEB-2711484DD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8" name="Freeform 319">
              <a:extLst>
                <a:ext uri="{FF2B5EF4-FFF2-40B4-BE49-F238E27FC236}">
                  <a16:creationId xmlns:a16="http://schemas.microsoft.com/office/drawing/2014/main" id="{064A23A4-E673-445E-9461-C189802B1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" name="Freeform 320">
              <a:extLst>
                <a:ext uri="{FF2B5EF4-FFF2-40B4-BE49-F238E27FC236}">
                  <a16:creationId xmlns:a16="http://schemas.microsoft.com/office/drawing/2014/main" id="{4F30B6E4-80FB-4626-89F4-E6FC6F582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Freeform 321">
              <a:extLst>
                <a:ext uri="{FF2B5EF4-FFF2-40B4-BE49-F238E27FC236}">
                  <a16:creationId xmlns:a16="http://schemas.microsoft.com/office/drawing/2014/main" id="{94D5B39A-02DB-478B-80D2-030BB9AED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Freeform 322">
              <a:extLst>
                <a:ext uri="{FF2B5EF4-FFF2-40B4-BE49-F238E27FC236}">
                  <a16:creationId xmlns:a16="http://schemas.microsoft.com/office/drawing/2014/main" id="{352CFA79-0019-44C7-A0F3-C4B940766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2" name="Freeform 323">
              <a:extLst>
                <a:ext uri="{FF2B5EF4-FFF2-40B4-BE49-F238E27FC236}">
                  <a16:creationId xmlns:a16="http://schemas.microsoft.com/office/drawing/2014/main" id="{665B4AA1-63A9-414B-84A3-9F5716D0D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Freeform 324">
              <a:extLst>
                <a:ext uri="{FF2B5EF4-FFF2-40B4-BE49-F238E27FC236}">
                  <a16:creationId xmlns:a16="http://schemas.microsoft.com/office/drawing/2014/main" id="{14A21523-5717-4218-858C-F464EDA92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Freeform 325">
              <a:extLst>
                <a:ext uri="{FF2B5EF4-FFF2-40B4-BE49-F238E27FC236}">
                  <a16:creationId xmlns:a16="http://schemas.microsoft.com/office/drawing/2014/main" id="{B9BCF4E0-0BED-411A-A499-B9569F80A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Freeform 326">
              <a:extLst>
                <a:ext uri="{FF2B5EF4-FFF2-40B4-BE49-F238E27FC236}">
                  <a16:creationId xmlns:a16="http://schemas.microsoft.com/office/drawing/2014/main" id="{96581763-7786-47D6-9C71-B4D939B6E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Freeform 327">
              <a:extLst>
                <a:ext uri="{FF2B5EF4-FFF2-40B4-BE49-F238E27FC236}">
                  <a16:creationId xmlns:a16="http://schemas.microsoft.com/office/drawing/2014/main" id="{CDD57ABF-16A6-4F2A-B5A6-6D1DDBD28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Freeform 328">
              <a:extLst>
                <a:ext uri="{FF2B5EF4-FFF2-40B4-BE49-F238E27FC236}">
                  <a16:creationId xmlns:a16="http://schemas.microsoft.com/office/drawing/2014/main" id="{2B9FACBB-D06B-4F83-AC25-B4C915837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Freeform 329">
              <a:extLst>
                <a:ext uri="{FF2B5EF4-FFF2-40B4-BE49-F238E27FC236}">
                  <a16:creationId xmlns:a16="http://schemas.microsoft.com/office/drawing/2014/main" id="{8DBF62E6-D21E-47A7-87C3-5F86C3A4B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Freeform 330">
              <a:extLst>
                <a:ext uri="{FF2B5EF4-FFF2-40B4-BE49-F238E27FC236}">
                  <a16:creationId xmlns:a16="http://schemas.microsoft.com/office/drawing/2014/main" id="{0F9D8FC4-A235-4EF8-8DA3-FE8CEF2C5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Freeform 331">
              <a:extLst>
                <a:ext uri="{FF2B5EF4-FFF2-40B4-BE49-F238E27FC236}">
                  <a16:creationId xmlns:a16="http://schemas.microsoft.com/office/drawing/2014/main" id="{20715E18-9389-430D-B209-DDCB97C04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1" name="Freeform 332">
              <a:extLst>
                <a:ext uri="{FF2B5EF4-FFF2-40B4-BE49-F238E27FC236}">
                  <a16:creationId xmlns:a16="http://schemas.microsoft.com/office/drawing/2014/main" id="{53E39C63-FBCA-46DC-9E58-14C4190D8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Freeform 333">
              <a:extLst>
                <a:ext uri="{FF2B5EF4-FFF2-40B4-BE49-F238E27FC236}">
                  <a16:creationId xmlns:a16="http://schemas.microsoft.com/office/drawing/2014/main" id="{B926768B-06A6-4D4B-8628-54895D71A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Freeform 334">
              <a:extLst>
                <a:ext uri="{FF2B5EF4-FFF2-40B4-BE49-F238E27FC236}">
                  <a16:creationId xmlns:a16="http://schemas.microsoft.com/office/drawing/2014/main" id="{1CB76690-9CEE-4464-AA95-A8CAB5E81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Freeform 335">
              <a:extLst>
                <a:ext uri="{FF2B5EF4-FFF2-40B4-BE49-F238E27FC236}">
                  <a16:creationId xmlns:a16="http://schemas.microsoft.com/office/drawing/2014/main" id="{752CD400-4618-48C9-A220-8F5A90203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Freeform 336">
              <a:extLst>
                <a:ext uri="{FF2B5EF4-FFF2-40B4-BE49-F238E27FC236}">
                  <a16:creationId xmlns:a16="http://schemas.microsoft.com/office/drawing/2014/main" id="{93CFB2AE-0128-4AAD-8D32-42CA2ED7B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6" name="Freeform 337">
              <a:extLst>
                <a:ext uri="{FF2B5EF4-FFF2-40B4-BE49-F238E27FC236}">
                  <a16:creationId xmlns:a16="http://schemas.microsoft.com/office/drawing/2014/main" id="{804E9A6F-4A29-47C9-86AF-244A8909B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Freeform 338">
              <a:extLst>
                <a:ext uri="{FF2B5EF4-FFF2-40B4-BE49-F238E27FC236}">
                  <a16:creationId xmlns:a16="http://schemas.microsoft.com/office/drawing/2014/main" id="{4502CA76-41DD-4877-93B7-290BA4326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8" name="Freeform 339">
              <a:extLst>
                <a:ext uri="{FF2B5EF4-FFF2-40B4-BE49-F238E27FC236}">
                  <a16:creationId xmlns:a16="http://schemas.microsoft.com/office/drawing/2014/main" id="{F98A94C1-5FEF-4A3F-9EDD-5A387FE06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9" name="Freeform 340">
              <a:extLst>
                <a:ext uri="{FF2B5EF4-FFF2-40B4-BE49-F238E27FC236}">
                  <a16:creationId xmlns:a16="http://schemas.microsoft.com/office/drawing/2014/main" id="{7F690C50-E355-4818-97F5-9459FB95A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0" name="Freeform 341">
              <a:extLst>
                <a:ext uri="{FF2B5EF4-FFF2-40B4-BE49-F238E27FC236}">
                  <a16:creationId xmlns:a16="http://schemas.microsoft.com/office/drawing/2014/main" id="{8FFF63BF-5DBA-4014-846A-64D43C6E8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1" name="Freeform 342">
              <a:extLst>
                <a:ext uri="{FF2B5EF4-FFF2-40B4-BE49-F238E27FC236}">
                  <a16:creationId xmlns:a16="http://schemas.microsoft.com/office/drawing/2014/main" id="{7199EFAB-4647-4A0A-83C6-7B8FD6470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2" name="Freeform 343">
              <a:extLst>
                <a:ext uri="{FF2B5EF4-FFF2-40B4-BE49-F238E27FC236}">
                  <a16:creationId xmlns:a16="http://schemas.microsoft.com/office/drawing/2014/main" id="{F0F075A3-6511-463F-8F01-DC7F9F792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" name="Freeform 344">
              <a:extLst>
                <a:ext uri="{FF2B5EF4-FFF2-40B4-BE49-F238E27FC236}">
                  <a16:creationId xmlns:a16="http://schemas.microsoft.com/office/drawing/2014/main" id="{16E46A1E-2C5A-4ED8-9EF2-AB17E76FA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" name="Freeform 345">
              <a:extLst>
                <a:ext uri="{FF2B5EF4-FFF2-40B4-BE49-F238E27FC236}">
                  <a16:creationId xmlns:a16="http://schemas.microsoft.com/office/drawing/2014/main" id="{0E74EDE6-D77E-4ECA-A99F-33432FF9B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" name="Freeform 346">
              <a:extLst>
                <a:ext uri="{FF2B5EF4-FFF2-40B4-BE49-F238E27FC236}">
                  <a16:creationId xmlns:a16="http://schemas.microsoft.com/office/drawing/2014/main" id="{AA7A9FB3-36C3-4A9D-A2CF-324209DF8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" name="Freeform 347">
              <a:extLst>
                <a:ext uri="{FF2B5EF4-FFF2-40B4-BE49-F238E27FC236}">
                  <a16:creationId xmlns:a16="http://schemas.microsoft.com/office/drawing/2014/main" id="{C56C13D5-0F13-4729-915B-807B654A8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7" name="Freeform 348">
              <a:extLst>
                <a:ext uri="{FF2B5EF4-FFF2-40B4-BE49-F238E27FC236}">
                  <a16:creationId xmlns:a16="http://schemas.microsoft.com/office/drawing/2014/main" id="{FCBA9213-EA81-4B7F-B6C0-2CBB9EF01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8" name="Freeform 349">
              <a:extLst>
                <a:ext uri="{FF2B5EF4-FFF2-40B4-BE49-F238E27FC236}">
                  <a16:creationId xmlns:a16="http://schemas.microsoft.com/office/drawing/2014/main" id="{8C897BEE-4E9D-4ACC-889A-353F6B0F5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9" name="Freeform 350">
              <a:extLst>
                <a:ext uri="{FF2B5EF4-FFF2-40B4-BE49-F238E27FC236}">
                  <a16:creationId xmlns:a16="http://schemas.microsoft.com/office/drawing/2014/main" id="{89253234-4059-435D-9A01-E9BECC78F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0" name="Freeform 351">
              <a:extLst>
                <a:ext uri="{FF2B5EF4-FFF2-40B4-BE49-F238E27FC236}">
                  <a16:creationId xmlns:a16="http://schemas.microsoft.com/office/drawing/2014/main" id="{A30742E4-15A6-46FA-8E5D-04EE2171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1" name="Freeform 352">
              <a:extLst>
                <a:ext uri="{FF2B5EF4-FFF2-40B4-BE49-F238E27FC236}">
                  <a16:creationId xmlns:a16="http://schemas.microsoft.com/office/drawing/2014/main" id="{E807600A-7B56-4AD9-850E-94326EA2C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2" name="Freeform 353">
              <a:extLst>
                <a:ext uri="{FF2B5EF4-FFF2-40B4-BE49-F238E27FC236}">
                  <a16:creationId xmlns:a16="http://schemas.microsoft.com/office/drawing/2014/main" id="{522DE7CF-87E9-4572-B464-D1343EB3B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3" name="Freeform 354">
              <a:extLst>
                <a:ext uri="{FF2B5EF4-FFF2-40B4-BE49-F238E27FC236}">
                  <a16:creationId xmlns:a16="http://schemas.microsoft.com/office/drawing/2014/main" id="{7CCC2D58-5660-4620-B678-0D249D746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" name="Freeform 355">
              <a:extLst>
                <a:ext uri="{FF2B5EF4-FFF2-40B4-BE49-F238E27FC236}">
                  <a16:creationId xmlns:a16="http://schemas.microsoft.com/office/drawing/2014/main" id="{65B5A82D-F646-40E9-84D5-A0E034792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" name="Freeform 356">
              <a:extLst>
                <a:ext uri="{FF2B5EF4-FFF2-40B4-BE49-F238E27FC236}">
                  <a16:creationId xmlns:a16="http://schemas.microsoft.com/office/drawing/2014/main" id="{951075D3-FCBF-465C-A08F-08609290E6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" name="Freeform 357">
              <a:extLst>
                <a:ext uri="{FF2B5EF4-FFF2-40B4-BE49-F238E27FC236}">
                  <a16:creationId xmlns:a16="http://schemas.microsoft.com/office/drawing/2014/main" id="{8881CAC8-DDB6-431F-A8AB-C9AE1DA34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" name="Freeform 358">
              <a:extLst>
                <a:ext uri="{FF2B5EF4-FFF2-40B4-BE49-F238E27FC236}">
                  <a16:creationId xmlns:a16="http://schemas.microsoft.com/office/drawing/2014/main" id="{0E8819E1-F1BA-4A24-9446-31B615E99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" name="Freeform 359">
              <a:extLst>
                <a:ext uri="{FF2B5EF4-FFF2-40B4-BE49-F238E27FC236}">
                  <a16:creationId xmlns:a16="http://schemas.microsoft.com/office/drawing/2014/main" id="{B6A453DA-66DB-406A-AAB2-FBC527C9E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" name="Freeform 360">
              <a:extLst>
                <a:ext uri="{FF2B5EF4-FFF2-40B4-BE49-F238E27FC236}">
                  <a16:creationId xmlns:a16="http://schemas.microsoft.com/office/drawing/2014/main" id="{7DF4209A-8DE8-4000-82C3-59EFB34B2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Freeform 361">
              <a:extLst>
                <a:ext uri="{FF2B5EF4-FFF2-40B4-BE49-F238E27FC236}">
                  <a16:creationId xmlns:a16="http://schemas.microsoft.com/office/drawing/2014/main" id="{9D4B2E4E-8966-46BD-961F-2E015A26A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362">
              <a:extLst>
                <a:ext uri="{FF2B5EF4-FFF2-40B4-BE49-F238E27FC236}">
                  <a16:creationId xmlns:a16="http://schemas.microsoft.com/office/drawing/2014/main" id="{86AD0A8A-357A-461E-8CBB-DE9538FB6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363">
              <a:extLst>
                <a:ext uri="{FF2B5EF4-FFF2-40B4-BE49-F238E27FC236}">
                  <a16:creationId xmlns:a16="http://schemas.microsoft.com/office/drawing/2014/main" id="{DDC15CC1-1174-4C34-BFEF-160764140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364">
              <a:extLst>
                <a:ext uri="{FF2B5EF4-FFF2-40B4-BE49-F238E27FC236}">
                  <a16:creationId xmlns:a16="http://schemas.microsoft.com/office/drawing/2014/main" id="{F0C7EE0C-7963-45D7-B791-E7BC3BE35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365">
              <a:extLst>
                <a:ext uri="{FF2B5EF4-FFF2-40B4-BE49-F238E27FC236}">
                  <a16:creationId xmlns:a16="http://schemas.microsoft.com/office/drawing/2014/main" id="{E591270E-3EE1-4CB9-936A-0DB19A2C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366">
              <a:extLst>
                <a:ext uri="{FF2B5EF4-FFF2-40B4-BE49-F238E27FC236}">
                  <a16:creationId xmlns:a16="http://schemas.microsoft.com/office/drawing/2014/main" id="{1F252DF4-1B18-4385-ABDF-199E33BE3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367">
              <a:extLst>
                <a:ext uri="{FF2B5EF4-FFF2-40B4-BE49-F238E27FC236}">
                  <a16:creationId xmlns:a16="http://schemas.microsoft.com/office/drawing/2014/main" id="{33235CE3-8B2F-4AD9-8081-0A02DF8A8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68">
              <a:extLst>
                <a:ext uri="{FF2B5EF4-FFF2-40B4-BE49-F238E27FC236}">
                  <a16:creationId xmlns:a16="http://schemas.microsoft.com/office/drawing/2014/main" id="{7F25792D-73BC-447B-836C-6F1B188B6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69">
              <a:extLst>
                <a:ext uri="{FF2B5EF4-FFF2-40B4-BE49-F238E27FC236}">
                  <a16:creationId xmlns:a16="http://schemas.microsoft.com/office/drawing/2014/main" id="{40AF8685-EF81-46F3-AAE6-5CC66B432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70">
              <a:extLst>
                <a:ext uri="{FF2B5EF4-FFF2-40B4-BE49-F238E27FC236}">
                  <a16:creationId xmlns:a16="http://schemas.microsoft.com/office/drawing/2014/main" id="{7638F67A-EF7C-4D75-83DD-1E6A2A338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71">
              <a:extLst>
                <a:ext uri="{FF2B5EF4-FFF2-40B4-BE49-F238E27FC236}">
                  <a16:creationId xmlns:a16="http://schemas.microsoft.com/office/drawing/2014/main" id="{C7246B66-9937-4AB4-8C35-7D0676A5B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72">
              <a:extLst>
                <a:ext uri="{FF2B5EF4-FFF2-40B4-BE49-F238E27FC236}">
                  <a16:creationId xmlns:a16="http://schemas.microsoft.com/office/drawing/2014/main" id="{AF1BCED5-3F48-431B-B098-AD1743ADC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73">
              <a:extLst>
                <a:ext uri="{FF2B5EF4-FFF2-40B4-BE49-F238E27FC236}">
                  <a16:creationId xmlns:a16="http://schemas.microsoft.com/office/drawing/2014/main" id="{FD127886-C12F-4B02-8C11-B2B5AE572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74">
              <a:extLst>
                <a:ext uri="{FF2B5EF4-FFF2-40B4-BE49-F238E27FC236}">
                  <a16:creationId xmlns:a16="http://schemas.microsoft.com/office/drawing/2014/main" id="{EC26D765-5BE6-429D-B03B-68BB1B29E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5">
              <a:extLst>
                <a:ext uri="{FF2B5EF4-FFF2-40B4-BE49-F238E27FC236}">
                  <a16:creationId xmlns:a16="http://schemas.microsoft.com/office/drawing/2014/main" id="{CF075A84-C500-4284-A139-AC7D01703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6">
              <a:extLst>
                <a:ext uri="{FF2B5EF4-FFF2-40B4-BE49-F238E27FC236}">
                  <a16:creationId xmlns:a16="http://schemas.microsoft.com/office/drawing/2014/main" id="{A3C8C5DE-2195-4AA4-8924-D5ADE3058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77">
              <a:extLst>
                <a:ext uri="{FF2B5EF4-FFF2-40B4-BE49-F238E27FC236}">
                  <a16:creationId xmlns:a16="http://schemas.microsoft.com/office/drawing/2014/main" id="{248C7D87-F51E-43ED-AB89-48A5B49DD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78">
              <a:extLst>
                <a:ext uri="{FF2B5EF4-FFF2-40B4-BE49-F238E27FC236}">
                  <a16:creationId xmlns:a16="http://schemas.microsoft.com/office/drawing/2014/main" id="{229A4AC2-DC3D-45AE-B9EE-80E2B367D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379">
              <a:extLst>
                <a:ext uri="{FF2B5EF4-FFF2-40B4-BE49-F238E27FC236}">
                  <a16:creationId xmlns:a16="http://schemas.microsoft.com/office/drawing/2014/main" id="{61FE5EC0-50EF-422E-BA70-BFD25DE1E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380">
              <a:extLst>
                <a:ext uri="{FF2B5EF4-FFF2-40B4-BE49-F238E27FC236}">
                  <a16:creationId xmlns:a16="http://schemas.microsoft.com/office/drawing/2014/main" id="{CA48380B-950A-4097-AED3-3FFBD541A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81">
              <a:extLst>
                <a:ext uri="{FF2B5EF4-FFF2-40B4-BE49-F238E27FC236}">
                  <a16:creationId xmlns:a16="http://schemas.microsoft.com/office/drawing/2014/main" id="{DA97C919-492C-48E8-8AE4-1802FA1C1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382">
              <a:extLst>
                <a:ext uri="{FF2B5EF4-FFF2-40B4-BE49-F238E27FC236}">
                  <a16:creationId xmlns:a16="http://schemas.microsoft.com/office/drawing/2014/main" id="{6D0F8FCD-F666-4C57-98E2-603DD32B8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383">
              <a:extLst>
                <a:ext uri="{FF2B5EF4-FFF2-40B4-BE49-F238E27FC236}">
                  <a16:creationId xmlns:a16="http://schemas.microsoft.com/office/drawing/2014/main" id="{3FACF58C-7B22-4E5F-B9AB-A3A1D2A7C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384">
              <a:extLst>
                <a:ext uri="{FF2B5EF4-FFF2-40B4-BE49-F238E27FC236}">
                  <a16:creationId xmlns:a16="http://schemas.microsoft.com/office/drawing/2014/main" id="{761D5DEC-5909-4970-9AD5-FA816F2D8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385">
              <a:extLst>
                <a:ext uri="{FF2B5EF4-FFF2-40B4-BE49-F238E27FC236}">
                  <a16:creationId xmlns:a16="http://schemas.microsoft.com/office/drawing/2014/main" id="{85EF60AE-F465-4764-B568-3911BFE14F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386">
              <a:extLst>
                <a:ext uri="{FF2B5EF4-FFF2-40B4-BE49-F238E27FC236}">
                  <a16:creationId xmlns:a16="http://schemas.microsoft.com/office/drawing/2014/main" id="{225CE174-4F0C-4F20-BFC6-05EF468D01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387">
              <a:extLst>
                <a:ext uri="{FF2B5EF4-FFF2-40B4-BE49-F238E27FC236}">
                  <a16:creationId xmlns:a16="http://schemas.microsoft.com/office/drawing/2014/main" id="{2059945B-D11E-4C4D-8CD5-E709941E2A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88">
              <a:extLst>
                <a:ext uri="{FF2B5EF4-FFF2-40B4-BE49-F238E27FC236}">
                  <a16:creationId xmlns:a16="http://schemas.microsoft.com/office/drawing/2014/main" id="{4C4BC21D-7BED-49A8-90EC-38035110E6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89">
              <a:extLst>
                <a:ext uri="{FF2B5EF4-FFF2-40B4-BE49-F238E27FC236}">
                  <a16:creationId xmlns:a16="http://schemas.microsoft.com/office/drawing/2014/main" id="{58B3AB48-5E64-41E5-B20C-FC47DE4736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90">
              <a:extLst>
                <a:ext uri="{FF2B5EF4-FFF2-40B4-BE49-F238E27FC236}">
                  <a16:creationId xmlns:a16="http://schemas.microsoft.com/office/drawing/2014/main" id="{4708CF66-9931-42ED-9992-8FDBFB5867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91">
              <a:extLst>
                <a:ext uri="{FF2B5EF4-FFF2-40B4-BE49-F238E27FC236}">
                  <a16:creationId xmlns:a16="http://schemas.microsoft.com/office/drawing/2014/main" id="{DA4FE535-0F2E-4A6F-8D24-0795E42510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392">
              <a:extLst>
                <a:ext uri="{FF2B5EF4-FFF2-40B4-BE49-F238E27FC236}">
                  <a16:creationId xmlns:a16="http://schemas.microsoft.com/office/drawing/2014/main" id="{757B7325-E8C5-4AB1-ACA1-CF22D9159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393">
              <a:extLst>
                <a:ext uri="{FF2B5EF4-FFF2-40B4-BE49-F238E27FC236}">
                  <a16:creationId xmlns:a16="http://schemas.microsoft.com/office/drawing/2014/main" id="{8BC3C45D-CEA5-42C7-A4DA-E19FB2B6C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394">
              <a:extLst>
                <a:ext uri="{FF2B5EF4-FFF2-40B4-BE49-F238E27FC236}">
                  <a16:creationId xmlns:a16="http://schemas.microsoft.com/office/drawing/2014/main" id="{B65696CF-C907-4651-ACD3-937624041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395">
              <a:extLst>
                <a:ext uri="{FF2B5EF4-FFF2-40B4-BE49-F238E27FC236}">
                  <a16:creationId xmlns:a16="http://schemas.microsoft.com/office/drawing/2014/main" id="{6B93CDA6-06E7-48E7-8B62-AB9074281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396">
              <a:extLst>
                <a:ext uri="{FF2B5EF4-FFF2-40B4-BE49-F238E27FC236}">
                  <a16:creationId xmlns:a16="http://schemas.microsoft.com/office/drawing/2014/main" id="{69B95A8E-FDAF-4351-9A55-927D36932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397">
              <a:extLst>
                <a:ext uri="{FF2B5EF4-FFF2-40B4-BE49-F238E27FC236}">
                  <a16:creationId xmlns:a16="http://schemas.microsoft.com/office/drawing/2014/main" id="{77D4FA30-E9B0-4874-A694-0D57E1ACC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398">
              <a:extLst>
                <a:ext uri="{FF2B5EF4-FFF2-40B4-BE49-F238E27FC236}">
                  <a16:creationId xmlns:a16="http://schemas.microsoft.com/office/drawing/2014/main" id="{FBB668AC-0EC2-4A3A-B4A3-43B53E2D3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399">
              <a:extLst>
                <a:ext uri="{FF2B5EF4-FFF2-40B4-BE49-F238E27FC236}">
                  <a16:creationId xmlns:a16="http://schemas.microsoft.com/office/drawing/2014/main" id="{3CE18EFB-6E05-430C-AB6C-C602DE7C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400">
              <a:extLst>
                <a:ext uri="{FF2B5EF4-FFF2-40B4-BE49-F238E27FC236}">
                  <a16:creationId xmlns:a16="http://schemas.microsoft.com/office/drawing/2014/main" id="{5E2B7695-F524-49D7-8DF0-D02F2E790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401">
              <a:extLst>
                <a:ext uri="{FF2B5EF4-FFF2-40B4-BE49-F238E27FC236}">
                  <a16:creationId xmlns:a16="http://schemas.microsoft.com/office/drawing/2014/main" id="{933660C6-F9B2-4575-AD66-5DC5BB7FF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402">
              <a:extLst>
                <a:ext uri="{FF2B5EF4-FFF2-40B4-BE49-F238E27FC236}">
                  <a16:creationId xmlns:a16="http://schemas.microsoft.com/office/drawing/2014/main" id="{80121282-1920-44C8-8355-78E7F0FEB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403">
              <a:extLst>
                <a:ext uri="{FF2B5EF4-FFF2-40B4-BE49-F238E27FC236}">
                  <a16:creationId xmlns:a16="http://schemas.microsoft.com/office/drawing/2014/main" id="{7ABC2BDE-79B7-46FF-AE09-4AEBBBBD5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404">
              <a:extLst>
                <a:ext uri="{FF2B5EF4-FFF2-40B4-BE49-F238E27FC236}">
                  <a16:creationId xmlns:a16="http://schemas.microsoft.com/office/drawing/2014/main" id="{63A21FB8-CB5D-4DA5-8232-7FD2656C4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405">
              <a:extLst>
                <a:ext uri="{FF2B5EF4-FFF2-40B4-BE49-F238E27FC236}">
                  <a16:creationId xmlns:a16="http://schemas.microsoft.com/office/drawing/2014/main" id="{EDC7D60A-DCB1-47A1-A082-20059A282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406">
              <a:extLst>
                <a:ext uri="{FF2B5EF4-FFF2-40B4-BE49-F238E27FC236}">
                  <a16:creationId xmlns:a16="http://schemas.microsoft.com/office/drawing/2014/main" id="{3274DA82-0E0E-45D0-B25A-1BF4A2A34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407">
              <a:extLst>
                <a:ext uri="{FF2B5EF4-FFF2-40B4-BE49-F238E27FC236}">
                  <a16:creationId xmlns:a16="http://schemas.microsoft.com/office/drawing/2014/main" id="{BFC1B14C-6219-4079-A0C7-07FCCA473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408">
              <a:extLst>
                <a:ext uri="{FF2B5EF4-FFF2-40B4-BE49-F238E27FC236}">
                  <a16:creationId xmlns:a16="http://schemas.microsoft.com/office/drawing/2014/main" id="{8F68DD32-BF5E-4D5C-AE3B-5C77E91D6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409">
              <a:extLst>
                <a:ext uri="{FF2B5EF4-FFF2-40B4-BE49-F238E27FC236}">
                  <a16:creationId xmlns:a16="http://schemas.microsoft.com/office/drawing/2014/main" id="{DA3FE0EE-592E-4C94-8BA3-FF667C8EA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410">
              <a:extLst>
                <a:ext uri="{FF2B5EF4-FFF2-40B4-BE49-F238E27FC236}">
                  <a16:creationId xmlns:a16="http://schemas.microsoft.com/office/drawing/2014/main" id="{8D37AE04-A615-495A-A115-883522CD2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411">
              <a:extLst>
                <a:ext uri="{FF2B5EF4-FFF2-40B4-BE49-F238E27FC236}">
                  <a16:creationId xmlns:a16="http://schemas.microsoft.com/office/drawing/2014/main" id="{FEBA8067-6234-489C-B923-300E7A166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412">
              <a:extLst>
                <a:ext uri="{FF2B5EF4-FFF2-40B4-BE49-F238E27FC236}">
                  <a16:creationId xmlns:a16="http://schemas.microsoft.com/office/drawing/2014/main" id="{CEA61EBD-C9DB-4046-A385-70D90D8C6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413">
              <a:extLst>
                <a:ext uri="{FF2B5EF4-FFF2-40B4-BE49-F238E27FC236}">
                  <a16:creationId xmlns:a16="http://schemas.microsoft.com/office/drawing/2014/main" id="{8F372D53-A9BA-41DB-9E42-D1F5106FC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414">
              <a:extLst>
                <a:ext uri="{FF2B5EF4-FFF2-40B4-BE49-F238E27FC236}">
                  <a16:creationId xmlns:a16="http://schemas.microsoft.com/office/drawing/2014/main" id="{DDD5D18A-BB3B-44C5-9D4F-29DE451D5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415">
              <a:extLst>
                <a:ext uri="{FF2B5EF4-FFF2-40B4-BE49-F238E27FC236}">
                  <a16:creationId xmlns:a16="http://schemas.microsoft.com/office/drawing/2014/main" id="{228E378B-844C-4800-B412-0FB2CB26E5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416">
              <a:extLst>
                <a:ext uri="{FF2B5EF4-FFF2-40B4-BE49-F238E27FC236}">
                  <a16:creationId xmlns:a16="http://schemas.microsoft.com/office/drawing/2014/main" id="{DA2DEC34-0991-45BE-B88B-F3A8904759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417">
              <a:extLst>
                <a:ext uri="{FF2B5EF4-FFF2-40B4-BE49-F238E27FC236}">
                  <a16:creationId xmlns:a16="http://schemas.microsoft.com/office/drawing/2014/main" id="{1916F779-DDAB-40D8-9E73-BD286DC85E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418">
              <a:extLst>
                <a:ext uri="{FF2B5EF4-FFF2-40B4-BE49-F238E27FC236}">
                  <a16:creationId xmlns:a16="http://schemas.microsoft.com/office/drawing/2014/main" id="{F865D00C-847B-4035-B628-1C021A9936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419">
              <a:extLst>
                <a:ext uri="{FF2B5EF4-FFF2-40B4-BE49-F238E27FC236}">
                  <a16:creationId xmlns:a16="http://schemas.microsoft.com/office/drawing/2014/main" id="{9B8F4F76-AC7D-4486-B417-AAA2A23A1F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Freeform 420">
              <a:extLst>
                <a:ext uri="{FF2B5EF4-FFF2-40B4-BE49-F238E27FC236}">
                  <a16:creationId xmlns:a16="http://schemas.microsoft.com/office/drawing/2014/main" id="{032E7C4A-EDD8-45C8-B32E-CBB6EED3F1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Freeform 421">
              <a:extLst>
                <a:ext uri="{FF2B5EF4-FFF2-40B4-BE49-F238E27FC236}">
                  <a16:creationId xmlns:a16="http://schemas.microsoft.com/office/drawing/2014/main" id="{3D6688D0-305A-46D5-B48E-F6DCF31BA1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Freeform 422">
              <a:extLst>
                <a:ext uri="{FF2B5EF4-FFF2-40B4-BE49-F238E27FC236}">
                  <a16:creationId xmlns:a16="http://schemas.microsoft.com/office/drawing/2014/main" id="{23BFFC5D-581F-41C5-8331-5324137519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Freeform 423">
              <a:extLst>
                <a:ext uri="{FF2B5EF4-FFF2-40B4-BE49-F238E27FC236}">
                  <a16:creationId xmlns:a16="http://schemas.microsoft.com/office/drawing/2014/main" id="{CE902779-B530-4AB6-B19A-8851B9C817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Freeform 424">
              <a:extLst>
                <a:ext uri="{FF2B5EF4-FFF2-40B4-BE49-F238E27FC236}">
                  <a16:creationId xmlns:a16="http://schemas.microsoft.com/office/drawing/2014/main" id="{14ADA8E7-E9C5-48A5-8785-D28540E9C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425">
              <a:extLst>
                <a:ext uri="{FF2B5EF4-FFF2-40B4-BE49-F238E27FC236}">
                  <a16:creationId xmlns:a16="http://schemas.microsoft.com/office/drawing/2014/main" id="{7962D40D-41AC-4526-84E8-2B524476D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426">
              <a:extLst>
                <a:ext uri="{FF2B5EF4-FFF2-40B4-BE49-F238E27FC236}">
                  <a16:creationId xmlns:a16="http://schemas.microsoft.com/office/drawing/2014/main" id="{A19E6FCC-A4CB-4B09-899B-10BAE0AD0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427">
              <a:extLst>
                <a:ext uri="{FF2B5EF4-FFF2-40B4-BE49-F238E27FC236}">
                  <a16:creationId xmlns:a16="http://schemas.microsoft.com/office/drawing/2014/main" id="{7BA146C3-F503-41F7-8EFA-CC3EC7C5B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428">
              <a:extLst>
                <a:ext uri="{FF2B5EF4-FFF2-40B4-BE49-F238E27FC236}">
                  <a16:creationId xmlns:a16="http://schemas.microsoft.com/office/drawing/2014/main" id="{24EA9D9A-C929-43B2-9385-C00232173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 430">
              <a:extLst>
                <a:ext uri="{FF2B5EF4-FFF2-40B4-BE49-F238E27FC236}">
                  <a16:creationId xmlns:a16="http://schemas.microsoft.com/office/drawing/2014/main" id="{BB3E1025-CF87-49F2-AD1B-E4EF15092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 431">
              <a:extLst>
                <a:ext uri="{FF2B5EF4-FFF2-40B4-BE49-F238E27FC236}">
                  <a16:creationId xmlns:a16="http://schemas.microsoft.com/office/drawing/2014/main" id="{F56481F4-96CA-492B-AA9B-8F7578FB5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Freeform 432">
              <a:extLst>
                <a:ext uri="{FF2B5EF4-FFF2-40B4-BE49-F238E27FC236}">
                  <a16:creationId xmlns:a16="http://schemas.microsoft.com/office/drawing/2014/main" id="{69B75968-B462-4419-ADE9-64AC879E8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Freeform 433">
              <a:extLst>
                <a:ext uri="{FF2B5EF4-FFF2-40B4-BE49-F238E27FC236}">
                  <a16:creationId xmlns:a16="http://schemas.microsoft.com/office/drawing/2014/main" id="{3C07DCF3-CF37-4C70-AD21-F4B8AE9D6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Freeform 434">
              <a:extLst>
                <a:ext uri="{FF2B5EF4-FFF2-40B4-BE49-F238E27FC236}">
                  <a16:creationId xmlns:a16="http://schemas.microsoft.com/office/drawing/2014/main" id="{11B81DEC-170C-4CB5-BB04-9A0878283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Freeform 435">
              <a:extLst>
                <a:ext uri="{FF2B5EF4-FFF2-40B4-BE49-F238E27FC236}">
                  <a16:creationId xmlns:a16="http://schemas.microsoft.com/office/drawing/2014/main" id="{AFFAC949-37F6-42EE-A0BF-8A780519E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Freeform 436">
              <a:extLst>
                <a:ext uri="{FF2B5EF4-FFF2-40B4-BE49-F238E27FC236}">
                  <a16:creationId xmlns:a16="http://schemas.microsoft.com/office/drawing/2014/main" id="{1C769668-302D-4A80-BF20-3E60FCF55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Freeform 437">
              <a:extLst>
                <a:ext uri="{FF2B5EF4-FFF2-40B4-BE49-F238E27FC236}">
                  <a16:creationId xmlns:a16="http://schemas.microsoft.com/office/drawing/2014/main" id="{8E830373-82C8-456C-86D5-FF53253E9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" name="Freeform 438">
              <a:extLst>
                <a:ext uri="{FF2B5EF4-FFF2-40B4-BE49-F238E27FC236}">
                  <a16:creationId xmlns:a16="http://schemas.microsoft.com/office/drawing/2014/main" id="{1AC71B88-63E6-4519-9D4B-D64B50C05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Freeform 439">
              <a:extLst>
                <a:ext uri="{FF2B5EF4-FFF2-40B4-BE49-F238E27FC236}">
                  <a16:creationId xmlns:a16="http://schemas.microsoft.com/office/drawing/2014/main" id="{B38F2EE6-67DC-4D8F-809F-527275E94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Freeform 440">
              <a:extLst>
                <a:ext uri="{FF2B5EF4-FFF2-40B4-BE49-F238E27FC236}">
                  <a16:creationId xmlns:a16="http://schemas.microsoft.com/office/drawing/2014/main" id="{AFD775ED-27DB-4282-AC90-B64482C65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Freeform 441">
              <a:extLst>
                <a:ext uri="{FF2B5EF4-FFF2-40B4-BE49-F238E27FC236}">
                  <a16:creationId xmlns:a16="http://schemas.microsoft.com/office/drawing/2014/main" id="{9CAC24A9-8979-4D3F-9233-04A7BBC0E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Freeform 442">
              <a:extLst>
                <a:ext uri="{FF2B5EF4-FFF2-40B4-BE49-F238E27FC236}">
                  <a16:creationId xmlns:a16="http://schemas.microsoft.com/office/drawing/2014/main" id="{2A385507-F8DA-4789-A5BB-C0EAFC206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Freeform 443">
              <a:extLst>
                <a:ext uri="{FF2B5EF4-FFF2-40B4-BE49-F238E27FC236}">
                  <a16:creationId xmlns:a16="http://schemas.microsoft.com/office/drawing/2014/main" id="{29DB4D20-9CA9-4D69-BE94-94E3900E1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" name="Freeform 444">
              <a:extLst>
                <a:ext uri="{FF2B5EF4-FFF2-40B4-BE49-F238E27FC236}">
                  <a16:creationId xmlns:a16="http://schemas.microsoft.com/office/drawing/2014/main" id="{CC759794-A9DD-4281-87BB-E6142C4B4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" name="Freeform 445">
              <a:extLst>
                <a:ext uri="{FF2B5EF4-FFF2-40B4-BE49-F238E27FC236}">
                  <a16:creationId xmlns:a16="http://schemas.microsoft.com/office/drawing/2014/main" id="{CE4B142C-E919-4FCF-8DAB-BFBB4C05C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" name="Freeform 446">
              <a:extLst>
                <a:ext uri="{FF2B5EF4-FFF2-40B4-BE49-F238E27FC236}">
                  <a16:creationId xmlns:a16="http://schemas.microsoft.com/office/drawing/2014/main" id="{6186FAA9-33D6-47E1-9DD9-CD2F7AEC4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" name="Freeform 447">
              <a:extLst>
                <a:ext uri="{FF2B5EF4-FFF2-40B4-BE49-F238E27FC236}">
                  <a16:creationId xmlns:a16="http://schemas.microsoft.com/office/drawing/2014/main" id="{893CF724-0CB2-4939-8379-23AABC3EC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" name="Freeform 448">
              <a:extLst>
                <a:ext uri="{FF2B5EF4-FFF2-40B4-BE49-F238E27FC236}">
                  <a16:creationId xmlns:a16="http://schemas.microsoft.com/office/drawing/2014/main" id="{319E6C56-08EA-41F9-973A-478DD034D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" name="Freeform 449">
              <a:extLst>
                <a:ext uri="{FF2B5EF4-FFF2-40B4-BE49-F238E27FC236}">
                  <a16:creationId xmlns:a16="http://schemas.microsoft.com/office/drawing/2014/main" id="{613F4E05-B8D4-4FEC-8D07-FC69C261C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Freeform 450">
              <a:extLst>
                <a:ext uri="{FF2B5EF4-FFF2-40B4-BE49-F238E27FC236}">
                  <a16:creationId xmlns:a16="http://schemas.microsoft.com/office/drawing/2014/main" id="{1FE1F0C1-B359-4524-A5A2-C98BF9416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Freeform 451">
              <a:extLst>
                <a:ext uri="{FF2B5EF4-FFF2-40B4-BE49-F238E27FC236}">
                  <a16:creationId xmlns:a16="http://schemas.microsoft.com/office/drawing/2014/main" id="{02DC4BD6-FF7A-40CB-BF42-85E387142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0" name="Group 452">
            <a:extLst>
              <a:ext uri="{FF2B5EF4-FFF2-40B4-BE49-F238E27FC236}">
                <a16:creationId xmlns:a16="http://schemas.microsoft.com/office/drawing/2014/main" id="{12D6FD57-0D6E-47E1-9BE1-BD99B854ECA0}"/>
              </a:ext>
            </a:extLst>
          </p:cNvPr>
          <p:cNvGrpSpPr>
            <a:grpSpLocks/>
          </p:cNvGrpSpPr>
          <p:nvPr/>
        </p:nvGrpSpPr>
        <p:grpSpPr bwMode="auto">
          <a:xfrm>
            <a:off x="8816409" y="2336592"/>
            <a:ext cx="872773" cy="561477"/>
            <a:chOff x="4080" y="1165"/>
            <a:chExt cx="1278" cy="514"/>
          </a:xfrm>
        </p:grpSpPr>
        <p:sp>
          <p:nvSpPr>
            <p:cNvPr id="1121" name="Freeform 234">
              <a:extLst>
                <a:ext uri="{FF2B5EF4-FFF2-40B4-BE49-F238E27FC236}">
                  <a16:creationId xmlns:a16="http://schemas.microsoft.com/office/drawing/2014/main" id="{DDC1D93D-F6CB-462D-8C47-A3C726937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Freeform 247">
              <a:extLst>
                <a:ext uri="{FF2B5EF4-FFF2-40B4-BE49-F238E27FC236}">
                  <a16:creationId xmlns:a16="http://schemas.microsoft.com/office/drawing/2014/main" id="{EA65A4A6-EB14-478C-B126-7D9F35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Freeform 248">
              <a:extLst>
                <a:ext uri="{FF2B5EF4-FFF2-40B4-BE49-F238E27FC236}">
                  <a16:creationId xmlns:a16="http://schemas.microsoft.com/office/drawing/2014/main" id="{A6482792-CC9A-4C36-8B8D-2D7193767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4" name="Freeform 249">
              <a:extLst>
                <a:ext uri="{FF2B5EF4-FFF2-40B4-BE49-F238E27FC236}">
                  <a16:creationId xmlns:a16="http://schemas.microsoft.com/office/drawing/2014/main" id="{7894E8E8-F5D8-4088-A1A2-5355AADBE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Freeform 250">
              <a:extLst>
                <a:ext uri="{FF2B5EF4-FFF2-40B4-BE49-F238E27FC236}">
                  <a16:creationId xmlns:a16="http://schemas.microsoft.com/office/drawing/2014/main" id="{60B7BF6F-E0A2-4864-A678-50D3003BC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Freeform 251">
              <a:extLst>
                <a:ext uri="{FF2B5EF4-FFF2-40B4-BE49-F238E27FC236}">
                  <a16:creationId xmlns:a16="http://schemas.microsoft.com/office/drawing/2014/main" id="{533E937A-5743-4467-9715-7500E4336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Freeform 252">
              <a:extLst>
                <a:ext uri="{FF2B5EF4-FFF2-40B4-BE49-F238E27FC236}">
                  <a16:creationId xmlns:a16="http://schemas.microsoft.com/office/drawing/2014/main" id="{E7E56469-21A1-4304-8208-3732EE895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" name="Freeform 253">
              <a:extLst>
                <a:ext uri="{FF2B5EF4-FFF2-40B4-BE49-F238E27FC236}">
                  <a16:creationId xmlns:a16="http://schemas.microsoft.com/office/drawing/2014/main" id="{F97EC649-ED31-4DF8-85EA-DE67295B5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" name="Freeform 254">
              <a:extLst>
                <a:ext uri="{FF2B5EF4-FFF2-40B4-BE49-F238E27FC236}">
                  <a16:creationId xmlns:a16="http://schemas.microsoft.com/office/drawing/2014/main" id="{E686FA94-A988-4AD3-9EAA-A1C718F9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" name="Freeform 255">
              <a:extLst>
                <a:ext uri="{FF2B5EF4-FFF2-40B4-BE49-F238E27FC236}">
                  <a16:creationId xmlns:a16="http://schemas.microsoft.com/office/drawing/2014/main" id="{A243D897-CADE-4876-B96D-BF25F1663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" name="Freeform 256">
              <a:extLst>
                <a:ext uri="{FF2B5EF4-FFF2-40B4-BE49-F238E27FC236}">
                  <a16:creationId xmlns:a16="http://schemas.microsoft.com/office/drawing/2014/main" id="{A05B8AA8-77D2-4CC4-A00B-913B69CE1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" name="Freeform 257">
              <a:extLst>
                <a:ext uri="{FF2B5EF4-FFF2-40B4-BE49-F238E27FC236}">
                  <a16:creationId xmlns:a16="http://schemas.microsoft.com/office/drawing/2014/main" id="{2A5F5AAC-B1C9-4E6E-83C6-1C922E3F6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" name="Freeform 258">
              <a:extLst>
                <a:ext uri="{FF2B5EF4-FFF2-40B4-BE49-F238E27FC236}">
                  <a16:creationId xmlns:a16="http://schemas.microsoft.com/office/drawing/2014/main" id="{99666522-FBFD-442C-9004-FF3F4EE47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" name="Freeform 259">
              <a:extLst>
                <a:ext uri="{FF2B5EF4-FFF2-40B4-BE49-F238E27FC236}">
                  <a16:creationId xmlns:a16="http://schemas.microsoft.com/office/drawing/2014/main" id="{230469F2-5BB1-4088-8578-EC3A2930E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Freeform 260">
              <a:extLst>
                <a:ext uri="{FF2B5EF4-FFF2-40B4-BE49-F238E27FC236}">
                  <a16:creationId xmlns:a16="http://schemas.microsoft.com/office/drawing/2014/main" id="{2C159600-0C7B-40F6-98BC-6B7C1DC21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Freeform 261">
              <a:extLst>
                <a:ext uri="{FF2B5EF4-FFF2-40B4-BE49-F238E27FC236}">
                  <a16:creationId xmlns:a16="http://schemas.microsoft.com/office/drawing/2014/main" id="{E8BB1EA3-8DE2-4CBE-9CA0-A1AE8D8BC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" name="Freeform 262">
              <a:extLst>
                <a:ext uri="{FF2B5EF4-FFF2-40B4-BE49-F238E27FC236}">
                  <a16:creationId xmlns:a16="http://schemas.microsoft.com/office/drawing/2014/main" id="{BDCE747E-6DF1-450F-A785-EFEF4D300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" name="Freeform 263">
              <a:extLst>
                <a:ext uri="{FF2B5EF4-FFF2-40B4-BE49-F238E27FC236}">
                  <a16:creationId xmlns:a16="http://schemas.microsoft.com/office/drawing/2014/main" id="{AC95A9EA-9988-43A9-AB58-B8AFD63ED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" name="Freeform 264">
              <a:extLst>
                <a:ext uri="{FF2B5EF4-FFF2-40B4-BE49-F238E27FC236}">
                  <a16:creationId xmlns:a16="http://schemas.microsoft.com/office/drawing/2014/main" id="{4FA2595F-40A9-434E-B26E-2F108D512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" name="Freeform 265">
              <a:extLst>
                <a:ext uri="{FF2B5EF4-FFF2-40B4-BE49-F238E27FC236}">
                  <a16:creationId xmlns:a16="http://schemas.microsoft.com/office/drawing/2014/main" id="{7C6BF363-C289-4DBB-AFBB-0205DA671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" name="Freeform 266">
              <a:extLst>
                <a:ext uri="{FF2B5EF4-FFF2-40B4-BE49-F238E27FC236}">
                  <a16:creationId xmlns:a16="http://schemas.microsoft.com/office/drawing/2014/main" id="{293E4960-4FCE-4D99-A193-85207F000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" name="Freeform 267">
              <a:extLst>
                <a:ext uri="{FF2B5EF4-FFF2-40B4-BE49-F238E27FC236}">
                  <a16:creationId xmlns:a16="http://schemas.microsoft.com/office/drawing/2014/main" id="{6BBFAE5A-CDA9-4B69-A37D-CFCBD7AC2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" name="Freeform 268">
              <a:extLst>
                <a:ext uri="{FF2B5EF4-FFF2-40B4-BE49-F238E27FC236}">
                  <a16:creationId xmlns:a16="http://schemas.microsoft.com/office/drawing/2014/main" id="{3F9EFD22-B164-482E-84A5-43178D135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" name="Freeform 269">
              <a:extLst>
                <a:ext uri="{FF2B5EF4-FFF2-40B4-BE49-F238E27FC236}">
                  <a16:creationId xmlns:a16="http://schemas.microsoft.com/office/drawing/2014/main" id="{5B7DCB3E-9111-4150-A846-AE16E6420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" name="Freeform 270">
              <a:extLst>
                <a:ext uri="{FF2B5EF4-FFF2-40B4-BE49-F238E27FC236}">
                  <a16:creationId xmlns:a16="http://schemas.microsoft.com/office/drawing/2014/main" id="{58DDB466-8C42-4042-AA34-5598D1E23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" name="Freeform 271">
              <a:extLst>
                <a:ext uri="{FF2B5EF4-FFF2-40B4-BE49-F238E27FC236}">
                  <a16:creationId xmlns:a16="http://schemas.microsoft.com/office/drawing/2014/main" id="{735B665E-2CAA-4FA8-AF14-C452593EE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" name="Freeform 272">
              <a:extLst>
                <a:ext uri="{FF2B5EF4-FFF2-40B4-BE49-F238E27FC236}">
                  <a16:creationId xmlns:a16="http://schemas.microsoft.com/office/drawing/2014/main" id="{B4E2CA81-6BAB-4CCE-8465-E1E1DFE77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" name="Freeform 273">
              <a:extLst>
                <a:ext uri="{FF2B5EF4-FFF2-40B4-BE49-F238E27FC236}">
                  <a16:creationId xmlns:a16="http://schemas.microsoft.com/office/drawing/2014/main" id="{F5FBCE03-A4D3-40C8-BC48-0C540E6BA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" name="Freeform 274">
              <a:extLst>
                <a:ext uri="{FF2B5EF4-FFF2-40B4-BE49-F238E27FC236}">
                  <a16:creationId xmlns:a16="http://schemas.microsoft.com/office/drawing/2014/main" id="{917ED4DC-06BE-4DE5-AB5D-10DE20E4F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" name="Freeform 275">
              <a:extLst>
                <a:ext uri="{FF2B5EF4-FFF2-40B4-BE49-F238E27FC236}">
                  <a16:creationId xmlns:a16="http://schemas.microsoft.com/office/drawing/2014/main" id="{71FC7CC2-7E45-454D-A677-9BD3FF677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" name="Freeform 276">
              <a:extLst>
                <a:ext uri="{FF2B5EF4-FFF2-40B4-BE49-F238E27FC236}">
                  <a16:creationId xmlns:a16="http://schemas.microsoft.com/office/drawing/2014/main" id="{B639B57F-0293-46F9-B171-58DB8F2D4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Freeform 277">
              <a:extLst>
                <a:ext uri="{FF2B5EF4-FFF2-40B4-BE49-F238E27FC236}">
                  <a16:creationId xmlns:a16="http://schemas.microsoft.com/office/drawing/2014/main" id="{7FCC4E1D-687B-450B-AFB0-0530B2FF5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Freeform 278">
              <a:extLst>
                <a:ext uri="{FF2B5EF4-FFF2-40B4-BE49-F238E27FC236}">
                  <a16:creationId xmlns:a16="http://schemas.microsoft.com/office/drawing/2014/main" id="{D3ADC785-26C6-4D53-8062-A9F3C33F7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Freeform 279">
              <a:extLst>
                <a:ext uri="{FF2B5EF4-FFF2-40B4-BE49-F238E27FC236}">
                  <a16:creationId xmlns:a16="http://schemas.microsoft.com/office/drawing/2014/main" id="{EBF5876B-C2CE-4E87-800A-3F8B9A4E8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Freeform 280">
              <a:extLst>
                <a:ext uri="{FF2B5EF4-FFF2-40B4-BE49-F238E27FC236}">
                  <a16:creationId xmlns:a16="http://schemas.microsoft.com/office/drawing/2014/main" id="{8D034CD0-C7E2-40EF-A347-CA70CE07F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" name="Freeform 281">
              <a:extLst>
                <a:ext uri="{FF2B5EF4-FFF2-40B4-BE49-F238E27FC236}">
                  <a16:creationId xmlns:a16="http://schemas.microsoft.com/office/drawing/2014/main" id="{D48CE7C1-5AE5-48E5-80A3-FDC8A09D4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" name="Freeform 282">
              <a:extLst>
                <a:ext uri="{FF2B5EF4-FFF2-40B4-BE49-F238E27FC236}">
                  <a16:creationId xmlns:a16="http://schemas.microsoft.com/office/drawing/2014/main" id="{EF97F718-8AE3-42E6-A44F-9BB77A9E8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" name="Freeform 283">
              <a:extLst>
                <a:ext uri="{FF2B5EF4-FFF2-40B4-BE49-F238E27FC236}">
                  <a16:creationId xmlns:a16="http://schemas.microsoft.com/office/drawing/2014/main" id="{D6F5F0B3-5B47-4420-8713-1E7C2D325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Freeform 284">
              <a:extLst>
                <a:ext uri="{FF2B5EF4-FFF2-40B4-BE49-F238E27FC236}">
                  <a16:creationId xmlns:a16="http://schemas.microsoft.com/office/drawing/2014/main" id="{C705EF32-16AC-4ADA-B8C8-13CF1680D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Freeform 285">
              <a:extLst>
                <a:ext uri="{FF2B5EF4-FFF2-40B4-BE49-F238E27FC236}">
                  <a16:creationId xmlns:a16="http://schemas.microsoft.com/office/drawing/2014/main" id="{5FED20DE-C99E-4A73-97F6-07B4705B7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Freeform 286">
              <a:extLst>
                <a:ext uri="{FF2B5EF4-FFF2-40B4-BE49-F238E27FC236}">
                  <a16:creationId xmlns:a16="http://schemas.microsoft.com/office/drawing/2014/main" id="{13FE71D0-374F-4536-A932-AB86C8EB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" name="Freeform 287">
              <a:extLst>
                <a:ext uri="{FF2B5EF4-FFF2-40B4-BE49-F238E27FC236}">
                  <a16:creationId xmlns:a16="http://schemas.microsoft.com/office/drawing/2014/main" id="{FC8E8A25-97E0-4608-8E4F-E60117622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" name="Freeform 288">
              <a:extLst>
                <a:ext uri="{FF2B5EF4-FFF2-40B4-BE49-F238E27FC236}">
                  <a16:creationId xmlns:a16="http://schemas.microsoft.com/office/drawing/2014/main" id="{E40BD957-553A-41FB-A078-1CB9C8945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4" name="Freeform 289">
              <a:extLst>
                <a:ext uri="{FF2B5EF4-FFF2-40B4-BE49-F238E27FC236}">
                  <a16:creationId xmlns:a16="http://schemas.microsoft.com/office/drawing/2014/main" id="{F89CB874-B122-4D61-90C8-18CC86C4D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5" name="Freeform 290">
              <a:extLst>
                <a:ext uri="{FF2B5EF4-FFF2-40B4-BE49-F238E27FC236}">
                  <a16:creationId xmlns:a16="http://schemas.microsoft.com/office/drawing/2014/main" id="{B1B5EF9C-0C3E-402D-B714-9F4E89A63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6" name="Freeform 291">
              <a:extLst>
                <a:ext uri="{FF2B5EF4-FFF2-40B4-BE49-F238E27FC236}">
                  <a16:creationId xmlns:a16="http://schemas.microsoft.com/office/drawing/2014/main" id="{44AA4F32-EA5B-4FFA-8252-F60001D55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" name="Freeform 292">
              <a:extLst>
                <a:ext uri="{FF2B5EF4-FFF2-40B4-BE49-F238E27FC236}">
                  <a16:creationId xmlns:a16="http://schemas.microsoft.com/office/drawing/2014/main" id="{8FC78FF4-D95D-4566-AEEE-EA836A451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" name="Freeform 293">
              <a:extLst>
                <a:ext uri="{FF2B5EF4-FFF2-40B4-BE49-F238E27FC236}">
                  <a16:creationId xmlns:a16="http://schemas.microsoft.com/office/drawing/2014/main" id="{75C0CD2F-95BD-4BC1-BCCC-0B85BB6CD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Freeform 294">
              <a:extLst>
                <a:ext uri="{FF2B5EF4-FFF2-40B4-BE49-F238E27FC236}">
                  <a16:creationId xmlns:a16="http://schemas.microsoft.com/office/drawing/2014/main" id="{30E4F920-BABC-49C1-A258-F5DD59445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Freeform 295">
              <a:extLst>
                <a:ext uri="{FF2B5EF4-FFF2-40B4-BE49-F238E27FC236}">
                  <a16:creationId xmlns:a16="http://schemas.microsoft.com/office/drawing/2014/main" id="{C2C0314C-A226-4AF0-9710-F24D1FCE9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Freeform 296">
              <a:extLst>
                <a:ext uri="{FF2B5EF4-FFF2-40B4-BE49-F238E27FC236}">
                  <a16:creationId xmlns:a16="http://schemas.microsoft.com/office/drawing/2014/main" id="{F4DF77F1-8F58-4436-9660-5C2E8115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" name="Freeform 297">
              <a:extLst>
                <a:ext uri="{FF2B5EF4-FFF2-40B4-BE49-F238E27FC236}">
                  <a16:creationId xmlns:a16="http://schemas.microsoft.com/office/drawing/2014/main" id="{917BAF9E-3C9F-4265-A21E-B38D404DF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" name="Freeform 298">
              <a:extLst>
                <a:ext uri="{FF2B5EF4-FFF2-40B4-BE49-F238E27FC236}">
                  <a16:creationId xmlns:a16="http://schemas.microsoft.com/office/drawing/2014/main" id="{8616AFFB-B50B-4B52-8042-9EE9FAA2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4" name="Freeform 299">
              <a:extLst>
                <a:ext uri="{FF2B5EF4-FFF2-40B4-BE49-F238E27FC236}">
                  <a16:creationId xmlns:a16="http://schemas.microsoft.com/office/drawing/2014/main" id="{CFF1467B-4E7E-4D08-B41F-E9E435904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" name="Freeform 300">
              <a:extLst>
                <a:ext uri="{FF2B5EF4-FFF2-40B4-BE49-F238E27FC236}">
                  <a16:creationId xmlns:a16="http://schemas.microsoft.com/office/drawing/2014/main" id="{EE48F767-0DD1-49BB-8917-B5B210075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6" name="Freeform 301">
              <a:extLst>
                <a:ext uri="{FF2B5EF4-FFF2-40B4-BE49-F238E27FC236}">
                  <a16:creationId xmlns:a16="http://schemas.microsoft.com/office/drawing/2014/main" id="{3944FB6E-B415-4857-8C31-D0F99B10E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" name="Freeform 302">
              <a:extLst>
                <a:ext uri="{FF2B5EF4-FFF2-40B4-BE49-F238E27FC236}">
                  <a16:creationId xmlns:a16="http://schemas.microsoft.com/office/drawing/2014/main" id="{90E94DD3-55B9-4059-B0B4-F9AB25557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" name="Freeform 303">
              <a:extLst>
                <a:ext uri="{FF2B5EF4-FFF2-40B4-BE49-F238E27FC236}">
                  <a16:creationId xmlns:a16="http://schemas.microsoft.com/office/drawing/2014/main" id="{AB3A3A4E-964B-4657-A2A7-B3F5BCBBE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" name="Freeform 304">
              <a:extLst>
                <a:ext uri="{FF2B5EF4-FFF2-40B4-BE49-F238E27FC236}">
                  <a16:creationId xmlns:a16="http://schemas.microsoft.com/office/drawing/2014/main" id="{4A1E8854-B275-4401-BA2D-AD291EF92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" name="Freeform 305">
              <a:extLst>
                <a:ext uri="{FF2B5EF4-FFF2-40B4-BE49-F238E27FC236}">
                  <a16:creationId xmlns:a16="http://schemas.microsoft.com/office/drawing/2014/main" id="{9FDBE3F5-2CCD-4D15-A080-AF5DB0FBF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1" name="Freeform 306">
              <a:extLst>
                <a:ext uri="{FF2B5EF4-FFF2-40B4-BE49-F238E27FC236}">
                  <a16:creationId xmlns:a16="http://schemas.microsoft.com/office/drawing/2014/main" id="{C2F7E83A-0A84-431E-8E26-5D0BCFBB0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" name="Freeform 307">
              <a:extLst>
                <a:ext uri="{FF2B5EF4-FFF2-40B4-BE49-F238E27FC236}">
                  <a16:creationId xmlns:a16="http://schemas.microsoft.com/office/drawing/2014/main" id="{DACDF1D0-6411-4374-B082-72EB007EC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" name="Freeform 308">
              <a:extLst>
                <a:ext uri="{FF2B5EF4-FFF2-40B4-BE49-F238E27FC236}">
                  <a16:creationId xmlns:a16="http://schemas.microsoft.com/office/drawing/2014/main" id="{5D809BAC-26B5-4478-911F-572B89415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" name="Freeform 309">
              <a:extLst>
                <a:ext uri="{FF2B5EF4-FFF2-40B4-BE49-F238E27FC236}">
                  <a16:creationId xmlns:a16="http://schemas.microsoft.com/office/drawing/2014/main" id="{3EBE7C37-2A91-45F6-BBC1-F0EDA7C04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" name="Freeform 310">
              <a:extLst>
                <a:ext uri="{FF2B5EF4-FFF2-40B4-BE49-F238E27FC236}">
                  <a16:creationId xmlns:a16="http://schemas.microsoft.com/office/drawing/2014/main" id="{24D3F39E-5963-4937-857C-30C27134B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" name="Freeform 311">
              <a:extLst>
                <a:ext uri="{FF2B5EF4-FFF2-40B4-BE49-F238E27FC236}">
                  <a16:creationId xmlns:a16="http://schemas.microsoft.com/office/drawing/2014/main" id="{28231D24-30C8-4DDA-B46E-A919492C8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" name="Freeform 312">
              <a:extLst>
                <a:ext uri="{FF2B5EF4-FFF2-40B4-BE49-F238E27FC236}">
                  <a16:creationId xmlns:a16="http://schemas.microsoft.com/office/drawing/2014/main" id="{D4FCFC4F-F92F-4C56-8DEE-38549107C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" name="Freeform 313">
              <a:extLst>
                <a:ext uri="{FF2B5EF4-FFF2-40B4-BE49-F238E27FC236}">
                  <a16:creationId xmlns:a16="http://schemas.microsoft.com/office/drawing/2014/main" id="{D552426A-BC04-4ACC-B539-804A284BB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" name="Freeform 314">
              <a:extLst>
                <a:ext uri="{FF2B5EF4-FFF2-40B4-BE49-F238E27FC236}">
                  <a16:creationId xmlns:a16="http://schemas.microsoft.com/office/drawing/2014/main" id="{489D334C-9E2E-4CAF-AF26-9CFD3D673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" name="Freeform 315">
              <a:extLst>
                <a:ext uri="{FF2B5EF4-FFF2-40B4-BE49-F238E27FC236}">
                  <a16:creationId xmlns:a16="http://schemas.microsoft.com/office/drawing/2014/main" id="{D8BD9B87-B905-464B-8245-018BDF98E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" name="Freeform 316">
              <a:extLst>
                <a:ext uri="{FF2B5EF4-FFF2-40B4-BE49-F238E27FC236}">
                  <a16:creationId xmlns:a16="http://schemas.microsoft.com/office/drawing/2014/main" id="{C42B2243-2CE9-41B4-BA1D-743FE6E4C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" name="Freeform 317">
              <a:extLst>
                <a:ext uri="{FF2B5EF4-FFF2-40B4-BE49-F238E27FC236}">
                  <a16:creationId xmlns:a16="http://schemas.microsoft.com/office/drawing/2014/main" id="{97477CCD-AD5C-4346-B8F0-71E94032E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" name="Freeform 318">
              <a:extLst>
                <a:ext uri="{FF2B5EF4-FFF2-40B4-BE49-F238E27FC236}">
                  <a16:creationId xmlns:a16="http://schemas.microsoft.com/office/drawing/2014/main" id="{37879C0E-AF13-433D-B902-4E252EBC5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Freeform 319">
              <a:extLst>
                <a:ext uri="{FF2B5EF4-FFF2-40B4-BE49-F238E27FC236}">
                  <a16:creationId xmlns:a16="http://schemas.microsoft.com/office/drawing/2014/main" id="{B3DD2B13-0068-46FB-860E-1D41E7A9C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5" name="Freeform 320">
              <a:extLst>
                <a:ext uri="{FF2B5EF4-FFF2-40B4-BE49-F238E27FC236}">
                  <a16:creationId xmlns:a16="http://schemas.microsoft.com/office/drawing/2014/main" id="{88C45260-61C4-41D8-84AB-EAB903706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" name="Freeform 321">
              <a:extLst>
                <a:ext uri="{FF2B5EF4-FFF2-40B4-BE49-F238E27FC236}">
                  <a16:creationId xmlns:a16="http://schemas.microsoft.com/office/drawing/2014/main" id="{4982F331-8DA9-4E19-A6D7-76FFF74D1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7" name="Freeform 322">
              <a:extLst>
                <a:ext uri="{FF2B5EF4-FFF2-40B4-BE49-F238E27FC236}">
                  <a16:creationId xmlns:a16="http://schemas.microsoft.com/office/drawing/2014/main" id="{B9B13044-BB83-4C3E-82CC-0ED85BD70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" name="Freeform 323">
              <a:extLst>
                <a:ext uri="{FF2B5EF4-FFF2-40B4-BE49-F238E27FC236}">
                  <a16:creationId xmlns:a16="http://schemas.microsoft.com/office/drawing/2014/main" id="{4A6BDF8D-4FC1-465F-960D-BAD2F0D03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" name="Freeform 324">
              <a:extLst>
                <a:ext uri="{FF2B5EF4-FFF2-40B4-BE49-F238E27FC236}">
                  <a16:creationId xmlns:a16="http://schemas.microsoft.com/office/drawing/2014/main" id="{5BA13DED-9720-4375-8DC0-5952EB6A2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" name="Freeform 325">
              <a:extLst>
                <a:ext uri="{FF2B5EF4-FFF2-40B4-BE49-F238E27FC236}">
                  <a16:creationId xmlns:a16="http://schemas.microsoft.com/office/drawing/2014/main" id="{1C6C4BF6-9C37-41CB-AFEA-D7F701121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1" name="Freeform 326">
              <a:extLst>
                <a:ext uri="{FF2B5EF4-FFF2-40B4-BE49-F238E27FC236}">
                  <a16:creationId xmlns:a16="http://schemas.microsoft.com/office/drawing/2014/main" id="{812A0365-AFDA-43B1-A994-D8C36F749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2" name="Freeform 327">
              <a:extLst>
                <a:ext uri="{FF2B5EF4-FFF2-40B4-BE49-F238E27FC236}">
                  <a16:creationId xmlns:a16="http://schemas.microsoft.com/office/drawing/2014/main" id="{3BF9974C-B816-4591-8723-9B1896C9C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3" name="Freeform 328">
              <a:extLst>
                <a:ext uri="{FF2B5EF4-FFF2-40B4-BE49-F238E27FC236}">
                  <a16:creationId xmlns:a16="http://schemas.microsoft.com/office/drawing/2014/main" id="{6F40D143-72AD-4505-8FA2-063F283C7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4" name="Freeform 329">
              <a:extLst>
                <a:ext uri="{FF2B5EF4-FFF2-40B4-BE49-F238E27FC236}">
                  <a16:creationId xmlns:a16="http://schemas.microsoft.com/office/drawing/2014/main" id="{0F64B4A5-D478-49D8-9AF9-2E817C266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" name="Freeform 330">
              <a:extLst>
                <a:ext uri="{FF2B5EF4-FFF2-40B4-BE49-F238E27FC236}">
                  <a16:creationId xmlns:a16="http://schemas.microsoft.com/office/drawing/2014/main" id="{F105BCA9-F674-4F62-B3A9-31A77EDF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" name="Freeform 331">
              <a:extLst>
                <a:ext uri="{FF2B5EF4-FFF2-40B4-BE49-F238E27FC236}">
                  <a16:creationId xmlns:a16="http://schemas.microsoft.com/office/drawing/2014/main" id="{095A3F65-175B-4DAE-9566-A4DFFD021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" name="Freeform 332">
              <a:extLst>
                <a:ext uri="{FF2B5EF4-FFF2-40B4-BE49-F238E27FC236}">
                  <a16:creationId xmlns:a16="http://schemas.microsoft.com/office/drawing/2014/main" id="{C93BC00F-F6A3-4D66-80BB-A77141925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" name="Freeform 333">
              <a:extLst>
                <a:ext uri="{FF2B5EF4-FFF2-40B4-BE49-F238E27FC236}">
                  <a16:creationId xmlns:a16="http://schemas.microsoft.com/office/drawing/2014/main" id="{3E691850-58FD-42F0-BF52-2261798A2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" name="Freeform 334">
              <a:extLst>
                <a:ext uri="{FF2B5EF4-FFF2-40B4-BE49-F238E27FC236}">
                  <a16:creationId xmlns:a16="http://schemas.microsoft.com/office/drawing/2014/main" id="{4175C330-9BB0-48AF-839E-4E4B06783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" name="Freeform 335">
              <a:extLst>
                <a:ext uri="{FF2B5EF4-FFF2-40B4-BE49-F238E27FC236}">
                  <a16:creationId xmlns:a16="http://schemas.microsoft.com/office/drawing/2014/main" id="{9298A768-7FF8-418C-B69D-59C01E7E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" name="Freeform 336">
              <a:extLst>
                <a:ext uri="{FF2B5EF4-FFF2-40B4-BE49-F238E27FC236}">
                  <a16:creationId xmlns:a16="http://schemas.microsoft.com/office/drawing/2014/main" id="{18601B65-7596-43DF-8498-D2062AA7B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" name="Freeform 337">
              <a:extLst>
                <a:ext uri="{FF2B5EF4-FFF2-40B4-BE49-F238E27FC236}">
                  <a16:creationId xmlns:a16="http://schemas.microsoft.com/office/drawing/2014/main" id="{594CCFBF-57DC-4945-BA76-3263EBD12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3" name="Freeform 338">
              <a:extLst>
                <a:ext uri="{FF2B5EF4-FFF2-40B4-BE49-F238E27FC236}">
                  <a16:creationId xmlns:a16="http://schemas.microsoft.com/office/drawing/2014/main" id="{B973D234-B1FA-49F7-8E0D-DCC5CCB93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" name="Freeform 339">
              <a:extLst>
                <a:ext uri="{FF2B5EF4-FFF2-40B4-BE49-F238E27FC236}">
                  <a16:creationId xmlns:a16="http://schemas.microsoft.com/office/drawing/2014/main" id="{97AF98F1-1905-4B12-ADF1-0609375F6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" name="Freeform 340">
              <a:extLst>
                <a:ext uri="{FF2B5EF4-FFF2-40B4-BE49-F238E27FC236}">
                  <a16:creationId xmlns:a16="http://schemas.microsoft.com/office/drawing/2014/main" id="{C84E62E6-D7A0-4B2C-AD74-8682A5A46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" name="Freeform 341">
              <a:extLst>
                <a:ext uri="{FF2B5EF4-FFF2-40B4-BE49-F238E27FC236}">
                  <a16:creationId xmlns:a16="http://schemas.microsoft.com/office/drawing/2014/main" id="{26126167-F76A-420B-A175-A992B7876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" name="Freeform 342">
              <a:extLst>
                <a:ext uri="{FF2B5EF4-FFF2-40B4-BE49-F238E27FC236}">
                  <a16:creationId xmlns:a16="http://schemas.microsoft.com/office/drawing/2014/main" id="{02A42069-9969-402B-8572-4A6A1AF86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" name="Freeform 343">
              <a:extLst>
                <a:ext uri="{FF2B5EF4-FFF2-40B4-BE49-F238E27FC236}">
                  <a16:creationId xmlns:a16="http://schemas.microsoft.com/office/drawing/2014/main" id="{0F364CBD-F0F1-471A-B98E-8A8F1EE36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" name="Freeform 344">
              <a:extLst>
                <a:ext uri="{FF2B5EF4-FFF2-40B4-BE49-F238E27FC236}">
                  <a16:creationId xmlns:a16="http://schemas.microsoft.com/office/drawing/2014/main" id="{8EC4751D-75AF-4B8B-BAA3-98F757F57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" name="Freeform 345">
              <a:extLst>
                <a:ext uri="{FF2B5EF4-FFF2-40B4-BE49-F238E27FC236}">
                  <a16:creationId xmlns:a16="http://schemas.microsoft.com/office/drawing/2014/main" id="{89180680-84A7-4FFC-97FE-B7BBCC6C3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" name="Freeform 346">
              <a:extLst>
                <a:ext uri="{FF2B5EF4-FFF2-40B4-BE49-F238E27FC236}">
                  <a16:creationId xmlns:a16="http://schemas.microsoft.com/office/drawing/2014/main" id="{17DBC8CB-2E64-44FD-9A0E-3B2CA7C2C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" name="Freeform 347">
              <a:extLst>
                <a:ext uri="{FF2B5EF4-FFF2-40B4-BE49-F238E27FC236}">
                  <a16:creationId xmlns:a16="http://schemas.microsoft.com/office/drawing/2014/main" id="{D6E0AC7A-7C36-4E17-9559-9316AA3DF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" name="Freeform 348">
              <a:extLst>
                <a:ext uri="{FF2B5EF4-FFF2-40B4-BE49-F238E27FC236}">
                  <a16:creationId xmlns:a16="http://schemas.microsoft.com/office/drawing/2014/main" id="{49F261B9-AE60-4AB2-B70D-2A1E9EF2B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" name="Freeform 349">
              <a:extLst>
                <a:ext uri="{FF2B5EF4-FFF2-40B4-BE49-F238E27FC236}">
                  <a16:creationId xmlns:a16="http://schemas.microsoft.com/office/drawing/2014/main" id="{629803A9-4C34-479F-A204-491168842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" name="Freeform 350">
              <a:extLst>
                <a:ext uri="{FF2B5EF4-FFF2-40B4-BE49-F238E27FC236}">
                  <a16:creationId xmlns:a16="http://schemas.microsoft.com/office/drawing/2014/main" id="{5F00382E-ED00-4EA5-A9C6-B0FAF78D2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" name="Freeform 351">
              <a:extLst>
                <a:ext uri="{FF2B5EF4-FFF2-40B4-BE49-F238E27FC236}">
                  <a16:creationId xmlns:a16="http://schemas.microsoft.com/office/drawing/2014/main" id="{35C5520C-7DED-43CF-9958-B4A256743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" name="Freeform 352">
              <a:extLst>
                <a:ext uri="{FF2B5EF4-FFF2-40B4-BE49-F238E27FC236}">
                  <a16:creationId xmlns:a16="http://schemas.microsoft.com/office/drawing/2014/main" id="{334B1113-8253-487A-AB64-1BF86DA6E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" name="Freeform 353">
              <a:extLst>
                <a:ext uri="{FF2B5EF4-FFF2-40B4-BE49-F238E27FC236}">
                  <a16:creationId xmlns:a16="http://schemas.microsoft.com/office/drawing/2014/main" id="{9B614AC7-445C-4B91-9808-1B565A49B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" name="Freeform 354">
              <a:extLst>
                <a:ext uri="{FF2B5EF4-FFF2-40B4-BE49-F238E27FC236}">
                  <a16:creationId xmlns:a16="http://schemas.microsoft.com/office/drawing/2014/main" id="{A66CA29B-CF9E-45F3-8F07-15C79B785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" name="Freeform 355">
              <a:extLst>
                <a:ext uri="{FF2B5EF4-FFF2-40B4-BE49-F238E27FC236}">
                  <a16:creationId xmlns:a16="http://schemas.microsoft.com/office/drawing/2014/main" id="{69E11FBA-E731-4284-89B0-4A1C70E9D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" name="Freeform 356">
              <a:extLst>
                <a:ext uri="{FF2B5EF4-FFF2-40B4-BE49-F238E27FC236}">
                  <a16:creationId xmlns:a16="http://schemas.microsoft.com/office/drawing/2014/main" id="{223C435C-DC26-4EED-8DB7-B4F205F01C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" name="Freeform 357">
              <a:extLst>
                <a:ext uri="{FF2B5EF4-FFF2-40B4-BE49-F238E27FC236}">
                  <a16:creationId xmlns:a16="http://schemas.microsoft.com/office/drawing/2014/main" id="{A211A761-1A06-49BE-A696-482B21232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" name="Freeform 358">
              <a:extLst>
                <a:ext uri="{FF2B5EF4-FFF2-40B4-BE49-F238E27FC236}">
                  <a16:creationId xmlns:a16="http://schemas.microsoft.com/office/drawing/2014/main" id="{57BD68CB-2A13-4730-B344-38E60D00F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" name="Freeform 359">
              <a:extLst>
                <a:ext uri="{FF2B5EF4-FFF2-40B4-BE49-F238E27FC236}">
                  <a16:creationId xmlns:a16="http://schemas.microsoft.com/office/drawing/2014/main" id="{BD26F776-366A-43FC-ABBF-29BF2EFB4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" name="Freeform 360">
              <a:extLst>
                <a:ext uri="{FF2B5EF4-FFF2-40B4-BE49-F238E27FC236}">
                  <a16:creationId xmlns:a16="http://schemas.microsoft.com/office/drawing/2014/main" id="{34985842-F72F-45C3-A36D-1C4626BAD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" name="Freeform 361">
              <a:extLst>
                <a:ext uri="{FF2B5EF4-FFF2-40B4-BE49-F238E27FC236}">
                  <a16:creationId xmlns:a16="http://schemas.microsoft.com/office/drawing/2014/main" id="{B2D175F5-F129-4FDC-A271-F1E8B727E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" name="Freeform 362">
              <a:extLst>
                <a:ext uri="{FF2B5EF4-FFF2-40B4-BE49-F238E27FC236}">
                  <a16:creationId xmlns:a16="http://schemas.microsoft.com/office/drawing/2014/main" id="{40C43043-8BFE-4D11-A617-1039FC4F9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" name="Freeform 363">
              <a:extLst>
                <a:ext uri="{FF2B5EF4-FFF2-40B4-BE49-F238E27FC236}">
                  <a16:creationId xmlns:a16="http://schemas.microsoft.com/office/drawing/2014/main" id="{0CD26DA7-94AB-4D33-A85E-142FBCE0E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" name="Freeform 364">
              <a:extLst>
                <a:ext uri="{FF2B5EF4-FFF2-40B4-BE49-F238E27FC236}">
                  <a16:creationId xmlns:a16="http://schemas.microsoft.com/office/drawing/2014/main" id="{404F9496-A849-48AF-8ED4-E20B93D2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" name="Freeform 365">
              <a:extLst>
                <a:ext uri="{FF2B5EF4-FFF2-40B4-BE49-F238E27FC236}">
                  <a16:creationId xmlns:a16="http://schemas.microsoft.com/office/drawing/2014/main" id="{E86E0F9E-07C8-439D-9C64-19528DAE4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" name="Freeform 366">
              <a:extLst>
                <a:ext uri="{FF2B5EF4-FFF2-40B4-BE49-F238E27FC236}">
                  <a16:creationId xmlns:a16="http://schemas.microsoft.com/office/drawing/2014/main" id="{BFAAEE2E-0F65-46C1-B9EC-F3479AFD5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" name="Freeform 367">
              <a:extLst>
                <a:ext uri="{FF2B5EF4-FFF2-40B4-BE49-F238E27FC236}">
                  <a16:creationId xmlns:a16="http://schemas.microsoft.com/office/drawing/2014/main" id="{44CE6DFB-F0E7-4D56-9F93-2935D570D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" name="Freeform 368">
              <a:extLst>
                <a:ext uri="{FF2B5EF4-FFF2-40B4-BE49-F238E27FC236}">
                  <a16:creationId xmlns:a16="http://schemas.microsoft.com/office/drawing/2014/main" id="{01C3ED63-1616-4C7D-934E-9F647FD48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" name="Freeform 369">
              <a:extLst>
                <a:ext uri="{FF2B5EF4-FFF2-40B4-BE49-F238E27FC236}">
                  <a16:creationId xmlns:a16="http://schemas.microsoft.com/office/drawing/2014/main" id="{0DB2460B-D573-439A-84C5-5122D2FDD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" name="Freeform 370">
              <a:extLst>
                <a:ext uri="{FF2B5EF4-FFF2-40B4-BE49-F238E27FC236}">
                  <a16:creationId xmlns:a16="http://schemas.microsoft.com/office/drawing/2014/main" id="{10173C92-2786-477C-8440-BC514FAB7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" name="Freeform 371">
              <a:extLst>
                <a:ext uri="{FF2B5EF4-FFF2-40B4-BE49-F238E27FC236}">
                  <a16:creationId xmlns:a16="http://schemas.microsoft.com/office/drawing/2014/main" id="{5C7F6FEC-C532-47BE-95BF-C90A03E1F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" name="Freeform 372">
              <a:extLst>
                <a:ext uri="{FF2B5EF4-FFF2-40B4-BE49-F238E27FC236}">
                  <a16:creationId xmlns:a16="http://schemas.microsoft.com/office/drawing/2014/main" id="{1C859923-3313-4E74-96C7-CBB184BC2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" name="Freeform 373">
              <a:extLst>
                <a:ext uri="{FF2B5EF4-FFF2-40B4-BE49-F238E27FC236}">
                  <a16:creationId xmlns:a16="http://schemas.microsoft.com/office/drawing/2014/main" id="{F3E60660-410B-44B4-B57C-E9EC62C2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" name="Freeform 374">
              <a:extLst>
                <a:ext uri="{FF2B5EF4-FFF2-40B4-BE49-F238E27FC236}">
                  <a16:creationId xmlns:a16="http://schemas.microsoft.com/office/drawing/2014/main" id="{3AB1AC10-7559-4318-B7BA-D751C3622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" name="Freeform 375">
              <a:extLst>
                <a:ext uri="{FF2B5EF4-FFF2-40B4-BE49-F238E27FC236}">
                  <a16:creationId xmlns:a16="http://schemas.microsoft.com/office/drawing/2014/main" id="{476A12DF-8B16-4B4E-8D66-0D77AEA8E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" name="Freeform 376">
              <a:extLst>
                <a:ext uri="{FF2B5EF4-FFF2-40B4-BE49-F238E27FC236}">
                  <a16:creationId xmlns:a16="http://schemas.microsoft.com/office/drawing/2014/main" id="{1590E65C-120E-40A9-AF0D-5E809C4C0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" name="Freeform 377">
              <a:extLst>
                <a:ext uri="{FF2B5EF4-FFF2-40B4-BE49-F238E27FC236}">
                  <a16:creationId xmlns:a16="http://schemas.microsoft.com/office/drawing/2014/main" id="{6947D576-88EF-4D41-99F5-537DD6525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" name="Freeform 378">
              <a:extLst>
                <a:ext uri="{FF2B5EF4-FFF2-40B4-BE49-F238E27FC236}">
                  <a16:creationId xmlns:a16="http://schemas.microsoft.com/office/drawing/2014/main" id="{6FAA56B6-8115-4C04-94DD-679CAF7DA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4" name="Freeform 379">
              <a:extLst>
                <a:ext uri="{FF2B5EF4-FFF2-40B4-BE49-F238E27FC236}">
                  <a16:creationId xmlns:a16="http://schemas.microsoft.com/office/drawing/2014/main" id="{08E5F889-8E06-4AF8-B207-F9D4EB42D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" name="Freeform 380">
              <a:extLst>
                <a:ext uri="{FF2B5EF4-FFF2-40B4-BE49-F238E27FC236}">
                  <a16:creationId xmlns:a16="http://schemas.microsoft.com/office/drawing/2014/main" id="{097A0287-D216-49DB-A1E4-6358D2BB2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" name="Freeform 381">
              <a:extLst>
                <a:ext uri="{FF2B5EF4-FFF2-40B4-BE49-F238E27FC236}">
                  <a16:creationId xmlns:a16="http://schemas.microsoft.com/office/drawing/2014/main" id="{0CB0CDDA-4A3B-4BEE-9FAF-B3AE9F26B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" name="Freeform 382">
              <a:extLst>
                <a:ext uri="{FF2B5EF4-FFF2-40B4-BE49-F238E27FC236}">
                  <a16:creationId xmlns:a16="http://schemas.microsoft.com/office/drawing/2014/main" id="{1DA34B4F-85DE-40BB-AFAF-6DC8E175E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" name="Freeform 383">
              <a:extLst>
                <a:ext uri="{FF2B5EF4-FFF2-40B4-BE49-F238E27FC236}">
                  <a16:creationId xmlns:a16="http://schemas.microsoft.com/office/drawing/2014/main" id="{D1083F35-979F-4B90-A7B8-034FCC415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" name="Freeform 384">
              <a:extLst>
                <a:ext uri="{FF2B5EF4-FFF2-40B4-BE49-F238E27FC236}">
                  <a16:creationId xmlns:a16="http://schemas.microsoft.com/office/drawing/2014/main" id="{A0774121-3A9A-4F8A-9777-2B413FC5D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" name="Freeform 385">
              <a:extLst>
                <a:ext uri="{FF2B5EF4-FFF2-40B4-BE49-F238E27FC236}">
                  <a16:creationId xmlns:a16="http://schemas.microsoft.com/office/drawing/2014/main" id="{8E6A32A9-6AAC-4DCF-A0D7-337D8F2F30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" name="Freeform 386">
              <a:extLst>
                <a:ext uri="{FF2B5EF4-FFF2-40B4-BE49-F238E27FC236}">
                  <a16:creationId xmlns:a16="http://schemas.microsoft.com/office/drawing/2014/main" id="{EDCDCA6F-5E00-4CE3-A8B7-8E398448B1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2" name="Freeform 387">
              <a:extLst>
                <a:ext uri="{FF2B5EF4-FFF2-40B4-BE49-F238E27FC236}">
                  <a16:creationId xmlns:a16="http://schemas.microsoft.com/office/drawing/2014/main" id="{DF4927AF-F104-4A6F-8082-DDE92CAC12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3" name="Freeform 388">
              <a:extLst>
                <a:ext uri="{FF2B5EF4-FFF2-40B4-BE49-F238E27FC236}">
                  <a16:creationId xmlns:a16="http://schemas.microsoft.com/office/drawing/2014/main" id="{51FE24AA-CCDF-443A-BBA5-A52F31FE65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" name="Freeform 389">
              <a:extLst>
                <a:ext uri="{FF2B5EF4-FFF2-40B4-BE49-F238E27FC236}">
                  <a16:creationId xmlns:a16="http://schemas.microsoft.com/office/drawing/2014/main" id="{64E70B2F-7C43-44D3-A820-24C7A389F1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" name="Freeform 390">
              <a:extLst>
                <a:ext uri="{FF2B5EF4-FFF2-40B4-BE49-F238E27FC236}">
                  <a16:creationId xmlns:a16="http://schemas.microsoft.com/office/drawing/2014/main" id="{8E2EA4BF-4A64-4698-BC0E-ECFF814458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6" name="Freeform 391">
              <a:extLst>
                <a:ext uri="{FF2B5EF4-FFF2-40B4-BE49-F238E27FC236}">
                  <a16:creationId xmlns:a16="http://schemas.microsoft.com/office/drawing/2014/main" id="{2C3300EE-4A6A-4934-B9DA-93DDEBFAB5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7" name="Freeform 392">
              <a:extLst>
                <a:ext uri="{FF2B5EF4-FFF2-40B4-BE49-F238E27FC236}">
                  <a16:creationId xmlns:a16="http://schemas.microsoft.com/office/drawing/2014/main" id="{FADBE8EA-8746-46F5-A18E-D2D282EF0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8" name="Freeform 393">
              <a:extLst>
                <a:ext uri="{FF2B5EF4-FFF2-40B4-BE49-F238E27FC236}">
                  <a16:creationId xmlns:a16="http://schemas.microsoft.com/office/drawing/2014/main" id="{12AB7876-0D2C-44BF-9275-9E0726548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" name="Freeform 394">
              <a:extLst>
                <a:ext uri="{FF2B5EF4-FFF2-40B4-BE49-F238E27FC236}">
                  <a16:creationId xmlns:a16="http://schemas.microsoft.com/office/drawing/2014/main" id="{6EE125F3-FD49-480C-B16F-7427BFBFD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" name="Freeform 395">
              <a:extLst>
                <a:ext uri="{FF2B5EF4-FFF2-40B4-BE49-F238E27FC236}">
                  <a16:creationId xmlns:a16="http://schemas.microsoft.com/office/drawing/2014/main" id="{931C07FF-EB3F-4107-8CF4-F5B85307D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1" name="Freeform 396">
              <a:extLst>
                <a:ext uri="{FF2B5EF4-FFF2-40B4-BE49-F238E27FC236}">
                  <a16:creationId xmlns:a16="http://schemas.microsoft.com/office/drawing/2014/main" id="{F7F54056-A32D-4657-9DEA-CDEA50CC7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" name="Freeform 397">
              <a:extLst>
                <a:ext uri="{FF2B5EF4-FFF2-40B4-BE49-F238E27FC236}">
                  <a16:creationId xmlns:a16="http://schemas.microsoft.com/office/drawing/2014/main" id="{D4A2A135-08F0-4AA9-99D6-073E61A1F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" name="Freeform 398">
              <a:extLst>
                <a:ext uri="{FF2B5EF4-FFF2-40B4-BE49-F238E27FC236}">
                  <a16:creationId xmlns:a16="http://schemas.microsoft.com/office/drawing/2014/main" id="{C1DD83A2-A944-420C-ACFA-9C34F09E9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" name="Freeform 399">
              <a:extLst>
                <a:ext uri="{FF2B5EF4-FFF2-40B4-BE49-F238E27FC236}">
                  <a16:creationId xmlns:a16="http://schemas.microsoft.com/office/drawing/2014/main" id="{F77C75BC-8FC7-41C4-918B-E13E20E30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" name="Freeform 400">
              <a:extLst>
                <a:ext uri="{FF2B5EF4-FFF2-40B4-BE49-F238E27FC236}">
                  <a16:creationId xmlns:a16="http://schemas.microsoft.com/office/drawing/2014/main" id="{703CA451-A007-40C1-ADF9-ECAEF974C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" name="Freeform 401">
              <a:extLst>
                <a:ext uri="{FF2B5EF4-FFF2-40B4-BE49-F238E27FC236}">
                  <a16:creationId xmlns:a16="http://schemas.microsoft.com/office/drawing/2014/main" id="{882ADFB1-6B1F-4D40-8534-A2462140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7" name="Freeform 402">
              <a:extLst>
                <a:ext uri="{FF2B5EF4-FFF2-40B4-BE49-F238E27FC236}">
                  <a16:creationId xmlns:a16="http://schemas.microsoft.com/office/drawing/2014/main" id="{6B893933-EC54-4C64-A3EC-020166062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8" name="Freeform 403">
              <a:extLst>
                <a:ext uri="{FF2B5EF4-FFF2-40B4-BE49-F238E27FC236}">
                  <a16:creationId xmlns:a16="http://schemas.microsoft.com/office/drawing/2014/main" id="{1E9FA557-A994-46ED-BB90-0CA67F9A0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" name="Freeform 404">
              <a:extLst>
                <a:ext uri="{FF2B5EF4-FFF2-40B4-BE49-F238E27FC236}">
                  <a16:creationId xmlns:a16="http://schemas.microsoft.com/office/drawing/2014/main" id="{350D2B90-B1F8-48FE-B898-4412423D2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" name="Freeform 405">
              <a:extLst>
                <a:ext uri="{FF2B5EF4-FFF2-40B4-BE49-F238E27FC236}">
                  <a16:creationId xmlns:a16="http://schemas.microsoft.com/office/drawing/2014/main" id="{ACB07849-59F0-484C-BDC8-B5F4E80F4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" name="Freeform 406">
              <a:extLst>
                <a:ext uri="{FF2B5EF4-FFF2-40B4-BE49-F238E27FC236}">
                  <a16:creationId xmlns:a16="http://schemas.microsoft.com/office/drawing/2014/main" id="{BBC2BF12-F9B1-40CC-B211-636683F69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" name="Freeform 407">
              <a:extLst>
                <a:ext uri="{FF2B5EF4-FFF2-40B4-BE49-F238E27FC236}">
                  <a16:creationId xmlns:a16="http://schemas.microsoft.com/office/drawing/2014/main" id="{9F0AC48E-D8D8-46E1-A5EF-05E9711FD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" name="Freeform 408">
              <a:extLst>
                <a:ext uri="{FF2B5EF4-FFF2-40B4-BE49-F238E27FC236}">
                  <a16:creationId xmlns:a16="http://schemas.microsoft.com/office/drawing/2014/main" id="{A7551E3F-6BC8-40F5-9036-AB01A1753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" name="Freeform 409">
              <a:extLst>
                <a:ext uri="{FF2B5EF4-FFF2-40B4-BE49-F238E27FC236}">
                  <a16:creationId xmlns:a16="http://schemas.microsoft.com/office/drawing/2014/main" id="{973CA41B-9511-4AA4-8558-5BE6BF0B5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" name="Freeform 410">
              <a:extLst>
                <a:ext uri="{FF2B5EF4-FFF2-40B4-BE49-F238E27FC236}">
                  <a16:creationId xmlns:a16="http://schemas.microsoft.com/office/drawing/2014/main" id="{F4F0E39C-2499-4848-A095-5418903A3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" name="Freeform 411">
              <a:extLst>
                <a:ext uri="{FF2B5EF4-FFF2-40B4-BE49-F238E27FC236}">
                  <a16:creationId xmlns:a16="http://schemas.microsoft.com/office/drawing/2014/main" id="{7694074F-F1BD-4F01-9259-B7D4203EB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" name="Freeform 412">
              <a:extLst>
                <a:ext uri="{FF2B5EF4-FFF2-40B4-BE49-F238E27FC236}">
                  <a16:creationId xmlns:a16="http://schemas.microsoft.com/office/drawing/2014/main" id="{DCCD8E92-3035-4EE0-9A4F-9D3BF4B3C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8" name="Freeform 413">
              <a:extLst>
                <a:ext uri="{FF2B5EF4-FFF2-40B4-BE49-F238E27FC236}">
                  <a16:creationId xmlns:a16="http://schemas.microsoft.com/office/drawing/2014/main" id="{DF0CEB2E-5CDA-4F8E-B794-0A0EFE83D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9" name="Freeform 414">
              <a:extLst>
                <a:ext uri="{FF2B5EF4-FFF2-40B4-BE49-F238E27FC236}">
                  <a16:creationId xmlns:a16="http://schemas.microsoft.com/office/drawing/2014/main" id="{43474E32-DB99-42A9-A20A-756B76D22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" name="Freeform 415">
              <a:extLst>
                <a:ext uri="{FF2B5EF4-FFF2-40B4-BE49-F238E27FC236}">
                  <a16:creationId xmlns:a16="http://schemas.microsoft.com/office/drawing/2014/main" id="{9834AF86-6AA6-4BDB-9920-C1FF4280D6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" name="Freeform 416">
              <a:extLst>
                <a:ext uri="{FF2B5EF4-FFF2-40B4-BE49-F238E27FC236}">
                  <a16:creationId xmlns:a16="http://schemas.microsoft.com/office/drawing/2014/main" id="{885CE062-BBF2-4E3B-8707-0DF6997F8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2" name="Freeform 417">
              <a:extLst>
                <a:ext uri="{FF2B5EF4-FFF2-40B4-BE49-F238E27FC236}">
                  <a16:creationId xmlns:a16="http://schemas.microsoft.com/office/drawing/2014/main" id="{AD103F99-9F14-4130-92F0-F5EFD5B067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" name="Freeform 418">
              <a:extLst>
                <a:ext uri="{FF2B5EF4-FFF2-40B4-BE49-F238E27FC236}">
                  <a16:creationId xmlns:a16="http://schemas.microsoft.com/office/drawing/2014/main" id="{BA17453F-8E4C-4C4D-AA6C-9D1B3B22AC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4" name="Freeform 419">
              <a:extLst>
                <a:ext uri="{FF2B5EF4-FFF2-40B4-BE49-F238E27FC236}">
                  <a16:creationId xmlns:a16="http://schemas.microsoft.com/office/drawing/2014/main" id="{6A436310-5A3D-4BDA-90F9-5834A2CA12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5" name="Freeform 420">
              <a:extLst>
                <a:ext uri="{FF2B5EF4-FFF2-40B4-BE49-F238E27FC236}">
                  <a16:creationId xmlns:a16="http://schemas.microsoft.com/office/drawing/2014/main" id="{8CF52413-5467-400F-A76F-6151D78520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6" name="Freeform 421">
              <a:extLst>
                <a:ext uri="{FF2B5EF4-FFF2-40B4-BE49-F238E27FC236}">
                  <a16:creationId xmlns:a16="http://schemas.microsoft.com/office/drawing/2014/main" id="{3183C828-C8E8-46B3-9C36-A4834CB76F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7" name="Freeform 422">
              <a:extLst>
                <a:ext uri="{FF2B5EF4-FFF2-40B4-BE49-F238E27FC236}">
                  <a16:creationId xmlns:a16="http://schemas.microsoft.com/office/drawing/2014/main" id="{C6C6D88A-5A10-4A09-BE6F-33FB33C4B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8" name="Freeform 423">
              <a:extLst>
                <a:ext uri="{FF2B5EF4-FFF2-40B4-BE49-F238E27FC236}">
                  <a16:creationId xmlns:a16="http://schemas.microsoft.com/office/drawing/2014/main" id="{B3ED1E70-90A6-400D-A190-CDD85DF84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9" name="Freeform 424">
              <a:extLst>
                <a:ext uri="{FF2B5EF4-FFF2-40B4-BE49-F238E27FC236}">
                  <a16:creationId xmlns:a16="http://schemas.microsoft.com/office/drawing/2014/main" id="{1D6C77DA-0DE7-42D1-861E-83FA4DA82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" name="Freeform 425">
              <a:extLst>
                <a:ext uri="{FF2B5EF4-FFF2-40B4-BE49-F238E27FC236}">
                  <a16:creationId xmlns:a16="http://schemas.microsoft.com/office/drawing/2014/main" id="{4DD02B58-D301-49C4-901D-11A6345A6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1" name="Freeform 426">
              <a:extLst>
                <a:ext uri="{FF2B5EF4-FFF2-40B4-BE49-F238E27FC236}">
                  <a16:creationId xmlns:a16="http://schemas.microsoft.com/office/drawing/2014/main" id="{849CA026-75BB-40BF-8458-524E23FC6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2" name="Freeform 427">
              <a:extLst>
                <a:ext uri="{FF2B5EF4-FFF2-40B4-BE49-F238E27FC236}">
                  <a16:creationId xmlns:a16="http://schemas.microsoft.com/office/drawing/2014/main" id="{41A4B256-AA23-40E3-9DE2-748BBFF69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3" name="Freeform 428">
              <a:extLst>
                <a:ext uri="{FF2B5EF4-FFF2-40B4-BE49-F238E27FC236}">
                  <a16:creationId xmlns:a16="http://schemas.microsoft.com/office/drawing/2014/main" id="{79B1419A-7474-4BF4-8B18-3C25FF9CD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4" name="Freeform 430">
              <a:extLst>
                <a:ext uri="{FF2B5EF4-FFF2-40B4-BE49-F238E27FC236}">
                  <a16:creationId xmlns:a16="http://schemas.microsoft.com/office/drawing/2014/main" id="{B5810FD7-AF2B-4D55-81FD-0DEEECFBB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5" name="Freeform 431">
              <a:extLst>
                <a:ext uri="{FF2B5EF4-FFF2-40B4-BE49-F238E27FC236}">
                  <a16:creationId xmlns:a16="http://schemas.microsoft.com/office/drawing/2014/main" id="{4E219F25-F0F4-47A4-9BF0-5D4D43502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6" name="Freeform 432">
              <a:extLst>
                <a:ext uri="{FF2B5EF4-FFF2-40B4-BE49-F238E27FC236}">
                  <a16:creationId xmlns:a16="http://schemas.microsoft.com/office/drawing/2014/main" id="{579E3B09-4E02-4A5A-8935-8125BEEC8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7" name="Freeform 433">
              <a:extLst>
                <a:ext uri="{FF2B5EF4-FFF2-40B4-BE49-F238E27FC236}">
                  <a16:creationId xmlns:a16="http://schemas.microsoft.com/office/drawing/2014/main" id="{4131EC00-0AC2-4B82-825A-B777E3190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8" name="Freeform 434">
              <a:extLst>
                <a:ext uri="{FF2B5EF4-FFF2-40B4-BE49-F238E27FC236}">
                  <a16:creationId xmlns:a16="http://schemas.microsoft.com/office/drawing/2014/main" id="{C2565E6C-6426-4F13-ADF2-5ACB94501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9" name="Freeform 435">
              <a:extLst>
                <a:ext uri="{FF2B5EF4-FFF2-40B4-BE49-F238E27FC236}">
                  <a16:creationId xmlns:a16="http://schemas.microsoft.com/office/drawing/2014/main" id="{0B372141-3F9D-4BFC-A3C4-5F9FB809D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" name="Freeform 436">
              <a:extLst>
                <a:ext uri="{FF2B5EF4-FFF2-40B4-BE49-F238E27FC236}">
                  <a16:creationId xmlns:a16="http://schemas.microsoft.com/office/drawing/2014/main" id="{EC78A234-5DD8-476B-9514-1DBE3D08C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" name="Freeform 437">
              <a:extLst>
                <a:ext uri="{FF2B5EF4-FFF2-40B4-BE49-F238E27FC236}">
                  <a16:creationId xmlns:a16="http://schemas.microsoft.com/office/drawing/2014/main" id="{30938DB6-A564-4121-8901-E049C20C8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" name="Freeform 438">
              <a:extLst>
                <a:ext uri="{FF2B5EF4-FFF2-40B4-BE49-F238E27FC236}">
                  <a16:creationId xmlns:a16="http://schemas.microsoft.com/office/drawing/2014/main" id="{9A58EFE8-BE18-4EC7-9898-227D1B0F1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" name="Freeform 439">
              <a:extLst>
                <a:ext uri="{FF2B5EF4-FFF2-40B4-BE49-F238E27FC236}">
                  <a16:creationId xmlns:a16="http://schemas.microsoft.com/office/drawing/2014/main" id="{335CA033-8D8A-46AE-8878-0AC631DE0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4" name="Freeform 440">
              <a:extLst>
                <a:ext uri="{FF2B5EF4-FFF2-40B4-BE49-F238E27FC236}">
                  <a16:creationId xmlns:a16="http://schemas.microsoft.com/office/drawing/2014/main" id="{6D45BFCA-2065-44C8-99A2-3796DDF48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5" name="Freeform 441">
              <a:extLst>
                <a:ext uri="{FF2B5EF4-FFF2-40B4-BE49-F238E27FC236}">
                  <a16:creationId xmlns:a16="http://schemas.microsoft.com/office/drawing/2014/main" id="{7AD737B1-0920-4234-91D4-AB70F8DE0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6" name="Freeform 442">
              <a:extLst>
                <a:ext uri="{FF2B5EF4-FFF2-40B4-BE49-F238E27FC236}">
                  <a16:creationId xmlns:a16="http://schemas.microsoft.com/office/drawing/2014/main" id="{62B14BBE-0108-48DB-B651-3E448E6A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7" name="Freeform 443">
              <a:extLst>
                <a:ext uri="{FF2B5EF4-FFF2-40B4-BE49-F238E27FC236}">
                  <a16:creationId xmlns:a16="http://schemas.microsoft.com/office/drawing/2014/main" id="{0D08248B-E297-40D3-BFA4-4991CE33F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8" name="Freeform 444">
              <a:extLst>
                <a:ext uri="{FF2B5EF4-FFF2-40B4-BE49-F238E27FC236}">
                  <a16:creationId xmlns:a16="http://schemas.microsoft.com/office/drawing/2014/main" id="{91861904-70DE-4BCE-97F0-09D1FD8B3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9" name="Freeform 445">
              <a:extLst>
                <a:ext uri="{FF2B5EF4-FFF2-40B4-BE49-F238E27FC236}">
                  <a16:creationId xmlns:a16="http://schemas.microsoft.com/office/drawing/2014/main" id="{BA67272F-2103-45AD-BBE5-330F273AA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0" name="Freeform 446">
              <a:extLst>
                <a:ext uri="{FF2B5EF4-FFF2-40B4-BE49-F238E27FC236}">
                  <a16:creationId xmlns:a16="http://schemas.microsoft.com/office/drawing/2014/main" id="{D98996B2-EF56-49BC-BE26-4D788BC91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" name="Freeform 447">
              <a:extLst>
                <a:ext uri="{FF2B5EF4-FFF2-40B4-BE49-F238E27FC236}">
                  <a16:creationId xmlns:a16="http://schemas.microsoft.com/office/drawing/2014/main" id="{37BFD6E7-5100-4B57-B32C-2018D2A27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" name="Freeform 448">
              <a:extLst>
                <a:ext uri="{FF2B5EF4-FFF2-40B4-BE49-F238E27FC236}">
                  <a16:creationId xmlns:a16="http://schemas.microsoft.com/office/drawing/2014/main" id="{D1CC3F3E-8880-490B-AA01-99FFA1E4C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3" name="Freeform 449">
              <a:extLst>
                <a:ext uri="{FF2B5EF4-FFF2-40B4-BE49-F238E27FC236}">
                  <a16:creationId xmlns:a16="http://schemas.microsoft.com/office/drawing/2014/main" id="{ED3FA817-C748-4670-984A-DF0DEEC8B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4" name="Freeform 450">
              <a:extLst>
                <a:ext uri="{FF2B5EF4-FFF2-40B4-BE49-F238E27FC236}">
                  <a16:creationId xmlns:a16="http://schemas.microsoft.com/office/drawing/2014/main" id="{FD0875E2-9127-476B-8544-A93313824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5" name="Freeform 451">
              <a:extLst>
                <a:ext uri="{FF2B5EF4-FFF2-40B4-BE49-F238E27FC236}">
                  <a16:creationId xmlns:a16="http://schemas.microsoft.com/office/drawing/2014/main" id="{5B466E67-A571-4000-A3FE-A424E1C65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26" name="Group 452">
            <a:extLst>
              <a:ext uri="{FF2B5EF4-FFF2-40B4-BE49-F238E27FC236}">
                <a16:creationId xmlns:a16="http://schemas.microsoft.com/office/drawing/2014/main" id="{0AA2C6D0-5EC2-4EDF-A6E6-5489A7573A4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971800" y="3044516"/>
            <a:ext cx="872773" cy="561477"/>
            <a:chOff x="4080" y="1165"/>
            <a:chExt cx="1278" cy="514"/>
          </a:xfrm>
        </p:grpSpPr>
        <p:sp>
          <p:nvSpPr>
            <p:cNvPr id="1327" name="Freeform 234">
              <a:extLst>
                <a:ext uri="{FF2B5EF4-FFF2-40B4-BE49-F238E27FC236}">
                  <a16:creationId xmlns:a16="http://schemas.microsoft.com/office/drawing/2014/main" id="{E4459879-92FE-4EB6-A63D-B0DF83F57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8" name="Freeform 247">
              <a:extLst>
                <a:ext uri="{FF2B5EF4-FFF2-40B4-BE49-F238E27FC236}">
                  <a16:creationId xmlns:a16="http://schemas.microsoft.com/office/drawing/2014/main" id="{B6943D9B-78DC-48C5-AF7A-F98E1A809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9" name="Freeform 248">
              <a:extLst>
                <a:ext uri="{FF2B5EF4-FFF2-40B4-BE49-F238E27FC236}">
                  <a16:creationId xmlns:a16="http://schemas.microsoft.com/office/drawing/2014/main" id="{65458B6F-2967-4C52-A4AD-8E2880C16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0" name="Freeform 249">
              <a:extLst>
                <a:ext uri="{FF2B5EF4-FFF2-40B4-BE49-F238E27FC236}">
                  <a16:creationId xmlns:a16="http://schemas.microsoft.com/office/drawing/2014/main" id="{701FAC20-0C2E-4482-A7AB-CF70A2ECD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" name="Freeform 250">
              <a:extLst>
                <a:ext uri="{FF2B5EF4-FFF2-40B4-BE49-F238E27FC236}">
                  <a16:creationId xmlns:a16="http://schemas.microsoft.com/office/drawing/2014/main" id="{63247DBE-E607-4A56-B26B-0CD5226CD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" name="Freeform 251">
              <a:extLst>
                <a:ext uri="{FF2B5EF4-FFF2-40B4-BE49-F238E27FC236}">
                  <a16:creationId xmlns:a16="http://schemas.microsoft.com/office/drawing/2014/main" id="{1D954180-60AD-4324-8844-7336D64B4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" name="Freeform 252">
              <a:extLst>
                <a:ext uri="{FF2B5EF4-FFF2-40B4-BE49-F238E27FC236}">
                  <a16:creationId xmlns:a16="http://schemas.microsoft.com/office/drawing/2014/main" id="{96BA5684-D805-4FD1-A111-F61B1F2C9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" name="Freeform 253">
              <a:extLst>
                <a:ext uri="{FF2B5EF4-FFF2-40B4-BE49-F238E27FC236}">
                  <a16:creationId xmlns:a16="http://schemas.microsoft.com/office/drawing/2014/main" id="{9067A327-9086-48A6-B59B-70087F46D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" name="Freeform 254">
              <a:extLst>
                <a:ext uri="{FF2B5EF4-FFF2-40B4-BE49-F238E27FC236}">
                  <a16:creationId xmlns:a16="http://schemas.microsoft.com/office/drawing/2014/main" id="{C12FEA4D-C06A-4B5C-935E-ADA60BF8B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" name="Freeform 255">
              <a:extLst>
                <a:ext uri="{FF2B5EF4-FFF2-40B4-BE49-F238E27FC236}">
                  <a16:creationId xmlns:a16="http://schemas.microsoft.com/office/drawing/2014/main" id="{E1670406-4757-4CE1-AEA3-023885C27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" name="Freeform 256">
              <a:extLst>
                <a:ext uri="{FF2B5EF4-FFF2-40B4-BE49-F238E27FC236}">
                  <a16:creationId xmlns:a16="http://schemas.microsoft.com/office/drawing/2014/main" id="{552E3CFA-111C-4009-B9B7-AB97D168D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" name="Freeform 257">
              <a:extLst>
                <a:ext uri="{FF2B5EF4-FFF2-40B4-BE49-F238E27FC236}">
                  <a16:creationId xmlns:a16="http://schemas.microsoft.com/office/drawing/2014/main" id="{F62C5024-5D16-4DA4-9171-F1649C80D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" name="Freeform 258">
              <a:extLst>
                <a:ext uri="{FF2B5EF4-FFF2-40B4-BE49-F238E27FC236}">
                  <a16:creationId xmlns:a16="http://schemas.microsoft.com/office/drawing/2014/main" id="{9A668607-770E-4F09-91DE-3937A1AC3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" name="Freeform 259">
              <a:extLst>
                <a:ext uri="{FF2B5EF4-FFF2-40B4-BE49-F238E27FC236}">
                  <a16:creationId xmlns:a16="http://schemas.microsoft.com/office/drawing/2014/main" id="{F3167867-53AB-4DA0-9912-F6AB62D6B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" name="Freeform 260">
              <a:extLst>
                <a:ext uri="{FF2B5EF4-FFF2-40B4-BE49-F238E27FC236}">
                  <a16:creationId xmlns:a16="http://schemas.microsoft.com/office/drawing/2014/main" id="{3F07C3C0-1830-47C9-8D93-76B1008B5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" name="Freeform 261">
              <a:extLst>
                <a:ext uri="{FF2B5EF4-FFF2-40B4-BE49-F238E27FC236}">
                  <a16:creationId xmlns:a16="http://schemas.microsoft.com/office/drawing/2014/main" id="{8752A9E8-C0D6-4518-879E-03FD2B278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" name="Freeform 262">
              <a:extLst>
                <a:ext uri="{FF2B5EF4-FFF2-40B4-BE49-F238E27FC236}">
                  <a16:creationId xmlns:a16="http://schemas.microsoft.com/office/drawing/2014/main" id="{3C0CCA26-D88C-4E26-96A9-FD028A745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" name="Freeform 263">
              <a:extLst>
                <a:ext uri="{FF2B5EF4-FFF2-40B4-BE49-F238E27FC236}">
                  <a16:creationId xmlns:a16="http://schemas.microsoft.com/office/drawing/2014/main" id="{7AE53E57-FB29-4A3E-8B0F-8249B692C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" name="Freeform 264">
              <a:extLst>
                <a:ext uri="{FF2B5EF4-FFF2-40B4-BE49-F238E27FC236}">
                  <a16:creationId xmlns:a16="http://schemas.microsoft.com/office/drawing/2014/main" id="{D7E32B3D-85D1-4D5B-B263-B38D58619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" name="Freeform 265">
              <a:extLst>
                <a:ext uri="{FF2B5EF4-FFF2-40B4-BE49-F238E27FC236}">
                  <a16:creationId xmlns:a16="http://schemas.microsoft.com/office/drawing/2014/main" id="{BA966D47-D84C-4475-95F2-FD2B0E784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" name="Freeform 266">
              <a:extLst>
                <a:ext uri="{FF2B5EF4-FFF2-40B4-BE49-F238E27FC236}">
                  <a16:creationId xmlns:a16="http://schemas.microsoft.com/office/drawing/2014/main" id="{543547EF-AB87-49C0-A3A2-99F2122B6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" name="Freeform 267">
              <a:extLst>
                <a:ext uri="{FF2B5EF4-FFF2-40B4-BE49-F238E27FC236}">
                  <a16:creationId xmlns:a16="http://schemas.microsoft.com/office/drawing/2014/main" id="{A972C77B-4F8E-435D-A054-A953429E6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" name="Freeform 268">
              <a:extLst>
                <a:ext uri="{FF2B5EF4-FFF2-40B4-BE49-F238E27FC236}">
                  <a16:creationId xmlns:a16="http://schemas.microsoft.com/office/drawing/2014/main" id="{ACB7AED7-ABBC-4BB3-A29F-A3AA0915F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" name="Freeform 269">
              <a:extLst>
                <a:ext uri="{FF2B5EF4-FFF2-40B4-BE49-F238E27FC236}">
                  <a16:creationId xmlns:a16="http://schemas.microsoft.com/office/drawing/2014/main" id="{BE5CDEAD-9595-49F9-88B0-22BAF0C39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" name="Freeform 270">
              <a:extLst>
                <a:ext uri="{FF2B5EF4-FFF2-40B4-BE49-F238E27FC236}">
                  <a16:creationId xmlns:a16="http://schemas.microsoft.com/office/drawing/2014/main" id="{D064FE12-B781-4AEA-8A22-E1170CCD1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" name="Freeform 271">
              <a:extLst>
                <a:ext uri="{FF2B5EF4-FFF2-40B4-BE49-F238E27FC236}">
                  <a16:creationId xmlns:a16="http://schemas.microsoft.com/office/drawing/2014/main" id="{B203B7AB-3AB6-4C97-8E0B-EA0EB3C95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" name="Freeform 272">
              <a:extLst>
                <a:ext uri="{FF2B5EF4-FFF2-40B4-BE49-F238E27FC236}">
                  <a16:creationId xmlns:a16="http://schemas.microsoft.com/office/drawing/2014/main" id="{5499EE45-575A-42EC-AA44-A026DDD8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" name="Freeform 273">
              <a:extLst>
                <a:ext uri="{FF2B5EF4-FFF2-40B4-BE49-F238E27FC236}">
                  <a16:creationId xmlns:a16="http://schemas.microsoft.com/office/drawing/2014/main" id="{6ABEC7F5-B8D2-4862-8791-7CE86538E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" name="Freeform 274">
              <a:extLst>
                <a:ext uri="{FF2B5EF4-FFF2-40B4-BE49-F238E27FC236}">
                  <a16:creationId xmlns:a16="http://schemas.microsoft.com/office/drawing/2014/main" id="{E6338B4E-7782-4049-8758-09BAB5629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" name="Freeform 275">
              <a:extLst>
                <a:ext uri="{FF2B5EF4-FFF2-40B4-BE49-F238E27FC236}">
                  <a16:creationId xmlns:a16="http://schemas.microsoft.com/office/drawing/2014/main" id="{B6098C4B-A9F0-43F0-AE88-95BD7262B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" name="Freeform 276">
              <a:extLst>
                <a:ext uri="{FF2B5EF4-FFF2-40B4-BE49-F238E27FC236}">
                  <a16:creationId xmlns:a16="http://schemas.microsoft.com/office/drawing/2014/main" id="{1D6BE6D6-CCD7-4121-918D-4EBF7B2B3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" name="Freeform 277">
              <a:extLst>
                <a:ext uri="{FF2B5EF4-FFF2-40B4-BE49-F238E27FC236}">
                  <a16:creationId xmlns:a16="http://schemas.microsoft.com/office/drawing/2014/main" id="{154E4463-72A1-4FC5-90CC-CA5681BAC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" name="Freeform 278">
              <a:extLst>
                <a:ext uri="{FF2B5EF4-FFF2-40B4-BE49-F238E27FC236}">
                  <a16:creationId xmlns:a16="http://schemas.microsoft.com/office/drawing/2014/main" id="{AEF3C449-4CAA-4E0D-85F9-3AD88CD19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" name="Freeform 279">
              <a:extLst>
                <a:ext uri="{FF2B5EF4-FFF2-40B4-BE49-F238E27FC236}">
                  <a16:creationId xmlns:a16="http://schemas.microsoft.com/office/drawing/2014/main" id="{BEE809CC-9AB8-435F-93B2-BACB0A328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" name="Freeform 280">
              <a:extLst>
                <a:ext uri="{FF2B5EF4-FFF2-40B4-BE49-F238E27FC236}">
                  <a16:creationId xmlns:a16="http://schemas.microsoft.com/office/drawing/2014/main" id="{A150BF9F-0448-4EE6-98B4-BEB3EDE01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" name="Freeform 281">
              <a:extLst>
                <a:ext uri="{FF2B5EF4-FFF2-40B4-BE49-F238E27FC236}">
                  <a16:creationId xmlns:a16="http://schemas.microsoft.com/office/drawing/2014/main" id="{72314C9E-28E4-4DDD-BF37-AAC1CEA11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" name="Freeform 282">
              <a:extLst>
                <a:ext uri="{FF2B5EF4-FFF2-40B4-BE49-F238E27FC236}">
                  <a16:creationId xmlns:a16="http://schemas.microsoft.com/office/drawing/2014/main" id="{72649AC8-11E9-4624-A697-B92F74722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" name="Freeform 283">
              <a:extLst>
                <a:ext uri="{FF2B5EF4-FFF2-40B4-BE49-F238E27FC236}">
                  <a16:creationId xmlns:a16="http://schemas.microsoft.com/office/drawing/2014/main" id="{11697F52-A0F4-4E89-927D-1F9319B4A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" name="Freeform 284">
              <a:extLst>
                <a:ext uri="{FF2B5EF4-FFF2-40B4-BE49-F238E27FC236}">
                  <a16:creationId xmlns:a16="http://schemas.microsoft.com/office/drawing/2014/main" id="{53961263-4949-410A-ABF2-D5F9FA7E0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" name="Freeform 285">
              <a:extLst>
                <a:ext uri="{FF2B5EF4-FFF2-40B4-BE49-F238E27FC236}">
                  <a16:creationId xmlns:a16="http://schemas.microsoft.com/office/drawing/2014/main" id="{D3546CC0-2A6C-4ECA-85FD-1CCB8C76F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7" name="Freeform 286">
              <a:extLst>
                <a:ext uri="{FF2B5EF4-FFF2-40B4-BE49-F238E27FC236}">
                  <a16:creationId xmlns:a16="http://schemas.microsoft.com/office/drawing/2014/main" id="{A67EAF5A-2581-4F28-BA5A-886EF23BA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8" name="Freeform 287">
              <a:extLst>
                <a:ext uri="{FF2B5EF4-FFF2-40B4-BE49-F238E27FC236}">
                  <a16:creationId xmlns:a16="http://schemas.microsoft.com/office/drawing/2014/main" id="{AC81D795-0275-4110-9E8D-22105A7C6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9" name="Freeform 288">
              <a:extLst>
                <a:ext uri="{FF2B5EF4-FFF2-40B4-BE49-F238E27FC236}">
                  <a16:creationId xmlns:a16="http://schemas.microsoft.com/office/drawing/2014/main" id="{070EE52E-6914-4BE6-8B63-486A039FD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0" name="Freeform 289">
              <a:extLst>
                <a:ext uri="{FF2B5EF4-FFF2-40B4-BE49-F238E27FC236}">
                  <a16:creationId xmlns:a16="http://schemas.microsoft.com/office/drawing/2014/main" id="{B8C967BF-0EA5-4018-8FFD-43DC06F25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1" name="Freeform 290">
              <a:extLst>
                <a:ext uri="{FF2B5EF4-FFF2-40B4-BE49-F238E27FC236}">
                  <a16:creationId xmlns:a16="http://schemas.microsoft.com/office/drawing/2014/main" id="{A92B4746-DF8E-49D5-9FA6-F3E4AA0CC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" name="Freeform 291">
              <a:extLst>
                <a:ext uri="{FF2B5EF4-FFF2-40B4-BE49-F238E27FC236}">
                  <a16:creationId xmlns:a16="http://schemas.microsoft.com/office/drawing/2014/main" id="{2F12C8FD-B412-4E90-972A-31CD818BA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3" name="Freeform 292">
              <a:extLst>
                <a:ext uri="{FF2B5EF4-FFF2-40B4-BE49-F238E27FC236}">
                  <a16:creationId xmlns:a16="http://schemas.microsoft.com/office/drawing/2014/main" id="{B0435DE3-657A-4031-8DD3-2806EE0DA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4" name="Freeform 293">
              <a:extLst>
                <a:ext uri="{FF2B5EF4-FFF2-40B4-BE49-F238E27FC236}">
                  <a16:creationId xmlns:a16="http://schemas.microsoft.com/office/drawing/2014/main" id="{B3A2B907-DF80-4E85-9A01-DD876A41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" name="Freeform 294">
              <a:extLst>
                <a:ext uri="{FF2B5EF4-FFF2-40B4-BE49-F238E27FC236}">
                  <a16:creationId xmlns:a16="http://schemas.microsoft.com/office/drawing/2014/main" id="{C350793F-1DC4-447E-B1E7-7C12106F7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6" name="Freeform 295">
              <a:extLst>
                <a:ext uri="{FF2B5EF4-FFF2-40B4-BE49-F238E27FC236}">
                  <a16:creationId xmlns:a16="http://schemas.microsoft.com/office/drawing/2014/main" id="{B28FC6BB-9605-46CA-92F0-3CFAFADA2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7" name="Freeform 296">
              <a:extLst>
                <a:ext uri="{FF2B5EF4-FFF2-40B4-BE49-F238E27FC236}">
                  <a16:creationId xmlns:a16="http://schemas.microsoft.com/office/drawing/2014/main" id="{4F51B98B-CC53-42A3-A705-085C417F7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8" name="Freeform 297">
              <a:extLst>
                <a:ext uri="{FF2B5EF4-FFF2-40B4-BE49-F238E27FC236}">
                  <a16:creationId xmlns:a16="http://schemas.microsoft.com/office/drawing/2014/main" id="{FEAFB254-A1F8-454A-936C-D0673D458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9" name="Freeform 298">
              <a:extLst>
                <a:ext uri="{FF2B5EF4-FFF2-40B4-BE49-F238E27FC236}">
                  <a16:creationId xmlns:a16="http://schemas.microsoft.com/office/drawing/2014/main" id="{C2A40D2F-CFC3-4A7B-8948-D43D27A4D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0" name="Freeform 299">
              <a:extLst>
                <a:ext uri="{FF2B5EF4-FFF2-40B4-BE49-F238E27FC236}">
                  <a16:creationId xmlns:a16="http://schemas.microsoft.com/office/drawing/2014/main" id="{6F107297-2551-45EF-98AD-55F6400FC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1" name="Freeform 300">
              <a:extLst>
                <a:ext uri="{FF2B5EF4-FFF2-40B4-BE49-F238E27FC236}">
                  <a16:creationId xmlns:a16="http://schemas.microsoft.com/office/drawing/2014/main" id="{AB3A9934-BAB2-4D9B-AE66-0358C105A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" name="Freeform 301">
              <a:extLst>
                <a:ext uri="{FF2B5EF4-FFF2-40B4-BE49-F238E27FC236}">
                  <a16:creationId xmlns:a16="http://schemas.microsoft.com/office/drawing/2014/main" id="{967F94BA-6656-43AC-A017-F3999615E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" name="Freeform 302">
              <a:extLst>
                <a:ext uri="{FF2B5EF4-FFF2-40B4-BE49-F238E27FC236}">
                  <a16:creationId xmlns:a16="http://schemas.microsoft.com/office/drawing/2014/main" id="{D617D15D-3449-42D5-8FC5-60AC3E07B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4" name="Freeform 303">
              <a:extLst>
                <a:ext uri="{FF2B5EF4-FFF2-40B4-BE49-F238E27FC236}">
                  <a16:creationId xmlns:a16="http://schemas.microsoft.com/office/drawing/2014/main" id="{22AC25F0-3A2F-4EA5-BB8E-28D01F775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5" name="Freeform 304">
              <a:extLst>
                <a:ext uri="{FF2B5EF4-FFF2-40B4-BE49-F238E27FC236}">
                  <a16:creationId xmlns:a16="http://schemas.microsoft.com/office/drawing/2014/main" id="{4F1F30A4-BFF8-4AB7-B185-C22CE417D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6" name="Freeform 305">
              <a:extLst>
                <a:ext uri="{FF2B5EF4-FFF2-40B4-BE49-F238E27FC236}">
                  <a16:creationId xmlns:a16="http://schemas.microsoft.com/office/drawing/2014/main" id="{B41CFA72-7428-4277-9C8F-67AB87F82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7" name="Freeform 306">
              <a:extLst>
                <a:ext uri="{FF2B5EF4-FFF2-40B4-BE49-F238E27FC236}">
                  <a16:creationId xmlns:a16="http://schemas.microsoft.com/office/drawing/2014/main" id="{8E9732E7-B0DF-4844-9AB0-25ED08CE1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8" name="Freeform 307">
              <a:extLst>
                <a:ext uri="{FF2B5EF4-FFF2-40B4-BE49-F238E27FC236}">
                  <a16:creationId xmlns:a16="http://schemas.microsoft.com/office/drawing/2014/main" id="{EFBD17CC-0F07-4677-B540-34112DDF4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9" name="Freeform 308">
              <a:extLst>
                <a:ext uri="{FF2B5EF4-FFF2-40B4-BE49-F238E27FC236}">
                  <a16:creationId xmlns:a16="http://schemas.microsoft.com/office/drawing/2014/main" id="{B27CBF32-6D20-4484-9DF7-716F31B3C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0" name="Freeform 309">
              <a:extLst>
                <a:ext uri="{FF2B5EF4-FFF2-40B4-BE49-F238E27FC236}">
                  <a16:creationId xmlns:a16="http://schemas.microsoft.com/office/drawing/2014/main" id="{F875BD43-F151-40DF-A63E-E438724E0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1" name="Freeform 310">
              <a:extLst>
                <a:ext uri="{FF2B5EF4-FFF2-40B4-BE49-F238E27FC236}">
                  <a16:creationId xmlns:a16="http://schemas.microsoft.com/office/drawing/2014/main" id="{30146D74-48F9-4A7B-89AC-F30756BDF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" name="Freeform 311">
              <a:extLst>
                <a:ext uri="{FF2B5EF4-FFF2-40B4-BE49-F238E27FC236}">
                  <a16:creationId xmlns:a16="http://schemas.microsoft.com/office/drawing/2014/main" id="{7F16E2BA-A6FF-4A8D-A657-A3B852F8E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" name="Freeform 312">
              <a:extLst>
                <a:ext uri="{FF2B5EF4-FFF2-40B4-BE49-F238E27FC236}">
                  <a16:creationId xmlns:a16="http://schemas.microsoft.com/office/drawing/2014/main" id="{3CF274AF-D1DA-421F-BD8A-E2C7B5788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" name="Freeform 313">
              <a:extLst>
                <a:ext uri="{FF2B5EF4-FFF2-40B4-BE49-F238E27FC236}">
                  <a16:creationId xmlns:a16="http://schemas.microsoft.com/office/drawing/2014/main" id="{2B294EF6-B809-45A1-87CE-6547CE17D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5" name="Freeform 314">
              <a:extLst>
                <a:ext uri="{FF2B5EF4-FFF2-40B4-BE49-F238E27FC236}">
                  <a16:creationId xmlns:a16="http://schemas.microsoft.com/office/drawing/2014/main" id="{EEE0D7D7-6DFD-41F1-B71D-A3C3CB8AB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6" name="Freeform 315">
              <a:extLst>
                <a:ext uri="{FF2B5EF4-FFF2-40B4-BE49-F238E27FC236}">
                  <a16:creationId xmlns:a16="http://schemas.microsoft.com/office/drawing/2014/main" id="{1E6DE66F-F515-4F94-8ABD-A8CE1180C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7" name="Freeform 316">
              <a:extLst>
                <a:ext uri="{FF2B5EF4-FFF2-40B4-BE49-F238E27FC236}">
                  <a16:creationId xmlns:a16="http://schemas.microsoft.com/office/drawing/2014/main" id="{1CF4D523-E6E3-49BE-8249-E2991ECFA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8" name="Freeform 317">
              <a:extLst>
                <a:ext uri="{FF2B5EF4-FFF2-40B4-BE49-F238E27FC236}">
                  <a16:creationId xmlns:a16="http://schemas.microsoft.com/office/drawing/2014/main" id="{8D763295-142F-4FCC-BA6A-A16057AB0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9" name="Freeform 318">
              <a:extLst>
                <a:ext uri="{FF2B5EF4-FFF2-40B4-BE49-F238E27FC236}">
                  <a16:creationId xmlns:a16="http://schemas.microsoft.com/office/drawing/2014/main" id="{36FDADCB-2201-41CF-BF15-0099B7E42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0" name="Freeform 319">
              <a:extLst>
                <a:ext uri="{FF2B5EF4-FFF2-40B4-BE49-F238E27FC236}">
                  <a16:creationId xmlns:a16="http://schemas.microsoft.com/office/drawing/2014/main" id="{0EC015FF-3ECA-4141-9760-B3F04D45C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1" name="Freeform 320">
              <a:extLst>
                <a:ext uri="{FF2B5EF4-FFF2-40B4-BE49-F238E27FC236}">
                  <a16:creationId xmlns:a16="http://schemas.microsoft.com/office/drawing/2014/main" id="{163BC3E4-B1B2-4D09-9922-6F6D66172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2" name="Freeform 321">
              <a:extLst>
                <a:ext uri="{FF2B5EF4-FFF2-40B4-BE49-F238E27FC236}">
                  <a16:creationId xmlns:a16="http://schemas.microsoft.com/office/drawing/2014/main" id="{D2E7B736-AC90-4AF5-A612-401054789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" name="Freeform 322">
              <a:extLst>
                <a:ext uri="{FF2B5EF4-FFF2-40B4-BE49-F238E27FC236}">
                  <a16:creationId xmlns:a16="http://schemas.microsoft.com/office/drawing/2014/main" id="{FC1CBDF0-DBAF-4DAE-8526-8CC51CF09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4" name="Freeform 323">
              <a:extLst>
                <a:ext uri="{FF2B5EF4-FFF2-40B4-BE49-F238E27FC236}">
                  <a16:creationId xmlns:a16="http://schemas.microsoft.com/office/drawing/2014/main" id="{EBFA7AF8-FD54-4440-A594-9C0C9E00A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5" name="Freeform 324">
              <a:extLst>
                <a:ext uri="{FF2B5EF4-FFF2-40B4-BE49-F238E27FC236}">
                  <a16:creationId xmlns:a16="http://schemas.microsoft.com/office/drawing/2014/main" id="{1425AA74-5489-4C79-BD13-334EEA90C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6" name="Freeform 325">
              <a:extLst>
                <a:ext uri="{FF2B5EF4-FFF2-40B4-BE49-F238E27FC236}">
                  <a16:creationId xmlns:a16="http://schemas.microsoft.com/office/drawing/2014/main" id="{D8B32B13-C63C-42B2-895E-94C3B2321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7" name="Freeform 326">
              <a:extLst>
                <a:ext uri="{FF2B5EF4-FFF2-40B4-BE49-F238E27FC236}">
                  <a16:creationId xmlns:a16="http://schemas.microsoft.com/office/drawing/2014/main" id="{897F16BB-97EF-46C2-BF54-DC591973C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8" name="Freeform 327">
              <a:extLst>
                <a:ext uri="{FF2B5EF4-FFF2-40B4-BE49-F238E27FC236}">
                  <a16:creationId xmlns:a16="http://schemas.microsoft.com/office/drawing/2014/main" id="{194D4646-2181-4BBA-88D9-3C327AC0D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9" name="Freeform 328">
              <a:extLst>
                <a:ext uri="{FF2B5EF4-FFF2-40B4-BE49-F238E27FC236}">
                  <a16:creationId xmlns:a16="http://schemas.microsoft.com/office/drawing/2014/main" id="{C3161935-471B-42A5-92A3-AB5F5AE3B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0" name="Freeform 329">
              <a:extLst>
                <a:ext uri="{FF2B5EF4-FFF2-40B4-BE49-F238E27FC236}">
                  <a16:creationId xmlns:a16="http://schemas.microsoft.com/office/drawing/2014/main" id="{2DAD78EA-DB3A-4359-96C8-65B7F9DDE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1" name="Freeform 330">
              <a:extLst>
                <a:ext uri="{FF2B5EF4-FFF2-40B4-BE49-F238E27FC236}">
                  <a16:creationId xmlns:a16="http://schemas.microsoft.com/office/drawing/2014/main" id="{A9970BD5-A7A0-4C5D-B94D-4D1841E18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2" name="Freeform 331">
              <a:extLst>
                <a:ext uri="{FF2B5EF4-FFF2-40B4-BE49-F238E27FC236}">
                  <a16:creationId xmlns:a16="http://schemas.microsoft.com/office/drawing/2014/main" id="{D2FF7B26-5DF4-4AAE-AC05-54A8334F1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" name="Freeform 332">
              <a:extLst>
                <a:ext uri="{FF2B5EF4-FFF2-40B4-BE49-F238E27FC236}">
                  <a16:creationId xmlns:a16="http://schemas.microsoft.com/office/drawing/2014/main" id="{606DC5B8-51DD-424E-8A05-190D99D7B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4" name="Freeform 333">
              <a:extLst>
                <a:ext uri="{FF2B5EF4-FFF2-40B4-BE49-F238E27FC236}">
                  <a16:creationId xmlns:a16="http://schemas.microsoft.com/office/drawing/2014/main" id="{CA7C6C4F-C41F-4E41-A3BC-EB8F6EE94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5" name="Freeform 334">
              <a:extLst>
                <a:ext uri="{FF2B5EF4-FFF2-40B4-BE49-F238E27FC236}">
                  <a16:creationId xmlns:a16="http://schemas.microsoft.com/office/drawing/2014/main" id="{675F6C78-2781-4167-83C5-F27BE3D7B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6" name="Freeform 335">
              <a:extLst>
                <a:ext uri="{FF2B5EF4-FFF2-40B4-BE49-F238E27FC236}">
                  <a16:creationId xmlns:a16="http://schemas.microsoft.com/office/drawing/2014/main" id="{52028E1C-E129-454E-BAED-3917D97B8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7" name="Freeform 336">
              <a:extLst>
                <a:ext uri="{FF2B5EF4-FFF2-40B4-BE49-F238E27FC236}">
                  <a16:creationId xmlns:a16="http://schemas.microsoft.com/office/drawing/2014/main" id="{A03AAFF7-9837-44ED-8DCA-0045F9D14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8" name="Freeform 337">
              <a:extLst>
                <a:ext uri="{FF2B5EF4-FFF2-40B4-BE49-F238E27FC236}">
                  <a16:creationId xmlns:a16="http://schemas.microsoft.com/office/drawing/2014/main" id="{C6ECFBFA-F9E4-4A05-9B9E-02C6065A8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9" name="Freeform 338">
              <a:extLst>
                <a:ext uri="{FF2B5EF4-FFF2-40B4-BE49-F238E27FC236}">
                  <a16:creationId xmlns:a16="http://schemas.microsoft.com/office/drawing/2014/main" id="{39A1604D-041D-413F-8002-07D1621E9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0" name="Freeform 339">
              <a:extLst>
                <a:ext uri="{FF2B5EF4-FFF2-40B4-BE49-F238E27FC236}">
                  <a16:creationId xmlns:a16="http://schemas.microsoft.com/office/drawing/2014/main" id="{0B21B8BB-6FA8-4EAD-B114-C4EDAA477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1" name="Freeform 340">
              <a:extLst>
                <a:ext uri="{FF2B5EF4-FFF2-40B4-BE49-F238E27FC236}">
                  <a16:creationId xmlns:a16="http://schemas.microsoft.com/office/drawing/2014/main" id="{B8DCB7A6-FEC8-45E2-A357-1A0E798D4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2" name="Freeform 341">
              <a:extLst>
                <a:ext uri="{FF2B5EF4-FFF2-40B4-BE49-F238E27FC236}">
                  <a16:creationId xmlns:a16="http://schemas.microsoft.com/office/drawing/2014/main" id="{0A652A36-B81F-40A1-B78F-016CB2E77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" name="Freeform 342">
              <a:extLst>
                <a:ext uri="{FF2B5EF4-FFF2-40B4-BE49-F238E27FC236}">
                  <a16:creationId xmlns:a16="http://schemas.microsoft.com/office/drawing/2014/main" id="{0A488D3D-E5A5-4747-9062-D35678502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" name="Freeform 343">
              <a:extLst>
                <a:ext uri="{FF2B5EF4-FFF2-40B4-BE49-F238E27FC236}">
                  <a16:creationId xmlns:a16="http://schemas.microsoft.com/office/drawing/2014/main" id="{12261BD6-7DC7-4893-B22D-4E29A3DCC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" name="Freeform 344">
              <a:extLst>
                <a:ext uri="{FF2B5EF4-FFF2-40B4-BE49-F238E27FC236}">
                  <a16:creationId xmlns:a16="http://schemas.microsoft.com/office/drawing/2014/main" id="{300BB556-A538-4176-B86B-6BFF37A72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" name="Freeform 345">
              <a:extLst>
                <a:ext uri="{FF2B5EF4-FFF2-40B4-BE49-F238E27FC236}">
                  <a16:creationId xmlns:a16="http://schemas.microsoft.com/office/drawing/2014/main" id="{36CF48F8-B167-4150-82C3-D5C3AE1EB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7" name="Freeform 346">
              <a:extLst>
                <a:ext uri="{FF2B5EF4-FFF2-40B4-BE49-F238E27FC236}">
                  <a16:creationId xmlns:a16="http://schemas.microsoft.com/office/drawing/2014/main" id="{2AED1B1A-9000-41F7-BBF5-4E9590E32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8" name="Freeform 347">
              <a:extLst>
                <a:ext uri="{FF2B5EF4-FFF2-40B4-BE49-F238E27FC236}">
                  <a16:creationId xmlns:a16="http://schemas.microsoft.com/office/drawing/2014/main" id="{CC54CF5A-BB6A-40FD-BF32-BE6A24369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9" name="Freeform 348">
              <a:extLst>
                <a:ext uri="{FF2B5EF4-FFF2-40B4-BE49-F238E27FC236}">
                  <a16:creationId xmlns:a16="http://schemas.microsoft.com/office/drawing/2014/main" id="{DCCD2DD4-21DE-4AD2-AA04-C9B034488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" name="Freeform 349">
              <a:extLst>
                <a:ext uri="{FF2B5EF4-FFF2-40B4-BE49-F238E27FC236}">
                  <a16:creationId xmlns:a16="http://schemas.microsoft.com/office/drawing/2014/main" id="{08E989AE-DA70-4F7F-9B65-9553584CC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1" name="Freeform 350">
              <a:extLst>
                <a:ext uri="{FF2B5EF4-FFF2-40B4-BE49-F238E27FC236}">
                  <a16:creationId xmlns:a16="http://schemas.microsoft.com/office/drawing/2014/main" id="{EE649302-E8F0-4257-8E22-257336B57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" name="Freeform 351">
              <a:extLst>
                <a:ext uri="{FF2B5EF4-FFF2-40B4-BE49-F238E27FC236}">
                  <a16:creationId xmlns:a16="http://schemas.microsoft.com/office/drawing/2014/main" id="{5AED1748-AAAF-42C9-8FB5-2A7C104F8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" name="Freeform 352">
              <a:extLst>
                <a:ext uri="{FF2B5EF4-FFF2-40B4-BE49-F238E27FC236}">
                  <a16:creationId xmlns:a16="http://schemas.microsoft.com/office/drawing/2014/main" id="{0990C337-1BF5-4A35-A248-D70CC6B95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" name="Freeform 353">
              <a:extLst>
                <a:ext uri="{FF2B5EF4-FFF2-40B4-BE49-F238E27FC236}">
                  <a16:creationId xmlns:a16="http://schemas.microsoft.com/office/drawing/2014/main" id="{087E6B0B-AC0E-4447-AA2C-FFF1713D4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" name="Freeform 354">
              <a:extLst>
                <a:ext uri="{FF2B5EF4-FFF2-40B4-BE49-F238E27FC236}">
                  <a16:creationId xmlns:a16="http://schemas.microsoft.com/office/drawing/2014/main" id="{E862DF34-F756-4F10-B9C6-22C441D46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" name="Freeform 355">
              <a:extLst>
                <a:ext uri="{FF2B5EF4-FFF2-40B4-BE49-F238E27FC236}">
                  <a16:creationId xmlns:a16="http://schemas.microsoft.com/office/drawing/2014/main" id="{77B4E908-2DA9-4501-8A3B-BACA6EE5F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" name="Freeform 356">
              <a:extLst>
                <a:ext uri="{FF2B5EF4-FFF2-40B4-BE49-F238E27FC236}">
                  <a16:creationId xmlns:a16="http://schemas.microsoft.com/office/drawing/2014/main" id="{8650B0FD-82F4-475A-B457-39F4779A9B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" name="Freeform 357">
              <a:extLst>
                <a:ext uri="{FF2B5EF4-FFF2-40B4-BE49-F238E27FC236}">
                  <a16:creationId xmlns:a16="http://schemas.microsoft.com/office/drawing/2014/main" id="{6F0DE39C-CD1F-4F71-8D9E-A8C475228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" name="Freeform 358">
              <a:extLst>
                <a:ext uri="{FF2B5EF4-FFF2-40B4-BE49-F238E27FC236}">
                  <a16:creationId xmlns:a16="http://schemas.microsoft.com/office/drawing/2014/main" id="{5A682992-36B7-4091-B164-226689C39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" name="Freeform 359">
              <a:extLst>
                <a:ext uri="{FF2B5EF4-FFF2-40B4-BE49-F238E27FC236}">
                  <a16:creationId xmlns:a16="http://schemas.microsoft.com/office/drawing/2014/main" id="{9138DAFE-BE41-4B83-9546-566EF3C64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" name="Freeform 360">
              <a:extLst>
                <a:ext uri="{FF2B5EF4-FFF2-40B4-BE49-F238E27FC236}">
                  <a16:creationId xmlns:a16="http://schemas.microsoft.com/office/drawing/2014/main" id="{5578EC29-1274-49FC-AE01-119C950B1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" name="Freeform 361">
              <a:extLst>
                <a:ext uri="{FF2B5EF4-FFF2-40B4-BE49-F238E27FC236}">
                  <a16:creationId xmlns:a16="http://schemas.microsoft.com/office/drawing/2014/main" id="{08C9C14D-5FE2-4B72-AE14-87C7931A9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" name="Freeform 362">
              <a:extLst>
                <a:ext uri="{FF2B5EF4-FFF2-40B4-BE49-F238E27FC236}">
                  <a16:creationId xmlns:a16="http://schemas.microsoft.com/office/drawing/2014/main" id="{40F791A5-7CE9-4D15-A889-895AACB38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" name="Freeform 363">
              <a:extLst>
                <a:ext uri="{FF2B5EF4-FFF2-40B4-BE49-F238E27FC236}">
                  <a16:creationId xmlns:a16="http://schemas.microsoft.com/office/drawing/2014/main" id="{5A0E5CDD-7E86-4AC3-9969-6F997208E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" name="Freeform 364">
              <a:extLst>
                <a:ext uri="{FF2B5EF4-FFF2-40B4-BE49-F238E27FC236}">
                  <a16:creationId xmlns:a16="http://schemas.microsoft.com/office/drawing/2014/main" id="{8D2D6687-4D0C-4826-8B4B-2BB934BF5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" name="Freeform 365">
              <a:extLst>
                <a:ext uri="{FF2B5EF4-FFF2-40B4-BE49-F238E27FC236}">
                  <a16:creationId xmlns:a16="http://schemas.microsoft.com/office/drawing/2014/main" id="{E2DE2A48-414E-4871-A9D0-91B24E9E3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" name="Freeform 366">
              <a:extLst>
                <a:ext uri="{FF2B5EF4-FFF2-40B4-BE49-F238E27FC236}">
                  <a16:creationId xmlns:a16="http://schemas.microsoft.com/office/drawing/2014/main" id="{4AE9E497-9D4C-4D95-BCFA-B8D0A6E85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" name="Freeform 367">
              <a:extLst>
                <a:ext uri="{FF2B5EF4-FFF2-40B4-BE49-F238E27FC236}">
                  <a16:creationId xmlns:a16="http://schemas.microsoft.com/office/drawing/2014/main" id="{3EA0C51D-77A3-4BB5-ABAA-3EBF7FC6F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" name="Freeform 368">
              <a:extLst>
                <a:ext uri="{FF2B5EF4-FFF2-40B4-BE49-F238E27FC236}">
                  <a16:creationId xmlns:a16="http://schemas.microsoft.com/office/drawing/2014/main" id="{D503E320-F361-460C-B517-BE1CCE14C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" name="Freeform 369">
              <a:extLst>
                <a:ext uri="{FF2B5EF4-FFF2-40B4-BE49-F238E27FC236}">
                  <a16:creationId xmlns:a16="http://schemas.microsoft.com/office/drawing/2014/main" id="{1F3B0EAE-79AC-4B97-B3C0-0D7D8EB1E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" name="Freeform 370">
              <a:extLst>
                <a:ext uri="{FF2B5EF4-FFF2-40B4-BE49-F238E27FC236}">
                  <a16:creationId xmlns:a16="http://schemas.microsoft.com/office/drawing/2014/main" id="{737BBD05-B3AA-4267-BE7B-33200D9F2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" name="Freeform 371">
              <a:extLst>
                <a:ext uri="{FF2B5EF4-FFF2-40B4-BE49-F238E27FC236}">
                  <a16:creationId xmlns:a16="http://schemas.microsoft.com/office/drawing/2014/main" id="{C839310F-E072-4D68-AAB6-36BEF9381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" name="Freeform 372">
              <a:extLst>
                <a:ext uri="{FF2B5EF4-FFF2-40B4-BE49-F238E27FC236}">
                  <a16:creationId xmlns:a16="http://schemas.microsoft.com/office/drawing/2014/main" id="{0D1E7BE0-39CF-47DE-9DBD-855676661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" name="Freeform 373">
              <a:extLst>
                <a:ext uri="{FF2B5EF4-FFF2-40B4-BE49-F238E27FC236}">
                  <a16:creationId xmlns:a16="http://schemas.microsoft.com/office/drawing/2014/main" id="{9CFCC758-A8BC-42C8-B55C-520761099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" name="Freeform 374">
              <a:extLst>
                <a:ext uri="{FF2B5EF4-FFF2-40B4-BE49-F238E27FC236}">
                  <a16:creationId xmlns:a16="http://schemas.microsoft.com/office/drawing/2014/main" id="{29151F40-61F4-41B4-AAEF-DFB64BBB1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" name="Freeform 375">
              <a:extLst>
                <a:ext uri="{FF2B5EF4-FFF2-40B4-BE49-F238E27FC236}">
                  <a16:creationId xmlns:a16="http://schemas.microsoft.com/office/drawing/2014/main" id="{DCFF361E-94D7-46CE-B7DA-3A6E25DE9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" name="Freeform 376">
              <a:extLst>
                <a:ext uri="{FF2B5EF4-FFF2-40B4-BE49-F238E27FC236}">
                  <a16:creationId xmlns:a16="http://schemas.microsoft.com/office/drawing/2014/main" id="{72E95D83-66BE-4357-A9D3-CC25EF7A8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" name="Freeform 377">
              <a:extLst>
                <a:ext uri="{FF2B5EF4-FFF2-40B4-BE49-F238E27FC236}">
                  <a16:creationId xmlns:a16="http://schemas.microsoft.com/office/drawing/2014/main" id="{680FD3D0-38AE-4D00-A128-809E9F6A4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" name="Freeform 378">
              <a:extLst>
                <a:ext uri="{FF2B5EF4-FFF2-40B4-BE49-F238E27FC236}">
                  <a16:creationId xmlns:a16="http://schemas.microsoft.com/office/drawing/2014/main" id="{44EA125B-C4D3-4A91-878D-FBB637204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" name="Freeform 379">
              <a:extLst>
                <a:ext uri="{FF2B5EF4-FFF2-40B4-BE49-F238E27FC236}">
                  <a16:creationId xmlns:a16="http://schemas.microsoft.com/office/drawing/2014/main" id="{B084AE71-C470-4117-8EC2-0DB03381F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" name="Freeform 380">
              <a:extLst>
                <a:ext uri="{FF2B5EF4-FFF2-40B4-BE49-F238E27FC236}">
                  <a16:creationId xmlns:a16="http://schemas.microsoft.com/office/drawing/2014/main" id="{A7583A84-FDF9-414A-8F3F-C80DFDE85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" name="Freeform 381">
              <a:extLst>
                <a:ext uri="{FF2B5EF4-FFF2-40B4-BE49-F238E27FC236}">
                  <a16:creationId xmlns:a16="http://schemas.microsoft.com/office/drawing/2014/main" id="{964BCD57-C2BB-45C1-8A5E-AA5E1FEFF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" name="Freeform 382">
              <a:extLst>
                <a:ext uri="{FF2B5EF4-FFF2-40B4-BE49-F238E27FC236}">
                  <a16:creationId xmlns:a16="http://schemas.microsoft.com/office/drawing/2014/main" id="{2EA5523F-3631-4DD5-8685-4BD44263C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" name="Freeform 383">
              <a:extLst>
                <a:ext uri="{FF2B5EF4-FFF2-40B4-BE49-F238E27FC236}">
                  <a16:creationId xmlns:a16="http://schemas.microsoft.com/office/drawing/2014/main" id="{03615910-4328-4364-8A9E-8CDE42517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" name="Freeform 384">
              <a:extLst>
                <a:ext uri="{FF2B5EF4-FFF2-40B4-BE49-F238E27FC236}">
                  <a16:creationId xmlns:a16="http://schemas.microsoft.com/office/drawing/2014/main" id="{FD816BD2-8F88-4629-A953-A5CD7EC94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" name="Freeform 385">
              <a:extLst>
                <a:ext uri="{FF2B5EF4-FFF2-40B4-BE49-F238E27FC236}">
                  <a16:creationId xmlns:a16="http://schemas.microsoft.com/office/drawing/2014/main" id="{49ABABFA-B2FD-4A87-BC3E-9BE0CEDB3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7" name="Freeform 386">
              <a:extLst>
                <a:ext uri="{FF2B5EF4-FFF2-40B4-BE49-F238E27FC236}">
                  <a16:creationId xmlns:a16="http://schemas.microsoft.com/office/drawing/2014/main" id="{B3AE5D7C-A6C9-4B4B-A534-7C231FB417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8" name="Freeform 387">
              <a:extLst>
                <a:ext uri="{FF2B5EF4-FFF2-40B4-BE49-F238E27FC236}">
                  <a16:creationId xmlns:a16="http://schemas.microsoft.com/office/drawing/2014/main" id="{B9C37CD5-9596-4631-B782-7BCBB430FF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" name="Freeform 388">
              <a:extLst>
                <a:ext uri="{FF2B5EF4-FFF2-40B4-BE49-F238E27FC236}">
                  <a16:creationId xmlns:a16="http://schemas.microsoft.com/office/drawing/2014/main" id="{278AE2FC-3563-406F-8428-2123D91EAD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0" name="Freeform 389">
              <a:extLst>
                <a:ext uri="{FF2B5EF4-FFF2-40B4-BE49-F238E27FC236}">
                  <a16:creationId xmlns:a16="http://schemas.microsoft.com/office/drawing/2014/main" id="{6AE92207-99DC-4A4B-893D-522B224615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" name="Freeform 390">
              <a:extLst>
                <a:ext uri="{FF2B5EF4-FFF2-40B4-BE49-F238E27FC236}">
                  <a16:creationId xmlns:a16="http://schemas.microsoft.com/office/drawing/2014/main" id="{99152A24-99CB-4E5F-BE2C-96EAB1BF2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2" name="Freeform 391">
              <a:extLst>
                <a:ext uri="{FF2B5EF4-FFF2-40B4-BE49-F238E27FC236}">
                  <a16:creationId xmlns:a16="http://schemas.microsoft.com/office/drawing/2014/main" id="{1B2FCF8F-D2DD-48E2-9F68-D747DC5B6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3" name="Freeform 392">
              <a:extLst>
                <a:ext uri="{FF2B5EF4-FFF2-40B4-BE49-F238E27FC236}">
                  <a16:creationId xmlns:a16="http://schemas.microsoft.com/office/drawing/2014/main" id="{D9426B8C-5D15-4A5F-A1C4-A8C3B9982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" name="Freeform 393">
              <a:extLst>
                <a:ext uri="{FF2B5EF4-FFF2-40B4-BE49-F238E27FC236}">
                  <a16:creationId xmlns:a16="http://schemas.microsoft.com/office/drawing/2014/main" id="{1E17F735-6EE3-4F31-AEF2-7218C23C8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" name="Freeform 394">
              <a:extLst>
                <a:ext uri="{FF2B5EF4-FFF2-40B4-BE49-F238E27FC236}">
                  <a16:creationId xmlns:a16="http://schemas.microsoft.com/office/drawing/2014/main" id="{EAD62E6E-1D99-4808-8CF0-1066540CE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6" name="Freeform 395">
              <a:extLst>
                <a:ext uri="{FF2B5EF4-FFF2-40B4-BE49-F238E27FC236}">
                  <a16:creationId xmlns:a16="http://schemas.microsoft.com/office/drawing/2014/main" id="{88AD614E-D7FC-4B0C-A0C3-79EBB492A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7" name="Freeform 396">
              <a:extLst>
                <a:ext uri="{FF2B5EF4-FFF2-40B4-BE49-F238E27FC236}">
                  <a16:creationId xmlns:a16="http://schemas.microsoft.com/office/drawing/2014/main" id="{C30EFA0B-E62B-4272-BB64-D25D4C338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8" name="Freeform 397">
              <a:extLst>
                <a:ext uri="{FF2B5EF4-FFF2-40B4-BE49-F238E27FC236}">
                  <a16:creationId xmlns:a16="http://schemas.microsoft.com/office/drawing/2014/main" id="{07BB1AB3-1445-44C6-AA85-505157BC2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9" name="Freeform 398">
              <a:extLst>
                <a:ext uri="{FF2B5EF4-FFF2-40B4-BE49-F238E27FC236}">
                  <a16:creationId xmlns:a16="http://schemas.microsoft.com/office/drawing/2014/main" id="{698B42DF-BC29-4A1D-A130-DAFC37D05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" name="Freeform 399">
              <a:extLst>
                <a:ext uri="{FF2B5EF4-FFF2-40B4-BE49-F238E27FC236}">
                  <a16:creationId xmlns:a16="http://schemas.microsoft.com/office/drawing/2014/main" id="{0E409E9E-52EC-4F4E-8DB5-223310BEB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1" name="Freeform 400">
              <a:extLst>
                <a:ext uri="{FF2B5EF4-FFF2-40B4-BE49-F238E27FC236}">
                  <a16:creationId xmlns:a16="http://schemas.microsoft.com/office/drawing/2014/main" id="{08878A3E-F880-479F-A04B-AF8992587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2" name="Freeform 401">
              <a:extLst>
                <a:ext uri="{FF2B5EF4-FFF2-40B4-BE49-F238E27FC236}">
                  <a16:creationId xmlns:a16="http://schemas.microsoft.com/office/drawing/2014/main" id="{7375A4F3-221F-47DC-AFC6-CF6A21520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3" name="Freeform 402">
              <a:extLst>
                <a:ext uri="{FF2B5EF4-FFF2-40B4-BE49-F238E27FC236}">
                  <a16:creationId xmlns:a16="http://schemas.microsoft.com/office/drawing/2014/main" id="{560B2AA6-984F-4CB0-A6DE-0430A4AA0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4" name="Freeform 403">
              <a:extLst>
                <a:ext uri="{FF2B5EF4-FFF2-40B4-BE49-F238E27FC236}">
                  <a16:creationId xmlns:a16="http://schemas.microsoft.com/office/drawing/2014/main" id="{5D3915D2-DC9C-4328-B7B0-A3BE1836B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" name="Freeform 404">
              <a:extLst>
                <a:ext uri="{FF2B5EF4-FFF2-40B4-BE49-F238E27FC236}">
                  <a16:creationId xmlns:a16="http://schemas.microsoft.com/office/drawing/2014/main" id="{251E132B-F1A7-4AA1-ACD6-010CB5475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6" name="Freeform 405">
              <a:extLst>
                <a:ext uri="{FF2B5EF4-FFF2-40B4-BE49-F238E27FC236}">
                  <a16:creationId xmlns:a16="http://schemas.microsoft.com/office/drawing/2014/main" id="{B51F816D-749D-4BF0-A3F6-289B8752D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7" name="Freeform 406">
              <a:extLst>
                <a:ext uri="{FF2B5EF4-FFF2-40B4-BE49-F238E27FC236}">
                  <a16:creationId xmlns:a16="http://schemas.microsoft.com/office/drawing/2014/main" id="{7874BA90-B8DD-464E-9D40-532C3BCBE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8" name="Freeform 407">
              <a:extLst>
                <a:ext uri="{FF2B5EF4-FFF2-40B4-BE49-F238E27FC236}">
                  <a16:creationId xmlns:a16="http://schemas.microsoft.com/office/drawing/2014/main" id="{526E2C11-D074-4CBF-A64D-520752AF1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9" name="Freeform 408">
              <a:extLst>
                <a:ext uri="{FF2B5EF4-FFF2-40B4-BE49-F238E27FC236}">
                  <a16:creationId xmlns:a16="http://schemas.microsoft.com/office/drawing/2014/main" id="{7690FC27-06E4-449A-AA00-95BF9EFAA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0" name="Freeform 409">
              <a:extLst>
                <a:ext uri="{FF2B5EF4-FFF2-40B4-BE49-F238E27FC236}">
                  <a16:creationId xmlns:a16="http://schemas.microsoft.com/office/drawing/2014/main" id="{7A631554-43E2-4E47-BFBB-11CC48AD1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1" name="Freeform 410">
              <a:extLst>
                <a:ext uri="{FF2B5EF4-FFF2-40B4-BE49-F238E27FC236}">
                  <a16:creationId xmlns:a16="http://schemas.microsoft.com/office/drawing/2014/main" id="{4B7CF172-3FC8-4AF7-8B52-5A48A65AD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2" name="Freeform 411">
              <a:extLst>
                <a:ext uri="{FF2B5EF4-FFF2-40B4-BE49-F238E27FC236}">
                  <a16:creationId xmlns:a16="http://schemas.microsoft.com/office/drawing/2014/main" id="{22C7C67E-CA63-41C9-A270-2641E8AF2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" name="Freeform 412">
              <a:extLst>
                <a:ext uri="{FF2B5EF4-FFF2-40B4-BE49-F238E27FC236}">
                  <a16:creationId xmlns:a16="http://schemas.microsoft.com/office/drawing/2014/main" id="{0284CA05-D90B-4D61-83FF-5B97D0D71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4" name="Freeform 413">
              <a:extLst>
                <a:ext uri="{FF2B5EF4-FFF2-40B4-BE49-F238E27FC236}">
                  <a16:creationId xmlns:a16="http://schemas.microsoft.com/office/drawing/2014/main" id="{0868F37E-801E-4590-9B6C-22ACF65CE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" name="Freeform 414">
              <a:extLst>
                <a:ext uri="{FF2B5EF4-FFF2-40B4-BE49-F238E27FC236}">
                  <a16:creationId xmlns:a16="http://schemas.microsoft.com/office/drawing/2014/main" id="{BF28BD16-BE64-460B-B3C8-800F93361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" name="Freeform 415">
              <a:extLst>
                <a:ext uri="{FF2B5EF4-FFF2-40B4-BE49-F238E27FC236}">
                  <a16:creationId xmlns:a16="http://schemas.microsoft.com/office/drawing/2014/main" id="{7E703F02-3DBE-443B-80A8-BBAAAB3B5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7" name="Freeform 416">
              <a:extLst>
                <a:ext uri="{FF2B5EF4-FFF2-40B4-BE49-F238E27FC236}">
                  <a16:creationId xmlns:a16="http://schemas.microsoft.com/office/drawing/2014/main" id="{ECC98BF6-C688-4512-95CE-04BC2E2236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8" name="Freeform 417">
              <a:extLst>
                <a:ext uri="{FF2B5EF4-FFF2-40B4-BE49-F238E27FC236}">
                  <a16:creationId xmlns:a16="http://schemas.microsoft.com/office/drawing/2014/main" id="{D9BE9BA3-D187-4B7F-B8AA-44E3B63802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9" name="Freeform 418">
              <a:extLst>
                <a:ext uri="{FF2B5EF4-FFF2-40B4-BE49-F238E27FC236}">
                  <a16:creationId xmlns:a16="http://schemas.microsoft.com/office/drawing/2014/main" id="{AE8E6B6E-D2ED-461D-AD53-1A9296666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0" name="Freeform 419">
              <a:extLst>
                <a:ext uri="{FF2B5EF4-FFF2-40B4-BE49-F238E27FC236}">
                  <a16:creationId xmlns:a16="http://schemas.microsoft.com/office/drawing/2014/main" id="{C04CC0B9-C5B0-4EFE-863C-3F80EA698F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1" name="Freeform 420">
              <a:extLst>
                <a:ext uri="{FF2B5EF4-FFF2-40B4-BE49-F238E27FC236}">
                  <a16:creationId xmlns:a16="http://schemas.microsoft.com/office/drawing/2014/main" id="{D39C4EA3-DDE9-44DF-92D0-C3778EEF0C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2" name="Freeform 421">
              <a:extLst>
                <a:ext uri="{FF2B5EF4-FFF2-40B4-BE49-F238E27FC236}">
                  <a16:creationId xmlns:a16="http://schemas.microsoft.com/office/drawing/2014/main" id="{2471ED66-202B-40C1-AB37-3CE97B8179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3" name="Freeform 422">
              <a:extLst>
                <a:ext uri="{FF2B5EF4-FFF2-40B4-BE49-F238E27FC236}">
                  <a16:creationId xmlns:a16="http://schemas.microsoft.com/office/drawing/2014/main" id="{485EA9FE-67C8-470D-A4B3-919925BED0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4" name="Freeform 423">
              <a:extLst>
                <a:ext uri="{FF2B5EF4-FFF2-40B4-BE49-F238E27FC236}">
                  <a16:creationId xmlns:a16="http://schemas.microsoft.com/office/drawing/2014/main" id="{CCE009F8-054D-43DF-ADD3-7F7652321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" name="Freeform 424">
              <a:extLst>
                <a:ext uri="{FF2B5EF4-FFF2-40B4-BE49-F238E27FC236}">
                  <a16:creationId xmlns:a16="http://schemas.microsoft.com/office/drawing/2014/main" id="{0F7E9389-11AA-4274-B308-E07A30558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6" name="Freeform 425">
              <a:extLst>
                <a:ext uri="{FF2B5EF4-FFF2-40B4-BE49-F238E27FC236}">
                  <a16:creationId xmlns:a16="http://schemas.microsoft.com/office/drawing/2014/main" id="{6648ABD5-C2CA-46F7-8E61-9E7D8DF15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7" name="Freeform 426">
              <a:extLst>
                <a:ext uri="{FF2B5EF4-FFF2-40B4-BE49-F238E27FC236}">
                  <a16:creationId xmlns:a16="http://schemas.microsoft.com/office/drawing/2014/main" id="{A332F838-984F-4383-92FD-DA7546A04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8" name="Freeform 427">
              <a:extLst>
                <a:ext uri="{FF2B5EF4-FFF2-40B4-BE49-F238E27FC236}">
                  <a16:creationId xmlns:a16="http://schemas.microsoft.com/office/drawing/2014/main" id="{5721AD1F-2AA4-4951-BE8C-1125F0EEE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9" name="Freeform 428">
              <a:extLst>
                <a:ext uri="{FF2B5EF4-FFF2-40B4-BE49-F238E27FC236}">
                  <a16:creationId xmlns:a16="http://schemas.microsoft.com/office/drawing/2014/main" id="{3B90F3C2-DFC6-4DE5-BE1A-A0C661EF7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0" name="Freeform 430">
              <a:extLst>
                <a:ext uri="{FF2B5EF4-FFF2-40B4-BE49-F238E27FC236}">
                  <a16:creationId xmlns:a16="http://schemas.microsoft.com/office/drawing/2014/main" id="{0061484D-084A-449D-BBA1-417603C6B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1" name="Freeform 431">
              <a:extLst>
                <a:ext uri="{FF2B5EF4-FFF2-40B4-BE49-F238E27FC236}">
                  <a16:creationId xmlns:a16="http://schemas.microsoft.com/office/drawing/2014/main" id="{8C173B63-5ADD-4A36-8953-F9F629226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2" name="Freeform 432">
              <a:extLst>
                <a:ext uri="{FF2B5EF4-FFF2-40B4-BE49-F238E27FC236}">
                  <a16:creationId xmlns:a16="http://schemas.microsoft.com/office/drawing/2014/main" id="{82EC1351-2DA0-4413-A342-EDB0ACF46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3" name="Freeform 433">
              <a:extLst>
                <a:ext uri="{FF2B5EF4-FFF2-40B4-BE49-F238E27FC236}">
                  <a16:creationId xmlns:a16="http://schemas.microsoft.com/office/drawing/2014/main" id="{D214579B-5148-4642-A9B7-205182B46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4" name="Freeform 434">
              <a:extLst>
                <a:ext uri="{FF2B5EF4-FFF2-40B4-BE49-F238E27FC236}">
                  <a16:creationId xmlns:a16="http://schemas.microsoft.com/office/drawing/2014/main" id="{9AD1CDCB-8FEB-47EB-B7F2-B254584D7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5" name="Freeform 435">
              <a:extLst>
                <a:ext uri="{FF2B5EF4-FFF2-40B4-BE49-F238E27FC236}">
                  <a16:creationId xmlns:a16="http://schemas.microsoft.com/office/drawing/2014/main" id="{FD6EE781-A2CF-45BC-BF99-1BACF6B5B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6" name="Freeform 436">
              <a:extLst>
                <a:ext uri="{FF2B5EF4-FFF2-40B4-BE49-F238E27FC236}">
                  <a16:creationId xmlns:a16="http://schemas.microsoft.com/office/drawing/2014/main" id="{CB33BF59-49C1-425E-9B95-1D191B3BA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7" name="Freeform 437">
              <a:extLst>
                <a:ext uri="{FF2B5EF4-FFF2-40B4-BE49-F238E27FC236}">
                  <a16:creationId xmlns:a16="http://schemas.microsoft.com/office/drawing/2014/main" id="{07BBBB1B-5C3C-4BA4-9A4A-4B43F1578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8" name="Freeform 438">
              <a:extLst>
                <a:ext uri="{FF2B5EF4-FFF2-40B4-BE49-F238E27FC236}">
                  <a16:creationId xmlns:a16="http://schemas.microsoft.com/office/drawing/2014/main" id="{874A8C68-EF10-4E43-A98D-A7F414946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9" name="Freeform 439">
              <a:extLst>
                <a:ext uri="{FF2B5EF4-FFF2-40B4-BE49-F238E27FC236}">
                  <a16:creationId xmlns:a16="http://schemas.microsoft.com/office/drawing/2014/main" id="{51161D72-49FD-4146-983F-E8A1BFF19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0" name="Freeform 440">
              <a:extLst>
                <a:ext uri="{FF2B5EF4-FFF2-40B4-BE49-F238E27FC236}">
                  <a16:creationId xmlns:a16="http://schemas.microsoft.com/office/drawing/2014/main" id="{210DE118-3A35-4BA9-8073-DD4E57ACF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1" name="Freeform 441">
              <a:extLst>
                <a:ext uri="{FF2B5EF4-FFF2-40B4-BE49-F238E27FC236}">
                  <a16:creationId xmlns:a16="http://schemas.microsoft.com/office/drawing/2014/main" id="{253B81C5-604F-4234-A2E9-7E5A4A4C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2" name="Freeform 442">
              <a:extLst>
                <a:ext uri="{FF2B5EF4-FFF2-40B4-BE49-F238E27FC236}">
                  <a16:creationId xmlns:a16="http://schemas.microsoft.com/office/drawing/2014/main" id="{8D70E174-531D-4D60-8D76-85A973895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3" name="Freeform 443">
              <a:extLst>
                <a:ext uri="{FF2B5EF4-FFF2-40B4-BE49-F238E27FC236}">
                  <a16:creationId xmlns:a16="http://schemas.microsoft.com/office/drawing/2014/main" id="{218BFD2E-0E56-4825-95C3-DCD0005E1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4" name="Freeform 444">
              <a:extLst>
                <a:ext uri="{FF2B5EF4-FFF2-40B4-BE49-F238E27FC236}">
                  <a16:creationId xmlns:a16="http://schemas.microsoft.com/office/drawing/2014/main" id="{242662FE-6DE6-4641-BE82-FE5E895BA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5" name="Freeform 445">
              <a:extLst>
                <a:ext uri="{FF2B5EF4-FFF2-40B4-BE49-F238E27FC236}">
                  <a16:creationId xmlns:a16="http://schemas.microsoft.com/office/drawing/2014/main" id="{D5DCA8F8-7FD8-4C2B-AE22-AB0E262E5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" name="Freeform 446">
              <a:extLst>
                <a:ext uri="{FF2B5EF4-FFF2-40B4-BE49-F238E27FC236}">
                  <a16:creationId xmlns:a16="http://schemas.microsoft.com/office/drawing/2014/main" id="{856C76D5-588F-4FEB-87F8-1A81ED3F8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7" name="Freeform 447">
              <a:extLst>
                <a:ext uri="{FF2B5EF4-FFF2-40B4-BE49-F238E27FC236}">
                  <a16:creationId xmlns:a16="http://schemas.microsoft.com/office/drawing/2014/main" id="{DBE7FB84-B49F-4965-A58C-A97D406A2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8" name="Freeform 448">
              <a:extLst>
                <a:ext uri="{FF2B5EF4-FFF2-40B4-BE49-F238E27FC236}">
                  <a16:creationId xmlns:a16="http://schemas.microsoft.com/office/drawing/2014/main" id="{0DFA501F-14DD-4B21-BB61-BB50FC2F6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9" name="Freeform 449">
              <a:extLst>
                <a:ext uri="{FF2B5EF4-FFF2-40B4-BE49-F238E27FC236}">
                  <a16:creationId xmlns:a16="http://schemas.microsoft.com/office/drawing/2014/main" id="{884DE3B4-5E7B-4DE3-989C-C4A5FC649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0" name="Freeform 450">
              <a:extLst>
                <a:ext uri="{FF2B5EF4-FFF2-40B4-BE49-F238E27FC236}">
                  <a16:creationId xmlns:a16="http://schemas.microsoft.com/office/drawing/2014/main" id="{587DECC4-F846-4CF2-B225-E382CF9FF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1" name="Freeform 451">
              <a:extLst>
                <a:ext uri="{FF2B5EF4-FFF2-40B4-BE49-F238E27FC236}">
                  <a16:creationId xmlns:a16="http://schemas.microsoft.com/office/drawing/2014/main" id="{D6413FFE-C83A-4C2D-8929-1F964FA7B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2" name="Group 452">
            <a:extLst>
              <a:ext uri="{FF2B5EF4-FFF2-40B4-BE49-F238E27FC236}">
                <a16:creationId xmlns:a16="http://schemas.microsoft.com/office/drawing/2014/main" id="{4EAA4372-9ADD-4DBA-888E-B7951F3ADD8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114800" y="3044374"/>
            <a:ext cx="872773" cy="561477"/>
            <a:chOff x="4080" y="1165"/>
            <a:chExt cx="1278" cy="514"/>
          </a:xfrm>
        </p:grpSpPr>
        <p:sp>
          <p:nvSpPr>
            <p:cNvPr id="1533" name="Freeform 234">
              <a:extLst>
                <a:ext uri="{FF2B5EF4-FFF2-40B4-BE49-F238E27FC236}">
                  <a16:creationId xmlns:a16="http://schemas.microsoft.com/office/drawing/2014/main" id="{E309543A-799F-48DE-A448-B45754ECF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4" name="Freeform 247">
              <a:extLst>
                <a:ext uri="{FF2B5EF4-FFF2-40B4-BE49-F238E27FC236}">
                  <a16:creationId xmlns:a16="http://schemas.microsoft.com/office/drawing/2014/main" id="{82140EAF-CEF6-4A64-BC97-42019E370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" name="Freeform 248">
              <a:extLst>
                <a:ext uri="{FF2B5EF4-FFF2-40B4-BE49-F238E27FC236}">
                  <a16:creationId xmlns:a16="http://schemas.microsoft.com/office/drawing/2014/main" id="{B6F786D5-0946-4A8B-9F7F-0949CBC88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" name="Freeform 249">
              <a:extLst>
                <a:ext uri="{FF2B5EF4-FFF2-40B4-BE49-F238E27FC236}">
                  <a16:creationId xmlns:a16="http://schemas.microsoft.com/office/drawing/2014/main" id="{E392C35D-68E0-4DF7-B4E0-1A17D3414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" name="Freeform 250">
              <a:extLst>
                <a:ext uri="{FF2B5EF4-FFF2-40B4-BE49-F238E27FC236}">
                  <a16:creationId xmlns:a16="http://schemas.microsoft.com/office/drawing/2014/main" id="{A0D93BC4-A9B5-40B5-A459-AC15ED87A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" name="Freeform 251">
              <a:extLst>
                <a:ext uri="{FF2B5EF4-FFF2-40B4-BE49-F238E27FC236}">
                  <a16:creationId xmlns:a16="http://schemas.microsoft.com/office/drawing/2014/main" id="{0548646B-551A-4F26-9559-9D3A51D6E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" name="Freeform 252">
              <a:extLst>
                <a:ext uri="{FF2B5EF4-FFF2-40B4-BE49-F238E27FC236}">
                  <a16:creationId xmlns:a16="http://schemas.microsoft.com/office/drawing/2014/main" id="{888CFE24-1894-4BF3-BD1C-16102DA0C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" name="Freeform 253">
              <a:extLst>
                <a:ext uri="{FF2B5EF4-FFF2-40B4-BE49-F238E27FC236}">
                  <a16:creationId xmlns:a16="http://schemas.microsoft.com/office/drawing/2014/main" id="{1F9446EC-AD1E-4C4B-9219-3CD6A0065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" name="Freeform 254">
              <a:extLst>
                <a:ext uri="{FF2B5EF4-FFF2-40B4-BE49-F238E27FC236}">
                  <a16:creationId xmlns:a16="http://schemas.microsoft.com/office/drawing/2014/main" id="{DF585436-0F34-43BE-9CFB-9E29BE566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" name="Freeform 255">
              <a:extLst>
                <a:ext uri="{FF2B5EF4-FFF2-40B4-BE49-F238E27FC236}">
                  <a16:creationId xmlns:a16="http://schemas.microsoft.com/office/drawing/2014/main" id="{51038EFC-BF9E-4C19-BE29-BC80A6FFF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" name="Freeform 256">
              <a:extLst>
                <a:ext uri="{FF2B5EF4-FFF2-40B4-BE49-F238E27FC236}">
                  <a16:creationId xmlns:a16="http://schemas.microsoft.com/office/drawing/2014/main" id="{CCD220F8-9419-43F9-BBCB-DBAE0FDA5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" name="Freeform 257">
              <a:extLst>
                <a:ext uri="{FF2B5EF4-FFF2-40B4-BE49-F238E27FC236}">
                  <a16:creationId xmlns:a16="http://schemas.microsoft.com/office/drawing/2014/main" id="{82ED47F4-810C-4427-B80D-67A93A71B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" name="Freeform 258">
              <a:extLst>
                <a:ext uri="{FF2B5EF4-FFF2-40B4-BE49-F238E27FC236}">
                  <a16:creationId xmlns:a16="http://schemas.microsoft.com/office/drawing/2014/main" id="{847E901A-20BB-4796-B173-629BBBA4F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" name="Freeform 259">
              <a:extLst>
                <a:ext uri="{FF2B5EF4-FFF2-40B4-BE49-F238E27FC236}">
                  <a16:creationId xmlns:a16="http://schemas.microsoft.com/office/drawing/2014/main" id="{ABF3B4BF-28AF-4C54-9290-BA9B73487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" name="Freeform 260">
              <a:extLst>
                <a:ext uri="{FF2B5EF4-FFF2-40B4-BE49-F238E27FC236}">
                  <a16:creationId xmlns:a16="http://schemas.microsoft.com/office/drawing/2014/main" id="{D4F39A33-82A4-4DDE-B90C-C20B5CB13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" name="Freeform 261">
              <a:extLst>
                <a:ext uri="{FF2B5EF4-FFF2-40B4-BE49-F238E27FC236}">
                  <a16:creationId xmlns:a16="http://schemas.microsoft.com/office/drawing/2014/main" id="{602B1D6B-4405-42BD-BFAD-2900E86C9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" name="Freeform 262">
              <a:extLst>
                <a:ext uri="{FF2B5EF4-FFF2-40B4-BE49-F238E27FC236}">
                  <a16:creationId xmlns:a16="http://schemas.microsoft.com/office/drawing/2014/main" id="{4D104C0A-5370-4AD0-BD51-4256C44C3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" name="Freeform 263">
              <a:extLst>
                <a:ext uri="{FF2B5EF4-FFF2-40B4-BE49-F238E27FC236}">
                  <a16:creationId xmlns:a16="http://schemas.microsoft.com/office/drawing/2014/main" id="{A7909F56-C5AF-4C62-9621-4202C649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" name="Freeform 264">
              <a:extLst>
                <a:ext uri="{FF2B5EF4-FFF2-40B4-BE49-F238E27FC236}">
                  <a16:creationId xmlns:a16="http://schemas.microsoft.com/office/drawing/2014/main" id="{AC85C6AE-E20E-4F2A-AD21-3F2000A69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" name="Freeform 265">
              <a:extLst>
                <a:ext uri="{FF2B5EF4-FFF2-40B4-BE49-F238E27FC236}">
                  <a16:creationId xmlns:a16="http://schemas.microsoft.com/office/drawing/2014/main" id="{515D7033-5275-4A15-B4A1-47E10FB72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" name="Freeform 266">
              <a:extLst>
                <a:ext uri="{FF2B5EF4-FFF2-40B4-BE49-F238E27FC236}">
                  <a16:creationId xmlns:a16="http://schemas.microsoft.com/office/drawing/2014/main" id="{4E50D4BE-DE7F-449E-B08C-9521580B0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" name="Freeform 267">
              <a:extLst>
                <a:ext uri="{FF2B5EF4-FFF2-40B4-BE49-F238E27FC236}">
                  <a16:creationId xmlns:a16="http://schemas.microsoft.com/office/drawing/2014/main" id="{E4D84A9A-5839-4CFE-934A-59E2E66D6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" name="Freeform 268">
              <a:extLst>
                <a:ext uri="{FF2B5EF4-FFF2-40B4-BE49-F238E27FC236}">
                  <a16:creationId xmlns:a16="http://schemas.microsoft.com/office/drawing/2014/main" id="{E388C42E-DDF2-48C9-9743-C492DE737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" name="Freeform 269">
              <a:extLst>
                <a:ext uri="{FF2B5EF4-FFF2-40B4-BE49-F238E27FC236}">
                  <a16:creationId xmlns:a16="http://schemas.microsoft.com/office/drawing/2014/main" id="{6AEA151A-1290-44DB-AEDB-9883E6DAC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" name="Freeform 270">
              <a:extLst>
                <a:ext uri="{FF2B5EF4-FFF2-40B4-BE49-F238E27FC236}">
                  <a16:creationId xmlns:a16="http://schemas.microsoft.com/office/drawing/2014/main" id="{8530A7DB-C4CC-402E-9861-9A8A4BE33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" name="Freeform 271">
              <a:extLst>
                <a:ext uri="{FF2B5EF4-FFF2-40B4-BE49-F238E27FC236}">
                  <a16:creationId xmlns:a16="http://schemas.microsoft.com/office/drawing/2014/main" id="{680FE10D-96C3-469E-AC75-C65D2A894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" name="Freeform 272">
              <a:extLst>
                <a:ext uri="{FF2B5EF4-FFF2-40B4-BE49-F238E27FC236}">
                  <a16:creationId xmlns:a16="http://schemas.microsoft.com/office/drawing/2014/main" id="{0942DECB-8E65-4356-A4E2-F234A174C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" name="Freeform 273">
              <a:extLst>
                <a:ext uri="{FF2B5EF4-FFF2-40B4-BE49-F238E27FC236}">
                  <a16:creationId xmlns:a16="http://schemas.microsoft.com/office/drawing/2014/main" id="{B2152888-A042-453D-A3A6-30C1ADA68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" name="Freeform 274">
              <a:extLst>
                <a:ext uri="{FF2B5EF4-FFF2-40B4-BE49-F238E27FC236}">
                  <a16:creationId xmlns:a16="http://schemas.microsoft.com/office/drawing/2014/main" id="{58B333E3-7577-4CFF-A9EE-A6A959633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" name="Freeform 275">
              <a:extLst>
                <a:ext uri="{FF2B5EF4-FFF2-40B4-BE49-F238E27FC236}">
                  <a16:creationId xmlns:a16="http://schemas.microsoft.com/office/drawing/2014/main" id="{8002E3A8-7A42-4675-9F4F-E87DF000F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" name="Freeform 276">
              <a:extLst>
                <a:ext uri="{FF2B5EF4-FFF2-40B4-BE49-F238E27FC236}">
                  <a16:creationId xmlns:a16="http://schemas.microsoft.com/office/drawing/2014/main" id="{64C50AAC-DE30-4E49-973C-8CD3FD599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" name="Freeform 277">
              <a:extLst>
                <a:ext uri="{FF2B5EF4-FFF2-40B4-BE49-F238E27FC236}">
                  <a16:creationId xmlns:a16="http://schemas.microsoft.com/office/drawing/2014/main" id="{3D52B6BF-FE42-438D-99A0-C6A835B47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" name="Freeform 278">
              <a:extLst>
                <a:ext uri="{FF2B5EF4-FFF2-40B4-BE49-F238E27FC236}">
                  <a16:creationId xmlns:a16="http://schemas.microsoft.com/office/drawing/2014/main" id="{ACB7D281-C23C-468D-98FF-9AC17367D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" name="Freeform 279">
              <a:extLst>
                <a:ext uri="{FF2B5EF4-FFF2-40B4-BE49-F238E27FC236}">
                  <a16:creationId xmlns:a16="http://schemas.microsoft.com/office/drawing/2014/main" id="{372247E4-739D-4495-9E18-FBA96D42D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" name="Freeform 280">
              <a:extLst>
                <a:ext uri="{FF2B5EF4-FFF2-40B4-BE49-F238E27FC236}">
                  <a16:creationId xmlns:a16="http://schemas.microsoft.com/office/drawing/2014/main" id="{DE2CA1CF-A057-4A9F-AD0E-19E78C57E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8" name="Freeform 281">
              <a:extLst>
                <a:ext uri="{FF2B5EF4-FFF2-40B4-BE49-F238E27FC236}">
                  <a16:creationId xmlns:a16="http://schemas.microsoft.com/office/drawing/2014/main" id="{5A324464-B61B-43C9-8A5F-CCE4BCD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" name="Freeform 282">
              <a:extLst>
                <a:ext uri="{FF2B5EF4-FFF2-40B4-BE49-F238E27FC236}">
                  <a16:creationId xmlns:a16="http://schemas.microsoft.com/office/drawing/2014/main" id="{00EA89D1-6EF6-474A-938B-A94913946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" name="Freeform 283">
              <a:extLst>
                <a:ext uri="{FF2B5EF4-FFF2-40B4-BE49-F238E27FC236}">
                  <a16:creationId xmlns:a16="http://schemas.microsoft.com/office/drawing/2014/main" id="{11D95684-157F-413A-AB0A-C169E0EA7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" name="Freeform 284">
              <a:extLst>
                <a:ext uri="{FF2B5EF4-FFF2-40B4-BE49-F238E27FC236}">
                  <a16:creationId xmlns:a16="http://schemas.microsoft.com/office/drawing/2014/main" id="{DDBD6426-7B66-4D33-BFE5-DD1C36B60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" name="Freeform 285">
              <a:extLst>
                <a:ext uri="{FF2B5EF4-FFF2-40B4-BE49-F238E27FC236}">
                  <a16:creationId xmlns:a16="http://schemas.microsoft.com/office/drawing/2014/main" id="{77D9A344-C75D-436E-BC22-A232B9423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" name="Freeform 286">
              <a:extLst>
                <a:ext uri="{FF2B5EF4-FFF2-40B4-BE49-F238E27FC236}">
                  <a16:creationId xmlns:a16="http://schemas.microsoft.com/office/drawing/2014/main" id="{BF2B8249-4E2D-48E9-8C4B-67C599FAB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" name="Freeform 287">
              <a:extLst>
                <a:ext uri="{FF2B5EF4-FFF2-40B4-BE49-F238E27FC236}">
                  <a16:creationId xmlns:a16="http://schemas.microsoft.com/office/drawing/2014/main" id="{2C339502-AA9E-4E76-8304-CEBD0EFE4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" name="Freeform 288">
              <a:extLst>
                <a:ext uri="{FF2B5EF4-FFF2-40B4-BE49-F238E27FC236}">
                  <a16:creationId xmlns:a16="http://schemas.microsoft.com/office/drawing/2014/main" id="{ADD1F88B-5EB4-43E7-90C2-10EB0133E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" name="Freeform 289">
              <a:extLst>
                <a:ext uri="{FF2B5EF4-FFF2-40B4-BE49-F238E27FC236}">
                  <a16:creationId xmlns:a16="http://schemas.microsoft.com/office/drawing/2014/main" id="{653D5486-EA6B-4388-8B34-C545A1062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" name="Freeform 290">
              <a:extLst>
                <a:ext uri="{FF2B5EF4-FFF2-40B4-BE49-F238E27FC236}">
                  <a16:creationId xmlns:a16="http://schemas.microsoft.com/office/drawing/2014/main" id="{07E7E22C-4DF4-47B8-B564-3B81F65E6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" name="Freeform 291">
              <a:extLst>
                <a:ext uri="{FF2B5EF4-FFF2-40B4-BE49-F238E27FC236}">
                  <a16:creationId xmlns:a16="http://schemas.microsoft.com/office/drawing/2014/main" id="{4B03F20E-6F87-4750-B549-0869BF366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" name="Freeform 292">
              <a:extLst>
                <a:ext uri="{FF2B5EF4-FFF2-40B4-BE49-F238E27FC236}">
                  <a16:creationId xmlns:a16="http://schemas.microsoft.com/office/drawing/2014/main" id="{552198F6-F650-4A03-8040-57708BC70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" name="Freeform 293">
              <a:extLst>
                <a:ext uri="{FF2B5EF4-FFF2-40B4-BE49-F238E27FC236}">
                  <a16:creationId xmlns:a16="http://schemas.microsoft.com/office/drawing/2014/main" id="{8CE1ADED-72B5-4147-A98F-CB55160F6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1" name="Freeform 294">
              <a:extLst>
                <a:ext uri="{FF2B5EF4-FFF2-40B4-BE49-F238E27FC236}">
                  <a16:creationId xmlns:a16="http://schemas.microsoft.com/office/drawing/2014/main" id="{4E00414F-7DB4-4716-8C9D-25EE8429E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" name="Freeform 295">
              <a:extLst>
                <a:ext uri="{FF2B5EF4-FFF2-40B4-BE49-F238E27FC236}">
                  <a16:creationId xmlns:a16="http://schemas.microsoft.com/office/drawing/2014/main" id="{B05D9E55-AF34-46BC-AFFB-F19DD6833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" name="Freeform 296">
              <a:extLst>
                <a:ext uri="{FF2B5EF4-FFF2-40B4-BE49-F238E27FC236}">
                  <a16:creationId xmlns:a16="http://schemas.microsoft.com/office/drawing/2014/main" id="{E92BDAB3-5F45-4F16-993E-052EFCDD4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" name="Freeform 297">
              <a:extLst>
                <a:ext uri="{FF2B5EF4-FFF2-40B4-BE49-F238E27FC236}">
                  <a16:creationId xmlns:a16="http://schemas.microsoft.com/office/drawing/2014/main" id="{74463E84-538B-4304-B926-BDA515770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" name="Freeform 298">
              <a:extLst>
                <a:ext uri="{FF2B5EF4-FFF2-40B4-BE49-F238E27FC236}">
                  <a16:creationId xmlns:a16="http://schemas.microsoft.com/office/drawing/2014/main" id="{944084F8-F40E-4323-9521-E95583FCE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6" name="Freeform 299">
              <a:extLst>
                <a:ext uri="{FF2B5EF4-FFF2-40B4-BE49-F238E27FC236}">
                  <a16:creationId xmlns:a16="http://schemas.microsoft.com/office/drawing/2014/main" id="{7BDC2961-9127-4D3A-BD4C-19566C128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" name="Freeform 300">
              <a:extLst>
                <a:ext uri="{FF2B5EF4-FFF2-40B4-BE49-F238E27FC236}">
                  <a16:creationId xmlns:a16="http://schemas.microsoft.com/office/drawing/2014/main" id="{C477229E-5D67-48A5-94B5-3C45F0A74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" name="Freeform 301">
              <a:extLst>
                <a:ext uri="{FF2B5EF4-FFF2-40B4-BE49-F238E27FC236}">
                  <a16:creationId xmlns:a16="http://schemas.microsoft.com/office/drawing/2014/main" id="{46F082AA-04F5-43D1-B3D0-D86239893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" name="Freeform 302">
              <a:extLst>
                <a:ext uri="{FF2B5EF4-FFF2-40B4-BE49-F238E27FC236}">
                  <a16:creationId xmlns:a16="http://schemas.microsoft.com/office/drawing/2014/main" id="{55D176B9-242C-4153-AF14-B96CE5D5D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0" name="Freeform 303">
              <a:extLst>
                <a:ext uri="{FF2B5EF4-FFF2-40B4-BE49-F238E27FC236}">
                  <a16:creationId xmlns:a16="http://schemas.microsoft.com/office/drawing/2014/main" id="{B2EA93D6-6CA6-4ACD-AE74-6824AD067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" name="Freeform 304">
              <a:extLst>
                <a:ext uri="{FF2B5EF4-FFF2-40B4-BE49-F238E27FC236}">
                  <a16:creationId xmlns:a16="http://schemas.microsoft.com/office/drawing/2014/main" id="{B5C028DF-AC77-4898-8043-79665AFC9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" name="Freeform 305">
              <a:extLst>
                <a:ext uri="{FF2B5EF4-FFF2-40B4-BE49-F238E27FC236}">
                  <a16:creationId xmlns:a16="http://schemas.microsoft.com/office/drawing/2014/main" id="{03FD1016-C4BC-4892-AD5C-FD9964507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3" name="Freeform 306">
              <a:extLst>
                <a:ext uri="{FF2B5EF4-FFF2-40B4-BE49-F238E27FC236}">
                  <a16:creationId xmlns:a16="http://schemas.microsoft.com/office/drawing/2014/main" id="{D86E1A46-9A43-455B-B542-287082DD8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4" name="Freeform 307">
              <a:extLst>
                <a:ext uri="{FF2B5EF4-FFF2-40B4-BE49-F238E27FC236}">
                  <a16:creationId xmlns:a16="http://schemas.microsoft.com/office/drawing/2014/main" id="{FBEA8C8A-8145-48A2-9781-B0C1195AE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5" name="Freeform 308">
              <a:extLst>
                <a:ext uri="{FF2B5EF4-FFF2-40B4-BE49-F238E27FC236}">
                  <a16:creationId xmlns:a16="http://schemas.microsoft.com/office/drawing/2014/main" id="{A78D8F70-603E-4B0F-92BB-01BE1F37D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6" name="Freeform 309">
              <a:extLst>
                <a:ext uri="{FF2B5EF4-FFF2-40B4-BE49-F238E27FC236}">
                  <a16:creationId xmlns:a16="http://schemas.microsoft.com/office/drawing/2014/main" id="{3EA98B0F-86CF-4E96-8C28-F162A02E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" name="Freeform 310">
              <a:extLst>
                <a:ext uri="{FF2B5EF4-FFF2-40B4-BE49-F238E27FC236}">
                  <a16:creationId xmlns:a16="http://schemas.microsoft.com/office/drawing/2014/main" id="{541DA020-357B-435A-A1A4-BF3135CE1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" name="Freeform 311">
              <a:extLst>
                <a:ext uri="{FF2B5EF4-FFF2-40B4-BE49-F238E27FC236}">
                  <a16:creationId xmlns:a16="http://schemas.microsoft.com/office/drawing/2014/main" id="{F00E88EA-075E-4073-9003-86B55504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" name="Freeform 312">
              <a:extLst>
                <a:ext uri="{FF2B5EF4-FFF2-40B4-BE49-F238E27FC236}">
                  <a16:creationId xmlns:a16="http://schemas.microsoft.com/office/drawing/2014/main" id="{0BE84DE7-180D-4304-BBD4-949911DD2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0" name="Freeform 313">
              <a:extLst>
                <a:ext uri="{FF2B5EF4-FFF2-40B4-BE49-F238E27FC236}">
                  <a16:creationId xmlns:a16="http://schemas.microsoft.com/office/drawing/2014/main" id="{A947074E-7CF2-48D5-AA99-C879064D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1" name="Freeform 314">
              <a:extLst>
                <a:ext uri="{FF2B5EF4-FFF2-40B4-BE49-F238E27FC236}">
                  <a16:creationId xmlns:a16="http://schemas.microsoft.com/office/drawing/2014/main" id="{9312E20D-1E21-4C32-AE3E-F47039EFB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2" name="Freeform 315">
              <a:extLst>
                <a:ext uri="{FF2B5EF4-FFF2-40B4-BE49-F238E27FC236}">
                  <a16:creationId xmlns:a16="http://schemas.microsoft.com/office/drawing/2014/main" id="{CDC3D71B-3BCE-4ECC-974E-B77E25AAD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3" name="Freeform 316">
              <a:extLst>
                <a:ext uri="{FF2B5EF4-FFF2-40B4-BE49-F238E27FC236}">
                  <a16:creationId xmlns:a16="http://schemas.microsoft.com/office/drawing/2014/main" id="{30E78FD0-7F35-40FC-9F3A-6A2C71F6F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4" name="Freeform 317">
              <a:extLst>
                <a:ext uri="{FF2B5EF4-FFF2-40B4-BE49-F238E27FC236}">
                  <a16:creationId xmlns:a16="http://schemas.microsoft.com/office/drawing/2014/main" id="{869F7877-A9A8-44D8-B146-A16B6569E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5" name="Freeform 318">
              <a:extLst>
                <a:ext uri="{FF2B5EF4-FFF2-40B4-BE49-F238E27FC236}">
                  <a16:creationId xmlns:a16="http://schemas.microsoft.com/office/drawing/2014/main" id="{A012D6AB-1F35-42D7-AE9A-8E2ED9786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6" name="Freeform 319">
              <a:extLst>
                <a:ext uri="{FF2B5EF4-FFF2-40B4-BE49-F238E27FC236}">
                  <a16:creationId xmlns:a16="http://schemas.microsoft.com/office/drawing/2014/main" id="{706FD50D-0427-4F9B-A82D-16D308852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" name="Freeform 320">
              <a:extLst>
                <a:ext uri="{FF2B5EF4-FFF2-40B4-BE49-F238E27FC236}">
                  <a16:creationId xmlns:a16="http://schemas.microsoft.com/office/drawing/2014/main" id="{FF32BD82-0116-46D9-86B5-8EEC84E7E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" name="Freeform 321">
              <a:extLst>
                <a:ext uri="{FF2B5EF4-FFF2-40B4-BE49-F238E27FC236}">
                  <a16:creationId xmlns:a16="http://schemas.microsoft.com/office/drawing/2014/main" id="{BF43E616-F480-46DA-9BD8-3E93FD704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" name="Freeform 322">
              <a:extLst>
                <a:ext uri="{FF2B5EF4-FFF2-40B4-BE49-F238E27FC236}">
                  <a16:creationId xmlns:a16="http://schemas.microsoft.com/office/drawing/2014/main" id="{A3850744-3A95-471C-975E-1D417B3BE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0" name="Freeform 323">
              <a:extLst>
                <a:ext uri="{FF2B5EF4-FFF2-40B4-BE49-F238E27FC236}">
                  <a16:creationId xmlns:a16="http://schemas.microsoft.com/office/drawing/2014/main" id="{24EA4A10-B694-4F72-8414-03E8EB93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1" name="Freeform 324">
              <a:extLst>
                <a:ext uri="{FF2B5EF4-FFF2-40B4-BE49-F238E27FC236}">
                  <a16:creationId xmlns:a16="http://schemas.microsoft.com/office/drawing/2014/main" id="{DC55BBF5-ED92-4EC4-870E-FEC7BF7CF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2" name="Freeform 325">
              <a:extLst>
                <a:ext uri="{FF2B5EF4-FFF2-40B4-BE49-F238E27FC236}">
                  <a16:creationId xmlns:a16="http://schemas.microsoft.com/office/drawing/2014/main" id="{3772BE0C-10F8-4466-AE56-06FBD4A34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3" name="Freeform 326">
              <a:extLst>
                <a:ext uri="{FF2B5EF4-FFF2-40B4-BE49-F238E27FC236}">
                  <a16:creationId xmlns:a16="http://schemas.microsoft.com/office/drawing/2014/main" id="{FB17FD49-1CDE-4A27-AC4D-7A468973A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4" name="Freeform 327">
              <a:extLst>
                <a:ext uri="{FF2B5EF4-FFF2-40B4-BE49-F238E27FC236}">
                  <a16:creationId xmlns:a16="http://schemas.microsoft.com/office/drawing/2014/main" id="{2C618BBF-46E8-4DE9-B152-16F817169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5" name="Freeform 328">
              <a:extLst>
                <a:ext uri="{FF2B5EF4-FFF2-40B4-BE49-F238E27FC236}">
                  <a16:creationId xmlns:a16="http://schemas.microsoft.com/office/drawing/2014/main" id="{0F84900E-F4D5-426F-B6E1-002FBA7FD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6" name="Freeform 329">
              <a:extLst>
                <a:ext uri="{FF2B5EF4-FFF2-40B4-BE49-F238E27FC236}">
                  <a16:creationId xmlns:a16="http://schemas.microsoft.com/office/drawing/2014/main" id="{BB162092-0EC1-4BF3-AA3C-36AA577D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7" name="Freeform 330">
              <a:extLst>
                <a:ext uri="{FF2B5EF4-FFF2-40B4-BE49-F238E27FC236}">
                  <a16:creationId xmlns:a16="http://schemas.microsoft.com/office/drawing/2014/main" id="{77C15DF6-23B0-416F-9BB1-F8B3D47ED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" name="Freeform 331">
              <a:extLst>
                <a:ext uri="{FF2B5EF4-FFF2-40B4-BE49-F238E27FC236}">
                  <a16:creationId xmlns:a16="http://schemas.microsoft.com/office/drawing/2014/main" id="{59575FA4-9D87-44FE-95F4-6541A63EF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9" name="Freeform 332">
              <a:extLst>
                <a:ext uri="{FF2B5EF4-FFF2-40B4-BE49-F238E27FC236}">
                  <a16:creationId xmlns:a16="http://schemas.microsoft.com/office/drawing/2014/main" id="{A84C4876-D4F8-43FD-AAF9-59EA59645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0" name="Freeform 333">
              <a:extLst>
                <a:ext uri="{FF2B5EF4-FFF2-40B4-BE49-F238E27FC236}">
                  <a16:creationId xmlns:a16="http://schemas.microsoft.com/office/drawing/2014/main" id="{52470B21-63B3-4863-9592-0CA2F2DF6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1" name="Freeform 334">
              <a:extLst>
                <a:ext uri="{FF2B5EF4-FFF2-40B4-BE49-F238E27FC236}">
                  <a16:creationId xmlns:a16="http://schemas.microsoft.com/office/drawing/2014/main" id="{998F26DC-2523-42C6-9FE2-A00B8CC92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2" name="Freeform 335">
              <a:extLst>
                <a:ext uri="{FF2B5EF4-FFF2-40B4-BE49-F238E27FC236}">
                  <a16:creationId xmlns:a16="http://schemas.microsoft.com/office/drawing/2014/main" id="{4B28A804-E5CD-426F-AC38-21EA23AA6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" name="Freeform 336">
              <a:extLst>
                <a:ext uri="{FF2B5EF4-FFF2-40B4-BE49-F238E27FC236}">
                  <a16:creationId xmlns:a16="http://schemas.microsoft.com/office/drawing/2014/main" id="{08363308-C3D5-46A6-BECF-65BF56557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" name="Freeform 337">
              <a:extLst>
                <a:ext uri="{FF2B5EF4-FFF2-40B4-BE49-F238E27FC236}">
                  <a16:creationId xmlns:a16="http://schemas.microsoft.com/office/drawing/2014/main" id="{EE344F39-8473-44ED-9592-D860C9B26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" name="Freeform 338">
              <a:extLst>
                <a:ext uri="{FF2B5EF4-FFF2-40B4-BE49-F238E27FC236}">
                  <a16:creationId xmlns:a16="http://schemas.microsoft.com/office/drawing/2014/main" id="{7E58EE25-934D-431E-A25B-F59886E15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6" name="Freeform 339">
              <a:extLst>
                <a:ext uri="{FF2B5EF4-FFF2-40B4-BE49-F238E27FC236}">
                  <a16:creationId xmlns:a16="http://schemas.microsoft.com/office/drawing/2014/main" id="{1126B7F2-E51B-47DF-9877-2FE1E6A26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" name="Freeform 340">
              <a:extLst>
                <a:ext uri="{FF2B5EF4-FFF2-40B4-BE49-F238E27FC236}">
                  <a16:creationId xmlns:a16="http://schemas.microsoft.com/office/drawing/2014/main" id="{B9E6025E-2002-44D2-BCAE-136CC49E2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" name="Freeform 341">
              <a:extLst>
                <a:ext uri="{FF2B5EF4-FFF2-40B4-BE49-F238E27FC236}">
                  <a16:creationId xmlns:a16="http://schemas.microsoft.com/office/drawing/2014/main" id="{C2450CA5-D390-4975-8255-6E9A4966B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" name="Freeform 342">
              <a:extLst>
                <a:ext uri="{FF2B5EF4-FFF2-40B4-BE49-F238E27FC236}">
                  <a16:creationId xmlns:a16="http://schemas.microsoft.com/office/drawing/2014/main" id="{C77F4A60-DF69-4B1D-9F8A-7F4F216A3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" name="Freeform 343">
              <a:extLst>
                <a:ext uri="{FF2B5EF4-FFF2-40B4-BE49-F238E27FC236}">
                  <a16:creationId xmlns:a16="http://schemas.microsoft.com/office/drawing/2014/main" id="{45D348F5-0EE4-4FD1-BF92-AFF2588DD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" name="Freeform 344">
              <a:extLst>
                <a:ext uri="{FF2B5EF4-FFF2-40B4-BE49-F238E27FC236}">
                  <a16:creationId xmlns:a16="http://schemas.microsoft.com/office/drawing/2014/main" id="{2ADECDC6-AA5D-4255-87CE-053ACD14F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2" name="Freeform 345">
              <a:extLst>
                <a:ext uri="{FF2B5EF4-FFF2-40B4-BE49-F238E27FC236}">
                  <a16:creationId xmlns:a16="http://schemas.microsoft.com/office/drawing/2014/main" id="{D8E26271-76C2-40C2-911D-BE14A23DF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" name="Freeform 346">
              <a:extLst>
                <a:ext uri="{FF2B5EF4-FFF2-40B4-BE49-F238E27FC236}">
                  <a16:creationId xmlns:a16="http://schemas.microsoft.com/office/drawing/2014/main" id="{40E30201-4D7D-43A4-84D5-D0B5ADB2B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4" name="Freeform 347">
              <a:extLst>
                <a:ext uri="{FF2B5EF4-FFF2-40B4-BE49-F238E27FC236}">
                  <a16:creationId xmlns:a16="http://schemas.microsoft.com/office/drawing/2014/main" id="{8D9790E0-DB7D-4F2B-9CE6-E6B109D7C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5" name="Freeform 348">
              <a:extLst>
                <a:ext uri="{FF2B5EF4-FFF2-40B4-BE49-F238E27FC236}">
                  <a16:creationId xmlns:a16="http://schemas.microsoft.com/office/drawing/2014/main" id="{692562B1-8F6F-4179-AC64-9214A5224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6" name="Freeform 349">
              <a:extLst>
                <a:ext uri="{FF2B5EF4-FFF2-40B4-BE49-F238E27FC236}">
                  <a16:creationId xmlns:a16="http://schemas.microsoft.com/office/drawing/2014/main" id="{D22CE9F5-39E1-4293-9356-0655681C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" name="Freeform 350">
              <a:extLst>
                <a:ext uri="{FF2B5EF4-FFF2-40B4-BE49-F238E27FC236}">
                  <a16:creationId xmlns:a16="http://schemas.microsoft.com/office/drawing/2014/main" id="{5CEC36E0-31C0-4817-BEAE-93750B5E0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" name="Freeform 351">
              <a:extLst>
                <a:ext uri="{FF2B5EF4-FFF2-40B4-BE49-F238E27FC236}">
                  <a16:creationId xmlns:a16="http://schemas.microsoft.com/office/drawing/2014/main" id="{EF8D848A-D572-4DDD-BEB9-D16C9F233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" name="Freeform 352">
              <a:extLst>
                <a:ext uri="{FF2B5EF4-FFF2-40B4-BE49-F238E27FC236}">
                  <a16:creationId xmlns:a16="http://schemas.microsoft.com/office/drawing/2014/main" id="{F57D253F-CEA9-4FFC-AFED-05568E15C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" name="Freeform 353">
              <a:extLst>
                <a:ext uri="{FF2B5EF4-FFF2-40B4-BE49-F238E27FC236}">
                  <a16:creationId xmlns:a16="http://schemas.microsoft.com/office/drawing/2014/main" id="{B4BC1AB9-8E8E-4CD9-917C-610924B1A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" name="Freeform 354">
              <a:extLst>
                <a:ext uri="{FF2B5EF4-FFF2-40B4-BE49-F238E27FC236}">
                  <a16:creationId xmlns:a16="http://schemas.microsoft.com/office/drawing/2014/main" id="{F2784E39-CE27-42B6-B6D0-1D555A397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" name="Freeform 355">
              <a:extLst>
                <a:ext uri="{FF2B5EF4-FFF2-40B4-BE49-F238E27FC236}">
                  <a16:creationId xmlns:a16="http://schemas.microsoft.com/office/drawing/2014/main" id="{D7E9BA1B-9CBA-4793-A90F-97E48B490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" name="Freeform 356">
              <a:extLst>
                <a:ext uri="{FF2B5EF4-FFF2-40B4-BE49-F238E27FC236}">
                  <a16:creationId xmlns:a16="http://schemas.microsoft.com/office/drawing/2014/main" id="{DECAB155-0817-4F4B-9AD0-EC8598DAD1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" name="Freeform 357">
              <a:extLst>
                <a:ext uri="{FF2B5EF4-FFF2-40B4-BE49-F238E27FC236}">
                  <a16:creationId xmlns:a16="http://schemas.microsoft.com/office/drawing/2014/main" id="{9409B6C3-483B-4E49-8D93-AC20EA5B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" name="Freeform 358">
              <a:extLst>
                <a:ext uri="{FF2B5EF4-FFF2-40B4-BE49-F238E27FC236}">
                  <a16:creationId xmlns:a16="http://schemas.microsoft.com/office/drawing/2014/main" id="{C0CC0ABA-51FE-4534-8CDB-51907FCF7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" name="Freeform 359">
              <a:extLst>
                <a:ext uri="{FF2B5EF4-FFF2-40B4-BE49-F238E27FC236}">
                  <a16:creationId xmlns:a16="http://schemas.microsoft.com/office/drawing/2014/main" id="{DE8BCC71-EE68-41C8-9217-8132A265E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" name="Freeform 360">
              <a:extLst>
                <a:ext uri="{FF2B5EF4-FFF2-40B4-BE49-F238E27FC236}">
                  <a16:creationId xmlns:a16="http://schemas.microsoft.com/office/drawing/2014/main" id="{2B0BE4D5-FFD7-489D-989C-A4A7AFEB4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" name="Freeform 361">
              <a:extLst>
                <a:ext uri="{FF2B5EF4-FFF2-40B4-BE49-F238E27FC236}">
                  <a16:creationId xmlns:a16="http://schemas.microsoft.com/office/drawing/2014/main" id="{052B09D5-CB76-463E-AE30-015C4A373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" name="Freeform 362">
              <a:extLst>
                <a:ext uri="{FF2B5EF4-FFF2-40B4-BE49-F238E27FC236}">
                  <a16:creationId xmlns:a16="http://schemas.microsoft.com/office/drawing/2014/main" id="{46B622C0-9981-45CD-A567-94A76250B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" name="Freeform 363">
              <a:extLst>
                <a:ext uri="{FF2B5EF4-FFF2-40B4-BE49-F238E27FC236}">
                  <a16:creationId xmlns:a16="http://schemas.microsoft.com/office/drawing/2014/main" id="{5596A6D8-CBAD-4D83-981B-48858B2EE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" name="Freeform 364">
              <a:extLst>
                <a:ext uri="{FF2B5EF4-FFF2-40B4-BE49-F238E27FC236}">
                  <a16:creationId xmlns:a16="http://schemas.microsoft.com/office/drawing/2014/main" id="{D27C0018-5BAA-46DF-A441-E06054C2B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" name="Freeform 365">
              <a:extLst>
                <a:ext uri="{FF2B5EF4-FFF2-40B4-BE49-F238E27FC236}">
                  <a16:creationId xmlns:a16="http://schemas.microsoft.com/office/drawing/2014/main" id="{09ACDC6C-0B53-4B17-AD86-8777A7739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" name="Freeform 366">
              <a:extLst>
                <a:ext uri="{FF2B5EF4-FFF2-40B4-BE49-F238E27FC236}">
                  <a16:creationId xmlns:a16="http://schemas.microsoft.com/office/drawing/2014/main" id="{959F5DC3-30D8-494C-8AC8-86C12D102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" name="Freeform 367">
              <a:extLst>
                <a:ext uri="{FF2B5EF4-FFF2-40B4-BE49-F238E27FC236}">
                  <a16:creationId xmlns:a16="http://schemas.microsoft.com/office/drawing/2014/main" id="{261E5ADA-EB13-41A6-9D5C-3FB76071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" name="Freeform 368">
              <a:extLst>
                <a:ext uri="{FF2B5EF4-FFF2-40B4-BE49-F238E27FC236}">
                  <a16:creationId xmlns:a16="http://schemas.microsoft.com/office/drawing/2014/main" id="{4809135E-0557-47FC-81C7-4CD86344C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" name="Freeform 369">
              <a:extLst>
                <a:ext uri="{FF2B5EF4-FFF2-40B4-BE49-F238E27FC236}">
                  <a16:creationId xmlns:a16="http://schemas.microsoft.com/office/drawing/2014/main" id="{B0431413-5D98-43AD-80CD-F1C335C05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" name="Freeform 370">
              <a:extLst>
                <a:ext uri="{FF2B5EF4-FFF2-40B4-BE49-F238E27FC236}">
                  <a16:creationId xmlns:a16="http://schemas.microsoft.com/office/drawing/2014/main" id="{E809CD36-A379-4809-B7DA-F619BF2B6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" name="Freeform 371">
              <a:extLst>
                <a:ext uri="{FF2B5EF4-FFF2-40B4-BE49-F238E27FC236}">
                  <a16:creationId xmlns:a16="http://schemas.microsoft.com/office/drawing/2014/main" id="{1DD95737-0C48-4BB4-A418-1FD42DFB1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" name="Freeform 372">
              <a:extLst>
                <a:ext uri="{FF2B5EF4-FFF2-40B4-BE49-F238E27FC236}">
                  <a16:creationId xmlns:a16="http://schemas.microsoft.com/office/drawing/2014/main" id="{8A84B618-025A-439B-9722-A4C4BE9B7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" name="Freeform 373">
              <a:extLst>
                <a:ext uri="{FF2B5EF4-FFF2-40B4-BE49-F238E27FC236}">
                  <a16:creationId xmlns:a16="http://schemas.microsoft.com/office/drawing/2014/main" id="{4C6E1099-8361-4952-A569-8F0FDB02F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" name="Freeform 374">
              <a:extLst>
                <a:ext uri="{FF2B5EF4-FFF2-40B4-BE49-F238E27FC236}">
                  <a16:creationId xmlns:a16="http://schemas.microsoft.com/office/drawing/2014/main" id="{C9830075-EFBB-44A4-B8BE-6CB3FF147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2" name="Freeform 375">
              <a:extLst>
                <a:ext uri="{FF2B5EF4-FFF2-40B4-BE49-F238E27FC236}">
                  <a16:creationId xmlns:a16="http://schemas.microsoft.com/office/drawing/2014/main" id="{1CE0D986-7066-4744-ADC8-3D88A8293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3" name="Freeform 376">
              <a:extLst>
                <a:ext uri="{FF2B5EF4-FFF2-40B4-BE49-F238E27FC236}">
                  <a16:creationId xmlns:a16="http://schemas.microsoft.com/office/drawing/2014/main" id="{8D9FF24F-BBA2-4AD8-BD6B-3E5840A58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" name="Freeform 377">
              <a:extLst>
                <a:ext uri="{FF2B5EF4-FFF2-40B4-BE49-F238E27FC236}">
                  <a16:creationId xmlns:a16="http://schemas.microsoft.com/office/drawing/2014/main" id="{211F08BC-0E4E-4F35-B39D-BD88C1E99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" name="Freeform 378">
              <a:extLst>
                <a:ext uri="{FF2B5EF4-FFF2-40B4-BE49-F238E27FC236}">
                  <a16:creationId xmlns:a16="http://schemas.microsoft.com/office/drawing/2014/main" id="{FAE76B8D-2872-4677-9D31-03F581F2D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6" name="Freeform 379">
              <a:extLst>
                <a:ext uri="{FF2B5EF4-FFF2-40B4-BE49-F238E27FC236}">
                  <a16:creationId xmlns:a16="http://schemas.microsoft.com/office/drawing/2014/main" id="{B3E0DE51-F4CE-4E10-8B73-7CBBB0790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7" name="Freeform 380">
              <a:extLst>
                <a:ext uri="{FF2B5EF4-FFF2-40B4-BE49-F238E27FC236}">
                  <a16:creationId xmlns:a16="http://schemas.microsoft.com/office/drawing/2014/main" id="{2E8D7927-CF15-4FC5-84F1-7089EB11F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8" name="Freeform 381">
              <a:extLst>
                <a:ext uri="{FF2B5EF4-FFF2-40B4-BE49-F238E27FC236}">
                  <a16:creationId xmlns:a16="http://schemas.microsoft.com/office/drawing/2014/main" id="{BE657618-8C71-49A3-BC7C-519E3CBDC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" name="Freeform 382">
              <a:extLst>
                <a:ext uri="{FF2B5EF4-FFF2-40B4-BE49-F238E27FC236}">
                  <a16:creationId xmlns:a16="http://schemas.microsoft.com/office/drawing/2014/main" id="{67D3C772-AA33-416A-AC20-700BCFA0A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" name="Freeform 383">
              <a:extLst>
                <a:ext uri="{FF2B5EF4-FFF2-40B4-BE49-F238E27FC236}">
                  <a16:creationId xmlns:a16="http://schemas.microsoft.com/office/drawing/2014/main" id="{34E2120A-58AC-4132-A9E5-88FE7BC66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" name="Freeform 384">
              <a:extLst>
                <a:ext uri="{FF2B5EF4-FFF2-40B4-BE49-F238E27FC236}">
                  <a16:creationId xmlns:a16="http://schemas.microsoft.com/office/drawing/2014/main" id="{D9623E9A-1E82-4079-9AC2-630B8C00A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2" name="Freeform 385">
              <a:extLst>
                <a:ext uri="{FF2B5EF4-FFF2-40B4-BE49-F238E27FC236}">
                  <a16:creationId xmlns:a16="http://schemas.microsoft.com/office/drawing/2014/main" id="{2E3981CD-7484-4B19-A204-D495DE6EF2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3" name="Freeform 386">
              <a:extLst>
                <a:ext uri="{FF2B5EF4-FFF2-40B4-BE49-F238E27FC236}">
                  <a16:creationId xmlns:a16="http://schemas.microsoft.com/office/drawing/2014/main" id="{3B74F9B3-67AD-41CC-89FD-F679913B65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4" name="Freeform 387">
              <a:extLst>
                <a:ext uri="{FF2B5EF4-FFF2-40B4-BE49-F238E27FC236}">
                  <a16:creationId xmlns:a16="http://schemas.microsoft.com/office/drawing/2014/main" id="{4BD5036D-73EC-4C14-9507-863448B94F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5" name="Freeform 388">
              <a:extLst>
                <a:ext uri="{FF2B5EF4-FFF2-40B4-BE49-F238E27FC236}">
                  <a16:creationId xmlns:a16="http://schemas.microsoft.com/office/drawing/2014/main" id="{0499411D-D1E0-4F26-B69F-16F14861A2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6" name="Freeform 389">
              <a:extLst>
                <a:ext uri="{FF2B5EF4-FFF2-40B4-BE49-F238E27FC236}">
                  <a16:creationId xmlns:a16="http://schemas.microsoft.com/office/drawing/2014/main" id="{388D0C09-B97D-41D2-A319-364AF0588C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7" name="Freeform 390">
              <a:extLst>
                <a:ext uri="{FF2B5EF4-FFF2-40B4-BE49-F238E27FC236}">
                  <a16:creationId xmlns:a16="http://schemas.microsoft.com/office/drawing/2014/main" id="{404C1A27-DE50-495D-B612-1A2A9E76D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8" name="Freeform 391">
              <a:extLst>
                <a:ext uri="{FF2B5EF4-FFF2-40B4-BE49-F238E27FC236}">
                  <a16:creationId xmlns:a16="http://schemas.microsoft.com/office/drawing/2014/main" id="{01DA1B3C-FC3C-4DD4-B8C9-37879201F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" name="Freeform 392">
              <a:extLst>
                <a:ext uri="{FF2B5EF4-FFF2-40B4-BE49-F238E27FC236}">
                  <a16:creationId xmlns:a16="http://schemas.microsoft.com/office/drawing/2014/main" id="{70FD6ACA-F5E8-40CB-96BC-B8CD12541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" name="Freeform 393">
              <a:extLst>
                <a:ext uri="{FF2B5EF4-FFF2-40B4-BE49-F238E27FC236}">
                  <a16:creationId xmlns:a16="http://schemas.microsoft.com/office/drawing/2014/main" id="{89B573F0-28BF-41D1-99DF-DDE5F1B50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" name="Freeform 394">
              <a:extLst>
                <a:ext uri="{FF2B5EF4-FFF2-40B4-BE49-F238E27FC236}">
                  <a16:creationId xmlns:a16="http://schemas.microsoft.com/office/drawing/2014/main" id="{CEA9A05C-F685-4C95-819E-B1B4006AE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2" name="Freeform 395">
              <a:extLst>
                <a:ext uri="{FF2B5EF4-FFF2-40B4-BE49-F238E27FC236}">
                  <a16:creationId xmlns:a16="http://schemas.microsoft.com/office/drawing/2014/main" id="{B42EC544-C848-4F0E-8D02-D0EE117B1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" name="Freeform 396">
              <a:extLst>
                <a:ext uri="{FF2B5EF4-FFF2-40B4-BE49-F238E27FC236}">
                  <a16:creationId xmlns:a16="http://schemas.microsoft.com/office/drawing/2014/main" id="{76C512B2-755F-400C-9535-9B55A6FAD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4" name="Freeform 397">
              <a:extLst>
                <a:ext uri="{FF2B5EF4-FFF2-40B4-BE49-F238E27FC236}">
                  <a16:creationId xmlns:a16="http://schemas.microsoft.com/office/drawing/2014/main" id="{A8806388-EE8F-4C18-95B0-8421F0532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5" name="Freeform 398">
              <a:extLst>
                <a:ext uri="{FF2B5EF4-FFF2-40B4-BE49-F238E27FC236}">
                  <a16:creationId xmlns:a16="http://schemas.microsoft.com/office/drawing/2014/main" id="{DEC03F8A-BFB1-49A0-B89A-AB02E353E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6" name="Freeform 399">
              <a:extLst>
                <a:ext uri="{FF2B5EF4-FFF2-40B4-BE49-F238E27FC236}">
                  <a16:creationId xmlns:a16="http://schemas.microsoft.com/office/drawing/2014/main" id="{8C0CC6D8-8A21-4C3C-A585-9D954F63D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7" name="Freeform 400">
              <a:extLst>
                <a:ext uri="{FF2B5EF4-FFF2-40B4-BE49-F238E27FC236}">
                  <a16:creationId xmlns:a16="http://schemas.microsoft.com/office/drawing/2014/main" id="{41BC981B-837B-4081-8212-BF1DB03A5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8" name="Freeform 401">
              <a:extLst>
                <a:ext uri="{FF2B5EF4-FFF2-40B4-BE49-F238E27FC236}">
                  <a16:creationId xmlns:a16="http://schemas.microsoft.com/office/drawing/2014/main" id="{9784EEA4-8804-4618-87C4-8FA96F988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" name="Freeform 402">
              <a:extLst>
                <a:ext uri="{FF2B5EF4-FFF2-40B4-BE49-F238E27FC236}">
                  <a16:creationId xmlns:a16="http://schemas.microsoft.com/office/drawing/2014/main" id="{74519145-FC4B-4B28-B379-6B2E5D7FB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" name="Freeform 403">
              <a:extLst>
                <a:ext uri="{FF2B5EF4-FFF2-40B4-BE49-F238E27FC236}">
                  <a16:creationId xmlns:a16="http://schemas.microsoft.com/office/drawing/2014/main" id="{9521C82E-8DA8-4A6E-A00F-6E468CED9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" name="Freeform 404">
              <a:extLst>
                <a:ext uri="{FF2B5EF4-FFF2-40B4-BE49-F238E27FC236}">
                  <a16:creationId xmlns:a16="http://schemas.microsoft.com/office/drawing/2014/main" id="{1B908888-2E4B-465A-8DD0-A7536472B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2" name="Freeform 405">
              <a:extLst>
                <a:ext uri="{FF2B5EF4-FFF2-40B4-BE49-F238E27FC236}">
                  <a16:creationId xmlns:a16="http://schemas.microsoft.com/office/drawing/2014/main" id="{E1D07FDD-439A-41D0-96DB-F95E95057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3" name="Freeform 406">
              <a:extLst>
                <a:ext uri="{FF2B5EF4-FFF2-40B4-BE49-F238E27FC236}">
                  <a16:creationId xmlns:a16="http://schemas.microsoft.com/office/drawing/2014/main" id="{E46C3B3A-2FBE-4142-B7E8-0E3DC7928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4" name="Freeform 407">
              <a:extLst>
                <a:ext uri="{FF2B5EF4-FFF2-40B4-BE49-F238E27FC236}">
                  <a16:creationId xmlns:a16="http://schemas.microsoft.com/office/drawing/2014/main" id="{34CEC2A9-0813-4A12-97F1-A9E042E4B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5" name="Freeform 408">
              <a:extLst>
                <a:ext uri="{FF2B5EF4-FFF2-40B4-BE49-F238E27FC236}">
                  <a16:creationId xmlns:a16="http://schemas.microsoft.com/office/drawing/2014/main" id="{931F01ED-DF54-4234-B8C0-F3EA5B7AD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6" name="Freeform 409">
              <a:extLst>
                <a:ext uri="{FF2B5EF4-FFF2-40B4-BE49-F238E27FC236}">
                  <a16:creationId xmlns:a16="http://schemas.microsoft.com/office/drawing/2014/main" id="{C2112062-6C09-4F78-B93F-2B0F05EA1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7" name="Freeform 410">
              <a:extLst>
                <a:ext uri="{FF2B5EF4-FFF2-40B4-BE49-F238E27FC236}">
                  <a16:creationId xmlns:a16="http://schemas.microsoft.com/office/drawing/2014/main" id="{F026E0AC-AC10-4BB2-A86E-492B13FF6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8" name="Freeform 411">
              <a:extLst>
                <a:ext uri="{FF2B5EF4-FFF2-40B4-BE49-F238E27FC236}">
                  <a16:creationId xmlns:a16="http://schemas.microsoft.com/office/drawing/2014/main" id="{64026953-09DA-4021-8CA1-05D153683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9" name="Freeform 412">
              <a:extLst>
                <a:ext uri="{FF2B5EF4-FFF2-40B4-BE49-F238E27FC236}">
                  <a16:creationId xmlns:a16="http://schemas.microsoft.com/office/drawing/2014/main" id="{3F344559-24AC-4AD2-9F00-D8C057B58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" name="Freeform 413">
              <a:extLst>
                <a:ext uri="{FF2B5EF4-FFF2-40B4-BE49-F238E27FC236}">
                  <a16:creationId xmlns:a16="http://schemas.microsoft.com/office/drawing/2014/main" id="{88613B37-BDE4-4231-AED5-B5B9A148F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1" name="Freeform 414">
              <a:extLst>
                <a:ext uri="{FF2B5EF4-FFF2-40B4-BE49-F238E27FC236}">
                  <a16:creationId xmlns:a16="http://schemas.microsoft.com/office/drawing/2014/main" id="{80780B20-9CFF-4953-A26F-DA63AD502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" name="Freeform 415">
              <a:extLst>
                <a:ext uri="{FF2B5EF4-FFF2-40B4-BE49-F238E27FC236}">
                  <a16:creationId xmlns:a16="http://schemas.microsoft.com/office/drawing/2014/main" id="{C2C79952-B498-4FB8-BB46-DFE2D3F95B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3" name="Freeform 416">
              <a:extLst>
                <a:ext uri="{FF2B5EF4-FFF2-40B4-BE49-F238E27FC236}">
                  <a16:creationId xmlns:a16="http://schemas.microsoft.com/office/drawing/2014/main" id="{2B866AE5-947A-4F55-A7CA-D705F0A267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4" name="Freeform 417">
              <a:extLst>
                <a:ext uri="{FF2B5EF4-FFF2-40B4-BE49-F238E27FC236}">
                  <a16:creationId xmlns:a16="http://schemas.microsoft.com/office/drawing/2014/main" id="{8C3C7627-B80B-4426-96E8-36DAAC3C7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5" name="Freeform 418">
              <a:extLst>
                <a:ext uri="{FF2B5EF4-FFF2-40B4-BE49-F238E27FC236}">
                  <a16:creationId xmlns:a16="http://schemas.microsoft.com/office/drawing/2014/main" id="{D63079D6-0887-4041-84DB-B881A1A292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6" name="Freeform 419">
              <a:extLst>
                <a:ext uri="{FF2B5EF4-FFF2-40B4-BE49-F238E27FC236}">
                  <a16:creationId xmlns:a16="http://schemas.microsoft.com/office/drawing/2014/main" id="{F8D2BF93-0AB5-4096-8F32-4FFE1C5518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7" name="Freeform 420">
              <a:extLst>
                <a:ext uri="{FF2B5EF4-FFF2-40B4-BE49-F238E27FC236}">
                  <a16:creationId xmlns:a16="http://schemas.microsoft.com/office/drawing/2014/main" id="{C719F3E1-5776-424E-913E-77A3B7C347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8" name="Freeform 421">
              <a:extLst>
                <a:ext uri="{FF2B5EF4-FFF2-40B4-BE49-F238E27FC236}">
                  <a16:creationId xmlns:a16="http://schemas.microsoft.com/office/drawing/2014/main" id="{724EC517-3E8B-4956-9F97-D88B373A02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9" name="Freeform 422">
              <a:extLst>
                <a:ext uri="{FF2B5EF4-FFF2-40B4-BE49-F238E27FC236}">
                  <a16:creationId xmlns:a16="http://schemas.microsoft.com/office/drawing/2014/main" id="{8AC9BA3C-DE29-40A4-A052-F117E1C13E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" name="Freeform 423">
              <a:extLst>
                <a:ext uri="{FF2B5EF4-FFF2-40B4-BE49-F238E27FC236}">
                  <a16:creationId xmlns:a16="http://schemas.microsoft.com/office/drawing/2014/main" id="{89682363-CA92-4A3B-84A1-87BAA0126F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1" name="Freeform 424">
              <a:extLst>
                <a:ext uri="{FF2B5EF4-FFF2-40B4-BE49-F238E27FC236}">
                  <a16:creationId xmlns:a16="http://schemas.microsoft.com/office/drawing/2014/main" id="{22F91DA9-6ACE-40F9-A523-352956B83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2" name="Freeform 425">
              <a:extLst>
                <a:ext uri="{FF2B5EF4-FFF2-40B4-BE49-F238E27FC236}">
                  <a16:creationId xmlns:a16="http://schemas.microsoft.com/office/drawing/2014/main" id="{465DF181-6F84-4C81-B370-9008EA011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3" name="Freeform 426">
              <a:extLst>
                <a:ext uri="{FF2B5EF4-FFF2-40B4-BE49-F238E27FC236}">
                  <a16:creationId xmlns:a16="http://schemas.microsoft.com/office/drawing/2014/main" id="{4BC885E6-7EB3-4D6B-ACA0-ED1AA469E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" name="Freeform 427">
              <a:extLst>
                <a:ext uri="{FF2B5EF4-FFF2-40B4-BE49-F238E27FC236}">
                  <a16:creationId xmlns:a16="http://schemas.microsoft.com/office/drawing/2014/main" id="{746E27A5-E7F2-4F02-B618-EED207102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5" name="Freeform 428">
              <a:extLst>
                <a:ext uri="{FF2B5EF4-FFF2-40B4-BE49-F238E27FC236}">
                  <a16:creationId xmlns:a16="http://schemas.microsoft.com/office/drawing/2014/main" id="{CE8A63FC-D5EF-45E2-AE44-D4A5CC297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6" name="Freeform 430">
              <a:extLst>
                <a:ext uri="{FF2B5EF4-FFF2-40B4-BE49-F238E27FC236}">
                  <a16:creationId xmlns:a16="http://schemas.microsoft.com/office/drawing/2014/main" id="{A28B7878-A29F-4461-B621-25F84B324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7" name="Freeform 431">
              <a:extLst>
                <a:ext uri="{FF2B5EF4-FFF2-40B4-BE49-F238E27FC236}">
                  <a16:creationId xmlns:a16="http://schemas.microsoft.com/office/drawing/2014/main" id="{A9BA8142-A448-4DF1-81C6-B06F85C3A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8" name="Freeform 432">
              <a:extLst>
                <a:ext uri="{FF2B5EF4-FFF2-40B4-BE49-F238E27FC236}">
                  <a16:creationId xmlns:a16="http://schemas.microsoft.com/office/drawing/2014/main" id="{10F6E892-FB91-4E3C-80D4-095FB9BC0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9" name="Freeform 433">
              <a:extLst>
                <a:ext uri="{FF2B5EF4-FFF2-40B4-BE49-F238E27FC236}">
                  <a16:creationId xmlns:a16="http://schemas.microsoft.com/office/drawing/2014/main" id="{26374EB7-2D74-45BB-828C-D5F362C97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" name="Freeform 434">
              <a:extLst>
                <a:ext uri="{FF2B5EF4-FFF2-40B4-BE49-F238E27FC236}">
                  <a16:creationId xmlns:a16="http://schemas.microsoft.com/office/drawing/2014/main" id="{4D9E72BC-3588-4D76-98F9-C16A3E6CB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" name="Freeform 435">
              <a:extLst>
                <a:ext uri="{FF2B5EF4-FFF2-40B4-BE49-F238E27FC236}">
                  <a16:creationId xmlns:a16="http://schemas.microsoft.com/office/drawing/2014/main" id="{A2C76F19-1F5A-47CA-9F98-4BFEFF107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2" name="Freeform 436">
              <a:extLst>
                <a:ext uri="{FF2B5EF4-FFF2-40B4-BE49-F238E27FC236}">
                  <a16:creationId xmlns:a16="http://schemas.microsoft.com/office/drawing/2014/main" id="{18951C69-94E9-45C1-B935-CA0777472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3" name="Freeform 437">
              <a:extLst>
                <a:ext uri="{FF2B5EF4-FFF2-40B4-BE49-F238E27FC236}">
                  <a16:creationId xmlns:a16="http://schemas.microsoft.com/office/drawing/2014/main" id="{3D54678C-E364-46C5-BB4F-98DE9C1EF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4" name="Freeform 438">
              <a:extLst>
                <a:ext uri="{FF2B5EF4-FFF2-40B4-BE49-F238E27FC236}">
                  <a16:creationId xmlns:a16="http://schemas.microsoft.com/office/drawing/2014/main" id="{3810D767-EDCC-4C42-8575-EC6C256C3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5" name="Freeform 439">
              <a:extLst>
                <a:ext uri="{FF2B5EF4-FFF2-40B4-BE49-F238E27FC236}">
                  <a16:creationId xmlns:a16="http://schemas.microsoft.com/office/drawing/2014/main" id="{FC681296-0BCF-4AFE-8B6A-45D7E0005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6" name="Freeform 440">
              <a:extLst>
                <a:ext uri="{FF2B5EF4-FFF2-40B4-BE49-F238E27FC236}">
                  <a16:creationId xmlns:a16="http://schemas.microsoft.com/office/drawing/2014/main" id="{766FA6E7-429F-4214-8B85-4DFC7EA71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7" name="Freeform 441">
              <a:extLst>
                <a:ext uri="{FF2B5EF4-FFF2-40B4-BE49-F238E27FC236}">
                  <a16:creationId xmlns:a16="http://schemas.microsoft.com/office/drawing/2014/main" id="{2ABB3ED4-00FD-45C6-8E69-7D352421B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8" name="Freeform 442">
              <a:extLst>
                <a:ext uri="{FF2B5EF4-FFF2-40B4-BE49-F238E27FC236}">
                  <a16:creationId xmlns:a16="http://schemas.microsoft.com/office/drawing/2014/main" id="{0CE8A61F-7DE9-440D-B6E2-DA74B016A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9" name="Freeform 443">
              <a:extLst>
                <a:ext uri="{FF2B5EF4-FFF2-40B4-BE49-F238E27FC236}">
                  <a16:creationId xmlns:a16="http://schemas.microsoft.com/office/drawing/2014/main" id="{CAAE18CF-F43F-441D-A004-5516498DC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" name="Freeform 444">
              <a:extLst>
                <a:ext uri="{FF2B5EF4-FFF2-40B4-BE49-F238E27FC236}">
                  <a16:creationId xmlns:a16="http://schemas.microsoft.com/office/drawing/2014/main" id="{9697EC0B-D82F-4C58-ADFE-44384BE27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" name="Freeform 445">
              <a:extLst>
                <a:ext uri="{FF2B5EF4-FFF2-40B4-BE49-F238E27FC236}">
                  <a16:creationId xmlns:a16="http://schemas.microsoft.com/office/drawing/2014/main" id="{23364997-577C-4017-AEBD-61CE6EC29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2" name="Freeform 446">
              <a:extLst>
                <a:ext uri="{FF2B5EF4-FFF2-40B4-BE49-F238E27FC236}">
                  <a16:creationId xmlns:a16="http://schemas.microsoft.com/office/drawing/2014/main" id="{D718DDDE-1B7D-449D-AE08-3EBA93155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3" name="Freeform 447">
              <a:extLst>
                <a:ext uri="{FF2B5EF4-FFF2-40B4-BE49-F238E27FC236}">
                  <a16:creationId xmlns:a16="http://schemas.microsoft.com/office/drawing/2014/main" id="{29ABF7A0-4CE2-45E1-B222-EA35F45F6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4" name="Freeform 448">
              <a:extLst>
                <a:ext uri="{FF2B5EF4-FFF2-40B4-BE49-F238E27FC236}">
                  <a16:creationId xmlns:a16="http://schemas.microsoft.com/office/drawing/2014/main" id="{C6E6E6FF-F26B-482F-B3B2-021D09A92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5" name="Freeform 449">
              <a:extLst>
                <a:ext uri="{FF2B5EF4-FFF2-40B4-BE49-F238E27FC236}">
                  <a16:creationId xmlns:a16="http://schemas.microsoft.com/office/drawing/2014/main" id="{04508494-F927-4955-B567-BBCFE565D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6" name="Freeform 450">
              <a:extLst>
                <a:ext uri="{FF2B5EF4-FFF2-40B4-BE49-F238E27FC236}">
                  <a16:creationId xmlns:a16="http://schemas.microsoft.com/office/drawing/2014/main" id="{BA15D26B-BCE5-4D4E-9F27-A1F9845E7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7" name="Freeform 451">
              <a:extLst>
                <a:ext uri="{FF2B5EF4-FFF2-40B4-BE49-F238E27FC236}">
                  <a16:creationId xmlns:a16="http://schemas.microsoft.com/office/drawing/2014/main" id="{DFCF3EAB-DB6F-49E5-9DF3-89786041B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38" name="Group 452">
            <a:extLst>
              <a:ext uri="{FF2B5EF4-FFF2-40B4-BE49-F238E27FC236}">
                <a16:creationId xmlns:a16="http://schemas.microsoft.com/office/drawing/2014/main" id="{A7AD350A-4D99-41E6-B7CF-72033DD6A70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760668" y="3011312"/>
            <a:ext cx="872773" cy="561477"/>
            <a:chOff x="4080" y="1165"/>
            <a:chExt cx="1278" cy="514"/>
          </a:xfrm>
        </p:grpSpPr>
        <p:sp>
          <p:nvSpPr>
            <p:cNvPr id="1739" name="Freeform 234">
              <a:extLst>
                <a:ext uri="{FF2B5EF4-FFF2-40B4-BE49-F238E27FC236}">
                  <a16:creationId xmlns:a16="http://schemas.microsoft.com/office/drawing/2014/main" id="{5AD6A9EF-E880-44A3-B56D-D06DB7280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" name="Freeform 247">
              <a:extLst>
                <a:ext uri="{FF2B5EF4-FFF2-40B4-BE49-F238E27FC236}">
                  <a16:creationId xmlns:a16="http://schemas.microsoft.com/office/drawing/2014/main" id="{70E7C1A3-8FBE-40E9-A224-DAA2744C1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" name="Freeform 248">
              <a:extLst>
                <a:ext uri="{FF2B5EF4-FFF2-40B4-BE49-F238E27FC236}">
                  <a16:creationId xmlns:a16="http://schemas.microsoft.com/office/drawing/2014/main" id="{A04C1C44-DC4A-4BA0-9521-9AF8DDA33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" name="Freeform 249">
              <a:extLst>
                <a:ext uri="{FF2B5EF4-FFF2-40B4-BE49-F238E27FC236}">
                  <a16:creationId xmlns:a16="http://schemas.microsoft.com/office/drawing/2014/main" id="{356B66D9-0663-49A6-81C1-27FDDD673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" name="Freeform 250">
              <a:extLst>
                <a:ext uri="{FF2B5EF4-FFF2-40B4-BE49-F238E27FC236}">
                  <a16:creationId xmlns:a16="http://schemas.microsoft.com/office/drawing/2014/main" id="{C9505D39-E095-44E2-B60E-83264D940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" name="Freeform 251">
              <a:extLst>
                <a:ext uri="{FF2B5EF4-FFF2-40B4-BE49-F238E27FC236}">
                  <a16:creationId xmlns:a16="http://schemas.microsoft.com/office/drawing/2014/main" id="{D9F42B4D-D6DA-4719-A5BE-B5C1A490A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" name="Freeform 252">
              <a:extLst>
                <a:ext uri="{FF2B5EF4-FFF2-40B4-BE49-F238E27FC236}">
                  <a16:creationId xmlns:a16="http://schemas.microsoft.com/office/drawing/2014/main" id="{224A6C2C-3266-48D0-8829-0205FCB98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" name="Freeform 253">
              <a:extLst>
                <a:ext uri="{FF2B5EF4-FFF2-40B4-BE49-F238E27FC236}">
                  <a16:creationId xmlns:a16="http://schemas.microsoft.com/office/drawing/2014/main" id="{D3BBB51F-37B3-45EB-B4B8-20BB1CEED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" name="Freeform 254">
              <a:extLst>
                <a:ext uri="{FF2B5EF4-FFF2-40B4-BE49-F238E27FC236}">
                  <a16:creationId xmlns:a16="http://schemas.microsoft.com/office/drawing/2014/main" id="{5AE30F06-EDFF-4F5B-A31A-F767AA5A5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" name="Freeform 255">
              <a:extLst>
                <a:ext uri="{FF2B5EF4-FFF2-40B4-BE49-F238E27FC236}">
                  <a16:creationId xmlns:a16="http://schemas.microsoft.com/office/drawing/2014/main" id="{5B0537B6-B256-49B9-924F-031160F2E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" name="Freeform 256">
              <a:extLst>
                <a:ext uri="{FF2B5EF4-FFF2-40B4-BE49-F238E27FC236}">
                  <a16:creationId xmlns:a16="http://schemas.microsoft.com/office/drawing/2014/main" id="{A355F9BD-B41E-4542-88ED-18C33C3BD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" name="Freeform 257">
              <a:extLst>
                <a:ext uri="{FF2B5EF4-FFF2-40B4-BE49-F238E27FC236}">
                  <a16:creationId xmlns:a16="http://schemas.microsoft.com/office/drawing/2014/main" id="{B10F6F0C-816B-4271-8460-4DB852FBF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" name="Freeform 258">
              <a:extLst>
                <a:ext uri="{FF2B5EF4-FFF2-40B4-BE49-F238E27FC236}">
                  <a16:creationId xmlns:a16="http://schemas.microsoft.com/office/drawing/2014/main" id="{DCF5FBCC-9AED-41BC-A881-21251E972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" name="Freeform 259">
              <a:extLst>
                <a:ext uri="{FF2B5EF4-FFF2-40B4-BE49-F238E27FC236}">
                  <a16:creationId xmlns:a16="http://schemas.microsoft.com/office/drawing/2014/main" id="{2B884F34-13EB-49B0-B95A-777DD1D97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" name="Freeform 260">
              <a:extLst>
                <a:ext uri="{FF2B5EF4-FFF2-40B4-BE49-F238E27FC236}">
                  <a16:creationId xmlns:a16="http://schemas.microsoft.com/office/drawing/2014/main" id="{5F829551-2C6A-4870-86B2-919877269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" name="Freeform 261">
              <a:extLst>
                <a:ext uri="{FF2B5EF4-FFF2-40B4-BE49-F238E27FC236}">
                  <a16:creationId xmlns:a16="http://schemas.microsoft.com/office/drawing/2014/main" id="{EFBC2FB9-7655-4BAC-BE6E-371D24C07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" name="Freeform 262">
              <a:extLst>
                <a:ext uri="{FF2B5EF4-FFF2-40B4-BE49-F238E27FC236}">
                  <a16:creationId xmlns:a16="http://schemas.microsoft.com/office/drawing/2014/main" id="{815688FA-FAB3-493A-9481-02021BD86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" name="Freeform 263">
              <a:extLst>
                <a:ext uri="{FF2B5EF4-FFF2-40B4-BE49-F238E27FC236}">
                  <a16:creationId xmlns:a16="http://schemas.microsoft.com/office/drawing/2014/main" id="{E720B5B4-E738-4623-99C5-6BA5128E7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" name="Freeform 264">
              <a:extLst>
                <a:ext uri="{FF2B5EF4-FFF2-40B4-BE49-F238E27FC236}">
                  <a16:creationId xmlns:a16="http://schemas.microsoft.com/office/drawing/2014/main" id="{0F40F652-2BF7-4C17-B463-1E57556A5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" name="Freeform 265">
              <a:extLst>
                <a:ext uri="{FF2B5EF4-FFF2-40B4-BE49-F238E27FC236}">
                  <a16:creationId xmlns:a16="http://schemas.microsoft.com/office/drawing/2014/main" id="{FCD2B8B0-8C40-49ED-A2E9-F3898E97E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" name="Freeform 266">
              <a:extLst>
                <a:ext uri="{FF2B5EF4-FFF2-40B4-BE49-F238E27FC236}">
                  <a16:creationId xmlns:a16="http://schemas.microsoft.com/office/drawing/2014/main" id="{E68B14C6-0844-44D7-AAE2-C381122CA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" name="Freeform 267">
              <a:extLst>
                <a:ext uri="{FF2B5EF4-FFF2-40B4-BE49-F238E27FC236}">
                  <a16:creationId xmlns:a16="http://schemas.microsoft.com/office/drawing/2014/main" id="{E2F1806F-6146-4FDD-AE47-F2BB1C8A2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" name="Freeform 268">
              <a:extLst>
                <a:ext uri="{FF2B5EF4-FFF2-40B4-BE49-F238E27FC236}">
                  <a16:creationId xmlns:a16="http://schemas.microsoft.com/office/drawing/2014/main" id="{8647A911-E057-425B-A13D-F61778A22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" name="Freeform 269">
              <a:extLst>
                <a:ext uri="{FF2B5EF4-FFF2-40B4-BE49-F238E27FC236}">
                  <a16:creationId xmlns:a16="http://schemas.microsoft.com/office/drawing/2014/main" id="{A2DE0875-BD71-4277-9D37-1D8A94994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" name="Freeform 270">
              <a:extLst>
                <a:ext uri="{FF2B5EF4-FFF2-40B4-BE49-F238E27FC236}">
                  <a16:creationId xmlns:a16="http://schemas.microsoft.com/office/drawing/2014/main" id="{02BE5776-F367-4318-B6E6-6E1108D2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4" name="Freeform 271">
              <a:extLst>
                <a:ext uri="{FF2B5EF4-FFF2-40B4-BE49-F238E27FC236}">
                  <a16:creationId xmlns:a16="http://schemas.microsoft.com/office/drawing/2014/main" id="{B9786006-4837-4AFF-A10E-1D56205B0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" name="Freeform 272">
              <a:extLst>
                <a:ext uri="{FF2B5EF4-FFF2-40B4-BE49-F238E27FC236}">
                  <a16:creationId xmlns:a16="http://schemas.microsoft.com/office/drawing/2014/main" id="{DDDA54BF-4BBA-40C9-860C-38DE76292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6" name="Freeform 273">
              <a:extLst>
                <a:ext uri="{FF2B5EF4-FFF2-40B4-BE49-F238E27FC236}">
                  <a16:creationId xmlns:a16="http://schemas.microsoft.com/office/drawing/2014/main" id="{4E8B85C7-6364-4A84-A4A0-C375B025E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7" name="Freeform 274">
              <a:extLst>
                <a:ext uri="{FF2B5EF4-FFF2-40B4-BE49-F238E27FC236}">
                  <a16:creationId xmlns:a16="http://schemas.microsoft.com/office/drawing/2014/main" id="{1434DFB8-5CFF-4C37-99D8-9EBE8238E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8" name="Freeform 275">
              <a:extLst>
                <a:ext uri="{FF2B5EF4-FFF2-40B4-BE49-F238E27FC236}">
                  <a16:creationId xmlns:a16="http://schemas.microsoft.com/office/drawing/2014/main" id="{E47AC8D3-1737-4E3B-82CE-D97BAD331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9" name="Freeform 276">
              <a:extLst>
                <a:ext uri="{FF2B5EF4-FFF2-40B4-BE49-F238E27FC236}">
                  <a16:creationId xmlns:a16="http://schemas.microsoft.com/office/drawing/2014/main" id="{29D0E62C-F19E-42CE-B105-36ECBC94F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0" name="Freeform 277">
              <a:extLst>
                <a:ext uri="{FF2B5EF4-FFF2-40B4-BE49-F238E27FC236}">
                  <a16:creationId xmlns:a16="http://schemas.microsoft.com/office/drawing/2014/main" id="{53CD2249-F0E4-47DF-A2F7-7C364435E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" name="Freeform 278">
              <a:extLst>
                <a:ext uri="{FF2B5EF4-FFF2-40B4-BE49-F238E27FC236}">
                  <a16:creationId xmlns:a16="http://schemas.microsoft.com/office/drawing/2014/main" id="{B3BACD90-1653-4F44-900D-AEC17146A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" name="Freeform 279">
              <a:extLst>
                <a:ext uri="{FF2B5EF4-FFF2-40B4-BE49-F238E27FC236}">
                  <a16:creationId xmlns:a16="http://schemas.microsoft.com/office/drawing/2014/main" id="{239F43A0-749A-46A0-BD76-FF7B8923A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3" name="Freeform 280">
              <a:extLst>
                <a:ext uri="{FF2B5EF4-FFF2-40B4-BE49-F238E27FC236}">
                  <a16:creationId xmlns:a16="http://schemas.microsoft.com/office/drawing/2014/main" id="{C054E919-7203-4D0B-8746-2FA109A1E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4" name="Freeform 281">
              <a:extLst>
                <a:ext uri="{FF2B5EF4-FFF2-40B4-BE49-F238E27FC236}">
                  <a16:creationId xmlns:a16="http://schemas.microsoft.com/office/drawing/2014/main" id="{1F04FBB0-FF78-4A9F-B3BB-154D10188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" name="Freeform 282">
              <a:extLst>
                <a:ext uri="{FF2B5EF4-FFF2-40B4-BE49-F238E27FC236}">
                  <a16:creationId xmlns:a16="http://schemas.microsoft.com/office/drawing/2014/main" id="{D5186F8A-6153-43B6-B4BF-906324713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6" name="Freeform 283">
              <a:extLst>
                <a:ext uri="{FF2B5EF4-FFF2-40B4-BE49-F238E27FC236}">
                  <a16:creationId xmlns:a16="http://schemas.microsoft.com/office/drawing/2014/main" id="{ED1AF84F-9352-426D-8A48-1BBBA67A5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7" name="Freeform 284">
              <a:extLst>
                <a:ext uri="{FF2B5EF4-FFF2-40B4-BE49-F238E27FC236}">
                  <a16:creationId xmlns:a16="http://schemas.microsoft.com/office/drawing/2014/main" id="{62C70265-3EE8-482A-BD53-D87FEFE3E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8" name="Freeform 285">
              <a:extLst>
                <a:ext uri="{FF2B5EF4-FFF2-40B4-BE49-F238E27FC236}">
                  <a16:creationId xmlns:a16="http://schemas.microsoft.com/office/drawing/2014/main" id="{2B8AFF3A-FC32-4DA3-AE95-366E0D948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9" name="Freeform 286">
              <a:extLst>
                <a:ext uri="{FF2B5EF4-FFF2-40B4-BE49-F238E27FC236}">
                  <a16:creationId xmlns:a16="http://schemas.microsoft.com/office/drawing/2014/main" id="{B581C0A6-C76D-4527-A9E4-D01E51F0B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0" name="Freeform 287">
              <a:extLst>
                <a:ext uri="{FF2B5EF4-FFF2-40B4-BE49-F238E27FC236}">
                  <a16:creationId xmlns:a16="http://schemas.microsoft.com/office/drawing/2014/main" id="{559F3AE7-D11A-4D71-A35D-EBBB83D97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" name="Freeform 288">
              <a:extLst>
                <a:ext uri="{FF2B5EF4-FFF2-40B4-BE49-F238E27FC236}">
                  <a16:creationId xmlns:a16="http://schemas.microsoft.com/office/drawing/2014/main" id="{225F6982-95EB-42DD-9080-54A8B0C20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" name="Freeform 289">
              <a:extLst>
                <a:ext uri="{FF2B5EF4-FFF2-40B4-BE49-F238E27FC236}">
                  <a16:creationId xmlns:a16="http://schemas.microsoft.com/office/drawing/2014/main" id="{046DB8BD-02D0-404E-8B4B-136A5100D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" name="Freeform 290">
              <a:extLst>
                <a:ext uri="{FF2B5EF4-FFF2-40B4-BE49-F238E27FC236}">
                  <a16:creationId xmlns:a16="http://schemas.microsoft.com/office/drawing/2014/main" id="{872C9803-4679-49AD-92A0-7C15FB35C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" name="Freeform 291">
              <a:extLst>
                <a:ext uri="{FF2B5EF4-FFF2-40B4-BE49-F238E27FC236}">
                  <a16:creationId xmlns:a16="http://schemas.microsoft.com/office/drawing/2014/main" id="{CFDE3E8E-04DD-4701-9A29-57FA7982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" name="Freeform 292">
              <a:extLst>
                <a:ext uri="{FF2B5EF4-FFF2-40B4-BE49-F238E27FC236}">
                  <a16:creationId xmlns:a16="http://schemas.microsoft.com/office/drawing/2014/main" id="{2A3D435D-95BF-4556-9389-EC50E145E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6" name="Freeform 293">
              <a:extLst>
                <a:ext uri="{FF2B5EF4-FFF2-40B4-BE49-F238E27FC236}">
                  <a16:creationId xmlns:a16="http://schemas.microsoft.com/office/drawing/2014/main" id="{DC84CF75-CA59-438C-BA59-EDB53C334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7" name="Freeform 294">
              <a:extLst>
                <a:ext uri="{FF2B5EF4-FFF2-40B4-BE49-F238E27FC236}">
                  <a16:creationId xmlns:a16="http://schemas.microsoft.com/office/drawing/2014/main" id="{56FD3255-0081-4009-A7FE-05A15898E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8" name="Freeform 295">
              <a:extLst>
                <a:ext uri="{FF2B5EF4-FFF2-40B4-BE49-F238E27FC236}">
                  <a16:creationId xmlns:a16="http://schemas.microsoft.com/office/drawing/2014/main" id="{122E335A-7861-4375-938B-947B1AC8E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9" name="Freeform 296">
              <a:extLst>
                <a:ext uri="{FF2B5EF4-FFF2-40B4-BE49-F238E27FC236}">
                  <a16:creationId xmlns:a16="http://schemas.microsoft.com/office/drawing/2014/main" id="{1D32C9E3-4C18-4CF9-AC02-3C8558361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0" name="Freeform 297">
              <a:extLst>
                <a:ext uri="{FF2B5EF4-FFF2-40B4-BE49-F238E27FC236}">
                  <a16:creationId xmlns:a16="http://schemas.microsoft.com/office/drawing/2014/main" id="{ED7E2F03-EF69-4878-A8B1-E53FAE6A9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1" name="Freeform 298">
              <a:extLst>
                <a:ext uri="{FF2B5EF4-FFF2-40B4-BE49-F238E27FC236}">
                  <a16:creationId xmlns:a16="http://schemas.microsoft.com/office/drawing/2014/main" id="{40493233-E1B4-4E42-8DC8-B98000B19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" name="Freeform 299">
              <a:extLst>
                <a:ext uri="{FF2B5EF4-FFF2-40B4-BE49-F238E27FC236}">
                  <a16:creationId xmlns:a16="http://schemas.microsoft.com/office/drawing/2014/main" id="{54C30DA5-9EB7-43D4-B609-0EBDAB504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3" name="Freeform 300">
              <a:extLst>
                <a:ext uri="{FF2B5EF4-FFF2-40B4-BE49-F238E27FC236}">
                  <a16:creationId xmlns:a16="http://schemas.microsoft.com/office/drawing/2014/main" id="{BA93F5CA-84B2-4623-9E40-DCC70E4B9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4" name="Freeform 301">
              <a:extLst>
                <a:ext uri="{FF2B5EF4-FFF2-40B4-BE49-F238E27FC236}">
                  <a16:creationId xmlns:a16="http://schemas.microsoft.com/office/drawing/2014/main" id="{3B67047D-E2C2-4F90-B4D3-9EBC5E247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5" name="Freeform 302">
              <a:extLst>
                <a:ext uri="{FF2B5EF4-FFF2-40B4-BE49-F238E27FC236}">
                  <a16:creationId xmlns:a16="http://schemas.microsoft.com/office/drawing/2014/main" id="{DFE6F12F-7F70-4F52-8747-81F8AFEF8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6" name="Freeform 303">
              <a:extLst>
                <a:ext uri="{FF2B5EF4-FFF2-40B4-BE49-F238E27FC236}">
                  <a16:creationId xmlns:a16="http://schemas.microsoft.com/office/drawing/2014/main" id="{68F60826-4E97-4477-BE28-813956335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7" name="Freeform 304">
              <a:extLst>
                <a:ext uri="{FF2B5EF4-FFF2-40B4-BE49-F238E27FC236}">
                  <a16:creationId xmlns:a16="http://schemas.microsoft.com/office/drawing/2014/main" id="{B9E786BB-CCA2-4FF4-81D5-1FDA50DC0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8" name="Freeform 305">
              <a:extLst>
                <a:ext uri="{FF2B5EF4-FFF2-40B4-BE49-F238E27FC236}">
                  <a16:creationId xmlns:a16="http://schemas.microsoft.com/office/drawing/2014/main" id="{3B47019D-AB33-44C2-9B58-B0F24EA97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9" name="Freeform 306">
              <a:extLst>
                <a:ext uri="{FF2B5EF4-FFF2-40B4-BE49-F238E27FC236}">
                  <a16:creationId xmlns:a16="http://schemas.microsoft.com/office/drawing/2014/main" id="{46340180-AB63-473B-8BD4-E23FCE64D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0" name="Freeform 307">
              <a:extLst>
                <a:ext uri="{FF2B5EF4-FFF2-40B4-BE49-F238E27FC236}">
                  <a16:creationId xmlns:a16="http://schemas.microsoft.com/office/drawing/2014/main" id="{7FC6AE37-DB29-4410-861C-6CF137A09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1" name="Freeform 308">
              <a:extLst>
                <a:ext uri="{FF2B5EF4-FFF2-40B4-BE49-F238E27FC236}">
                  <a16:creationId xmlns:a16="http://schemas.microsoft.com/office/drawing/2014/main" id="{2D1531C6-E73F-4A2D-B18A-29E94E66F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" name="Freeform 309">
              <a:extLst>
                <a:ext uri="{FF2B5EF4-FFF2-40B4-BE49-F238E27FC236}">
                  <a16:creationId xmlns:a16="http://schemas.microsoft.com/office/drawing/2014/main" id="{2329345A-F9CA-4EE8-8803-89B608E03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" name="Freeform 310">
              <a:extLst>
                <a:ext uri="{FF2B5EF4-FFF2-40B4-BE49-F238E27FC236}">
                  <a16:creationId xmlns:a16="http://schemas.microsoft.com/office/drawing/2014/main" id="{DBA6AA9C-4355-4A86-B88F-F533225CB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4" name="Freeform 311">
              <a:extLst>
                <a:ext uri="{FF2B5EF4-FFF2-40B4-BE49-F238E27FC236}">
                  <a16:creationId xmlns:a16="http://schemas.microsoft.com/office/drawing/2014/main" id="{24F1B229-690E-41FB-BB35-B6377973F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" name="Freeform 312">
              <a:extLst>
                <a:ext uri="{FF2B5EF4-FFF2-40B4-BE49-F238E27FC236}">
                  <a16:creationId xmlns:a16="http://schemas.microsoft.com/office/drawing/2014/main" id="{111151F4-426D-4BDE-AC1B-7247F809D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" name="Freeform 313">
              <a:extLst>
                <a:ext uri="{FF2B5EF4-FFF2-40B4-BE49-F238E27FC236}">
                  <a16:creationId xmlns:a16="http://schemas.microsoft.com/office/drawing/2014/main" id="{9707503A-7696-4AA7-B2CF-4A60C6CB9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" name="Freeform 314">
              <a:extLst>
                <a:ext uri="{FF2B5EF4-FFF2-40B4-BE49-F238E27FC236}">
                  <a16:creationId xmlns:a16="http://schemas.microsoft.com/office/drawing/2014/main" id="{ADD29B97-6795-4294-BD58-30173DFC3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" name="Freeform 315">
              <a:extLst>
                <a:ext uri="{FF2B5EF4-FFF2-40B4-BE49-F238E27FC236}">
                  <a16:creationId xmlns:a16="http://schemas.microsoft.com/office/drawing/2014/main" id="{4714C2C3-9388-467C-B121-8B98A262E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9" name="Freeform 316">
              <a:extLst>
                <a:ext uri="{FF2B5EF4-FFF2-40B4-BE49-F238E27FC236}">
                  <a16:creationId xmlns:a16="http://schemas.microsoft.com/office/drawing/2014/main" id="{DECED297-A65B-4EB7-9F4B-0F4C16CF5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0" name="Freeform 317">
              <a:extLst>
                <a:ext uri="{FF2B5EF4-FFF2-40B4-BE49-F238E27FC236}">
                  <a16:creationId xmlns:a16="http://schemas.microsoft.com/office/drawing/2014/main" id="{CBDB79F9-84B8-4F02-BA58-40338D548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1" name="Freeform 318">
              <a:extLst>
                <a:ext uri="{FF2B5EF4-FFF2-40B4-BE49-F238E27FC236}">
                  <a16:creationId xmlns:a16="http://schemas.microsoft.com/office/drawing/2014/main" id="{527FD809-9148-4AF5-A4AD-642B87187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" name="Freeform 319">
              <a:extLst>
                <a:ext uri="{FF2B5EF4-FFF2-40B4-BE49-F238E27FC236}">
                  <a16:creationId xmlns:a16="http://schemas.microsoft.com/office/drawing/2014/main" id="{2FBD24AF-6C5F-4C3A-AD68-698D2E7B1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3" name="Freeform 320">
              <a:extLst>
                <a:ext uri="{FF2B5EF4-FFF2-40B4-BE49-F238E27FC236}">
                  <a16:creationId xmlns:a16="http://schemas.microsoft.com/office/drawing/2014/main" id="{F9B08CA0-007E-494B-9241-92E4A66E9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4" name="Freeform 321">
              <a:extLst>
                <a:ext uri="{FF2B5EF4-FFF2-40B4-BE49-F238E27FC236}">
                  <a16:creationId xmlns:a16="http://schemas.microsoft.com/office/drawing/2014/main" id="{86464334-5DF9-4989-8BF4-2C38CE464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5" name="Freeform 322">
              <a:extLst>
                <a:ext uri="{FF2B5EF4-FFF2-40B4-BE49-F238E27FC236}">
                  <a16:creationId xmlns:a16="http://schemas.microsoft.com/office/drawing/2014/main" id="{32EF54C2-221C-4ADC-AEFD-8AE08C300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6" name="Freeform 323">
              <a:extLst>
                <a:ext uri="{FF2B5EF4-FFF2-40B4-BE49-F238E27FC236}">
                  <a16:creationId xmlns:a16="http://schemas.microsoft.com/office/drawing/2014/main" id="{CC8583C5-4D1A-40DF-AA05-28AB6C776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7" name="Freeform 324">
              <a:extLst>
                <a:ext uri="{FF2B5EF4-FFF2-40B4-BE49-F238E27FC236}">
                  <a16:creationId xmlns:a16="http://schemas.microsoft.com/office/drawing/2014/main" id="{BE604503-E3C3-45F3-BB52-3791962A3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8" name="Freeform 325">
              <a:extLst>
                <a:ext uri="{FF2B5EF4-FFF2-40B4-BE49-F238E27FC236}">
                  <a16:creationId xmlns:a16="http://schemas.microsoft.com/office/drawing/2014/main" id="{9AF3F9AB-69BC-4405-B53E-2516EC9A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9" name="Freeform 326">
              <a:extLst>
                <a:ext uri="{FF2B5EF4-FFF2-40B4-BE49-F238E27FC236}">
                  <a16:creationId xmlns:a16="http://schemas.microsoft.com/office/drawing/2014/main" id="{968CDA30-D499-4B89-B7BB-D4754443D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0" name="Freeform 327">
              <a:extLst>
                <a:ext uri="{FF2B5EF4-FFF2-40B4-BE49-F238E27FC236}">
                  <a16:creationId xmlns:a16="http://schemas.microsoft.com/office/drawing/2014/main" id="{E57B9F4A-2A1C-424F-B90C-B6E3F3EE2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1" name="Freeform 328">
              <a:extLst>
                <a:ext uri="{FF2B5EF4-FFF2-40B4-BE49-F238E27FC236}">
                  <a16:creationId xmlns:a16="http://schemas.microsoft.com/office/drawing/2014/main" id="{0C8D8476-08F2-4F90-9215-65550F837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" name="Freeform 329">
              <a:extLst>
                <a:ext uri="{FF2B5EF4-FFF2-40B4-BE49-F238E27FC236}">
                  <a16:creationId xmlns:a16="http://schemas.microsoft.com/office/drawing/2014/main" id="{289BFF44-1914-4DC0-8BD4-8F4E070CE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" name="Freeform 330">
              <a:extLst>
                <a:ext uri="{FF2B5EF4-FFF2-40B4-BE49-F238E27FC236}">
                  <a16:creationId xmlns:a16="http://schemas.microsoft.com/office/drawing/2014/main" id="{13558FEF-C790-41D5-AAFD-DDF90D0EC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" name="Freeform 331">
              <a:extLst>
                <a:ext uri="{FF2B5EF4-FFF2-40B4-BE49-F238E27FC236}">
                  <a16:creationId xmlns:a16="http://schemas.microsoft.com/office/drawing/2014/main" id="{C5EDF67B-4AB0-4D01-AD0E-6B6B03E50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5" name="Freeform 332">
              <a:extLst>
                <a:ext uri="{FF2B5EF4-FFF2-40B4-BE49-F238E27FC236}">
                  <a16:creationId xmlns:a16="http://schemas.microsoft.com/office/drawing/2014/main" id="{67485DA6-1638-42EF-B23E-FBD597C29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6" name="Freeform 333">
              <a:extLst>
                <a:ext uri="{FF2B5EF4-FFF2-40B4-BE49-F238E27FC236}">
                  <a16:creationId xmlns:a16="http://schemas.microsoft.com/office/drawing/2014/main" id="{5DF98751-9F26-43C6-9EA7-EB199DFF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7" name="Freeform 334">
              <a:extLst>
                <a:ext uri="{FF2B5EF4-FFF2-40B4-BE49-F238E27FC236}">
                  <a16:creationId xmlns:a16="http://schemas.microsoft.com/office/drawing/2014/main" id="{0642D373-3EF8-49B0-8757-3AE0F48AE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8" name="Freeform 335">
              <a:extLst>
                <a:ext uri="{FF2B5EF4-FFF2-40B4-BE49-F238E27FC236}">
                  <a16:creationId xmlns:a16="http://schemas.microsoft.com/office/drawing/2014/main" id="{9091215C-4E01-4FBC-9160-194185043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9" name="Freeform 336">
              <a:extLst>
                <a:ext uri="{FF2B5EF4-FFF2-40B4-BE49-F238E27FC236}">
                  <a16:creationId xmlns:a16="http://schemas.microsoft.com/office/drawing/2014/main" id="{4670DEA3-5E74-481A-A603-F4A53993B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0" name="Freeform 337">
              <a:extLst>
                <a:ext uri="{FF2B5EF4-FFF2-40B4-BE49-F238E27FC236}">
                  <a16:creationId xmlns:a16="http://schemas.microsoft.com/office/drawing/2014/main" id="{A013C620-8ED2-4662-9A16-5C7BDCC9A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1" name="Freeform 338">
              <a:extLst>
                <a:ext uri="{FF2B5EF4-FFF2-40B4-BE49-F238E27FC236}">
                  <a16:creationId xmlns:a16="http://schemas.microsoft.com/office/drawing/2014/main" id="{54DF93CB-484E-4D0E-AF4F-741EA3487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2" name="Freeform 339">
              <a:extLst>
                <a:ext uri="{FF2B5EF4-FFF2-40B4-BE49-F238E27FC236}">
                  <a16:creationId xmlns:a16="http://schemas.microsoft.com/office/drawing/2014/main" id="{609CE182-6C1D-414A-AA58-287358535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" name="Freeform 340">
              <a:extLst>
                <a:ext uri="{FF2B5EF4-FFF2-40B4-BE49-F238E27FC236}">
                  <a16:creationId xmlns:a16="http://schemas.microsoft.com/office/drawing/2014/main" id="{6A2CE352-1A3C-4B2A-8067-8803C560D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4" name="Freeform 341">
              <a:extLst>
                <a:ext uri="{FF2B5EF4-FFF2-40B4-BE49-F238E27FC236}">
                  <a16:creationId xmlns:a16="http://schemas.microsoft.com/office/drawing/2014/main" id="{AC1EBA17-9B5B-41FF-9275-892179052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5" name="Freeform 342">
              <a:extLst>
                <a:ext uri="{FF2B5EF4-FFF2-40B4-BE49-F238E27FC236}">
                  <a16:creationId xmlns:a16="http://schemas.microsoft.com/office/drawing/2014/main" id="{029DA433-E47A-49DC-B401-EB0ABC2F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6" name="Freeform 343">
              <a:extLst>
                <a:ext uri="{FF2B5EF4-FFF2-40B4-BE49-F238E27FC236}">
                  <a16:creationId xmlns:a16="http://schemas.microsoft.com/office/drawing/2014/main" id="{D9166F0A-E351-45C5-9FBE-BBDC7170F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7" name="Freeform 344">
              <a:extLst>
                <a:ext uri="{FF2B5EF4-FFF2-40B4-BE49-F238E27FC236}">
                  <a16:creationId xmlns:a16="http://schemas.microsoft.com/office/drawing/2014/main" id="{0DD3426F-2C2C-4C15-A3FC-636664C0B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" name="Freeform 345">
              <a:extLst>
                <a:ext uri="{FF2B5EF4-FFF2-40B4-BE49-F238E27FC236}">
                  <a16:creationId xmlns:a16="http://schemas.microsoft.com/office/drawing/2014/main" id="{E7FB1484-C21D-4E6F-BC01-2B4A4F345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9" name="Freeform 346">
              <a:extLst>
                <a:ext uri="{FF2B5EF4-FFF2-40B4-BE49-F238E27FC236}">
                  <a16:creationId xmlns:a16="http://schemas.microsoft.com/office/drawing/2014/main" id="{937D4B52-6626-445D-B022-9E430EC4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0" name="Freeform 347">
              <a:extLst>
                <a:ext uri="{FF2B5EF4-FFF2-40B4-BE49-F238E27FC236}">
                  <a16:creationId xmlns:a16="http://schemas.microsoft.com/office/drawing/2014/main" id="{D4E4CE83-B0F2-41A7-94E6-65ABDAAC6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1" name="Freeform 348">
              <a:extLst>
                <a:ext uri="{FF2B5EF4-FFF2-40B4-BE49-F238E27FC236}">
                  <a16:creationId xmlns:a16="http://schemas.microsoft.com/office/drawing/2014/main" id="{02CED663-B603-439B-9521-9D9CC0DDB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2" name="Freeform 349">
              <a:extLst>
                <a:ext uri="{FF2B5EF4-FFF2-40B4-BE49-F238E27FC236}">
                  <a16:creationId xmlns:a16="http://schemas.microsoft.com/office/drawing/2014/main" id="{8D418684-AE80-4FDA-853A-0A86DD600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" name="Freeform 350">
              <a:extLst>
                <a:ext uri="{FF2B5EF4-FFF2-40B4-BE49-F238E27FC236}">
                  <a16:creationId xmlns:a16="http://schemas.microsoft.com/office/drawing/2014/main" id="{89B30D50-E8F7-4767-ADE8-CDBF19370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" name="Freeform 351">
              <a:extLst>
                <a:ext uri="{FF2B5EF4-FFF2-40B4-BE49-F238E27FC236}">
                  <a16:creationId xmlns:a16="http://schemas.microsoft.com/office/drawing/2014/main" id="{D1803864-904F-43D5-8F63-AA1FB9895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" name="Freeform 352">
              <a:extLst>
                <a:ext uri="{FF2B5EF4-FFF2-40B4-BE49-F238E27FC236}">
                  <a16:creationId xmlns:a16="http://schemas.microsoft.com/office/drawing/2014/main" id="{02DD2616-1E02-45DB-9AA8-FBBD4696C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" name="Freeform 353">
              <a:extLst>
                <a:ext uri="{FF2B5EF4-FFF2-40B4-BE49-F238E27FC236}">
                  <a16:creationId xmlns:a16="http://schemas.microsoft.com/office/drawing/2014/main" id="{FEE4A51F-8634-436C-80BC-098FA18BB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" name="Freeform 354">
              <a:extLst>
                <a:ext uri="{FF2B5EF4-FFF2-40B4-BE49-F238E27FC236}">
                  <a16:creationId xmlns:a16="http://schemas.microsoft.com/office/drawing/2014/main" id="{072CE794-9394-4B16-984B-53AC5BF2A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" name="Freeform 355">
              <a:extLst>
                <a:ext uri="{FF2B5EF4-FFF2-40B4-BE49-F238E27FC236}">
                  <a16:creationId xmlns:a16="http://schemas.microsoft.com/office/drawing/2014/main" id="{9B0AC733-14D9-4B7B-BF33-E0321C8F2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" name="Freeform 356">
              <a:extLst>
                <a:ext uri="{FF2B5EF4-FFF2-40B4-BE49-F238E27FC236}">
                  <a16:creationId xmlns:a16="http://schemas.microsoft.com/office/drawing/2014/main" id="{6AEEDC1E-C5C8-4C3D-BA54-13FC980994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" name="Freeform 357">
              <a:extLst>
                <a:ext uri="{FF2B5EF4-FFF2-40B4-BE49-F238E27FC236}">
                  <a16:creationId xmlns:a16="http://schemas.microsoft.com/office/drawing/2014/main" id="{24A05477-65BD-4520-9588-9DBE00E61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" name="Freeform 358">
              <a:extLst>
                <a:ext uri="{FF2B5EF4-FFF2-40B4-BE49-F238E27FC236}">
                  <a16:creationId xmlns:a16="http://schemas.microsoft.com/office/drawing/2014/main" id="{DC92E85C-50E8-4165-9261-59FC8FD47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" name="Freeform 359">
              <a:extLst>
                <a:ext uri="{FF2B5EF4-FFF2-40B4-BE49-F238E27FC236}">
                  <a16:creationId xmlns:a16="http://schemas.microsoft.com/office/drawing/2014/main" id="{3EEAC04E-D3AC-4187-A752-C5E2130FE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" name="Freeform 360">
              <a:extLst>
                <a:ext uri="{FF2B5EF4-FFF2-40B4-BE49-F238E27FC236}">
                  <a16:creationId xmlns:a16="http://schemas.microsoft.com/office/drawing/2014/main" id="{6F90A513-58AF-4D62-BE32-47E20187C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" name="Freeform 361">
              <a:extLst>
                <a:ext uri="{FF2B5EF4-FFF2-40B4-BE49-F238E27FC236}">
                  <a16:creationId xmlns:a16="http://schemas.microsoft.com/office/drawing/2014/main" id="{469100F2-0516-4256-B2AC-815181F75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" name="Freeform 362">
              <a:extLst>
                <a:ext uri="{FF2B5EF4-FFF2-40B4-BE49-F238E27FC236}">
                  <a16:creationId xmlns:a16="http://schemas.microsoft.com/office/drawing/2014/main" id="{682436F9-F0B7-4783-B2DA-3C76D16E3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" name="Freeform 363">
              <a:extLst>
                <a:ext uri="{FF2B5EF4-FFF2-40B4-BE49-F238E27FC236}">
                  <a16:creationId xmlns:a16="http://schemas.microsoft.com/office/drawing/2014/main" id="{2E19683E-60B0-4B9E-AA8A-F0B25360C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" name="Freeform 364">
              <a:extLst>
                <a:ext uri="{FF2B5EF4-FFF2-40B4-BE49-F238E27FC236}">
                  <a16:creationId xmlns:a16="http://schemas.microsoft.com/office/drawing/2014/main" id="{794028CD-1DBF-43EB-88A6-2D0A3E662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" name="Freeform 365">
              <a:extLst>
                <a:ext uri="{FF2B5EF4-FFF2-40B4-BE49-F238E27FC236}">
                  <a16:creationId xmlns:a16="http://schemas.microsoft.com/office/drawing/2014/main" id="{341AE5E3-C902-440C-8126-E10B8D7DA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" name="Freeform 366">
              <a:extLst>
                <a:ext uri="{FF2B5EF4-FFF2-40B4-BE49-F238E27FC236}">
                  <a16:creationId xmlns:a16="http://schemas.microsoft.com/office/drawing/2014/main" id="{8579D3A0-A21B-4C40-8441-9B0C3A35F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" name="Freeform 367">
              <a:extLst>
                <a:ext uri="{FF2B5EF4-FFF2-40B4-BE49-F238E27FC236}">
                  <a16:creationId xmlns:a16="http://schemas.microsoft.com/office/drawing/2014/main" id="{6DA5C342-11B4-4E5C-939A-923129F2A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" name="Freeform 368">
              <a:extLst>
                <a:ext uri="{FF2B5EF4-FFF2-40B4-BE49-F238E27FC236}">
                  <a16:creationId xmlns:a16="http://schemas.microsoft.com/office/drawing/2014/main" id="{5DA61691-C12B-49FF-BED0-B4FA32565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" name="Freeform 369">
              <a:extLst>
                <a:ext uri="{FF2B5EF4-FFF2-40B4-BE49-F238E27FC236}">
                  <a16:creationId xmlns:a16="http://schemas.microsoft.com/office/drawing/2014/main" id="{7F0B56F0-7623-4810-9027-15C13F2D3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" name="Freeform 370">
              <a:extLst>
                <a:ext uri="{FF2B5EF4-FFF2-40B4-BE49-F238E27FC236}">
                  <a16:creationId xmlns:a16="http://schemas.microsoft.com/office/drawing/2014/main" id="{1E0AE705-977C-43E8-B635-9A2A2DE0E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" name="Freeform 371">
              <a:extLst>
                <a:ext uri="{FF2B5EF4-FFF2-40B4-BE49-F238E27FC236}">
                  <a16:creationId xmlns:a16="http://schemas.microsoft.com/office/drawing/2014/main" id="{8781E1A2-06A5-401A-9BDD-63849AD3B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5" name="Freeform 372">
              <a:extLst>
                <a:ext uri="{FF2B5EF4-FFF2-40B4-BE49-F238E27FC236}">
                  <a16:creationId xmlns:a16="http://schemas.microsoft.com/office/drawing/2014/main" id="{5346B3E9-2405-4F68-9D3A-04F7D9EFB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6" name="Freeform 373">
              <a:extLst>
                <a:ext uri="{FF2B5EF4-FFF2-40B4-BE49-F238E27FC236}">
                  <a16:creationId xmlns:a16="http://schemas.microsoft.com/office/drawing/2014/main" id="{A8644D4A-EB45-4C15-BF8A-3875F0302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" name="Freeform 374">
              <a:extLst>
                <a:ext uri="{FF2B5EF4-FFF2-40B4-BE49-F238E27FC236}">
                  <a16:creationId xmlns:a16="http://schemas.microsoft.com/office/drawing/2014/main" id="{26FE797F-EC0D-44A4-A318-6AA6B2B76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8" name="Freeform 375">
              <a:extLst>
                <a:ext uri="{FF2B5EF4-FFF2-40B4-BE49-F238E27FC236}">
                  <a16:creationId xmlns:a16="http://schemas.microsoft.com/office/drawing/2014/main" id="{BE4293F6-F71D-41A9-A932-F0E375623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9" name="Freeform 376">
              <a:extLst>
                <a:ext uri="{FF2B5EF4-FFF2-40B4-BE49-F238E27FC236}">
                  <a16:creationId xmlns:a16="http://schemas.microsoft.com/office/drawing/2014/main" id="{0B8956AB-B0D8-40A2-8D7C-540F76779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0" name="Freeform 377">
              <a:extLst>
                <a:ext uri="{FF2B5EF4-FFF2-40B4-BE49-F238E27FC236}">
                  <a16:creationId xmlns:a16="http://schemas.microsoft.com/office/drawing/2014/main" id="{CD5CE818-F38C-4377-9694-AB199E6BC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1" name="Freeform 378">
              <a:extLst>
                <a:ext uri="{FF2B5EF4-FFF2-40B4-BE49-F238E27FC236}">
                  <a16:creationId xmlns:a16="http://schemas.microsoft.com/office/drawing/2014/main" id="{5A5471DA-1D1D-473C-A25E-705C24923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2" name="Freeform 379">
              <a:extLst>
                <a:ext uri="{FF2B5EF4-FFF2-40B4-BE49-F238E27FC236}">
                  <a16:creationId xmlns:a16="http://schemas.microsoft.com/office/drawing/2014/main" id="{B253D14D-ECBF-4320-8168-CC2F21275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" name="Freeform 380">
              <a:extLst>
                <a:ext uri="{FF2B5EF4-FFF2-40B4-BE49-F238E27FC236}">
                  <a16:creationId xmlns:a16="http://schemas.microsoft.com/office/drawing/2014/main" id="{DB7D5BFC-AA30-4D07-A3A5-D0F1B841C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" name="Freeform 381">
              <a:extLst>
                <a:ext uri="{FF2B5EF4-FFF2-40B4-BE49-F238E27FC236}">
                  <a16:creationId xmlns:a16="http://schemas.microsoft.com/office/drawing/2014/main" id="{1C0B2410-CCAF-4335-8874-3F7395742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5" name="Freeform 382">
              <a:extLst>
                <a:ext uri="{FF2B5EF4-FFF2-40B4-BE49-F238E27FC236}">
                  <a16:creationId xmlns:a16="http://schemas.microsoft.com/office/drawing/2014/main" id="{06336854-A6A8-42B3-8D43-A1C8ACD72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6" name="Freeform 383">
              <a:extLst>
                <a:ext uri="{FF2B5EF4-FFF2-40B4-BE49-F238E27FC236}">
                  <a16:creationId xmlns:a16="http://schemas.microsoft.com/office/drawing/2014/main" id="{03694369-CF74-472C-B437-42020629D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7" name="Freeform 384">
              <a:extLst>
                <a:ext uri="{FF2B5EF4-FFF2-40B4-BE49-F238E27FC236}">
                  <a16:creationId xmlns:a16="http://schemas.microsoft.com/office/drawing/2014/main" id="{711E95F7-C121-4092-BE7F-7E6F98B3A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8" name="Freeform 385">
              <a:extLst>
                <a:ext uri="{FF2B5EF4-FFF2-40B4-BE49-F238E27FC236}">
                  <a16:creationId xmlns:a16="http://schemas.microsoft.com/office/drawing/2014/main" id="{E6C62CF8-05D8-40AB-B869-C5EA89281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9" name="Freeform 386">
              <a:extLst>
                <a:ext uri="{FF2B5EF4-FFF2-40B4-BE49-F238E27FC236}">
                  <a16:creationId xmlns:a16="http://schemas.microsoft.com/office/drawing/2014/main" id="{14D236C5-762F-47CE-AA47-B651E4CE87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0" name="Freeform 387">
              <a:extLst>
                <a:ext uri="{FF2B5EF4-FFF2-40B4-BE49-F238E27FC236}">
                  <a16:creationId xmlns:a16="http://schemas.microsoft.com/office/drawing/2014/main" id="{90E02CE8-B09C-4242-BC90-9CE69F21C6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1" name="Freeform 388">
              <a:extLst>
                <a:ext uri="{FF2B5EF4-FFF2-40B4-BE49-F238E27FC236}">
                  <a16:creationId xmlns:a16="http://schemas.microsoft.com/office/drawing/2014/main" id="{FD221F48-F526-460B-910A-3993B0B147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2" name="Freeform 389">
              <a:extLst>
                <a:ext uri="{FF2B5EF4-FFF2-40B4-BE49-F238E27FC236}">
                  <a16:creationId xmlns:a16="http://schemas.microsoft.com/office/drawing/2014/main" id="{EAF923A1-8F9D-4932-ADBC-8E3C068F6C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3" name="Freeform 390">
              <a:extLst>
                <a:ext uri="{FF2B5EF4-FFF2-40B4-BE49-F238E27FC236}">
                  <a16:creationId xmlns:a16="http://schemas.microsoft.com/office/drawing/2014/main" id="{5D4AF1F0-D4EF-41DD-8252-2939D034CF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4" name="Freeform 391">
              <a:extLst>
                <a:ext uri="{FF2B5EF4-FFF2-40B4-BE49-F238E27FC236}">
                  <a16:creationId xmlns:a16="http://schemas.microsoft.com/office/drawing/2014/main" id="{A3FD47FC-4F14-4FC0-8641-6A30B88226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5" name="Freeform 392">
              <a:extLst>
                <a:ext uri="{FF2B5EF4-FFF2-40B4-BE49-F238E27FC236}">
                  <a16:creationId xmlns:a16="http://schemas.microsoft.com/office/drawing/2014/main" id="{609CEF43-9964-4818-AAD8-43A4299AD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6" name="Freeform 393">
              <a:extLst>
                <a:ext uri="{FF2B5EF4-FFF2-40B4-BE49-F238E27FC236}">
                  <a16:creationId xmlns:a16="http://schemas.microsoft.com/office/drawing/2014/main" id="{EA3827BE-7F75-4816-BBB4-E351758A3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7" name="Freeform 394">
              <a:extLst>
                <a:ext uri="{FF2B5EF4-FFF2-40B4-BE49-F238E27FC236}">
                  <a16:creationId xmlns:a16="http://schemas.microsoft.com/office/drawing/2014/main" id="{4C31A919-0023-43BB-B6FE-9DC77D3DB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8" name="Freeform 395">
              <a:extLst>
                <a:ext uri="{FF2B5EF4-FFF2-40B4-BE49-F238E27FC236}">
                  <a16:creationId xmlns:a16="http://schemas.microsoft.com/office/drawing/2014/main" id="{2EB14D02-0CB7-4A8E-A2C8-400B859C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9" name="Freeform 396">
              <a:extLst>
                <a:ext uri="{FF2B5EF4-FFF2-40B4-BE49-F238E27FC236}">
                  <a16:creationId xmlns:a16="http://schemas.microsoft.com/office/drawing/2014/main" id="{D5A859DE-7BC2-4787-8CDB-870BC1D60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0" name="Freeform 397">
              <a:extLst>
                <a:ext uri="{FF2B5EF4-FFF2-40B4-BE49-F238E27FC236}">
                  <a16:creationId xmlns:a16="http://schemas.microsoft.com/office/drawing/2014/main" id="{CF27CD15-5440-41C4-B647-CB7063975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1" name="Freeform 398">
              <a:extLst>
                <a:ext uri="{FF2B5EF4-FFF2-40B4-BE49-F238E27FC236}">
                  <a16:creationId xmlns:a16="http://schemas.microsoft.com/office/drawing/2014/main" id="{2AA834E1-18AD-40C0-B511-3957241A7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2" name="Freeform 399">
              <a:extLst>
                <a:ext uri="{FF2B5EF4-FFF2-40B4-BE49-F238E27FC236}">
                  <a16:creationId xmlns:a16="http://schemas.microsoft.com/office/drawing/2014/main" id="{21DAF841-A690-4565-9C47-1413D99FA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3" name="Freeform 400">
              <a:extLst>
                <a:ext uri="{FF2B5EF4-FFF2-40B4-BE49-F238E27FC236}">
                  <a16:creationId xmlns:a16="http://schemas.microsoft.com/office/drawing/2014/main" id="{9253D62D-6EF4-45AC-97EC-F7C0CC61D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" name="Freeform 401">
              <a:extLst>
                <a:ext uri="{FF2B5EF4-FFF2-40B4-BE49-F238E27FC236}">
                  <a16:creationId xmlns:a16="http://schemas.microsoft.com/office/drawing/2014/main" id="{79DEF27B-319D-4B94-80F9-2A4E76DC4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" name="Freeform 402">
              <a:extLst>
                <a:ext uri="{FF2B5EF4-FFF2-40B4-BE49-F238E27FC236}">
                  <a16:creationId xmlns:a16="http://schemas.microsoft.com/office/drawing/2014/main" id="{739D3A81-6FAC-4E5D-82F2-A0806C429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6" name="Freeform 403">
              <a:extLst>
                <a:ext uri="{FF2B5EF4-FFF2-40B4-BE49-F238E27FC236}">
                  <a16:creationId xmlns:a16="http://schemas.microsoft.com/office/drawing/2014/main" id="{2D18525D-B9BA-4EDB-8EB6-D057BEABA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7" name="Freeform 404">
              <a:extLst>
                <a:ext uri="{FF2B5EF4-FFF2-40B4-BE49-F238E27FC236}">
                  <a16:creationId xmlns:a16="http://schemas.microsoft.com/office/drawing/2014/main" id="{BE0DB7DF-49F3-46B7-B09B-7F8462DDE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8" name="Freeform 405">
              <a:extLst>
                <a:ext uri="{FF2B5EF4-FFF2-40B4-BE49-F238E27FC236}">
                  <a16:creationId xmlns:a16="http://schemas.microsoft.com/office/drawing/2014/main" id="{4480A600-9215-4D20-8A4B-24831FA16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9" name="Freeform 406">
              <a:extLst>
                <a:ext uri="{FF2B5EF4-FFF2-40B4-BE49-F238E27FC236}">
                  <a16:creationId xmlns:a16="http://schemas.microsoft.com/office/drawing/2014/main" id="{03E67C48-8DAD-481D-B34B-EAF515687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0" name="Freeform 407">
              <a:extLst>
                <a:ext uri="{FF2B5EF4-FFF2-40B4-BE49-F238E27FC236}">
                  <a16:creationId xmlns:a16="http://schemas.microsoft.com/office/drawing/2014/main" id="{54DB7161-F224-4831-B21E-E476C4BEA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1" name="Freeform 408">
              <a:extLst>
                <a:ext uri="{FF2B5EF4-FFF2-40B4-BE49-F238E27FC236}">
                  <a16:creationId xmlns:a16="http://schemas.microsoft.com/office/drawing/2014/main" id="{8B5BA63B-116D-42E6-9396-8868FA5AF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2" name="Freeform 409">
              <a:extLst>
                <a:ext uri="{FF2B5EF4-FFF2-40B4-BE49-F238E27FC236}">
                  <a16:creationId xmlns:a16="http://schemas.microsoft.com/office/drawing/2014/main" id="{70E4EE97-518F-4D2B-9FDC-0C1E784E1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3" name="Freeform 410">
              <a:extLst>
                <a:ext uri="{FF2B5EF4-FFF2-40B4-BE49-F238E27FC236}">
                  <a16:creationId xmlns:a16="http://schemas.microsoft.com/office/drawing/2014/main" id="{31ACDCC3-152C-4BF3-B64A-9AE30CACA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" name="Freeform 411">
              <a:extLst>
                <a:ext uri="{FF2B5EF4-FFF2-40B4-BE49-F238E27FC236}">
                  <a16:creationId xmlns:a16="http://schemas.microsoft.com/office/drawing/2014/main" id="{674D9FD6-4020-4B16-9F83-C06D19EF2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" name="Freeform 412">
              <a:extLst>
                <a:ext uri="{FF2B5EF4-FFF2-40B4-BE49-F238E27FC236}">
                  <a16:creationId xmlns:a16="http://schemas.microsoft.com/office/drawing/2014/main" id="{DD70618F-6ADF-4448-985B-B66F19D66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6" name="Freeform 413">
              <a:extLst>
                <a:ext uri="{FF2B5EF4-FFF2-40B4-BE49-F238E27FC236}">
                  <a16:creationId xmlns:a16="http://schemas.microsoft.com/office/drawing/2014/main" id="{68EA1D1A-02DA-4C3C-B176-76AAAA4F4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7" name="Freeform 414">
              <a:extLst>
                <a:ext uri="{FF2B5EF4-FFF2-40B4-BE49-F238E27FC236}">
                  <a16:creationId xmlns:a16="http://schemas.microsoft.com/office/drawing/2014/main" id="{F84CED01-0C24-46CF-8326-3A89E369A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8" name="Freeform 415">
              <a:extLst>
                <a:ext uri="{FF2B5EF4-FFF2-40B4-BE49-F238E27FC236}">
                  <a16:creationId xmlns:a16="http://schemas.microsoft.com/office/drawing/2014/main" id="{44EF6227-565C-41EF-8B57-88170190DA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9" name="Freeform 416">
              <a:extLst>
                <a:ext uri="{FF2B5EF4-FFF2-40B4-BE49-F238E27FC236}">
                  <a16:creationId xmlns:a16="http://schemas.microsoft.com/office/drawing/2014/main" id="{5379833E-DAE7-400E-BD21-946F864226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0" name="Freeform 417">
              <a:extLst>
                <a:ext uri="{FF2B5EF4-FFF2-40B4-BE49-F238E27FC236}">
                  <a16:creationId xmlns:a16="http://schemas.microsoft.com/office/drawing/2014/main" id="{FDCD5C16-37F1-4C34-BE67-98BBC888AB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1" name="Freeform 418">
              <a:extLst>
                <a:ext uri="{FF2B5EF4-FFF2-40B4-BE49-F238E27FC236}">
                  <a16:creationId xmlns:a16="http://schemas.microsoft.com/office/drawing/2014/main" id="{36D70FBF-1EFD-4720-A6D2-E3897CF7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2" name="Freeform 419">
              <a:extLst>
                <a:ext uri="{FF2B5EF4-FFF2-40B4-BE49-F238E27FC236}">
                  <a16:creationId xmlns:a16="http://schemas.microsoft.com/office/drawing/2014/main" id="{A9E300B4-EA5C-4F68-B5C5-8E31F2E78D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3" name="Freeform 420">
              <a:extLst>
                <a:ext uri="{FF2B5EF4-FFF2-40B4-BE49-F238E27FC236}">
                  <a16:creationId xmlns:a16="http://schemas.microsoft.com/office/drawing/2014/main" id="{8F636CB0-EBAE-4574-B89C-7DEF3D68A8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" name="Freeform 421">
              <a:extLst>
                <a:ext uri="{FF2B5EF4-FFF2-40B4-BE49-F238E27FC236}">
                  <a16:creationId xmlns:a16="http://schemas.microsoft.com/office/drawing/2014/main" id="{DB2F54B4-6C21-472B-96B3-22AA754A7A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" name="Freeform 422">
              <a:extLst>
                <a:ext uri="{FF2B5EF4-FFF2-40B4-BE49-F238E27FC236}">
                  <a16:creationId xmlns:a16="http://schemas.microsoft.com/office/drawing/2014/main" id="{2976E261-219A-4EE6-8CD6-009B0F6E69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" name="Freeform 423">
              <a:extLst>
                <a:ext uri="{FF2B5EF4-FFF2-40B4-BE49-F238E27FC236}">
                  <a16:creationId xmlns:a16="http://schemas.microsoft.com/office/drawing/2014/main" id="{4DD1EE68-F952-4907-AF0B-BC3294A2EE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" name="Freeform 424">
              <a:extLst>
                <a:ext uri="{FF2B5EF4-FFF2-40B4-BE49-F238E27FC236}">
                  <a16:creationId xmlns:a16="http://schemas.microsoft.com/office/drawing/2014/main" id="{A1225969-C0C9-47F2-8D74-1D7714BA3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8" name="Freeform 425">
              <a:extLst>
                <a:ext uri="{FF2B5EF4-FFF2-40B4-BE49-F238E27FC236}">
                  <a16:creationId xmlns:a16="http://schemas.microsoft.com/office/drawing/2014/main" id="{CA61FA09-98C5-4ADE-BCF5-CDDB23EDC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9" name="Freeform 426">
              <a:extLst>
                <a:ext uri="{FF2B5EF4-FFF2-40B4-BE49-F238E27FC236}">
                  <a16:creationId xmlns:a16="http://schemas.microsoft.com/office/drawing/2014/main" id="{A2F6EA37-394B-4C77-BFDF-FC4106D19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0" name="Freeform 427">
              <a:extLst>
                <a:ext uri="{FF2B5EF4-FFF2-40B4-BE49-F238E27FC236}">
                  <a16:creationId xmlns:a16="http://schemas.microsoft.com/office/drawing/2014/main" id="{CE404940-C95C-423D-83EA-A0E749143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1" name="Freeform 428">
              <a:extLst>
                <a:ext uri="{FF2B5EF4-FFF2-40B4-BE49-F238E27FC236}">
                  <a16:creationId xmlns:a16="http://schemas.microsoft.com/office/drawing/2014/main" id="{10CEBAEA-958C-40CB-8FEB-C8CC81410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2" name="Freeform 430">
              <a:extLst>
                <a:ext uri="{FF2B5EF4-FFF2-40B4-BE49-F238E27FC236}">
                  <a16:creationId xmlns:a16="http://schemas.microsoft.com/office/drawing/2014/main" id="{0197E823-5EBB-4E7D-BF80-063126942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3" name="Freeform 431">
              <a:extLst>
                <a:ext uri="{FF2B5EF4-FFF2-40B4-BE49-F238E27FC236}">
                  <a16:creationId xmlns:a16="http://schemas.microsoft.com/office/drawing/2014/main" id="{8E9AB107-E12E-4556-AFCA-C0BCB3902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4" name="Freeform 432">
              <a:extLst>
                <a:ext uri="{FF2B5EF4-FFF2-40B4-BE49-F238E27FC236}">
                  <a16:creationId xmlns:a16="http://schemas.microsoft.com/office/drawing/2014/main" id="{470EC566-FA3E-44CF-85E9-7EE3CEFDA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" name="Freeform 433">
              <a:extLst>
                <a:ext uri="{FF2B5EF4-FFF2-40B4-BE49-F238E27FC236}">
                  <a16:creationId xmlns:a16="http://schemas.microsoft.com/office/drawing/2014/main" id="{1E9AB2FB-BD39-4AE4-A2EF-FF453FDA5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6" name="Freeform 434">
              <a:extLst>
                <a:ext uri="{FF2B5EF4-FFF2-40B4-BE49-F238E27FC236}">
                  <a16:creationId xmlns:a16="http://schemas.microsoft.com/office/drawing/2014/main" id="{90603B25-10D4-4419-A41C-5B9420F16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7" name="Freeform 435">
              <a:extLst>
                <a:ext uri="{FF2B5EF4-FFF2-40B4-BE49-F238E27FC236}">
                  <a16:creationId xmlns:a16="http://schemas.microsoft.com/office/drawing/2014/main" id="{90F4673E-7D95-4E61-93A1-9429348D7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8" name="Freeform 436">
              <a:extLst>
                <a:ext uri="{FF2B5EF4-FFF2-40B4-BE49-F238E27FC236}">
                  <a16:creationId xmlns:a16="http://schemas.microsoft.com/office/drawing/2014/main" id="{97F56885-2F2D-4F2C-A2D1-7FB820C54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9" name="Freeform 437">
              <a:extLst>
                <a:ext uri="{FF2B5EF4-FFF2-40B4-BE49-F238E27FC236}">
                  <a16:creationId xmlns:a16="http://schemas.microsoft.com/office/drawing/2014/main" id="{5FF205DC-B3D0-46D1-B066-BE9E65420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0" name="Freeform 438">
              <a:extLst>
                <a:ext uri="{FF2B5EF4-FFF2-40B4-BE49-F238E27FC236}">
                  <a16:creationId xmlns:a16="http://schemas.microsoft.com/office/drawing/2014/main" id="{164B3849-8ACE-4150-9AF6-72ACBD40E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1" name="Freeform 439">
              <a:extLst>
                <a:ext uri="{FF2B5EF4-FFF2-40B4-BE49-F238E27FC236}">
                  <a16:creationId xmlns:a16="http://schemas.microsoft.com/office/drawing/2014/main" id="{62CEB928-2439-44FC-B7AB-D19FB9BCC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2" name="Freeform 440">
              <a:extLst>
                <a:ext uri="{FF2B5EF4-FFF2-40B4-BE49-F238E27FC236}">
                  <a16:creationId xmlns:a16="http://schemas.microsoft.com/office/drawing/2014/main" id="{ACB9618F-75A2-44BF-8A49-29BD9A755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3" name="Freeform 441">
              <a:extLst>
                <a:ext uri="{FF2B5EF4-FFF2-40B4-BE49-F238E27FC236}">
                  <a16:creationId xmlns:a16="http://schemas.microsoft.com/office/drawing/2014/main" id="{5CEDA4DC-82AC-4F22-BC23-C384AD363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4" name="Freeform 442">
              <a:extLst>
                <a:ext uri="{FF2B5EF4-FFF2-40B4-BE49-F238E27FC236}">
                  <a16:creationId xmlns:a16="http://schemas.microsoft.com/office/drawing/2014/main" id="{688680CB-7949-486E-94FF-BF6C787A7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" name="Freeform 443">
              <a:extLst>
                <a:ext uri="{FF2B5EF4-FFF2-40B4-BE49-F238E27FC236}">
                  <a16:creationId xmlns:a16="http://schemas.microsoft.com/office/drawing/2014/main" id="{B7F1C29F-07A6-46CA-802A-5983D280A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" name="Freeform 444">
              <a:extLst>
                <a:ext uri="{FF2B5EF4-FFF2-40B4-BE49-F238E27FC236}">
                  <a16:creationId xmlns:a16="http://schemas.microsoft.com/office/drawing/2014/main" id="{0EE0B74C-FA86-4A39-BA14-1E7DBA994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7" name="Freeform 445">
              <a:extLst>
                <a:ext uri="{FF2B5EF4-FFF2-40B4-BE49-F238E27FC236}">
                  <a16:creationId xmlns:a16="http://schemas.microsoft.com/office/drawing/2014/main" id="{37699CB3-4821-45B3-BC00-DF57CD4B1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8" name="Freeform 446">
              <a:extLst>
                <a:ext uri="{FF2B5EF4-FFF2-40B4-BE49-F238E27FC236}">
                  <a16:creationId xmlns:a16="http://schemas.microsoft.com/office/drawing/2014/main" id="{4637CD2D-7844-4155-B4A2-7B6C79248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9" name="Freeform 447">
              <a:extLst>
                <a:ext uri="{FF2B5EF4-FFF2-40B4-BE49-F238E27FC236}">
                  <a16:creationId xmlns:a16="http://schemas.microsoft.com/office/drawing/2014/main" id="{71CA1D59-C36F-46C8-AC1F-67BDE867A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0" name="Freeform 448">
              <a:extLst>
                <a:ext uri="{FF2B5EF4-FFF2-40B4-BE49-F238E27FC236}">
                  <a16:creationId xmlns:a16="http://schemas.microsoft.com/office/drawing/2014/main" id="{E4B09135-D509-41D8-A937-E4977C0FB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1" name="Freeform 449">
              <a:extLst>
                <a:ext uri="{FF2B5EF4-FFF2-40B4-BE49-F238E27FC236}">
                  <a16:creationId xmlns:a16="http://schemas.microsoft.com/office/drawing/2014/main" id="{4627C6B7-6A5F-45CC-ACB6-6807DFA54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2" name="Freeform 450">
              <a:extLst>
                <a:ext uri="{FF2B5EF4-FFF2-40B4-BE49-F238E27FC236}">
                  <a16:creationId xmlns:a16="http://schemas.microsoft.com/office/drawing/2014/main" id="{D6BDC5D1-690F-451B-A247-0D54A79A7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3" name="Freeform 451">
              <a:extLst>
                <a:ext uri="{FF2B5EF4-FFF2-40B4-BE49-F238E27FC236}">
                  <a16:creationId xmlns:a16="http://schemas.microsoft.com/office/drawing/2014/main" id="{FC974ABE-E6B9-4BB7-A129-3E3ADA32B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4" name="Group 452">
            <a:extLst>
              <a:ext uri="{FF2B5EF4-FFF2-40B4-BE49-F238E27FC236}">
                <a16:creationId xmlns:a16="http://schemas.microsoft.com/office/drawing/2014/main" id="{051291D7-42E4-49FA-9045-B9A10618EE2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94268" y="3000927"/>
            <a:ext cx="872773" cy="561477"/>
            <a:chOff x="4080" y="1165"/>
            <a:chExt cx="1278" cy="514"/>
          </a:xfrm>
        </p:grpSpPr>
        <p:sp>
          <p:nvSpPr>
            <p:cNvPr id="1945" name="Freeform 234">
              <a:extLst>
                <a:ext uri="{FF2B5EF4-FFF2-40B4-BE49-F238E27FC236}">
                  <a16:creationId xmlns:a16="http://schemas.microsoft.com/office/drawing/2014/main" id="{F40AB69C-3C4F-4696-B42C-1226729D6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" name="Freeform 247">
              <a:extLst>
                <a:ext uri="{FF2B5EF4-FFF2-40B4-BE49-F238E27FC236}">
                  <a16:creationId xmlns:a16="http://schemas.microsoft.com/office/drawing/2014/main" id="{8038BD70-B21B-4499-9194-97EBC2D03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" name="Freeform 248">
              <a:extLst>
                <a:ext uri="{FF2B5EF4-FFF2-40B4-BE49-F238E27FC236}">
                  <a16:creationId xmlns:a16="http://schemas.microsoft.com/office/drawing/2014/main" id="{33A10269-AFC9-4339-9917-4A8871163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" name="Freeform 249">
              <a:extLst>
                <a:ext uri="{FF2B5EF4-FFF2-40B4-BE49-F238E27FC236}">
                  <a16:creationId xmlns:a16="http://schemas.microsoft.com/office/drawing/2014/main" id="{608FF95A-8E73-4406-B6E1-3F0E922C3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" name="Freeform 250">
              <a:extLst>
                <a:ext uri="{FF2B5EF4-FFF2-40B4-BE49-F238E27FC236}">
                  <a16:creationId xmlns:a16="http://schemas.microsoft.com/office/drawing/2014/main" id="{114DA790-F867-4C28-9FEA-EC71D1662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" name="Freeform 251">
              <a:extLst>
                <a:ext uri="{FF2B5EF4-FFF2-40B4-BE49-F238E27FC236}">
                  <a16:creationId xmlns:a16="http://schemas.microsoft.com/office/drawing/2014/main" id="{D1B587CC-0EB4-41E7-B944-060E42B2A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" name="Freeform 252">
              <a:extLst>
                <a:ext uri="{FF2B5EF4-FFF2-40B4-BE49-F238E27FC236}">
                  <a16:creationId xmlns:a16="http://schemas.microsoft.com/office/drawing/2014/main" id="{E32C1974-FC64-4255-BAEB-24A14DB83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" name="Freeform 253">
              <a:extLst>
                <a:ext uri="{FF2B5EF4-FFF2-40B4-BE49-F238E27FC236}">
                  <a16:creationId xmlns:a16="http://schemas.microsoft.com/office/drawing/2014/main" id="{F2FB31A7-4169-40D8-8F9F-B235A0F63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" name="Freeform 254">
              <a:extLst>
                <a:ext uri="{FF2B5EF4-FFF2-40B4-BE49-F238E27FC236}">
                  <a16:creationId xmlns:a16="http://schemas.microsoft.com/office/drawing/2014/main" id="{5C7D21B5-8639-4FC2-87CA-1EF45F4DD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" name="Freeform 255">
              <a:extLst>
                <a:ext uri="{FF2B5EF4-FFF2-40B4-BE49-F238E27FC236}">
                  <a16:creationId xmlns:a16="http://schemas.microsoft.com/office/drawing/2014/main" id="{71C7C7FD-9D7C-4668-B441-949289CA0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" name="Freeform 256">
              <a:extLst>
                <a:ext uri="{FF2B5EF4-FFF2-40B4-BE49-F238E27FC236}">
                  <a16:creationId xmlns:a16="http://schemas.microsoft.com/office/drawing/2014/main" id="{63C4EF92-50B2-4964-8126-EA86C3312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" name="Freeform 257">
              <a:extLst>
                <a:ext uri="{FF2B5EF4-FFF2-40B4-BE49-F238E27FC236}">
                  <a16:creationId xmlns:a16="http://schemas.microsoft.com/office/drawing/2014/main" id="{06B5DB06-14BC-4E21-8BD7-4243B10A9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" name="Freeform 258">
              <a:extLst>
                <a:ext uri="{FF2B5EF4-FFF2-40B4-BE49-F238E27FC236}">
                  <a16:creationId xmlns:a16="http://schemas.microsoft.com/office/drawing/2014/main" id="{0D8127AD-D831-42B0-8AD5-7998C48FA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" name="Freeform 259">
              <a:extLst>
                <a:ext uri="{FF2B5EF4-FFF2-40B4-BE49-F238E27FC236}">
                  <a16:creationId xmlns:a16="http://schemas.microsoft.com/office/drawing/2014/main" id="{96AFDED4-0596-4BCD-AEEE-71EC2F15A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" name="Freeform 260">
              <a:extLst>
                <a:ext uri="{FF2B5EF4-FFF2-40B4-BE49-F238E27FC236}">
                  <a16:creationId xmlns:a16="http://schemas.microsoft.com/office/drawing/2014/main" id="{BDC90C57-7D4F-4DAC-BBB5-1CF7606EB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" name="Freeform 261">
              <a:extLst>
                <a:ext uri="{FF2B5EF4-FFF2-40B4-BE49-F238E27FC236}">
                  <a16:creationId xmlns:a16="http://schemas.microsoft.com/office/drawing/2014/main" id="{B02074C0-7397-41C8-A2DD-994E34567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" name="Freeform 262">
              <a:extLst>
                <a:ext uri="{FF2B5EF4-FFF2-40B4-BE49-F238E27FC236}">
                  <a16:creationId xmlns:a16="http://schemas.microsoft.com/office/drawing/2014/main" id="{A400E03B-D483-49D8-A9ED-D81C5231A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" name="Freeform 263">
              <a:extLst>
                <a:ext uri="{FF2B5EF4-FFF2-40B4-BE49-F238E27FC236}">
                  <a16:creationId xmlns:a16="http://schemas.microsoft.com/office/drawing/2014/main" id="{F0B8107F-6ECE-44EC-A509-D74E70C87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" name="Freeform 264">
              <a:extLst>
                <a:ext uri="{FF2B5EF4-FFF2-40B4-BE49-F238E27FC236}">
                  <a16:creationId xmlns:a16="http://schemas.microsoft.com/office/drawing/2014/main" id="{7C1DD8C9-C319-4838-B9AF-448230C97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" name="Freeform 265">
              <a:extLst>
                <a:ext uri="{FF2B5EF4-FFF2-40B4-BE49-F238E27FC236}">
                  <a16:creationId xmlns:a16="http://schemas.microsoft.com/office/drawing/2014/main" id="{305BFBE6-C2E8-4DCC-AD7B-6A91A7C1D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" name="Freeform 266">
              <a:extLst>
                <a:ext uri="{FF2B5EF4-FFF2-40B4-BE49-F238E27FC236}">
                  <a16:creationId xmlns:a16="http://schemas.microsoft.com/office/drawing/2014/main" id="{F962CE72-9D94-4736-91F3-201E47D08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" name="Freeform 267">
              <a:extLst>
                <a:ext uri="{FF2B5EF4-FFF2-40B4-BE49-F238E27FC236}">
                  <a16:creationId xmlns:a16="http://schemas.microsoft.com/office/drawing/2014/main" id="{4A2C869E-320E-465F-BF11-6701A787C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" name="Freeform 268">
              <a:extLst>
                <a:ext uri="{FF2B5EF4-FFF2-40B4-BE49-F238E27FC236}">
                  <a16:creationId xmlns:a16="http://schemas.microsoft.com/office/drawing/2014/main" id="{15080B25-F559-4FF8-AF39-2333E928B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" name="Freeform 269">
              <a:extLst>
                <a:ext uri="{FF2B5EF4-FFF2-40B4-BE49-F238E27FC236}">
                  <a16:creationId xmlns:a16="http://schemas.microsoft.com/office/drawing/2014/main" id="{5A12BC36-C56C-44AB-B71A-EB881C436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" name="Freeform 270">
              <a:extLst>
                <a:ext uri="{FF2B5EF4-FFF2-40B4-BE49-F238E27FC236}">
                  <a16:creationId xmlns:a16="http://schemas.microsoft.com/office/drawing/2014/main" id="{B131F590-5315-48DE-A1DC-346DECF23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" name="Freeform 271">
              <a:extLst>
                <a:ext uri="{FF2B5EF4-FFF2-40B4-BE49-F238E27FC236}">
                  <a16:creationId xmlns:a16="http://schemas.microsoft.com/office/drawing/2014/main" id="{DF21CFB6-FD85-404E-9708-21125808D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" name="Freeform 272">
              <a:extLst>
                <a:ext uri="{FF2B5EF4-FFF2-40B4-BE49-F238E27FC236}">
                  <a16:creationId xmlns:a16="http://schemas.microsoft.com/office/drawing/2014/main" id="{5597F0EB-EC7B-4D88-9135-0DEA087C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" name="Freeform 273">
              <a:extLst>
                <a:ext uri="{FF2B5EF4-FFF2-40B4-BE49-F238E27FC236}">
                  <a16:creationId xmlns:a16="http://schemas.microsoft.com/office/drawing/2014/main" id="{2193C42F-82EA-4BFA-891A-4F58471A1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" name="Freeform 274">
              <a:extLst>
                <a:ext uri="{FF2B5EF4-FFF2-40B4-BE49-F238E27FC236}">
                  <a16:creationId xmlns:a16="http://schemas.microsoft.com/office/drawing/2014/main" id="{DDF495C6-C63F-488D-BE22-6F53454AE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4" name="Freeform 275">
              <a:extLst>
                <a:ext uri="{FF2B5EF4-FFF2-40B4-BE49-F238E27FC236}">
                  <a16:creationId xmlns:a16="http://schemas.microsoft.com/office/drawing/2014/main" id="{6290F0A6-E3CA-47B3-8933-2DDFD993F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5" name="Freeform 276">
              <a:extLst>
                <a:ext uri="{FF2B5EF4-FFF2-40B4-BE49-F238E27FC236}">
                  <a16:creationId xmlns:a16="http://schemas.microsoft.com/office/drawing/2014/main" id="{F2EBB71F-86C5-460E-9444-95E06DC88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" name="Freeform 277">
              <a:extLst>
                <a:ext uri="{FF2B5EF4-FFF2-40B4-BE49-F238E27FC236}">
                  <a16:creationId xmlns:a16="http://schemas.microsoft.com/office/drawing/2014/main" id="{EC5DD55B-6ECF-4026-AE1C-AD3FF7E3C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" name="Freeform 278">
              <a:extLst>
                <a:ext uri="{FF2B5EF4-FFF2-40B4-BE49-F238E27FC236}">
                  <a16:creationId xmlns:a16="http://schemas.microsoft.com/office/drawing/2014/main" id="{A64D0F37-D803-4381-92D1-0197DA245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8" name="Freeform 279">
              <a:extLst>
                <a:ext uri="{FF2B5EF4-FFF2-40B4-BE49-F238E27FC236}">
                  <a16:creationId xmlns:a16="http://schemas.microsoft.com/office/drawing/2014/main" id="{F8D36CC6-1EA7-4FDB-8835-F1D5BAC13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9" name="Freeform 280">
              <a:extLst>
                <a:ext uri="{FF2B5EF4-FFF2-40B4-BE49-F238E27FC236}">
                  <a16:creationId xmlns:a16="http://schemas.microsoft.com/office/drawing/2014/main" id="{1D8F52FD-C141-4559-AE60-752A4B3B1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" name="Freeform 281">
              <a:extLst>
                <a:ext uri="{FF2B5EF4-FFF2-40B4-BE49-F238E27FC236}">
                  <a16:creationId xmlns:a16="http://schemas.microsoft.com/office/drawing/2014/main" id="{D263C259-0153-40B6-8763-6F1C2F8EB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1" name="Freeform 282">
              <a:extLst>
                <a:ext uri="{FF2B5EF4-FFF2-40B4-BE49-F238E27FC236}">
                  <a16:creationId xmlns:a16="http://schemas.microsoft.com/office/drawing/2014/main" id="{3915E80C-95B2-4B24-B82E-C0616161B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" name="Freeform 283">
              <a:extLst>
                <a:ext uri="{FF2B5EF4-FFF2-40B4-BE49-F238E27FC236}">
                  <a16:creationId xmlns:a16="http://schemas.microsoft.com/office/drawing/2014/main" id="{D49A15EF-8E19-47EB-B207-05C4BCD9C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" name="Freeform 284">
              <a:extLst>
                <a:ext uri="{FF2B5EF4-FFF2-40B4-BE49-F238E27FC236}">
                  <a16:creationId xmlns:a16="http://schemas.microsoft.com/office/drawing/2014/main" id="{2A9C1B97-2CDC-4543-A380-7BDD5955F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4" name="Freeform 285">
              <a:extLst>
                <a:ext uri="{FF2B5EF4-FFF2-40B4-BE49-F238E27FC236}">
                  <a16:creationId xmlns:a16="http://schemas.microsoft.com/office/drawing/2014/main" id="{0BB50E69-5594-439F-84D8-5616FCD12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5" name="Freeform 286">
              <a:extLst>
                <a:ext uri="{FF2B5EF4-FFF2-40B4-BE49-F238E27FC236}">
                  <a16:creationId xmlns:a16="http://schemas.microsoft.com/office/drawing/2014/main" id="{40BBDEEB-5673-42AC-9409-5BB5E3DFE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" name="Freeform 287">
              <a:extLst>
                <a:ext uri="{FF2B5EF4-FFF2-40B4-BE49-F238E27FC236}">
                  <a16:creationId xmlns:a16="http://schemas.microsoft.com/office/drawing/2014/main" id="{85488BB0-0DDC-433D-AF8C-29E49BC72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" name="Freeform 288">
              <a:extLst>
                <a:ext uri="{FF2B5EF4-FFF2-40B4-BE49-F238E27FC236}">
                  <a16:creationId xmlns:a16="http://schemas.microsoft.com/office/drawing/2014/main" id="{BADB1AE3-03BD-496D-9281-59F24620F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" name="Freeform 289">
              <a:extLst>
                <a:ext uri="{FF2B5EF4-FFF2-40B4-BE49-F238E27FC236}">
                  <a16:creationId xmlns:a16="http://schemas.microsoft.com/office/drawing/2014/main" id="{7554F268-98CB-41A7-96F9-E4582EE52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9" name="Freeform 290">
              <a:extLst>
                <a:ext uri="{FF2B5EF4-FFF2-40B4-BE49-F238E27FC236}">
                  <a16:creationId xmlns:a16="http://schemas.microsoft.com/office/drawing/2014/main" id="{3408CE8F-AF48-47BD-801E-F1D1DB32D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0" name="Freeform 291">
              <a:extLst>
                <a:ext uri="{FF2B5EF4-FFF2-40B4-BE49-F238E27FC236}">
                  <a16:creationId xmlns:a16="http://schemas.microsoft.com/office/drawing/2014/main" id="{FF3487E4-EEA2-46C9-A583-AFE627316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1" name="Freeform 292">
              <a:extLst>
                <a:ext uri="{FF2B5EF4-FFF2-40B4-BE49-F238E27FC236}">
                  <a16:creationId xmlns:a16="http://schemas.microsoft.com/office/drawing/2014/main" id="{B9820EF3-5AD6-432B-93ED-F976F5D25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2" name="Freeform 293">
              <a:extLst>
                <a:ext uri="{FF2B5EF4-FFF2-40B4-BE49-F238E27FC236}">
                  <a16:creationId xmlns:a16="http://schemas.microsoft.com/office/drawing/2014/main" id="{D6E73A9E-A320-497E-A004-B0A1B646A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3" name="Freeform 294">
              <a:extLst>
                <a:ext uri="{FF2B5EF4-FFF2-40B4-BE49-F238E27FC236}">
                  <a16:creationId xmlns:a16="http://schemas.microsoft.com/office/drawing/2014/main" id="{09CB34F6-0108-4D66-879D-04A038480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4" name="Freeform 295">
              <a:extLst>
                <a:ext uri="{FF2B5EF4-FFF2-40B4-BE49-F238E27FC236}">
                  <a16:creationId xmlns:a16="http://schemas.microsoft.com/office/drawing/2014/main" id="{6AB58B0B-6069-4123-977A-FC5F6B0EF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5" name="Freeform 296">
              <a:extLst>
                <a:ext uri="{FF2B5EF4-FFF2-40B4-BE49-F238E27FC236}">
                  <a16:creationId xmlns:a16="http://schemas.microsoft.com/office/drawing/2014/main" id="{8AA92EBC-C074-4B7C-A2BA-BDD38A141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6" name="Freeform 297">
              <a:extLst>
                <a:ext uri="{FF2B5EF4-FFF2-40B4-BE49-F238E27FC236}">
                  <a16:creationId xmlns:a16="http://schemas.microsoft.com/office/drawing/2014/main" id="{1BE76C83-3DE6-4C9A-95AC-F4658F003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" name="Freeform 298">
              <a:extLst>
                <a:ext uri="{FF2B5EF4-FFF2-40B4-BE49-F238E27FC236}">
                  <a16:creationId xmlns:a16="http://schemas.microsoft.com/office/drawing/2014/main" id="{B24B42F9-3B7C-4C11-BF13-7E86FE7BA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" name="Freeform 299">
              <a:extLst>
                <a:ext uri="{FF2B5EF4-FFF2-40B4-BE49-F238E27FC236}">
                  <a16:creationId xmlns:a16="http://schemas.microsoft.com/office/drawing/2014/main" id="{3BEBE56B-266E-48C7-82B5-1454AFE8C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9" name="Freeform 300">
              <a:extLst>
                <a:ext uri="{FF2B5EF4-FFF2-40B4-BE49-F238E27FC236}">
                  <a16:creationId xmlns:a16="http://schemas.microsoft.com/office/drawing/2014/main" id="{9F699854-686A-49F3-AC6E-ACFE0ABB5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0" name="Freeform 301">
              <a:extLst>
                <a:ext uri="{FF2B5EF4-FFF2-40B4-BE49-F238E27FC236}">
                  <a16:creationId xmlns:a16="http://schemas.microsoft.com/office/drawing/2014/main" id="{CADFDB9F-D466-43EC-9ABC-B047257E6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1" name="Freeform 302">
              <a:extLst>
                <a:ext uri="{FF2B5EF4-FFF2-40B4-BE49-F238E27FC236}">
                  <a16:creationId xmlns:a16="http://schemas.microsoft.com/office/drawing/2014/main" id="{40DBB106-6AEC-4170-8C86-42A3D9399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2" name="Freeform 303">
              <a:extLst>
                <a:ext uri="{FF2B5EF4-FFF2-40B4-BE49-F238E27FC236}">
                  <a16:creationId xmlns:a16="http://schemas.microsoft.com/office/drawing/2014/main" id="{D177DF21-C7E7-4156-9618-5B52D9EBA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3" name="Freeform 304">
              <a:extLst>
                <a:ext uri="{FF2B5EF4-FFF2-40B4-BE49-F238E27FC236}">
                  <a16:creationId xmlns:a16="http://schemas.microsoft.com/office/drawing/2014/main" id="{A3A899FD-3F95-4B9E-81A5-8943F459D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4" name="Freeform 305">
              <a:extLst>
                <a:ext uri="{FF2B5EF4-FFF2-40B4-BE49-F238E27FC236}">
                  <a16:creationId xmlns:a16="http://schemas.microsoft.com/office/drawing/2014/main" id="{5174FFF3-DEBF-457A-9BEE-3FD7BB614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5" name="Freeform 306">
              <a:extLst>
                <a:ext uri="{FF2B5EF4-FFF2-40B4-BE49-F238E27FC236}">
                  <a16:creationId xmlns:a16="http://schemas.microsoft.com/office/drawing/2014/main" id="{05B97EBA-9222-49AF-83DE-1BA081F99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6" name="Freeform 307">
              <a:extLst>
                <a:ext uri="{FF2B5EF4-FFF2-40B4-BE49-F238E27FC236}">
                  <a16:creationId xmlns:a16="http://schemas.microsoft.com/office/drawing/2014/main" id="{652AAEED-E297-4BAF-9A76-DFFE087EC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" name="Freeform 308">
              <a:extLst>
                <a:ext uri="{FF2B5EF4-FFF2-40B4-BE49-F238E27FC236}">
                  <a16:creationId xmlns:a16="http://schemas.microsoft.com/office/drawing/2014/main" id="{9624EF03-7693-4EF4-BB4E-DF41953EA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8" name="Freeform 309">
              <a:extLst>
                <a:ext uri="{FF2B5EF4-FFF2-40B4-BE49-F238E27FC236}">
                  <a16:creationId xmlns:a16="http://schemas.microsoft.com/office/drawing/2014/main" id="{50E7CB80-6B16-4407-B449-EF8AF7E5D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9" name="Freeform 310">
              <a:extLst>
                <a:ext uri="{FF2B5EF4-FFF2-40B4-BE49-F238E27FC236}">
                  <a16:creationId xmlns:a16="http://schemas.microsoft.com/office/drawing/2014/main" id="{BEA9F9BB-AE77-45DB-884C-5E46A1499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0" name="Freeform 311">
              <a:extLst>
                <a:ext uri="{FF2B5EF4-FFF2-40B4-BE49-F238E27FC236}">
                  <a16:creationId xmlns:a16="http://schemas.microsoft.com/office/drawing/2014/main" id="{C44C5628-53B5-4E7E-9453-D8BCC1AFC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1" name="Freeform 312">
              <a:extLst>
                <a:ext uri="{FF2B5EF4-FFF2-40B4-BE49-F238E27FC236}">
                  <a16:creationId xmlns:a16="http://schemas.microsoft.com/office/drawing/2014/main" id="{75282C47-2065-4302-8B35-3DD4ED356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2" name="Freeform 313">
              <a:extLst>
                <a:ext uri="{FF2B5EF4-FFF2-40B4-BE49-F238E27FC236}">
                  <a16:creationId xmlns:a16="http://schemas.microsoft.com/office/drawing/2014/main" id="{5A4348EE-E4CB-4168-AD47-6C70333A4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3" name="Freeform 314">
              <a:extLst>
                <a:ext uri="{FF2B5EF4-FFF2-40B4-BE49-F238E27FC236}">
                  <a16:creationId xmlns:a16="http://schemas.microsoft.com/office/drawing/2014/main" id="{A0F00953-01D0-4CB8-B8F4-936CC1DCC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4" name="Freeform 315">
              <a:extLst>
                <a:ext uri="{FF2B5EF4-FFF2-40B4-BE49-F238E27FC236}">
                  <a16:creationId xmlns:a16="http://schemas.microsoft.com/office/drawing/2014/main" id="{33FAF8A9-16A6-4D10-95E8-38071B0CB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5" name="Freeform 316">
              <a:extLst>
                <a:ext uri="{FF2B5EF4-FFF2-40B4-BE49-F238E27FC236}">
                  <a16:creationId xmlns:a16="http://schemas.microsoft.com/office/drawing/2014/main" id="{676DFDF6-AFF1-4937-B988-85682E90B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6" name="Freeform 317">
              <a:extLst>
                <a:ext uri="{FF2B5EF4-FFF2-40B4-BE49-F238E27FC236}">
                  <a16:creationId xmlns:a16="http://schemas.microsoft.com/office/drawing/2014/main" id="{85FC54DC-7173-4E49-8A64-971AB5BA7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" name="Freeform 318">
              <a:extLst>
                <a:ext uri="{FF2B5EF4-FFF2-40B4-BE49-F238E27FC236}">
                  <a16:creationId xmlns:a16="http://schemas.microsoft.com/office/drawing/2014/main" id="{3CFF36F0-188E-4099-B4B4-E68118393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" name="Freeform 319">
              <a:extLst>
                <a:ext uri="{FF2B5EF4-FFF2-40B4-BE49-F238E27FC236}">
                  <a16:creationId xmlns:a16="http://schemas.microsoft.com/office/drawing/2014/main" id="{5615A8B8-A4E4-485F-9829-0B32B08CA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9" name="Freeform 320">
              <a:extLst>
                <a:ext uri="{FF2B5EF4-FFF2-40B4-BE49-F238E27FC236}">
                  <a16:creationId xmlns:a16="http://schemas.microsoft.com/office/drawing/2014/main" id="{8FD552B7-34B0-4949-8F8E-73A345740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0" name="Freeform 321">
              <a:extLst>
                <a:ext uri="{FF2B5EF4-FFF2-40B4-BE49-F238E27FC236}">
                  <a16:creationId xmlns:a16="http://schemas.microsoft.com/office/drawing/2014/main" id="{90CEFD1A-47DD-4B14-B17E-03B1AB8D2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1" name="Freeform 322">
              <a:extLst>
                <a:ext uri="{FF2B5EF4-FFF2-40B4-BE49-F238E27FC236}">
                  <a16:creationId xmlns:a16="http://schemas.microsoft.com/office/drawing/2014/main" id="{8A6A35CD-80C5-4FF7-AA55-3F9930584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2" name="Freeform 323">
              <a:extLst>
                <a:ext uri="{FF2B5EF4-FFF2-40B4-BE49-F238E27FC236}">
                  <a16:creationId xmlns:a16="http://schemas.microsoft.com/office/drawing/2014/main" id="{F35627FB-1F21-45D2-A0B2-740879DA3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3" name="Freeform 324">
              <a:extLst>
                <a:ext uri="{FF2B5EF4-FFF2-40B4-BE49-F238E27FC236}">
                  <a16:creationId xmlns:a16="http://schemas.microsoft.com/office/drawing/2014/main" id="{19784CAD-F153-4DE5-9FE4-D199526E5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4" name="Freeform 325">
              <a:extLst>
                <a:ext uri="{FF2B5EF4-FFF2-40B4-BE49-F238E27FC236}">
                  <a16:creationId xmlns:a16="http://schemas.microsoft.com/office/drawing/2014/main" id="{7135CD37-7D36-4E8A-9FED-F60B5C6A9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5" name="Freeform 326">
              <a:extLst>
                <a:ext uri="{FF2B5EF4-FFF2-40B4-BE49-F238E27FC236}">
                  <a16:creationId xmlns:a16="http://schemas.microsoft.com/office/drawing/2014/main" id="{8ABCA920-F488-4628-B32D-704BEA1D3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6" name="Freeform 327">
              <a:extLst>
                <a:ext uri="{FF2B5EF4-FFF2-40B4-BE49-F238E27FC236}">
                  <a16:creationId xmlns:a16="http://schemas.microsoft.com/office/drawing/2014/main" id="{E1FFD942-8169-488C-9121-46B76CB02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" name="Freeform 328">
              <a:extLst>
                <a:ext uri="{FF2B5EF4-FFF2-40B4-BE49-F238E27FC236}">
                  <a16:creationId xmlns:a16="http://schemas.microsoft.com/office/drawing/2014/main" id="{5A2D6071-173F-4785-8BBD-6E6BB0222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" name="Freeform 329">
              <a:extLst>
                <a:ext uri="{FF2B5EF4-FFF2-40B4-BE49-F238E27FC236}">
                  <a16:creationId xmlns:a16="http://schemas.microsoft.com/office/drawing/2014/main" id="{4BA01666-1D3A-4219-9936-F355F864D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9" name="Freeform 330">
              <a:extLst>
                <a:ext uri="{FF2B5EF4-FFF2-40B4-BE49-F238E27FC236}">
                  <a16:creationId xmlns:a16="http://schemas.microsoft.com/office/drawing/2014/main" id="{37345FC6-5C26-4BCD-8773-A7F4D5C32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0" name="Freeform 331">
              <a:extLst>
                <a:ext uri="{FF2B5EF4-FFF2-40B4-BE49-F238E27FC236}">
                  <a16:creationId xmlns:a16="http://schemas.microsoft.com/office/drawing/2014/main" id="{3FFAF76A-A821-42C8-B623-A8A1950B0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1" name="Freeform 332">
              <a:extLst>
                <a:ext uri="{FF2B5EF4-FFF2-40B4-BE49-F238E27FC236}">
                  <a16:creationId xmlns:a16="http://schemas.microsoft.com/office/drawing/2014/main" id="{1BF0CFCF-B4A2-4F7C-B1B3-5E8644529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2" name="Freeform 333">
              <a:extLst>
                <a:ext uri="{FF2B5EF4-FFF2-40B4-BE49-F238E27FC236}">
                  <a16:creationId xmlns:a16="http://schemas.microsoft.com/office/drawing/2014/main" id="{B3DE2460-74C2-4665-BAA1-6A0EACA11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3" name="Freeform 334">
              <a:extLst>
                <a:ext uri="{FF2B5EF4-FFF2-40B4-BE49-F238E27FC236}">
                  <a16:creationId xmlns:a16="http://schemas.microsoft.com/office/drawing/2014/main" id="{9A207CF3-A138-4FE6-ADDF-2E37C9BF8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4" name="Freeform 335">
              <a:extLst>
                <a:ext uri="{FF2B5EF4-FFF2-40B4-BE49-F238E27FC236}">
                  <a16:creationId xmlns:a16="http://schemas.microsoft.com/office/drawing/2014/main" id="{662ACDC4-8F5B-4C17-B178-E38AF5E3D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5" name="Freeform 336">
              <a:extLst>
                <a:ext uri="{FF2B5EF4-FFF2-40B4-BE49-F238E27FC236}">
                  <a16:creationId xmlns:a16="http://schemas.microsoft.com/office/drawing/2014/main" id="{202B63B8-7AA5-4CEB-A901-6CE88CFF2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6" name="Freeform 337">
              <a:extLst>
                <a:ext uri="{FF2B5EF4-FFF2-40B4-BE49-F238E27FC236}">
                  <a16:creationId xmlns:a16="http://schemas.microsoft.com/office/drawing/2014/main" id="{D890E81C-3691-43B3-8C1C-0B1266613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7" name="Freeform 338">
              <a:extLst>
                <a:ext uri="{FF2B5EF4-FFF2-40B4-BE49-F238E27FC236}">
                  <a16:creationId xmlns:a16="http://schemas.microsoft.com/office/drawing/2014/main" id="{2290137A-9F23-4785-B21E-2397CC218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8" name="Freeform 339">
              <a:extLst>
                <a:ext uri="{FF2B5EF4-FFF2-40B4-BE49-F238E27FC236}">
                  <a16:creationId xmlns:a16="http://schemas.microsoft.com/office/drawing/2014/main" id="{9017467C-663F-4230-B3D1-030E5FB92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9" name="Freeform 340">
              <a:extLst>
                <a:ext uri="{FF2B5EF4-FFF2-40B4-BE49-F238E27FC236}">
                  <a16:creationId xmlns:a16="http://schemas.microsoft.com/office/drawing/2014/main" id="{814B9E83-0C69-4817-9894-9BE63A2DD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0" name="Freeform 341">
              <a:extLst>
                <a:ext uri="{FF2B5EF4-FFF2-40B4-BE49-F238E27FC236}">
                  <a16:creationId xmlns:a16="http://schemas.microsoft.com/office/drawing/2014/main" id="{F63373A1-A7B6-41B1-9507-8F9F369BC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1" name="Freeform 342">
              <a:extLst>
                <a:ext uri="{FF2B5EF4-FFF2-40B4-BE49-F238E27FC236}">
                  <a16:creationId xmlns:a16="http://schemas.microsoft.com/office/drawing/2014/main" id="{25618D29-4B57-4431-88D9-12E7AE360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2" name="Freeform 343">
              <a:extLst>
                <a:ext uri="{FF2B5EF4-FFF2-40B4-BE49-F238E27FC236}">
                  <a16:creationId xmlns:a16="http://schemas.microsoft.com/office/drawing/2014/main" id="{73403CF9-560A-4B2D-AA4F-ACED44B2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3" name="Freeform 344">
              <a:extLst>
                <a:ext uri="{FF2B5EF4-FFF2-40B4-BE49-F238E27FC236}">
                  <a16:creationId xmlns:a16="http://schemas.microsoft.com/office/drawing/2014/main" id="{CA871007-6210-4846-858B-00FFEFC14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4" name="Freeform 345">
              <a:extLst>
                <a:ext uri="{FF2B5EF4-FFF2-40B4-BE49-F238E27FC236}">
                  <a16:creationId xmlns:a16="http://schemas.microsoft.com/office/drawing/2014/main" id="{7861A77E-1DA1-4800-BE24-96814A3C5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5" name="Freeform 346">
              <a:extLst>
                <a:ext uri="{FF2B5EF4-FFF2-40B4-BE49-F238E27FC236}">
                  <a16:creationId xmlns:a16="http://schemas.microsoft.com/office/drawing/2014/main" id="{466B421A-33FD-46C4-B2F9-D43036531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6" name="Freeform 347">
              <a:extLst>
                <a:ext uri="{FF2B5EF4-FFF2-40B4-BE49-F238E27FC236}">
                  <a16:creationId xmlns:a16="http://schemas.microsoft.com/office/drawing/2014/main" id="{316CA5BD-0BDF-4A6B-9224-19221A676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7" name="Freeform 348">
              <a:extLst>
                <a:ext uri="{FF2B5EF4-FFF2-40B4-BE49-F238E27FC236}">
                  <a16:creationId xmlns:a16="http://schemas.microsoft.com/office/drawing/2014/main" id="{669D1DD5-1DFF-467F-8872-54A880EBB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" name="Freeform 349">
              <a:extLst>
                <a:ext uri="{FF2B5EF4-FFF2-40B4-BE49-F238E27FC236}">
                  <a16:creationId xmlns:a16="http://schemas.microsoft.com/office/drawing/2014/main" id="{1337E614-51D8-469D-96E5-1282A0778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" name="Freeform 350">
              <a:extLst>
                <a:ext uri="{FF2B5EF4-FFF2-40B4-BE49-F238E27FC236}">
                  <a16:creationId xmlns:a16="http://schemas.microsoft.com/office/drawing/2014/main" id="{1F5CD245-97B4-4500-9FE2-AA2F5192C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" name="Freeform 351">
              <a:extLst>
                <a:ext uri="{FF2B5EF4-FFF2-40B4-BE49-F238E27FC236}">
                  <a16:creationId xmlns:a16="http://schemas.microsoft.com/office/drawing/2014/main" id="{611F4BCD-321E-481B-B81A-F81BD49F0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" name="Freeform 352">
              <a:extLst>
                <a:ext uri="{FF2B5EF4-FFF2-40B4-BE49-F238E27FC236}">
                  <a16:creationId xmlns:a16="http://schemas.microsoft.com/office/drawing/2014/main" id="{9BED5C1F-0F02-4EA0-A5DD-6DCB338BA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" name="Freeform 353">
              <a:extLst>
                <a:ext uri="{FF2B5EF4-FFF2-40B4-BE49-F238E27FC236}">
                  <a16:creationId xmlns:a16="http://schemas.microsoft.com/office/drawing/2014/main" id="{5F460AE9-2D22-4BBB-9256-CFF1C62CB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Freeform 354">
              <a:extLst>
                <a:ext uri="{FF2B5EF4-FFF2-40B4-BE49-F238E27FC236}">
                  <a16:creationId xmlns:a16="http://schemas.microsoft.com/office/drawing/2014/main" id="{CC6F0764-B5C7-451C-884F-60D5CB16D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55">
              <a:extLst>
                <a:ext uri="{FF2B5EF4-FFF2-40B4-BE49-F238E27FC236}">
                  <a16:creationId xmlns:a16="http://schemas.microsoft.com/office/drawing/2014/main" id="{4633C148-4FBA-4BE0-BC98-96360C974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356">
              <a:extLst>
                <a:ext uri="{FF2B5EF4-FFF2-40B4-BE49-F238E27FC236}">
                  <a16:creationId xmlns:a16="http://schemas.microsoft.com/office/drawing/2014/main" id="{F1F782CB-CF27-4A85-B96D-498B7E533B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357">
              <a:extLst>
                <a:ext uri="{FF2B5EF4-FFF2-40B4-BE49-F238E27FC236}">
                  <a16:creationId xmlns:a16="http://schemas.microsoft.com/office/drawing/2014/main" id="{466CD71F-A964-4FBA-A37C-33D7A82D9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358">
              <a:extLst>
                <a:ext uri="{FF2B5EF4-FFF2-40B4-BE49-F238E27FC236}">
                  <a16:creationId xmlns:a16="http://schemas.microsoft.com/office/drawing/2014/main" id="{B4477DD2-8F25-4D3D-948A-D74DB8711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359">
              <a:extLst>
                <a:ext uri="{FF2B5EF4-FFF2-40B4-BE49-F238E27FC236}">
                  <a16:creationId xmlns:a16="http://schemas.microsoft.com/office/drawing/2014/main" id="{F1AA1695-8009-44F9-B116-876A6E724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360">
              <a:extLst>
                <a:ext uri="{FF2B5EF4-FFF2-40B4-BE49-F238E27FC236}">
                  <a16:creationId xmlns:a16="http://schemas.microsoft.com/office/drawing/2014/main" id="{9C5D12E3-8B9A-4A7D-BDD5-53488EC95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361">
              <a:extLst>
                <a:ext uri="{FF2B5EF4-FFF2-40B4-BE49-F238E27FC236}">
                  <a16:creationId xmlns:a16="http://schemas.microsoft.com/office/drawing/2014/main" id="{BBC626E4-4581-4560-9560-66B11B85F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362">
              <a:extLst>
                <a:ext uri="{FF2B5EF4-FFF2-40B4-BE49-F238E27FC236}">
                  <a16:creationId xmlns:a16="http://schemas.microsoft.com/office/drawing/2014/main" id="{D0CB45FC-E9F1-45FE-9945-4849667ED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363">
              <a:extLst>
                <a:ext uri="{FF2B5EF4-FFF2-40B4-BE49-F238E27FC236}">
                  <a16:creationId xmlns:a16="http://schemas.microsoft.com/office/drawing/2014/main" id="{28DCCC6F-BCFE-4279-84F9-F6D14E313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64">
              <a:extLst>
                <a:ext uri="{FF2B5EF4-FFF2-40B4-BE49-F238E27FC236}">
                  <a16:creationId xmlns:a16="http://schemas.microsoft.com/office/drawing/2014/main" id="{9E979430-BB6D-4733-AEBF-3045350C4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65">
              <a:extLst>
                <a:ext uri="{FF2B5EF4-FFF2-40B4-BE49-F238E27FC236}">
                  <a16:creationId xmlns:a16="http://schemas.microsoft.com/office/drawing/2014/main" id="{E8F19186-73B3-44AA-A0C5-26D1F779A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66">
              <a:extLst>
                <a:ext uri="{FF2B5EF4-FFF2-40B4-BE49-F238E27FC236}">
                  <a16:creationId xmlns:a16="http://schemas.microsoft.com/office/drawing/2014/main" id="{9C38AB27-4F30-4A9F-A1BF-C43A3B45F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67">
              <a:extLst>
                <a:ext uri="{FF2B5EF4-FFF2-40B4-BE49-F238E27FC236}">
                  <a16:creationId xmlns:a16="http://schemas.microsoft.com/office/drawing/2014/main" id="{43AE17DA-2ADB-4C8A-97C9-BDC70D0DE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68">
              <a:extLst>
                <a:ext uri="{FF2B5EF4-FFF2-40B4-BE49-F238E27FC236}">
                  <a16:creationId xmlns:a16="http://schemas.microsoft.com/office/drawing/2014/main" id="{4D206EDC-5CCF-4C64-BB75-571AACE5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369">
              <a:extLst>
                <a:ext uri="{FF2B5EF4-FFF2-40B4-BE49-F238E27FC236}">
                  <a16:creationId xmlns:a16="http://schemas.microsoft.com/office/drawing/2014/main" id="{AB40100A-1700-4356-8A60-796FAE12F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370">
              <a:extLst>
                <a:ext uri="{FF2B5EF4-FFF2-40B4-BE49-F238E27FC236}">
                  <a16:creationId xmlns:a16="http://schemas.microsoft.com/office/drawing/2014/main" id="{051C4A8B-A6A2-49B1-ACDB-0D4231ABA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371">
              <a:extLst>
                <a:ext uri="{FF2B5EF4-FFF2-40B4-BE49-F238E27FC236}">
                  <a16:creationId xmlns:a16="http://schemas.microsoft.com/office/drawing/2014/main" id="{AC469AEC-47EA-4E3E-946C-807F36296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372">
              <a:extLst>
                <a:ext uri="{FF2B5EF4-FFF2-40B4-BE49-F238E27FC236}">
                  <a16:creationId xmlns:a16="http://schemas.microsoft.com/office/drawing/2014/main" id="{84D8636B-F3AA-47DD-9999-34002EE19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373">
              <a:extLst>
                <a:ext uri="{FF2B5EF4-FFF2-40B4-BE49-F238E27FC236}">
                  <a16:creationId xmlns:a16="http://schemas.microsoft.com/office/drawing/2014/main" id="{FFE5EA73-A0A3-4377-9BCD-6E70ADA53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374">
              <a:extLst>
                <a:ext uri="{FF2B5EF4-FFF2-40B4-BE49-F238E27FC236}">
                  <a16:creationId xmlns:a16="http://schemas.microsoft.com/office/drawing/2014/main" id="{5CCDA56B-5465-4FD3-9D20-938EC0B40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375">
              <a:extLst>
                <a:ext uri="{FF2B5EF4-FFF2-40B4-BE49-F238E27FC236}">
                  <a16:creationId xmlns:a16="http://schemas.microsoft.com/office/drawing/2014/main" id="{304D7A1F-AACD-41D7-9305-FBB3EEAA4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376">
              <a:extLst>
                <a:ext uri="{FF2B5EF4-FFF2-40B4-BE49-F238E27FC236}">
                  <a16:creationId xmlns:a16="http://schemas.microsoft.com/office/drawing/2014/main" id="{189A77BD-3F0B-491E-B9F0-454CABD97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377">
              <a:extLst>
                <a:ext uri="{FF2B5EF4-FFF2-40B4-BE49-F238E27FC236}">
                  <a16:creationId xmlns:a16="http://schemas.microsoft.com/office/drawing/2014/main" id="{5CD3BD82-CB66-4592-9420-64773F463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378">
              <a:extLst>
                <a:ext uri="{FF2B5EF4-FFF2-40B4-BE49-F238E27FC236}">
                  <a16:creationId xmlns:a16="http://schemas.microsoft.com/office/drawing/2014/main" id="{01FBADE0-1867-40AA-9C7C-FEC573542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379">
              <a:extLst>
                <a:ext uri="{FF2B5EF4-FFF2-40B4-BE49-F238E27FC236}">
                  <a16:creationId xmlns:a16="http://schemas.microsoft.com/office/drawing/2014/main" id="{3F5057EE-FF96-4FEB-BA1D-39CCDC3CF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380">
              <a:extLst>
                <a:ext uri="{FF2B5EF4-FFF2-40B4-BE49-F238E27FC236}">
                  <a16:creationId xmlns:a16="http://schemas.microsoft.com/office/drawing/2014/main" id="{7142FB8D-7136-43DA-8CEB-EB41D8B39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381">
              <a:extLst>
                <a:ext uri="{FF2B5EF4-FFF2-40B4-BE49-F238E27FC236}">
                  <a16:creationId xmlns:a16="http://schemas.microsoft.com/office/drawing/2014/main" id="{D8477FFB-1C87-4D94-8298-29D2F56FF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382">
              <a:extLst>
                <a:ext uri="{FF2B5EF4-FFF2-40B4-BE49-F238E27FC236}">
                  <a16:creationId xmlns:a16="http://schemas.microsoft.com/office/drawing/2014/main" id="{8FF08F8E-4958-40B7-A46B-8DE746D64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383">
              <a:extLst>
                <a:ext uri="{FF2B5EF4-FFF2-40B4-BE49-F238E27FC236}">
                  <a16:creationId xmlns:a16="http://schemas.microsoft.com/office/drawing/2014/main" id="{0FB78872-E9E5-4135-8BA6-D47D563CC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384">
              <a:extLst>
                <a:ext uri="{FF2B5EF4-FFF2-40B4-BE49-F238E27FC236}">
                  <a16:creationId xmlns:a16="http://schemas.microsoft.com/office/drawing/2014/main" id="{087DC6CB-54C3-4B33-B57D-02AAABABA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85">
              <a:extLst>
                <a:ext uri="{FF2B5EF4-FFF2-40B4-BE49-F238E27FC236}">
                  <a16:creationId xmlns:a16="http://schemas.microsoft.com/office/drawing/2014/main" id="{D346E627-DCAA-449B-B745-254D50B7D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86">
              <a:extLst>
                <a:ext uri="{FF2B5EF4-FFF2-40B4-BE49-F238E27FC236}">
                  <a16:creationId xmlns:a16="http://schemas.microsoft.com/office/drawing/2014/main" id="{C34B7186-0FCC-4960-B987-ACC6B8E9AF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87">
              <a:extLst>
                <a:ext uri="{FF2B5EF4-FFF2-40B4-BE49-F238E27FC236}">
                  <a16:creationId xmlns:a16="http://schemas.microsoft.com/office/drawing/2014/main" id="{CD326117-E761-4312-A40D-92C02C65B6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88">
              <a:extLst>
                <a:ext uri="{FF2B5EF4-FFF2-40B4-BE49-F238E27FC236}">
                  <a16:creationId xmlns:a16="http://schemas.microsoft.com/office/drawing/2014/main" id="{B4211644-2670-42CF-B0CB-8CB3D9C393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89">
              <a:extLst>
                <a:ext uri="{FF2B5EF4-FFF2-40B4-BE49-F238E27FC236}">
                  <a16:creationId xmlns:a16="http://schemas.microsoft.com/office/drawing/2014/main" id="{17CC7D4E-928F-4E93-92C2-FB814816E4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390">
              <a:extLst>
                <a:ext uri="{FF2B5EF4-FFF2-40B4-BE49-F238E27FC236}">
                  <a16:creationId xmlns:a16="http://schemas.microsoft.com/office/drawing/2014/main" id="{62656276-D4A9-49A5-BCF0-8E01F9E9FC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391">
              <a:extLst>
                <a:ext uri="{FF2B5EF4-FFF2-40B4-BE49-F238E27FC236}">
                  <a16:creationId xmlns:a16="http://schemas.microsoft.com/office/drawing/2014/main" id="{51B70BFF-5235-4B94-A66D-03AC721BBC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392">
              <a:extLst>
                <a:ext uri="{FF2B5EF4-FFF2-40B4-BE49-F238E27FC236}">
                  <a16:creationId xmlns:a16="http://schemas.microsoft.com/office/drawing/2014/main" id="{F5D4D6EA-99A0-423B-AE91-030EE236C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393">
              <a:extLst>
                <a:ext uri="{FF2B5EF4-FFF2-40B4-BE49-F238E27FC236}">
                  <a16:creationId xmlns:a16="http://schemas.microsoft.com/office/drawing/2014/main" id="{A694B1EB-E5D9-45A0-99C7-E0DD2955B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394">
              <a:extLst>
                <a:ext uri="{FF2B5EF4-FFF2-40B4-BE49-F238E27FC236}">
                  <a16:creationId xmlns:a16="http://schemas.microsoft.com/office/drawing/2014/main" id="{EABB2C3A-0DC2-4593-A42A-89BE78F52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395">
              <a:extLst>
                <a:ext uri="{FF2B5EF4-FFF2-40B4-BE49-F238E27FC236}">
                  <a16:creationId xmlns:a16="http://schemas.microsoft.com/office/drawing/2014/main" id="{E9C73090-9169-43E2-9303-7F9B79C63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396">
              <a:extLst>
                <a:ext uri="{FF2B5EF4-FFF2-40B4-BE49-F238E27FC236}">
                  <a16:creationId xmlns:a16="http://schemas.microsoft.com/office/drawing/2014/main" id="{28DA5C42-C305-4054-B62F-86207D2F7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397">
              <a:extLst>
                <a:ext uri="{FF2B5EF4-FFF2-40B4-BE49-F238E27FC236}">
                  <a16:creationId xmlns:a16="http://schemas.microsoft.com/office/drawing/2014/main" id="{A74647F6-AA1E-4FFF-B6DE-CC206A83A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398">
              <a:extLst>
                <a:ext uri="{FF2B5EF4-FFF2-40B4-BE49-F238E27FC236}">
                  <a16:creationId xmlns:a16="http://schemas.microsoft.com/office/drawing/2014/main" id="{84CA3755-C4A1-420D-AD57-2BACDA4A8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399">
              <a:extLst>
                <a:ext uri="{FF2B5EF4-FFF2-40B4-BE49-F238E27FC236}">
                  <a16:creationId xmlns:a16="http://schemas.microsoft.com/office/drawing/2014/main" id="{CD7205FB-2F2C-472C-B840-8DB654993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400">
              <a:extLst>
                <a:ext uri="{FF2B5EF4-FFF2-40B4-BE49-F238E27FC236}">
                  <a16:creationId xmlns:a16="http://schemas.microsoft.com/office/drawing/2014/main" id="{F615E809-B4A2-40AB-9C2C-355172BE8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401">
              <a:extLst>
                <a:ext uri="{FF2B5EF4-FFF2-40B4-BE49-F238E27FC236}">
                  <a16:creationId xmlns:a16="http://schemas.microsoft.com/office/drawing/2014/main" id="{7FB85ED4-C484-4487-91D0-B3C133663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402">
              <a:extLst>
                <a:ext uri="{FF2B5EF4-FFF2-40B4-BE49-F238E27FC236}">
                  <a16:creationId xmlns:a16="http://schemas.microsoft.com/office/drawing/2014/main" id="{7514F8CF-1B2A-4335-9C7D-99B3FBD70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403">
              <a:extLst>
                <a:ext uri="{FF2B5EF4-FFF2-40B4-BE49-F238E27FC236}">
                  <a16:creationId xmlns:a16="http://schemas.microsoft.com/office/drawing/2014/main" id="{0D5E6514-D762-4F83-89C7-49C2D3A39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404">
              <a:extLst>
                <a:ext uri="{FF2B5EF4-FFF2-40B4-BE49-F238E27FC236}">
                  <a16:creationId xmlns:a16="http://schemas.microsoft.com/office/drawing/2014/main" id="{ADBCC885-CBF2-4A34-8105-3EA24CC8E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405">
              <a:extLst>
                <a:ext uri="{FF2B5EF4-FFF2-40B4-BE49-F238E27FC236}">
                  <a16:creationId xmlns:a16="http://schemas.microsoft.com/office/drawing/2014/main" id="{543D5697-444B-47DD-AB2C-9115FD7A2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406">
              <a:extLst>
                <a:ext uri="{FF2B5EF4-FFF2-40B4-BE49-F238E27FC236}">
                  <a16:creationId xmlns:a16="http://schemas.microsoft.com/office/drawing/2014/main" id="{CD7F0670-7BAD-4E64-8AE8-6FE81CE8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407">
              <a:extLst>
                <a:ext uri="{FF2B5EF4-FFF2-40B4-BE49-F238E27FC236}">
                  <a16:creationId xmlns:a16="http://schemas.microsoft.com/office/drawing/2014/main" id="{C5D47BAB-2DE9-4051-A31A-6EED11FE0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408">
              <a:extLst>
                <a:ext uri="{FF2B5EF4-FFF2-40B4-BE49-F238E27FC236}">
                  <a16:creationId xmlns:a16="http://schemas.microsoft.com/office/drawing/2014/main" id="{FB5229EE-D75A-4540-A545-932989893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409">
              <a:extLst>
                <a:ext uri="{FF2B5EF4-FFF2-40B4-BE49-F238E27FC236}">
                  <a16:creationId xmlns:a16="http://schemas.microsoft.com/office/drawing/2014/main" id="{176EF790-7BE8-4C84-B0D0-13A6A1DC9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410">
              <a:extLst>
                <a:ext uri="{FF2B5EF4-FFF2-40B4-BE49-F238E27FC236}">
                  <a16:creationId xmlns:a16="http://schemas.microsoft.com/office/drawing/2014/main" id="{3AE0CCCF-81CC-43DE-AF46-A32B666C9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411">
              <a:extLst>
                <a:ext uri="{FF2B5EF4-FFF2-40B4-BE49-F238E27FC236}">
                  <a16:creationId xmlns:a16="http://schemas.microsoft.com/office/drawing/2014/main" id="{FB3173F7-CF20-4DC2-9A2B-9F1E6AE80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412">
              <a:extLst>
                <a:ext uri="{FF2B5EF4-FFF2-40B4-BE49-F238E27FC236}">
                  <a16:creationId xmlns:a16="http://schemas.microsoft.com/office/drawing/2014/main" id="{2D8DAD57-8884-4115-9737-0D77F3AB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413">
              <a:extLst>
                <a:ext uri="{FF2B5EF4-FFF2-40B4-BE49-F238E27FC236}">
                  <a16:creationId xmlns:a16="http://schemas.microsoft.com/office/drawing/2014/main" id="{B46146B9-3139-4C15-A75A-E1DF7E4C6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414">
              <a:extLst>
                <a:ext uri="{FF2B5EF4-FFF2-40B4-BE49-F238E27FC236}">
                  <a16:creationId xmlns:a16="http://schemas.microsoft.com/office/drawing/2014/main" id="{85FB539E-D506-49A6-BC92-23EF49AF9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415">
              <a:extLst>
                <a:ext uri="{FF2B5EF4-FFF2-40B4-BE49-F238E27FC236}">
                  <a16:creationId xmlns:a16="http://schemas.microsoft.com/office/drawing/2014/main" id="{DD4C8E2C-D26A-410E-B931-C92B6EF847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416">
              <a:extLst>
                <a:ext uri="{FF2B5EF4-FFF2-40B4-BE49-F238E27FC236}">
                  <a16:creationId xmlns:a16="http://schemas.microsoft.com/office/drawing/2014/main" id="{7CCE26F8-62B2-4FF4-891A-EDCE67334A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417">
              <a:extLst>
                <a:ext uri="{FF2B5EF4-FFF2-40B4-BE49-F238E27FC236}">
                  <a16:creationId xmlns:a16="http://schemas.microsoft.com/office/drawing/2014/main" id="{C58BD650-3481-4D8B-B919-167E262BF1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418">
              <a:extLst>
                <a:ext uri="{FF2B5EF4-FFF2-40B4-BE49-F238E27FC236}">
                  <a16:creationId xmlns:a16="http://schemas.microsoft.com/office/drawing/2014/main" id="{D8668F49-13B9-4BF5-A7E7-24A542999F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Freeform 419">
              <a:extLst>
                <a:ext uri="{FF2B5EF4-FFF2-40B4-BE49-F238E27FC236}">
                  <a16:creationId xmlns:a16="http://schemas.microsoft.com/office/drawing/2014/main" id="{2284DEA1-6803-4C21-AB58-B49341EF24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Freeform 420">
              <a:extLst>
                <a:ext uri="{FF2B5EF4-FFF2-40B4-BE49-F238E27FC236}">
                  <a16:creationId xmlns:a16="http://schemas.microsoft.com/office/drawing/2014/main" id="{EBAA0416-BA07-466A-AD20-ECC9599A76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421">
              <a:extLst>
                <a:ext uri="{FF2B5EF4-FFF2-40B4-BE49-F238E27FC236}">
                  <a16:creationId xmlns:a16="http://schemas.microsoft.com/office/drawing/2014/main" id="{30E671E9-2A80-40D7-8577-0269770FA5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422">
              <a:extLst>
                <a:ext uri="{FF2B5EF4-FFF2-40B4-BE49-F238E27FC236}">
                  <a16:creationId xmlns:a16="http://schemas.microsoft.com/office/drawing/2014/main" id="{2C80D1BC-5E10-4AD9-9281-E49C993ACE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Freeform 423">
              <a:extLst>
                <a:ext uri="{FF2B5EF4-FFF2-40B4-BE49-F238E27FC236}">
                  <a16:creationId xmlns:a16="http://schemas.microsoft.com/office/drawing/2014/main" id="{3B4B1068-4F9A-47CA-B793-C422A8E990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424">
              <a:extLst>
                <a:ext uri="{FF2B5EF4-FFF2-40B4-BE49-F238E27FC236}">
                  <a16:creationId xmlns:a16="http://schemas.microsoft.com/office/drawing/2014/main" id="{2596D9C4-97AE-4CCF-80A6-D3F632162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425">
              <a:extLst>
                <a:ext uri="{FF2B5EF4-FFF2-40B4-BE49-F238E27FC236}">
                  <a16:creationId xmlns:a16="http://schemas.microsoft.com/office/drawing/2014/main" id="{26EE9606-D6A0-48B3-9AA5-3EB53BBB6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426">
              <a:extLst>
                <a:ext uri="{FF2B5EF4-FFF2-40B4-BE49-F238E27FC236}">
                  <a16:creationId xmlns:a16="http://schemas.microsoft.com/office/drawing/2014/main" id="{A6CE5CDD-3635-4998-B124-AF5214857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427">
              <a:extLst>
                <a:ext uri="{FF2B5EF4-FFF2-40B4-BE49-F238E27FC236}">
                  <a16:creationId xmlns:a16="http://schemas.microsoft.com/office/drawing/2014/main" id="{2786E0CB-4680-4B8A-974A-DAFC2C815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Freeform 428">
              <a:extLst>
                <a:ext uri="{FF2B5EF4-FFF2-40B4-BE49-F238E27FC236}">
                  <a16:creationId xmlns:a16="http://schemas.microsoft.com/office/drawing/2014/main" id="{36618259-8DD4-494F-9C2A-8E3594031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Freeform 430">
              <a:extLst>
                <a:ext uri="{FF2B5EF4-FFF2-40B4-BE49-F238E27FC236}">
                  <a16:creationId xmlns:a16="http://schemas.microsoft.com/office/drawing/2014/main" id="{4F378D00-665F-42B8-B32B-780F32453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Freeform 431">
              <a:extLst>
                <a:ext uri="{FF2B5EF4-FFF2-40B4-BE49-F238E27FC236}">
                  <a16:creationId xmlns:a16="http://schemas.microsoft.com/office/drawing/2014/main" id="{0A46D594-BA1A-443D-A5FB-1FCDBAD8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Freeform 432">
              <a:extLst>
                <a:ext uri="{FF2B5EF4-FFF2-40B4-BE49-F238E27FC236}">
                  <a16:creationId xmlns:a16="http://schemas.microsoft.com/office/drawing/2014/main" id="{491164D5-FDF4-41F4-95B4-EB32F850F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 433">
              <a:extLst>
                <a:ext uri="{FF2B5EF4-FFF2-40B4-BE49-F238E27FC236}">
                  <a16:creationId xmlns:a16="http://schemas.microsoft.com/office/drawing/2014/main" id="{922B47BF-13A8-4808-9D3A-F6AEB9E21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 434">
              <a:extLst>
                <a:ext uri="{FF2B5EF4-FFF2-40B4-BE49-F238E27FC236}">
                  <a16:creationId xmlns:a16="http://schemas.microsoft.com/office/drawing/2014/main" id="{53A4753E-AD04-4DEC-941A-B4A5A80DA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 435">
              <a:extLst>
                <a:ext uri="{FF2B5EF4-FFF2-40B4-BE49-F238E27FC236}">
                  <a16:creationId xmlns:a16="http://schemas.microsoft.com/office/drawing/2014/main" id="{E6CF6A85-9B7D-4909-995E-C8F88A83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Freeform 436">
              <a:extLst>
                <a:ext uri="{FF2B5EF4-FFF2-40B4-BE49-F238E27FC236}">
                  <a16:creationId xmlns:a16="http://schemas.microsoft.com/office/drawing/2014/main" id="{A43337CF-5443-406C-8F1B-3F6FBFCE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Freeform 437">
              <a:extLst>
                <a:ext uri="{FF2B5EF4-FFF2-40B4-BE49-F238E27FC236}">
                  <a16:creationId xmlns:a16="http://schemas.microsoft.com/office/drawing/2014/main" id="{E76A81AE-44E1-4AE1-B909-E804FC65D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Freeform 438">
              <a:extLst>
                <a:ext uri="{FF2B5EF4-FFF2-40B4-BE49-F238E27FC236}">
                  <a16:creationId xmlns:a16="http://schemas.microsoft.com/office/drawing/2014/main" id="{48E9C729-9E0D-4EEC-98AF-4A50CA97E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Freeform 439">
              <a:extLst>
                <a:ext uri="{FF2B5EF4-FFF2-40B4-BE49-F238E27FC236}">
                  <a16:creationId xmlns:a16="http://schemas.microsoft.com/office/drawing/2014/main" id="{6B3D882F-519B-4DD0-BB7B-F1F62E0BF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Freeform 440">
              <a:extLst>
                <a:ext uri="{FF2B5EF4-FFF2-40B4-BE49-F238E27FC236}">
                  <a16:creationId xmlns:a16="http://schemas.microsoft.com/office/drawing/2014/main" id="{32572E46-AB8E-48F2-87EB-478AD9254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Freeform 441">
              <a:extLst>
                <a:ext uri="{FF2B5EF4-FFF2-40B4-BE49-F238E27FC236}">
                  <a16:creationId xmlns:a16="http://schemas.microsoft.com/office/drawing/2014/main" id="{E3E3EE00-C7A8-409C-BCE1-99F68C120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Freeform 442">
              <a:extLst>
                <a:ext uri="{FF2B5EF4-FFF2-40B4-BE49-F238E27FC236}">
                  <a16:creationId xmlns:a16="http://schemas.microsoft.com/office/drawing/2014/main" id="{747109EA-54D2-4B5C-85A2-740499647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Freeform 443">
              <a:extLst>
                <a:ext uri="{FF2B5EF4-FFF2-40B4-BE49-F238E27FC236}">
                  <a16:creationId xmlns:a16="http://schemas.microsoft.com/office/drawing/2014/main" id="{BB48AD4C-1426-4ED0-82AD-8E809F23A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Freeform 444">
              <a:extLst>
                <a:ext uri="{FF2B5EF4-FFF2-40B4-BE49-F238E27FC236}">
                  <a16:creationId xmlns:a16="http://schemas.microsoft.com/office/drawing/2014/main" id="{C91D58FA-5E71-4F81-AD3C-77EF6559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Freeform 445">
              <a:extLst>
                <a:ext uri="{FF2B5EF4-FFF2-40B4-BE49-F238E27FC236}">
                  <a16:creationId xmlns:a16="http://schemas.microsoft.com/office/drawing/2014/main" id="{E7E58E45-002D-4BF0-9B9C-7DC8F30BD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446">
              <a:extLst>
                <a:ext uri="{FF2B5EF4-FFF2-40B4-BE49-F238E27FC236}">
                  <a16:creationId xmlns:a16="http://schemas.microsoft.com/office/drawing/2014/main" id="{590E3F83-40C8-4CD3-A789-98B125EAE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 447">
              <a:extLst>
                <a:ext uri="{FF2B5EF4-FFF2-40B4-BE49-F238E27FC236}">
                  <a16:creationId xmlns:a16="http://schemas.microsoft.com/office/drawing/2014/main" id="{49FBC494-3DB1-40EF-BF3F-226E977E8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Freeform 448">
              <a:extLst>
                <a:ext uri="{FF2B5EF4-FFF2-40B4-BE49-F238E27FC236}">
                  <a16:creationId xmlns:a16="http://schemas.microsoft.com/office/drawing/2014/main" id="{1C9427A2-25EF-47AD-B4E6-B260403E8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Freeform 449">
              <a:extLst>
                <a:ext uri="{FF2B5EF4-FFF2-40B4-BE49-F238E27FC236}">
                  <a16:creationId xmlns:a16="http://schemas.microsoft.com/office/drawing/2014/main" id="{8D1C37F7-C7C7-475A-BF64-6D5629856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Freeform 450">
              <a:extLst>
                <a:ext uri="{FF2B5EF4-FFF2-40B4-BE49-F238E27FC236}">
                  <a16:creationId xmlns:a16="http://schemas.microsoft.com/office/drawing/2014/main" id="{B463CA65-D592-4A75-97B1-7A0B36B09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 451">
              <a:extLst>
                <a:ext uri="{FF2B5EF4-FFF2-40B4-BE49-F238E27FC236}">
                  <a16:creationId xmlns:a16="http://schemas.microsoft.com/office/drawing/2014/main" id="{EF482559-CC7E-45AD-BFD0-C4DBB2348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" name="Line 20">
            <a:extLst>
              <a:ext uri="{FF2B5EF4-FFF2-40B4-BE49-F238E27FC236}">
                <a16:creationId xmlns:a16="http://schemas.microsoft.com/office/drawing/2014/main" id="{8A5A4E3D-AADF-47FB-930E-A728372F00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2692105"/>
            <a:ext cx="1" cy="63300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7" name="Picture 64" descr="j0212957">
            <a:extLst>
              <a:ext uri="{FF2B5EF4-FFF2-40B4-BE49-F238E27FC236}">
                <a16:creationId xmlns:a16="http://schemas.microsoft.com/office/drawing/2014/main" id="{BF133C62-CB95-4E6D-8B05-72E744119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568" y="2603832"/>
            <a:ext cx="762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" name="Picture 64" descr="j0212957">
            <a:extLst>
              <a:ext uri="{FF2B5EF4-FFF2-40B4-BE49-F238E27FC236}">
                <a16:creationId xmlns:a16="http://schemas.microsoft.com/office/drawing/2014/main" id="{FD057CA3-30A2-4B0B-8ACC-52283A426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779" y="2705669"/>
            <a:ext cx="762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47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  <p:bldP spid="501" grpId="0"/>
      <p:bldP spid="21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Bridge Crossing Example</a:t>
            </a:r>
          </a:p>
        </p:txBody>
      </p:sp>
      <p:sp>
        <p:nvSpPr>
          <p:cNvPr id="2150" name="Line 20">
            <a:extLst>
              <a:ext uri="{FF2B5EF4-FFF2-40B4-BE49-F238E27FC236}">
                <a16:creationId xmlns:a16="http://schemas.microsoft.com/office/drawing/2014/main" id="{8A5A4E3D-AADF-47FB-930E-A728372F00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1830246"/>
            <a:ext cx="1" cy="63300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" name="Picture 65" descr="MCj03914140000[1]">
            <a:extLst>
              <a:ext uri="{FF2B5EF4-FFF2-40B4-BE49-F238E27FC236}">
                <a16:creationId xmlns:a16="http://schemas.microsoft.com/office/drawing/2014/main" id="{82C8CC4F-C896-4A44-AB4D-E6966A67C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78" y="1393683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2" name="Group 452">
            <a:extLst>
              <a:ext uri="{FF2B5EF4-FFF2-40B4-BE49-F238E27FC236}">
                <a16:creationId xmlns:a16="http://schemas.microsoft.com/office/drawing/2014/main" id="{10F1E5ED-CB12-4E4E-A9C8-F85269835F96}"/>
              </a:ext>
            </a:extLst>
          </p:cNvPr>
          <p:cNvGrpSpPr>
            <a:grpSpLocks/>
          </p:cNvGrpSpPr>
          <p:nvPr/>
        </p:nvGrpSpPr>
        <p:grpSpPr bwMode="auto">
          <a:xfrm>
            <a:off x="2936204" y="1484417"/>
            <a:ext cx="872772" cy="561476"/>
            <a:chOff x="4080" y="1165"/>
            <a:chExt cx="1278" cy="514"/>
          </a:xfrm>
        </p:grpSpPr>
        <p:sp>
          <p:nvSpPr>
            <p:cNvPr id="2153" name="Freeform 234">
              <a:extLst>
                <a:ext uri="{FF2B5EF4-FFF2-40B4-BE49-F238E27FC236}">
                  <a16:creationId xmlns:a16="http://schemas.microsoft.com/office/drawing/2014/main" id="{0D83F534-2FEE-45BE-9D1E-F0F37C9C1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Freeform 247">
              <a:extLst>
                <a:ext uri="{FF2B5EF4-FFF2-40B4-BE49-F238E27FC236}">
                  <a16:creationId xmlns:a16="http://schemas.microsoft.com/office/drawing/2014/main" id="{38760441-4DEB-4498-91C9-3AC49EE3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Freeform 248">
              <a:extLst>
                <a:ext uri="{FF2B5EF4-FFF2-40B4-BE49-F238E27FC236}">
                  <a16:creationId xmlns:a16="http://schemas.microsoft.com/office/drawing/2014/main" id="{F37C0692-16AD-4FF5-868B-D81C43438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Freeform 249">
              <a:extLst>
                <a:ext uri="{FF2B5EF4-FFF2-40B4-BE49-F238E27FC236}">
                  <a16:creationId xmlns:a16="http://schemas.microsoft.com/office/drawing/2014/main" id="{ECFDA294-6F39-4B99-8CCF-E1E76D3A3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Freeform 250">
              <a:extLst>
                <a:ext uri="{FF2B5EF4-FFF2-40B4-BE49-F238E27FC236}">
                  <a16:creationId xmlns:a16="http://schemas.microsoft.com/office/drawing/2014/main" id="{E805E797-B796-4D22-887C-4E12515E1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Freeform 251">
              <a:extLst>
                <a:ext uri="{FF2B5EF4-FFF2-40B4-BE49-F238E27FC236}">
                  <a16:creationId xmlns:a16="http://schemas.microsoft.com/office/drawing/2014/main" id="{2E282A56-064A-4D11-AE86-122F687B7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Freeform 252">
              <a:extLst>
                <a:ext uri="{FF2B5EF4-FFF2-40B4-BE49-F238E27FC236}">
                  <a16:creationId xmlns:a16="http://schemas.microsoft.com/office/drawing/2014/main" id="{FDDAE987-4075-47BD-B605-1ED9CB9C4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Freeform 253">
              <a:extLst>
                <a:ext uri="{FF2B5EF4-FFF2-40B4-BE49-F238E27FC236}">
                  <a16:creationId xmlns:a16="http://schemas.microsoft.com/office/drawing/2014/main" id="{0AACA73F-2023-49C2-89BF-425877189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Freeform 254">
              <a:extLst>
                <a:ext uri="{FF2B5EF4-FFF2-40B4-BE49-F238E27FC236}">
                  <a16:creationId xmlns:a16="http://schemas.microsoft.com/office/drawing/2014/main" id="{24B542D7-43D3-49C6-AADB-4762C4F38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Freeform 255">
              <a:extLst>
                <a:ext uri="{FF2B5EF4-FFF2-40B4-BE49-F238E27FC236}">
                  <a16:creationId xmlns:a16="http://schemas.microsoft.com/office/drawing/2014/main" id="{1F20D966-D472-4D2F-995E-DABE4C52E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Freeform 256">
              <a:extLst>
                <a:ext uri="{FF2B5EF4-FFF2-40B4-BE49-F238E27FC236}">
                  <a16:creationId xmlns:a16="http://schemas.microsoft.com/office/drawing/2014/main" id="{3B9758DE-2570-4CB4-AAC0-A883E001B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Freeform 257">
              <a:extLst>
                <a:ext uri="{FF2B5EF4-FFF2-40B4-BE49-F238E27FC236}">
                  <a16:creationId xmlns:a16="http://schemas.microsoft.com/office/drawing/2014/main" id="{8EDA18EF-A526-4BBA-AC25-F6971B863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Freeform 258">
              <a:extLst>
                <a:ext uri="{FF2B5EF4-FFF2-40B4-BE49-F238E27FC236}">
                  <a16:creationId xmlns:a16="http://schemas.microsoft.com/office/drawing/2014/main" id="{D128774E-5DFB-4692-BE6F-DA25AD293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Freeform 259">
              <a:extLst>
                <a:ext uri="{FF2B5EF4-FFF2-40B4-BE49-F238E27FC236}">
                  <a16:creationId xmlns:a16="http://schemas.microsoft.com/office/drawing/2014/main" id="{C9A8EB2E-B575-4326-96D6-AF273CE6E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Freeform 260">
              <a:extLst>
                <a:ext uri="{FF2B5EF4-FFF2-40B4-BE49-F238E27FC236}">
                  <a16:creationId xmlns:a16="http://schemas.microsoft.com/office/drawing/2014/main" id="{5ACA4D52-892D-482B-9215-A745B8802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" name="Freeform 261">
              <a:extLst>
                <a:ext uri="{FF2B5EF4-FFF2-40B4-BE49-F238E27FC236}">
                  <a16:creationId xmlns:a16="http://schemas.microsoft.com/office/drawing/2014/main" id="{64CBA83D-4A3E-4D4D-B0E7-191D6532F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Freeform 262">
              <a:extLst>
                <a:ext uri="{FF2B5EF4-FFF2-40B4-BE49-F238E27FC236}">
                  <a16:creationId xmlns:a16="http://schemas.microsoft.com/office/drawing/2014/main" id="{1E9C65D4-0700-48D8-A681-5298B184A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Freeform 263">
              <a:extLst>
                <a:ext uri="{FF2B5EF4-FFF2-40B4-BE49-F238E27FC236}">
                  <a16:creationId xmlns:a16="http://schemas.microsoft.com/office/drawing/2014/main" id="{AD98AAE6-5087-4312-A192-007A135B6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Freeform 264">
              <a:extLst>
                <a:ext uri="{FF2B5EF4-FFF2-40B4-BE49-F238E27FC236}">
                  <a16:creationId xmlns:a16="http://schemas.microsoft.com/office/drawing/2014/main" id="{146C33D5-6756-4F2E-9767-D4670E512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" name="Freeform 265">
              <a:extLst>
                <a:ext uri="{FF2B5EF4-FFF2-40B4-BE49-F238E27FC236}">
                  <a16:creationId xmlns:a16="http://schemas.microsoft.com/office/drawing/2014/main" id="{A20B7059-4523-4300-835E-4A81FE3EA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" name="Freeform 266">
              <a:extLst>
                <a:ext uri="{FF2B5EF4-FFF2-40B4-BE49-F238E27FC236}">
                  <a16:creationId xmlns:a16="http://schemas.microsoft.com/office/drawing/2014/main" id="{4515E1EB-6CCE-4BB4-B31E-4E032467E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" name="Freeform 267">
              <a:extLst>
                <a:ext uri="{FF2B5EF4-FFF2-40B4-BE49-F238E27FC236}">
                  <a16:creationId xmlns:a16="http://schemas.microsoft.com/office/drawing/2014/main" id="{208613C0-9898-467E-9811-D21CFF79E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Freeform 268">
              <a:extLst>
                <a:ext uri="{FF2B5EF4-FFF2-40B4-BE49-F238E27FC236}">
                  <a16:creationId xmlns:a16="http://schemas.microsoft.com/office/drawing/2014/main" id="{2DB00119-431E-4EA3-87FD-31E692569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Freeform 269">
              <a:extLst>
                <a:ext uri="{FF2B5EF4-FFF2-40B4-BE49-F238E27FC236}">
                  <a16:creationId xmlns:a16="http://schemas.microsoft.com/office/drawing/2014/main" id="{0EF43B06-0221-4945-A688-735369649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Freeform 270">
              <a:extLst>
                <a:ext uri="{FF2B5EF4-FFF2-40B4-BE49-F238E27FC236}">
                  <a16:creationId xmlns:a16="http://schemas.microsoft.com/office/drawing/2014/main" id="{7D5C3358-EC07-4330-A475-C81AA7933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Freeform 271">
              <a:extLst>
                <a:ext uri="{FF2B5EF4-FFF2-40B4-BE49-F238E27FC236}">
                  <a16:creationId xmlns:a16="http://schemas.microsoft.com/office/drawing/2014/main" id="{46EDBDAA-533E-433B-998B-1B314DAA0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Freeform 272">
              <a:extLst>
                <a:ext uri="{FF2B5EF4-FFF2-40B4-BE49-F238E27FC236}">
                  <a16:creationId xmlns:a16="http://schemas.microsoft.com/office/drawing/2014/main" id="{EA6E0CDD-C3F0-4D81-B67E-5CC469466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" name="Freeform 273">
              <a:extLst>
                <a:ext uri="{FF2B5EF4-FFF2-40B4-BE49-F238E27FC236}">
                  <a16:creationId xmlns:a16="http://schemas.microsoft.com/office/drawing/2014/main" id="{FF65FD5B-F894-4663-A589-B9D12C0B4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" name="Freeform 274">
              <a:extLst>
                <a:ext uri="{FF2B5EF4-FFF2-40B4-BE49-F238E27FC236}">
                  <a16:creationId xmlns:a16="http://schemas.microsoft.com/office/drawing/2014/main" id="{729A4B6E-B809-4F55-A729-3F8FB748A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Freeform 275">
              <a:extLst>
                <a:ext uri="{FF2B5EF4-FFF2-40B4-BE49-F238E27FC236}">
                  <a16:creationId xmlns:a16="http://schemas.microsoft.com/office/drawing/2014/main" id="{27DEF0D7-9FB8-48F9-996D-080B5B800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Freeform 276">
              <a:extLst>
                <a:ext uri="{FF2B5EF4-FFF2-40B4-BE49-F238E27FC236}">
                  <a16:creationId xmlns:a16="http://schemas.microsoft.com/office/drawing/2014/main" id="{1CB03D72-0C8B-49E2-9D66-D57BF1EBB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Freeform 277">
              <a:extLst>
                <a:ext uri="{FF2B5EF4-FFF2-40B4-BE49-F238E27FC236}">
                  <a16:creationId xmlns:a16="http://schemas.microsoft.com/office/drawing/2014/main" id="{7BA2D0B2-F087-4ADA-897E-B08BC18E9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Freeform 278">
              <a:extLst>
                <a:ext uri="{FF2B5EF4-FFF2-40B4-BE49-F238E27FC236}">
                  <a16:creationId xmlns:a16="http://schemas.microsoft.com/office/drawing/2014/main" id="{783CCE9E-9149-436D-AD35-48C63CE22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" name="Freeform 279">
              <a:extLst>
                <a:ext uri="{FF2B5EF4-FFF2-40B4-BE49-F238E27FC236}">
                  <a16:creationId xmlns:a16="http://schemas.microsoft.com/office/drawing/2014/main" id="{10BDACF0-50D5-40C5-A8B8-78D8FAFB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" name="Freeform 280">
              <a:extLst>
                <a:ext uri="{FF2B5EF4-FFF2-40B4-BE49-F238E27FC236}">
                  <a16:creationId xmlns:a16="http://schemas.microsoft.com/office/drawing/2014/main" id="{0BF2AF2E-CDC6-44F2-B0F0-124113C39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Freeform 281">
              <a:extLst>
                <a:ext uri="{FF2B5EF4-FFF2-40B4-BE49-F238E27FC236}">
                  <a16:creationId xmlns:a16="http://schemas.microsoft.com/office/drawing/2014/main" id="{D012C37C-F7B1-4701-B219-32CCA2808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Freeform 282">
              <a:extLst>
                <a:ext uri="{FF2B5EF4-FFF2-40B4-BE49-F238E27FC236}">
                  <a16:creationId xmlns:a16="http://schemas.microsoft.com/office/drawing/2014/main" id="{0EC4A843-CDB4-48C3-8CF1-78113EB3C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Freeform 283">
              <a:extLst>
                <a:ext uri="{FF2B5EF4-FFF2-40B4-BE49-F238E27FC236}">
                  <a16:creationId xmlns:a16="http://schemas.microsoft.com/office/drawing/2014/main" id="{B8DAAC4E-5AF6-45D0-9E66-8C1D21632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" name="Freeform 284">
              <a:extLst>
                <a:ext uri="{FF2B5EF4-FFF2-40B4-BE49-F238E27FC236}">
                  <a16:creationId xmlns:a16="http://schemas.microsoft.com/office/drawing/2014/main" id="{4FACB0A9-8A1E-43D7-BFD0-A33C96155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" name="Freeform 285">
              <a:extLst>
                <a:ext uri="{FF2B5EF4-FFF2-40B4-BE49-F238E27FC236}">
                  <a16:creationId xmlns:a16="http://schemas.microsoft.com/office/drawing/2014/main" id="{C6486473-E2B8-4516-9C92-E4F289173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" name="Freeform 286">
              <a:extLst>
                <a:ext uri="{FF2B5EF4-FFF2-40B4-BE49-F238E27FC236}">
                  <a16:creationId xmlns:a16="http://schemas.microsoft.com/office/drawing/2014/main" id="{D593A47B-FBB3-40BC-9594-E2A68AF59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Freeform 287">
              <a:extLst>
                <a:ext uri="{FF2B5EF4-FFF2-40B4-BE49-F238E27FC236}">
                  <a16:creationId xmlns:a16="http://schemas.microsoft.com/office/drawing/2014/main" id="{AB0A25F1-17E2-4F6E-BA1D-C51DD3BF4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" name="Freeform 288">
              <a:extLst>
                <a:ext uri="{FF2B5EF4-FFF2-40B4-BE49-F238E27FC236}">
                  <a16:creationId xmlns:a16="http://schemas.microsoft.com/office/drawing/2014/main" id="{11A82BF9-84CC-4E00-8A17-C9EE66EA4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" name="Freeform 289">
              <a:extLst>
                <a:ext uri="{FF2B5EF4-FFF2-40B4-BE49-F238E27FC236}">
                  <a16:creationId xmlns:a16="http://schemas.microsoft.com/office/drawing/2014/main" id="{1F068E60-084B-44D8-B054-A48AB7E1B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" name="Freeform 290">
              <a:extLst>
                <a:ext uri="{FF2B5EF4-FFF2-40B4-BE49-F238E27FC236}">
                  <a16:creationId xmlns:a16="http://schemas.microsoft.com/office/drawing/2014/main" id="{1F4F0556-914B-4276-809E-760A7DD8C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" name="Freeform 291">
              <a:extLst>
                <a:ext uri="{FF2B5EF4-FFF2-40B4-BE49-F238E27FC236}">
                  <a16:creationId xmlns:a16="http://schemas.microsoft.com/office/drawing/2014/main" id="{1142E9BD-A0C3-4C49-83D6-5B2FD5FCE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" name="Freeform 292">
              <a:extLst>
                <a:ext uri="{FF2B5EF4-FFF2-40B4-BE49-F238E27FC236}">
                  <a16:creationId xmlns:a16="http://schemas.microsoft.com/office/drawing/2014/main" id="{275145F1-5C29-4097-9A08-3737D0AFE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" name="Freeform 293">
              <a:extLst>
                <a:ext uri="{FF2B5EF4-FFF2-40B4-BE49-F238E27FC236}">
                  <a16:creationId xmlns:a16="http://schemas.microsoft.com/office/drawing/2014/main" id="{430A127A-DD58-4CB6-B53A-6E94BD7A9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" name="Freeform 294">
              <a:extLst>
                <a:ext uri="{FF2B5EF4-FFF2-40B4-BE49-F238E27FC236}">
                  <a16:creationId xmlns:a16="http://schemas.microsoft.com/office/drawing/2014/main" id="{00447EAD-C05F-42EA-8159-4474736F5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" name="Freeform 295">
              <a:extLst>
                <a:ext uri="{FF2B5EF4-FFF2-40B4-BE49-F238E27FC236}">
                  <a16:creationId xmlns:a16="http://schemas.microsoft.com/office/drawing/2014/main" id="{7B9F9F2B-BDEF-4AE1-832B-33BDF4F76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" name="Freeform 296">
              <a:extLst>
                <a:ext uri="{FF2B5EF4-FFF2-40B4-BE49-F238E27FC236}">
                  <a16:creationId xmlns:a16="http://schemas.microsoft.com/office/drawing/2014/main" id="{C9F3F444-337F-48F8-B6AA-140AE2F26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" name="Freeform 297">
              <a:extLst>
                <a:ext uri="{FF2B5EF4-FFF2-40B4-BE49-F238E27FC236}">
                  <a16:creationId xmlns:a16="http://schemas.microsoft.com/office/drawing/2014/main" id="{79EA3FFA-78BF-44B0-94C2-E46CC441D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" name="Freeform 298">
              <a:extLst>
                <a:ext uri="{FF2B5EF4-FFF2-40B4-BE49-F238E27FC236}">
                  <a16:creationId xmlns:a16="http://schemas.microsoft.com/office/drawing/2014/main" id="{AE52761A-ED10-46CF-975B-94B7606B5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" name="Freeform 299">
              <a:extLst>
                <a:ext uri="{FF2B5EF4-FFF2-40B4-BE49-F238E27FC236}">
                  <a16:creationId xmlns:a16="http://schemas.microsoft.com/office/drawing/2014/main" id="{A2B0A1E8-2E8D-4FE7-B42B-825B26635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" name="Freeform 300">
              <a:extLst>
                <a:ext uri="{FF2B5EF4-FFF2-40B4-BE49-F238E27FC236}">
                  <a16:creationId xmlns:a16="http://schemas.microsoft.com/office/drawing/2014/main" id="{7594FF49-42DB-4ECD-972F-F8BC962BA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" name="Freeform 301">
              <a:extLst>
                <a:ext uri="{FF2B5EF4-FFF2-40B4-BE49-F238E27FC236}">
                  <a16:creationId xmlns:a16="http://schemas.microsoft.com/office/drawing/2014/main" id="{0E11D959-1BFC-4596-A509-DA7059F55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9" name="Freeform 302">
              <a:extLst>
                <a:ext uri="{FF2B5EF4-FFF2-40B4-BE49-F238E27FC236}">
                  <a16:creationId xmlns:a16="http://schemas.microsoft.com/office/drawing/2014/main" id="{F1471303-2FAD-4867-8B76-605505CCA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0" name="Freeform 303">
              <a:extLst>
                <a:ext uri="{FF2B5EF4-FFF2-40B4-BE49-F238E27FC236}">
                  <a16:creationId xmlns:a16="http://schemas.microsoft.com/office/drawing/2014/main" id="{356D0438-8DB1-44B9-BB10-79D9BE4AD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1" name="Freeform 304">
              <a:extLst>
                <a:ext uri="{FF2B5EF4-FFF2-40B4-BE49-F238E27FC236}">
                  <a16:creationId xmlns:a16="http://schemas.microsoft.com/office/drawing/2014/main" id="{B465A726-719A-4CF1-9819-7E4F0F2D0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" name="Freeform 305">
              <a:extLst>
                <a:ext uri="{FF2B5EF4-FFF2-40B4-BE49-F238E27FC236}">
                  <a16:creationId xmlns:a16="http://schemas.microsoft.com/office/drawing/2014/main" id="{6554D691-56D2-4093-BC19-D619D9E23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" name="Freeform 306">
              <a:extLst>
                <a:ext uri="{FF2B5EF4-FFF2-40B4-BE49-F238E27FC236}">
                  <a16:creationId xmlns:a16="http://schemas.microsoft.com/office/drawing/2014/main" id="{16C7EE6B-3155-4535-8E36-117FE4727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" name="Freeform 307">
              <a:extLst>
                <a:ext uri="{FF2B5EF4-FFF2-40B4-BE49-F238E27FC236}">
                  <a16:creationId xmlns:a16="http://schemas.microsoft.com/office/drawing/2014/main" id="{4F62B021-B427-4227-9597-4BE62BB5F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" name="Freeform 308">
              <a:extLst>
                <a:ext uri="{FF2B5EF4-FFF2-40B4-BE49-F238E27FC236}">
                  <a16:creationId xmlns:a16="http://schemas.microsoft.com/office/drawing/2014/main" id="{354524F1-3C14-47B5-B2A1-DD6E8B492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" name="Freeform 309">
              <a:extLst>
                <a:ext uri="{FF2B5EF4-FFF2-40B4-BE49-F238E27FC236}">
                  <a16:creationId xmlns:a16="http://schemas.microsoft.com/office/drawing/2014/main" id="{1A7A4D73-DA83-4273-9A70-EC7B16A71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" name="Freeform 310">
              <a:extLst>
                <a:ext uri="{FF2B5EF4-FFF2-40B4-BE49-F238E27FC236}">
                  <a16:creationId xmlns:a16="http://schemas.microsoft.com/office/drawing/2014/main" id="{7B8275DF-08B7-4A94-A824-762EA0096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8" name="Freeform 311">
              <a:extLst>
                <a:ext uri="{FF2B5EF4-FFF2-40B4-BE49-F238E27FC236}">
                  <a16:creationId xmlns:a16="http://schemas.microsoft.com/office/drawing/2014/main" id="{7DCB47C3-862A-4690-A86E-4A1C7019E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" name="Freeform 312">
              <a:extLst>
                <a:ext uri="{FF2B5EF4-FFF2-40B4-BE49-F238E27FC236}">
                  <a16:creationId xmlns:a16="http://schemas.microsoft.com/office/drawing/2014/main" id="{4199FD29-CF6F-4A19-A054-AF3EE7D7A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0" name="Freeform 313">
              <a:extLst>
                <a:ext uri="{FF2B5EF4-FFF2-40B4-BE49-F238E27FC236}">
                  <a16:creationId xmlns:a16="http://schemas.microsoft.com/office/drawing/2014/main" id="{EFBFB777-4E76-4F36-BC64-490F3057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" name="Freeform 314">
              <a:extLst>
                <a:ext uri="{FF2B5EF4-FFF2-40B4-BE49-F238E27FC236}">
                  <a16:creationId xmlns:a16="http://schemas.microsoft.com/office/drawing/2014/main" id="{FAE1A64F-B366-4D43-8246-39460FE19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" name="Freeform 315">
              <a:extLst>
                <a:ext uri="{FF2B5EF4-FFF2-40B4-BE49-F238E27FC236}">
                  <a16:creationId xmlns:a16="http://schemas.microsoft.com/office/drawing/2014/main" id="{E12DD49F-8B5A-4922-97CC-48F729A39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3" name="Freeform 316">
              <a:extLst>
                <a:ext uri="{FF2B5EF4-FFF2-40B4-BE49-F238E27FC236}">
                  <a16:creationId xmlns:a16="http://schemas.microsoft.com/office/drawing/2014/main" id="{C28729CA-6555-4B96-9648-069B95052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4" name="Freeform 317">
              <a:extLst>
                <a:ext uri="{FF2B5EF4-FFF2-40B4-BE49-F238E27FC236}">
                  <a16:creationId xmlns:a16="http://schemas.microsoft.com/office/drawing/2014/main" id="{57B0E503-8E76-472A-9103-ECDFDE7BB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5" name="Freeform 318">
              <a:extLst>
                <a:ext uri="{FF2B5EF4-FFF2-40B4-BE49-F238E27FC236}">
                  <a16:creationId xmlns:a16="http://schemas.microsoft.com/office/drawing/2014/main" id="{53FEE2E0-3BBC-4510-A9EF-78375EDAF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6" name="Freeform 319">
              <a:extLst>
                <a:ext uri="{FF2B5EF4-FFF2-40B4-BE49-F238E27FC236}">
                  <a16:creationId xmlns:a16="http://schemas.microsoft.com/office/drawing/2014/main" id="{FA33F890-FABD-42E3-AB75-1BA93CC58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7" name="Freeform 320">
              <a:extLst>
                <a:ext uri="{FF2B5EF4-FFF2-40B4-BE49-F238E27FC236}">
                  <a16:creationId xmlns:a16="http://schemas.microsoft.com/office/drawing/2014/main" id="{F3E4377B-63C7-4F08-AFCE-C1BAA2BCA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8" name="Freeform 321">
              <a:extLst>
                <a:ext uri="{FF2B5EF4-FFF2-40B4-BE49-F238E27FC236}">
                  <a16:creationId xmlns:a16="http://schemas.microsoft.com/office/drawing/2014/main" id="{FA3476D4-5CC0-4330-8DE2-CC0156B9B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9" name="Freeform 322">
              <a:extLst>
                <a:ext uri="{FF2B5EF4-FFF2-40B4-BE49-F238E27FC236}">
                  <a16:creationId xmlns:a16="http://schemas.microsoft.com/office/drawing/2014/main" id="{A3D476B2-37C8-4AC4-87F0-5626C931F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0" name="Freeform 323">
              <a:extLst>
                <a:ext uri="{FF2B5EF4-FFF2-40B4-BE49-F238E27FC236}">
                  <a16:creationId xmlns:a16="http://schemas.microsoft.com/office/drawing/2014/main" id="{45755C5E-F274-4AE8-BD51-7C3EEAF0A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1" name="Freeform 324">
              <a:extLst>
                <a:ext uri="{FF2B5EF4-FFF2-40B4-BE49-F238E27FC236}">
                  <a16:creationId xmlns:a16="http://schemas.microsoft.com/office/drawing/2014/main" id="{AEB01ED7-68E8-41BB-9988-59D58EC17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" name="Freeform 325">
              <a:extLst>
                <a:ext uri="{FF2B5EF4-FFF2-40B4-BE49-F238E27FC236}">
                  <a16:creationId xmlns:a16="http://schemas.microsoft.com/office/drawing/2014/main" id="{3CC27257-4EEE-432A-A37C-D810AED1C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" name="Freeform 326">
              <a:extLst>
                <a:ext uri="{FF2B5EF4-FFF2-40B4-BE49-F238E27FC236}">
                  <a16:creationId xmlns:a16="http://schemas.microsoft.com/office/drawing/2014/main" id="{C80EE45E-BBF1-461A-A740-66310367B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4" name="Freeform 327">
              <a:extLst>
                <a:ext uri="{FF2B5EF4-FFF2-40B4-BE49-F238E27FC236}">
                  <a16:creationId xmlns:a16="http://schemas.microsoft.com/office/drawing/2014/main" id="{C50CAD70-52FA-4D06-846D-A02B43E1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5" name="Freeform 328">
              <a:extLst>
                <a:ext uri="{FF2B5EF4-FFF2-40B4-BE49-F238E27FC236}">
                  <a16:creationId xmlns:a16="http://schemas.microsoft.com/office/drawing/2014/main" id="{D015C75C-68AF-4669-8B99-8E343A472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6" name="Freeform 329">
              <a:extLst>
                <a:ext uri="{FF2B5EF4-FFF2-40B4-BE49-F238E27FC236}">
                  <a16:creationId xmlns:a16="http://schemas.microsoft.com/office/drawing/2014/main" id="{55800AF3-BA6A-4F95-9946-941DA62E4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7" name="Freeform 330">
              <a:extLst>
                <a:ext uri="{FF2B5EF4-FFF2-40B4-BE49-F238E27FC236}">
                  <a16:creationId xmlns:a16="http://schemas.microsoft.com/office/drawing/2014/main" id="{4AFC9C50-6EDB-400C-A6C5-6254F79B9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8" name="Freeform 331">
              <a:extLst>
                <a:ext uri="{FF2B5EF4-FFF2-40B4-BE49-F238E27FC236}">
                  <a16:creationId xmlns:a16="http://schemas.microsoft.com/office/drawing/2014/main" id="{0153D48D-8498-4030-80A9-30ECAAD40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9" name="Freeform 332">
              <a:extLst>
                <a:ext uri="{FF2B5EF4-FFF2-40B4-BE49-F238E27FC236}">
                  <a16:creationId xmlns:a16="http://schemas.microsoft.com/office/drawing/2014/main" id="{063ADCF4-1417-43CF-827F-9817B78F9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0" name="Freeform 333">
              <a:extLst>
                <a:ext uri="{FF2B5EF4-FFF2-40B4-BE49-F238E27FC236}">
                  <a16:creationId xmlns:a16="http://schemas.microsoft.com/office/drawing/2014/main" id="{E3BB1EDB-2C42-4139-96BD-4EA239236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1" name="Freeform 334">
              <a:extLst>
                <a:ext uri="{FF2B5EF4-FFF2-40B4-BE49-F238E27FC236}">
                  <a16:creationId xmlns:a16="http://schemas.microsoft.com/office/drawing/2014/main" id="{F2302B37-BFEE-4402-A0D6-120983657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" name="Freeform 335">
              <a:extLst>
                <a:ext uri="{FF2B5EF4-FFF2-40B4-BE49-F238E27FC236}">
                  <a16:creationId xmlns:a16="http://schemas.microsoft.com/office/drawing/2014/main" id="{D7A39837-E37C-48E1-A0A1-21EDAEFD8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" name="Freeform 336">
              <a:extLst>
                <a:ext uri="{FF2B5EF4-FFF2-40B4-BE49-F238E27FC236}">
                  <a16:creationId xmlns:a16="http://schemas.microsoft.com/office/drawing/2014/main" id="{DED7E819-92AF-476D-B1EB-D86035713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4" name="Freeform 337">
              <a:extLst>
                <a:ext uri="{FF2B5EF4-FFF2-40B4-BE49-F238E27FC236}">
                  <a16:creationId xmlns:a16="http://schemas.microsoft.com/office/drawing/2014/main" id="{180D1401-4409-4EE5-BE36-46289294E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5" name="Freeform 338">
              <a:extLst>
                <a:ext uri="{FF2B5EF4-FFF2-40B4-BE49-F238E27FC236}">
                  <a16:creationId xmlns:a16="http://schemas.microsoft.com/office/drawing/2014/main" id="{05F1A1ED-D621-42ED-96B3-207938089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6" name="Freeform 339">
              <a:extLst>
                <a:ext uri="{FF2B5EF4-FFF2-40B4-BE49-F238E27FC236}">
                  <a16:creationId xmlns:a16="http://schemas.microsoft.com/office/drawing/2014/main" id="{72B057FB-8719-4697-97CD-0372018F0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7" name="Freeform 340">
              <a:extLst>
                <a:ext uri="{FF2B5EF4-FFF2-40B4-BE49-F238E27FC236}">
                  <a16:creationId xmlns:a16="http://schemas.microsoft.com/office/drawing/2014/main" id="{9EB47D5B-A8E8-4A3D-A700-374B0334A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8" name="Freeform 341">
              <a:extLst>
                <a:ext uri="{FF2B5EF4-FFF2-40B4-BE49-F238E27FC236}">
                  <a16:creationId xmlns:a16="http://schemas.microsoft.com/office/drawing/2014/main" id="{8628C5DE-DA1B-4AF5-87E9-925D4F888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9" name="Freeform 342">
              <a:extLst>
                <a:ext uri="{FF2B5EF4-FFF2-40B4-BE49-F238E27FC236}">
                  <a16:creationId xmlns:a16="http://schemas.microsoft.com/office/drawing/2014/main" id="{11100B97-F8FA-4A8E-B0ED-B58E49672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0" name="Freeform 343">
              <a:extLst>
                <a:ext uri="{FF2B5EF4-FFF2-40B4-BE49-F238E27FC236}">
                  <a16:creationId xmlns:a16="http://schemas.microsoft.com/office/drawing/2014/main" id="{43FD1897-2C0C-4605-846C-C50B371EE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1" name="Freeform 344">
              <a:extLst>
                <a:ext uri="{FF2B5EF4-FFF2-40B4-BE49-F238E27FC236}">
                  <a16:creationId xmlns:a16="http://schemas.microsoft.com/office/drawing/2014/main" id="{A0544A83-76C3-4769-BCCE-96022FDA2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2" name="Freeform 345">
              <a:extLst>
                <a:ext uri="{FF2B5EF4-FFF2-40B4-BE49-F238E27FC236}">
                  <a16:creationId xmlns:a16="http://schemas.microsoft.com/office/drawing/2014/main" id="{839DDF4E-04EC-420C-95B2-BEAB66FE3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" name="Freeform 346">
              <a:extLst>
                <a:ext uri="{FF2B5EF4-FFF2-40B4-BE49-F238E27FC236}">
                  <a16:creationId xmlns:a16="http://schemas.microsoft.com/office/drawing/2014/main" id="{BAB0C485-3EAE-4F02-B116-82308FA96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" name="Freeform 347">
              <a:extLst>
                <a:ext uri="{FF2B5EF4-FFF2-40B4-BE49-F238E27FC236}">
                  <a16:creationId xmlns:a16="http://schemas.microsoft.com/office/drawing/2014/main" id="{E12EB119-F440-42D0-9E0D-55DA45C31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" name="Freeform 348">
              <a:extLst>
                <a:ext uri="{FF2B5EF4-FFF2-40B4-BE49-F238E27FC236}">
                  <a16:creationId xmlns:a16="http://schemas.microsoft.com/office/drawing/2014/main" id="{057DE8F6-8E62-4BB5-A1A0-2A7F5F3C2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" name="Freeform 349">
              <a:extLst>
                <a:ext uri="{FF2B5EF4-FFF2-40B4-BE49-F238E27FC236}">
                  <a16:creationId xmlns:a16="http://schemas.microsoft.com/office/drawing/2014/main" id="{12338445-7B7F-4003-B153-AD98B76E4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" name="Freeform 350">
              <a:extLst>
                <a:ext uri="{FF2B5EF4-FFF2-40B4-BE49-F238E27FC236}">
                  <a16:creationId xmlns:a16="http://schemas.microsoft.com/office/drawing/2014/main" id="{C19736EE-724C-490B-9184-E15E71267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" name="Freeform 351">
              <a:extLst>
                <a:ext uri="{FF2B5EF4-FFF2-40B4-BE49-F238E27FC236}">
                  <a16:creationId xmlns:a16="http://schemas.microsoft.com/office/drawing/2014/main" id="{954F109B-DC36-40B7-A06D-228C75AFC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" name="Freeform 352">
              <a:extLst>
                <a:ext uri="{FF2B5EF4-FFF2-40B4-BE49-F238E27FC236}">
                  <a16:creationId xmlns:a16="http://schemas.microsoft.com/office/drawing/2014/main" id="{75510103-13A2-4C7B-AFDB-28DEDA66E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" name="Freeform 353">
              <a:extLst>
                <a:ext uri="{FF2B5EF4-FFF2-40B4-BE49-F238E27FC236}">
                  <a16:creationId xmlns:a16="http://schemas.microsoft.com/office/drawing/2014/main" id="{D5BA7E21-3E87-43AA-8BBA-DCCC6DC0C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" name="Freeform 354">
              <a:extLst>
                <a:ext uri="{FF2B5EF4-FFF2-40B4-BE49-F238E27FC236}">
                  <a16:creationId xmlns:a16="http://schemas.microsoft.com/office/drawing/2014/main" id="{CFFEED53-8E9A-4C4C-BC0D-3375D10C5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" name="Freeform 355">
              <a:extLst>
                <a:ext uri="{FF2B5EF4-FFF2-40B4-BE49-F238E27FC236}">
                  <a16:creationId xmlns:a16="http://schemas.microsoft.com/office/drawing/2014/main" id="{C2B31F82-A08A-4755-BC3E-84D198198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" name="Freeform 356">
              <a:extLst>
                <a:ext uri="{FF2B5EF4-FFF2-40B4-BE49-F238E27FC236}">
                  <a16:creationId xmlns:a16="http://schemas.microsoft.com/office/drawing/2014/main" id="{AF0E9953-9CF5-487B-B4CA-32934C3594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" name="Freeform 357">
              <a:extLst>
                <a:ext uri="{FF2B5EF4-FFF2-40B4-BE49-F238E27FC236}">
                  <a16:creationId xmlns:a16="http://schemas.microsoft.com/office/drawing/2014/main" id="{99284C3A-E898-4A39-ACDA-3C06F7822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" name="Freeform 358">
              <a:extLst>
                <a:ext uri="{FF2B5EF4-FFF2-40B4-BE49-F238E27FC236}">
                  <a16:creationId xmlns:a16="http://schemas.microsoft.com/office/drawing/2014/main" id="{4A421A99-6ABA-44C4-9951-FCC9E850F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" name="Freeform 359">
              <a:extLst>
                <a:ext uri="{FF2B5EF4-FFF2-40B4-BE49-F238E27FC236}">
                  <a16:creationId xmlns:a16="http://schemas.microsoft.com/office/drawing/2014/main" id="{31A973B5-FBEB-4AFA-BFA1-CEE5EE1FA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" name="Freeform 360">
              <a:extLst>
                <a:ext uri="{FF2B5EF4-FFF2-40B4-BE49-F238E27FC236}">
                  <a16:creationId xmlns:a16="http://schemas.microsoft.com/office/drawing/2014/main" id="{4218FF69-BA18-402E-A601-61AF1DB01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" name="Freeform 361">
              <a:extLst>
                <a:ext uri="{FF2B5EF4-FFF2-40B4-BE49-F238E27FC236}">
                  <a16:creationId xmlns:a16="http://schemas.microsoft.com/office/drawing/2014/main" id="{9E02978B-651C-4F9D-89F2-8B726FA99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" name="Freeform 362">
              <a:extLst>
                <a:ext uri="{FF2B5EF4-FFF2-40B4-BE49-F238E27FC236}">
                  <a16:creationId xmlns:a16="http://schemas.microsoft.com/office/drawing/2014/main" id="{65A44EA5-BF15-4947-8DAE-2178CC5B4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" name="Freeform 363">
              <a:extLst>
                <a:ext uri="{FF2B5EF4-FFF2-40B4-BE49-F238E27FC236}">
                  <a16:creationId xmlns:a16="http://schemas.microsoft.com/office/drawing/2014/main" id="{9F07D7A2-F7E9-4552-8A07-DBC93D37E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" name="Freeform 364">
              <a:extLst>
                <a:ext uri="{FF2B5EF4-FFF2-40B4-BE49-F238E27FC236}">
                  <a16:creationId xmlns:a16="http://schemas.microsoft.com/office/drawing/2014/main" id="{CDE76750-6D1D-4C4D-B1D8-53C40DD85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" name="Freeform 365">
              <a:extLst>
                <a:ext uri="{FF2B5EF4-FFF2-40B4-BE49-F238E27FC236}">
                  <a16:creationId xmlns:a16="http://schemas.microsoft.com/office/drawing/2014/main" id="{81C74DE4-5E38-4C5E-9240-6F2215A0D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" name="Freeform 366">
              <a:extLst>
                <a:ext uri="{FF2B5EF4-FFF2-40B4-BE49-F238E27FC236}">
                  <a16:creationId xmlns:a16="http://schemas.microsoft.com/office/drawing/2014/main" id="{D4844359-E2BD-4DDF-98B2-F124AB220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" name="Freeform 367">
              <a:extLst>
                <a:ext uri="{FF2B5EF4-FFF2-40B4-BE49-F238E27FC236}">
                  <a16:creationId xmlns:a16="http://schemas.microsoft.com/office/drawing/2014/main" id="{B99CE549-ED39-4D9B-856D-115A5E61F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" name="Freeform 368">
              <a:extLst>
                <a:ext uri="{FF2B5EF4-FFF2-40B4-BE49-F238E27FC236}">
                  <a16:creationId xmlns:a16="http://schemas.microsoft.com/office/drawing/2014/main" id="{05BD2EBE-56CB-460E-839E-A7BF74B9C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" name="Freeform 369">
              <a:extLst>
                <a:ext uri="{FF2B5EF4-FFF2-40B4-BE49-F238E27FC236}">
                  <a16:creationId xmlns:a16="http://schemas.microsoft.com/office/drawing/2014/main" id="{7CB0D0DB-5DEC-40F4-85C1-7A6E8AFDE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" name="Freeform 370">
              <a:extLst>
                <a:ext uri="{FF2B5EF4-FFF2-40B4-BE49-F238E27FC236}">
                  <a16:creationId xmlns:a16="http://schemas.microsoft.com/office/drawing/2014/main" id="{EF5F21D2-26E7-4BD0-82B2-13E301E42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" name="Freeform 371">
              <a:extLst>
                <a:ext uri="{FF2B5EF4-FFF2-40B4-BE49-F238E27FC236}">
                  <a16:creationId xmlns:a16="http://schemas.microsoft.com/office/drawing/2014/main" id="{59BC896B-EEB5-4CCC-BD08-97BE7C3FE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" name="Freeform 372">
              <a:extLst>
                <a:ext uri="{FF2B5EF4-FFF2-40B4-BE49-F238E27FC236}">
                  <a16:creationId xmlns:a16="http://schemas.microsoft.com/office/drawing/2014/main" id="{A8961E70-39D8-4C00-91F7-A1D8DB47A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" name="Freeform 373">
              <a:extLst>
                <a:ext uri="{FF2B5EF4-FFF2-40B4-BE49-F238E27FC236}">
                  <a16:creationId xmlns:a16="http://schemas.microsoft.com/office/drawing/2014/main" id="{E8B3F4AC-D009-44E7-BD40-6F5D33BBD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" name="Freeform 374">
              <a:extLst>
                <a:ext uri="{FF2B5EF4-FFF2-40B4-BE49-F238E27FC236}">
                  <a16:creationId xmlns:a16="http://schemas.microsoft.com/office/drawing/2014/main" id="{F8166D54-1AC5-43CF-9F6D-9BDEDFC56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" name="Freeform 375">
              <a:extLst>
                <a:ext uri="{FF2B5EF4-FFF2-40B4-BE49-F238E27FC236}">
                  <a16:creationId xmlns:a16="http://schemas.microsoft.com/office/drawing/2014/main" id="{3AFA587E-DF91-46AC-A889-E873A03BA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" name="Freeform 376">
              <a:extLst>
                <a:ext uri="{FF2B5EF4-FFF2-40B4-BE49-F238E27FC236}">
                  <a16:creationId xmlns:a16="http://schemas.microsoft.com/office/drawing/2014/main" id="{0A3D8BCF-E660-4AF5-99CE-808DEFE48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" name="Freeform 377">
              <a:extLst>
                <a:ext uri="{FF2B5EF4-FFF2-40B4-BE49-F238E27FC236}">
                  <a16:creationId xmlns:a16="http://schemas.microsoft.com/office/drawing/2014/main" id="{28E171FD-0B0A-4E9B-AEF2-58F6BAD87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" name="Freeform 378">
              <a:extLst>
                <a:ext uri="{FF2B5EF4-FFF2-40B4-BE49-F238E27FC236}">
                  <a16:creationId xmlns:a16="http://schemas.microsoft.com/office/drawing/2014/main" id="{B7BEAF1B-BAD3-4477-B11E-AEF143AF5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" name="Freeform 379">
              <a:extLst>
                <a:ext uri="{FF2B5EF4-FFF2-40B4-BE49-F238E27FC236}">
                  <a16:creationId xmlns:a16="http://schemas.microsoft.com/office/drawing/2014/main" id="{0AC92BA4-0CDA-465C-AC96-1C37864B9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" name="Freeform 380">
              <a:extLst>
                <a:ext uri="{FF2B5EF4-FFF2-40B4-BE49-F238E27FC236}">
                  <a16:creationId xmlns:a16="http://schemas.microsoft.com/office/drawing/2014/main" id="{A0FBE5A5-97F9-414D-8C99-4D0854B12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" name="Freeform 381">
              <a:extLst>
                <a:ext uri="{FF2B5EF4-FFF2-40B4-BE49-F238E27FC236}">
                  <a16:creationId xmlns:a16="http://schemas.microsoft.com/office/drawing/2014/main" id="{C444FED1-085C-4FF4-A2F0-0F1C944F1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" name="Freeform 382">
              <a:extLst>
                <a:ext uri="{FF2B5EF4-FFF2-40B4-BE49-F238E27FC236}">
                  <a16:creationId xmlns:a16="http://schemas.microsoft.com/office/drawing/2014/main" id="{E340D041-F107-4003-A9FB-8854323AE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" name="Freeform 383">
              <a:extLst>
                <a:ext uri="{FF2B5EF4-FFF2-40B4-BE49-F238E27FC236}">
                  <a16:creationId xmlns:a16="http://schemas.microsoft.com/office/drawing/2014/main" id="{0B28EAB3-4CDF-4AC8-8E09-955BDDFD7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" name="Freeform 384">
              <a:extLst>
                <a:ext uri="{FF2B5EF4-FFF2-40B4-BE49-F238E27FC236}">
                  <a16:creationId xmlns:a16="http://schemas.microsoft.com/office/drawing/2014/main" id="{F20CF201-5CF7-45D4-B972-DA26B845C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" name="Freeform 385">
              <a:extLst>
                <a:ext uri="{FF2B5EF4-FFF2-40B4-BE49-F238E27FC236}">
                  <a16:creationId xmlns:a16="http://schemas.microsoft.com/office/drawing/2014/main" id="{E4543BF8-4D97-4105-A300-A2BABA403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" name="Freeform 386">
              <a:extLst>
                <a:ext uri="{FF2B5EF4-FFF2-40B4-BE49-F238E27FC236}">
                  <a16:creationId xmlns:a16="http://schemas.microsoft.com/office/drawing/2014/main" id="{E53BB6E1-FEC5-450F-BD34-7B2EE169E9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" name="Freeform 387">
              <a:extLst>
                <a:ext uri="{FF2B5EF4-FFF2-40B4-BE49-F238E27FC236}">
                  <a16:creationId xmlns:a16="http://schemas.microsoft.com/office/drawing/2014/main" id="{561BE35F-BD17-44B3-8E6F-BCA5936AC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" name="Freeform 388">
              <a:extLst>
                <a:ext uri="{FF2B5EF4-FFF2-40B4-BE49-F238E27FC236}">
                  <a16:creationId xmlns:a16="http://schemas.microsoft.com/office/drawing/2014/main" id="{A4EE4234-E2C2-4F3F-B0D0-7E5FD18DD3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" name="Freeform 389">
              <a:extLst>
                <a:ext uri="{FF2B5EF4-FFF2-40B4-BE49-F238E27FC236}">
                  <a16:creationId xmlns:a16="http://schemas.microsoft.com/office/drawing/2014/main" id="{C18DB6D6-E9FA-4EC8-8C72-F5DCA39ED2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" name="Freeform 390">
              <a:extLst>
                <a:ext uri="{FF2B5EF4-FFF2-40B4-BE49-F238E27FC236}">
                  <a16:creationId xmlns:a16="http://schemas.microsoft.com/office/drawing/2014/main" id="{2F5B5561-E34E-4D8B-B240-E2A2D3641A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" name="Freeform 391">
              <a:extLst>
                <a:ext uri="{FF2B5EF4-FFF2-40B4-BE49-F238E27FC236}">
                  <a16:creationId xmlns:a16="http://schemas.microsoft.com/office/drawing/2014/main" id="{6AEDEF99-CF5E-4312-B064-284C9D0DFE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" name="Freeform 392">
              <a:extLst>
                <a:ext uri="{FF2B5EF4-FFF2-40B4-BE49-F238E27FC236}">
                  <a16:creationId xmlns:a16="http://schemas.microsoft.com/office/drawing/2014/main" id="{CD97F61A-06CD-4BCB-B847-8CAF022FC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" name="Freeform 393">
              <a:extLst>
                <a:ext uri="{FF2B5EF4-FFF2-40B4-BE49-F238E27FC236}">
                  <a16:creationId xmlns:a16="http://schemas.microsoft.com/office/drawing/2014/main" id="{B4562745-D8C7-48B2-AABC-A1139B361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1" name="Freeform 394">
              <a:extLst>
                <a:ext uri="{FF2B5EF4-FFF2-40B4-BE49-F238E27FC236}">
                  <a16:creationId xmlns:a16="http://schemas.microsoft.com/office/drawing/2014/main" id="{CC083E74-2A20-470F-8BD9-327CE3100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2" name="Freeform 395">
              <a:extLst>
                <a:ext uri="{FF2B5EF4-FFF2-40B4-BE49-F238E27FC236}">
                  <a16:creationId xmlns:a16="http://schemas.microsoft.com/office/drawing/2014/main" id="{4AE32D85-50AD-42D0-AC4C-B943D6FA2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3" name="Freeform 396">
              <a:extLst>
                <a:ext uri="{FF2B5EF4-FFF2-40B4-BE49-F238E27FC236}">
                  <a16:creationId xmlns:a16="http://schemas.microsoft.com/office/drawing/2014/main" id="{E69188E5-1A90-40C9-ACF6-03FC04C4D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" name="Freeform 397">
              <a:extLst>
                <a:ext uri="{FF2B5EF4-FFF2-40B4-BE49-F238E27FC236}">
                  <a16:creationId xmlns:a16="http://schemas.microsoft.com/office/drawing/2014/main" id="{924558B4-03F0-4A14-8A28-7DFC97F04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5" name="Freeform 398">
              <a:extLst>
                <a:ext uri="{FF2B5EF4-FFF2-40B4-BE49-F238E27FC236}">
                  <a16:creationId xmlns:a16="http://schemas.microsoft.com/office/drawing/2014/main" id="{310855B2-80BC-44D0-B0E0-A3D472E6E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6" name="Freeform 399">
              <a:extLst>
                <a:ext uri="{FF2B5EF4-FFF2-40B4-BE49-F238E27FC236}">
                  <a16:creationId xmlns:a16="http://schemas.microsoft.com/office/drawing/2014/main" id="{A46BC4E5-279A-4C09-B803-B7CD92243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7" name="Freeform 400">
              <a:extLst>
                <a:ext uri="{FF2B5EF4-FFF2-40B4-BE49-F238E27FC236}">
                  <a16:creationId xmlns:a16="http://schemas.microsoft.com/office/drawing/2014/main" id="{CA3F0CFC-F7F4-4AE5-9B6A-0CBC9AA19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8" name="Freeform 401">
              <a:extLst>
                <a:ext uri="{FF2B5EF4-FFF2-40B4-BE49-F238E27FC236}">
                  <a16:creationId xmlns:a16="http://schemas.microsoft.com/office/drawing/2014/main" id="{9EA9FEF5-1A46-4597-819C-F5D6E5599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9" name="Freeform 402">
              <a:extLst>
                <a:ext uri="{FF2B5EF4-FFF2-40B4-BE49-F238E27FC236}">
                  <a16:creationId xmlns:a16="http://schemas.microsoft.com/office/drawing/2014/main" id="{01E13972-3396-4EC2-B5AE-53F27DCFE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0" name="Freeform 403">
              <a:extLst>
                <a:ext uri="{FF2B5EF4-FFF2-40B4-BE49-F238E27FC236}">
                  <a16:creationId xmlns:a16="http://schemas.microsoft.com/office/drawing/2014/main" id="{DB2E2D30-D493-4FCC-94B8-FA2274448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1" name="Freeform 404">
              <a:extLst>
                <a:ext uri="{FF2B5EF4-FFF2-40B4-BE49-F238E27FC236}">
                  <a16:creationId xmlns:a16="http://schemas.microsoft.com/office/drawing/2014/main" id="{CB04AA59-A116-4E8C-8E1D-30926E9D6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2" name="Freeform 405">
              <a:extLst>
                <a:ext uri="{FF2B5EF4-FFF2-40B4-BE49-F238E27FC236}">
                  <a16:creationId xmlns:a16="http://schemas.microsoft.com/office/drawing/2014/main" id="{EA860058-BBAB-43A8-B9E3-FF0C73C11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3" name="Freeform 406">
              <a:extLst>
                <a:ext uri="{FF2B5EF4-FFF2-40B4-BE49-F238E27FC236}">
                  <a16:creationId xmlns:a16="http://schemas.microsoft.com/office/drawing/2014/main" id="{AA999B1A-55D9-43BF-9EFD-55582085A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" name="Freeform 407">
              <a:extLst>
                <a:ext uri="{FF2B5EF4-FFF2-40B4-BE49-F238E27FC236}">
                  <a16:creationId xmlns:a16="http://schemas.microsoft.com/office/drawing/2014/main" id="{EF4A5DDA-A2A0-43A4-985F-E195FEF0F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" name="Freeform 408">
              <a:extLst>
                <a:ext uri="{FF2B5EF4-FFF2-40B4-BE49-F238E27FC236}">
                  <a16:creationId xmlns:a16="http://schemas.microsoft.com/office/drawing/2014/main" id="{63A0EB4A-EA06-497C-810C-770FAE721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" name="Freeform 409">
              <a:extLst>
                <a:ext uri="{FF2B5EF4-FFF2-40B4-BE49-F238E27FC236}">
                  <a16:creationId xmlns:a16="http://schemas.microsoft.com/office/drawing/2014/main" id="{209A5693-D9F0-4F4B-A880-EC8F13B57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7" name="Freeform 410">
              <a:extLst>
                <a:ext uri="{FF2B5EF4-FFF2-40B4-BE49-F238E27FC236}">
                  <a16:creationId xmlns:a16="http://schemas.microsoft.com/office/drawing/2014/main" id="{5C20FBE0-10B4-4551-B8B1-AE31A64E7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8" name="Freeform 411">
              <a:extLst>
                <a:ext uri="{FF2B5EF4-FFF2-40B4-BE49-F238E27FC236}">
                  <a16:creationId xmlns:a16="http://schemas.microsoft.com/office/drawing/2014/main" id="{56F75694-E483-4519-A372-CDCBFA65C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9" name="Freeform 412">
              <a:extLst>
                <a:ext uri="{FF2B5EF4-FFF2-40B4-BE49-F238E27FC236}">
                  <a16:creationId xmlns:a16="http://schemas.microsoft.com/office/drawing/2014/main" id="{0120E180-2E06-43D0-80BF-58218F347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0" name="Freeform 413">
              <a:extLst>
                <a:ext uri="{FF2B5EF4-FFF2-40B4-BE49-F238E27FC236}">
                  <a16:creationId xmlns:a16="http://schemas.microsoft.com/office/drawing/2014/main" id="{AE332E84-365A-44B6-9D4C-C575C9FD8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1" name="Freeform 414">
              <a:extLst>
                <a:ext uri="{FF2B5EF4-FFF2-40B4-BE49-F238E27FC236}">
                  <a16:creationId xmlns:a16="http://schemas.microsoft.com/office/drawing/2014/main" id="{56B7EEAD-0EA4-489F-BFA9-7514F82D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2" name="Freeform 415">
              <a:extLst>
                <a:ext uri="{FF2B5EF4-FFF2-40B4-BE49-F238E27FC236}">
                  <a16:creationId xmlns:a16="http://schemas.microsoft.com/office/drawing/2014/main" id="{AE51B718-6E42-4AD1-B1E3-B7C2EED5D9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3" name="Freeform 416">
              <a:extLst>
                <a:ext uri="{FF2B5EF4-FFF2-40B4-BE49-F238E27FC236}">
                  <a16:creationId xmlns:a16="http://schemas.microsoft.com/office/drawing/2014/main" id="{48032E78-07CE-45E3-AF57-680F363B8F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4" name="Freeform 417">
              <a:extLst>
                <a:ext uri="{FF2B5EF4-FFF2-40B4-BE49-F238E27FC236}">
                  <a16:creationId xmlns:a16="http://schemas.microsoft.com/office/drawing/2014/main" id="{0D462C91-CA28-488F-9C52-B3096837F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5" name="Freeform 418">
              <a:extLst>
                <a:ext uri="{FF2B5EF4-FFF2-40B4-BE49-F238E27FC236}">
                  <a16:creationId xmlns:a16="http://schemas.microsoft.com/office/drawing/2014/main" id="{4D61ED80-EA0E-45CC-8068-2FCFBF0A50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6" name="Freeform 419">
              <a:extLst>
                <a:ext uri="{FF2B5EF4-FFF2-40B4-BE49-F238E27FC236}">
                  <a16:creationId xmlns:a16="http://schemas.microsoft.com/office/drawing/2014/main" id="{F6EE306C-4E16-4D5C-B1C5-500E6D1690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7" name="Freeform 420">
              <a:extLst>
                <a:ext uri="{FF2B5EF4-FFF2-40B4-BE49-F238E27FC236}">
                  <a16:creationId xmlns:a16="http://schemas.microsoft.com/office/drawing/2014/main" id="{282BCABE-FED0-42E0-A6EF-BBBEB19CB0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8" name="Freeform 421">
              <a:extLst>
                <a:ext uri="{FF2B5EF4-FFF2-40B4-BE49-F238E27FC236}">
                  <a16:creationId xmlns:a16="http://schemas.microsoft.com/office/drawing/2014/main" id="{1E83E325-841F-4B08-AD9D-5E04E0B564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9" name="Freeform 422">
              <a:extLst>
                <a:ext uri="{FF2B5EF4-FFF2-40B4-BE49-F238E27FC236}">
                  <a16:creationId xmlns:a16="http://schemas.microsoft.com/office/drawing/2014/main" id="{72EE36AE-50C6-474D-AF83-E128D1B4AE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0" name="Freeform 423">
              <a:extLst>
                <a:ext uri="{FF2B5EF4-FFF2-40B4-BE49-F238E27FC236}">
                  <a16:creationId xmlns:a16="http://schemas.microsoft.com/office/drawing/2014/main" id="{167F178F-8370-4B5F-AEB0-BFA5ABA191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1" name="Freeform 424">
              <a:extLst>
                <a:ext uri="{FF2B5EF4-FFF2-40B4-BE49-F238E27FC236}">
                  <a16:creationId xmlns:a16="http://schemas.microsoft.com/office/drawing/2014/main" id="{B12E5236-9F0E-401D-848E-68ECDD8A5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2" name="Freeform 425">
              <a:extLst>
                <a:ext uri="{FF2B5EF4-FFF2-40B4-BE49-F238E27FC236}">
                  <a16:creationId xmlns:a16="http://schemas.microsoft.com/office/drawing/2014/main" id="{D1F3F8FA-851D-48E8-89FE-861BE4A8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3" name="Freeform 426">
              <a:extLst>
                <a:ext uri="{FF2B5EF4-FFF2-40B4-BE49-F238E27FC236}">
                  <a16:creationId xmlns:a16="http://schemas.microsoft.com/office/drawing/2014/main" id="{9379C1AA-B3D7-408B-B499-9EE1AE2B2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" name="Freeform 427">
              <a:extLst>
                <a:ext uri="{FF2B5EF4-FFF2-40B4-BE49-F238E27FC236}">
                  <a16:creationId xmlns:a16="http://schemas.microsoft.com/office/drawing/2014/main" id="{3EE519AB-6AD7-4453-87D1-F75957B08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" name="Freeform 428">
              <a:extLst>
                <a:ext uri="{FF2B5EF4-FFF2-40B4-BE49-F238E27FC236}">
                  <a16:creationId xmlns:a16="http://schemas.microsoft.com/office/drawing/2014/main" id="{DA2CB52B-CB3F-4223-AD55-24B01A25F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" name="Freeform 430">
              <a:extLst>
                <a:ext uri="{FF2B5EF4-FFF2-40B4-BE49-F238E27FC236}">
                  <a16:creationId xmlns:a16="http://schemas.microsoft.com/office/drawing/2014/main" id="{781D1DF2-1B93-4E12-8100-D9C2BEDE6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7" name="Freeform 431">
              <a:extLst>
                <a:ext uri="{FF2B5EF4-FFF2-40B4-BE49-F238E27FC236}">
                  <a16:creationId xmlns:a16="http://schemas.microsoft.com/office/drawing/2014/main" id="{5FFBE1C4-3F81-4EE4-BAF0-85B638EF4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8" name="Freeform 432">
              <a:extLst>
                <a:ext uri="{FF2B5EF4-FFF2-40B4-BE49-F238E27FC236}">
                  <a16:creationId xmlns:a16="http://schemas.microsoft.com/office/drawing/2014/main" id="{00B4D6FF-8D0B-45D2-9652-DE58C67C8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9" name="Freeform 433">
              <a:extLst>
                <a:ext uri="{FF2B5EF4-FFF2-40B4-BE49-F238E27FC236}">
                  <a16:creationId xmlns:a16="http://schemas.microsoft.com/office/drawing/2014/main" id="{AC55F67D-A4F5-4E1A-B44D-84B27D7FA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0" name="Freeform 434">
              <a:extLst>
                <a:ext uri="{FF2B5EF4-FFF2-40B4-BE49-F238E27FC236}">
                  <a16:creationId xmlns:a16="http://schemas.microsoft.com/office/drawing/2014/main" id="{0248C05A-43E5-4C81-9391-ADAED56BA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1" name="Freeform 435">
              <a:extLst>
                <a:ext uri="{FF2B5EF4-FFF2-40B4-BE49-F238E27FC236}">
                  <a16:creationId xmlns:a16="http://schemas.microsoft.com/office/drawing/2014/main" id="{D60B70C1-3969-43C9-B6A2-4537DA70B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2" name="Freeform 436">
              <a:extLst>
                <a:ext uri="{FF2B5EF4-FFF2-40B4-BE49-F238E27FC236}">
                  <a16:creationId xmlns:a16="http://schemas.microsoft.com/office/drawing/2014/main" id="{5CA35F64-00C6-4E34-BB29-3CD81AEF3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3" name="Freeform 437">
              <a:extLst>
                <a:ext uri="{FF2B5EF4-FFF2-40B4-BE49-F238E27FC236}">
                  <a16:creationId xmlns:a16="http://schemas.microsoft.com/office/drawing/2014/main" id="{EC1820E6-D6B4-404B-822A-6F81C7129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4" name="Freeform 438">
              <a:extLst>
                <a:ext uri="{FF2B5EF4-FFF2-40B4-BE49-F238E27FC236}">
                  <a16:creationId xmlns:a16="http://schemas.microsoft.com/office/drawing/2014/main" id="{C588E7C7-8BFB-4EC2-8E61-9DDC45707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" name="Freeform 439">
              <a:extLst>
                <a:ext uri="{FF2B5EF4-FFF2-40B4-BE49-F238E27FC236}">
                  <a16:creationId xmlns:a16="http://schemas.microsoft.com/office/drawing/2014/main" id="{5B96B3DE-1744-4628-9B5F-8A97D8283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" name="Freeform 440">
              <a:extLst>
                <a:ext uri="{FF2B5EF4-FFF2-40B4-BE49-F238E27FC236}">
                  <a16:creationId xmlns:a16="http://schemas.microsoft.com/office/drawing/2014/main" id="{07F6AA9F-8993-4CF9-B171-76E20448A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7" name="Freeform 441">
              <a:extLst>
                <a:ext uri="{FF2B5EF4-FFF2-40B4-BE49-F238E27FC236}">
                  <a16:creationId xmlns:a16="http://schemas.microsoft.com/office/drawing/2014/main" id="{ECE9BCD9-B7F3-4052-9456-DCA44999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8" name="Freeform 442">
              <a:extLst>
                <a:ext uri="{FF2B5EF4-FFF2-40B4-BE49-F238E27FC236}">
                  <a16:creationId xmlns:a16="http://schemas.microsoft.com/office/drawing/2014/main" id="{DFBC406D-E363-4E74-BAA2-46AA651BE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9" name="Freeform 443">
              <a:extLst>
                <a:ext uri="{FF2B5EF4-FFF2-40B4-BE49-F238E27FC236}">
                  <a16:creationId xmlns:a16="http://schemas.microsoft.com/office/drawing/2014/main" id="{85162EF2-708D-4503-B11D-6C2F14CA5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0" name="Freeform 444">
              <a:extLst>
                <a:ext uri="{FF2B5EF4-FFF2-40B4-BE49-F238E27FC236}">
                  <a16:creationId xmlns:a16="http://schemas.microsoft.com/office/drawing/2014/main" id="{A21F2559-1ACA-436A-8CF5-E2F634A46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1" name="Freeform 445">
              <a:extLst>
                <a:ext uri="{FF2B5EF4-FFF2-40B4-BE49-F238E27FC236}">
                  <a16:creationId xmlns:a16="http://schemas.microsoft.com/office/drawing/2014/main" id="{97BD3C41-900A-4B88-A404-E3858592A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2" name="Freeform 446">
              <a:extLst>
                <a:ext uri="{FF2B5EF4-FFF2-40B4-BE49-F238E27FC236}">
                  <a16:creationId xmlns:a16="http://schemas.microsoft.com/office/drawing/2014/main" id="{C3A994AF-EB64-4581-9BC4-9D1CDFCCD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3" name="Freeform 447">
              <a:extLst>
                <a:ext uri="{FF2B5EF4-FFF2-40B4-BE49-F238E27FC236}">
                  <a16:creationId xmlns:a16="http://schemas.microsoft.com/office/drawing/2014/main" id="{A8B8CB8D-ABF8-4B3E-B161-9113E1A01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4" name="Freeform 448">
              <a:extLst>
                <a:ext uri="{FF2B5EF4-FFF2-40B4-BE49-F238E27FC236}">
                  <a16:creationId xmlns:a16="http://schemas.microsoft.com/office/drawing/2014/main" id="{990D3C37-135F-49D6-8C12-1E0D7B3FE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" name="Freeform 449">
              <a:extLst>
                <a:ext uri="{FF2B5EF4-FFF2-40B4-BE49-F238E27FC236}">
                  <a16:creationId xmlns:a16="http://schemas.microsoft.com/office/drawing/2014/main" id="{C0EAB627-67D3-48DB-A486-04DEB1304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" name="Freeform 450">
              <a:extLst>
                <a:ext uri="{FF2B5EF4-FFF2-40B4-BE49-F238E27FC236}">
                  <a16:creationId xmlns:a16="http://schemas.microsoft.com/office/drawing/2014/main" id="{1DA8C4F6-6029-49A3-95E9-CCB24A9CE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" name="Freeform 451">
              <a:extLst>
                <a:ext uri="{FF2B5EF4-FFF2-40B4-BE49-F238E27FC236}">
                  <a16:creationId xmlns:a16="http://schemas.microsoft.com/office/drawing/2014/main" id="{4C97F41B-5492-4DCE-97A7-6537362D0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0" name="Freeform 218">
            <a:extLst>
              <a:ext uri="{FF2B5EF4-FFF2-40B4-BE49-F238E27FC236}">
                <a16:creationId xmlns:a16="http://schemas.microsoft.com/office/drawing/2014/main" id="{01C72BD7-5CC3-4195-BC87-626FADA65B00}"/>
              </a:ext>
            </a:extLst>
          </p:cNvPr>
          <p:cNvSpPr>
            <a:spLocks/>
          </p:cNvSpPr>
          <p:nvPr/>
        </p:nvSpPr>
        <p:spPr bwMode="auto">
          <a:xfrm>
            <a:off x="6933816" y="1663458"/>
            <a:ext cx="20638" cy="85725"/>
          </a:xfrm>
          <a:custGeom>
            <a:avLst/>
            <a:gdLst>
              <a:gd name="T0" fmla="*/ 6 w 28"/>
              <a:gd name="T1" fmla="*/ 0 h 119"/>
              <a:gd name="T2" fmla="*/ 5 w 28"/>
              <a:gd name="T3" fmla="*/ 0 h 119"/>
              <a:gd name="T4" fmla="*/ 3 w 28"/>
              <a:gd name="T5" fmla="*/ 0 h 119"/>
              <a:gd name="T6" fmla="*/ 2 w 28"/>
              <a:gd name="T7" fmla="*/ 0 h 119"/>
              <a:gd name="T8" fmla="*/ 0 w 28"/>
              <a:gd name="T9" fmla="*/ 0 h 119"/>
              <a:gd name="T10" fmla="*/ 0 w 28"/>
              <a:gd name="T11" fmla="*/ 25 h 119"/>
              <a:gd name="T12" fmla="*/ 2 w 28"/>
              <a:gd name="T13" fmla="*/ 25 h 119"/>
              <a:gd name="T14" fmla="*/ 4 w 28"/>
              <a:gd name="T15" fmla="*/ 25 h 119"/>
              <a:gd name="T16" fmla="*/ 5 w 28"/>
              <a:gd name="T17" fmla="*/ 25 h 119"/>
              <a:gd name="T18" fmla="*/ 6 w 28"/>
              <a:gd name="T19" fmla="*/ 25 h 119"/>
              <a:gd name="T20" fmla="*/ 6 w 28"/>
              <a:gd name="T21" fmla="*/ 20 h 119"/>
              <a:gd name="T22" fmla="*/ 6 w 28"/>
              <a:gd name="T23" fmla="*/ 12 h 119"/>
              <a:gd name="T24" fmla="*/ 6 w 28"/>
              <a:gd name="T25" fmla="*/ 5 h 119"/>
              <a:gd name="T26" fmla="*/ 6 w 28"/>
              <a:gd name="T27" fmla="*/ 0 h 1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8" h="119">
                <a:moveTo>
                  <a:pt x="28" y="0"/>
                </a:moveTo>
                <a:lnTo>
                  <a:pt x="23" y="0"/>
                </a:lnTo>
                <a:lnTo>
                  <a:pt x="16" y="0"/>
                </a:lnTo>
                <a:lnTo>
                  <a:pt x="8" y="0"/>
                </a:lnTo>
                <a:lnTo>
                  <a:pt x="0" y="0"/>
                </a:lnTo>
                <a:lnTo>
                  <a:pt x="0" y="119"/>
                </a:lnTo>
                <a:lnTo>
                  <a:pt x="11" y="119"/>
                </a:lnTo>
                <a:lnTo>
                  <a:pt x="19" y="119"/>
                </a:lnTo>
                <a:lnTo>
                  <a:pt x="24" y="119"/>
                </a:lnTo>
                <a:lnTo>
                  <a:pt x="28" y="119"/>
                </a:lnTo>
                <a:lnTo>
                  <a:pt x="28" y="97"/>
                </a:lnTo>
                <a:lnTo>
                  <a:pt x="28" y="59"/>
                </a:lnTo>
                <a:lnTo>
                  <a:pt x="28" y="22"/>
                </a:lnTo>
                <a:lnTo>
                  <a:pt x="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61" name="Picture 453">
            <a:extLst>
              <a:ext uri="{FF2B5EF4-FFF2-40B4-BE49-F238E27FC236}">
                <a16:creationId xmlns:a16="http://schemas.microsoft.com/office/drawing/2014/main" id="{9AF9C4E9-3194-4C43-ADE4-68C9A2450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153" y="1514233"/>
            <a:ext cx="9906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2" name="Picture 64" descr="j0212957">
            <a:extLst>
              <a:ext uri="{FF2B5EF4-FFF2-40B4-BE49-F238E27FC236}">
                <a16:creationId xmlns:a16="http://schemas.microsoft.com/office/drawing/2014/main" id="{8BCE5349-3899-4D6E-BD71-AF01A9FD8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69" y="1574518"/>
            <a:ext cx="762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3" name="TextBox 2362">
            <a:extLst>
              <a:ext uri="{FF2B5EF4-FFF2-40B4-BE49-F238E27FC236}">
                <a16:creationId xmlns:a16="http://schemas.microsoft.com/office/drawing/2014/main" id="{BA34E29F-A87D-4108-A653-C16A6EA40AA3}"/>
              </a:ext>
            </a:extLst>
          </p:cNvPr>
          <p:cNvSpPr txBox="1"/>
          <p:nvPr/>
        </p:nvSpPr>
        <p:spPr>
          <a:xfrm>
            <a:off x="914400" y="4059845"/>
            <a:ext cx="10972800" cy="1870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</a:pPr>
            <a:r>
              <a:rPr lang="en-US" altLang="ko-KR" sz="2400" b="0">
                <a:latin typeface="+mn-lt"/>
                <a:ea typeface="굴림" panose="020B0600000101010101" pitchFamily="34" charset="-127"/>
              </a:rPr>
              <a:t>Car must own the segment under them</a:t>
            </a:r>
          </a:p>
          <a:p>
            <a:pPr lvl="1" algn="ctr">
              <a:lnSpc>
                <a:spcPct val="80000"/>
              </a:lnSpc>
            </a:pPr>
            <a:endParaRPr lang="en-US" altLang="ko-KR" sz="2400" b="0">
              <a:latin typeface="+mn-lt"/>
              <a:ea typeface="굴림" panose="020B0600000101010101" pitchFamily="34" charset="-127"/>
            </a:endParaRPr>
          </a:p>
          <a:p>
            <a:pPr lvl="1" algn="ctr">
              <a:lnSpc>
                <a:spcPct val="80000"/>
              </a:lnSpc>
            </a:pPr>
            <a:r>
              <a:rPr lang="en-US" altLang="ko-KR" sz="2400" b="0">
                <a:latin typeface="+mn-lt"/>
                <a:ea typeface="굴림" panose="020B0600000101010101" pitchFamily="34" charset="-127"/>
              </a:rPr>
              <a:t>Must acquire segment that they are moving into</a:t>
            </a:r>
          </a:p>
          <a:p>
            <a:pPr lvl="1" algn="ctr">
              <a:lnSpc>
                <a:spcPct val="80000"/>
              </a:lnSpc>
            </a:pPr>
            <a:endParaRPr lang="en-US" altLang="ko-KR" sz="2400">
              <a:latin typeface="+mn-lt"/>
              <a:ea typeface="굴림" panose="020B0600000101010101" pitchFamily="34" charset="-127"/>
            </a:endParaRPr>
          </a:p>
          <a:p>
            <a:pPr lvl="1" algn="ctr">
              <a:lnSpc>
                <a:spcPct val="80000"/>
              </a:lnSpc>
            </a:pPr>
            <a:r>
              <a:rPr lang="en-US" altLang="ko-KR" sz="2400">
                <a:latin typeface="+mn-lt"/>
                <a:ea typeface="굴림" panose="020B0600000101010101" pitchFamily="34" charset="-127"/>
              </a:rPr>
              <a:t>For bridge: traffic only in one direction at a time </a:t>
            </a:r>
          </a:p>
          <a:p>
            <a:pPr lvl="1" algn="ctr">
              <a:lnSpc>
                <a:spcPct val="80000"/>
              </a:lnSpc>
            </a:pPr>
            <a:endParaRPr lang="en-US" altLang="ko-KR" sz="2400" b="0">
              <a:latin typeface="+mn-lt"/>
              <a:ea typeface="굴림" panose="020B0600000101010101" pitchFamily="34" charset="-12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15F2E-4069-E440-AE45-6E59574A80AD}"/>
              </a:ext>
            </a:extLst>
          </p:cNvPr>
          <p:cNvGrpSpPr/>
          <p:nvPr/>
        </p:nvGrpSpPr>
        <p:grpSpPr>
          <a:xfrm>
            <a:off x="2825310" y="1430741"/>
            <a:ext cx="6872288" cy="1373770"/>
            <a:chOff x="2409824" y="2813222"/>
            <a:chExt cx="6276976" cy="1373770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6AB89F46-0E32-455C-852B-02A981BFE9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8400" y="2815392"/>
              <a:ext cx="6248400" cy="381000"/>
              <a:chOff x="672" y="1008"/>
              <a:chExt cx="3936" cy="240"/>
            </a:xfrm>
          </p:grpSpPr>
          <p:sp>
            <p:nvSpPr>
              <p:cNvPr id="19" name="Line 6">
                <a:extLst>
                  <a:ext uri="{FF2B5EF4-FFF2-40B4-BE49-F238E27FC236}">
                    <a16:creationId xmlns:a16="http://schemas.microsoft.com/office/drawing/2014/main" id="{DE9663F3-AC0A-BF3C-C41A-376CD4C84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00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7">
                <a:extLst>
                  <a:ext uri="{FF2B5EF4-FFF2-40B4-BE49-F238E27FC236}">
                    <a16:creationId xmlns:a16="http://schemas.microsoft.com/office/drawing/2014/main" id="{0B7BD4DE-A400-80FB-A8AC-D9E7EF02F0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008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8">
                <a:extLst>
                  <a:ext uri="{FF2B5EF4-FFF2-40B4-BE49-F238E27FC236}">
                    <a16:creationId xmlns:a16="http://schemas.microsoft.com/office/drawing/2014/main" id="{AAD36FC1-4716-8C21-70C1-8CFB323079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124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9">
                <a:extLst>
                  <a:ext uri="{FF2B5EF4-FFF2-40B4-BE49-F238E27FC236}">
                    <a16:creationId xmlns:a16="http://schemas.microsoft.com/office/drawing/2014/main" id="{3D1B7FAE-F5AB-6A6D-67FD-A75D994B5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2" y="1026"/>
                <a:ext cx="384" cy="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0">
                <a:extLst>
                  <a:ext uri="{FF2B5EF4-FFF2-40B4-BE49-F238E27FC236}">
                    <a16:creationId xmlns:a16="http://schemas.microsoft.com/office/drawing/2014/main" id="{BEBE77B8-3344-E47C-C09F-9A9F098CE8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1020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1">
              <a:extLst>
                <a:ext uri="{FF2B5EF4-FFF2-40B4-BE49-F238E27FC236}">
                  <a16:creationId xmlns:a16="http://schemas.microsoft.com/office/drawing/2014/main" id="{6C224C87-9535-ADE6-4302-C323A19081C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438400" y="3805992"/>
              <a:ext cx="6248400" cy="381000"/>
              <a:chOff x="672" y="1008"/>
              <a:chExt cx="3936" cy="240"/>
            </a:xfrm>
          </p:grpSpPr>
          <p:sp>
            <p:nvSpPr>
              <p:cNvPr id="14" name="Line 12">
                <a:extLst>
                  <a:ext uri="{FF2B5EF4-FFF2-40B4-BE49-F238E27FC236}">
                    <a16:creationId xmlns:a16="http://schemas.microsoft.com/office/drawing/2014/main" id="{CEAB5172-454A-4F10-17F9-C41FC20ACE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00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3">
                <a:extLst>
                  <a:ext uri="{FF2B5EF4-FFF2-40B4-BE49-F238E27FC236}">
                    <a16:creationId xmlns:a16="http://schemas.microsoft.com/office/drawing/2014/main" id="{B930D77C-D8D9-3F27-9A43-5B560EA5E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008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4">
                <a:extLst>
                  <a:ext uri="{FF2B5EF4-FFF2-40B4-BE49-F238E27FC236}">
                    <a16:creationId xmlns:a16="http://schemas.microsoft.com/office/drawing/2014/main" id="{17B2E802-745F-DC4B-B6EC-D364F52F84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124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5">
                <a:extLst>
                  <a:ext uri="{FF2B5EF4-FFF2-40B4-BE49-F238E27FC236}">
                    <a16:creationId xmlns:a16="http://schemas.microsoft.com/office/drawing/2014/main" id="{7AC25E03-F386-F822-8A89-03C9C5CDC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2" y="1026"/>
                <a:ext cx="384" cy="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6">
                <a:extLst>
                  <a:ext uri="{FF2B5EF4-FFF2-40B4-BE49-F238E27FC236}">
                    <a16:creationId xmlns:a16="http://schemas.microsoft.com/office/drawing/2014/main" id="{BB1A317E-F14D-C453-CB1D-750D88C8D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1020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Line 20">
              <a:extLst>
                <a:ext uri="{FF2B5EF4-FFF2-40B4-BE49-F238E27FC236}">
                  <a16:creationId xmlns:a16="http://schemas.microsoft.com/office/drawing/2014/main" id="{CD815D4C-7B0A-BBEE-E483-4AB41C5C2D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9824" y="3482138"/>
              <a:ext cx="249712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20">
              <a:extLst>
                <a:ext uri="{FF2B5EF4-FFF2-40B4-BE49-F238E27FC236}">
                  <a16:creationId xmlns:a16="http://schemas.microsoft.com/office/drawing/2014/main" id="{C8AF5B3E-E155-A2ED-12E5-A51AD63819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1207" y="2853489"/>
              <a:ext cx="1" cy="1314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20">
              <a:extLst>
                <a:ext uri="{FF2B5EF4-FFF2-40B4-BE49-F238E27FC236}">
                  <a16:creationId xmlns:a16="http://schemas.microsoft.com/office/drawing/2014/main" id="{80E5141E-3F10-0117-75D2-874C2AA338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0457" y="3216661"/>
              <a:ext cx="1623" cy="5798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20">
              <a:extLst>
                <a:ext uri="{FF2B5EF4-FFF2-40B4-BE49-F238E27FC236}">
                  <a16:creationId xmlns:a16="http://schemas.microsoft.com/office/drawing/2014/main" id="{7C0A43EC-0D4D-0713-28BB-E34FD0B03F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8400" y="3482134"/>
              <a:ext cx="2420371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20">
              <a:extLst>
                <a:ext uri="{FF2B5EF4-FFF2-40B4-BE49-F238E27FC236}">
                  <a16:creationId xmlns:a16="http://schemas.microsoft.com/office/drawing/2014/main" id="{4B9AD2EF-5218-983F-07AF-D77720FAD6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72399" y="2848736"/>
              <a:ext cx="1" cy="1314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20">
              <a:extLst>
                <a:ext uri="{FF2B5EF4-FFF2-40B4-BE49-F238E27FC236}">
                  <a16:creationId xmlns:a16="http://schemas.microsoft.com/office/drawing/2014/main" id="{6DC5708B-97B8-E7B1-5DD5-635C473840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16630" y="3226185"/>
              <a:ext cx="1623" cy="5798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20">
              <a:extLst>
                <a:ext uri="{FF2B5EF4-FFF2-40B4-BE49-F238E27FC236}">
                  <a16:creationId xmlns:a16="http://schemas.microsoft.com/office/drawing/2014/main" id="{FBF9457B-1642-6B97-A591-3826E456A5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4873" y="2834442"/>
              <a:ext cx="1" cy="1314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0">
              <a:extLst>
                <a:ext uri="{FF2B5EF4-FFF2-40B4-BE49-F238E27FC236}">
                  <a16:creationId xmlns:a16="http://schemas.microsoft.com/office/drawing/2014/main" id="{6A13B045-CF38-BAE8-99DC-B584974C8C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77785" y="2813222"/>
              <a:ext cx="1" cy="1314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89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Bridge Crossing 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A489B7-57DA-48CB-AFF5-194D3745FD48}"/>
              </a:ext>
            </a:extLst>
          </p:cNvPr>
          <p:cNvGrpSpPr/>
          <p:nvPr/>
        </p:nvGrpSpPr>
        <p:grpSpPr>
          <a:xfrm>
            <a:off x="2514600" y="1295400"/>
            <a:ext cx="6872288" cy="1373770"/>
            <a:chOff x="2409824" y="2813222"/>
            <a:chExt cx="6276976" cy="1373770"/>
          </a:xfrm>
        </p:grpSpPr>
        <p:grpSp>
          <p:nvGrpSpPr>
            <p:cNvPr id="27659" name="Group 5"/>
            <p:cNvGrpSpPr>
              <a:grpSpLocks/>
            </p:cNvGrpSpPr>
            <p:nvPr/>
          </p:nvGrpSpPr>
          <p:grpSpPr bwMode="auto">
            <a:xfrm>
              <a:off x="2438400" y="2815392"/>
              <a:ext cx="6248400" cy="381000"/>
              <a:chOff x="672" y="1008"/>
              <a:chExt cx="3936" cy="240"/>
            </a:xfrm>
          </p:grpSpPr>
          <p:sp>
            <p:nvSpPr>
              <p:cNvPr id="27912" name="Line 6"/>
              <p:cNvSpPr>
                <a:spLocks noChangeShapeType="1"/>
              </p:cNvSpPr>
              <p:nvPr/>
            </p:nvSpPr>
            <p:spPr bwMode="auto">
              <a:xfrm>
                <a:off x="672" y="100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3" name="Line 7"/>
              <p:cNvSpPr>
                <a:spLocks noChangeShapeType="1"/>
              </p:cNvSpPr>
              <p:nvPr/>
            </p:nvSpPr>
            <p:spPr bwMode="auto">
              <a:xfrm>
                <a:off x="1824" y="1008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4" name="Line 8"/>
              <p:cNvSpPr>
                <a:spLocks noChangeShapeType="1"/>
              </p:cNvSpPr>
              <p:nvPr/>
            </p:nvSpPr>
            <p:spPr bwMode="auto">
              <a:xfrm>
                <a:off x="2208" y="124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5" name="Line 9"/>
              <p:cNvSpPr>
                <a:spLocks noChangeShapeType="1"/>
              </p:cNvSpPr>
              <p:nvPr/>
            </p:nvSpPr>
            <p:spPr bwMode="auto">
              <a:xfrm flipV="1">
                <a:off x="3072" y="1026"/>
                <a:ext cx="384" cy="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6" name="Line 10"/>
              <p:cNvSpPr>
                <a:spLocks noChangeShapeType="1"/>
              </p:cNvSpPr>
              <p:nvPr/>
            </p:nvSpPr>
            <p:spPr bwMode="auto">
              <a:xfrm>
                <a:off x="3456" y="1020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60" name="Group 11"/>
            <p:cNvGrpSpPr>
              <a:grpSpLocks/>
            </p:cNvGrpSpPr>
            <p:nvPr/>
          </p:nvGrpSpPr>
          <p:grpSpPr bwMode="auto">
            <a:xfrm flipV="1">
              <a:off x="2438400" y="3805992"/>
              <a:ext cx="6248400" cy="381000"/>
              <a:chOff x="672" y="1008"/>
              <a:chExt cx="3936" cy="240"/>
            </a:xfrm>
          </p:grpSpPr>
          <p:sp>
            <p:nvSpPr>
              <p:cNvPr id="27907" name="Line 12"/>
              <p:cNvSpPr>
                <a:spLocks noChangeShapeType="1"/>
              </p:cNvSpPr>
              <p:nvPr/>
            </p:nvSpPr>
            <p:spPr bwMode="auto">
              <a:xfrm>
                <a:off x="672" y="100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8" name="Line 13"/>
              <p:cNvSpPr>
                <a:spLocks noChangeShapeType="1"/>
              </p:cNvSpPr>
              <p:nvPr/>
            </p:nvSpPr>
            <p:spPr bwMode="auto">
              <a:xfrm>
                <a:off x="1824" y="1008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9" name="Line 14"/>
              <p:cNvSpPr>
                <a:spLocks noChangeShapeType="1"/>
              </p:cNvSpPr>
              <p:nvPr/>
            </p:nvSpPr>
            <p:spPr bwMode="auto">
              <a:xfrm>
                <a:off x="2208" y="124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0" name="Line 15"/>
              <p:cNvSpPr>
                <a:spLocks noChangeShapeType="1"/>
              </p:cNvSpPr>
              <p:nvPr/>
            </p:nvSpPr>
            <p:spPr bwMode="auto">
              <a:xfrm flipV="1">
                <a:off x="3072" y="1026"/>
                <a:ext cx="384" cy="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1" name="Line 16"/>
              <p:cNvSpPr>
                <a:spLocks noChangeShapeType="1"/>
              </p:cNvSpPr>
              <p:nvPr/>
            </p:nvSpPr>
            <p:spPr bwMode="auto">
              <a:xfrm>
                <a:off x="3456" y="1020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61" name="Line 20"/>
            <p:cNvSpPr>
              <a:spLocks noChangeShapeType="1"/>
            </p:cNvSpPr>
            <p:nvPr/>
          </p:nvSpPr>
          <p:spPr bwMode="auto">
            <a:xfrm flipV="1">
              <a:off x="2409824" y="3482138"/>
              <a:ext cx="249712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" name="Line 20">
              <a:extLst>
                <a:ext uri="{FF2B5EF4-FFF2-40B4-BE49-F238E27FC236}">
                  <a16:creationId xmlns:a16="http://schemas.microsoft.com/office/drawing/2014/main" id="{DFA4C1E4-4388-448B-BCFB-1036484FD1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1207" y="2853489"/>
              <a:ext cx="1" cy="1314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" name="Line 20">
              <a:extLst>
                <a:ext uri="{FF2B5EF4-FFF2-40B4-BE49-F238E27FC236}">
                  <a16:creationId xmlns:a16="http://schemas.microsoft.com/office/drawing/2014/main" id="{69847939-3F31-4C49-B88D-6A64A3A85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0457" y="3216661"/>
              <a:ext cx="1623" cy="5798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" name="Line 20">
              <a:extLst>
                <a:ext uri="{FF2B5EF4-FFF2-40B4-BE49-F238E27FC236}">
                  <a16:creationId xmlns:a16="http://schemas.microsoft.com/office/drawing/2014/main" id="{6E1C6886-760F-4F53-A5DF-125F1677FC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8400" y="3482134"/>
              <a:ext cx="2420371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" name="Line 20">
              <a:extLst>
                <a:ext uri="{FF2B5EF4-FFF2-40B4-BE49-F238E27FC236}">
                  <a16:creationId xmlns:a16="http://schemas.microsoft.com/office/drawing/2014/main" id="{2721A0E1-4F9C-4535-9ED9-790A522F7D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72399" y="2848736"/>
              <a:ext cx="1" cy="1314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5" name="Line 20">
              <a:extLst>
                <a:ext uri="{FF2B5EF4-FFF2-40B4-BE49-F238E27FC236}">
                  <a16:creationId xmlns:a16="http://schemas.microsoft.com/office/drawing/2014/main" id="{6ADEB528-602B-4134-8598-05F06EB290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16630" y="3226185"/>
              <a:ext cx="1623" cy="5798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6" name="Line 20">
              <a:extLst>
                <a:ext uri="{FF2B5EF4-FFF2-40B4-BE49-F238E27FC236}">
                  <a16:creationId xmlns:a16="http://schemas.microsoft.com/office/drawing/2014/main" id="{7E889BB7-3F49-495E-AE6D-F0DF4FABE5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4873" y="2834442"/>
              <a:ext cx="1" cy="1314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" name="Line 20">
              <a:extLst>
                <a:ext uri="{FF2B5EF4-FFF2-40B4-BE49-F238E27FC236}">
                  <a16:creationId xmlns:a16="http://schemas.microsoft.com/office/drawing/2014/main" id="{DA657DF6-8407-477E-A494-D0F1CE4FA6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77785" y="2813222"/>
              <a:ext cx="1" cy="1314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0" name="Line 20">
            <a:extLst>
              <a:ext uri="{FF2B5EF4-FFF2-40B4-BE49-F238E27FC236}">
                <a16:creationId xmlns:a16="http://schemas.microsoft.com/office/drawing/2014/main" id="{8A5A4E3D-AADF-47FB-930E-A728372F00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1677846"/>
            <a:ext cx="1" cy="63300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" name="Picture 65" descr="MCj03914140000[1]">
            <a:extLst>
              <a:ext uri="{FF2B5EF4-FFF2-40B4-BE49-F238E27FC236}">
                <a16:creationId xmlns:a16="http://schemas.microsoft.com/office/drawing/2014/main" id="{82C8CC4F-C896-4A44-AB4D-E6966A67C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407" y="1483088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2" name="Group 452">
            <a:extLst>
              <a:ext uri="{FF2B5EF4-FFF2-40B4-BE49-F238E27FC236}">
                <a16:creationId xmlns:a16="http://schemas.microsoft.com/office/drawing/2014/main" id="{10F1E5ED-CB12-4E4E-A9C8-F85269835F96}"/>
              </a:ext>
            </a:extLst>
          </p:cNvPr>
          <p:cNvGrpSpPr>
            <a:grpSpLocks/>
          </p:cNvGrpSpPr>
          <p:nvPr/>
        </p:nvGrpSpPr>
        <p:grpSpPr bwMode="auto">
          <a:xfrm>
            <a:off x="3787906" y="1314449"/>
            <a:ext cx="872773" cy="561477"/>
            <a:chOff x="4080" y="1165"/>
            <a:chExt cx="1278" cy="514"/>
          </a:xfrm>
        </p:grpSpPr>
        <p:sp>
          <p:nvSpPr>
            <p:cNvPr id="2153" name="Freeform 234">
              <a:extLst>
                <a:ext uri="{FF2B5EF4-FFF2-40B4-BE49-F238E27FC236}">
                  <a16:creationId xmlns:a16="http://schemas.microsoft.com/office/drawing/2014/main" id="{0D83F534-2FEE-45BE-9D1E-F0F37C9C1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Freeform 247">
              <a:extLst>
                <a:ext uri="{FF2B5EF4-FFF2-40B4-BE49-F238E27FC236}">
                  <a16:creationId xmlns:a16="http://schemas.microsoft.com/office/drawing/2014/main" id="{38760441-4DEB-4498-91C9-3AC49EE3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Freeform 248">
              <a:extLst>
                <a:ext uri="{FF2B5EF4-FFF2-40B4-BE49-F238E27FC236}">
                  <a16:creationId xmlns:a16="http://schemas.microsoft.com/office/drawing/2014/main" id="{F37C0692-16AD-4FF5-868B-D81C43438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Freeform 249">
              <a:extLst>
                <a:ext uri="{FF2B5EF4-FFF2-40B4-BE49-F238E27FC236}">
                  <a16:creationId xmlns:a16="http://schemas.microsoft.com/office/drawing/2014/main" id="{ECFDA294-6F39-4B99-8CCF-E1E76D3A3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Freeform 250">
              <a:extLst>
                <a:ext uri="{FF2B5EF4-FFF2-40B4-BE49-F238E27FC236}">
                  <a16:creationId xmlns:a16="http://schemas.microsoft.com/office/drawing/2014/main" id="{E805E797-B796-4D22-887C-4E12515E1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Freeform 251">
              <a:extLst>
                <a:ext uri="{FF2B5EF4-FFF2-40B4-BE49-F238E27FC236}">
                  <a16:creationId xmlns:a16="http://schemas.microsoft.com/office/drawing/2014/main" id="{2E282A56-064A-4D11-AE86-122F687B7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Freeform 252">
              <a:extLst>
                <a:ext uri="{FF2B5EF4-FFF2-40B4-BE49-F238E27FC236}">
                  <a16:creationId xmlns:a16="http://schemas.microsoft.com/office/drawing/2014/main" id="{FDDAE987-4075-47BD-B605-1ED9CB9C4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Freeform 253">
              <a:extLst>
                <a:ext uri="{FF2B5EF4-FFF2-40B4-BE49-F238E27FC236}">
                  <a16:creationId xmlns:a16="http://schemas.microsoft.com/office/drawing/2014/main" id="{0AACA73F-2023-49C2-89BF-425877189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Freeform 254">
              <a:extLst>
                <a:ext uri="{FF2B5EF4-FFF2-40B4-BE49-F238E27FC236}">
                  <a16:creationId xmlns:a16="http://schemas.microsoft.com/office/drawing/2014/main" id="{24B542D7-43D3-49C6-AADB-4762C4F38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Freeform 255">
              <a:extLst>
                <a:ext uri="{FF2B5EF4-FFF2-40B4-BE49-F238E27FC236}">
                  <a16:creationId xmlns:a16="http://schemas.microsoft.com/office/drawing/2014/main" id="{1F20D966-D472-4D2F-995E-DABE4C52E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Freeform 256">
              <a:extLst>
                <a:ext uri="{FF2B5EF4-FFF2-40B4-BE49-F238E27FC236}">
                  <a16:creationId xmlns:a16="http://schemas.microsoft.com/office/drawing/2014/main" id="{3B9758DE-2570-4CB4-AAC0-A883E001B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Freeform 257">
              <a:extLst>
                <a:ext uri="{FF2B5EF4-FFF2-40B4-BE49-F238E27FC236}">
                  <a16:creationId xmlns:a16="http://schemas.microsoft.com/office/drawing/2014/main" id="{8EDA18EF-A526-4BBA-AC25-F6971B863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Freeform 258">
              <a:extLst>
                <a:ext uri="{FF2B5EF4-FFF2-40B4-BE49-F238E27FC236}">
                  <a16:creationId xmlns:a16="http://schemas.microsoft.com/office/drawing/2014/main" id="{D128774E-5DFB-4692-BE6F-DA25AD293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Freeform 259">
              <a:extLst>
                <a:ext uri="{FF2B5EF4-FFF2-40B4-BE49-F238E27FC236}">
                  <a16:creationId xmlns:a16="http://schemas.microsoft.com/office/drawing/2014/main" id="{C9A8EB2E-B575-4326-96D6-AF273CE6E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Freeform 260">
              <a:extLst>
                <a:ext uri="{FF2B5EF4-FFF2-40B4-BE49-F238E27FC236}">
                  <a16:creationId xmlns:a16="http://schemas.microsoft.com/office/drawing/2014/main" id="{5ACA4D52-892D-482B-9215-A745B8802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" name="Freeform 261">
              <a:extLst>
                <a:ext uri="{FF2B5EF4-FFF2-40B4-BE49-F238E27FC236}">
                  <a16:creationId xmlns:a16="http://schemas.microsoft.com/office/drawing/2014/main" id="{64CBA83D-4A3E-4D4D-B0E7-191D6532F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Freeform 262">
              <a:extLst>
                <a:ext uri="{FF2B5EF4-FFF2-40B4-BE49-F238E27FC236}">
                  <a16:creationId xmlns:a16="http://schemas.microsoft.com/office/drawing/2014/main" id="{1E9C65D4-0700-48D8-A681-5298B184A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Freeform 263">
              <a:extLst>
                <a:ext uri="{FF2B5EF4-FFF2-40B4-BE49-F238E27FC236}">
                  <a16:creationId xmlns:a16="http://schemas.microsoft.com/office/drawing/2014/main" id="{AD98AAE6-5087-4312-A192-007A135B6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Freeform 264">
              <a:extLst>
                <a:ext uri="{FF2B5EF4-FFF2-40B4-BE49-F238E27FC236}">
                  <a16:creationId xmlns:a16="http://schemas.microsoft.com/office/drawing/2014/main" id="{146C33D5-6756-4F2E-9767-D4670E512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" name="Freeform 265">
              <a:extLst>
                <a:ext uri="{FF2B5EF4-FFF2-40B4-BE49-F238E27FC236}">
                  <a16:creationId xmlns:a16="http://schemas.microsoft.com/office/drawing/2014/main" id="{A20B7059-4523-4300-835E-4A81FE3EA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" name="Freeform 266">
              <a:extLst>
                <a:ext uri="{FF2B5EF4-FFF2-40B4-BE49-F238E27FC236}">
                  <a16:creationId xmlns:a16="http://schemas.microsoft.com/office/drawing/2014/main" id="{4515E1EB-6CCE-4BB4-B31E-4E032467E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" name="Freeform 267">
              <a:extLst>
                <a:ext uri="{FF2B5EF4-FFF2-40B4-BE49-F238E27FC236}">
                  <a16:creationId xmlns:a16="http://schemas.microsoft.com/office/drawing/2014/main" id="{208613C0-9898-467E-9811-D21CFF79E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Freeform 268">
              <a:extLst>
                <a:ext uri="{FF2B5EF4-FFF2-40B4-BE49-F238E27FC236}">
                  <a16:creationId xmlns:a16="http://schemas.microsoft.com/office/drawing/2014/main" id="{2DB00119-431E-4EA3-87FD-31E692569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Freeform 269">
              <a:extLst>
                <a:ext uri="{FF2B5EF4-FFF2-40B4-BE49-F238E27FC236}">
                  <a16:creationId xmlns:a16="http://schemas.microsoft.com/office/drawing/2014/main" id="{0EF43B06-0221-4945-A688-735369649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Freeform 270">
              <a:extLst>
                <a:ext uri="{FF2B5EF4-FFF2-40B4-BE49-F238E27FC236}">
                  <a16:creationId xmlns:a16="http://schemas.microsoft.com/office/drawing/2014/main" id="{7D5C3358-EC07-4330-A475-C81AA7933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Freeform 271">
              <a:extLst>
                <a:ext uri="{FF2B5EF4-FFF2-40B4-BE49-F238E27FC236}">
                  <a16:creationId xmlns:a16="http://schemas.microsoft.com/office/drawing/2014/main" id="{46EDBDAA-533E-433B-998B-1B314DAA0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Freeform 272">
              <a:extLst>
                <a:ext uri="{FF2B5EF4-FFF2-40B4-BE49-F238E27FC236}">
                  <a16:creationId xmlns:a16="http://schemas.microsoft.com/office/drawing/2014/main" id="{EA6E0CDD-C3F0-4D81-B67E-5CC469466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" name="Freeform 273">
              <a:extLst>
                <a:ext uri="{FF2B5EF4-FFF2-40B4-BE49-F238E27FC236}">
                  <a16:creationId xmlns:a16="http://schemas.microsoft.com/office/drawing/2014/main" id="{FF65FD5B-F894-4663-A589-B9D12C0B4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" name="Freeform 274">
              <a:extLst>
                <a:ext uri="{FF2B5EF4-FFF2-40B4-BE49-F238E27FC236}">
                  <a16:creationId xmlns:a16="http://schemas.microsoft.com/office/drawing/2014/main" id="{729A4B6E-B809-4F55-A729-3F8FB748A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Freeform 275">
              <a:extLst>
                <a:ext uri="{FF2B5EF4-FFF2-40B4-BE49-F238E27FC236}">
                  <a16:creationId xmlns:a16="http://schemas.microsoft.com/office/drawing/2014/main" id="{27DEF0D7-9FB8-48F9-996D-080B5B800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Freeform 276">
              <a:extLst>
                <a:ext uri="{FF2B5EF4-FFF2-40B4-BE49-F238E27FC236}">
                  <a16:creationId xmlns:a16="http://schemas.microsoft.com/office/drawing/2014/main" id="{1CB03D72-0C8B-49E2-9D66-D57BF1EBB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Freeform 277">
              <a:extLst>
                <a:ext uri="{FF2B5EF4-FFF2-40B4-BE49-F238E27FC236}">
                  <a16:creationId xmlns:a16="http://schemas.microsoft.com/office/drawing/2014/main" id="{7BA2D0B2-F087-4ADA-897E-B08BC18E9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Freeform 278">
              <a:extLst>
                <a:ext uri="{FF2B5EF4-FFF2-40B4-BE49-F238E27FC236}">
                  <a16:creationId xmlns:a16="http://schemas.microsoft.com/office/drawing/2014/main" id="{783CCE9E-9149-436D-AD35-48C63CE22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" name="Freeform 279">
              <a:extLst>
                <a:ext uri="{FF2B5EF4-FFF2-40B4-BE49-F238E27FC236}">
                  <a16:creationId xmlns:a16="http://schemas.microsoft.com/office/drawing/2014/main" id="{10BDACF0-50D5-40C5-A8B8-78D8FAFB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" name="Freeform 280">
              <a:extLst>
                <a:ext uri="{FF2B5EF4-FFF2-40B4-BE49-F238E27FC236}">
                  <a16:creationId xmlns:a16="http://schemas.microsoft.com/office/drawing/2014/main" id="{0BF2AF2E-CDC6-44F2-B0F0-124113C39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Freeform 281">
              <a:extLst>
                <a:ext uri="{FF2B5EF4-FFF2-40B4-BE49-F238E27FC236}">
                  <a16:creationId xmlns:a16="http://schemas.microsoft.com/office/drawing/2014/main" id="{D012C37C-F7B1-4701-B219-32CCA2808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Freeform 282">
              <a:extLst>
                <a:ext uri="{FF2B5EF4-FFF2-40B4-BE49-F238E27FC236}">
                  <a16:creationId xmlns:a16="http://schemas.microsoft.com/office/drawing/2014/main" id="{0EC4A843-CDB4-48C3-8CF1-78113EB3C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Freeform 283">
              <a:extLst>
                <a:ext uri="{FF2B5EF4-FFF2-40B4-BE49-F238E27FC236}">
                  <a16:creationId xmlns:a16="http://schemas.microsoft.com/office/drawing/2014/main" id="{B8DAAC4E-5AF6-45D0-9E66-8C1D21632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" name="Freeform 284">
              <a:extLst>
                <a:ext uri="{FF2B5EF4-FFF2-40B4-BE49-F238E27FC236}">
                  <a16:creationId xmlns:a16="http://schemas.microsoft.com/office/drawing/2014/main" id="{4FACB0A9-8A1E-43D7-BFD0-A33C96155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" name="Freeform 285">
              <a:extLst>
                <a:ext uri="{FF2B5EF4-FFF2-40B4-BE49-F238E27FC236}">
                  <a16:creationId xmlns:a16="http://schemas.microsoft.com/office/drawing/2014/main" id="{C6486473-E2B8-4516-9C92-E4F289173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" name="Freeform 286">
              <a:extLst>
                <a:ext uri="{FF2B5EF4-FFF2-40B4-BE49-F238E27FC236}">
                  <a16:creationId xmlns:a16="http://schemas.microsoft.com/office/drawing/2014/main" id="{D593A47B-FBB3-40BC-9594-E2A68AF59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Freeform 287">
              <a:extLst>
                <a:ext uri="{FF2B5EF4-FFF2-40B4-BE49-F238E27FC236}">
                  <a16:creationId xmlns:a16="http://schemas.microsoft.com/office/drawing/2014/main" id="{AB0A25F1-17E2-4F6E-BA1D-C51DD3BF4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" name="Freeform 288">
              <a:extLst>
                <a:ext uri="{FF2B5EF4-FFF2-40B4-BE49-F238E27FC236}">
                  <a16:creationId xmlns:a16="http://schemas.microsoft.com/office/drawing/2014/main" id="{11A82BF9-84CC-4E00-8A17-C9EE66EA4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" name="Freeform 289">
              <a:extLst>
                <a:ext uri="{FF2B5EF4-FFF2-40B4-BE49-F238E27FC236}">
                  <a16:creationId xmlns:a16="http://schemas.microsoft.com/office/drawing/2014/main" id="{1F068E60-084B-44D8-B054-A48AB7E1B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" name="Freeform 290">
              <a:extLst>
                <a:ext uri="{FF2B5EF4-FFF2-40B4-BE49-F238E27FC236}">
                  <a16:creationId xmlns:a16="http://schemas.microsoft.com/office/drawing/2014/main" id="{1F4F0556-914B-4276-809E-760A7DD8C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" name="Freeform 291">
              <a:extLst>
                <a:ext uri="{FF2B5EF4-FFF2-40B4-BE49-F238E27FC236}">
                  <a16:creationId xmlns:a16="http://schemas.microsoft.com/office/drawing/2014/main" id="{1142E9BD-A0C3-4C49-83D6-5B2FD5FCE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" name="Freeform 292">
              <a:extLst>
                <a:ext uri="{FF2B5EF4-FFF2-40B4-BE49-F238E27FC236}">
                  <a16:creationId xmlns:a16="http://schemas.microsoft.com/office/drawing/2014/main" id="{275145F1-5C29-4097-9A08-3737D0AFE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" name="Freeform 293">
              <a:extLst>
                <a:ext uri="{FF2B5EF4-FFF2-40B4-BE49-F238E27FC236}">
                  <a16:creationId xmlns:a16="http://schemas.microsoft.com/office/drawing/2014/main" id="{430A127A-DD58-4CB6-B53A-6E94BD7A9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" name="Freeform 294">
              <a:extLst>
                <a:ext uri="{FF2B5EF4-FFF2-40B4-BE49-F238E27FC236}">
                  <a16:creationId xmlns:a16="http://schemas.microsoft.com/office/drawing/2014/main" id="{00447EAD-C05F-42EA-8159-4474736F5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" name="Freeform 295">
              <a:extLst>
                <a:ext uri="{FF2B5EF4-FFF2-40B4-BE49-F238E27FC236}">
                  <a16:creationId xmlns:a16="http://schemas.microsoft.com/office/drawing/2014/main" id="{7B9F9F2B-BDEF-4AE1-832B-33BDF4F76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" name="Freeform 296">
              <a:extLst>
                <a:ext uri="{FF2B5EF4-FFF2-40B4-BE49-F238E27FC236}">
                  <a16:creationId xmlns:a16="http://schemas.microsoft.com/office/drawing/2014/main" id="{C9F3F444-337F-48F8-B6AA-140AE2F26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" name="Freeform 297">
              <a:extLst>
                <a:ext uri="{FF2B5EF4-FFF2-40B4-BE49-F238E27FC236}">
                  <a16:creationId xmlns:a16="http://schemas.microsoft.com/office/drawing/2014/main" id="{79EA3FFA-78BF-44B0-94C2-E46CC441D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" name="Freeform 298">
              <a:extLst>
                <a:ext uri="{FF2B5EF4-FFF2-40B4-BE49-F238E27FC236}">
                  <a16:creationId xmlns:a16="http://schemas.microsoft.com/office/drawing/2014/main" id="{AE52761A-ED10-46CF-975B-94B7606B5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" name="Freeform 299">
              <a:extLst>
                <a:ext uri="{FF2B5EF4-FFF2-40B4-BE49-F238E27FC236}">
                  <a16:creationId xmlns:a16="http://schemas.microsoft.com/office/drawing/2014/main" id="{A2B0A1E8-2E8D-4FE7-B42B-825B26635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" name="Freeform 300">
              <a:extLst>
                <a:ext uri="{FF2B5EF4-FFF2-40B4-BE49-F238E27FC236}">
                  <a16:creationId xmlns:a16="http://schemas.microsoft.com/office/drawing/2014/main" id="{7594FF49-42DB-4ECD-972F-F8BC962BA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" name="Freeform 301">
              <a:extLst>
                <a:ext uri="{FF2B5EF4-FFF2-40B4-BE49-F238E27FC236}">
                  <a16:creationId xmlns:a16="http://schemas.microsoft.com/office/drawing/2014/main" id="{0E11D959-1BFC-4596-A509-DA7059F55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9" name="Freeform 302">
              <a:extLst>
                <a:ext uri="{FF2B5EF4-FFF2-40B4-BE49-F238E27FC236}">
                  <a16:creationId xmlns:a16="http://schemas.microsoft.com/office/drawing/2014/main" id="{F1471303-2FAD-4867-8B76-605505CCA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0" name="Freeform 303">
              <a:extLst>
                <a:ext uri="{FF2B5EF4-FFF2-40B4-BE49-F238E27FC236}">
                  <a16:creationId xmlns:a16="http://schemas.microsoft.com/office/drawing/2014/main" id="{356D0438-8DB1-44B9-BB10-79D9BE4AD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1" name="Freeform 304">
              <a:extLst>
                <a:ext uri="{FF2B5EF4-FFF2-40B4-BE49-F238E27FC236}">
                  <a16:creationId xmlns:a16="http://schemas.microsoft.com/office/drawing/2014/main" id="{B465A726-719A-4CF1-9819-7E4F0F2D0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" name="Freeform 305">
              <a:extLst>
                <a:ext uri="{FF2B5EF4-FFF2-40B4-BE49-F238E27FC236}">
                  <a16:creationId xmlns:a16="http://schemas.microsoft.com/office/drawing/2014/main" id="{6554D691-56D2-4093-BC19-D619D9E23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" name="Freeform 306">
              <a:extLst>
                <a:ext uri="{FF2B5EF4-FFF2-40B4-BE49-F238E27FC236}">
                  <a16:creationId xmlns:a16="http://schemas.microsoft.com/office/drawing/2014/main" id="{16C7EE6B-3155-4535-8E36-117FE4727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" name="Freeform 307">
              <a:extLst>
                <a:ext uri="{FF2B5EF4-FFF2-40B4-BE49-F238E27FC236}">
                  <a16:creationId xmlns:a16="http://schemas.microsoft.com/office/drawing/2014/main" id="{4F62B021-B427-4227-9597-4BE62BB5F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" name="Freeform 308">
              <a:extLst>
                <a:ext uri="{FF2B5EF4-FFF2-40B4-BE49-F238E27FC236}">
                  <a16:creationId xmlns:a16="http://schemas.microsoft.com/office/drawing/2014/main" id="{354524F1-3C14-47B5-B2A1-DD6E8B492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" name="Freeform 309">
              <a:extLst>
                <a:ext uri="{FF2B5EF4-FFF2-40B4-BE49-F238E27FC236}">
                  <a16:creationId xmlns:a16="http://schemas.microsoft.com/office/drawing/2014/main" id="{1A7A4D73-DA83-4273-9A70-EC7B16A71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" name="Freeform 310">
              <a:extLst>
                <a:ext uri="{FF2B5EF4-FFF2-40B4-BE49-F238E27FC236}">
                  <a16:creationId xmlns:a16="http://schemas.microsoft.com/office/drawing/2014/main" id="{7B8275DF-08B7-4A94-A824-762EA0096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8" name="Freeform 311">
              <a:extLst>
                <a:ext uri="{FF2B5EF4-FFF2-40B4-BE49-F238E27FC236}">
                  <a16:creationId xmlns:a16="http://schemas.microsoft.com/office/drawing/2014/main" id="{7DCB47C3-862A-4690-A86E-4A1C7019E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" name="Freeform 312">
              <a:extLst>
                <a:ext uri="{FF2B5EF4-FFF2-40B4-BE49-F238E27FC236}">
                  <a16:creationId xmlns:a16="http://schemas.microsoft.com/office/drawing/2014/main" id="{4199FD29-CF6F-4A19-A054-AF3EE7D7A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0" name="Freeform 313">
              <a:extLst>
                <a:ext uri="{FF2B5EF4-FFF2-40B4-BE49-F238E27FC236}">
                  <a16:creationId xmlns:a16="http://schemas.microsoft.com/office/drawing/2014/main" id="{EFBFB777-4E76-4F36-BC64-490F3057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" name="Freeform 314">
              <a:extLst>
                <a:ext uri="{FF2B5EF4-FFF2-40B4-BE49-F238E27FC236}">
                  <a16:creationId xmlns:a16="http://schemas.microsoft.com/office/drawing/2014/main" id="{FAE1A64F-B366-4D43-8246-39460FE19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" name="Freeform 315">
              <a:extLst>
                <a:ext uri="{FF2B5EF4-FFF2-40B4-BE49-F238E27FC236}">
                  <a16:creationId xmlns:a16="http://schemas.microsoft.com/office/drawing/2014/main" id="{E12DD49F-8B5A-4922-97CC-48F729A39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3" name="Freeform 316">
              <a:extLst>
                <a:ext uri="{FF2B5EF4-FFF2-40B4-BE49-F238E27FC236}">
                  <a16:creationId xmlns:a16="http://schemas.microsoft.com/office/drawing/2014/main" id="{C28729CA-6555-4B96-9648-069B95052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4" name="Freeform 317">
              <a:extLst>
                <a:ext uri="{FF2B5EF4-FFF2-40B4-BE49-F238E27FC236}">
                  <a16:creationId xmlns:a16="http://schemas.microsoft.com/office/drawing/2014/main" id="{57B0E503-8E76-472A-9103-ECDFDE7BB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5" name="Freeform 318">
              <a:extLst>
                <a:ext uri="{FF2B5EF4-FFF2-40B4-BE49-F238E27FC236}">
                  <a16:creationId xmlns:a16="http://schemas.microsoft.com/office/drawing/2014/main" id="{53FEE2E0-3BBC-4510-A9EF-78375EDAF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6" name="Freeform 319">
              <a:extLst>
                <a:ext uri="{FF2B5EF4-FFF2-40B4-BE49-F238E27FC236}">
                  <a16:creationId xmlns:a16="http://schemas.microsoft.com/office/drawing/2014/main" id="{FA33F890-FABD-42E3-AB75-1BA93CC58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7" name="Freeform 320">
              <a:extLst>
                <a:ext uri="{FF2B5EF4-FFF2-40B4-BE49-F238E27FC236}">
                  <a16:creationId xmlns:a16="http://schemas.microsoft.com/office/drawing/2014/main" id="{F3E4377B-63C7-4F08-AFCE-C1BAA2BCA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8" name="Freeform 321">
              <a:extLst>
                <a:ext uri="{FF2B5EF4-FFF2-40B4-BE49-F238E27FC236}">
                  <a16:creationId xmlns:a16="http://schemas.microsoft.com/office/drawing/2014/main" id="{FA3476D4-5CC0-4330-8DE2-CC0156B9B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9" name="Freeform 322">
              <a:extLst>
                <a:ext uri="{FF2B5EF4-FFF2-40B4-BE49-F238E27FC236}">
                  <a16:creationId xmlns:a16="http://schemas.microsoft.com/office/drawing/2014/main" id="{A3D476B2-37C8-4AC4-87F0-5626C931F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0" name="Freeform 323">
              <a:extLst>
                <a:ext uri="{FF2B5EF4-FFF2-40B4-BE49-F238E27FC236}">
                  <a16:creationId xmlns:a16="http://schemas.microsoft.com/office/drawing/2014/main" id="{45755C5E-F274-4AE8-BD51-7C3EEAF0A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1" name="Freeform 324">
              <a:extLst>
                <a:ext uri="{FF2B5EF4-FFF2-40B4-BE49-F238E27FC236}">
                  <a16:creationId xmlns:a16="http://schemas.microsoft.com/office/drawing/2014/main" id="{AEB01ED7-68E8-41BB-9988-59D58EC17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" name="Freeform 325">
              <a:extLst>
                <a:ext uri="{FF2B5EF4-FFF2-40B4-BE49-F238E27FC236}">
                  <a16:creationId xmlns:a16="http://schemas.microsoft.com/office/drawing/2014/main" id="{3CC27257-4EEE-432A-A37C-D810AED1C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" name="Freeform 326">
              <a:extLst>
                <a:ext uri="{FF2B5EF4-FFF2-40B4-BE49-F238E27FC236}">
                  <a16:creationId xmlns:a16="http://schemas.microsoft.com/office/drawing/2014/main" id="{C80EE45E-BBF1-461A-A740-66310367B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4" name="Freeform 327">
              <a:extLst>
                <a:ext uri="{FF2B5EF4-FFF2-40B4-BE49-F238E27FC236}">
                  <a16:creationId xmlns:a16="http://schemas.microsoft.com/office/drawing/2014/main" id="{C50CAD70-52FA-4D06-846D-A02B43E1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5" name="Freeform 328">
              <a:extLst>
                <a:ext uri="{FF2B5EF4-FFF2-40B4-BE49-F238E27FC236}">
                  <a16:creationId xmlns:a16="http://schemas.microsoft.com/office/drawing/2014/main" id="{D015C75C-68AF-4669-8B99-8E343A472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6" name="Freeform 329">
              <a:extLst>
                <a:ext uri="{FF2B5EF4-FFF2-40B4-BE49-F238E27FC236}">
                  <a16:creationId xmlns:a16="http://schemas.microsoft.com/office/drawing/2014/main" id="{55800AF3-BA6A-4F95-9946-941DA62E4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7" name="Freeform 330">
              <a:extLst>
                <a:ext uri="{FF2B5EF4-FFF2-40B4-BE49-F238E27FC236}">
                  <a16:creationId xmlns:a16="http://schemas.microsoft.com/office/drawing/2014/main" id="{4AFC9C50-6EDB-400C-A6C5-6254F79B9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8" name="Freeform 331">
              <a:extLst>
                <a:ext uri="{FF2B5EF4-FFF2-40B4-BE49-F238E27FC236}">
                  <a16:creationId xmlns:a16="http://schemas.microsoft.com/office/drawing/2014/main" id="{0153D48D-8498-4030-80A9-30ECAAD40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9" name="Freeform 332">
              <a:extLst>
                <a:ext uri="{FF2B5EF4-FFF2-40B4-BE49-F238E27FC236}">
                  <a16:creationId xmlns:a16="http://schemas.microsoft.com/office/drawing/2014/main" id="{063ADCF4-1417-43CF-827F-9817B78F9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0" name="Freeform 333">
              <a:extLst>
                <a:ext uri="{FF2B5EF4-FFF2-40B4-BE49-F238E27FC236}">
                  <a16:creationId xmlns:a16="http://schemas.microsoft.com/office/drawing/2014/main" id="{E3BB1EDB-2C42-4139-96BD-4EA239236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1" name="Freeform 334">
              <a:extLst>
                <a:ext uri="{FF2B5EF4-FFF2-40B4-BE49-F238E27FC236}">
                  <a16:creationId xmlns:a16="http://schemas.microsoft.com/office/drawing/2014/main" id="{F2302B37-BFEE-4402-A0D6-120983657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" name="Freeform 335">
              <a:extLst>
                <a:ext uri="{FF2B5EF4-FFF2-40B4-BE49-F238E27FC236}">
                  <a16:creationId xmlns:a16="http://schemas.microsoft.com/office/drawing/2014/main" id="{D7A39837-E37C-48E1-A0A1-21EDAEFD8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" name="Freeform 336">
              <a:extLst>
                <a:ext uri="{FF2B5EF4-FFF2-40B4-BE49-F238E27FC236}">
                  <a16:creationId xmlns:a16="http://schemas.microsoft.com/office/drawing/2014/main" id="{DED7E819-92AF-476D-B1EB-D86035713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4" name="Freeform 337">
              <a:extLst>
                <a:ext uri="{FF2B5EF4-FFF2-40B4-BE49-F238E27FC236}">
                  <a16:creationId xmlns:a16="http://schemas.microsoft.com/office/drawing/2014/main" id="{180D1401-4409-4EE5-BE36-46289294E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5" name="Freeform 338">
              <a:extLst>
                <a:ext uri="{FF2B5EF4-FFF2-40B4-BE49-F238E27FC236}">
                  <a16:creationId xmlns:a16="http://schemas.microsoft.com/office/drawing/2014/main" id="{05F1A1ED-D621-42ED-96B3-207938089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6" name="Freeform 339">
              <a:extLst>
                <a:ext uri="{FF2B5EF4-FFF2-40B4-BE49-F238E27FC236}">
                  <a16:creationId xmlns:a16="http://schemas.microsoft.com/office/drawing/2014/main" id="{72B057FB-8719-4697-97CD-0372018F0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7" name="Freeform 340">
              <a:extLst>
                <a:ext uri="{FF2B5EF4-FFF2-40B4-BE49-F238E27FC236}">
                  <a16:creationId xmlns:a16="http://schemas.microsoft.com/office/drawing/2014/main" id="{9EB47D5B-A8E8-4A3D-A700-374B0334A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8" name="Freeform 341">
              <a:extLst>
                <a:ext uri="{FF2B5EF4-FFF2-40B4-BE49-F238E27FC236}">
                  <a16:creationId xmlns:a16="http://schemas.microsoft.com/office/drawing/2014/main" id="{8628C5DE-DA1B-4AF5-87E9-925D4F888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9" name="Freeform 342">
              <a:extLst>
                <a:ext uri="{FF2B5EF4-FFF2-40B4-BE49-F238E27FC236}">
                  <a16:creationId xmlns:a16="http://schemas.microsoft.com/office/drawing/2014/main" id="{11100B97-F8FA-4A8E-B0ED-B58E49672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0" name="Freeform 343">
              <a:extLst>
                <a:ext uri="{FF2B5EF4-FFF2-40B4-BE49-F238E27FC236}">
                  <a16:creationId xmlns:a16="http://schemas.microsoft.com/office/drawing/2014/main" id="{43FD1897-2C0C-4605-846C-C50B371EE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1" name="Freeform 344">
              <a:extLst>
                <a:ext uri="{FF2B5EF4-FFF2-40B4-BE49-F238E27FC236}">
                  <a16:creationId xmlns:a16="http://schemas.microsoft.com/office/drawing/2014/main" id="{A0544A83-76C3-4769-BCCE-96022FDA2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2" name="Freeform 345">
              <a:extLst>
                <a:ext uri="{FF2B5EF4-FFF2-40B4-BE49-F238E27FC236}">
                  <a16:creationId xmlns:a16="http://schemas.microsoft.com/office/drawing/2014/main" id="{839DDF4E-04EC-420C-95B2-BEAB66FE3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" name="Freeform 346">
              <a:extLst>
                <a:ext uri="{FF2B5EF4-FFF2-40B4-BE49-F238E27FC236}">
                  <a16:creationId xmlns:a16="http://schemas.microsoft.com/office/drawing/2014/main" id="{BAB0C485-3EAE-4F02-B116-82308FA96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" name="Freeform 347">
              <a:extLst>
                <a:ext uri="{FF2B5EF4-FFF2-40B4-BE49-F238E27FC236}">
                  <a16:creationId xmlns:a16="http://schemas.microsoft.com/office/drawing/2014/main" id="{E12EB119-F440-42D0-9E0D-55DA45C31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" name="Freeform 348">
              <a:extLst>
                <a:ext uri="{FF2B5EF4-FFF2-40B4-BE49-F238E27FC236}">
                  <a16:creationId xmlns:a16="http://schemas.microsoft.com/office/drawing/2014/main" id="{057DE8F6-8E62-4BB5-A1A0-2A7F5F3C2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" name="Freeform 349">
              <a:extLst>
                <a:ext uri="{FF2B5EF4-FFF2-40B4-BE49-F238E27FC236}">
                  <a16:creationId xmlns:a16="http://schemas.microsoft.com/office/drawing/2014/main" id="{12338445-7B7F-4003-B153-AD98B76E4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" name="Freeform 350">
              <a:extLst>
                <a:ext uri="{FF2B5EF4-FFF2-40B4-BE49-F238E27FC236}">
                  <a16:creationId xmlns:a16="http://schemas.microsoft.com/office/drawing/2014/main" id="{C19736EE-724C-490B-9184-E15E71267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" name="Freeform 351">
              <a:extLst>
                <a:ext uri="{FF2B5EF4-FFF2-40B4-BE49-F238E27FC236}">
                  <a16:creationId xmlns:a16="http://schemas.microsoft.com/office/drawing/2014/main" id="{954F109B-DC36-40B7-A06D-228C75AFC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" name="Freeform 352">
              <a:extLst>
                <a:ext uri="{FF2B5EF4-FFF2-40B4-BE49-F238E27FC236}">
                  <a16:creationId xmlns:a16="http://schemas.microsoft.com/office/drawing/2014/main" id="{75510103-13A2-4C7B-AFDB-28DEDA66E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" name="Freeform 353">
              <a:extLst>
                <a:ext uri="{FF2B5EF4-FFF2-40B4-BE49-F238E27FC236}">
                  <a16:creationId xmlns:a16="http://schemas.microsoft.com/office/drawing/2014/main" id="{D5BA7E21-3E87-43AA-8BBA-DCCC6DC0C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" name="Freeform 354">
              <a:extLst>
                <a:ext uri="{FF2B5EF4-FFF2-40B4-BE49-F238E27FC236}">
                  <a16:creationId xmlns:a16="http://schemas.microsoft.com/office/drawing/2014/main" id="{CFFEED53-8E9A-4C4C-BC0D-3375D10C5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" name="Freeform 355">
              <a:extLst>
                <a:ext uri="{FF2B5EF4-FFF2-40B4-BE49-F238E27FC236}">
                  <a16:creationId xmlns:a16="http://schemas.microsoft.com/office/drawing/2014/main" id="{C2B31F82-A08A-4755-BC3E-84D198198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" name="Freeform 356">
              <a:extLst>
                <a:ext uri="{FF2B5EF4-FFF2-40B4-BE49-F238E27FC236}">
                  <a16:creationId xmlns:a16="http://schemas.microsoft.com/office/drawing/2014/main" id="{AF0E9953-9CF5-487B-B4CA-32934C3594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" name="Freeform 357">
              <a:extLst>
                <a:ext uri="{FF2B5EF4-FFF2-40B4-BE49-F238E27FC236}">
                  <a16:creationId xmlns:a16="http://schemas.microsoft.com/office/drawing/2014/main" id="{99284C3A-E898-4A39-ACDA-3C06F7822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" name="Freeform 358">
              <a:extLst>
                <a:ext uri="{FF2B5EF4-FFF2-40B4-BE49-F238E27FC236}">
                  <a16:creationId xmlns:a16="http://schemas.microsoft.com/office/drawing/2014/main" id="{4A421A99-6ABA-44C4-9951-FCC9E850F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" name="Freeform 359">
              <a:extLst>
                <a:ext uri="{FF2B5EF4-FFF2-40B4-BE49-F238E27FC236}">
                  <a16:creationId xmlns:a16="http://schemas.microsoft.com/office/drawing/2014/main" id="{31A973B5-FBEB-4AFA-BFA1-CEE5EE1FA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" name="Freeform 360">
              <a:extLst>
                <a:ext uri="{FF2B5EF4-FFF2-40B4-BE49-F238E27FC236}">
                  <a16:creationId xmlns:a16="http://schemas.microsoft.com/office/drawing/2014/main" id="{4218FF69-BA18-402E-A601-61AF1DB01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" name="Freeform 361">
              <a:extLst>
                <a:ext uri="{FF2B5EF4-FFF2-40B4-BE49-F238E27FC236}">
                  <a16:creationId xmlns:a16="http://schemas.microsoft.com/office/drawing/2014/main" id="{9E02978B-651C-4F9D-89F2-8B726FA99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" name="Freeform 362">
              <a:extLst>
                <a:ext uri="{FF2B5EF4-FFF2-40B4-BE49-F238E27FC236}">
                  <a16:creationId xmlns:a16="http://schemas.microsoft.com/office/drawing/2014/main" id="{65A44EA5-BF15-4947-8DAE-2178CC5B4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" name="Freeform 363">
              <a:extLst>
                <a:ext uri="{FF2B5EF4-FFF2-40B4-BE49-F238E27FC236}">
                  <a16:creationId xmlns:a16="http://schemas.microsoft.com/office/drawing/2014/main" id="{9F07D7A2-F7E9-4552-8A07-DBC93D37E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" name="Freeform 364">
              <a:extLst>
                <a:ext uri="{FF2B5EF4-FFF2-40B4-BE49-F238E27FC236}">
                  <a16:creationId xmlns:a16="http://schemas.microsoft.com/office/drawing/2014/main" id="{CDE76750-6D1D-4C4D-B1D8-53C40DD85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" name="Freeform 365">
              <a:extLst>
                <a:ext uri="{FF2B5EF4-FFF2-40B4-BE49-F238E27FC236}">
                  <a16:creationId xmlns:a16="http://schemas.microsoft.com/office/drawing/2014/main" id="{81C74DE4-5E38-4C5E-9240-6F2215A0D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" name="Freeform 366">
              <a:extLst>
                <a:ext uri="{FF2B5EF4-FFF2-40B4-BE49-F238E27FC236}">
                  <a16:creationId xmlns:a16="http://schemas.microsoft.com/office/drawing/2014/main" id="{D4844359-E2BD-4DDF-98B2-F124AB220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" name="Freeform 367">
              <a:extLst>
                <a:ext uri="{FF2B5EF4-FFF2-40B4-BE49-F238E27FC236}">
                  <a16:creationId xmlns:a16="http://schemas.microsoft.com/office/drawing/2014/main" id="{B99CE549-ED39-4D9B-856D-115A5E61F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" name="Freeform 368">
              <a:extLst>
                <a:ext uri="{FF2B5EF4-FFF2-40B4-BE49-F238E27FC236}">
                  <a16:creationId xmlns:a16="http://schemas.microsoft.com/office/drawing/2014/main" id="{05BD2EBE-56CB-460E-839E-A7BF74B9C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" name="Freeform 369">
              <a:extLst>
                <a:ext uri="{FF2B5EF4-FFF2-40B4-BE49-F238E27FC236}">
                  <a16:creationId xmlns:a16="http://schemas.microsoft.com/office/drawing/2014/main" id="{7CB0D0DB-5DEC-40F4-85C1-7A6E8AFDE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" name="Freeform 370">
              <a:extLst>
                <a:ext uri="{FF2B5EF4-FFF2-40B4-BE49-F238E27FC236}">
                  <a16:creationId xmlns:a16="http://schemas.microsoft.com/office/drawing/2014/main" id="{EF5F21D2-26E7-4BD0-82B2-13E301E42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" name="Freeform 371">
              <a:extLst>
                <a:ext uri="{FF2B5EF4-FFF2-40B4-BE49-F238E27FC236}">
                  <a16:creationId xmlns:a16="http://schemas.microsoft.com/office/drawing/2014/main" id="{59BC896B-EEB5-4CCC-BD08-97BE7C3FE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" name="Freeform 372">
              <a:extLst>
                <a:ext uri="{FF2B5EF4-FFF2-40B4-BE49-F238E27FC236}">
                  <a16:creationId xmlns:a16="http://schemas.microsoft.com/office/drawing/2014/main" id="{A8961E70-39D8-4C00-91F7-A1D8DB47A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" name="Freeform 373">
              <a:extLst>
                <a:ext uri="{FF2B5EF4-FFF2-40B4-BE49-F238E27FC236}">
                  <a16:creationId xmlns:a16="http://schemas.microsoft.com/office/drawing/2014/main" id="{E8B3F4AC-D009-44E7-BD40-6F5D33BBD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" name="Freeform 374">
              <a:extLst>
                <a:ext uri="{FF2B5EF4-FFF2-40B4-BE49-F238E27FC236}">
                  <a16:creationId xmlns:a16="http://schemas.microsoft.com/office/drawing/2014/main" id="{F8166D54-1AC5-43CF-9F6D-9BDEDFC56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" name="Freeform 375">
              <a:extLst>
                <a:ext uri="{FF2B5EF4-FFF2-40B4-BE49-F238E27FC236}">
                  <a16:creationId xmlns:a16="http://schemas.microsoft.com/office/drawing/2014/main" id="{3AFA587E-DF91-46AC-A889-E873A03BA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" name="Freeform 376">
              <a:extLst>
                <a:ext uri="{FF2B5EF4-FFF2-40B4-BE49-F238E27FC236}">
                  <a16:creationId xmlns:a16="http://schemas.microsoft.com/office/drawing/2014/main" id="{0A3D8BCF-E660-4AF5-99CE-808DEFE48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" name="Freeform 377">
              <a:extLst>
                <a:ext uri="{FF2B5EF4-FFF2-40B4-BE49-F238E27FC236}">
                  <a16:creationId xmlns:a16="http://schemas.microsoft.com/office/drawing/2014/main" id="{28E171FD-0B0A-4E9B-AEF2-58F6BAD87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" name="Freeform 378">
              <a:extLst>
                <a:ext uri="{FF2B5EF4-FFF2-40B4-BE49-F238E27FC236}">
                  <a16:creationId xmlns:a16="http://schemas.microsoft.com/office/drawing/2014/main" id="{B7BEAF1B-BAD3-4477-B11E-AEF143AF5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" name="Freeform 379">
              <a:extLst>
                <a:ext uri="{FF2B5EF4-FFF2-40B4-BE49-F238E27FC236}">
                  <a16:creationId xmlns:a16="http://schemas.microsoft.com/office/drawing/2014/main" id="{0AC92BA4-0CDA-465C-AC96-1C37864B9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" name="Freeform 380">
              <a:extLst>
                <a:ext uri="{FF2B5EF4-FFF2-40B4-BE49-F238E27FC236}">
                  <a16:creationId xmlns:a16="http://schemas.microsoft.com/office/drawing/2014/main" id="{A0FBE5A5-97F9-414D-8C99-4D0854B12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" name="Freeform 381">
              <a:extLst>
                <a:ext uri="{FF2B5EF4-FFF2-40B4-BE49-F238E27FC236}">
                  <a16:creationId xmlns:a16="http://schemas.microsoft.com/office/drawing/2014/main" id="{C444FED1-085C-4FF4-A2F0-0F1C944F1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" name="Freeform 382">
              <a:extLst>
                <a:ext uri="{FF2B5EF4-FFF2-40B4-BE49-F238E27FC236}">
                  <a16:creationId xmlns:a16="http://schemas.microsoft.com/office/drawing/2014/main" id="{E340D041-F107-4003-A9FB-8854323AE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" name="Freeform 383">
              <a:extLst>
                <a:ext uri="{FF2B5EF4-FFF2-40B4-BE49-F238E27FC236}">
                  <a16:creationId xmlns:a16="http://schemas.microsoft.com/office/drawing/2014/main" id="{0B28EAB3-4CDF-4AC8-8E09-955BDDFD7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" name="Freeform 384">
              <a:extLst>
                <a:ext uri="{FF2B5EF4-FFF2-40B4-BE49-F238E27FC236}">
                  <a16:creationId xmlns:a16="http://schemas.microsoft.com/office/drawing/2014/main" id="{F20CF201-5CF7-45D4-B972-DA26B845C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" name="Freeform 385">
              <a:extLst>
                <a:ext uri="{FF2B5EF4-FFF2-40B4-BE49-F238E27FC236}">
                  <a16:creationId xmlns:a16="http://schemas.microsoft.com/office/drawing/2014/main" id="{E4543BF8-4D97-4105-A300-A2BABA403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" name="Freeform 386">
              <a:extLst>
                <a:ext uri="{FF2B5EF4-FFF2-40B4-BE49-F238E27FC236}">
                  <a16:creationId xmlns:a16="http://schemas.microsoft.com/office/drawing/2014/main" id="{E53BB6E1-FEC5-450F-BD34-7B2EE169E9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" name="Freeform 387">
              <a:extLst>
                <a:ext uri="{FF2B5EF4-FFF2-40B4-BE49-F238E27FC236}">
                  <a16:creationId xmlns:a16="http://schemas.microsoft.com/office/drawing/2014/main" id="{561BE35F-BD17-44B3-8E6F-BCA5936AC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" name="Freeform 388">
              <a:extLst>
                <a:ext uri="{FF2B5EF4-FFF2-40B4-BE49-F238E27FC236}">
                  <a16:creationId xmlns:a16="http://schemas.microsoft.com/office/drawing/2014/main" id="{A4EE4234-E2C2-4F3F-B0D0-7E5FD18DD3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" name="Freeform 389">
              <a:extLst>
                <a:ext uri="{FF2B5EF4-FFF2-40B4-BE49-F238E27FC236}">
                  <a16:creationId xmlns:a16="http://schemas.microsoft.com/office/drawing/2014/main" id="{C18DB6D6-E9FA-4EC8-8C72-F5DCA39ED2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" name="Freeform 390">
              <a:extLst>
                <a:ext uri="{FF2B5EF4-FFF2-40B4-BE49-F238E27FC236}">
                  <a16:creationId xmlns:a16="http://schemas.microsoft.com/office/drawing/2014/main" id="{2F5B5561-E34E-4D8B-B240-E2A2D3641A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" name="Freeform 391">
              <a:extLst>
                <a:ext uri="{FF2B5EF4-FFF2-40B4-BE49-F238E27FC236}">
                  <a16:creationId xmlns:a16="http://schemas.microsoft.com/office/drawing/2014/main" id="{6AEDEF99-CF5E-4312-B064-284C9D0DFE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" name="Freeform 392">
              <a:extLst>
                <a:ext uri="{FF2B5EF4-FFF2-40B4-BE49-F238E27FC236}">
                  <a16:creationId xmlns:a16="http://schemas.microsoft.com/office/drawing/2014/main" id="{CD97F61A-06CD-4BCB-B847-8CAF022FC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" name="Freeform 393">
              <a:extLst>
                <a:ext uri="{FF2B5EF4-FFF2-40B4-BE49-F238E27FC236}">
                  <a16:creationId xmlns:a16="http://schemas.microsoft.com/office/drawing/2014/main" id="{B4562745-D8C7-48B2-AABC-A1139B361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1" name="Freeform 394">
              <a:extLst>
                <a:ext uri="{FF2B5EF4-FFF2-40B4-BE49-F238E27FC236}">
                  <a16:creationId xmlns:a16="http://schemas.microsoft.com/office/drawing/2014/main" id="{CC083E74-2A20-470F-8BD9-327CE3100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2" name="Freeform 395">
              <a:extLst>
                <a:ext uri="{FF2B5EF4-FFF2-40B4-BE49-F238E27FC236}">
                  <a16:creationId xmlns:a16="http://schemas.microsoft.com/office/drawing/2014/main" id="{4AE32D85-50AD-42D0-AC4C-B943D6FA2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3" name="Freeform 396">
              <a:extLst>
                <a:ext uri="{FF2B5EF4-FFF2-40B4-BE49-F238E27FC236}">
                  <a16:creationId xmlns:a16="http://schemas.microsoft.com/office/drawing/2014/main" id="{E69188E5-1A90-40C9-ACF6-03FC04C4D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" name="Freeform 397">
              <a:extLst>
                <a:ext uri="{FF2B5EF4-FFF2-40B4-BE49-F238E27FC236}">
                  <a16:creationId xmlns:a16="http://schemas.microsoft.com/office/drawing/2014/main" id="{924558B4-03F0-4A14-8A28-7DFC97F04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5" name="Freeform 398">
              <a:extLst>
                <a:ext uri="{FF2B5EF4-FFF2-40B4-BE49-F238E27FC236}">
                  <a16:creationId xmlns:a16="http://schemas.microsoft.com/office/drawing/2014/main" id="{310855B2-80BC-44D0-B0E0-A3D472E6E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6" name="Freeform 399">
              <a:extLst>
                <a:ext uri="{FF2B5EF4-FFF2-40B4-BE49-F238E27FC236}">
                  <a16:creationId xmlns:a16="http://schemas.microsoft.com/office/drawing/2014/main" id="{A46BC4E5-279A-4C09-B803-B7CD92243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7" name="Freeform 400">
              <a:extLst>
                <a:ext uri="{FF2B5EF4-FFF2-40B4-BE49-F238E27FC236}">
                  <a16:creationId xmlns:a16="http://schemas.microsoft.com/office/drawing/2014/main" id="{CA3F0CFC-F7F4-4AE5-9B6A-0CBC9AA19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8" name="Freeform 401">
              <a:extLst>
                <a:ext uri="{FF2B5EF4-FFF2-40B4-BE49-F238E27FC236}">
                  <a16:creationId xmlns:a16="http://schemas.microsoft.com/office/drawing/2014/main" id="{9EA9FEF5-1A46-4597-819C-F5D6E5599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9" name="Freeform 402">
              <a:extLst>
                <a:ext uri="{FF2B5EF4-FFF2-40B4-BE49-F238E27FC236}">
                  <a16:creationId xmlns:a16="http://schemas.microsoft.com/office/drawing/2014/main" id="{01E13972-3396-4EC2-B5AE-53F27DCFE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0" name="Freeform 403">
              <a:extLst>
                <a:ext uri="{FF2B5EF4-FFF2-40B4-BE49-F238E27FC236}">
                  <a16:creationId xmlns:a16="http://schemas.microsoft.com/office/drawing/2014/main" id="{DB2E2D30-D493-4FCC-94B8-FA2274448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1" name="Freeform 404">
              <a:extLst>
                <a:ext uri="{FF2B5EF4-FFF2-40B4-BE49-F238E27FC236}">
                  <a16:creationId xmlns:a16="http://schemas.microsoft.com/office/drawing/2014/main" id="{CB04AA59-A116-4E8C-8E1D-30926E9D6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2" name="Freeform 405">
              <a:extLst>
                <a:ext uri="{FF2B5EF4-FFF2-40B4-BE49-F238E27FC236}">
                  <a16:creationId xmlns:a16="http://schemas.microsoft.com/office/drawing/2014/main" id="{EA860058-BBAB-43A8-B9E3-FF0C73C11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3" name="Freeform 406">
              <a:extLst>
                <a:ext uri="{FF2B5EF4-FFF2-40B4-BE49-F238E27FC236}">
                  <a16:creationId xmlns:a16="http://schemas.microsoft.com/office/drawing/2014/main" id="{AA999B1A-55D9-43BF-9EFD-55582085A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" name="Freeform 407">
              <a:extLst>
                <a:ext uri="{FF2B5EF4-FFF2-40B4-BE49-F238E27FC236}">
                  <a16:creationId xmlns:a16="http://schemas.microsoft.com/office/drawing/2014/main" id="{EF4A5DDA-A2A0-43A4-985F-E195FEF0F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" name="Freeform 408">
              <a:extLst>
                <a:ext uri="{FF2B5EF4-FFF2-40B4-BE49-F238E27FC236}">
                  <a16:creationId xmlns:a16="http://schemas.microsoft.com/office/drawing/2014/main" id="{63A0EB4A-EA06-497C-810C-770FAE721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" name="Freeform 409">
              <a:extLst>
                <a:ext uri="{FF2B5EF4-FFF2-40B4-BE49-F238E27FC236}">
                  <a16:creationId xmlns:a16="http://schemas.microsoft.com/office/drawing/2014/main" id="{209A5693-D9F0-4F4B-A880-EC8F13B57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7" name="Freeform 410">
              <a:extLst>
                <a:ext uri="{FF2B5EF4-FFF2-40B4-BE49-F238E27FC236}">
                  <a16:creationId xmlns:a16="http://schemas.microsoft.com/office/drawing/2014/main" id="{5C20FBE0-10B4-4551-B8B1-AE31A64E7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8" name="Freeform 411">
              <a:extLst>
                <a:ext uri="{FF2B5EF4-FFF2-40B4-BE49-F238E27FC236}">
                  <a16:creationId xmlns:a16="http://schemas.microsoft.com/office/drawing/2014/main" id="{56F75694-E483-4519-A372-CDCBFA65C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9" name="Freeform 412">
              <a:extLst>
                <a:ext uri="{FF2B5EF4-FFF2-40B4-BE49-F238E27FC236}">
                  <a16:creationId xmlns:a16="http://schemas.microsoft.com/office/drawing/2014/main" id="{0120E180-2E06-43D0-80BF-58218F347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0" name="Freeform 413">
              <a:extLst>
                <a:ext uri="{FF2B5EF4-FFF2-40B4-BE49-F238E27FC236}">
                  <a16:creationId xmlns:a16="http://schemas.microsoft.com/office/drawing/2014/main" id="{AE332E84-365A-44B6-9D4C-C575C9FD8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1" name="Freeform 414">
              <a:extLst>
                <a:ext uri="{FF2B5EF4-FFF2-40B4-BE49-F238E27FC236}">
                  <a16:creationId xmlns:a16="http://schemas.microsoft.com/office/drawing/2014/main" id="{56B7EEAD-0EA4-489F-BFA9-7514F82D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2" name="Freeform 415">
              <a:extLst>
                <a:ext uri="{FF2B5EF4-FFF2-40B4-BE49-F238E27FC236}">
                  <a16:creationId xmlns:a16="http://schemas.microsoft.com/office/drawing/2014/main" id="{AE51B718-6E42-4AD1-B1E3-B7C2EED5D9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3" name="Freeform 416">
              <a:extLst>
                <a:ext uri="{FF2B5EF4-FFF2-40B4-BE49-F238E27FC236}">
                  <a16:creationId xmlns:a16="http://schemas.microsoft.com/office/drawing/2014/main" id="{48032E78-07CE-45E3-AF57-680F363B8F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4" name="Freeform 417">
              <a:extLst>
                <a:ext uri="{FF2B5EF4-FFF2-40B4-BE49-F238E27FC236}">
                  <a16:creationId xmlns:a16="http://schemas.microsoft.com/office/drawing/2014/main" id="{0D462C91-CA28-488F-9C52-B3096837F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5" name="Freeform 418">
              <a:extLst>
                <a:ext uri="{FF2B5EF4-FFF2-40B4-BE49-F238E27FC236}">
                  <a16:creationId xmlns:a16="http://schemas.microsoft.com/office/drawing/2014/main" id="{4D61ED80-EA0E-45CC-8068-2FCFBF0A50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6" name="Freeform 419">
              <a:extLst>
                <a:ext uri="{FF2B5EF4-FFF2-40B4-BE49-F238E27FC236}">
                  <a16:creationId xmlns:a16="http://schemas.microsoft.com/office/drawing/2014/main" id="{F6EE306C-4E16-4D5C-B1C5-500E6D1690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7" name="Freeform 420">
              <a:extLst>
                <a:ext uri="{FF2B5EF4-FFF2-40B4-BE49-F238E27FC236}">
                  <a16:creationId xmlns:a16="http://schemas.microsoft.com/office/drawing/2014/main" id="{282BCABE-FED0-42E0-A6EF-BBBEB19CB0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8" name="Freeform 421">
              <a:extLst>
                <a:ext uri="{FF2B5EF4-FFF2-40B4-BE49-F238E27FC236}">
                  <a16:creationId xmlns:a16="http://schemas.microsoft.com/office/drawing/2014/main" id="{1E83E325-841F-4B08-AD9D-5E04E0B564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9" name="Freeform 422">
              <a:extLst>
                <a:ext uri="{FF2B5EF4-FFF2-40B4-BE49-F238E27FC236}">
                  <a16:creationId xmlns:a16="http://schemas.microsoft.com/office/drawing/2014/main" id="{72EE36AE-50C6-474D-AF83-E128D1B4AE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0" name="Freeform 423">
              <a:extLst>
                <a:ext uri="{FF2B5EF4-FFF2-40B4-BE49-F238E27FC236}">
                  <a16:creationId xmlns:a16="http://schemas.microsoft.com/office/drawing/2014/main" id="{167F178F-8370-4B5F-AEB0-BFA5ABA191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1" name="Freeform 424">
              <a:extLst>
                <a:ext uri="{FF2B5EF4-FFF2-40B4-BE49-F238E27FC236}">
                  <a16:creationId xmlns:a16="http://schemas.microsoft.com/office/drawing/2014/main" id="{B12E5236-9F0E-401D-848E-68ECDD8A5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2" name="Freeform 425">
              <a:extLst>
                <a:ext uri="{FF2B5EF4-FFF2-40B4-BE49-F238E27FC236}">
                  <a16:creationId xmlns:a16="http://schemas.microsoft.com/office/drawing/2014/main" id="{D1F3F8FA-851D-48E8-89FE-861BE4A8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3" name="Freeform 426">
              <a:extLst>
                <a:ext uri="{FF2B5EF4-FFF2-40B4-BE49-F238E27FC236}">
                  <a16:creationId xmlns:a16="http://schemas.microsoft.com/office/drawing/2014/main" id="{9379C1AA-B3D7-408B-B499-9EE1AE2B2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" name="Freeform 427">
              <a:extLst>
                <a:ext uri="{FF2B5EF4-FFF2-40B4-BE49-F238E27FC236}">
                  <a16:creationId xmlns:a16="http://schemas.microsoft.com/office/drawing/2014/main" id="{3EE519AB-6AD7-4453-87D1-F75957B08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" name="Freeform 428">
              <a:extLst>
                <a:ext uri="{FF2B5EF4-FFF2-40B4-BE49-F238E27FC236}">
                  <a16:creationId xmlns:a16="http://schemas.microsoft.com/office/drawing/2014/main" id="{DA2CB52B-CB3F-4223-AD55-24B01A25F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" name="Freeform 430">
              <a:extLst>
                <a:ext uri="{FF2B5EF4-FFF2-40B4-BE49-F238E27FC236}">
                  <a16:creationId xmlns:a16="http://schemas.microsoft.com/office/drawing/2014/main" id="{781D1DF2-1B93-4E12-8100-D9C2BEDE6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7" name="Freeform 431">
              <a:extLst>
                <a:ext uri="{FF2B5EF4-FFF2-40B4-BE49-F238E27FC236}">
                  <a16:creationId xmlns:a16="http://schemas.microsoft.com/office/drawing/2014/main" id="{5FFBE1C4-3F81-4EE4-BAF0-85B638EF4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8" name="Freeform 432">
              <a:extLst>
                <a:ext uri="{FF2B5EF4-FFF2-40B4-BE49-F238E27FC236}">
                  <a16:creationId xmlns:a16="http://schemas.microsoft.com/office/drawing/2014/main" id="{00B4D6FF-8D0B-45D2-9652-DE58C67C8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9" name="Freeform 433">
              <a:extLst>
                <a:ext uri="{FF2B5EF4-FFF2-40B4-BE49-F238E27FC236}">
                  <a16:creationId xmlns:a16="http://schemas.microsoft.com/office/drawing/2014/main" id="{AC55F67D-A4F5-4E1A-B44D-84B27D7FA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0" name="Freeform 434">
              <a:extLst>
                <a:ext uri="{FF2B5EF4-FFF2-40B4-BE49-F238E27FC236}">
                  <a16:creationId xmlns:a16="http://schemas.microsoft.com/office/drawing/2014/main" id="{0248C05A-43E5-4C81-9391-ADAED56BA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1" name="Freeform 435">
              <a:extLst>
                <a:ext uri="{FF2B5EF4-FFF2-40B4-BE49-F238E27FC236}">
                  <a16:creationId xmlns:a16="http://schemas.microsoft.com/office/drawing/2014/main" id="{D60B70C1-3969-43C9-B6A2-4537DA70B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2" name="Freeform 436">
              <a:extLst>
                <a:ext uri="{FF2B5EF4-FFF2-40B4-BE49-F238E27FC236}">
                  <a16:creationId xmlns:a16="http://schemas.microsoft.com/office/drawing/2014/main" id="{5CA35F64-00C6-4E34-BB29-3CD81AEF3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3" name="Freeform 437">
              <a:extLst>
                <a:ext uri="{FF2B5EF4-FFF2-40B4-BE49-F238E27FC236}">
                  <a16:creationId xmlns:a16="http://schemas.microsoft.com/office/drawing/2014/main" id="{EC1820E6-D6B4-404B-822A-6F81C7129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4" name="Freeform 438">
              <a:extLst>
                <a:ext uri="{FF2B5EF4-FFF2-40B4-BE49-F238E27FC236}">
                  <a16:creationId xmlns:a16="http://schemas.microsoft.com/office/drawing/2014/main" id="{C588E7C7-8BFB-4EC2-8E61-9DDC45707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" name="Freeform 439">
              <a:extLst>
                <a:ext uri="{FF2B5EF4-FFF2-40B4-BE49-F238E27FC236}">
                  <a16:creationId xmlns:a16="http://schemas.microsoft.com/office/drawing/2014/main" id="{5B96B3DE-1744-4628-9B5F-8A97D8283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" name="Freeform 440">
              <a:extLst>
                <a:ext uri="{FF2B5EF4-FFF2-40B4-BE49-F238E27FC236}">
                  <a16:creationId xmlns:a16="http://schemas.microsoft.com/office/drawing/2014/main" id="{07F6AA9F-8993-4CF9-B171-76E20448A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7" name="Freeform 441">
              <a:extLst>
                <a:ext uri="{FF2B5EF4-FFF2-40B4-BE49-F238E27FC236}">
                  <a16:creationId xmlns:a16="http://schemas.microsoft.com/office/drawing/2014/main" id="{ECE9BCD9-B7F3-4052-9456-DCA44999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8" name="Freeform 442">
              <a:extLst>
                <a:ext uri="{FF2B5EF4-FFF2-40B4-BE49-F238E27FC236}">
                  <a16:creationId xmlns:a16="http://schemas.microsoft.com/office/drawing/2014/main" id="{DFBC406D-E363-4E74-BAA2-46AA651BE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9" name="Freeform 443">
              <a:extLst>
                <a:ext uri="{FF2B5EF4-FFF2-40B4-BE49-F238E27FC236}">
                  <a16:creationId xmlns:a16="http://schemas.microsoft.com/office/drawing/2014/main" id="{85162EF2-708D-4503-B11D-6C2F14CA5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0" name="Freeform 444">
              <a:extLst>
                <a:ext uri="{FF2B5EF4-FFF2-40B4-BE49-F238E27FC236}">
                  <a16:creationId xmlns:a16="http://schemas.microsoft.com/office/drawing/2014/main" id="{A21F2559-1ACA-436A-8CF5-E2F634A46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1" name="Freeform 445">
              <a:extLst>
                <a:ext uri="{FF2B5EF4-FFF2-40B4-BE49-F238E27FC236}">
                  <a16:creationId xmlns:a16="http://schemas.microsoft.com/office/drawing/2014/main" id="{97BD3C41-900A-4B88-A404-E3858592A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2" name="Freeform 446">
              <a:extLst>
                <a:ext uri="{FF2B5EF4-FFF2-40B4-BE49-F238E27FC236}">
                  <a16:creationId xmlns:a16="http://schemas.microsoft.com/office/drawing/2014/main" id="{C3A994AF-EB64-4581-9BC4-9D1CDFCCD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3" name="Freeform 447">
              <a:extLst>
                <a:ext uri="{FF2B5EF4-FFF2-40B4-BE49-F238E27FC236}">
                  <a16:creationId xmlns:a16="http://schemas.microsoft.com/office/drawing/2014/main" id="{A8B8CB8D-ABF8-4B3E-B161-9113E1A01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4" name="Freeform 448">
              <a:extLst>
                <a:ext uri="{FF2B5EF4-FFF2-40B4-BE49-F238E27FC236}">
                  <a16:creationId xmlns:a16="http://schemas.microsoft.com/office/drawing/2014/main" id="{990D3C37-135F-49D6-8C12-1E0D7B3FE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" name="Freeform 449">
              <a:extLst>
                <a:ext uri="{FF2B5EF4-FFF2-40B4-BE49-F238E27FC236}">
                  <a16:creationId xmlns:a16="http://schemas.microsoft.com/office/drawing/2014/main" id="{C0EAB627-67D3-48DB-A486-04DEB1304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" name="Freeform 450">
              <a:extLst>
                <a:ext uri="{FF2B5EF4-FFF2-40B4-BE49-F238E27FC236}">
                  <a16:creationId xmlns:a16="http://schemas.microsoft.com/office/drawing/2014/main" id="{1DA8C4F6-6029-49A3-95E9-CCB24A9CE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" name="Freeform 451">
              <a:extLst>
                <a:ext uri="{FF2B5EF4-FFF2-40B4-BE49-F238E27FC236}">
                  <a16:creationId xmlns:a16="http://schemas.microsoft.com/office/drawing/2014/main" id="{4C97F41B-5492-4DCE-97A7-6537362D0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0" name="Freeform 218">
            <a:extLst>
              <a:ext uri="{FF2B5EF4-FFF2-40B4-BE49-F238E27FC236}">
                <a16:creationId xmlns:a16="http://schemas.microsoft.com/office/drawing/2014/main" id="{01C72BD7-5CC3-4195-BC87-626FADA65B00}"/>
              </a:ext>
            </a:extLst>
          </p:cNvPr>
          <p:cNvSpPr>
            <a:spLocks/>
          </p:cNvSpPr>
          <p:nvPr/>
        </p:nvSpPr>
        <p:spPr bwMode="auto">
          <a:xfrm>
            <a:off x="6629016" y="1511058"/>
            <a:ext cx="20638" cy="85725"/>
          </a:xfrm>
          <a:custGeom>
            <a:avLst/>
            <a:gdLst>
              <a:gd name="T0" fmla="*/ 6 w 28"/>
              <a:gd name="T1" fmla="*/ 0 h 119"/>
              <a:gd name="T2" fmla="*/ 5 w 28"/>
              <a:gd name="T3" fmla="*/ 0 h 119"/>
              <a:gd name="T4" fmla="*/ 3 w 28"/>
              <a:gd name="T5" fmla="*/ 0 h 119"/>
              <a:gd name="T6" fmla="*/ 2 w 28"/>
              <a:gd name="T7" fmla="*/ 0 h 119"/>
              <a:gd name="T8" fmla="*/ 0 w 28"/>
              <a:gd name="T9" fmla="*/ 0 h 119"/>
              <a:gd name="T10" fmla="*/ 0 w 28"/>
              <a:gd name="T11" fmla="*/ 25 h 119"/>
              <a:gd name="T12" fmla="*/ 2 w 28"/>
              <a:gd name="T13" fmla="*/ 25 h 119"/>
              <a:gd name="T14" fmla="*/ 4 w 28"/>
              <a:gd name="T15" fmla="*/ 25 h 119"/>
              <a:gd name="T16" fmla="*/ 5 w 28"/>
              <a:gd name="T17" fmla="*/ 25 h 119"/>
              <a:gd name="T18" fmla="*/ 6 w 28"/>
              <a:gd name="T19" fmla="*/ 25 h 119"/>
              <a:gd name="T20" fmla="*/ 6 w 28"/>
              <a:gd name="T21" fmla="*/ 20 h 119"/>
              <a:gd name="T22" fmla="*/ 6 w 28"/>
              <a:gd name="T23" fmla="*/ 12 h 119"/>
              <a:gd name="T24" fmla="*/ 6 w 28"/>
              <a:gd name="T25" fmla="*/ 5 h 119"/>
              <a:gd name="T26" fmla="*/ 6 w 28"/>
              <a:gd name="T27" fmla="*/ 0 h 1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8" h="119">
                <a:moveTo>
                  <a:pt x="28" y="0"/>
                </a:moveTo>
                <a:lnTo>
                  <a:pt x="23" y="0"/>
                </a:lnTo>
                <a:lnTo>
                  <a:pt x="16" y="0"/>
                </a:lnTo>
                <a:lnTo>
                  <a:pt x="8" y="0"/>
                </a:lnTo>
                <a:lnTo>
                  <a:pt x="0" y="0"/>
                </a:lnTo>
                <a:lnTo>
                  <a:pt x="0" y="119"/>
                </a:lnTo>
                <a:lnTo>
                  <a:pt x="11" y="119"/>
                </a:lnTo>
                <a:lnTo>
                  <a:pt x="19" y="119"/>
                </a:lnTo>
                <a:lnTo>
                  <a:pt x="24" y="119"/>
                </a:lnTo>
                <a:lnTo>
                  <a:pt x="28" y="119"/>
                </a:lnTo>
                <a:lnTo>
                  <a:pt x="28" y="97"/>
                </a:lnTo>
                <a:lnTo>
                  <a:pt x="28" y="59"/>
                </a:lnTo>
                <a:lnTo>
                  <a:pt x="28" y="22"/>
                </a:lnTo>
                <a:lnTo>
                  <a:pt x="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61" name="Picture 453">
            <a:extLst>
              <a:ext uri="{FF2B5EF4-FFF2-40B4-BE49-F238E27FC236}">
                <a16:creationId xmlns:a16="http://schemas.microsoft.com/office/drawing/2014/main" id="{9AF9C4E9-3194-4C43-ADE4-68C9A2450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42" y="1685767"/>
            <a:ext cx="9906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2" name="Picture 64" descr="j0212957">
            <a:extLst>
              <a:ext uri="{FF2B5EF4-FFF2-40B4-BE49-F238E27FC236}">
                <a16:creationId xmlns:a16="http://schemas.microsoft.com/office/drawing/2014/main" id="{8BCE5349-3899-4D6E-BD71-AF01A9FD8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267" y="1315666"/>
            <a:ext cx="762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" name="WordArt 455">
            <a:extLst>
              <a:ext uri="{FF2B5EF4-FFF2-40B4-BE49-F238E27FC236}">
                <a16:creationId xmlns:a16="http://schemas.microsoft.com/office/drawing/2014/main" id="{BA42F48B-A38B-4D43-945A-61B83B35BC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8455385">
            <a:off x="5781098" y="1033646"/>
            <a:ext cx="641350" cy="6302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56338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Honk!</a:t>
            </a:r>
          </a:p>
        </p:txBody>
      </p:sp>
      <p:sp>
        <p:nvSpPr>
          <p:cNvPr id="242" name="Rectangle 4">
            <a:extLst>
              <a:ext uri="{FF2B5EF4-FFF2-40B4-BE49-F238E27FC236}">
                <a16:creationId xmlns:a16="http://schemas.microsoft.com/office/drawing/2014/main" id="{1CB62205-30B1-4CC3-8E3E-498120E85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608" y="4419538"/>
            <a:ext cx="884265" cy="63719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East</a:t>
            </a:r>
            <a:br>
              <a:rPr lang="en-US" altLang="en-US" sz="2000" b="0"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Half</a:t>
            </a:r>
          </a:p>
        </p:txBody>
      </p:sp>
      <p:sp>
        <p:nvSpPr>
          <p:cNvPr id="243" name="Rectangle 5">
            <a:extLst>
              <a:ext uri="{FF2B5EF4-FFF2-40B4-BE49-F238E27FC236}">
                <a16:creationId xmlns:a16="http://schemas.microsoft.com/office/drawing/2014/main" id="{FDB0D5E8-2515-453A-809F-563E8D12F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318" y="4442769"/>
            <a:ext cx="882538" cy="63719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West</a:t>
            </a:r>
            <a:br>
              <a:rPr lang="en-US" altLang="en-US" sz="2000" b="0"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Half</a:t>
            </a:r>
          </a:p>
        </p:txBody>
      </p:sp>
      <p:sp>
        <p:nvSpPr>
          <p:cNvPr id="244" name="Oval 7">
            <a:extLst>
              <a:ext uri="{FF2B5EF4-FFF2-40B4-BE49-F238E27FC236}">
                <a16:creationId xmlns:a16="http://schemas.microsoft.com/office/drawing/2014/main" id="{B115D3E1-DB49-44C1-99D5-4EC3D6666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2654" y="5199434"/>
            <a:ext cx="1031067" cy="907667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en-US" alt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5" name="Oval 8">
            <a:extLst>
              <a:ext uri="{FF2B5EF4-FFF2-40B4-BE49-F238E27FC236}">
                <a16:creationId xmlns:a16="http://schemas.microsoft.com/office/drawing/2014/main" id="{2CA47213-E0C4-4506-B048-3236836D8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2654" y="3357551"/>
            <a:ext cx="1031067" cy="907667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en-US" alt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6" name="AutoShape 10">
            <a:extLst>
              <a:ext uri="{FF2B5EF4-FFF2-40B4-BE49-F238E27FC236}">
                <a16:creationId xmlns:a16="http://schemas.microsoft.com/office/drawing/2014/main" id="{F2B1B623-69A1-4B74-AA9F-E9F26D7E8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190" y="3581564"/>
            <a:ext cx="811728" cy="849589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09 w 21600"/>
              <a:gd name="T13" fmla="*/ 2911 h 21600"/>
              <a:gd name="T14" fmla="*/ 18245 w 21600"/>
              <a:gd name="T15" fmla="*/ 9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7" name="AutoShape 11">
            <a:extLst>
              <a:ext uri="{FF2B5EF4-FFF2-40B4-BE49-F238E27FC236}">
                <a16:creationId xmlns:a16="http://schemas.microsoft.com/office/drawing/2014/main" id="{63995911-2EA4-42DF-A555-14DA2556B80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595871" y="3658809"/>
            <a:ext cx="778237" cy="884265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5 w 21600"/>
              <a:gd name="T13" fmla="*/ 2911 h 21600"/>
              <a:gd name="T14" fmla="*/ 18238 w 21600"/>
              <a:gd name="T15" fmla="*/ 9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8" name="AutoShape 12">
            <a:extLst>
              <a:ext uri="{FF2B5EF4-FFF2-40B4-BE49-F238E27FC236}">
                <a16:creationId xmlns:a16="http://schemas.microsoft.com/office/drawing/2014/main" id="{E43E5240-1F1E-455C-8EF0-5EED2A1AABF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469456" y="5056730"/>
            <a:ext cx="811728" cy="847930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09 w 21600"/>
              <a:gd name="T13" fmla="*/ 2917 h 21600"/>
              <a:gd name="T14" fmla="*/ 18245 w 21600"/>
              <a:gd name="T15" fmla="*/ 92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9" name="AutoShape 13">
            <a:extLst>
              <a:ext uri="{FF2B5EF4-FFF2-40B4-BE49-F238E27FC236}">
                <a16:creationId xmlns:a16="http://schemas.microsoft.com/office/drawing/2014/main" id="{96F36013-47A6-4C3E-86DD-042B0E41F5E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92628" y="4934852"/>
            <a:ext cx="778237" cy="884265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5 w 21600"/>
              <a:gd name="T13" fmla="*/ 2911 h 21600"/>
              <a:gd name="T14" fmla="*/ 18238 w 21600"/>
              <a:gd name="T15" fmla="*/ 9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0" name="Text Box 14">
            <a:extLst>
              <a:ext uri="{FF2B5EF4-FFF2-40B4-BE49-F238E27FC236}">
                <a16:creationId xmlns:a16="http://schemas.microsoft.com/office/drawing/2014/main" id="{4FE089EE-97AC-438B-9E35-9C8198316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2741" y="3297814"/>
            <a:ext cx="685651" cy="7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Wait</a:t>
            </a:r>
          </a:p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For</a:t>
            </a:r>
          </a:p>
        </p:txBody>
      </p:sp>
      <p:sp>
        <p:nvSpPr>
          <p:cNvPr id="251" name="Text Box 17">
            <a:extLst>
              <a:ext uri="{FF2B5EF4-FFF2-40B4-BE49-F238E27FC236}">
                <a16:creationId xmlns:a16="http://schemas.microsoft.com/office/drawing/2014/main" id="{2E3B8A1B-8BCF-4890-A8F9-D4E8D1D8A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441" y="5501437"/>
            <a:ext cx="685651" cy="7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Wait</a:t>
            </a:r>
          </a:p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For</a:t>
            </a:r>
          </a:p>
        </p:txBody>
      </p:sp>
      <p:sp>
        <p:nvSpPr>
          <p:cNvPr id="252" name="Text Box 18">
            <a:extLst>
              <a:ext uri="{FF2B5EF4-FFF2-40B4-BE49-F238E27FC236}">
                <a16:creationId xmlns:a16="http://schemas.microsoft.com/office/drawing/2014/main" id="{578CCEA4-6805-4FBD-9048-07EE4678A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828" y="5333842"/>
            <a:ext cx="996526" cy="7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Owned</a:t>
            </a:r>
          </a:p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By</a:t>
            </a:r>
          </a:p>
        </p:txBody>
      </p:sp>
      <p:sp>
        <p:nvSpPr>
          <p:cNvPr id="253" name="Text Box 19">
            <a:extLst>
              <a:ext uri="{FF2B5EF4-FFF2-40B4-BE49-F238E27FC236}">
                <a16:creationId xmlns:a16="http://schemas.microsoft.com/office/drawing/2014/main" id="{53AC04FC-BE6C-4955-B84E-3BCEE18DD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639" y="3425584"/>
            <a:ext cx="996526" cy="7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Owned</a:t>
            </a:r>
          </a:p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By</a:t>
            </a:r>
          </a:p>
        </p:txBody>
      </p:sp>
      <p:pic>
        <p:nvPicPr>
          <p:cNvPr id="240" name="Picture 65" descr="MCj03914140000[1]">
            <a:extLst>
              <a:ext uri="{FF2B5EF4-FFF2-40B4-BE49-F238E27FC236}">
                <a16:creationId xmlns:a16="http://schemas.microsoft.com/office/drawing/2014/main" id="{9CBF3F28-F238-40CE-8697-7DE00D70C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194" y="3380004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" name="Picture 453">
            <a:extLst>
              <a:ext uri="{FF2B5EF4-FFF2-40B4-BE49-F238E27FC236}">
                <a16:creationId xmlns:a16="http://schemas.microsoft.com/office/drawing/2014/main" id="{2002E88B-3FC4-4115-BB49-FD1EFC80D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80" y="5354059"/>
            <a:ext cx="9906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5" name="TextBox 254">
            <a:extLst>
              <a:ext uri="{FF2B5EF4-FFF2-40B4-BE49-F238E27FC236}">
                <a16:creationId xmlns:a16="http://schemas.microsoft.com/office/drawing/2014/main" id="{27223016-CBC7-472B-B6FD-BD6C0092EE4E}"/>
              </a:ext>
            </a:extLst>
          </p:cNvPr>
          <p:cNvSpPr txBox="1"/>
          <p:nvPr/>
        </p:nvSpPr>
        <p:spPr>
          <a:xfrm>
            <a:off x="360551" y="3850205"/>
            <a:ext cx="3013093" cy="1279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400" b="0">
                <a:solidFill>
                  <a:schemeClr val="accent1"/>
                </a:solidFill>
                <a:latin typeface="+mn-lt"/>
                <a:ea typeface="굴림" panose="020B0600000101010101" pitchFamily="34" charset="-127"/>
              </a:rPr>
              <a:t>Deadlock:</a:t>
            </a:r>
          </a:p>
          <a:p>
            <a:pPr algn="ctr">
              <a:lnSpc>
                <a:spcPct val="80000"/>
              </a:lnSpc>
            </a:pPr>
            <a:endParaRPr lang="en-US" altLang="ko-KR" sz="2400" b="0">
              <a:solidFill>
                <a:schemeClr val="accent1"/>
              </a:solidFill>
              <a:latin typeface="+mn-lt"/>
              <a:ea typeface="굴림" panose="020B0600000101010101" pitchFamily="34" charset="-127"/>
            </a:endParaRPr>
          </a:p>
          <a:p>
            <a:pPr algn="ctr">
              <a:lnSpc>
                <a:spcPct val="80000"/>
              </a:lnSpc>
            </a:pPr>
            <a:r>
              <a:rPr lang="en-US" altLang="ko-KR" sz="2400" b="0">
                <a:latin typeface="+mn-lt"/>
                <a:ea typeface="굴림" panose="020B0600000101010101" pitchFamily="34" charset="-127"/>
              </a:rPr>
              <a:t>Circular waiting for resources</a:t>
            </a:r>
          </a:p>
        </p:txBody>
      </p:sp>
    </p:spTree>
    <p:extLst>
      <p:ext uri="{BB962C8B-B14F-4D97-AF65-F5344CB8AC3E}">
        <p14:creationId xmlns:p14="http://schemas.microsoft.com/office/powerpoint/2010/main" val="426828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  <p:bldP spid="242" grpId="0" animBg="1"/>
      <p:bldP spid="243" grpId="0" animBg="1"/>
      <p:bldP spid="246" grpId="0" animBg="1"/>
      <p:bldP spid="247" grpId="0" animBg="1"/>
      <p:bldP spid="248" grpId="0" animBg="1"/>
      <p:bldP spid="249" grpId="0" animBg="1"/>
      <p:bldP spid="250" grpId="0"/>
      <p:bldP spid="251" grpId="0"/>
      <p:bldP spid="252" grpId="0"/>
      <p:bldP spid="253" grpId="0"/>
      <p:bldP spid="2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Bridge Crossing Example</a:t>
            </a:r>
          </a:p>
        </p:txBody>
      </p:sp>
      <p:sp>
        <p:nvSpPr>
          <p:cNvPr id="242" name="Rectangle 4">
            <a:extLst>
              <a:ext uri="{FF2B5EF4-FFF2-40B4-BE49-F238E27FC236}">
                <a16:creationId xmlns:a16="http://schemas.microsoft.com/office/drawing/2014/main" id="{1CB62205-30B1-4CC3-8E3E-498120E85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351" y="2231715"/>
            <a:ext cx="884265" cy="63719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East</a:t>
            </a:r>
            <a:br>
              <a:rPr lang="en-US" altLang="en-US" sz="2000" b="0"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Half</a:t>
            </a:r>
          </a:p>
        </p:txBody>
      </p:sp>
      <p:sp>
        <p:nvSpPr>
          <p:cNvPr id="243" name="Rectangle 5">
            <a:extLst>
              <a:ext uri="{FF2B5EF4-FFF2-40B4-BE49-F238E27FC236}">
                <a16:creationId xmlns:a16="http://schemas.microsoft.com/office/drawing/2014/main" id="{FDB0D5E8-2515-453A-809F-563E8D12F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061" y="2254946"/>
            <a:ext cx="882538" cy="63719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West</a:t>
            </a:r>
            <a:br>
              <a:rPr lang="en-US" altLang="en-US" sz="2000" b="0"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Half</a:t>
            </a:r>
          </a:p>
        </p:txBody>
      </p:sp>
      <p:sp>
        <p:nvSpPr>
          <p:cNvPr id="244" name="Oval 7">
            <a:extLst>
              <a:ext uri="{FF2B5EF4-FFF2-40B4-BE49-F238E27FC236}">
                <a16:creationId xmlns:a16="http://schemas.microsoft.com/office/drawing/2014/main" id="{B115D3E1-DB49-44C1-99D5-4EC3D6666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397" y="3011611"/>
            <a:ext cx="1031067" cy="907667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en-US" alt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5" name="Oval 8">
            <a:extLst>
              <a:ext uri="{FF2B5EF4-FFF2-40B4-BE49-F238E27FC236}">
                <a16:creationId xmlns:a16="http://schemas.microsoft.com/office/drawing/2014/main" id="{2CA47213-E0C4-4506-B048-3236836D8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397" y="1169728"/>
            <a:ext cx="1031067" cy="907667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en-US" alt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6" name="AutoShape 10">
            <a:extLst>
              <a:ext uri="{FF2B5EF4-FFF2-40B4-BE49-F238E27FC236}">
                <a16:creationId xmlns:a16="http://schemas.microsoft.com/office/drawing/2014/main" id="{F2B1B623-69A1-4B74-AA9F-E9F26D7E8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933" y="1393741"/>
            <a:ext cx="811728" cy="849589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09 w 21600"/>
              <a:gd name="T13" fmla="*/ 2911 h 21600"/>
              <a:gd name="T14" fmla="*/ 18245 w 21600"/>
              <a:gd name="T15" fmla="*/ 9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7" name="AutoShape 11">
            <a:extLst>
              <a:ext uri="{FF2B5EF4-FFF2-40B4-BE49-F238E27FC236}">
                <a16:creationId xmlns:a16="http://schemas.microsoft.com/office/drawing/2014/main" id="{63995911-2EA4-42DF-A555-14DA2556B80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139614" y="1470986"/>
            <a:ext cx="778237" cy="884265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5 w 21600"/>
              <a:gd name="T13" fmla="*/ 2911 h 21600"/>
              <a:gd name="T14" fmla="*/ 18238 w 21600"/>
              <a:gd name="T15" fmla="*/ 9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8" name="AutoShape 12">
            <a:extLst>
              <a:ext uri="{FF2B5EF4-FFF2-40B4-BE49-F238E27FC236}">
                <a16:creationId xmlns:a16="http://schemas.microsoft.com/office/drawing/2014/main" id="{E43E5240-1F1E-455C-8EF0-5EED2A1AABF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13199" y="2868907"/>
            <a:ext cx="811728" cy="847930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09 w 21600"/>
              <a:gd name="T13" fmla="*/ 2917 h 21600"/>
              <a:gd name="T14" fmla="*/ 18245 w 21600"/>
              <a:gd name="T15" fmla="*/ 92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9" name="AutoShape 13">
            <a:extLst>
              <a:ext uri="{FF2B5EF4-FFF2-40B4-BE49-F238E27FC236}">
                <a16:creationId xmlns:a16="http://schemas.microsoft.com/office/drawing/2014/main" id="{96F36013-47A6-4C3E-86DD-042B0E41F5E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6371" y="2747029"/>
            <a:ext cx="778237" cy="884265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5 w 21600"/>
              <a:gd name="T13" fmla="*/ 2911 h 21600"/>
              <a:gd name="T14" fmla="*/ 18238 w 21600"/>
              <a:gd name="T15" fmla="*/ 9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0" name="Text Box 14">
            <a:extLst>
              <a:ext uri="{FF2B5EF4-FFF2-40B4-BE49-F238E27FC236}">
                <a16:creationId xmlns:a16="http://schemas.microsoft.com/office/drawing/2014/main" id="{4FE089EE-97AC-438B-9E35-9C8198316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484" y="1109991"/>
            <a:ext cx="685651" cy="7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Wait</a:t>
            </a:r>
          </a:p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For</a:t>
            </a:r>
          </a:p>
        </p:txBody>
      </p:sp>
      <p:sp>
        <p:nvSpPr>
          <p:cNvPr id="251" name="Text Box 17">
            <a:extLst>
              <a:ext uri="{FF2B5EF4-FFF2-40B4-BE49-F238E27FC236}">
                <a16:creationId xmlns:a16="http://schemas.microsoft.com/office/drawing/2014/main" id="{2E3B8A1B-8BCF-4890-A8F9-D4E8D1D8A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184" y="3313614"/>
            <a:ext cx="685651" cy="7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Wait</a:t>
            </a:r>
          </a:p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For</a:t>
            </a:r>
          </a:p>
        </p:txBody>
      </p:sp>
      <p:sp>
        <p:nvSpPr>
          <p:cNvPr id="252" name="Text Box 18">
            <a:extLst>
              <a:ext uri="{FF2B5EF4-FFF2-40B4-BE49-F238E27FC236}">
                <a16:creationId xmlns:a16="http://schemas.microsoft.com/office/drawing/2014/main" id="{578CCEA4-6805-4FBD-9048-07EE4678A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7571" y="3146019"/>
            <a:ext cx="996526" cy="7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Owned</a:t>
            </a:r>
          </a:p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By</a:t>
            </a:r>
          </a:p>
        </p:txBody>
      </p:sp>
      <p:sp>
        <p:nvSpPr>
          <p:cNvPr id="253" name="Text Box 19">
            <a:extLst>
              <a:ext uri="{FF2B5EF4-FFF2-40B4-BE49-F238E27FC236}">
                <a16:creationId xmlns:a16="http://schemas.microsoft.com/office/drawing/2014/main" id="{53AC04FC-BE6C-4955-B84E-3BCEE18DD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0382" y="1237761"/>
            <a:ext cx="996526" cy="7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Owned</a:t>
            </a:r>
          </a:p>
          <a:p>
            <a:pPr algn="ctr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By</a:t>
            </a:r>
          </a:p>
        </p:txBody>
      </p:sp>
      <p:pic>
        <p:nvPicPr>
          <p:cNvPr id="240" name="Picture 65" descr="MCj03914140000[1]">
            <a:extLst>
              <a:ext uri="{FF2B5EF4-FFF2-40B4-BE49-F238E27FC236}">
                <a16:creationId xmlns:a16="http://schemas.microsoft.com/office/drawing/2014/main" id="{9CBF3F28-F238-40CE-8697-7DE00D70C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37" y="1192181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" name="Picture 453">
            <a:extLst>
              <a:ext uri="{FF2B5EF4-FFF2-40B4-BE49-F238E27FC236}">
                <a16:creationId xmlns:a16="http://schemas.microsoft.com/office/drawing/2014/main" id="{2002E88B-3FC4-4115-BB49-FD1EFC80D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823" y="3166236"/>
            <a:ext cx="9906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5" name="TextBox 254">
            <a:extLst>
              <a:ext uri="{FF2B5EF4-FFF2-40B4-BE49-F238E27FC236}">
                <a16:creationId xmlns:a16="http://schemas.microsoft.com/office/drawing/2014/main" id="{27223016-CBC7-472B-B6FD-BD6C0092EE4E}"/>
              </a:ext>
            </a:extLst>
          </p:cNvPr>
          <p:cNvSpPr txBox="1"/>
          <p:nvPr/>
        </p:nvSpPr>
        <p:spPr>
          <a:xfrm>
            <a:off x="904294" y="1662382"/>
            <a:ext cx="3013093" cy="1279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400" b="0" dirty="0">
                <a:solidFill>
                  <a:schemeClr val="accent1"/>
                </a:solidFill>
                <a:latin typeface="+mn-lt"/>
                <a:ea typeface="굴림" panose="020B0600000101010101" pitchFamily="34" charset="-127"/>
              </a:rPr>
              <a:t>Deadlock:</a:t>
            </a:r>
          </a:p>
          <a:p>
            <a:pPr algn="ctr">
              <a:lnSpc>
                <a:spcPct val="80000"/>
              </a:lnSpc>
            </a:pPr>
            <a:endParaRPr lang="en-US" altLang="ko-KR" sz="2400" b="0" dirty="0">
              <a:solidFill>
                <a:schemeClr val="accent1"/>
              </a:solidFill>
              <a:latin typeface="+mn-lt"/>
              <a:ea typeface="굴림" panose="020B0600000101010101" pitchFamily="34" charset="-127"/>
            </a:endParaRPr>
          </a:p>
          <a:p>
            <a:pPr algn="ctr">
              <a:lnSpc>
                <a:spcPct val="80000"/>
              </a:lnSpc>
            </a:pPr>
            <a:r>
              <a:rPr lang="en-US" altLang="ko-KR" sz="2400" b="0" dirty="0">
                <a:latin typeface="+mn-lt"/>
                <a:ea typeface="굴림" panose="020B0600000101010101" pitchFamily="34" charset="-127"/>
              </a:rPr>
              <a:t>Circular waiting for resources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125884-B835-846D-C537-C789E84B1348}"/>
              </a:ext>
            </a:extLst>
          </p:cNvPr>
          <p:cNvSpPr txBox="1"/>
          <p:nvPr/>
        </p:nvSpPr>
        <p:spPr>
          <a:xfrm>
            <a:off x="-76200" y="4539494"/>
            <a:ext cx="12268200" cy="2166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400" dirty="0">
                <a:latin typeface="+mn-lt"/>
                <a:ea typeface="굴림" panose="020B0600000101010101" pitchFamily="34" charset="-127"/>
              </a:rPr>
              <a:t>Could be resolved by “</a:t>
            </a:r>
            <a:r>
              <a:rPr lang="en-US" altLang="ko-KR" sz="2400" dirty="0">
                <a:solidFill>
                  <a:schemeClr val="accent1"/>
                </a:solidFill>
                <a:latin typeface="+mn-lt"/>
                <a:ea typeface="굴림" panose="020B0600000101010101" pitchFamily="34" charset="-127"/>
              </a:rPr>
              <a:t>external</a:t>
            </a:r>
            <a:r>
              <a:rPr lang="en-US" altLang="ko-KR" sz="2400" dirty="0">
                <a:latin typeface="+mn-lt"/>
                <a:ea typeface="굴림" panose="020B0600000101010101" pitchFamily="34" charset="-127"/>
              </a:rPr>
              <a:t>” intervention:</a:t>
            </a:r>
          </a:p>
          <a:p>
            <a:pPr algn="ctr">
              <a:lnSpc>
                <a:spcPct val="80000"/>
              </a:lnSpc>
            </a:pPr>
            <a:endParaRPr lang="en-US" altLang="ko-KR" sz="2400" dirty="0">
              <a:latin typeface="+mn-lt"/>
              <a:ea typeface="굴림" panose="020B0600000101010101" pitchFamily="34" charset="-127"/>
            </a:endParaRPr>
          </a:p>
          <a:p>
            <a:pPr marL="285750" indent="-285750" algn="ctr">
              <a:lnSpc>
                <a:spcPct val="80000"/>
              </a:lnSpc>
              <a:buFontTx/>
              <a:buChar char="-"/>
            </a:pPr>
            <a:r>
              <a:rPr lang="en-US" altLang="ko-KR" sz="2400" dirty="0">
                <a:latin typeface="+mn-lt"/>
                <a:ea typeface="굴림" panose="020B0600000101010101" pitchFamily="34" charset="-127"/>
              </a:rPr>
              <a:t>fork-lifting a car of the bridge (</a:t>
            </a:r>
            <a:r>
              <a:rPr lang="en-US" altLang="ko-KR" sz="2400" dirty="0">
                <a:solidFill>
                  <a:schemeClr val="accent1"/>
                </a:solidFill>
                <a:latin typeface="+mn-lt"/>
                <a:ea typeface="굴림" panose="020B0600000101010101" pitchFamily="34" charset="-127"/>
              </a:rPr>
              <a:t>equivalent to killing a thread</a:t>
            </a:r>
            <a:r>
              <a:rPr lang="en-US" altLang="ko-KR" sz="2400" dirty="0">
                <a:latin typeface="+mn-lt"/>
                <a:ea typeface="굴림" panose="020B0600000101010101" pitchFamily="34" charset="-127"/>
              </a:rPr>
              <a:t>)</a:t>
            </a:r>
          </a:p>
          <a:p>
            <a:pPr marL="285750" indent="-285750" algn="ctr">
              <a:lnSpc>
                <a:spcPct val="80000"/>
              </a:lnSpc>
              <a:buFontTx/>
              <a:buChar char="-"/>
            </a:pPr>
            <a:endParaRPr lang="en-US" altLang="ko-KR" sz="2400" dirty="0">
              <a:latin typeface="+mn-lt"/>
              <a:ea typeface="굴림" panose="020B0600000101010101" pitchFamily="34" charset="-127"/>
            </a:endParaRPr>
          </a:p>
          <a:p>
            <a:pPr marL="285750" indent="-285750" algn="ctr">
              <a:lnSpc>
                <a:spcPct val="80000"/>
              </a:lnSpc>
              <a:buFontTx/>
              <a:buChar char="-"/>
            </a:pPr>
            <a:r>
              <a:rPr lang="en-US" altLang="ko-KR" sz="2400" dirty="0">
                <a:latin typeface="+mn-lt"/>
                <a:ea typeface="굴림" panose="020B0600000101010101" pitchFamily="34" charset="-127"/>
              </a:rPr>
              <a:t>Asking cars to backup </a:t>
            </a:r>
          </a:p>
          <a:p>
            <a:pPr algn="ctr">
              <a:lnSpc>
                <a:spcPct val="80000"/>
              </a:lnSpc>
            </a:pPr>
            <a:r>
              <a:rPr lang="en-US" altLang="ko-KR" sz="2400" dirty="0">
                <a:latin typeface="+mn-lt"/>
                <a:ea typeface="굴림" panose="020B0600000101010101" pitchFamily="34" charset="-127"/>
              </a:rPr>
              <a:t>(</a:t>
            </a:r>
            <a:r>
              <a:rPr lang="en-US" altLang="ko-KR" sz="2400" dirty="0">
                <a:solidFill>
                  <a:schemeClr val="accent1"/>
                </a:solidFill>
                <a:latin typeface="+mn-lt"/>
                <a:ea typeface="굴림" panose="020B0600000101010101" pitchFamily="34" charset="-127"/>
              </a:rPr>
              <a:t>equivalent to removing the resource from the thread</a:t>
            </a:r>
            <a:r>
              <a:rPr lang="en-US" altLang="ko-KR" sz="2400" dirty="0">
                <a:latin typeface="+mn-lt"/>
                <a:ea typeface="굴림" panose="020B0600000101010101" pitchFamily="34" charset="-127"/>
              </a:rPr>
              <a:t>)</a:t>
            </a:r>
          </a:p>
          <a:p>
            <a:pPr marL="285750" indent="-285750" algn="ctr">
              <a:lnSpc>
                <a:spcPct val="80000"/>
              </a:lnSpc>
              <a:buFontTx/>
              <a:buChar char="-"/>
            </a:pPr>
            <a:endParaRPr lang="en-US" altLang="ko-KR" sz="2400" dirty="0">
              <a:latin typeface="+mn-lt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925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Starvation does not mean deadlock!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3E7142-A6EF-4E96-B693-A4152DC9CD34}"/>
              </a:ext>
            </a:extLst>
          </p:cNvPr>
          <p:cNvSpPr/>
          <p:nvPr/>
        </p:nvSpPr>
        <p:spPr bwMode="auto">
          <a:xfrm>
            <a:off x="1447800" y="2705100"/>
            <a:ext cx="9296400" cy="1447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A2C25211-2B17-4614-A62F-0E79507152A0}"/>
              </a:ext>
            </a:extLst>
          </p:cNvPr>
          <p:cNvSpPr/>
          <p:nvPr/>
        </p:nvSpPr>
        <p:spPr bwMode="auto">
          <a:xfrm rot="5400000">
            <a:off x="3219450" y="3295650"/>
            <a:ext cx="5334000" cy="4191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33C0120A-C194-4934-A79C-DD96634650D0}"/>
              </a:ext>
            </a:extLst>
          </p:cNvPr>
          <p:cNvSpPr/>
          <p:nvPr/>
        </p:nvSpPr>
        <p:spPr bwMode="auto">
          <a:xfrm rot="5400000">
            <a:off x="5162550" y="3219450"/>
            <a:ext cx="1447800" cy="4191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pic>
        <p:nvPicPr>
          <p:cNvPr id="5" name="Picture 4" descr="A stop sign on a pole&#10;&#10;Description automatically generated with medium confidence">
            <a:extLst>
              <a:ext uri="{FF2B5EF4-FFF2-40B4-BE49-F238E27FC236}">
                <a16:creationId xmlns:a16="http://schemas.microsoft.com/office/drawing/2014/main" id="{058E148A-C196-4B27-B0AE-48FE40DDCD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84039" y="3962400"/>
            <a:ext cx="647700" cy="1295400"/>
          </a:xfrm>
          <a:prstGeom prst="rect">
            <a:avLst/>
          </a:prstGeom>
        </p:spPr>
      </p:pic>
      <p:grpSp>
        <p:nvGrpSpPr>
          <p:cNvPr id="259" name="Group 452">
            <a:extLst>
              <a:ext uri="{FF2B5EF4-FFF2-40B4-BE49-F238E27FC236}">
                <a16:creationId xmlns:a16="http://schemas.microsoft.com/office/drawing/2014/main" id="{93071D82-4B9A-46C4-B66A-89420781FCC4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759597"/>
            <a:ext cx="1447800" cy="669403"/>
            <a:chOff x="4080" y="1165"/>
            <a:chExt cx="1278" cy="514"/>
          </a:xfrm>
        </p:grpSpPr>
        <p:sp>
          <p:nvSpPr>
            <p:cNvPr id="260" name="Freeform 234">
              <a:extLst>
                <a:ext uri="{FF2B5EF4-FFF2-40B4-BE49-F238E27FC236}">
                  <a16:creationId xmlns:a16="http://schemas.microsoft.com/office/drawing/2014/main" id="{7272A90A-4CE4-4CBF-938B-8B11707DF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47">
              <a:extLst>
                <a:ext uri="{FF2B5EF4-FFF2-40B4-BE49-F238E27FC236}">
                  <a16:creationId xmlns:a16="http://schemas.microsoft.com/office/drawing/2014/main" id="{2912E94A-7129-4788-B828-A891B152C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48">
              <a:extLst>
                <a:ext uri="{FF2B5EF4-FFF2-40B4-BE49-F238E27FC236}">
                  <a16:creationId xmlns:a16="http://schemas.microsoft.com/office/drawing/2014/main" id="{D28A7505-4AA5-4450-BDB3-D9E26672F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49">
              <a:extLst>
                <a:ext uri="{FF2B5EF4-FFF2-40B4-BE49-F238E27FC236}">
                  <a16:creationId xmlns:a16="http://schemas.microsoft.com/office/drawing/2014/main" id="{9CAB0165-7312-444A-AC3B-D59A66265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50">
              <a:extLst>
                <a:ext uri="{FF2B5EF4-FFF2-40B4-BE49-F238E27FC236}">
                  <a16:creationId xmlns:a16="http://schemas.microsoft.com/office/drawing/2014/main" id="{DAE895F9-42AC-4BA9-8ECD-4DE7DA8C2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51">
              <a:extLst>
                <a:ext uri="{FF2B5EF4-FFF2-40B4-BE49-F238E27FC236}">
                  <a16:creationId xmlns:a16="http://schemas.microsoft.com/office/drawing/2014/main" id="{5B883B30-FAE5-485A-B593-997B85AB1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52">
              <a:extLst>
                <a:ext uri="{FF2B5EF4-FFF2-40B4-BE49-F238E27FC236}">
                  <a16:creationId xmlns:a16="http://schemas.microsoft.com/office/drawing/2014/main" id="{C6E4F04B-52C3-41AF-957E-96C7A7D4B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53">
              <a:extLst>
                <a:ext uri="{FF2B5EF4-FFF2-40B4-BE49-F238E27FC236}">
                  <a16:creationId xmlns:a16="http://schemas.microsoft.com/office/drawing/2014/main" id="{1B4AFCE2-E8F1-4A5B-B9AE-8B2BAF366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54">
              <a:extLst>
                <a:ext uri="{FF2B5EF4-FFF2-40B4-BE49-F238E27FC236}">
                  <a16:creationId xmlns:a16="http://schemas.microsoft.com/office/drawing/2014/main" id="{8BFAE558-E8A3-431B-A9D9-0DE6373F4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55">
              <a:extLst>
                <a:ext uri="{FF2B5EF4-FFF2-40B4-BE49-F238E27FC236}">
                  <a16:creationId xmlns:a16="http://schemas.microsoft.com/office/drawing/2014/main" id="{FF6676FA-BDD1-4DF0-B253-76B90B66D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256">
              <a:extLst>
                <a:ext uri="{FF2B5EF4-FFF2-40B4-BE49-F238E27FC236}">
                  <a16:creationId xmlns:a16="http://schemas.microsoft.com/office/drawing/2014/main" id="{11DAD495-7790-4E8E-9FBD-A45F4529B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257">
              <a:extLst>
                <a:ext uri="{FF2B5EF4-FFF2-40B4-BE49-F238E27FC236}">
                  <a16:creationId xmlns:a16="http://schemas.microsoft.com/office/drawing/2014/main" id="{F77800D2-2043-45E7-880E-FE60C841D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258">
              <a:extLst>
                <a:ext uri="{FF2B5EF4-FFF2-40B4-BE49-F238E27FC236}">
                  <a16:creationId xmlns:a16="http://schemas.microsoft.com/office/drawing/2014/main" id="{69B59E68-ADDD-4B58-8C6E-1AE4150D1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259">
              <a:extLst>
                <a:ext uri="{FF2B5EF4-FFF2-40B4-BE49-F238E27FC236}">
                  <a16:creationId xmlns:a16="http://schemas.microsoft.com/office/drawing/2014/main" id="{2E91E0EC-B397-4E22-BE76-9EDB932E7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260">
              <a:extLst>
                <a:ext uri="{FF2B5EF4-FFF2-40B4-BE49-F238E27FC236}">
                  <a16:creationId xmlns:a16="http://schemas.microsoft.com/office/drawing/2014/main" id="{A2BD8C74-1C71-46A2-8781-32097F116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261">
              <a:extLst>
                <a:ext uri="{FF2B5EF4-FFF2-40B4-BE49-F238E27FC236}">
                  <a16:creationId xmlns:a16="http://schemas.microsoft.com/office/drawing/2014/main" id="{B3C0AB8C-5908-414F-8AA5-EF0552159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62">
              <a:extLst>
                <a:ext uri="{FF2B5EF4-FFF2-40B4-BE49-F238E27FC236}">
                  <a16:creationId xmlns:a16="http://schemas.microsoft.com/office/drawing/2014/main" id="{A6D676A1-3277-46DC-8A0F-9E7074FBB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263">
              <a:extLst>
                <a:ext uri="{FF2B5EF4-FFF2-40B4-BE49-F238E27FC236}">
                  <a16:creationId xmlns:a16="http://schemas.microsoft.com/office/drawing/2014/main" id="{39735345-B0B1-4255-91E4-807CD968F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264">
              <a:extLst>
                <a:ext uri="{FF2B5EF4-FFF2-40B4-BE49-F238E27FC236}">
                  <a16:creationId xmlns:a16="http://schemas.microsoft.com/office/drawing/2014/main" id="{2817295C-BB55-44D3-BAFD-1B5BDCFAF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65">
              <a:extLst>
                <a:ext uri="{FF2B5EF4-FFF2-40B4-BE49-F238E27FC236}">
                  <a16:creationId xmlns:a16="http://schemas.microsoft.com/office/drawing/2014/main" id="{07F6EC23-A6D3-4681-ADC6-CD8508584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266">
              <a:extLst>
                <a:ext uri="{FF2B5EF4-FFF2-40B4-BE49-F238E27FC236}">
                  <a16:creationId xmlns:a16="http://schemas.microsoft.com/office/drawing/2014/main" id="{0C64DA24-9CE2-46D9-9825-1CCEE7DA4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267">
              <a:extLst>
                <a:ext uri="{FF2B5EF4-FFF2-40B4-BE49-F238E27FC236}">
                  <a16:creationId xmlns:a16="http://schemas.microsoft.com/office/drawing/2014/main" id="{C2D66C9D-D0BF-46CD-83FF-52176D56E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268">
              <a:extLst>
                <a:ext uri="{FF2B5EF4-FFF2-40B4-BE49-F238E27FC236}">
                  <a16:creationId xmlns:a16="http://schemas.microsoft.com/office/drawing/2014/main" id="{6F293847-53A3-44E6-A6D4-6DF4930D8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269">
              <a:extLst>
                <a:ext uri="{FF2B5EF4-FFF2-40B4-BE49-F238E27FC236}">
                  <a16:creationId xmlns:a16="http://schemas.microsoft.com/office/drawing/2014/main" id="{0C8D3058-BE86-44B5-BFEB-543F0C6D3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270">
              <a:extLst>
                <a:ext uri="{FF2B5EF4-FFF2-40B4-BE49-F238E27FC236}">
                  <a16:creationId xmlns:a16="http://schemas.microsoft.com/office/drawing/2014/main" id="{D52DCD39-0C83-4058-A7A2-9AB5D20AD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271">
              <a:extLst>
                <a:ext uri="{FF2B5EF4-FFF2-40B4-BE49-F238E27FC236}">
                  <a16:creationId xmlns:a16="http://schemas.microsoft.com/office/drawing/2014/main" id="{523E1A1D-0933-4304-9A8F-0DB7132FA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272">
              <a:extLst>
                <a:ext uri="{FF2B5EF4-FFF2-40B4-BE49-F238E27FC236}">
                  <a16:creationId xmlns:a16="http://schemas.microsoft.com/office/drawing/2014/main" id="{00E02BC2-0D30-4673-9FF5-5DC59CED2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273">
              <a:extLst>
                <a:ext uri="{FF2B5EF4-FFF2-40B4-BE49-F238E27FC236}">
                  <a16:creationId xmlns:a16="http://schemas.microsoft.com/office/drawing/2014/main" id="{666FAAAF-4ED6-430C-82E7-F5BE57575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274">
              <a:extLst>
                <a:ext uri="{FF2B5EF4-FFF2-40B4-BE49-F238E27FC236}">
                  <a16:creationId xmlns:a16="http://schemas.microsoft.com/office/drawing/2014/main" id="{2B2A9BA6-5999-40F9-B658-7D0742404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275">
              <a:extLst>
                <a:ext uri="{FF2B5EF4-FFF2-40B4-BE49-F238E27FC236}">
                  <a16:creationId xmlns:a16="http://schemas.microsoft.com/office/drawing/2014/main" id="{14D07565-9046-41BE-B4B1-975A36ADF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276">
              <a:extLst>
                <a:ext uri="{FF2B5EF4-FFF2-40B4-BE49-F238E27FC236}">
                  <a16:creationId xmlns:a16="http://schemas.microsoft.com/office/drawing/2014/main" id="{0A95ABD5-93A7-4877-BB06-BE3BD40E0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277">
              <a:extLst>
                <a:ext uri="{FF2B5EF4-FFF2-40B4-BE49-F238E27FC236}">
                  <a16:creationId xmlns:a16="http://schemas.microsoft.com/office/drawing/2014/main" id="{01113253-6F06-45E8-801A-132500294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278">
              <a:extLst>
                <a:ext uri="{FF2B5EF4-FFF2-40B4-BE49-F238E27FC236}">
                  <a16:creationId xmlns:a16="http://schemas.microsoft.com/office/drawing/2014/main" id="{644E6DFC-FB23-4E88-B8D0-094178EEE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279">
              <a:extLst>
                <a:ext uri="{FF2B5EF4-FFF2-40B4-BE49-F238E27FC236}">
                  <a16:creationId xmlns:a16="http://schemas.microsoft.com/office/drawing/2014/main" id="{E4973BB4-91D5-4C33-A0F1-B5650B6A8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280">
              <a:extLst>
                <a:ext uri="{FF2B5EF4-FFF2-40B4-BE49-F238E27FC236}">
                  <a16:creationId xmlns:a16="http://schemas.microsoft.com/office/drawing/2014/main" id="{5ED4C8B7-26F1-4BD0-A670-AE4B2BEF6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281">
              <a:extLst>
                <a:ext uri="{FF2B5EF4-FFF2-40B4-BE49-F238E27FC236}">
                  <a16:creationId xmlns:a16="http://schemas.microsoft.com/office/drawing/2014/main" id="{692F27EB-EFA4-4E39-8CBB-45185024C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282">
              <a:extLst>
                <a:ext uri="{FF2B5EF4-FFF2-40B4-BE49-F238E27FC236}">
                  <a16:creationId xmlns:a16="http://schemas.microsoft.com/office/drawing/2014/main" id="{F3F0BA21-5F4C-4988-A123-747D422B3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283">
              <a:extLst>
                <a:ext uri="{FF2B5EF4-FFF2-40B4-BE49-F238E27FC236}">
                  <a16:creationId xmlns:a16="http://schemas.microsoft.com/office/drawing/2014/main" id="{23A759C5-04D9-45A5-A9E3-397F6721A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284">
              <a:extLst>
                <a:ext uri="{FF2B5EF4-FFF2-40B4-BE49-F238E27FC236}">
                  <a16:creationId xmlns:a16="http://schemas.microsoft.com/office/drawing/2014/main" id="{BB397F8E-69C6-4C85-B7F9-3170C990F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285">
              <a:extLst>
                <a:ext uri="{FF2B5EF4-FFF2-40B4-BE49-F238E27FC236}">
                  <a16:creationId xmlns:a16="http://schemas.microsoft.com/office/drawing/2014/main" id="{1EEA3330-0E1A-4EA6-AE75-31E48AEBC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286">
              <a:extLst>
                <a:ext uri="{FF2B5EF4-FFF2-40B4-BE49-F238E27FC236}">
                  <a16:creationId xmlns:a16="http://schemas.microsoft.com/office/drawing/2014/main" id="{C3BC3B19-FA33-47BA-9779-556525B23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287">
              <a:extLst>
                <a:ext uri="{FF2B5EF4-FFF2-40B4-BE49-F238E27FC236}">
                  <a16:creationId xmlns:a16="http://schemas.microsoft.com/office/drawing/2014/main" id="{7EF579AF-8D01-439D-86AF-A56526325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288">
              <a:extLst>
                <a:ext uri="{FF2B5EF4-FFF2-40B4-BE49-F238E27FC236}">
                  <a16:creationId xmlns:a16="http://schemas.microsoft.com/office/drawing/2014/main" id="{A6D03ED6-5746-480B-BC21-9E475CD97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289">
              <a:extLst>
                <a:ext uri="{FF2B5EF4-FFF2-40B4-BE49-F238E27FC236}">
                  <a16:creationId xmlns:a16="http://schemas.microsoft.com/office/drawing/2014/main" id="{8B488716-E802-4DB7-816B-A2FD80AC7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290">
              <a:extLst>
                <a:ext uri="{FF2B5EF4-FFF2-40B4-BE49-F238E27FC236}">
                  <a16:creationId xmlns:a16="http://schemas.microsoft.com/office/drawing/2014/main" id="{85A368F4-8626-4F9B-884A-BDCB589C7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291">
              <a:extLst>
                <a:ext uri="{FF2B5EF4-FFF2-40B4-BE49-F238E27FC236}">
                  <a16:creationId xmlns:a16="http://schemas.microsoft.com/office/drawing/2014/main" id="{6632CEA0-A1BA-4563-B5D0-CF5C7ABD3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292">
              <a:extLst>
                <a:ext uri="{FF2B5EF4-FFF2-40B4-BE49-F238E27FC236}">
                  <a16:creationId xmlns:a16="http://schemas.microsoft.com/office/drawing/2014/main" id="{B7546F1A-8766-4AB2-9E1B-88A1103CF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293">
              <a:extLst>
                <a:ext uri="{FF2B5EF4-FFF2-40B4-BE49-F238E27FC236}">
                  <a16:creationId xmlns:a16="http://schemas.microsoft.com/office/drawing/2014/main" id="{49F4952D-FB4E-44F1-BC3B-F743F0E9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294">
              <a:extLst>
                <a:ext uri="{FF2B5EF4-FFF2-40B4-BE49-F238E27FC236}">
                  <a16:creationId xmlns:a16="http://schemas.microsoft.com/office/drawing/2014/main" id="{1F67E35E-F2DE-49E6-85BB-E71C42A41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295">
              <a:extLst>
                <a:ext uri="{FF2B5EF4-FFF2-40B4-BE49-F238E27FC236}">
                  <a16:creationId xmlns:a16="http://schemas.microsoft.com/office/drawing/2014/main" id="{EF904E4F-3597-4999-87E3-A75EC5BC6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296">
              <a:extLst>
                <a:ext uri="{FF2B5EF4-FFF2-40B4-BE49-F238E27FC236}">
                  <a16:creationId xmlns:a16="http://schemas.microsoft.com/office/drawing/2014/main" id="{7E6A3151-9E31-46A4-9114-7B2F35FF9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297">
              <a:extLst>
                <a:ext uri="{FF2B5EF4-FFF2-40B4-BE49-F238E27FC236}">
                  <a16:creationId xmlns:a16="http://schemas.microsoft.com/office/drawing/2014/main" id="{DC66BAC0-8AE4-4ADC-A451-DBCFCB7EE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298">
              <a:extLst>
                <a:ext uri="{FF2B5EF4-FFF2-40B4-BE49-F238E27FC236}">
                  <a16:creationId xmlns:a16="http://schemas.microsoft.com/office/drawing/2014/main" id="{98F485C9-F635-4A8B-A8F8-8E5FEB6B1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299">
              <a:extLst>
                <a:ext uri="{FF2B5EF4-FFF2-40B4-BE49-F238E27FC236}">
                  <a16:creationId xmlns:a16="http://schemas.microsoft.com/office/drawing/2014/main" id="{5DE2D2A2-555A-49B1-A409-967A6B260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300">
              <a:extLst>
                <a:ext uri="{FF2B5EF4-FFF2-40B4-BE49-F238E27FC236}">
                  <a16:creationId xmlns:a16="http://schemas.microsoft.com/office/drawing/2014/main" id="{DB20A578-D5C1-47BF-B23C-9DDEA645E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301">
              <a:extLst>
                <a:ext uri="{FF2B5EF4-FFF2-40B4-BE49-F238E27FC236}">
                  <a16:creationId xmlns:a16="http://schemas.microsoft.com/office/drawing/2014/main" id="{1D72256F-A6B8-4715-B95F-747619EBA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302">
              <a:extLst>
                <a:ext uri="{FF2B5EF4-FFF2-40B4-BE49-F238E27FC236}">
                  <a16:creationId xmlns:a16="http://schemas.microsoft.com/office/drawing/2014/main" id="{28C22AEC-F22E-4A9F-A7E2-D8EAB9E61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303">
              <a:extLst>
                <a:ext uri="{FF2B5EF4-FFF2-40B4-BE49-F238E27FC236}">
                  <a16:creationId xmlns:a16="http://schemas.microsoft.com/office/drawing/2014/main" id="{029E5522-AE34-4F85-A202-A307E2FBF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304">
              <a:extLst>
                <a:ext uri="{FF2B5EF4-FFF2-40B4-BE49-F238E27FC236}">
                  <a16:creationId xmlns:a16="http://schemas.microsoft.com/office/drawing/2014/main" id="{9966C7FA-9033-4BD8-AD19-3BBBDC4F1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305">
              <a:extLst>
                <a:ext uri="{FF2B5EF4-FFF2-40B4-BE49-F238E27FC236}">
                  <a16:creationId xmlns:a16="http://schemas.microsoft.com/office/drawing/2014/main" id="{842D26C6-8719-443F-A678-0E58B5799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306">
              <a:extLst>
                <a:ext uri="{FF2B5EF4-FFF2-40B4-BE49-F238E27FC236}">
                  <a16:creationId xmlns:a16="http://schemas.microsoft.com/office/drawing/2014/main" id="{6A46654F-F7AA-4052-8ECE-7E4EAD700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307">
              <a:extLst>
                <a:ext uri="{FF2B5EF4-FFF2-40B4-BE49-F238E27FC236}">
                  <a16:creationId xmlns:a16="http://schemas.microsoft.com/office/drawing/2014/main" id="{78D43FCF-1485-4AAB-B624-01A9E9E81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308">
              <a:extLst>
                <a:ext uri="{FF2B5EF4-FFF2-40B4-BE49-F238E27FC236}">
                  <a16:creationId xmlns:a16="http://schemas.microsoft.com/office/drawing/2014/main" id="{B74939B3-EBF1-4610-8347-34CE626D2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309">
              <a:extLst>
                <a:ext uri="{FF2B5EF4-FFF2-40B4-BE49-F238E27FC236}">
                  <a16:creationId xmlns:a16="http://schemas.microsoft.com/office/drawing/2014/main" id="{290D31F0-55E6-4976-9F35-22E42CE14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310">
              <a:extLst>
                <a:ext uri="{FF2B5EF4-FFF2-40B4-BE49-F238E27FC236}">
                  <a16:creationId xmlns:a16="http://schemas.microsoft.com/office/drawing/2014/main" id="{427F5A29-6F10-4055-8DDC-0967DD53C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311">
              <a:extLst>
                <a:ext uri="{FF2B5EF4-FFF2-40B4-BE49-F238E27FC236}">
                  <a16:creationId xmlns:a16="http://schemas.microsoft.com/office/drawing/2014/main" id="{6E219306-CF31-4EED-9B94-C52377CB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312">
              <a:extLst>
                <a:ext uri="{FF2B5EF4-FFF2-40B4-BE49-F238E27FC236}">
                  <a16:creationId xmlns:a16="http://schemas.microsoft.com/office/drawing/2014/main" id="{21B23541-8CC6-44C8-90D6-49A78E847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313">
              <a:extLst>
                <a:ext uri="{FF2B5EF4-FFF2-40B4-BE49-F238E27FC236}">
                  <a16:creationId xmlns:a16="http://schemas.microsoft.com/office/drawing/2014/main" id="{93056AB9-8B7B-4A8F-89E6-74ED69243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314">
              <a:extLst>
                <a:ext uri="{FF2B5EF4-FFF2-40B4-BE49-F238E27FC236}">
                  <a16:creationId xmlns:a16="http://schemas.microsoft.com/office/drawing/2014/main" id="{456A93BB-F33E-48E8-8EDC-69A9C887C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315">
              <a:extLst>
                <a:ext uri="{FF2B5EF4-FFF2-40B4-BE49-F238E27FC236}">
                  <a16:creationId xmlns:a16="http://schemas.microsoft.com/office/drawing/2014/main" id="{BA4ADEDD-293D-40F2-A2D6-A63B1C947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316">
              <a:extLst>
                <a:ext uri="{FF2B5EF4-FFF2-40B4-BE49-F238E27FC236}">
                  <a16:creationId xmlns:a16="http://schemas.microsoft.com/office/drawing/2014/main" id="{3F50F3A7-56DF-4CAB-BE46-164438E1E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317">
              <a:extLst>
                <a:ext uri="{FF2B5EF4-FFF2-40B4-BE49-F238E27FC236}">
                  <a16:creationId xmlns:a16="http://schemas.microsoft.com/office/drawing/2014/main" id="{F6CF9B9D-EC50-463D-AD6F-0D626E4E1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318">
              <a:extLst>
                <a:ext uri="{FF2B5EF4-FFF2-40B4-BE49-F238E27FC236}">
                  <a16:creationId xmlns:a16="http://schemas.microsoft.com/office/drawing/2014/main" id="{0B30A5B7-4387-428F-9990-A9D088286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319">
              <a:extLst>
                <a:ext uri="{FF2B5EF4-FFF2-40B4-BE49-F238E27FC236}">
                  <a16:creationId xmlns:a16="http://schemas.microsoft.com/office/drawing/2014/main" id="{312E47E7-1419-4574-BCB4-85F375EE8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320">
              <a:extLst>
                <a:ext uri="{FF2B5EF4-FFF2-40B4-BE49-F238E27FC236}">
                  <a16:creationId xmlns:a16="http://schemas.microsoft.com/office/drawing/2014/main" id="{294A8721-CA90-40CE-AE97-8C9491829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321">
              <a:extLst>
                <a:ext uri="{FF2B5EF4-FFF2-40B4-BE49-F238E27FC236}">
                  <a16:creationId xmlns:a16="http://schemas.microsoft.com/office/drawing/2014/main" id="{7D70AD46-DBF4-4FB6-B8A7-C660B6AF8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322">
              <a:extLst>
                <a:ext uri="{FF2B5EF4-FFF2-40B4-BE49-F238E27FC236}">
                  <a16:creationId xmlns:a16="http://schemas.microsoft.com/office/drawing/2014/main" id="{93168A2F-0A14-49E7-9E8D-2D4B1E1F8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323">
              <a:extLst>
                <a:ext uri="{FF2B5EF4-FFF2-40B4-BE49-F238E27FC236}">
                  <a16:creationId xmlns:a16="http://schemas.microsoft.com/office/drawing/2014/main" id="{E0331E35-4D1C-43CB-83F1-A9F4C5CA3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324">
              <a:extLst>
                <a:ext uri="{FF2B5EF4-FFF2-40B4-BE49-F238E27FC236}">
                  <a16:creationId xmlns:a16="http://schemas.microsoft.com/office/drawing/2014/main" id="{2EB0F4DA-238B-432D-B8A5-60F6C29B7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325">
              <a:extLst>
                <a:ext uri="{FF2B5EF4-FFF2-40B4-BE49-F238E27FC236}">
                  <a16:creationId xmlns:a16="http://schemas.microsoft.com/office/drawing/2014/main" id="{44BCF6BB-C459-4553-B108-50FA3DB86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326">
              <a:extLst>
                <a:ext uri="{FF2B5EF4-FFF2-40B4-BE49-F238E27FC236}">
                  <a16:creationId xmlns:a16="http://schemas.microsoft.com/office/drawing/2014/main" id="{8F216531-0EEB-4CF8-A4A8-ADF24520F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327">
              <a:extLst>
                <a:ext uri="{FF2B5EF4-FFF2-40B4-BE49-F238E27FC236}">
                  <a16:creationId xmlns:a16="http://schemas.microsoft.com/office/drawing/2014/main" id="{655088E0-2AA5-4E68-8C3B-7D17CC2DD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328">
              <a:extLst>
                <a:ext uri="{FF2B5EF4-FFF2-40B4-BE49-F238E27FC236}">
                  <a16:creationId xmlns:a16="http://schemas.microsoft.com/office/drawing/2014/main" id="{E8F3AE12-2BDC-4A60-B007-F0A01B24F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329">
              <a:extLst>
                <a:ext uri="{FF2B5EF4-FFF2-40B4-BE49-F238E27FC236}">
                  <a16:creationId xmlns:a16="http://schemas.microsoft.com/office/drawing/2014/main" id="{4C9D31C2-F308-41A3-861D-A5A66DCE9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330">
              <a:extLst>
                <a:ext uri="{FF2B5EF4-FFF2-40B4-BE49-F238E27FC236}">
                  <a16:creationId xmlns:a16="http://schemas.microsoft.com/office/drawing/2014/main" id="{0460915F-E777-4B2D-898A-A088DFD06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331">
              <a:extLst>
                <a:ext uri="{FF2B5EF4-FFF2-40B4-BE49-F238E27FC236}">
                  <a16:creationId xmlns:a16="http://schemas.microsoft.com/office/drawing/2014/main" id="{76AF89CD-51FB-46AC-9AC2-F0FBD8589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332">
              <a:extLst>
                <a:ext uri="{FF2B5EF4-FFF2-40B4-BE49-F238E27FC236}">
                  <a16:creationId xmlns:a16="http://schemas.microsoft.com/office/drawing/2014/main" id="{002CB4D2-D575-4805-8292-1DC5C189B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333">
              <a:extLst>
                <a:ext uri="{FF2B5EF4-FFF2-40B4-BE49-F238E27FC236}">
                  <a16:creationId xmlns:a16="http://schemas.microsoft.com/office/drawing/2014/main" id="{386D4B0E-25AB-4EC6-B45E-C4D050F7A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334">
              <a:extLst>
                <a:ext uri="{FF2B5EF4-FFF2-40B4-BE49-F238E27FC236}">
                  <a16:creationId xmlns:a16="http://schemas.microsoft.com/office/drawing/2014/main" id="{2CB62DCE-308C-4743-98DF-48B23ABB6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335">
              <a:extLst>
                <a:ext uri="{FF2B5EF4-FFF2-40B4-BE49-F238E27FC236}">
                  <a16:creationId xmlns:a16="http://schemas.microsoft.com/office/drawing/2014/main" id="{CACA8566-3E47-4DDB-AB4F-0797CFE7F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336">
              <a:extLst>
                <a:ext uri="{FF2B5EF4-FFF2-40B4-BE49-F238E27FC236}">
                  <a16:creationId xmlns:a16="http://schemas.microsoft.com/office/drawing/2014/main" id="{A8D84509-E502-4192-8680-C5627D4C8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337">
              <a:extLst>
                <a:ext uri="{FF2B5EF4-FFF2-40B4-BE49-F238E27FC236}">
                  <a16:creationId xmlns:a16="http://schemas.microsoft.com/office/drawing/2014/main" id="{2AC05F42-CFE4-4B73-87CA-8A6E0309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338">
              <a:extLst>
                <a:ext uri="{FF2B5EF4-FFF2-40B4-BE49-F238E27FC236}">
                  <a16:creationId xmlns:a16="http://schemas.microsoft.com/office/drawing/2014/main" id="{C66777E5-4036-4CE1-ADE7-B8308FA99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339">
              <a:extLst>
                <a:ext uri="{FF2B5EF4-FFF2-40B4-BE49-F238E27FC236}">
                  <a16:creationId xmlns:a16="http://schemas.microsoft.com/office/drawing/2014/main" id="{46C408CC-2D89-4FEF-9B9A-D6B5DCBC5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340">
              <a:extLst>
                <a:ext uri="{FF2B5EF4-FFF2-40B4-BE49-F238E27FC236}">
                  <a16:creationId xmlns:a16="http://schemas.microsoft.com/office/drawing/2014/main" id="{464F35AC-0C67-4C24-ACED-B5B801E09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341">
              <a:extLst>
                <a:ext uri="{FF2B5EF4-FFF2-40B4-BE49-F238E27FC236}">
                  <a16:creationId xmlns:a16="http://schemas.microsoft.com/office/drawing/2014/main" id="{E0532634-20E9-4FCD-8CBF-91276E2E1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342">
              <a:extLst>
                <a:ext uri="{FF2B5EF4-FFF2-40B4-BE49-F238E27FC236}">
                  <a16:creationId xmlns:a16="http://schemas.microsoft.com/office/drawing/2014/main" id="{DC1B7215-62DE-4384-9C9F-6900F3A82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343">
              <a:extLst>
                <a:ext uri="{FF2B5EF4-FFF2-40B4-BE49-F238E27FC236}">
                  <a16:creationId xmlns:a16="http://schemas.microsoft.com/office/drawing/2014/main" id="{442C601E-B28A-40EE-B5EF-0B33B7430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344">
              <a:extLst>
                <a:ext uri="{FF2B5EF4-FFF2-40B4-BE49-F238E27FC236}">
                  <a16:creationId xmlns:a16="http://schemas.microsoft.com/office/drawing/2014/main" id="{D26BE3D6-96A2-4234-A62E-CBB267A5C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345">
              <a:extLst>
                <a:ext uri="{FF2B5EF4-FFF2-40B4-BE49-F238E27FC236}">
                  <a16:creationId xmlns:a16="http://schemas.microsoft.com/office/drawing/2014/main" id="{473056B1-2186-4EEC-B65F-7B0D48EF6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346">
              <a:extLst>
                <a:ext uri="{FF2B5EF4-FFF2-40B4-BE49-F238E27FC236}">
                  <a16:creationId xmlns:a16="http://schemas.microsoft.com/office/drawing/2014/main" id="{6CE7BBFA-360A-4529-A1BC-E2B04CDCF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347">
              <a:extLst>
                <a:ext uri="{FF2B5EF4-FFF2-40B4-BE49-F238E27FC236}">
                  <a16:creationId xmlns:a16="http://schemas.microsoft.com/office/drawing/2014/main" id="{2171239F-276A-47C3-8398-28149FF31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348">
              <a:extLst>
                <a:ext uri="{FF2B5EF4-FFF2-40B4-BE49-F238E27FC236}">
                  <a16:creationId xmlns:a16="http://schemas.microsoft.com/office/drawing/2014/main" id="{E2045061-EB3B-42CC-AF55-5DC8A0A20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349">
              <a:extLst>
                <a:ext uri="{FF2B5EF4-FFF2-40B4-BE49-F238E27FC236}">
                  <a16:creationId xmlns:a16="http://schemas.microsoft.com/office/drawing/2014/main" id="{C959F5C2-95B6-4B4F-AF27-843EFA0D9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350">
              <a:extLst>
                <a:ext uri="{FF2B5EF4-FFF2-40B4-BE49-F238E27FC236}">
                  <a16:creationId xmlns:a16="http://schemas.microsoft.com/office/drawing/2014/main" id="{1A3C601B-BD51-4F4D-BF04-8323C9252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351">
              <a:extLst>
                <a:ext uri="{FF2B5EF4-FFF2-40B4-BE49-F238E27FC236}">
                  <a16:creationId xmlns:a16="http://schemas.microsoft.com/office/drawing/2014/main" id="{DA441FA3-68EA-49B2-8C1A-9850F17CA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352">
              <a:extLst>
                <a:ext uri="{FF2B5EF4-FFF2-40B4-BE49-F238E27FC236}">
                  <a16:creationId xmlns:a16="http://schemas.microsoft.com/office/drawing/2014/main" id="{472F0048-6C36-447F-A54C-C0B618099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353">
              <a:extLst>
                <a:ext uri="{FF2B5EF4-FFF2-40B4-BE49-F238E27FC236}">
                  <a16:creationId xmlns:a16="http://schemas.microsoft.com/office/drawing/2014/main" id="{A1B0CE5E-23E0-4E5D-B9C8-0D73EE6AE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354">
              <a:extLst>
                <a:ext uri="{FF2B5EF4-FFF2-40B4-BE49-F238E27FC236}">
                  <a16:creationId xmlns:a16="http://schemas.microsoft.com/office/drawing/2014/main" id="{3EB47F0F-DE4E-4728-B3CC-CA4337B41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355">
              <a:extLst>
                <a:ext uri="{FF2B5EF4-FFF2-40B4-BE49-F238E27FC236}">
                  <a16:creationId xmlns:a16="http://schemas.microsoft.com/office/drawing/2014/main" id="{9975B5D5-7594-47D2-A0CE-B374288AD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356">
              <a:extLst>
                <a:ext uri="{FF2B5EF4-FFF2-40B4-BE49-F238E27FC236}">
                  <a16:creationId xmlns:a16="http://schemas.microsoft.com/office/drawing/2014/main" id="{F1801261-C0D8-4664-9062-B21835A519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357">
              <a:extLst>
                <a:ext uri="{FF2B5EF4-FFF2-40B4-BE49-F238E27FC236}">
                  <a16:creationId xmlns:a16="http://schemas.microsoft.com/office/drawing/2014/main" id="{9AE70FF1-0578-4F6D-805D-31B031A2B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358">
              <a:extLst>
                <a:ext uri="{FF2B5EF4-FFF2-40B4-BE49-F238E27FC236}">
                  <a16:creationId xmlns:a16="http://schemas.microsoft.com/office/drawing/2014/main" id="{AEFF242B-418D-4CC4-BA61-12D1DE22A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359">
              <a:extLst>
                <a:ext uri="{FF2B5EF4-FFF2-40B4-BE49-F238E27FC236}">
                  <a16:creationId xmlns:a16="http://schemas.microsoft.com/office/drawing/2014/main" id="{98805C30-FC1A-47E6-B4E5-967CC7867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360">
              <a:extLst>
                <a:ext uri="{FF2B5EF4-FFF2-40B4-BE49-F238E27FC236}">
                  <a16:creationId xmlns:a16="http://schemas.microsoft.com/office/drawing/2014/main" id="{1C442B19-E90A-4E2E-BD04-CE779DA9A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361">
              <a:extLst>
                <a:ext uri="{FF2B5EF4-FFF2-40B4-BE49-F238E27FC236}">
                  <a16:creationId xmlns:a16="http://schemas.microsoft.com/office/drawing/2014/main" id="{D2DBDDF4-C042-4DD2-A4B0-390BCAFB9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362">
              <a:extLst>
                <a:ext uri="{FF2B5EF4-FFF2-40B4-BE49-F238E27FC236}">
                  <a16:creationId xmlns:a16="http://schemas.microsoft.com/office/drawing/2014/main" id="{6BA9E714-4D86-4227-92F1-95BDE4B49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363">
              <a:extLst>
                <a:ext uri="{FF2B5EF4-FFF2-40B4-BE49-F238E27FC236}">
                  <a16:creationId xmlns:a16="http://schemas.microsoft.com/office/drawing/2014/main" id="{F6038E20-DE84-46AA-9DAA-09D76A07C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364">
              <a:extLst>
                <a:ext uri="{FF2B5EF4-FFF2-40B4-BE49-F238E27FC236}">
                  <a16:creationId xmlns:a16="http://schemas.microsoft.com/office/drawing/2014/main" id="{1B9DCAC2-30D8-4C7E-99D0-3FEE6B1CE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365">
              <a:extLst>
                <a:ext uri="{FF2B5EF4-FFF2-40B4-BE49-F238E27FC236}">
                  <a16:creationId xmlns:a16="http://schemas.microsoft.com/office/drawing/2014/main" id="{6FC40D28-7D70-4AB0-9909-6C98FA0DF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366">
              <a:extLst>
                <a:ext uri="{FF2B5EF4-FFF2-40B4-BE49-F238E27FC236}">
                  <a16:creationId xmlns:a16="http://schemas.microsoft.com/office/drawing/2014/main" id="{D2B23A51-399B-4F3A-937D-812422AB8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367">
              <a:extLst>
                <a:ext uri="{FF2B5EF4-FFF2-40B4-BE49-F238E27FC236}">
                  <a16:creationId xmlns:a16="http://schemas.microsoft.com/office/drawing/2014/main" id="{AA1F0D12-41F3-4A38-B490-441B90E75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368">
              <a:extLst>
                <a:ext uri="{FF2B5EF4-FFF2-40B4-BE49-F238E27FC236}">
                  <a16:creationId xmlns:a16="http://schemas.microsoft.com/office/drawing/2014/main" id="{76333E0A-454A-47AB-94D5-E0B2695BC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369">
              <a:extLst>
                <a:ext uri="{FF2B5EF4-FFF2-40B4-BE49-F238E27FC236}">
                  <a16:creationId xmlns:a16="http://schemas.microsoft.com/office/drawing/2014/main" id="{A62040B9-4C86-4AEA-8958-C993AC46D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370">
              <a:extLst>
                <a:ext uri="{FF2B5EF4-FFF2-40B4-BE49-F238E27FC236}">
                  <a16:creationId xmlns:a16="http://schemas.microsoft.com/office/drawing/2014/main" id="{AEF61E31-0DB5-4FE8-AB16-96AB04A54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371">
              <a:extLst>
                <a:ext uri="{FF2B5EF4-FFF2-40B4-BE49-F238E27FC236}">
                  <a16:creationId xmlns:a16="http://schemas.microsoft.com/office/drawing/2014/main" id="{EB52A14E-6B91-4F56-BBC6-662E051B5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372">
              <a:extLst>
                <a:ext uri="{FF2B5EF4-FFF2-40B4-BE49-F238E27FC236}">
                  <a16:creationId xmlns:a16="http://schemas.microsoft.com/office/drawing/2014/main" id="{2ACCC1BC-23F9-45EB-88C9-A95CCBF15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373">
              <a:extLst>
                <a:ext uri="{FF2B5EF4-FFF2-40B4-BE49-F238E27FC236}">
                  <a16:creationId xmlns:a16="http://schemas.microsoft.com/office/drawing/2014/main" id="{578E632D-CAD1-40FD-8A5E-6D88F9A75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374">
              <a:extLst>
                <a:ext uri="{FF2B5EF4-FFF2-40B4-BE49-F238E27FC236}">
                  <a16:creationId xmlns:a16="http://schemas.microsoft.com/office/drawing/2014/main" id="{576C14CB-40EC-4B7E-887B-1C8E44385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375">
              <a:extLst>
                <a:ext uri="{FF2B5EF4-FFF2-40B4-BE49-F238E27FC236}">
                  <a16:creationId xmlns:a16="http://schemas.microsoft.com/office/drawing/2014/main" id="{75471C77-2C54-4FEE-A55B-7B16D454E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376">
              <a:extLst>
                <a:ext uri="{FF2B5EF4-FFF2-40B4-BE49-F238E27FC236}">
                  <a16:creationId xmlns:a16="http://schemas.microsoft.com/office/drawing/2014/main" id="{37AC5399-EE1B-4F3C-A12E-C99208526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377">
              <a:extLst>
                <a:ext uri="{FF2B5EF4-FFF2-40B4-BE49-F238E27FC236}">
                  <a16:creationId xmlns:a16="http://schemas.microsoft.com/office/drawing/2014/main" id="{38CF1CF2-2E33-4C32-B953-3AC1A55F2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378">
              <a:extLst>
                <a:ext uri="{FF2B5EF4-FFF2-40B4-BE49-F238E27FC236}">
                  <a16:creationId xmlns:a16="http://schemas.microsoft.com/office/drawing/2014/main" id="{89C82F33-3AD8-4657-AAD5-7FBDF6094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379">
              <a:extLst>
                <a:ext uri="{FF2B5EF4-FFF2-40B4-BE49-F238E27FC236}">
                  <a16:creationId xmlns:a16="http://schemas.microsoft.com/office/drawing/2014/main" id="{DC5B68A2-9FA1-4256-86D3-58C05A3F3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380">
              <a:extLst>
                <a:ext uri="{FF2B5EF4-FFF2-40B4-BE49-F238E27FC236}">
                  <a16:creationId xmlns:a16="http://schemas.microsoft.com/office/drawing/2014/main" id="{BECAE163-5653-4096-9C8B-1042EC533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381">
              <a:extLst>
                <a:ext uri="{FF2B5EF4-FFF2-40B4-BE49-F238E27FC236}">
                  <a16:creationId xmlns:a16="http://schemas.microsoft.com/office/drawing/2014/main" id="{75798DF6-F932-4140-8D08-5BD669EAB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382">
              <a:extLst>
                <a:ext uri="{FF2B5EF4-FFF2-40B4-BE49-F238E27FC236}">
                  <a16:creationId xmlns:a16="http://schemas.microsoft.com/office/drawing/2014/main" id="{3977655A-E29C-402D-8523-A360B7A9B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383">
              <a:extLst>
                <a:ext uri="{FF2B5EF4-FFF2-40B4-BE49-F238E27FC236}">
                  <a16:creationId xmlns:a16="http://schemas.microsoft.com/office/drawing/2014/main" id="{E2B59DB8-BF6E-47F7-9F54-BDB688217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384">
              <a:extLst>
                <a:ext uri="{FF2B5EF4-FFF2-40B4-BE49-F238E27FC236}">
                  <a16:creationId xmlns:a16="http://schemas.microsoft.com/office/drawing/2014/main" id="{697688B8-11F4-44EE-A45D-BCDF2A051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385">
              <a:extLst>
                <a:ext uri="{FF2B5EF4-FFF2-40B4-BE49-F238E27FC236}">
                  <a16:creationId xmlns:a16="http://schemas.microsoft.com/office/drawing/2014/main" id="{B7F0DE9C-B4FF-4324-A3DA-EDBB4ACD0E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386">
              <a:extLst>
                <a:ext uri="{FF2B5EF4-FFF2-40B4-BE49-F238E27FC236}">
                  <a16:creationId xmlns:a16="http://schemas.microsoft.com/office/drawing/2014/main" id="{9B108395-CEDC-43AD-8670-BE1E322BBA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387">
              <a:extLst>
                <a:ext uri="{FF2B5EF4-FFF2-40B4-BE49-F238E27FC236}">
                  <a16:creationId xmlns:a16="http://schemas.microsoft.com/office/drawing/2014/main" id="{A888A82F-C974-4F60-AC3D-D90FC435D6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388">
              <a:extLst>
                <a:ext uri="{FF2B5EF4-FFF2-40B4-BE49-F238E27FC236}">
                  <a16:creationId xmlns:a16="http://schemas.microsoft.com/office/drawing/2014/main" id="{920000A5-3A14-4299-B54C-C1FDFE522C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389">
              <a:extLst>
                <a:ext uri="{FF2B5EF4-FFF2-40B4-BE49-F238E27FC236}">
                  <a16:creationId xmlns:a16="http://schemas.microsoft.com/office/drawing/2014/main" id="{63BC45DC-4979-45C7-A2AD-306615942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390">
              <a:extLst>
                <a:ext uri="{FF2B5EF4-FFF2-40B4-BE49-F238E27FC236}">
                  <a16:creationId xmlns:a16="http://schemas.microsoft.com/office/drawing/2014/main" id="{32A5B344-E9E7-4DD0-A976-5A077309C4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391">
              <a:extLst>
                <a:ext uri="{FF2B5EF4-FFF2-40B4-BE49-F238E27FC236}">
                  <a16:creationId xmlns:a16="http://schemas.microsoft.com/office/drawing/2014/main" id="{88C5F58F-B3CF-4B09-AB1E-B1086133FC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392">
              <a:extLst>
                <a:ext uri="{FF2B5EF4-FFF2-40B4-BE49-F238E27FC236}">
                  <a16:creationId xmlns:a16="http://schemas.microsoft.com/office/drawing/2014/main" id="{FD67D782-E50A-4970-97AF-B42089D36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393">
              <a:extLst>
                <a:ext uri="{FF2B5EF4-FFF2-40B4-BE49-F238E27FC236}">
                  <a16:creationId xmlns:a16="http://schemas.microsoft.com/office/drawing/2014/main" id="{7B2C0F5C-E32F-4454-BA0B-74B81529E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394">
              <a:extLst>
                <a:ext uri="{FF2B5EF4-FFF2-40B4-BE49-F238E27FC236}">
                  <a16:creationId xmlns:a16="http://schemas.microsoft.com/office/drawing/2014/main" id="{0628C6F4-5B22-4C2B-B22F-4370CE934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395">
              <a:extLst>
                <a:ext uri="{FF2B5EF4-FFF2-40B4-BE49-F238E27FC236}">
                  <a16:creationId xmlns:a16="http://schemas.microsoft.com/office/drawing/2014/main" id="{242FA23E-99FF-4FD8-B399-E8BF60581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396">
              <a:extLst>
                <a:ext uri="{FF2B5EF4-FFF2-40B4-BE49-F238E27FC236}">
                  <a16:creationId xmlns:a16="http://schemas.microsoft.com/office/drawing/2014/main" id="{F7B71104-E7DE-4488-A065-9F435A682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397">
              <a:extLst>
                <a:ext uri="{FF2B5EF4-FFF2-40B4-BE49-F238E27FC236}">
                  <a16:creationId xmlns:a16="http://schemas.microsoft.com/office/drawing/2014/main" id="{6DC36EAE-587C-4EEC-8E7A-DF24BDA8B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398">
              <a:extLst>
                <a:ext uri="{FF2B5EF4-FFF2-40B4-BE49-F238E27FC236}">
                  <a16:creationId xmlns:a16="http://schemas.microsoft.com/office/drawing/2014/main" id="{8913CFBF-BD7B-425F-8ECF-E16DAC54C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399">
              <a:extLst>
                <a:ext uri="{FF2B5EF4-FFF2-40B4-BE49-F238E27FC236}">
                  <a16:creationId xmlns:a16="http://schemas.microsoft.com/office/drawing/2014/main" id="{ABF60F8F-49E9-4D07-8472-1DB9ED198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400">
              <a:extLst>
                <a:ext uri="{FF2B5EF4-FFF2-40B4-BE49-F238E27FC236}">
                  <a16:creationId xmlns:a16="http://schemas.microsoft.com/office/drawing/2014/main" id="{3E013A2E-1A3E-4FA9-9BAE-A31A1750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401">
              <a:extLst>
                <a:ext uri="{FF2B5EF4-FFF2-40B4-BE49-F238E27FC236}">
                  <a16:creationId xmlns:a16="http://schemas.microsoft.com/office/drawing/2014/main" id="{1672E9F6-63E7-4C2D-826B-E9CFCA439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402">
              <a:extLst>
                <a:ext uri="{FF2B5EF4-FFF2-40B4-BE49-F238E27FC236}">
                  <a16:creationId xmlns:a16="http://schemas.microsoft.com/office/drawing/2014/main" id="{1EFBD2B3-08A3-4CD9-989D-2EB7A935A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403">
              <a:extLst>
                <a:ext uri="{FF2B5EF4-FFF2-40B4-BE49-F238E27FC236}">
                  <a16:creationId xmlns:a16="http://schemas.microsoft.com/office/drawing/2014/main" id="{4F4A560A-B9CB-4E62-9F7B-CDA2B5493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404">
              <a:extLst>
                <a:ext uri="{FF2B5EF4-FFF2-40B4-BE49-F238E27FC236}">
                  <a16:creationId xmlns:a16="http://schemas.microsoft.com/office/drawing/2014/main" id="{2DE4B897-ED8A-4AF5-9E3F-9E93C312F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405">
              <a:extLst>
                <a:ext uri="{FF2B5EF4-FFF2-40B4-BE49-F238E27FC236}">
                  <a16:creationId xmlns:a16="http://schemas.microsoft.com/office/drawing/2014/main" id="{64EDD679-9C0C-4556-8AA8-0BF713091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406">
              <a:extLst>
                <a:ext uri="{FF2B5EF4-FFF2-40B4-BE49-F238E27FC236}">
                  <a16:creationId xmlns:a16="http://schemas.microsoft.com/office/drawing/2014/main" id="{58BCC056-D74A-47EC-8D0E-A66039715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407">
              <a:extLst>
                <a:ext uri="{FF2B5EF4-FFF2-40B4-BE49-F238E27FC236}">
                  <a16:creationId xmlns:a16="http://schemas.microsoft.com/office/drawing/2014/main" id="{2653A52E-5C9D-4B67-B15B-F9995DB7C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408">
              <a:extLst>
                <a:ext uri="{FF2B5EF4-FFF2-40B4-BE49-F238E27FC236}">
                  <a16:creationId xmlns:a16="http://schemas.microsoft.com/office/drawing/2014/main" id="{8279C2A6-1496-4438-9544-3F061D49B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409">
              <a:extLst>
                <a:ext uri="{FF2B5EF4-FFF2-40B4-BE49-F238E27FC236}">
                  <a16:creationId xmlns:a16="http://schemas.microsoft.com/office/drawing/2014/main" id="{EE810E1B-C9F9-46E4-B188-09A97E228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410">
              <a:extLst>
                <a:ext uri="{FF2B5EF4-FFF2-40B4-BE49-F238E27FC236}">
                  <a16:creationId xmlns:a16="http://schemas.microsoft.com/office/drawing/2014/main" id="{025EFB79-DE1C-4F89-B73D-915EE9D43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411">
              <a:extLst>
                <a:ext uri="{FF2B5EF4-FFF2-40B4-BE49-F238E27FC236}">
                  <a16:creationId xmlns:a16="http://schemas.microsoft.com/office/drawing/2014/main" id="{D0B02411-7C7F-4D8E-86A7-40F47F552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412">
              <a:extLst>
                <a:ext uri="{FF2B5EF4-FFF2-40B4-BE49-F238E27FC236}">
                  <a16:creationId xmlns:a16="http://schemas.microsoft.com/office/drawing/2014/main" id="{926B6A3B-A573-4EC9-BB71-227B4A3E7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413">
              <a:extLst>
                <a:ext uri="{FF2B5EF4-FFF2-40B4-BE49-F238E27FC236}">
                  <a16:creationId xmlns:a16="http://schemas.microsoft.com/office/drawing/2014/main" id="{87418691-A283-46C1-BC9D-8E4113C35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414">
              <a:extLst>
                <a:ext uri="{FF2B5EF4-FFF2-40B4-BE49-F238E27FC236}">
                  <a16:creationId xmlns:a16="http://schemas.microsoft.com/office/drawing/2014/main" id="{72F4B5C2-4F05-4E28-B012-73FCCF9D6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415">
              <a:extLst>
                <a:ext uri="{FF2B5EF4-FFF2-40B4-BE49-F238E27FC236}">
                  <a16:creationId xmlns:a16="http://schemas.microsoft.com/office/drawing/2014/main" id="{FE60CD47-4423-45A8-A7A8-D18200F8E2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416">
              <a:extLst>
                <a:ext uri="{FF2B5EF4-FFF2-40B4-BE49-F238E27FC236}">
                  <a16:creationId xmlns:a16="http://schemas.microsoft.com/office/drawing/2014/main" id="{FCC91A19-CBE1-411B-9279-2AADB0CEC5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417">
              <a:extLst>
                <a:ext uri="{FF2B5EF4-FFF2-40B4-BE49-F238E27FC236}">
                  <a16:creationId xmlns:a16="http://schemas.microsoft.com/office/drawing/2014/main" id="{5F6E4B3A-F6CB-4CA5-9FAF-253D8BEC3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418">
              <a:extLst>
                <a:ext uri="{FF2B5EF4-FFF2-40B4-BE49-F238E27FC236}">
                  <a16:creationId xmlns:a16="http://schemas.microsoft.com/office/drawing/2014/main" id="{0E7F83A0-09EA-4785-9079-CD9C9BACF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419">
              <a:extLst>
                <a:ext uri="{FF2B5EF4-FFF2-40B4-BE49-F238E27FC236}">
                  <a16:creationId xmlns:a16="http://schemas.microsoft.com/office/drawing/2014/main" id="{ECA37AC9-F989-4774-9B67-2EB02D10F4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420">
              <a:extLst>
                <a:ext uri="{FF2B5EF4-FFF2-40B4-BE49-F238E27FC236}">
                  <a16:creationId xmlns:a16="http://schemas.microsoft.com/office/drawing/2014/main" id="{A178C60F-64B5-4EB8-83CF-1CD3CFC4D8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421">
              <a:extLst>
                <a:ext uri="{FF2B5EF4-FFF2-40B4-BE49-F238E27FC236}">
                  <a16:creationId xmlns:a16="http://schemas.microsoft.com/office/drawing/2014/main" id="{8056974A-3576-4D02-B712-9FC4012C01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422">
              <a:extLst>
                <a:ext uri="{FF2B5EF4-FFF2-40B4-BE49-F238E27FC236}">
                  <a16:creationId xmlns:a16="http://schemas.microsoft.com/office/drawing/2014/main" id="{C1637596-AD92-4157-8F5F-56005ED77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423">
              <a:extLst>
                <a:ext uri="{FF2B5EF4-FFF2-40B4-BE49-F238E27FC236}">
                  <a16:creationId xmlns:a16="http://schemas.microsoft.com/office/drawing/2014/main" id="{1584AF41-69F2-4A20-9897-B8797240DE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424">
              <a:extLst>
                <a:ext uri="{FF2B5EF4-FFF2-40B4-BE49-F238E27FC236}">
                  <a16:creationId xmlns:a16="http://schemas.microsoft.com/office/drawing/2014/main" id="{612B1815-ACF5-4700-9235-817C9326C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425">
              <a:extLst>
                <a:ext uri="{FF2B5EF4-FFF2-40B4-BE49-F238E27FC236}">
                  <a16:creationId xmlns:a16="http://schemas.microsoft.com/office/drawing/2014/main" id="{69E771F5-BE43-4E04-A8E4-5E8432775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426">
              <a:extLst>
                <a:ext uri="{FF2B5EF4-FFF2-40B4-BE49-F238E27FC236}">
                  <a16:creationId xmlns:a16="http://schemas.microsoft.com/office/drawing/2014/main" id="{31379CA7-6968-49E5-8CC2-659EDBB0E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427">
              <a:extLst>
                <a:ext uri="{FF2B5EF4-FFF2-40B4-BE49-F238E27FC236}">
                  <a16:creationId xmlns:a16="http://schemas.microsoft.com/office/drawing/2014/main" id="{51D6EFF2-BE1B-4815-AF9C-13D965D2C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428">
              <a:extLst>
                <a:ext uri="{FF2B5EF4-FFF2-40B4-BE49-F238E27FC236}">
                  <a16:creationId xmlns:a16="http://schemas.microsoft.com/office/drawing/2014/main" id="{1BD2B417-02EF-43FD-9BAA-457EDE037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430">
              <a:extLst>
                <a:ext uri="{FF2B5EF4-FFF2-40B4-BE49-F238E27FC236}">
                  <a16:creationId xmlns:a16="http://schemas.microsoft.com/office/drawing/2014/main" id="{3C0D4799-0EB2-48FF-93EF-D43BD40E0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431">
              <a:extLst>
                <a:ext uri="{FF2B5EF4-FFF2-40B4-BE49-F238E27FC236}">
                  <a16:creationId xmlns:a16="http://schemas.microsoft.com/office/drawing/2014/main" id="{8E9C3E69-96FA-4473-9AD8-D5828CE68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432">
              <a:extLst>
                <a:ext uri="{FF2B5EF4-FFF2-40B4-BE49-F238E27FC236}">
                  <a16:creationId xmlns:a16="http://schemas.microsoft.com/office/drawing/2014/main" id="{5A1F9BED-6260-46BD-930A-94C54B1E3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433">
              <a:extLst>
                <a:ext uri="{FF2B5EF4-FFF2-40B4-BE49-F238E27FC236}">
                  <a16:creationId xmlns:a16="http://schemas.microsoft.com/office/drawing/2014/main" id="{D70E1667-0E8C-4C15-BBC0-D160E929E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434">
              <a:extLst>
                <a:ext uri="{FF2B5EF4-FFF2-40B4-BE49-F238E27FC236}">
                  <a16:creationId xmlns:a16="http://schemas.microsoft.com/office/drawing/2014/main" id="{9E883CBD-4814-4F88-90AC-075C66B18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Freeform 435">
              <a:extLst>
                <a:ext uri="{FF2B5EF4-FFF2-40B4-BE49-F238E27FC236}">
                  <a16:creationId xmlns:a16="http://schemas.microsoft.com/office/drawing/2014/main" id="{1FD1BB9B-F09A-4898-B68C-C00109221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Freeform 436">
              <a:extLst>
                <a:ext uri="{FF2B5EF4-FFF2-40B4-BE49-F238E27FC236}">
                  <a16:creationId xmlns:a16="http://schemas.microsoft.com/office/drawing/2014/main" id="{7EF897BF-B20B-4F8D-B1B2-BB56F4903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Freeform 437">
              <a:extLst>
                <a:ext uri="{FF2B5EF4-FFF2-40B4-BE49-F238E27FC236}">
                  <a16:creationId xmlns:a16="http://schemas.microsoft.com/office/drawing/2014/main" id="{709CD55C-CB17-4ACC-B3C0-C814EDC45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Freeform 438">
              <a:extLst>
                <a:ext uri="{FF2B5EF4-FFF2-40B4-BE49-F238E27FC236}">
                  <a16:creationId xmlns:a16="http://schemas.microsoft.com/office/drawing/2014/main" id="{7F6959B8-15E1-4A2A-8749-9478E85F3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Freeform 439">
              <a:extLst>
                <a:ext uri="{FF2B5EF4-FFF2-40B4-BE49-F238E27FC236}">
                  <a16:creationId xmlns:a16="http://schemas.microsoft.com/office/drawing/2014/main" id="{62FA97C5-43D5-4BE8-9F0C-D2654482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Freeform 440">
              <a:extLst>
                <a:ext uri="{FF2B5EF4-FFF2-40B4-BE49-F238E27FC236}">
                  <a16:creationId xmlns:a16="http://schemas.microsoft.com/office/drawing/2014/main" id="{3E383F17-1DEB-4124-94E1-FB9773A8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Freeform 441">
              <a:extLst>
                <a:ext uri="{FF2B5EF4-FFF2-40B4-BE49-F238E27FC236}">
                  <a16:creationId xmlns:a16="http://schemas.microsoft.com/office/drawing/2014/main" id="{E891D8E7-7D3E-47CD-B559-E22183C84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Freeform 442">
              <a:extLst>
                <a:ext uri="{FF2B5EF4-FFF2-40B4-BE49-F238E27FC236}">
                  <a16:creationId xmlns:a16="http://schemas.microsoft.com/office/drawing/2014/main" id="{C6B98FD3-50E7-4B9E-9ADB-F105554E5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 443">
              <a:extLst>
                <a:ext uri="{FF2B5EF4-FFF2-40B4-BE49-F238E27FC236}">
                  <a16:creationId xmlns:a16="http://schemas.microsoft.com/office/drawing/2014/main" id="{70EFA7BF-845B-44DC-9951-54618E5ED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Freeform 444">
              <a:extLst>
                <a:ext uri="{FF2B5EF4-FFF2-40B4-BE49-F238E27FC236}">
                  <a16:creationId xmlns:a16="http://schemas.microsoft.com/office/drawing/2014/main" id="{31C37597-E840-425A-A2B7-103482BA2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 445">
              <a:extLst>
                <a:ext uri="{FF2B5EF4-FFF2-40B4-BE49-F238E27FC236}">
                  <a16:creationId xmlns:a16="http://schemas.microsoft.com/office/drawing/2014/main" id="{AE99DDFE-B10A-4026-BFB3-B5A284620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Freeform 446">
              <a:extLst>
                <a:ext uri="{FF2B5EF4-FFF2-40B4-BE49-F238E27FC236}">
                  <a16:creationId xmlns:a16="http://schemas.microsoft.com/office/drawing/2014/main" id="{22FE7729-6595-4427-AE38-374F213F1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Freeform 447">
              <a:extLst>
                <a:ext uri="{FF2B5EF4-FFF2-40B4-BE49-F238E27FC236}">
                  <a16:creationId xmlns:a16="http://schemas.microsoft.com/office/drawing/2014/main" id="{E78794A2-C9B6-493D-ADC7-53102F41F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Freeform 448">
              <a:extLst>
                <a:ext uri="{FF2B5EF4-FFF2-40B4-BE49-F238E27FC236}">
                  <a16:creationId xmlns:a16="http://schemas.microsoft.com/office/drawing/2014/main" id="{99936089-F6CF-4715-8D4A-B753116DC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 449">
              <a:extLst>
                <a:ext uri="{FF2B5EF4-FFF2-40B4-BE49-F238E27FC236}">
                  <a16:creationId xmlns:a16="http://schemas.microsoft.com/office/drawing/2014/main" id="{3B6D40DE-2B48-42AE-9A89-F35DBE683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Freeform 450">
              <a:extLst>
                <a:ext uri="{FF2B5EF4-FFF2-40B4-BE49-F238E27FC236}">
                  <a16:creationId xmlns:a16="http://schemas.microsoft.com/office/drawing/2014/main" id="{37242FFC-6B16-446C-88E5-3319CF6B7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451">
              <a:extLst>
                <a:ext uri="{FF2B5EF4-FFF2-40B4-BE49-F238E27FC236}">
                  <a16:creationId xmlns:a16="http://schemas.microsoft.com/office/drawing/2014/main" id="{30AE71BB-05A1-4583-8EDE-A94792557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5" name="Picture 65" descr="MCj03914140000[1]">
            <a:extLst>
              <a:ext uri="{FF2B5EF4-FFF2-40B4-BE49-F238E27FC236}">
                <a16:creationId xmlns:a16="http://schemas.microsoft.com/office/drawing/2014/main" id="{641BCCEA-65FA-46A8-ADB3-ED8C40F99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796" y="2697632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6" name="Picture 64" descr="j0212957">
            <a:extLst>
              <a:ext uri="{FF2B5EF4-FFF2-40B4-BE49-F238E27FC236}">
                <a16:creationId xmlns:a16="http://schemas.microsoft.com/office/drawing/2014/main" id="{AE947CCD-023D-499B-AE31-AB4E6A66F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36" y="3509135"/>
            <a:ext cx="762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7" name="Picture 453">
            <a:extLst>
              <a:ext uri="{FF2B5EF4-FFF2-40B4-BE49-F238E27FC236}">
                <a16:creationId xmlns:a16="http://schemas.microsoft.com/office/drawing/2014/main" id="{834315DC-FB53-4AA4-90C7-EC91E5663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32425" y="4740275"/>
            <a:ext cx="9906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8" name="Group 452">
            <a:extLst>
              <a:ext uri="{FF2B5EF4-FFF2-40B4-BE49-F238E27FC236}">
                <a16:creationId xmlns:a16="http://schemas.microsoft.com/office/drawing/2014/main" id="{DB83C690-AD68-47E9-95CC-E0D073255532}"/>
              </a:ext>
            </a:extLst>
          </p:cNvPr>
          <p:cNvGrpSpPr>
            <a:grpSpLocks/>
          </p:cNvGrpSpPr>
          <p:nvPr/>
        </p:nvGrpSpPr>
        <p:grpSpPr bwMode="auto">
          <a:xfrm>
            <a:off x="4311538" y="2781736"/>
            <a:ext cx="1447800" cy="669403"/>
            <a:chOff x="4080" y="1165"/>
            <a:chExt cx="1278" cy="514"/>
          </a:xfrm>
        </p:grpSpPr>
        <p:sp>
          <p:nvSpPr>
            <p:cNvPr id="469" name="Freeform 234">
              <a:extLst>
                <a:ext uri="{FF2B5EF4-FFF2-40B4-BE49-F238E27FC236}">
                  <a16:creationId xmlns:a16="http://schemas.microsoft.com/office/drawing/2014/main" id="{DDF468B9-0FF9-4F6B-83E0-DF9031F0D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Freeform 247">
              <a:extLst>
                <a:ext uri="{FF2B5EF4-FFF2-40B4-BE49-F238E27FC236}">
                  <a16:creationId xmlns:a16="http://schemas.microsoft.com/office/drawing/2014/main" id="{5FB0BD43-B8AD-4C05-8891-47149FBE2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Freeform 248">
              <a:extLst>
                <a:ext uri="{FF2B5EF4-FFF2-40B4-BE49-F238E27FC236}">
                  <a16:creationId xmlns:a16="http://schemas.microsoft.com/office/drawing/2014/main" id="{21743878-90FA-4C65-A908-C7AF4957C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Freeform 249">
              <a:extLst>
                <a:ext uri="{FF2B5EF4-FFF2-40B4-BE49-F238E27FC236}">
                  <a16:creationId xmlns:a16="http://schemas.microsoft.com/office/drawing/2014/main" id="{B3965376-616C-4A3C-81D3-136471376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Freeform 250">
              <a:extLst>
                <a:ext uri="{FF2B5EF4-FFF2-40B4-BE49-F238E27FC236}">
                  <a16:creationId xmlns:a16="http://schemas.microsoft.com/office/drawing/2014/main" id="{0221A3A9-896E-407F-BAC7-6094344D5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Freeform 251">
              <a:extLst>
                <a:ext uri="{FF2B5EF4-FFF2-40B4-BE49-F238E27FC236}">
                  <a16:creationId xmlns:a16="http://schemas.microsoft.com/office/drawing/2014/main" id="{49FED132-A2EF-4A71-9F52-8C5690A7C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Freeform 252">
              <a:extLst>
                <a:ext uri="{FF2B5EF4-FFF2-40B4-BE49-F238E27FC236}">
                  <a16:creationId xmlns:a16="http://schemas.microsoft.com/office/drawing/2014/main" id="{B5CA5C96-8B8D-430B-A5D2-935714B80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Freeform 253">
              <a:extLst>
                <a:ext uri="{FF2B5EF4-FFF2-40B4-BE49-F238E27FC236}">
                  <a16:creationId xmlns:a16="http://schemas.microsoft.com/office/drawing/2014/main" id="{83A1EAA2-F253-41C5-BD72-F49B835AF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Freeform 254">
              <a:extLst>
                <a:ext uri="{FF2B5EF4-FFF2-40B4-BE49-F238E27FC236}">
                  <a16:creationId xmlns:a16="http://schemas.microsoft.com/office/drawing/2014/main" id="{020D4514-C9A6-4DDD-AD57-F9FA667BF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Freeform 255">
              <a:extLst>
                <a:ext uri="{FF2B5EF4-FFF2-40B4-BE49-F238E27FC236}">
                  <a16:creationId xmlns:a16="http://schemas.microsoft.com/office/drawing/2014/main" id="{5804C745-6D67-498D-9DF6-3D5F24D3B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Freeform 256">
              <a:extLst>
                <a:ext uri="{FF2B5EF4-FFF2-40B4-BE49-F238E27FC236}">
                  <a16:creationId xmlns:a16="http://schemas.microsoft.com/office/drawing/2014/main" id="{10812FA0-A765-48A0-8E8D-40FF481D5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Freeform 257">
              <a:extLst>
                <a:ext uri="{FF2B5EF4-FFF2-40B4-BE49-F238E27FC236}">
                  <a16:creationId xmlns:a16="http://schemas.microsoft.com/office/drawing/2014/main" id="{59D2D2FF-590F-40B9-B824-BFA442416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Freeform 258">
              <a:extLst>
                <a:ext uri="{FF2B5EF4-FFF2-40B4-BE49-F238E27FC236}">
                  <a16:creationId xmlns:a16="http://schemas.microsoft.com/office/drawing/2014/main" id="{039C2164-925E-4DC8-B449-FEBC25536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Freeform 259">
              <a:extLst>
                <a:ext uri="{FF2B5EF4-FFF2-40B4-BE49-F238E27FC236}">
                  <a16:creationId xmlns:a16="http://schemas.microsoft.com/office/drawing/2014/main" id="{6B26D2C8-C290-4934-AF3F-B7A59A5A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Freeform 260">
              <a:extLst>
                <a:ext uri="{FF2B5EF4-FFF2-40B4-BE49-F238E27FC236}">
                  <a16:creationId xmlns:a16="http://schemas.microsoft.com/office/drawing/2014/main" id="{50EFFBB7-96F1-4CB8-B874-E95A34D02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Freeform 261">
              <a:extLst>
                <a:ext uri="{FF2B5EF4-FFF2-40B4-BE49-F238E27FC236}">
                  <a16:creationId xmlns:a16="http://schemas.microsoft.com/office/drawing/2014/main" id="{A793836E-97FE-4C6A-B286-DD609D8BC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Freeform 262">
              <a:extLst>
                <a:ext uri="{FF2B5EF4-FFF2-40B4-BE49-F238E27FC236}">
                  <a16:creationId xmlns:a16="http://schemas.microsoft.com/office/drawing/2014/main" id="{5F66BA29-7F9C-4E37-BC3D-249B3ACA1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Freeform 263">
              <a:extLst>
                <a:ext uri="{FF2B5EF4-FFF2-40B4-BE49-F238E27FC236}">
                  <a16:creationId xmlns:a16="http://schemas.microsoft.com/office/drawing/2014/main" id="{C0EA9DB9-0AF6-4FC8-B0F5-A8A344099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Freeform 264">
              <a:extLst>
                <a:ext uri="{FF2B5EF4-FFF2-40B4-BE49-F238E27FC236}">
                  <a16:creationId xmlns:a16="http://schemas.microsoft.com/office/drawing/2014/main" id="{77DBCB31-045B-42DD-A40C-3451B648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Freeform 265">
              <a:extLst>
                <a:ext uri="{FF2B5EF4-FFF2-40B4-BE49-F238E27FC236}">
                  <a16:creationId xmlns:a16="http://schemas.microsoft.com/office/drawing/2014/main" id="{D56E0755-3AEE-407E-B6DD-13BB590A9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Freeform 266">
              <a:extLst>
                <a:ext uri="{FF2B5EF4-FFF2-40B4-BE49-F238E27FC236}">
                  <a16:creationId xmlns:a16="http://schemas.microsoft.com/office/drawing/2014/main" id="{C6A8F8DA-27BC-4F41-9695-05AE85BAB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Freeform 267">
              <a:extLst>
                <a:ext uri="{FF2B5EF4-FFF2-40B4-BE49-F238E27FC236}">
                  <a16:creationId xmlns:a16="http://schemas.microsoft.com/office/drawing/2014/main" id="{E50C2074-28A1-4D0F-97C1-A803F02A3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Freeform 268">
              <a:extLst>
                <a:ext uri="{FF2B5EF4-FFF2-40B4-BE49-F238E27FC236}">
                  <a16:creationId xmlns:a16="http://schemas.microsoft.com/office/drawing/2014/main" id="{DDFAC32A-5CF4-4C5C-986C-DE2E3F59D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Freeform 269">
              <a:extLst>
                <a:ext uri="{FF2B5EF4-FFF2-40B4-BE49-F238E27FC236}">
                  <a16:creationId xmlns:a16="http://schemas.microsoft.com/office/drawing/2014/main" id="{EE5054EA-3727-479D-B9CC-4F98E8C85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Freeform 270">
              <a:extLst>
                <a:ext uri="{FF2B5EF4-FFF2-40B4-BE49-F238E27FC236}">
                  <a16:creationId xmlns:a16="http://schemas.microsoft.com/office/drawing/2014/main" id="{C1B29459-AB6F-4ACA-BB9A-11C9957E1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Freeform 271">
              <a:extLst>
                <a:ext uri="{FF2B5EF4-FFF2-40B4-BE49-F238E27FC236}">
                  <a16:creationId xmlns:a16="http://schemas.microsoft.com/office/drawing/2014/main" id="{BB4DC1A1-C3E3-4169-B8CE-5F1ECEE16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Freeform 272">
              <a:extLst>
                <a:ext uri="{FF2B5EF4-FFF2-40B4-BE49-F238E27FC236}">
                  <a16:creationId xmlns:a16="http://schemas.microsoft.com/office/drawing/2014/main" id="{D16712C8-8A2D-4E6B-B442-FF1F58B12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Freeform 273">
              <a:extLst>
                <a:ext uri="{FF2B5EF4-FFF2-40B4-BE49-F238E27FC236}">
                  <a16:creationId xmlns:a16="http://schemas.microsoft.com/office/drawing/2014/main" id="{23BE8BAF-A848-4DB0-8922-8FB947366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Freeform 274">
              <a:extLst>
                <a:ext uri="{FF2B5EF4-FFF2-40B4-BE49-F238E27FC236}">
                  <a16:creationId xmlns:a16="http://schemas.microsoft.com/office/drawing/2014/main" id="{6AF7B98B-18FA-48F3-A966-9A2FE2A2E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Freeform 275">
              <a:extLst>
                <a:ext uri="{FF2B5EF4-FFF2-40B4-BE49-F238E27FC236}">
                  <a16:creationId xmlns:a16="http://schemas.microsoft.com/office/drawing/2014/main" id="{AD6E8BD0-4D36-4EF6-815D-58B81F59A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Freeform 276">
              <a:extLst>
                <a:ext uri="{FF2B5EF4-FFF2-40B4-BE49-F238E27FC236}">
                  <a16:creationId xmlns:a16="http://schemas.microsoft.com/office/drawing/2014/main" id="{59687681-75CA-4436-AFC9-28C4BB430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Freeform 277">
              <a:extLst>
                <a:ext uri="{FF2B5EF4-FFF2-40B4-BE49-F238E27FC236}">
                  <a16:creationId xmlns:a16="http://schemas.microsoft.com/office/drawing/2014/main" id="{D0D42BEE-3B89-45BB-97DD-EA65FD642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Freeform 278">
              <a:extLst>
                <a:ext uri="{FF2B5EF4-FFF2-40B4-BE49-F238E27FC236}">
                  <a16:creationId xmlns:a16="http://schemas.microsoft.com/office/drawing/2014/main" id="{10C3EFB0-FED5-4D89-84A7-70CED5A1A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Freeform 279">
              <a:extLst>
                <a:ext uri="{FF2B5EF4-FFF2-40B4-BE49-F238E27FC236}">
                  <a16:creationId xmlns:a16="http://schemas.microsoft.com/office/drawing/2014/main" id="{45A90AAF-71CF-4C92-A135-244C9E18F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Freeform 280">
              <a:extLst>
                <a:ext uri="{FF2B5EF4-FFF2-40B4-BE49-F238E27FC236}">
                  <a16:creationId xmlns:a16="http://schemas.microsoft.com/office/drawing/2014/main" id="{96A4FEB8-5226-4937-B76B-8689E2DC0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Freeform 281">
              <a:extLst>
                <a:ext uri="{FF2B5EF4-FFF2-40B4-BE49-F238E27FC236}">
                  <a16:creationId xmlns:a16="http://schemas.microsoft.com/office/drawing/2014/main" id="{0CD83392-8092-4067-BF6A-3D5F58583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Freeform 282">
              <a:extLst>
                <a:ext uri="{FF2B5EF4-FFF2-40B4-BE49-F238E27FC236}">
                  <a16:creationId xmlns:a16="http://schemas.microsoft.com/office/drawing/2014/main" id="{F85F8CB9-2414-48B9-ADEA-49F766E4B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Freeform 283">
              <a:extLst>
                <a:ext uri="{FF2B5EF4-FFF2-40B4-BE49-F238E27FC236}">
                  <a16:creationId xmlns:a16="http://schemas.microsoft.com/office/drawing/2014/main" id="{DD45A2EA-3DEB-4FAE-BF39-C144E1CFA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Freeform 284">
              <a:extLst>
                <a:ext uri="{FF2B5EF4-FFF2-40B4-BE49-F238E27FC236}">
                  <a16:creationId xmlns:a16="http://schemas.microsoft.com/office/drawing/2014/main" id="{9AAF76F8-4F4F-4F5D-ADDD-169885EB9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Freeform 285">
              <a:extLst>
                <a:ext uri="{FF2B5EF4-FFF2-40B4-BE49-F238E27FC236}">
                  <a16:creationId xmlns:a16="http://schemas.microsoft.com/office/drawing/2014/main" id="{50533A04-8CDE-49B2-881A-5B225A151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Freeform 286">
              <a:extLst>
                <a:ext uri="{FF2B5EF4-FFF2-40B4-BE49-F238E27FC236}">
                  <a16:creationId xmlns:a16="http://schemas.microsoft.com/office/drawing/2014/main" id="{F3E2BFE4-2556-47D2-86F8-06AEF2C8F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" name="Freeform 287">
              <a:extLst>
                <a:ext uri="{FF2B5EF4-FFF2-40B4-BE49-F238E27FC236}">
                  <a16:creationId xmlns:a16="http://schemas.microsoft.com/office/drawing/2014/main" id="{115D3642-0697-4180-A563-2A1740B1F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Freeform 288">
              <a:extLst>
                <a:ext uri="{FF2B5EF4-FFF2-40B4-BE49-F238E27FC236}">
                  <a16:creationId xmlns:a16="http://schemas.microsoft.com/office/drawing/2014/main" id="{E7C5698A-22F5-4D1F-B29C-BBA6A788A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" name="Freeform 289">
              <a:extLst>
                <a:ext uri="{FF2B5EF4-FFF2-40B4-BE49-F238E27FC236}">
                  <a16:creationId xmlns:a16="http://schemas.microsoft.com/office/drawing/2014/main" id="{058FF8A7-21CF-49E1-BF57-220E84593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Freeform 290">
              <a:extLst>
                <a:ext uri="{FF2B5EF4-FFF2-40B4-BE49-F238E27FC236}">
                  <a16:creationId xmlns:a16="http://schemas.microsoft.com/office/drawing/2014/main" id="{17542144-46F1-490E-B3FB-D644FA307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" name="Freeform 291">
              <a:extLst>
                <a:ext uri="{FF2B5EF4-FFF2-40B4-BE49-F238E27FC236}">
                  <a16:creationId xmlns:a16="http://schemas.microsoft.com/office/drawing/2014/main" id="{AA0462FF-E7D1-4F77-9582-58F17A17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Freeform 292">
              <a:extLst>
                <a:ext uri="{FF2B5EF4-FFF2-40B4-BE49-F238E27FC236}">
                  <a16:creationId xmlns:a16="http://schemas.microsoft.com/office/drawing/2014/main" id="{7EF43DEA-12E8-4A31-94E9-C5FAC1FF8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Freeform 293">
              <a:extLst>
                <a:ext uri="{FF2B5EF4-FFF2-40B4-BE49-F238E27FC236}">
                  <a16:creationId xmlns:a16="http://schemas.microsoft.com/office/drawing/2014/main" id="{19149ABE-17D3-4A8E-8CF2-3BA932244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Freeform 294">
              <a:extLst>
                <a:ext uri="{FF2B5EF4-FFF2-40B4-BE49-F238E27FC236}">
                  <a16:creationId xmlns:a16="http://schemas.microsoft.com/office/drawing/2014/main" id="{7C578343-43B9-4FAE-8E12-A8ECAA2A8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" name="Freeform 295">
              <a:extLst>
                <a:ext uri="{FF2B5EF4-FFF2-40B4-BE49-F238E27FC236}">
                  <a16:creationId xmlns:a16="http://schemas.microsoft.com/office/drawing/2014/main" id="{E6E1F6F4-3D2A-457B-B08D-5F813B6C7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Freeform 296">
              <a:extLst>
                <a:ext uri="{FF2B5EF4-FFF2-40B4-BE49-F238E27FC236}">
                  <a16:creationId xmlns:a16="http://schemas.microsoft.com/office/drawing/2014/main" id="{ED30DBCD-3DF5-4490-8237-07518D46B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Freeform 297">
              <a:extLst>
                <a:ext uri="{FF2B5EF4-FFF2-40B4-BE49-F238E27FC236}">
                  <a16:creationId xmlns:a16="http://schemas.microsoft.com/office/drawing/2014/main" id="{628D273D-62E1-43C5-9600-3B51F7D16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Freeform 298">
              <a:extLst>
                <a:ext uri="{FF2B5EF4-FFF2-40B4-BE49-F238E27FC236}">
                  <a16:creationId xmlns:a16="http://schemas.microsoft.com/office/drawing/2014/main" id="{6A81F932-1009-4F48-A82B-CE5C03959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Freeform 299">
              <a:extLst>
                <a:ext uri="{FF2B5EF4-FFF2-40B4-BE49-F238E27FC236}">
                  <a16:creationId xmlns:a16="http://schemas.microsoft.com/office/drawing/2014/main" id="{F17E8601-ACFD-4A56-8557-A37988465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Freeform 300">
              <a:extLst>
                <a:ext uri="{FF2B5EF4-FFF2-40B4-BE49-F238E27FC236}">
                  <a16:creationId xmlns:a16="http://schemas.microsoft.com/office/drawing/2014/main" id="{D494B4B6-1DBA-4382-A0F2-EE4864101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Freeform 301">
              <a:extLst>
                <a:ext uri="{FF2B5EF4-FFF2-40B4-BE49-F238E27FC236}">
                  <a16:creationId xmlns:a16="http://schemas.microsoft.com/office/drawing/2014/main" id="{930C42FF-06FF-47C2-947C-7C03E14ED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Freeform 302">
              <a:extLst>
                <a:ext uri="{FF2B5EF4-FFF2-40B4-BE49-F238E27FC236}">
                  <a16:creationId xmlns:a16="http://schemas.microsoft.com/office/drawing/2014/main" id="{B3560816-E215-43A8-AC6F-76BAE5574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Freeform 303">
              <a:extLst>
                <a:ext uri="{FF2B5EF4-FFF2-40B4-BE49-F238E27FC236}">
                  <a16:creationId xmlns:a16="http://schemas.microsoft.com/office/drawing/2014/main" id="{5EC92B26-E937-4615-9DF9-D112CBF8E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Freeform 304">
              <a:extLst>
                <a:ext uri="{FF2B5EF4-FFF2-40B4-BE49-F238E27FC236}">
                  <a16:creationId xmlns:a16="http://schemas.microsoft.com/office/drawing/2014/main" id="{23F57E96-D120-4192-8F42-309B6B8BC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Freeform 305">
              <a:extLst>
                <a:ext uri="{FF2B5EF4-FFF2-40B4-BE49-F238E27FC236}">
                  <a16:creationId xmlns:a16="http://schemas.microsoft.com/office/drawing/2014/main" id="{E09B1352-9004-4C0A-910A-92A7A58BD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Freeform 306">
              <a:extLst>
                <a:ext uri="{FF2B5EF4-FFF2-40B4-BE49-F238E27FC236}">
                  <a16:creationId xmlns:a16="http://schemas.microsoft.com/office/drawing/2014/main" id="{E19DFB0B-E074-40BC-BD9D-26223C7EA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Freeform 307">
              <a:extLst>
                <a:ext uri="{FF2B5EF4-FFF2-40B4-BE49-F238E27FC236}">
                  <a16:creationId xmlns:a16="http://schemas.microsoft.com/office/drawing/2014/main" id="{476BD114-254D-427A-9A26-5F7B7267C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Freeform 308">
              <a:extLst>
                <a:ext uri="{FF2B5EF4-FFF2-40B4-BE49-F238E27FC236}">
                  <a16:creationId xmlns:a16="http://schemas.microsoft.com/office/drawing/2014/main" id="{79D1857B-4DAF-45FC-8503-DB8421E5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Freeform 309">
              <a:extLst>
                <a:ext uri="{FF2B5EF4-FFF2-40B4-BE49-F238E27FC236}">
                  <a16:creationId xmlns:a16="http://schemas.microsoft.com/office/drawing/2014/main" id="{6934FEFF-660C-45CF-9133-797C054D1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Freeform 310">
              <a:extLst>
                <a:ext uri="{FF2B5EF4-FFF2-40B4-BE49-F238E27FC236}">
                  <a16:creationId xmlns:a16="http://schemas.microsoft.com/office/drawing/2014/main" id="{9C87EB80-2A37-4733-B4EE-EBBFF700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" name="Freeform 311">
              <a:extLst>
                <a:ext uri="{FF2B5EF4-FFF2-40B4-BE49-F238E27FC236}">
                  <a16:creationId xmlns:a16="http://schemas.microsoft.com/office/drawing/2014/main" id="{0C289E5D-E4A9-4B19-9804-9E240F9E5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Freeform 312">
              <a:extLst>
                <a:ext uri="{FF2B5EF4-FFF2-40B4-BE49-F238E27FC236}">
                  <a16:creationId xmlns:a16="http://schemas.microsoft.com/office/drawing/2014/main" id="{58A47427-3776-44FB-8766-5F9578858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Freeform 313">
              <a:extLst>
                <a:ext uri="{FF2B5EF4-FFF2-40B4-BE49-F238E27FC236}">
                  <a16:creationId xmlns:a16="http://schemas.microsoft.com/office/drawing/2014/main" id="{C7A82D81-6489-4E67-8143-D374C151B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" name="Freeform 314">
              <a:extLst>
                <a:ext uri="{FF2B5EF4-FFF2-40B4-BE49-F238E27FC236}">
                  <a16:creationId xmlns:a16="http://schemas.microsoft.com/office/drawing/2014/main" id="{1BFF037F-D354-47B6-835C-DFED9B9D4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" name="Freeform 315">
              <a:extLst>
                <a:ext uri="{FF2B5EF4-FFF2-40B4-BE49-F238E27FC236}">
                  <a16:creationId xmlns:a16="http://schemas.microsoft.com/office/drawing/2014/main" id="{B9FA342D-4C7A-4727-9F4B-48990E39D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" name="Freeform 316">
              <a:extLst>
                <a:ext uri="{FF2B5EF4-FFF2-40B4-BE49-F238E27FC236}">
                  <a16:creationId xmlns:a16="http://schemas.microsoft.com/office/drawing/2014/main" id="{8BED7F16-E31D-4895-8ACA-14752B7BD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" name="Freeform 317">
              <a:extLst>
                <a:ext uri="{FF2B5EF4-FFF2-40B4-BE49-F238E27FC236}">
                  <a16:creationId xmlns:a16="http://schemas.microsoft.com/office/drawing/2014/main" id="{354C94EE-E1BC-4C35-8358-50004B3D9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" name="Freeform 318">
              <a:extLst>
                <a:ext uri="{FF2B5EF4-FFF2-40B4-BE49-F238E27FC236}">
                  <a16:creationId xmlns:a16="http://schemas.microsoft.com/office/drawing/2014/main" id="{DCFABCAB-13BD-4E65-92BE-8F648AAB1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" name="Freeform 319">
              <a:extLst>
                <a:ext uri="{FF2B5EF4-FFF2-40B4-BE49-F238E27FC236}">
                  <a16:creationId xmlns:a16="http://schemas.microsoft.com/office/drawing/2014/main" id="{82712993-2F9F-4D4B-A921-B8EB8B12D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" name="Freeform 320">
              <a:extLst>
                <a:ext uri="{FF2B5EF4-FFF2-40B4-BE49-F238E27FC236}">
                  <a16:creationId xmlns:a16="http://schemas.microsoft.com/office/drawing/2014/main" id="{570C5131-DCA9-4E07-B59C-B4FA7EF33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" name="Freeform 321">
              <a:extLst>
                <a:ext uri="{FF2B5EF4-FFF2-40B4-BE49-F238E27FC236}">
                  <a16:creationId xmlns:a16="http://schemas.microsoft.com/office/drawing/2014/main" id="{04F8B195-3129-4014-AD58-40C4139B8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" name="Freeform 322">
              <a:extLst>
                <a:ext uri="{FF2B5EF4-FFF2-40B4-BE49-F238E27FC236}">
                  <a16:creationId xmlns:a16="http://schemas.microsoft.com/office/drawing/2014/main" id="{1AF7920B-55BC-4167-9082-9797AB6CE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" name="Freeform 323">
              <a:extLst>
                <a:ext uri="{FF2B5EF4-FFF2-40B4-BE49-F238E27FC236}">
                  <a16:creationId xmlns:a16="http://schemas.microsoft.com/office/drawing/2014/main" id="{59A594ED-94C2-43C2-B83F-C84605085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" name="Freeform 324">
              <a:extLst>
                <a:ext uri="{FF2B5EF4-FFF2-40B4-BE49-F238E27FC236}">
                  <a16:creationId xmlns:a16="http://schemas.microsoft.com/office/drawing/2014/main" id="{47FE5246-1A6F-4E29-8265-761BA7EFB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" name="Freeform 325">
              <a:extLst>
                <a:ext uri="{FF2B5EF4-FFF2-40B4-BE49-F238E27FC236}">
                  <a16:creationId xmlns:a16="http://schemas.microsoft.com/office/drawing/2014/main" id="{D36A610A-0A2E-4B60-90CE-CCF854C97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Freeform 326">
              <a:extLst>
                <a:ext uri="{FF2B5EF4-FFF2-40B4-BE49-F238E27FC236}">
                  <a16:creationId xmlns:a16="http://schemas.microsoft.com/office/drawing/2014/main" id="{F832BAE4-308F-4D8B-B9E6-705EA387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Freeform 327">
              <a:extLst>
                <a:ext uri="{FF2B5EF4-FFF2-40B4-BE49-F238E27FC236}">
                  <a16:creationId xmlns:a16="http://schemas.microsoft.com/office/drawing/2014/main" id="{6F5D8A80-CCE8-47E7-B8A2-E2D0AD5DA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" name="Freeform 328">
              <a:extLst>
                <a:ext uri="{FF2B5EF4-FFF2-40B4-BE49-F238E27FC236}">
                  <a16:creationId xmlns:a16="http://schemas.microsoft.com/office/drawing/2014/main" id="{B9256D00-E4E4-4F0A-A5A9-379A3F89B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" name="Freeform 329">
              <a:extLst>
                <a:ext uri="{FF2B5EF4-FFF2-40B4-BE49-F238E27FC236}">
                  <a16:creationId xmlns:a16="http://schemas.microsoft.com/office/drawing/2014/main" id="{6B374E18-2C4F-4774-8780-AD67DD32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" name="Freeform 330">
              <a:extLst>
                <a:ext uri="{FF2B5EF4-FFF2-40B4-BE49-F238E27FC236}">
                  <a16:creationId xmlns:a16="http://schemas.microsoft.com/office/drawing/2014/main" id="{CE1CCA37-CC5F-496A-A517-011881974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" name="Freeform 331">
              <a:extLst>
                <a:ext uri="{FF2B5EF4-FFF2-40B4-BE49-F238E27FC236}">
                  <a16:creationId xmlns:a16="http://schemas.microsoft.com/office/drawing/2014/main" id="{341A78BD-A3C4-4AE5-BB1C-0BA816701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Freeform 332">
              <a:extLst>
                <a:ext uri="{FF2B5EF4-FFF2-40B4-BE49-F238E27FC236}">
                  <a16:creationId xmlns:a16="http://schemas.microsoft.com/office/drawing/2014/main" id="{771C864E-8740-46F3-828A-8DC4F9B26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Freeform 333">
              <a:extLst>
                <a:ext uri="{FF2B5EF4-FFF2-40B4-BE49-F238E27FC236}">
                  <a16:creationId xmlns:a16="http://schemas.microsoft.com/office/drawing/2014/main" id="{B6175C62-AFA0-4A42-948D-22E7E6AC0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" name="Freeform 334">
              <a:extLst>
                <a:ext uri="{FF2B5EF4-FFF2-40B4-BE49-F238E27FC236}">
                  <a16:creationId xmlns:a16="http://schemas.microsoft.com/office/drawing/2014/main" id="{FF73C537-BABB-497A-A529-5A008DED8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" name="Freeform 335">
              <a:extLst>
                <a:ext uri="{FF2B5EF4-FFF2-40B4-BE49-F238E27FC236}">
                  <a16:creationId xmlns:a16="http://schemas.microsoft.com/office/drawing/2014/main" id="{F776F95D-2E02-49A2-BED9-6B582C266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" name="Freeform 336">
              <a:extLst>
                <a:ext uri="{FF2B5EF4-FFF2-40B4-BE49-F238E27FC236}">
                  <a16:creationId xmlns:a16="http://schemas.microsoft.com/office/drawing/2014/main" id="{30FBD156-BC0C-42F6-BDE2-1BA4362F2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" name="Freeform 337">
              <a:extLst>
                <a:ext uri="{FF2B5EF4-FFF2-40B4-BE49-F238E27FC236}">
                  <a16:creationId xmlns:a16="http://schemas.microsoft.com/office/drawing/2014/main" id="{7D8FD3EE-9FC4-4AE2-BCF5-61DEA035E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" name="Freeform 338">
              <a:extLst>
                <a:ext uri="{FF2B5EF4-FFF2-40B4-BE49-F238E27FC236}">
                  <a16:creationId xmlns:a16="http://schemas.microsoft.com/office/drawing/2014/main" id="{2EC8A271-3E23-4EF2-970E-FCDF432FA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9" name="Freeform 339">
              <a:extLst>
                <a:ext uri="{FF2B5EF4-FFF2-40B4-BE49-F238E27FC236}">
                  <a16:creationId xmlns:a16="http://schemas.microsoft.com/office/drawing/2014/main" id="{C510B74B-BD84-4563-9C8A-A2B047F09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0" name="Freeform 340">
              <a:extLst>
                <a:ext uri="{FF2B5EF4-FFF2-40B4-BE49-F238E27FC236}">
                  <a16:creationId xmlns:a16="http://schemas.microsoft.com/office/drawing/2014/main" id="{9E4420A9-D997-473F-98DE-4F36A7D40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Freeform 341">
              <a:extLst>
                <a:ext uri="{FF2B5EF4-FFF2-40B4-BE49-F238E27FC236}">
                  <a16:creationId xmlns:a16="http://schemas.microsoft.com/office/drawing/2014/main" id="{30500897-A3BC-44A6-954A-91BCCD492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Freeform 342">
              <a:extLst>
                <a:ext uri="{FF2B5EF4-FFF2-40B4-BE49-F238E27FC236}">
                  <a16:creationId xmlns:a16="http://schemas.microsoft.com/office/drawing/2014/main" id="{719A0E76-3D9D-4006-91DB-42F0ABAD8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Freeform 343">
              <a:extLst>
                <a:ext uri="{FF2B5EF4-FFF2-40B4-BE49-F238E27FC236}">
                  <a16:creationId xmlns:a16="http://schemas.microsoft.com/office/drawing/2014/main" id="{EED0B247-0666-4523-B50E-553CB613E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Freeform 344">
              <a:extLst>
                <a:ext uri="{FF2B5EF4-FFF2-40B4-BE49-F238E27FC236}">
                  <a16:creationId xmlns:a16="http://schemas.microsoft.com/office/drawing/2014/main" id="{97ED7F02-E4D2-4B49-A5F5-A4876C15B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Freeform 345">
              <a:extLst>
                <a:ext uri="{FF2B5EF4-FFF2-40B4-BE49-F238E27FC236}">
                  <a16:creationId xmlns:a16="http://schemas.microsoft.com/office/drawing/2014/main" id="{C1FC3809-AFFE-4691-A70D-5FAAFE245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Freeform 346">
              <a:extLst>
                <a:ext uri="{FF2B5EF4-FFF2-40B4-BE49-F238E27FC236}">
                  <a16:creationId xmlns:a16="http://schemas.microsoft.com/office/drawing/2014/main" id="{B1874D5A-38FC-4827-B35D-4F75C7A1A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Freeform 347">
              <a:extLst>
                <a:ext uri="{FF2B5EF4-FFF2-40B4-BE49-F238E27FC236}">
                  <a16:creationId xmlns:a16="http://schemas.microsoft.com/office/drawing/2014/main" id="{5CE8F7E5-556D-41FB-ADCD-1254D94EC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Freeform 348">
              <a:extLst>
                <a:ext uri="{FF2B5EF4-FFF2-40B4-BE49-F238E27FC236}">
                  <a16:creationId xmlns:a16="http://schemas.microsoft.com/office/drawing/2014/main" id="{B9D07D1D-76CC-460E-A1BC-3B31C7677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Freeform 349">
              <a:extLst>
                <a:ext uri="{FF2B5EF4-FFF2-40B4-BE49-F238E27FC236}">
                  <a16:creationId xmlns:a16="http://schemas.microsoft.com/office/drawing/2014/main" id="{C4864D93-BB9D-4845-A097-DEDDA13DA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Freeform 350">
              <a:extLst>
                <a:ext uri="{FF2B5EF4-FFF2-40B4-BE49-F238E27FC236}">
                  <a16:creationId xmlns:a16="http://schemas.microsoft.com/office/drawing/2014/main" id="{96D4D756-FD65-4624-BC89-7D429109E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Freeform 351">
              <a:extLst>
                <a:ext uri="{FF2B5EF4-FFF2-40B4-BE49-F238E27FC236}">
                  <a16:creationId xmlns:a16="http://schemas.microsoft.com/office/drawing/2014/main" id="{A0040EE7-2139-4A24-BE26-24F381B7C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Freeform 352">
              <a:extLst>
                <a:ext uri="{FF2B5EF4-FFF2-40B4-BE49-F238E27FC236}">
                  <a16:creationId xmlns:a16="http://schemas.microsoft.com/office/drawing/2014/main" id="{94369215-7F3A-4E9E-A779-72EC08A2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Freeform 353">
              <a:extLst>
                <a:ext uri="{FF2B5EF4-FFF2-40B4-BE49-F238E27FC236}">
                  <a16:creationId xmlns:a16="http://schemas.microsoft.com/office/drawing/2014/main" id="{03A4E901-3E5B-4C5F-9A8C-434005BB3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Freeform 354">
              <a:extLst>
                <a:ext uri="{FF2B5EF4-FFF2-40B4-BE49-F238E27FC236}">
                  <a16:creationId xmlns:a16="http://schemas.microsoft.com/office/drawing/2014/main" id="{6D311ACE-0B10-407E-8506-011345B23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Freeform 355">
              <a:extLst>
                <a:ext uri="{FF2B5EF4-FFF2-40B4-BE49-F238E27FC236}">
                  <a16:creationId xmlns:a16="http://schemas.microsoft.com/office/drawing/2014/main" id="{7DBC658B-8E05-467C-A979-5CBD14B6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Freeform 356">
              <a:extLst>
                <a:ext uri="{FF2B5EF4-FFF2-40B4-BE49-F238E27FC236}">
                  <a16:creationId xmlns:a16="http://schemas.microsoft.com/office/drawing/2014/main" id="{CC701CC3-852C-4C7C-AC82-27E543B28F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" name="Freeform 357">
              <a:extLst>
                <a:ext uri="{FF2B5EF4-FFF2-40B4-BE49-F238E27FC236}">
                  <a16:creationId xmlns:a16="http://schemas.microsoft.com/office/drawing/2014/main" id="{47177770-33C7-4266-866B-8D0274DD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" name="Freeform 358">
              <a:extLst>
                <a:ext uri="{FF2B5EF4-FFF2-40B4-BE49-F238E27FC236}">
                  <a16:creationId xmlns:a16="http://schemas.microsoft.com/office/drawing/2014/main" id="{5ABC846F-FFAA-4B8A-A327-0FBC82A02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" name="Freeform 359">
              <a:extLst>
                <a:ext uri="{FF2B5EF4-FFF2-40B4-BE49-F238E27FC236}">
                  <a16:creationId xmlns:a16="http://schemas.microsoft.com/office/drawing/2014/main" id="{8173EBED-F9AA-4E90-AF9F-32243A7D7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" name="Freeform 360">
              <a:extLst>
                <a:ext uri="{FF2B5EF4-FFF2-40B4-BE49-F238E27FC236}">
                  <a16:creationId xmlns:a16="http://schemas.microsoft.com/office/drawing/2014/main" id="{2995F006-E119-446B-8D80-DB3567438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" name="Freeform 361">
              <a:extLst>
                <a:ext uri="{FF2B5EF4-FFF2-40B4-BE49-F238E27FC236}">
                  <a16:creationId xmlns:a16="http://schemas.microsoft.com/office/drawing/2014/main" id="{1A7E6F5A-7D0B-49A0-98EE-45F986038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" name="Freeform 362">
              <a:extLst>
                <a:ext uri="{FF2B5EF4-FFF2-40B4-BE49-F238E27FC236}">
                  <a16:creationId xmlns:a16="http://schemas.microsoft.com/office/drawing/2014/main" id="{47E35FCD-EB87-4669-B2A4-77152A0C5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" name="Freeform 363">
              <a:extLst>
                <a:ext uri="{FF2B5EF4-FFF2-40B4-BE49-F238E27FC236}">
                  <a16:creationId xmlns:a16="http://schemas.microsoft.com/office/drawing/2014/main" id="{AE707F0F-B361-425B-B6B8-D54228D35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" name="Freeform 364">
              <a:extLst>
                <a:ext uri="{FF2B5EF4-FFF2-40B4-BE49-F238E27FC236}">
                  <a16:creationId xmlns:a16="http://schemas.microsoft.com/office/drawing/2014/main" id="{CC231814-7BF8-478F-B574-459C6C993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" name="Freeform 365">
              <a:extLst>
                <a:ext uri="{FF2B5EF4-FFF2-40B4-BE49-F238E27FC236}">
                  <a16:creationId xmlns:a16="http://schemas.microsoft.com/office/drawing/2014/main" id="{C1CB75C7-4398-44C6-869D-AC9C14C8A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" name="Freeform 366">
              <a:extLst>
                <a:ext uri="{FF2B5EF4-FFF2-40B4-BE49-F238E27FC236}">
                  <a16:creationId xmlns:a16="http://schemas.microsoft.com/office/drawing/2014/main" id="{EB708697-8856-4530-805D-0DC3DA24E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" name="Freeform 367">
              <a:extLst>
                <a:ext uri="{FF2B5EF4-FFF2-40B4-BE49-F238E27FC236}">
                  <a16:creationId xmlns:a16="http://schemas.microsoft.com/office/drawing/2014/main" id="{54111533-4091-4551-BB65-D8C49AEE7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" name="Freeform 368">
              <a:extLst>
                <a:ext uri="{FF2B5EF4-FFF2-40B4-BE49-F238E27FC236}">
                  <a16:creationId xmlns:a16="http://schemas.microsoft.com/office/drawing/2014/main" id="{F3215E6D-A5F1-4FD5-AC34-CB8F699D1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" name="Freeform 369">
              <a:extLst>
                <a:ext uri="{FF2B5EF4-FFF2-40B4-BE49-F238E27FC236}">
                  <a16:creationId xmlns:a16="http://schemas.microsoft.com/office/drawing/2014/main" id="{AF496632-239F-42B4-832D-C428F5A38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" name="Freeform 370">
              <a:extLst>
                <a:ext uri="{FF2B5EF4-FFF2-40B4-BE49-F238E27FC236}">
                  <a16:creationId xmlns:a16="http://schemas.microsoft.com/office/drawing/2014/main" id="{2737F34B-CB10-401F-B8F7-BD8DB1941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" name="Freeform 371">
              <a:extLst>
                <a:ext uri="{FF2B5EF4-FFF2-40B4-BE49-F238E27FC236}">
                  <a16:creationId xmlns:a16="http://schemas.microsoft.com/office/drawing/2014/main" id="{267692FC-929C-4ED3-A1D7-3C0C52994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" name="Freeform 372">
              <a:extLst>
                <a:ext uri="{FF2B5EF4-FFF2-40B4-BE49-F238E27FC236}">
                  <a16:creationId xmlns:a16="http://schemas.microsoft.com/office/drawing/2014/main" id="{A7753B56-BDFC-4E38-A367-09887DA19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" name="Freeform 373">
              <a:extLst>
                <a:ext uri="{FF2B5EF4-FFF2-40B4-BE49-F238E27FC236}">
                  <a16:creationId xmlns:a16="http://schemas.microsoft.com/office/drawing/2014/main" id="{C50EC5B7-8C08-4E41-9DCE-47E20788D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" name="Freeform 374">
              <a:extLst>
                <a:ext uri="{FF2B5EF4-FFF2-40B4-BE49-F238E27FC236}">
                  <a16:creationId xmlns:a16="http://schemas.microsoft.com/office/drawing/2014/main" id="{46422C20-53B1-4863-AE11-E5DD8A9C9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" name="Freeform 375">
              <a:extLst>
                <a:ext uri="{FF2B5EF4-FFF2-40B4-BE49-F238E27FC236}">
                  <a16:creationId xmlns:a16="http://schemas.microsoft.com/office/drawing/2014/main" id="{43CFD39C-2366-4452-A4B9-322DF5BA5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" name="Freeform 376">
              <a:extLst>
                <a:ext uri="{FF2B5EF4-FFF2-40B4-BE49-F238E27FC236}">
                  <a16:creationId xmlns:a16="http://schemas.microsoft.com/office/drawing/2014/main" id="{4D1CE85C-7997-4DEB-981B-77AA3014A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Freeform 377">
              <a:extLst>
                <a:ext uri="{FF2B5EF4-FFF2-40B4-BE49-F238E27FC236}">
                  <a16:creationId xmlns:a16="http://schemas.microsoft.com/office/drawing/2014/main" id="{0863845D-85FB-4760-8CE9-B87693AAA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Freeform 378">
              <a:extLst>
                <a:ext uri="{FF2B5EF4-FFF2-40B4-BE49-F238E27FC236}">
                  <a16:creationId xmlns:a16="http://schemas.microsoft.com/office/drawing/2014/main" id="{420C00DD-AEA4-47C7-8C1D-5847FB08B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Freeform 379">
              <a:extLst>
                <a:ext uri="{FF2B5EF4-FFF2-40B4-BE49-F238E27FC236}">
                  <a16:creationId xmlns:a16="http://schemas.microsoft.com/office/drawing/2014/main" id="{40C76446-019C-4C89-AEAB-D0866D17A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Freeform 380">
              <a:extLst>
                <a:ext uri="{FF2B5EF4-FFF2-40B4-BE49-F238E27FC236}">
                  <a16:creationId xmlns:a16="http://schemas.microsoft.com/office/drawing/2014/main" id="{29243B57-3993-4649-ACBF-743D41013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Freeform 381">
              <a:extLst>
                <a:ext uri="{FF2B5EF4-FFF2-40B4-BE49-F238E27FC236}">
                  <a16:creationId xmlns:a16="http://schemas.microsoft.com/office/drawing/2014/main" id="{3D196BD2-7091-43C0-AD8B-5B87B6FA6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Freeform 382">
              <a:extLst>
                <a:ext uri="{FF2B5EF4-FFF2-40B4-BE49-F238E27FC236}">
                  <a16:creationId xmlns:a16="http://schemas.microsoft.com/office/drawing/2014/main" id="{0E63CDD2-7754-466C-9277-E22462660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Freeform 383">
              <a:extLst>
                <a:ext uri="{FF2B5EF4-FFF2-40B4-BE49-F238E27FC236}">
                  <a16:creationId xmlns:a16="http://schemas.microsoft.com/office/drawing/2014/main" id="{B3941A9F-23D6-430A-A699-9646698B2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Freeform 384">
              <a:extLst>
                <a:ext uri="{FF2B5EF4-FFF2-40B4-BE49-F238E27FC236}">
                  <a16:creationId xmlns:a16="http://schemas.microsoft.com/office/drawing/2014/main" id="{4C75CBF8-A894-40F8-AFD9-26531B541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Freeform 385">
              <a:extLst>
                <a:ext uri="{FF2B5EF4-FFF2-40B4-BE49-F238E27FC236}">
                  <a16:creationId xmlns:a16="http://schemas.microsoft.com/office/drawing/2014/main" id="{7682FE3A-0197-4563-B1FF-70AB1A6A66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Freeform 386">
              <a:extLst>
                <a:ext uri="{FF2B5EF4-FFF2-40B4-BE49-F238E27FC236}">
                  <a16:creationId xmlns:a16="http://schemas.microsoft.com/office/drawing/2014/main" id="{079A6F69-6490-460A-B23B-4F65D5D32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Freeform 387">
              <a:extLst>
                <a:ext uri="{FF2B5EF4-FFF2-40B4-BE49-F238E27FC236}">
                  <a16:creationId xmlns:a16="http://schemas.microsoft.com/office/drawing/2014/main" id="{0A9DB8E9-52F5-458B-8970-7372A046FD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Freeform 388">
              <a:extLst>
                <a:ext uri="{FF2B5EF4-FFF2-40B4-BE49-F238E27FC236}">
                  <a16:creationId xmlns:a16="http://schemas.microsoft.com/office/drawing/2014/main" id="{8E5A3E7A-BBE1-4556-9797-DF1353ECE5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Freeform 389">
              <a:extLst>
                <a:ext uri="{FF2B5EF4-FFF2-40B4-BE49-F238E27FC236}">
                  <a16:creationId xmlns:a16="http://schemas.microsoft.com/office/drawing/2014/main" id="{2A763AA7-ABF6-433C-8664-70DBDA151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Freeform 390">
              <a:extLst>
                <a:ext uri="{FF2B5EF4-FFF2-40B4-BE49-F238E27FC236}">
                  <a16:creationId xmlns:a16="http://schemas.microsoft.com/office/drawing/2014/main" id="{A2333C0B-75B6-48F7-B8A3-37BF9C4EC9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" name="Freeform 391">
              <a:extLst>
                <a:ext uri="{FF2B5EF4-FFF2-40B4-BE49-F238E27FC236}">
                  <a16:creationId xmlns:a16="http://schemas.microsoft.com/office/drawing/2014/main" id="{5515D026-3F66-48A7-9B07-4F8B67AF4F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Freeform 392">
              <a:extLst>
                <a:ext uri="{FF2B5EF4-FFF2-40B4-BE49-F238E27FC236}">
                  <a16:creationId xmlns:a16="http://schemas.microsoft.com/office/drawing/2014/main" id="{79188319-BF93-40C5-A24F-57023333B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Freeform 393">
              <a:extLst>
                <a:ext uri="{FF2B5EF4-FFF2-40B4-BE49-F238E27FC236}">
                  <a16:creationId xmlns:a16="http://schemas.microsoft.com/office/drawing/2014/main" id="{351BC40E-0135-4CF1-8060-D5B5B8880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Freeform 394">
              <a:extLst>
                <a:ext uri="{FF2B5EF4-FFF2-40B4-BE49-F238E27FC236}">
                  <a16:creationId xmlns:a16="http://schemas.microsoft.com/office/drawing/2014/main" id="{BCA4B7CB-0253-48F0-997D-259BF184C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Freeform 395">
              <a:extLst>
                <a:ext uri="{FF2B5EF4-FFF2-40B4-BE49-F238E27FC236}">
                  <a16:creationId xmlns:a16="http://schemas.microsoft.com/office/drawing/2014/main" id="{3405D716-F2B9-4F30-B85E-3CACBE23A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Freeform 396">
              <a:extLst>
                <a:ext uri="{FF2B5EF4-FFF2-40B4-BE49-F238E27FC236}">
                  <a16:creationId xmlns:a16="http://schemas.microsoft.com/office/drawing/2014/main" id="{8A0F009C-A044-4995-AA75-0251C4193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Freeform 397">
              <a:extLst>
                <a:ext uri="{FF2B5EF4-FFF2-40B4-BE49-F238E27FC236}">
                  <a16:creationId xmlns:a16="http://schemas.microsoft.com/office/drawing/2014/main" id="{4DCEE36F-F1B0-46FE-9FD3-D61A4DBA3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" name="Freeform 398">
              <a:extLst>
                <a:ext uri="{FF2B5EF4-FFF2-40B4-BE49-F238E27FC236}">
                  <a16:creationId xmlns:a16="http://schemas.microsoft.com/office/drawing/2014/main" id="{5EAF137F-BB2A-4E09-A33E-4FBCEED5B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" name="Freeform 399">
              <a:extLst>
                <a:ext uri="{FF2B5EF4-FFF2-40B4-BE49-F238E27FC236}">
                  <a16:creationId xmlns:a16="http://schemas.microsoft.com/office/drawing/2014/main" id="{981CBF43-CDB0-42FB-99D4-5120DF464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" name="Freeform 400">
              <a:extLst>
                <a:ext uri="{FF2B5EF4-FFF2-40B4-BE49-F238E27FC236}">
                  <a16:creationId xmlns:a16="http://schemas.microsoft.com/office/drawing/2014/main" id="{3F9532A4-301A-483C-BDE0-7D43A68A4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" name="Freeform 401">
              <a:extLst>
                <a:ext uri="{FF2B5EF4-FFF2-40B4-BE49-F238E27FC236}">
                  <a16:creationId xmlns:a16="http://schemas.microsoft.com/office/drawing/2014/main" id="{E1DABD9C-456B-4D9D-B8A3-6CDBB18D9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" name="Freeform 402">
              <a:extLst>
                <a:ext uri="{FF2B5EF4-FFF2-40B4-BE49-F238E27FC236}">
                  <a16:creationId xmlns:a16="http://schemas.microsoft.com/office/drawing/2014/main" id="{289F0811-C8AA-42A8-A721-ED1CB9D28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" name="Freeform 403">
              <a:extLst>
                <a:ext uri="{FF2B5EF4-FFF2-40B4-BE49-F238E27FC236}">
                  <a16:creationId xmlns:a16="http://schemas.microsoft.com/office/drawing/2014/main" id="{5DD47808-0A67-4971-9A5F-1971BDD3B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" name="Freeform 404">
              <a:extLst>
                <a:ext uri="{FF2B5EF4-FFF2-40B4-BE49-F238E27FC236}">
                  <a16:creationId xmlns:a16="http://schemas.microsoft.com/office/drawing/2014/main" id="{B9B0D013-DF12-4CDB-A881-DDDDD6483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Freeform 405">
              <a:extLst>
                <a:ext uri="{FF2B5EF4-FFF2-40B4-BE49-F238E27FC236}">
                  <a16:creationId xmlns:a16="http://schemas.microsoft.com/office/drawing/2014/main" id="{B994AF5A-42B6-470F-83A8-20C070746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Freeform 406">
              <a:extLst>
                <a:ext uri="{FF2B5EF4-FFF2-40B4-BE49-F238E27FC236}">
                  <a16:creationId xmlns:a16="http://schemas.microsoft.com/office/drawing/2014/main" id="{B282A237-8EA9-40D6-ABF1-7CF2D4B10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Freeform 407">
              <a:extLst>
                <a:ext uri="{FF2B5EF4-FFF2-40B4-BE49-F238E27FC236}">
                  <a16:creationId xmlns:a16="http://schemas.microsoft.com/office/drawing/2014/main" id="{0EE42E87-0885-446F-A621-B449A56AE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Freeform 408">
              <a:extLst>
                <a:ext uri="{FF2B5EF4-FFF2-40B4-BE49-F238E27FC236}">
                  <a16:creationId xmlns:a16="http://schemas.microsoft.com/office/drawing/2014/main" id="{9CA56791-3969-4A5B-8C1E-8EABC13C6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Freeform 409">
              <a:extLst>
                <a:ext uri="{FF2B5EF4-FFF2-40B4-BE49-F238E27FC236}">
                  <a16:creationId xmlns:a16="http://schemas.microsoft.com/office/drawing/2014/main" id="{E6CEED7A-D5A4-46FA-9D52-18276255A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Freeform 410">
              <a:extLst>
                <a:ext uri="{FF2B5EF4-FFF2-40B4-BE49-F238E27FC236}">
                  <a16:creationId xmlns:a16="http://schemas.microsoft.com/office/drawing/2014/main" id="{E695A349-2403-4F11-A961-F3BD3AD23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Freeform 411">
              <a:extLst>
                <a:ext uri="{FF2B5EF4-FFF2-40B4-BE49-F238E27FC236}">
                  <a16:creationId xmlns:a16="http://schemas.microsoft.com/office/drawing/2014/main" id="{2FE0D6E2-086B-4240-B8A3-5C536D1EF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" name="Freeform 412">
              <a:extLst>
                <a:ext uri="{FF2B5EF4-FFF2-40B4-BE49-F238E27FC236}">
                  <a16:creationId xmlns:a16="http://schemas.microsoft.com/office/drawing/2014/main" id="{9B9576D8-A096-4337-94F1-BBDDB665E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" name="Freeform 413">
              <a:extLst>
                <a:ext uri="{FF2B5EF4-FFF2-40B4-BE49-F238E27FC236}">
                  <a16:creationId xmlns:a16="http://schemas.microsoft.com/office/drawing/2014/main" id="{034FE0BB-058D-40CE-AF80-F6680DD31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" name="Freeform 414">
              <a:extLst>
                <a:ext uri="{FF2B5EF4-FFF2-40B4-BE49-F238E27FC236}">
                  <a16:creationId xmlns:a16="http://schemas.microsoft.com/office/drawing/2014/main" id="{30C1675B-E9B1-4E7E-9450-F383799AC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Freeform 415">
              <a:extLst>
                <a:ext uri="{FF2B5EF4-FFF2-40B4-BE49-F238E27FC236}">
                  <a16:creationId xmlns:a16="http://schemas.microsoft.com/office/drawing/2014/main" id="{86841724-2074-4DC6-A9D5-B36C21785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Freeform 416">
              <a:extLst>
                <a:ext uri="{FF2B5EF4-FFF2-40B4-BE49-F238E27FC236}">
                  <a16:creationId xmlns:a16="http://schemas.microsoft.com/office/drawing/2014/main" id="{25BDB685-EECD-49E7-BB1B-B5ECD8A8C4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Freeform 417">
              <a:extLst>
                <a:ext uri="{FF2B5EF4-FFF2-40B4-BE49-F238E27FC236}">
                  <a16:creationId xmlns:a16="http://schemas.microsoft.com/office/drawing/2014/main" id="{D08FDD78-3554-4ACB-9F0A-68A906D703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" name="Freeform 418">
              <a:extLst>
                <a:ext uri="{FF2B5EF4-FFF2-40B4-BE49-F238E27FC236}">
                  <a16:creationId xmlns:a16="http://schemas.microsoft.com/office/drawing/2014/main" id="{684201D3-4AAA-49A8-8C0C-E2A361EEF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" name="Freeform 419">
              <a:extLst>
                <a:ext uri="{FF2B5EF4-FFF2-40B4-BE49-F238E27FC236}">
                  <a16:creationId xmlns:a16="http://schemas.microsoft.com/office/drawing/2014/main" id="{013EAE04-659D-4396-844A-06B5BB5BCD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" name="Freeform 420">
              <a:extLst>
                <a:ext uri="{FF2B5EF4-FFF2-40B4-BE49-F238E27FC236}">
                  <a16:creationId xmlns:a16="http://schemas.microsoft.com/office/drawing/2014/main" id="{FAB480C8-E701-4BBB-96F3-61A002DCA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" name="Freeform 421">
              <a:extLst>
                <a:ext uri="{FF2B5EF4-FFF2-40B4-BE49-F238E27FC236}">
                  <a16:creationId xmlns:a16="http://schemas.microsoft.com/office/drawing/2014/main" id="{8A755DE5-00E7-4144-9D62-49877459A7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Freeform 422">
              <a:extLst>
                <a:ext uri="{FF2B5EF4-FFF2-40B4-BE49-F238E27FC236}">
                  <a16:creationId xmlns:a16="http://schemas.microsoft.com/office/drawing/2014/main" id="{F118BE67-57DC-4E63-AD5C-2FBE0008A8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Freeform 423">
              <a:extLst>
                <a:ext uri="{FF2B5EF4-FFF2-40B4-BE49-F238E27FC236}">
                  <a16:creationId xmlns:a16="http://schemas.microsoft.com/office/drawing/2014/main" id="{6CE0130F-112D-4588-8608-D4A9969235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Freeform 424">
              <a:extLst>
                <a:ext uri="{FF2B5EF4-FFF2-40B4-BE49-F238E27FC236}">
                  <a16:creationId xmlns:a16="http://schemas.microsoft.com/office/drawing/2014/main" id="{1472609E-2C44-4789-8BCE-FEFD5A81C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Freeform 425">
              <a:extLst>
                <a:ext uri="{FF2B5EF4-FFF2-40B4-BE49-F238E27FC236}">
                  <a16:creationId xmlns:a16="http://schemas.microsoft.com/office/drawing/2014/main" id="{AA9269F2-70C7-4425-AE13-9517A3153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Freeform 426">
              <a:extLst>
                <a:ext uri="{FF2B5EF4-FFF2-40B4-BE49-F238E27FC236}">
                  <a16:creationId xmlns:a16="http://schemas.microsoft.com/office/drawing/2014/main" id="{960BD901-0C11-4006-93C5-26D59A689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Freeform 427">
              <a:extLst>
                <a:ext uri="{FF2B5EF4-FFF2-40B4-BE49-F238E27FC236}">
                  <a16:creationId xmlns:a16="http://schemas.microsoft.com/office/drawing/2014/main" id="{B6A65414-6015-4F50-A3D9-1E288ACBA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Freeform 428">
              <a:extLst>
                <a:ext uri="{FF2B5EF4-FFF2-40B4-BE49-F238E27FC236}">
                  <a16:creationId xmlns:a16="http://schemas.microsoft.com/office/drawing/2014/main" id="{73C7E606-4A88-41F9-92A2-50CF344B1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Freeform 430">
              <a:extLst>
                <a:ext uri="{FF2B5EF4-FFF2-40B4-BE49-F238E27FC236}">
                  <a16:creationId xmlns:a16="http://schemas.microsoft.com/office/drawing/2014/main" id="{479605A4-9228-449D-967F-0DF80AB28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Freeform 431">
              <a:extLst>
                <a:ext uri="{FF2B5EF4-FFF2-40B4-BE49-F238E27FC236}">
                  <a16:creationId xmlns:a16="http://schemas.microsoft.com/office/drawing/2014/main" id="{3F0752D0-B6D5-4088-A291-3C31B43C4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Freeform 432">
              <a:extLst>
                <a:ext uri="{FF2B5EF4-FFF2-40B4-BE49-F238E27FC236}">
                  <a16:creationId xmlns:a16="http://schemas.microsoft.com/office/drawing/2014/main" id="{55B8FEEF-CC09-4BE2-AF95-F23ED2FA8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Freeform 433">
              <a:extLst>
                <a:ext uri="{FF2B5EF4-FFF2-40B4-BE49-F238E27FC236}">
                  <a16:creationId xmlns:a16="http://schemas.microsoft.com/office/drawing/2014/main" id="{61066BC9-2ECF-4D6B-AC1A-D483A4796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Freeform 434">
              <a:extLst>
                <a:ext uri="{FF2B5EF4-FFF2-40B4-BE49-F238E27FC236}">
                  <a16:creationId xmlns:a16="http://schemas.microsoft.com/office/drawing/2014/main" id="{48ED2ECA-E185-4A0F-8A9A-4A2981C61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Freeform 435">
              <a:extLst>
                <a:ext uri="{FF2B5EF4-FFF2-40B4-BE49-F238E27FC236}">
                  <a16:creationId xmlns:a16="http://schemas.microsoft.com/office/drawing/2014/main" id="{E9C89CBD-8115-45B0-8BEE-5BF79C8B1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Freeform 436">
              <a:extLst>
                <a:ext uri="{FF2B5EF4-FFF2-40B4-BE49-F238E27FC236}">
                  <a16:creationId xmlns:a16="http://schemas.microsoft.com/office/drawing/2014/main" id="{45F912FA-3A35-48C2-8B34-9B0F2D4D7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Freeform 437">
              <a:extLst>
                <a:ext uri="{FF2B5EF4-FFF2-40B4-BE49-F238E27FC236}">
                  <a16:creationId xmlns:a16="http://schemas.microsoft.com/office/drawing/2014/main" id="{8F55417A-7819-44C8-9DEC-A3342AF52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Freeform 438">
              <a:extLst>
                <a:ext uri="{FF2B5EF4-FFF2-40B4-BE49-F238E27FC236}">
                  <a16:creationId xmlns:a16="http://schemas.microsoft.com/office/drawing/2014/main" id="{0838D12B-B76F-47FD-A46A-2092F632E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Freeform 439">
              <a:extLst>
                <a:ext uri="{FF2B5EF4-FFF2-40B4-BE49-F238E27FC236}">
                  <a16:creationId xmlns:a16="http://schemas.microsoft.com/office/drawing/2014/main" id="{5556B825-1A05-4DE3-9003-34C508972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Freeform 440">
              <a:extLst>
                <a:ext uri="{FF2B5EF4-FFF2-40B4-BE49-F238E27FC236}">
                  <a16:creationId xmlns:a16="http://schemas.microsoft.com/office/drawing/2014/main" id="{2E4CF57B-2084-4860-BC11-8D760394E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Freeform 441">
              <a:extLst>
                <a:ext uri="{FF2B5EF4-FFF2-40B4-BE49-F238E27FC236}">
                  <a16:creationId xmlns:a16="http://schemas.microsoft.com/office/drawing/2014/main" id="{C7CF0C8E-D17A-4C4C-BFE5-171CA568E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Freeform 442">
              <a:extLst>
                <a:ext uri="{FF2B5EF4-FFF2-40B4-BE49-F238E27FC236}">
                  <a16:creationId xmlns:a16="http://schemas.microsoft.com/office/drawing/2014/main" id="{47C39D64-ABBF-4FED-AB32-FE52FD320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Freeform 443">
              <a:extLst>
                <a:ext uri="{FF2B5EF4-FFF2-40B4-BE49-F238E27FC236}">
                  <a16:creationId xmlns:a16="http://schemas.microsoft.com/office/drawing/2014/main" id="{0ADCC6DC-F55C-4FCF-816A-F4BA1F6B9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Freeform 444">
              <a:extLst>
                <a:ext uri="{FF2B5EF4-FFF2-40B4-BE49-F238E27FC236}">
                  <a16:creationId xmlns:a16="http://schemas.microsoft.com/office/drawing/2014/main" id="{69ECCD3C-67CF-483B-8AA1-EE5B1DF11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Freeform 445">
              <a:extLst>
                <a:ext uri="{FF2B5EF4-FFF2-40B4-BE49-F238E27FC236}">
                  <a16:creationId xmlns:a16="http://schemas.microsoft.com/office/drawing/2014/main" id="{A27D0CB7-4229-4887-8A99-57785839E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Freeform 446">
              <a:extLst>
                <a:ext uri="{FF2B5EF4-FFF2-40B4-BE49-F238E27FC236}">
                  <a16:creationId xmlns:a16="http://schemas.microsoft.com/office/drawing/2014/main" id="{CC99C287-E43C-49A7-BA40-5A9FBB5B5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Freeform 447">
              <a:extLst>
                <a:ext uri="{FF2B5EF4-FFF2-40B4-BE49-F238E27FC236}">
                  <a16:creationId xmlns:a16="http://schemas.microsoft.com/office/drawing/2014/main" id="{642093FC-C79D-4E09-9D6B-5E007E68F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Freeform 448">
              <a:extLst>
                <a:ext uri="{FF2B5EF4-FFF2-40B4-BE49-F238E27FC236}">
                  <a16:creationId xmlns:a16="http://schemas.microsoft.com/office/drawing/2014/main" id="{5B0AD672-B21C-4FB5-9223-05197B8CC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Freeform 449">
              <a:extLst>
                <a:ext uri="{FF2B5EF4-FFF2-40B4-BE49-F238E27FC236}">
                  <a16:creationId xmlns:a16="http://schemas.microsoft.com/office/drawing/2014/main" id="{68447B22-B46D-49AE-B56A-0F5154CBA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Freeform 450">
              <a:extLst>
                <a:ext uri="{FF2B5EF4-FFF2-40B4-BE49-F238E27FC236}">
                  <a16:creationId xmlns:a16="http://schemas.microsoft.com/office/drawing/2014/main" id="{2941DBDF-6A6C-4D41-BB92-D5FE5848A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Freeform 451">
              <a:extLst>
                <a:ext uri="{FF2B5EF4-FFF2-40B4-BE49-F238E27FC236}">
                  <a16:creationId xmlns:a16="http://schemas.microsoft.com/office/drawing/2014/main" id="{BDADEB1B-CD46-4792-92A4-0FC34E514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81" name="Picture 65" descr="MCj03914140000[1]">
            <a:extLst>
              <a:ext uri="{FF2B5EF4-FFF2-40B4-BE49-F238E27FC236}">
                <a16:creationId xmlns:a16="http://schemas.microsoft.com/office/drawing/2014/main" id="{2CD1DD64-9E6B-44B3-A976-A83D5D619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34" y="2719771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2" name="Picture 64" descr="j0212957">
            <a:extLst>
              <a:ext uri="{FF2B5EF4-FFF2-40B4-BE49-F238E27FC236}">
                <a16:creationId xmlns:a16="http://schemas.microsoft.com/office/drawing/2014/main" id="{D500349A-86AF-4C9F-8F7B-BBA4B3D1A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474" y="3531274"/>
            <a:ext cx="762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3" name="Group 452">
            <a:extLst>
              <a:ext uri="{FF2B5EF4-FFF2-40B4-BE49-F238E27FC236}">
                <a16:creationId xmlns:a16="http://schemas.microsoft.com/office/drawing/2014/main" id="{1A6BDCF0-FC33-444F-9E1D-EC3A2304BB73}"/>
              </a:ext>
            </a:extLst>
          </p:cNvPr>
          <p:cNvGrpSpPr>
            <a:grpSpLocks/>
          </p:cNvGrpSpPr>
          <p:nvPr/>
        </p:nvGrpSpPr>
        <p:grpSpPr bwMode="auto">
          <a:xfrm>
            <a:off x="7015587" y="2788247"/>
            <a:ext cx="1447800" cy="669403"/>
            <a:chOff x="4080" y="1165"/>
            <a:chExt cx="1278" cy="514"/>
          </a:xfrm>
        </p:grpSpPr>
        <p:sp>
          <p:nvSpPr>
            <p:cNvPr id="684" name="Freeform 234">
              <a:extLst>
                <a:ext uri="{FF2B5EF4-FFF2-40B4-BE49-F238E27FC236}">
                  <a16:creationId xmlns:a16="http://schemas.microsoft.com/office/drawing/2014/main" id="{A5E6D0B8-4CAE-4F1B-85E7-478CC5BFC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90"/>
              <a:ext cx="213" cy="90"/>
            </a:xfrm>
            <a:custGeom>
              <a:avLst/>
              <a:gdLst>
                <a:gd name="T0" fmla="*/ 53 w 853"/>
                <a:gd name="T1" fmla="*/ 22 h 362"/>
                <a:gd name="T2" fmla="*/ 52 w 853"/>
                <a:gd name="T3" fmla="*/ 19 h 362"/>
                <a:gd name="T4" fmla="*/ 50 w 853"/>
                <a:gd name="T5" fmla="*/ 17 h 362"/>
                <a:gd name="T6" fmla="*/ 48 w 853"/>
                <a:gd name="T7" fmla="*/ 14 h 362"/>
                <a:gd name="T8" fmla="*/ 45 w 853"/>
                <a:gd name="T9" fmla="*/ 12 h 362"/>
                <a:gd name="T10" fmla="*/ 43 w 853"/>
                <a:gd name="T11" fmla="*/ 10 h 362"/>
                <a:gd name="T12" fmla="*/ 40 w 853"/>
                <a:gd name="T13" fmla="*/ 8 h 362"/>
                <a:gd name="T14" fmla="*/ 36 w 853"/>
                <a:gd name="T15" fmla="*/ 6 h 362"/>
                <a:gd name="T16" fmla="*/ 33 w 853"/>
                <a:gd name="T17" fmla="*/ 4 h 362"/>
                <a:gd name="T18" fmla="*/ 30 w 853"/>
                <a:gd name="T19" fmla="*/ 3 h 362"/>
                <a:gd name="T20" fmla="*/ 26 w 853"/>
                <a:gd name="T21" fmla="*/ 2 h 362"/>
                <a:gd name="T22" fmla="*/ 22 w 853"/>
                <a:gd name="T23" fmla="*/ 1 h 362"/>
                <a:gd name="T24" fmla="*/ 18 w 853"/>
                <a:gd name="T25" fmla="*/ 1 h 362"/>
                <a:gd name="T26" fmla="*/ 14 w 853"/>
                <a:gd name="T27" fmla="*/ 0 h 362"/>
                <a:gd name="T28" fmla="*/ 9 w 853"/>
                <a:gd name="T29" fmla="*/ 0 h 362"/>
                <a:gd name="T30" fmla="*/ 5 w 853"/>
                <a:gd name="T31" fmla="*/ 0 h 362"/>
                <a:gd name="T32" fmla="*/ 0 w 853"/>
                <a:gd name="T33" fmla="*/ 0 h 362"/>
                <a:gd name="T34" fmla="*/ 4 w 853"/>
                <a:gd name="T35" fmla="*/ 1 h 362"/>
                <a:gd name="T36" fmla="*/ 7 w 853"/>
                <a:gd name="T37" fmla="*/ 2 h 362"/>
                <a:gd name="T38" fmla="*/ 11 w 853"/>
                <a:gd name="T39" fmla="*/ 3 h 362"/>
                <a:gd name="T40" fmla="*/ 15 w 853"/>
                <a:gd name="T41" fmla="*/ 3 h 362"/>
                <a:gd name="T42" fmla="*/ 18 w 853"/>
                <a:gd name="T43" fmla="*/ 4 h 362"/>
                <a:gd name="T44" fmla="*/ 21 w 853"/>
                <a:gd name="T45" fmla="*/ 6 h 362"/>
                <a:gd name="T46" fmla="*/ 24 w 853"/>
                <a:gd name="T47" fmla="*/ 7 h 362"/>
                <a:gd name="T48" fmla="*/ 28 w 853"/>
                <a:gd name="T49" fmla="*/ 8 h 362"/>
                <a:gd name="T50" fmla="*/ 31 w 853"/>
                <a:gd name="T51" fmla="*/ 9 h 362"/>
                <a:gd name="T52" fmla="*/ 34 w 853"/>
                <a:gd name="T53" fmla="*/ 11 h 362"/>
                <a:gd name="T54" fmla="*/ 37 w 853"/>
                <a:gd name="T55" fmla="*/ 12 h 362"/>
                <a:gd name="T56" fmla="*/ 40 w 853"/>
                <a:gd name="T57" fmla="*/ 14 h 362"/>
                <a:gd name="T58" fmla="*/ 43 w 853"/>
                <a:gd name="T59" fmla="*/ 16 h 362"/>
                <a:gd name="T60" fmla="*/ 47 w 853"/>
                <a:gd name="T61" fmla="*/ 18 h 362"/>
                <a:gd name="T62" fmla="*/ 50 w 853"/>
                <a:gd name="T63" fmla="*/ 20 h 362"/>
                <a:gd name="T64" fmla="*/ 53 w 853"/>
                <a:gd name="T65" fmla="*/ 22 h 3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53" h="362">
                  <a:moveTo>
                    <a:pt x="853" y="362"/>
                  </a:moveTo>
                  <a:lnTo>
                    <a:pt x="828" y="312"/>
                  </a:lnTo>
                  <a:lnTo>
                    <a:pt x="798" y="269"/>
                  </a:lnTo>
                  <a:lnTo>
                    <a:pt x="763" y="228"/>
                  </a:lnTo>
                  <a:lnTo>
                    <a:pt x="725" y="190"/>
                  </a:lnTo>
                  <a:lnTo>
                    <a:pt x="685" y="155"/>
                  </a:lnTo>
                  <a:lnTo>
                    <a:pt x="639" y="125"/>
                  </a:lnTo>
                  <a:lnTo>
                    <a:pt x="586" y="97"/>
                  </a:lnTo>
                  <a:lnTo>
                    <a:pt x="533" y="74"/>
                  </a:lnTo>
                  <a:lnTo>
                    <a:pt x="475" y="51"/>
                  </a:lnTo>
                  <a:lnTo>
                    <a:pt x="415" y="35"/>
                  </a:lnTo>
                  <a:lnTo>
                    <a:pt x="353" y="21"/>
                  </a:lnTo>
                  <a:lnTo>
                    <a:pt x="288" y="11"/>
                  </a:lnTo>
                  <a:lnTo>
                    <a:pt x="219" y="3"/>
                  </a:lnTo>
                  <a:lnTo>
                    <a:pt x="147" y="0"/>
                  </a:lnTo>
                  <a:lnTo>
                    <a:pt x="76" y="0"/>
                  </a:lnTo>
                  <a:lnTo>
                    <a:pt x="0" y="3"/>
                  </a:lnTo>
                  <a:lnTo>
                    <a:pt x="62" y="16"/>
                  </a:lnTo>
                  <a:lnTo>
                    <a:pt x="122" y="30"/>
                  </a:lnTo>
                  <a:lnTo>
                    <a:pt x="182" y="44"/>
                  </a:lnTo>
                  <a:lnTo>
                    <a:pt x="236" y="57"/>
                  </a:lnTo>
                  <a:lnTo>
                    <a:pt x="290" y="74"/>
                  </a:lnTo>
                  <a:lnTo>
                    <a:pt x="342" y="92"/>
                  </a:lnTo>
                  <a:lnTo>
                    <a:pt x="394" y="111"/>
                  </a:lnTo>
                  <a:lnTo>
                    <a:pt x="445" y="131"/>
                  </a:lnTo>
                  <a:lnTo>
                    <a:pt x="494" y="152"/>
                  </a:lnTo>
                  <a:lnTo>
                    <a:pt x="543" y="177"/>
                  </a:lnTo>
                  <a:lnTo>
                    <a:pt x="595" y="201"/>
                  </a:lnTo>
                  <a:lnTo>
                    <a:pt x="644" y="231"/>
                  </a:lnTo>
                  <a:lnTo>
                    <a:pt x="695" y="258"/>
                  </a:lnTo>
                  <a:lnTo>
                    <a:pt x="747" y="291"/>
                  </a:lnTo>
                  <a:lnTo>
                    <a:pt x="798" y="326"/>
                  </a:lnTo>
                  <a:lnTo>
                    <a:pt x="853" y="362"/>
                  </a:lnTo>
                  <a:close/>
                </a:path>
              </a:pathLst>
            </a:custGeom>
            <a:solidFill>
              <a:srgbClr val="9993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" name="Freeform 247">
              <a:extLst>
                <a:ext uri="{FF2B5EF4-FFF2-40B4-BE49-F238E27FC236}">
                  <a16:creationId xmlns:a16="http://schemas.microsoft.com/office/drawing/2014/main" id="{2692434F-A8B9-4050-8CAA-EF0618869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165"/>
              <a:ext cx="1278" cy="440"/>
            </a:xfrm>
            <a:custGeom>
              <a:avLst/>
              <a:gdLst>
                <a:gd name="T0" fmla="*/ 1 w 5110"/>
                <a:gd name="T1" fmla="*/ 96 h 1758"/>
                <a:gd name="T2" fmla="*/ 4 w 5110"/>
                <a:gd name="T3" fmla="*/ 85 h 1758"/>
                <a:gd name="T4" fmla="*/ 11 w 5110"/>
                <a:gd name="T5" fmla="*/ 76 h 1758"/>
                <a:gd name="T6" fmla="*/ 21 w 5110"/>
                <a:gd name="T7" fmla="*/ 68 h 1758"/>
                <a:gd name="T8" fmla="*/ 30 w 5110"/>
                <a:gd name="T9" fmla="*/ 63 h 1758"/>
                <a:gd name="T10" fmla="*/ 38 w 5110"/>
                <a:gd name="T11" fmla="*/ 60 h 1758"/>
                <a:gd name="T12" fmla="*/ 42 w 5110"/>
                <a:gd name="T13" fmla="*/ 56 h 1758"/>
                <a:gd name="T14" fmla="*/ 43 w 5110"/>
                <a:gd name="T15" fmla="*/ 50 h 1758"/>
                <a:gd name="T16" fmla="*/ 44 w 5110"/>
                <a:gd name="T17" fmla="*/ 44 h 1758"/>
                <a:gd name="T18" fmla="*/ 48 w 5110"/>
                <a:gd name="T19" fmla="*/ 41 h 1758"/>
                <a:gd name="T20" fmla="*/ 49 w 5110"/>
                <a:gd name="T21" fmla="*/ 36 h 1758"/>
                <a:gd name="T22" fmla="*/ 47 w 5110"/>
                <a:gd name="T23" fmla="*/ 31 h 1758"/>
                <a:gd name="T24" fmla="*/ 48 w 5110"/>
                <a:gd name="T25" fmla="*/ 29 h 1758"/>
                <a:gd name="T26" fmla="*/ 53 w 5110"/>
                <a:gd name="T27" fmla="*/ 27 h 1758"/>
                <a:gd name="T28" fmla="*/ 58 w 5110"/>
                <a:gd name="T29" fmla="*/ 24 h 1758"/>
                <a:gd name="T30" fmla="*/ 60 w 5110"/>
                <a:gd name="T31" fmla="*/ 18 h 1758"/>
                <a:gd name="T32" fmla="*/ 64 w 5110"/>
                <a:gd name="T33" fmla="*/ 14 h 1758"/>
                <a:gd name="T34" fmla="*/ 72 w 5110"/>
                <a:gd name="T35" fmla="*/ 13 h 1758"/>
                <a:gd name="T36" fmla="*/ 76 w 5110"/>
                <a:gd name="T37" fmla="*/ 10 h 1758"/>
                <a:gd name="T38" fmla="*/ 78 w 5110"/>
                <a:gd name="T39" fmla="*/ 4 h 1758"/>
                <a:gd name="T40" fmla="*/ 142 w 5110"/>
                <a:gd name="T41" fmla="*/ 60 h 1758"/>
                <a:gd name="T42" fmla="*/ 152 w 5110"/>
                <a:gd name="T43" fmla="*/ 46 h 1758"/>
                <a:gd name="T44" fmla="*/ 154 w 5110"/>
                <a:gd name="T45" fmla="*/ 40 h 1758"/>
                <a:gd name="T46" fmla="*/ 158 w 5110"/>
                <a:gd name="T47" fmla="*/ 39 h 1758"/>
                <a:gd name="T48" fmla="*/ 163 w 5110"/>
                <a:gd name="T49" fmla="*/ 40 h 1758"/>
                <a:gd name="T50" fmla="*/ 166 w 5110"/>
                <a:gd name="T51" fmla="*/ 43 h 1758"/>
                <a:gd name="T52" fmla="*/ 227 w 5110"/>
                <a:gd name="T53" fmla="*/ 61 h 1758"/>
                <a:gd name="T54" fmla="*/ 232 w 5110"/>
                <a:gd name="T55" fmla="*/ 44 h 1758"/>
                <a:gd name="T56" fmla="*/ 234 w 5110"/>
                <a:gd name="T57" fmla="*/ 42 h 1758"/>
                <a:gd name="T58" fmla="*/ 235 w 5110"/>
                <a:gd name="T59" fmla="*/ 42 h 1758"/>
                <a:gd name="T60" fmla="*/ 236 w 5110"/>
                <a:gd name="T61" fmla="*/ 44 h 1758"/>
                <a:gd name="T62" fmla="*/ 234 w 5110"/>
                <a:gd name="T63" fmla="*/ 61 h 1758"/>
                <a:gd name="T64" fmla="*/ 252 w 5110"/>
                <a:gd name="T65" fmla="*/ 59 h 1758"/>
                <a:gd name="T66" fmla="*/ 248 w 5110"/>
                <a:gd name="T67" fmla="*/ 54 h 1758"/>
                <a:gd name="T68" fmla="*/ 244 w 5110"/>
                <a:gd name="T69" fmla="*/ 48 h 1758"/>
                <a:gd name="T70" fmla="*/ 239 w 5110"/>
                <a:gd name="T71" fmla="*/ 42 h 1758"/>
                <a:gd name="T72" fmla="*/ 236 w 5110"/>
                <a:gd name="T73" fmla="*/ 37 h 1758"/>
                <a:gd name="T74" fmla="*/ 234 w 5110"/>
                <a:gd name="T75" fmla="*/ 32 h 1758"/>
                <a:gd name="T76" fmla="*/ 234 w 5110"/>
                <a:gd name="T77" fmla="*/ 28 h 1758"/>
                <a:gd name="T78" fmla="*/ 237 w 5110"/>
                <a:gd name="T79" fmla="*/ 24 h 1758"/>
                <a:gd name="T80" fmla="*/ 269 w 5110"/>
                <a:gd name="T81" fmla="*/ 63 h 1758"/>
                <a:gd name="T82" fmla="*/ 276 w 5110"/>
                <a:gd name="T83" fmla="*/ 64 h 1758"/>
                <a:gd name="T84" fmla="*/ 282 w 5110"/>
                <a:gd name="T85" fmla="*/ 65 h 1758"/>
                <a:gd name="T86" fmla="*/ 287 w 5110"/>
                <a:gd name="T87" fmla="*/ 67 h 1758"/>
                <a:gd name="T88" fmla="*/ 291 w 5110"/>
                <a:gd name="T89" fmla="*/ 69 h 1758"/>
                <a:gd name="T90" fmla="*/ 295 w 5110"/>
                <a:gd name="T91" fmla="*/ 72 h 1758"/>
                <a:gd name="T92" fmla="*/ 298 w 5110"/>
                <a:gd name="T93" fmla="*/ 76 h 1758"/>
                <a:gd name="T94" fmla="*/ 301 w 5110"/>
                <a:gd name="T95" fmla="*/ 81 h 1758"/>
                <a:gd name="T96" fmla="*/ 304 w 5110"/>
                <a:gd name="T97" fmla="*/ 86 h 1758"/>
                <a:gd name="T98" fmla="*/ 315 w 5110"/>
                <a:gd name="T99" fmla="*/ 89 h 1758"/>
                <a:gd name="T100" fmla="*/ 320 w 5110"/>
                <a:gd name="T101" fmla="*/ 96 h 1758"/>
                <a:gd name="T102" fmla="*/ 317 w 5110"/>
                <a:gd name="T103" fmla="*/ 103 h 1758"/>
                <a:gd name="T104" fmla="*/ 307 w 5110"/>
                <a:gd name="T105" fmla="*/ 109 h 1758"/>
                <a:gd name="T106" fmla="*/ 284 w 5110"/>
                <a:gd name="T107" fmla="*/ 105 h 1758"/>
                <a:gd name="T108" fmla="*/ 185 w 5110"/>
                <a:gd name="T109" fmla="*/ 110 h 1758"/>
                <a:gd name="T110" fmla="*/ 125 w 5110"/>
                <a:gd name="T111" fmla="*/ 104 h 1758"/>
                <a:gd name="T112" fmla="*/ 20 w 5110"/>
                <a:gd name="T113" fmla="*/ 107 h 1758"/>
                <a:gd name="T114" fmla="*/ 0 w 5110"/>
                <a:gd name="T115" fmla="*/ 102 h 17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10" h="1758">
                  <a:moveTo>
                    <a:pt x="0" y="1636"/>
                  </a:moveTo>
                  <a:lnTo>
                    <a:pt x="9" y="1535"/>
                  </a:lnTo>
                  <a:lnTo>
                    <a:pt x="30" y="1443"/>
                  </a:lnTo>
                  <a:lnTo>
                    <a:pt x="65" y="1359"/>
                  </a:lnTo>
                  <a:lnTo>
                    <a:pt x="114" y="1280"/>
                  </a:lnTo>
                  <a:lnTo>
                    <a:pt x="174" y="1209"/>
                  </a:lnTo>
                  <a:lnTo>
                    <a:pt x="245" y="1144"/>
                  </a:lnTo>
                  <a:lnTo>
                    <a:pt x="326" y="1084"/>
                  </a:lnTo>
                  <a:lnTo>
                    <a:pt x="416" y="1033"/>
                  </a:lnTo>
                  <a:lnTo>
                    <a:pt x="481" y="1008"/>
                  </a:lnTo>
                  <a:lnTo>
                    <a:pt x="540" y="987"/>
                  </a:lnTo>
                  <a:lnTo>
                    <a:pt x="598" y="962"/>
                  </a:lnTo>
                  <a:lnTo>
                    <a:pt x="644" y="935"/>
                  </a:lnTo>
                  <a:lnTo>
                    <a:pt x="676" y="900"/>
                  </a:lnTo>
                  <a:lnTo>
                    <a:pt x="693" y="856"/>
                  </a:lnTo>
                  <a:lnTo>
                    <a:pt x="688" y="801"/>
                  </a:lnTo>
                  <a:lnTo>
                    <a:pt x="660" y="731"/>
                  </a:lnTo>
                  <a:lnTo>
                    <a:pt x="706" y="709"/>
                  </a:lnTo>
                  <a:lnTo>
                    <a:pt x="744" y="682"/>
                  </a:lnTo>
                  <a:lnTo>
                    <a:pt x="769" y="646"/>
                  </a:lnTo>
                  <a:lnTo>
                    <a:pt x="785" y="609"/>
                  </a:lnTo>
                  <a:lnTo>
                    <a:pt x="788" y="570"/>
                  </a:lnTo>
                  <a:lnTo>
                    <a:pt x="776" y="533"/>
                  </a:lnTo>
                  <a:lnTo>
                    <a:pt x="755" y="498"/>
                  </a:lnTo>
                  <a:lnTo>
                    <a:pt x="718" y="464"/>
                  </a:lnTo>
                  <a:lnTo>
                    <a:pt x="760" y="457"/>
                  </a:lnTo>
                  <a:lnTo>
                    <a:pt x="806" y="446"/>
                  </a:lnTo>
                  <a:lnTo>
                    <a:pt x="850" y="429"/>
                  </a:lnTo>
                  <a:lnTo>
                    <a:pt x="891" y="411"/>
                  </a:lnTo>
                  <a:lnTo>
                    <a:pt x="924" y="381"/>
                  </a:lnTo>
                  <a:lnTo>
                    <a:pt x="945" y="342"/>
                  </a:lnTo>
                  <a:lnTo>
                    <a:pt x="954" y="291"/>
                  </a:lnTo>
                  <a:lnTo>
                    <a:pt x="942" y="223"/>
                  </a:lnTo>
                  <a:lnTo>
                    <a:pt x="1027" y="228"/>
                  </a:lnTo>
                  <a:lnTo>
                    <a:pt x="1095" y="226"/>
                  </a:lnTo>
                  <a:lnTo>
                    <a:pt x="1147" y="212"/>
                  </a:lnTo>
                  <a:lnTo>
                    <a:pt x="1184" y="187"/>
                  </a:lnTo>
                  <a:lnTo>
                    <a:pt x="1212" y="152"/>
                  </a:lnTo>
                  <a:lnTo>
                    <a:pt x="1231" y="111"/>
                  </a:lnTo>
                  <a:lnTo>
                    <a:pt x="1242" y="60"/>
                  </a:lnTo>
                  <a:lnTo>
                    <a:pt x="1249" y="0"/>
                  </a:lnTo>
                  <a:lnTo>
                    <a:pt x="2263" y="951"/>
                  </a:lnTo>
                  <a:lnTo>
                    <a:pt x="2530" y="951"/>
                  </a:lnTo>
                  <a:lnTo>
                    <a:pt x="2429" y="734"/>
                  </a:lnTo>
                  <a:lnTo>
                    <a:pt x="2434" y="676"/>
                  </a:lnTo>
                  <a:lnTo>
                    <a:pt x="2456" y="641"/>
                  </a:lnTo>
                  <a:lnTo>
                    <a:pt x="2491" y="623"/>
                  </a:lnTo>
                  <a:lnTo>
                    <a:pt x="2530" y="614"/>
                  </a:lnTo>
                  <a:lnTo>
                    <a:pt x="2572" y="623"/>
                  </a:lnTo>
                  <a:lnTo>
                    <a:pt x="2611" y="636"/>
                  </a:lnTo>
                  <a:lnTo>
                    <a:pt x="2641" y="658"/>
                  </a:lnTo>
                  <a:lnTo>
                    <a:pt x="2660" y="685"/>
                  </a:lnTo>
                  <a:lnTo>
                    <a:pt x="2826" y="965"/>
                  </a:lnTo>
                  <a:lnTo>
                    <a:pt x="3629" y="973"/>
                  </a:lnTo>
                  <a:lnTo>
                    <a:pt x="3697" y="718"/>
                  </a:lnTo>
                  <a:lnTo>
                    <a:pt x="3711" y="699"/>
                  </a:lnTo>
                  <a:lnTo>
                    <a:pt x="3722" y="682"/>
                  </a:lnTo>
                  <a:lnTo>
                    <a:pt x="3736" y="674"/>
                  </a:lnTo>
                  <a:lnTo>
                    <a:pt x="3747" y="671"/>
                  </a:lnTo>
                  <a:lnTo>
                    <a:pt x="3757" y="674"/>
                  </a:lnTo>
                  <a:lnTo>
                    <a:pt x="3768" y="685"/>
                  </a:lnTo>
                  <a:lnTo>
                    <a:pt x="3779" y="704"/>
                  </a:lnTo>
                  <a:lnTo>
                    <a:pt x="3789" y="731"/>
                  </a:lnTo>
                  <a:lnTo>
                    <a:pt x="3733" y="973"/>
                  </a:lnTo>
                  <a:lnTo>
                    <a:pt x="4056" y="987"/>
                  </a:lnTo>
                  <a:lnTo>
                    <a:pt x="4031" y="943"/>
                  </a:lnTo>
                  <a:lnTo>
                    <a:pt x="3999" y="900"/>
                  </a:lnTo>
                  <a:lnTo>
                    <a:pt x="3966" y="856"/>
                  </a:lnTo>
                  <a:lnTo>
                    <a:pt x="3931" y="810"/>
                  </a:lnTo>
                  <a:lnTo>
                    <a:pt x="3895" y="764"/>
                  </a:lnTo>
                  <a:lnTo>
                    <a:pt x="3860" y="720"/>
                  </a:lnTo>
                  <a:lnTo>
                    <a:pt x="3825" y="674"/>
                  </a:lnTo>
                  <a:lnTo>
                    <a:pt x="3795" y="630"/>
                  </a:lnTo>
                  <a:lnTo>
                    <a:pt x="3771" y="590"/>
                  </a:lnTo>
                  <a:lnTo>
                    <a:pt x="3752" y="549"/>
                  </a:lnTo>
                  <a:lnTo>
                    <a:pt x="3738" y="510"/>
                  </a:lnTo>
                  <a:lnTo>
                    <a:pt x="3736" y="475"/>
                  </a:lnTo>
                  <a:lnTo>
                    <a:pt x="3741" y="443"/>
                  </a:lnTo>
                  <a:lnTo>
                    <a:pt x="3759" y="413"/>
                  </a:lnTo>
                  <a:lnTo>
                    <a:pt x="3789" y="386"/>
                  </a:lnTo>
                  <a:lnTo>
                    <a:pt x="3833" y="364"/>
                  </a:lnTo>
                  <a:lnTo>
                    <a:pt x="4301" y="997"/>
                  </a:lnTo>
                  <a:lnTo>
                    <a:pt x="4357" y="1006"/>
                  </a:lnTo>
                  <a:lnTo>
                    <a:pt x="4409" y="1017"/>
                  </a:lnTo>
                  <a:lnTo>
                    <a:pt x="4458" y="1025"/>
                  </a:lnTo>
                  <a:lnTo>
                    <a:pt x="4504" y="1038"/>
                  </a:lnTo>
                  <a:lnTo>
                    <a:pt x="4545" y="1049"/>
                  </a:lnTo>
                  <a:lnTo>
                    <a:pt x="4586" y="1066"/>
                  </a:lnTo>
                  <a:lnTo>
                    <a:pt x="4622" y="1082"/>
                  </a:lnTo>
                  <a:lnTo>
                    <a:pt x="4654" y="1101"/>
                  </a:lnTo>
                  <a:lnTo>
                    <a:pt x="4687" y="1122"/>
                  </a:lnTo>
                  <a:lnTo>
                    <a:pt x="4714" y="1147"/>
                  </a:lnTo>
                  <a:lnTo>
                    <a:pt x="4740" y="1177"/>
                  </a:lnTo>
                  <a:lnTo>
                    <a:pt x="4768" y="1207"/>
                  </a:lnTo>
                  <a:lnTo>
                    <a:pt x="4793" y="1244"/>
                  </a:lnTo>
                  <a:lnTo>
                    <a:pt x="4816" y="1285"/>
                  </a:lnTo>
                  <a:lnTo>
                    <a:pt x="4841" y="1329"/>
                  </a:lnTo>
                  <a:lnTo>
                    <a:pt x="4863" y="1380"/>
                  </a:lnTo>
                  <a:lnTo>
                    <a:pt x="4964" y="1386"/>
                  </a:lnTo>
                  <a:lnTo>
                    <a:pt x="5040" y="1416"/>
                  </a:lnTo>
                  <a:lnTo>
                    <a:pt x="5088" y="1465"/>
                  </a:lnTo>
                  <a:lnTo>
                    <a:pt x="5110" y="1525"/>
                  </a:lnTo>
                  <a:lnTo>
                    <a:pt x="5102" y="1587"/>
                  </a:lnTo>
                  <a:lnTo>
                    <a:pt x="5066" y="1652"/>
                  </a:lnTo>
                  <a:lnTo>
                    <a:pt x="5001" y="1707"/>
                  </a:lnTo>
                  <a:lnTo>
                    <a:pt x="4906" y="1745"/>
                  </a:lnTo>
                  <a:lnTo>
                    <a:pt x="4881" y="1698"/>
                  </a:lnTo>
                  <a:lnTo>
                    <a:pt x="4539" y="1682"/>
                  </a:lnTo>
                  <a:lnTo>
                    <a:pt x="4542" y="1758"/>
                  </a:lnTo>
                  <a:lnTo>
                    <a:pt x="2953" y="1758"/>
                  </a:lnTo>
                  <a:lnTo>
                    <a:pt x="2962" y="1661"/>
                  </a:lnTo>
                  <a:lnTo>
                    <a:pt x="1992" y="1657"/>
                  </a:lnTo>
                  <a:lnTo>
                    <a:pt x="1992" y="1721"/>
                  </a:lnTo>
                  <a:lnTo>
                    <a:pt x="310" y="1712"/>
                  </a:lnTo>
                  <a:lnTo>
                    <a:pt x="312" y="1631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Freeform 248">
              <a:extLst>
                <a:ext uri="{FF2B5EF4-FFF2-40B4-BE49-F238E27FC236}">
                  <a16:creationId xmlns:a16="http://schemas.microsoft.com/office/drawing/2014/main" id="{541122F5-2CF8-43DA-B989-8282EB927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00"/>
              <a:ext cx="270" cy="203"/>
            </a:xfrm>
            <a:custGeom>
              <a:avLst/>
              <a:gdLst>
                <a:gd name="T0" fmla="*/ 67 w 1081"/>
                <a:gd name="T1" fmla="*/ 51 h 812"/>
                <a:gd name="T2" fmla="*/ 64 w 1081"/>
                <a:gd name="T3" fmla="*/ 49 h 812"/>
                <a:gd name="T4" fmla="*/ 60 w 1081"/>
                <a:gd name="T5" fmla="*/ 47 h 812"/>
                <a:gd name="T6" fmla="*/ 56 w 1081"/>
                <a:gd name="T7" fmla="*/ 44 h 812"/>
                <a:gd name="T8" fmla="*/ 52 w 1081"/>
                <a:gd name="T9" fmla="*/ 42 h 812"/>
                <a:gd name="T10" fmla="*/ 48 w 1081"/>
                <a:gd name="T11" fmla="*/ 39 h 812"/>
                <a:gd name="T12" fmla="*/ 43 w 1081"/>
                <a:gd name="T13" fmla="*/ 36 h 812"/>
                <a:gd name="T14" fmla="*/ 38 w 1081"/>
                <a:gd name="T15" fmla="*/ 33 h 812"/>
                <a:gd name="T16" fmla="*/ 33 w 1081"/>
                <a:gd name="T17" fmla="*/ 30 h 812"/>
                <a:gd name="T18" fmla="*/ 29 w 1081"/>
                <a:gd name="T19" fmla="*/ 27 h 812"/>
                <a:gd name="T20" fmla="*/ 24 w 1081"/>
                <a:gd name="T21" fmla="*/ 24 h 812"/>
                <a:gd name="T22" fmla="*/ 20 w 1081"/>
                <a:gd name="T23" fmla="*/ 22 h 812"/>
                <a:gd name="T24" fmla="*/ 15 w 1081"/>
                <a:gd name="T25" fmla="*/ 19 h 812"/>
                <a:gd name="T26" fmla="*/ 11 w 1081"/>
                <a:gd name="T27" fmla="*/ 16 h 812"/>
                <a:gd name="T28" fmla="*/ 7 w 1081"/>
                <a:gd name="T29" fmla="*/ 14 h 812"/>
                <a:gd name="T30" fmla="*/ 3 w 1081"/>
                <a:gd name="T31" fmla="*/ 11 h 812"/>
                <a:gd name="T32" fmla="*/ 0 w 1081"/>
                <a:gd name="T33" fmla="*/ 9 h 812"/>
                <a:gd name="T34" fmla="*/ 2 w 1081"/>
                <a:gd name="T35" fmla="*/ 9 h 812"/>
                <a:gd name="T36" fmla="*/ 4 w 1081"/>
                <a:gd name="T37" fmla="*/ 8 h 812"/>
                <a:gd name="T38" fmla="*/ 6 w 1081"/>
                <a:gd name="T39" fmla="*/ 7 h 812"/>
                <a:gd name="T40" fmla="*/ 7 w 1081"/>
                <a:gd name="T41" fmla="*/ 6 h 812"/>
                <a:gd name="T42" fmla="*/ 9 w 1081"/>
                <a:gd name="T43" fmla="*/ 4 h 812"/>
                <a:gd name="T44" fmla="*/ 9 w 1081"/>
                <a:gd name="T45" fmla="*/ 3 h 812"/>
                <a:gd name="T46" fmla="*/ 10 w 1081"/>
                <a:gd name="T47" fmla="*/ 2 h 812"/>
                <a:gd name="T48" fmla="*/ 11 w 1081"/>
                <a:gd name="T49" fmla="*/ 0 h 812"/>
                <a:gd name="T50" fmla="*/ 15 w 1081"/>
                <a:gd name="T51" fmla="*/ 3 h 812"/>
                <a:gd name="T52" fmla="*/ 18 w 1081"/>
                <a:gd name="T53" fmla="*/ 6 h 812"/>
                <a:gd name="T54" fmla="*/ 21 w 1081"/>
                <a:gd name="T55" fmla="*/ 10 h 812"/>
                <a:gd name="T56" fmla="*/ 25 w 1081"/>
                <a:gd name="T57" fmla="*/ 13 h 812"/>
                <a:gd name="T58" fmla="*/ 28 w 1081"/>
                <a:gd name="T59" fmla="*/ 16 h 812"/>
                <a:gd name="T60" fmla="*/ 32 w 1081"/>
                <a:gd name="T61" fmla="*/ 19 h 812"/>
                <a:gd name="T62" fmla="*/ 36 w 1081"/>
                <a:gd name="T63" fmla="*/ 23 h 812"/>
                <a:gd name="T64" fmla="*/ 39 w 1081"/>
                <a:gd name="T65" fmla="*/ 26 h 812"/>
                <a:gd name="T66" fmla="*/ 43 w 1081"/>
                <a:gd name="T67" fmla="*/ 29 h 812"/>
                <a:gd name="T68" fmla="*/ 47 w 1081"/>
                <a:gd name="T69" fmla="*/ 33 h 812"/>
                <a:gd name="T70" fmla="*/ 50 w 1081"/>
                <a:gd name="T71" fmla="*/ 36 h 812"/>
                <a:gd name="T72" fmla="*/ 54 w 1081"/>
                <a:gd name="T73" fmla="*/ 39 h 812"/>
                <a:gd name="T74" fmla="*/ 57 w 1081"/>
                <a:gd name="T75" fmla="*/ 42 h 812"/>
                <a:gd name="T76" fmla="*/ 61 w 1081"/>
                <a:gd name="T77" fmla="*/ 45 h 812"/>
                <a:gd name="T78" fmla="*/ 64 w 1081"/>
                <a:gd name="T79" fmla="*/ 48 h 812"/>
                <a:gd name="T80" fmla="*/ 67 w 1081"/>
                <a:gd name="T81" fmla="*/ 51 h 8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1" h="812">
                  <a:moveTo>
                    <a:pt x="1081" y="812"/>
                  </a:moveTo>
                  <a:lnTo>
                    <a:pt x="1028" y="779"/>
                  </a:lnTo>
                  <a:lnTo>
                    <a:pt x="968" y="744"/>
                  </a:lnTo>
                  <a:lnTo>
                    <a:pt x="902" y="706"/>
                  </a:lnTo>
                  <a:lnTo>
                    <a:pt x="834" y="666"/>
                  </a:lnTo>
                  <a:lnTo>
                    <a:pt x="763" y="622"/>
                  </a:lnTo>
                  <a:lnTo>
                    <a:pt x="691" y="576"/>
                  </a:lnTo>
                  <a:lnTo>
                    <a:pt x="615" y="530"/>
                  </a:lnTo>
                  <a:lnTo>
                    <a:pt x="538" y="484"/>
                  </a:lnTo>
                  <a:lnTo>
                    <a:pt x="462" y="435"/>
                  </a:lnTo>
                  <a:lnTo>
                    <a:pt x="389" y="389"/>
                  </a:lnTo>
                  <a:lnTo>
                    <a:pt x="315" y="343"/>
                  </a:lnTo>
                  <a:lnTo>
                    <a:pt x="245" y="299"/>
                  </a:lnTo>
                  <a:lnTo>
                    <a:pt x="177" y="255"/>
                  </a:lnTo>
                  <a:lnTo>
                    <a:pt x="112" y="214"/>
                  </a:lnTo>
                  <a:lnTo>
                    <a:pt x="54" y="179"/>
                  </a:lnTo>
                  <a:lnTo>
                    <a:pt x="0" y="144"/>
                  </a:lnTo>
                  <a:lnTo>
                    <a:pt x="41" y="136"/>
                  </a:lnTo>
                  <a:lnTo>
                    <a:pt x="74" y="122"/>
                  </a:lnTo>
                  <a:lnTo>
                    <a:pt x="98" y="106"/>
                  </a:lnTo>
                  <a:lnTo>
                    <a:pt x="120" y="87"/>
                  </a:lnTo>
                  <a:lnTo>
                    <a:pt x="139" y="64"/>
                  </a:lnTo>
                  <a:lnTo>
                    <a:pt x="153" y="43"/>
                  </a:lnTo>
                  <a:lnTo>
                    <a:pt x="169" y="22"/>
                  </a:lnTo>
                  <a:lnTo>
                    <a:pt x="185" y="0"/>
                  </a:lnTo>
                  <a:lnTo>
                    <a:pt x="236" y="48"/>
                  </a:lnTo>
                  <a:lnTo>
                    <a:pt x="291" y="101"/>
                  </a:lnTo>
                  <a:lnTo>
                    <a:pt x="345" y="152"/>
                  </a:lnTo>
                  <a:lnTo>
                    <a:pt x="400" y="203"/>
                  </a:lnTo>
                  <a:lnTo>
                    <a:pt x="456" y="255"/>
                  </a:lnTo>
                  <a:lnTo>
                    <a:pt x="514" y="309"/>
                  </a:lnTo>
                  <a:lnTo>
                    <a:pt x="571" y="361"/>
                  </a:lnTo>
                  <a:lnTo>
                    <a:pt x="631" y="413"/>
                  </a:lnTo>
                  <a:lnTo>
                    <a:pt x="687" y="467"/>
                  </a:lnTo>
                  <a:lnTo>
                    <a:pt x="747" y="519"/>
                  </a:lnTo>
                  <a:lnTo>
                    <a:pt x="804" y="570"/>
                  </a:lnTo>
                  <a:lnTo>
                    <a:pt x="862" y="622"/>
                  </a:lnTo>
                  <a:lnTo>
                    <a:pt x="919" y="671"/>
                  </a:lnTo>
                  <a:lnTo>
                    <a:pt x="973" y="720"/>
                  </a:lnTo>
                  <a:lnTo>
                    <a:pt x="1028" y="766"/>
                  </a:lnTo>
                  <a:lnTo>
                    <a:pt x="1081" y="812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" name="Freeform 249">
              <a:extLst>
                <a:ext uri="{FF2B5EF4-FFF2-40B4-BE49-F238E27FC236}">
                  <a16:creationId xmlns:a16="http://schemas.microsoft.com/office/drawing/2014/main" id="{04EECD27-D682-4549-9185-07CF1B62E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240"/>
              <a:ext cx="312" cy="162"/>
            </a:xfrm>
            <a:custGeom>
              <a:avLst/>
              <a:gdLst>
                <a:gd name="T0" fmla="*/ 78 w 1247"/>
                <a:gd name="T1" fmla="*/ 41 h 646"/>
                <a:gd name="T2" fmla="*/ 74 w 1247"/>
                <a:gd name="T3" fmla="*/ 39 h 646"/>
                <a:gd name="T4" fmla="*/ 69 w 1247"/>
                <a:gd name="T5" fmla="*/ 38 h 646"/>
                <a:gd name="T6" fmla="*/ 65 w 1247"/>
                <a:gd name="T7" fmla="*/ 36 h 646"/>
                <a:gd name="T8" fmla="*/ 60 w 1247"/>
                <a:gd name="T9" fmla="*/ 35 h 646"/>
                <a:gd name="T10" fmla="*/ 55 w 1247"/>
                <a:gd name="T11" fmla="*/ 33 h 646"/>
                <a:gd name="T12" fmla="*/ 50 w 1247"/>
                <a:gd name="T13" fmla="*/ 31 h 646"/>
                <a:gd name="T14" fmla="*/ 44 w 1247"/>
                <a:gd name="T15" fmla="*/ 29 h 646"/>
                <a:gd name="T16" fmla="*/ 39 w 1247"/>
                <a:gd name="T17" fmla="*/ 27 h 646"/>
                <a:gd name="T18" fmla="*/ 34 w 1247"/>
                <a:gd name="T19" fmla="*/ 25 h 646"/>
                <a:gd name="T20" fmla="*/ 29 w 1247"/>
                <a:gd name="T21" fmla="*/ 23 h 646"/>
                <a:gd name="T22" fmla="*/ 23 w 1247"/>
                <a:gd name="T23" fmla="*/ 21 h 646"/>
                <a:gd name="T24" fmla="*/ 18 w 1247"/>
                <a:gd name="T25" fmla="*/ 19 h 646"/>
                <a:gd name="T26" fmla="*/ 14 w 1247"/>
                <a:gd name="T27" fmla="*/ 18 h 646"/>
                <a:gd name="T28" fmla="*/ 9 w 1247"/>
                <a:gd name="T29" fmla="*/ 16 h 646"/>
                <a:gd name="T30" fmla="*/ 4 w 1247"/>
                <a:gd name="T31" fmla="*/ 14 h 646"/>
                <a:gd name="T32" fmla="*/ 0 w 1247"/>
                <a:gd name="T33" fmla="*/ 13 h 646"/>
                <a:gd name="T34" fmla="*/ 2 w 1247"/>
                <a:gd name="T35" fmla="*/ 12 h 646"/>
                <a:gd name="T36" fmla="*/ 4 w 1247"/>
                <a:gd name="T37" fmla="*/ 10 h 646"/>
                <a:gd name="T38" fmla="*/ 6 w 1247"/>
                <a:gd name="T39" fmla="*/ 9 h 646"/>
                <a:gd name="T40" fmla="*/ 7 w 1247"/>
                <a:gd name="T41" fmla="*/ 7 h 646"/>
                <a:gd name="T42" fmla="*/ 9 w 1247"/>
                <a:gd name="T43" fmla="*/ 6 h 646"/>
                <a:gd name="T44" fmla="*/ 9 w 1247"/>
                <a:gd name="T45" fmla="*/ 4 h 646"/>
                <a:gd name="T46" fmla="*/ 10 w 1247"/>
                <a:gd name="T47" fmla="*/ 2 h 646"/>
                <a:gd name="T48" fmla="*/ 11 w 1247"/>
                <a:gd name="T49" fmla="*/ 0 h 646"/>
                <a:gd name="T50" fmla="*/ 13 w 1247"/>
                <a:gd name="T51" fmla="*/ 2 h 646"/>
                <a:gd name="T52" fmla="*/ 16 w 1247"/>
                <a:gd name="T53" fmla="*/ 4 h 646"/>
                <a:gd name="T54" fmla="*/ 20 w 1247"/>
                <a:gd name="T55" fmla="*/ 6 h 646"/>
                <a:gd name="T56" fmla="*/ 24 w 1247"/>
                <a:gd name="T57" fmla="*/ 8 h 646"/>
                <a:gd name="T58" fmla="*/ 29 w 1247"/>
                <a:gd name="T59" fmla="*/ 11 h 646"/>
                <a:gd name="T60" fmla="*/ 33 w 1247"/>
                <a:gd name="T61" fmla="*/ 14 h 646"/>
                <a:gd name="T62" fmla="*/ 39 w 1247"/>
                <a:gd name="T63" fmla="*/ 17 h 646"/>
                <a:gd name="T64" fmla="*/ 44 w 1247"/>
                <a:gd name="T65" fmla="*/ 20 h 646"/>
                <a:gd name="T66" fmla="*/ 49 w 1247"/>
                <a:gd name="T67" fmla="*/ 24 h 646"/>
                <a:gd name="T68" fmla="*/ 54 w 1247"/>
                <a:gd name="T69" fmla="*/ 27 h 646"/>
                <a:gd name="T70" fmla="*/ 59 w 1247"/>
                <a:gd name="T71" fmla="*/ 30 h 646"/>
                <a:gd name="T72" fmla="*/ 63 w 1247"/>
                <a:gd name="T73" fmla="*/ 32 h 646"/>
                <a:gd name="T74" fmla="*/ 68 w 1247"/>
                <a:gd name="T75" fmla="*/ 35 h 646"/>
                <a:gd name="T76" fmla="*/ 72 w 1247"/>
                <a:gd name="T77" fmla="*/ 37 h 646"/>
                <a:gd name="T78" fmla="*/ 75 w 1247"/>
                <a:gd name="T79" fmla="*/ 39 h 646"/>
                <a:gd name="T80" fmla="*/ 78 w 1247"/>
                <a:gd name="T81" fmla="*/ 41 h 6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7" h="646">
                  <a:moveTo>
                    <a:pt x="1247" y="646"/>
                  </a:moveTo>
                  <a:lnTo>
                    <a:pt x="1179" y="628"/>
                  </a:lnTo>
                  <a:lnTo>
                    <a:pt x="1106" y="603"/>
                  </a:lnTo>
                  <a:lnTo>
                    <a:pt x="1032" y="579"/>
                  </a:lnTo>
                  <a:lnTo>
                    <a:pt x="953" y="552"/>
                  </a:lnTo>
                  <a:lnTo>
                    <a:pt x="872" y="524"/>
                  </a:lnTo>
                  <a:lnTo>
                    <a:pt x="791" y="494"/>
                  </a:lnTo>
                  <a:lnTo>
                    <a:pt x="706" y="464"/>
                  </a:lnTo>
                  <a:lnTo>
                    <a:pt x="622" y="434"/>
                  </a:lnTo>
                  <a:lnTo>
                    <a:pt x="538" y="402"/>
                  </a:lnTo>
                  <a:lnTo>
                    <a:pt x="454" y="372"/>
                  </a:lnTo>
                  <a:lnTo>
                    <a:pt x="372" y="339"/>
                  </a:lnTo>
                  <a:lnTo>
                    <a:pt x="293" y="309"/>
                  </a:lnTo>
                  <a:lnTo>
                    <a:pt x="214" y="280"/>
                  </a:lnTo>
                  <a:lnTo>
                    <a:pt x="138" y="252"/>
                  </a:lnTo>
                  <a:lnTo>
                    <a:pt x="68" y="226"/>
                  </a:lnTo>
                  <a:lnTo>
                    <a:pt x="0" y="201"/>
                  </a:lnTo>
                  <a:lnTo>
                    <a:pt x="35" y="182"/>
                  </a:lnTo>
                  <a:lnTo>
                    <a:pt x="65" y="162"/>
                  </a:lnTo>
                  <a:lnTo>
                    <a:pt x="92" y="141"/>
                  </a:lnTo>
                  <a:lnTo>
                    <a:pt x="117" y="116"/>
                  </a:lnTo>
                  <a:lnTo>
                    <a:pt x="136" y="90"/>
                  </a:lnTo>
                  <a:lnTo>
                    <a:pt x="149" y="62"/>
                  </a:lnTo>
                  <a:lnTo>
                    <a:pt x="163" y="32"/>
                  </a:lnTo>
                  <a:lnTo>
                    <a:pt x="171" y="0"/>
                  </a:lnTo>
                  <a:lnTo>
                    <a:pt x="209" y="24"/>
                  </a:lnTo>
                  <a:lnTo>
                    <a:pt x="258" y="54"/>
                  </a:lnTo>
                  <a:lnTo>
                    <a:pt x="318" y="90"/>
                  </a:lnTo>
                  <a:lnTo>
                    <a:pt x="383" y="130"/>
                  </a:lnTo>
                  <a:lnTo>
                    <a:pt x="456" y="176"/>
                  </a:lnTo>
                  <a:lnTo>
                    <a:pt x="533" y="222"/>
                  </a:lnTo>
                  <a:lnTo>
                    <a:pt x="614" y="272"/>
                  </a:lnTo>
                  <a:lnTo>
                    <a:pt x="695" y="323"/>
                  </a:lnTo>
                  <a:lnTo>
                    <a:pt x="780" y="374"/>
                  </a:lnTo>
                  <a:lnTo>
                    <a:pt x="861" y="423"/>
                  </a:lnTo>
                  <a:lnTo>
                    <a:pt x="940" y="470"/>
                  </a:lnTo>
                  <a:lnTo>
                    <a:pt x="1013" y="516"/>
                  </a:lnTo>
                  <a:lnTo>
                    <a:pt x="1084" y="557"/>
                  </a:lnTo>
                  <a:lnTo>
                    <a:pt x="1147" y="593"/>
                  </a:lnTo>
                  <a:lnTo>
                    <a:pt x="1200" y="623"/>
                  </a:lnTo>
                  <a:lnTo>
                    <a:pt x="1247" y="646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Freeform 250">
              <a:extLst>
                <a:ext uri="{FF2B5EF4-FFF2-40B4-BE49-F238E27FC236}">
                  <a16:creationId xmlns:a16="http://schemas.microsoft.com/office/drawing/2014/main" id="{A4586941-84A4-4468-ADDC-EB752603A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06"/>
              <a:ext cx="294" cy="96"/>
            </a:xfrm>
            <a:custGeom>
              <a:avLst/>
              <a:gdLst>
                <a:gd name="T0" fmla="*/ 74 w 1176"/>
                <a:gd name="T1" fmla="*/ 24 h 383"/>
                <a:gd name="T2" fmla="*/ 70 w 1176"/>
                <a:gd name="T3" fmla="*/ 24 h 383"/>
                <a:gd name="T4" fmla="*/ 66 w 1176"/>
                <a:gd name="T5" fmla="*/ 23 h 383"/>
                <a:gd name="T6" fmla="*/ 61 w 1176"/>
                <a:gd name="T7" fmla="*/ 22 h 383"/>
                <a:gd name="T8" fmla="*/ 56 w 1176"/>
                <a:gd name="T9" fmla="*/ 21 h 383"/>
                <a:gd name="T10" fmla="*/ 52 w 1176"/>
                <a:gd name="T11" fmla="*/ 20 h 383"/>
                <a:gd name="T12" fmla="*/ 47 w 1176"/>
                <a:gd name="T13" fmla="*/ 20 h 383"/>
                <a:gd name="T14" fmla="*/ 42 w 1176"/>
                <a:gd name="T15" fmla="*/ 19 h 383"/>
                <a:gd name="T16" fmla="*/ 37 w 1176"/>
                <a:gd name="T17" fmla="*/ 17 h 383"/>
                <a:gd name="T18" fmla="*/ 32 w 1176"/>
                <a:gd name="T19" fmla="*/ 16 h 383"/>
                <a:gd name="T20" fmla="*/ 27 w 1176"/>
                <a:gd name="T21" fmla="*/ 16 h 383"/>
                <a:gd name="T22" fmla="*/ 22 w 1176"/>
                <a:gd name="T23" fmla="*/ 15 h 383"/>
                <a:gd name="T24" fmla="*/ 17 w 1176"/>
                <a:gd name="T25" fmla="*/ 14 h 383"/>
                <a:gd name="T26" fmla="*/ 12 w 1176"/>
                <a:gd name="T27" fmla="*/ 13 h 383"/>
                <a:gd name="T28" fmla="*/ 8 w 1176"/>
                <a:gd name="T29" fmla="*/ 12 h 383"/>
                <a:gd name="T30" fmla="*/ 4 w 1176"/>
                <a:gd name="T31" fmla="*/ 11 h 383"/>
                <a:gd name="T32" fmla="*/ 0 w 1176"/>
                <a:gd name="T33" fmla="*/ 10 h 383"/>
                <a:gd name="T34" fmla="*/ 2 w 1176"/>
                <a:gd name="T35" fmla="*/ 9 h 383"/>
                <a:gd name="T36" fmla="*/ 3 w 1176"/>
                <a:gd name="T37" fmla="*/ 8 h 383"/>
                <a:gd name="T38" fmla="*/ 4 w 1176"/>
                <a:gd name="T39" fmla="*/ 7 h 383"/>
                <a:gd name="T40" fmla="*/ 4 w 1176"/>
                <a:gd name="T41" fmla="*/ 5 h 383"/>
                <a:gd name="T42" fmla="*/ 5 w 1176"/>
                <a:gd name="T43" fmla="*/ 4 h 383"/>
                <a:gd name="T44" fmla="*/ 5 w 1176"/>
                <a:gd name="T45" fmla="*/ 3 h 383"/>
                <a:gd name="T46" fmla="*/ 4 w 1176"/>
                <a:gd name="T47" fmla="*/ 2 h 383"/>
                <a:gd name="T48" fmla="*/ 4 w 1176"/>
                <a:gd name="T49" fmla="*/ 0 h 383"/>
                <a:gd name="T50" fmla="*/ 8 w 1176"/>
                <a:gd name="T51" fmla="*/ 2 h 383"/>
                <a:gd name="T52" fmla="*/ 12 w 1176"/>
                <a:gd name="T53" fmla="*/ 3 h 383"/>
                <a:gd name="T54" fmla="*/ 16 w 1176"/>
                <a:gd name="T55" fmla="*/ 4 h 383"/>
                <a:gd name="T56" fmla="*/ 21 w 1176"/>
                <a:gd name="T57" fmla="*/ 6 h 383"/>
                <a:gd name="T58" fmla="*/ 25 w 1176"/>
                <a:gd name="T59" fmla="*/ 7 h 383"/>
                <a:gd name="T60" fmla="*/ 29 w 1176"/>
                <a:gd name="T61" fmla="*/ 9 h 383"/>
                <a:gd name="T62" fmla="*/ 34 w 1176"/>
                <a:gd name="T63" fmla="*/ 11 h 383"/>
                <a:gd name="T64" fmla="*/ 39 w 1176"/>
                <a:gd name="T65" fmla="*/ 12 h 383"/>
                <a:gd name="T66" fmla="*/ 43 w 1176"/>
                <a:gd name="T67" fmla="*/ 14 h 383"/>
                <a:gd name="T68" fmla="*/ 48 w 1176"/>
                <a:gd name="T69" fmla="*/ 16 h 383"/>
                <a:gd name="T70" fmla="*/ 53 w 1176"/>
                <a:gd name="T71" fmla="*/ 17 h 383"/>
                <a:gd name="T72" fmla="*/ 57 w 1176"/>
                <a:gd name="T73" fmla="*/ 19 h 383"/>
                <a:gd name="T74" fmla="*/ 61 w 1176"/>
                <a:gd name="T75" fmla="*/ 20 h 383"/>
                <a:gd name="T76" fmla="*/ 66 w 1176"/>
                <a:gd name="T77" fmla="*/ 22 h 383"/>
                <a:gd name="T78" fmla="*/ 70 w 1176"/>
                <a:gd name="T79" fmla="*/ 23 h 383"/>
                <a:gd name="T80" fmla="*/ 74 w 1176"/>
                <a:gd name="T81" fmla="*/ 24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76" h="383">
                  <a:moveTo>
                    <a:pt x="1176" y="383"/>
                  </a:moveTo>
                  <a:lnTo>
                    <a:pt x="1113" y="376"/>
                  </a:lnTo>
                  <a:lnTo>
                    <a:pt x="1046" y="365"/>
                  </a:lnTo>
                  <a:lnTo>
                    <a:pt x="975" y="351"/>
                  </a:lnTo>
                  <a:lnTo>
                    <a:pt x="901" y="337"/>
                  </a:lnTo>
                  <a:lnTo>
                    <a:pt x="823" y="324"/>
                  </a:lnTo>
                  <a:lnTo>
                    <a:pt x="744" y="310"/>
                  </a:lnTo>
                  <a:lnTo>
                    <a:pt x="665" y="294"/>
                  </a:lnTo>
                  <a:lnTo>
                    <a:pt x="584" y="277"/>
                  </a:lnTo>
                  <a:lnTo>
                    <a:pt x="502" y="261"/>
                  </a:lnTo>
                  <a:lnTo>
                    <a:pt x="423" y="247"/>
                  </a:lnTo>
                  <a:lnTo>
                    <a:pt x="345" y="231"/>
                  </a:lnTo>
                  <a:lnTo>
                    <a:pt x="268" y="215"/>
                  </a:lnTo>
                  <a:lnTo>
                    <a:pt x="195" y="201"/>
                  </a:lnTo>
                  <a:lnTo>
                    <a:pt x="125" y="185"/>
                  </a:lnTo>
                  <a:lnTo>
                    <a:pt x="60" y="174"/>
                  </a:lnTo>
                  <a:lnTo>
                    <a:pt x="0" y="160"/>
                  </a:lnTo>
                  <a:lnTo>
                    <a:pt x="26" y="141"/>
                  </a:lnTo>
                  <a:lnTo>
                    <a:pt x="46" y="123"/>
                  </a:lnTo>
                  <a:lnTo>
                    <a:pt x="60" y="104"/>
                  </a:lnTo>
                  <a:lnTo>
                    <a:pt x="67" y="85"/>
                  </a:lnTo>
                  <a:lnTo>
                    <a:pt x="70" y="65"/>
                  </a:lnTo>
                  <a:lnTo>
                    <a:pt x="70" y="46"/>
                  </a:lnTo>
                  <a:lnTo>
                    <a:pt x="67" y="25"/>
                  </a:lnTo>
                  <a:lnTo>
                    <a:pt x="65" y="0"/>
                  </a:lnTo>
                  <a:lnTo>
                    <a:pt x="125" y="22"/>
                  </a:lnTo>
                  <a:lnTo>
                    <a:pt x="190" y="44"/>
                  </a:lnTo>
                  <a:lnTo>
                    <a:pt x="255" y="65"/>
                  </a:lnTo>
                  <a:lnTo>
                    <a:pt x="326" y="90"/>
                  </a:lnTo>
                  <a:lnTo>
                    <a:pt x="397" y="117"/>
                  </a:lnTo>
                  <a:lnTo>
                    <a:pt x="469" y="141"/>
                  </a:lnTo>
                  <a:lnTo>
                    <a:pt x="543" y="169"/>
                  </a:lnTo>
                  <a:lnTo>
                    <a:pt x="617" y="196"/>
                  </a:lnTo>
                  <a:lnTo>
                    <a:pt x="690" y="220"/>
                  </a:lnTo>
                  <a:lnTo>
                    <a:pt x="766" y="247"/>
                  </a:lnTo>
                  <a:lnTo>
                    <a:pt x="839" y="272"/>
                  </a:lnTo>
                  <a:lnTo>
                    <a:pt x="910" y="296"/>
                  </a:lnTo>
                  <a:lnTo>
                    <a:pt x="980" y="321"/>
                  </a:lnTo>
                  <a:lnTo>
                    <a:pt x="1048" y="342"/>
                  </a:lnTo>
                  <a:lnTo>
                    <a:pt x="1113" y="365"/>
                  </a:lnTo>
                  <a:lnTo>
                    <a:pt x="1176" y="383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Freeform 251">
              <a:extLst>
                <a:ext uri="{FF2B5EF4-FFF2-40B4-BE49-F238E27FC236}">
                  <a16:creationId xmlns:a16="http://schemas.microsoft.com/office/drawing/2014/main" id="{635ABCB7-3575-49E2-8A12-C448647D0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1362"/>
              <a:ext cx="244" cy="42"/>
            </a:xfrm>
            <a:custGeom>
              <a:avLst/>
              <a:gdLst>
                <a:gd name="T0" fmla="*/ 61 w 978"/>
                <a:gd name="T1" fmla="*/ 11 h 168"/>
                <a:gd name="T2" fmla="*/ 57 w 978"/>
                <a:gd name="T3" fmla="*/ 10 h 168"/>
                <a:gd name="T4" fmla="*/ 53 w 978"/>
                <a:gd name="T5" fmla="*/ 10 h 168"/>
                <a:gd name="T6" fmla="*/ 49 w 978"/>
                <a:gd name="T7" fmla="*/ 10 h 168"/>
                <a:gd name="T8" fmla="*/ 46 w 978"/>
                <a:gd name="T9" fmla="*/ 10 h 168"/>
                <a:gd name="T10" fmla="*/ 42 w 978"/>
                <a:gd name="T11" fmla="*/ 10 h 168"/>
                <a:gd name="T12" fmla="*/ 38 w 978"/>
                <a:gd name="T13" fmla="*/ 10 h 168"/>
                <a:gd name="T14" fmla="*/ 34 w 978"/>
                <a:gd name="T15" fmla="*/ 10 h 168"/>
                <a:gd name="T16" fmla="*/ 30 w 978"/>
                <a:gd name="T17" fmla="*/ 10 h 168"/>
                <a:gd name="T18" fmla="*/ 27 w 978"/>
                <a:gd name="T19" fmla="*/ 10 h 168"/>
                <a:gd name="T20" fmla="*/ 23 w 978"/>
                <a:gd name="T21" fmla="*/ 10 h 168"/>
                <a:gd name="T22" fmla="*/ 19 w 978"/>
                <a:gd name="T23" fmla="*/ 10 h 168"/>
                <a:gd name="T24" fmla="*/ 15 w 978"/>
                <a:gd name="T25" fmla="*/ 10 h 168"/>
                <a:gd name="T26" fmla="*/ 11 w 978"/>
                <a:gd name="T27" fmla="*/ 10 h 168"/>
                <a:gd name="T28" fmla="*/ 7 w 978"/>
                <a:gd name="T29" fmla="*/ 10 h 168"/>
                <a:gd name="T30" fmla="*/ 4 w 978"/>
                <a:gd name="T31" fmla="*/ 10 h 168"/>
                <a:gd name="T32" fmla="*/ 0 w 978"/>
                <a:gd name="T33" fmla="*/ 10 h 168"/>
                <a:gd name="T34" fmla="*/ 1 w 978"/>
                <a:gd name="T35" fmla="*/ 8 h 168"/>
                <a:gd name="T36" fmla="*/ 1 w 978"/>
                <a:gd name="T37" fmla="*/ 5 h 168"/>
                <a:gd name="T38" fmla="*/ 2 w 978"/>
                <a:gd name="T39" fmla="*/ 2 h 168"/>
                <a:gd name="T40" fmla="*/ 2 w 978"/>
                <a:gd name="T41" fmla="*/ 0 h 168"/>
                <a:gd name="T42" fmla="*/ 5 w 978"/>
                <a:gd name="T43" fmla="*/ 1 h 168"/>
                <a:gd name="T44" fmla="*/ 9 w 978"/>
                <a:gd name="T45" fmla="*/ 1 h 168"/>
                <a:gd name="T46" fmla="*/ 12 w 978"/>
                <a:gd name="T47" fmla="*/ 2 h 168"/>
                <a:gd name="T48" fmla="*/ 16 w 978"/>
                <a:gd name="T49" fmla="*/ 3 h 168"/>
                <a:gd name="T50" fmla="*/ 20 w 978"/>
                <a:gd name="T51" fmla="*/ 4 h 168"/>
                <a:gd name="T52" fmla="*/ 23 w 978"/>
                <a:gd name="T53" fmla="*/ 4 h 168"/>
                <a:gd name="T54" fmla="*/ 27 w 978"/>
                <a:gd name="T55" fmla="*/ 5 h 168"/>
                <a:gd name="T56" fmla="*/ 31 w 978"/>
                <a:gd name="T57" fmla="*/ 6 h 168"/>
                <a:gd name="T58" fmla="*/ 35 w 978"/>
                <a:gd name="T59" fmla="*/ 7 h 168"/>
                <a:gd name="T60" fmla="*/ 39 w 978"/>
                <a:gd name="T61" fmla="*/ 7 h 168"/>
                <a:gd name="T62" fmla="*/ 42 w 978"/>
                <a:gd name="T63" fmla="*/ 8 h 168"/>
                <a:gd name="T64" fmla="*/ 46 w 978"/>
                <a:gd name="T65" fmla="*/ 8 h 168"/>
                <a:gd name="T66" fmla="*/ 50 w 978"/>
                <a:gd name="T67" fmla="*/ 9 h 168"/>
                <a:gd name="T68" fmla="*/ 54 w 978"/>
                <a:gd name="T69" fmla="*/ 10 h 168"/>
                <a:gd name="T70" fmla="*/ 57 w 978"/>
                <a:gd name="T71" fmla="*/ 10 h 168"/>
                <a:gd name="T72" fmla="*/ 61 w 978"/>
                <a:gd name="T73" fmla="*/ 11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78" h="168">
                  <a:moveTo>
                    <a:pt x="978" y="168"/>
                  </a:moveTo>
                  <a:lnTo>
                    <a:pt x="916" y="164"/>
                  </a:lnTo>
                  <a:lnTo>
                    <a:pt x="856" y="162"/>
                  </a:lnTo>
                  <a:lnTo>
                    <a:pt x="794" y="159"/>
                  </a:lnTo>
                  <a:lnTo>
                    <a:pt x="734" y="157"/>
                  </a:lnTo>
                  <a:lnTo>
                    <a:pt x="671" y="157"/>
                  </a:lnTo>
                  <a:lnTo>
                    <a:pt x="611" y="154"/>
                  </a:lnTo>
                  <a:lnTo>
                    <a:pt x="549" y="154"/>
                  </a:lnTo>
                  <a:lnTo>
                    <a:pt x="489" y="154"/>
                  </a:lnTo>
                  <a:lnTo>
                    <a:pt x="429" y="154"/>
                  </a:lnTo>
                  <a:lnTo>
                    <a:pt x="367" y="154"/>
                  </a:lnTo>
                  <a:lnTo>
                    <a:pt x="307" y="154"/>
                  </a:lnTo>
                  <a:lnTo>
                    <a:pt x="245" y="154"/>
                  </a:lnTo>
                  <a:lnTo>
                    <a:pt x="185" y="154"/>
                  </a:lnTo>
                  <a:lnTo>
                    <a:pt x="122" y="154"/>
                  </a:lnTo>
                  <a:lnTo>
                    <a:pt x="62" y="152"/>
                  </a:lnTo>
                  <a:lnTo>
                    <a:pt x="0" y="152"/>
                  </a:lnTo>
                  <a:lnTo>
                    <a:pt x="11" y="118"/>
                  </a:lnTo>
                  <a:lnTo>
                    <a:pt x="22" y="78"/>
                  </a:lnTo>
                  <a:lnTo>
                    <a:pt x="27" y="37"/>
                  </a:lnTo>
                  <a:lnTo>
                    <a:pt x="27" y="0"/>
                  </a:lnTo>
                  <a:lnTo>
                    <a:pt x="85" y="10"/>
                  </a:lnTo>
                  <a:lnTo>
                    <a:pt x="142" y="21"/>
                  </a:lnTo>
                  <a:lnTo>
                    <a:pt x="198" y="35"/>
                  </a:lnTo>
                  <a:lnTo>
                    <a:pt x="258" y="46"/>
                  </a:lnTo>
                  <a:lnTo>
                    <a:pt x="318" y="56"/>
                  </a:lnTo>
                  <a:lnTo>
                    <a:pt x="378" y="67"/>
                  </a:lnTo>
                  <a:lnTo>
                    <a:pt x="438" y="81"/>
                  </a:lnTo>
                  <a:lnTo>
                    <a:pt x="500" y="92"/>
                  </a:lnTo>
                  <a:lnTo>
                    <a:pt x="560" y="102"/>
                  </a:lnTo>
                  <a:lnTo>
                    <a:pt x="620" y="113"/>
                  </a:lnTo>
                  <a:lnTo>
                    <a:pt x="683" y="122"/>
                  </a:lnTo>
                  <a:lnTo>
                    <a:pt x="742" y="132"/>
                  </a:lnTo>
                  <a:lnTo>
                    <a:pt x="802" y="143"/>
                  </a:lnTo>
                  <a:lnTo>
                    <a:pt x="861" y="152"/>
                  </a:lnTo>
                  <a:lnTo>
                    <a:pt x="921" y="159"/>
                  </a:lnTo>
                  <a:lnTo>
                    <a:pt x="978" y="168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Freeform 252">
              <a:extLst>
                <a:ext uri="{FF2B5EF4-FFF2-40B4-BE49-F238E27FC236}">
                  <a16:creationId xmlns:a16="http://schemas.microsoft.com/office/drawing/2014/main" id="{AF6F3192-979E-49BE-9D79-CFCAAFCFC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414"/>
              <a:ext cx="588" cy="148"/>
            </a:xfrm>
            <a:custGeom>
              <a:avLst/>
              <a:gdLst>
                <a:gd name="T0" fmla="*/ 147 w 2352"/>
                <a:gd name="T1" fmla="*/ 1 h 590"/>
                <a:gd name="T2" fmla="*/ 147 w 2352"/>
                <a:gd name="T3" fmla="*/ 37 h 590"/>
                <a:gd name="T4" fmla="*/ 145 w 2352"/>
                <a:gd name="T5" fmla="*/ 37 h 590"/>
                <a:gd name="T6" fmla="*/ 144 w 2352"/>
                <a:gd name="T7" fmla="*/ 37 h 590"/>
                <a:gd name="T8" fmla="*/ 142 w 2352"/>
                <a:gd name="T9" fmla="*/ 37 h 590"/>
                <a:gd name="T10" fmla="*/ 140 w 2352"/>
                <a:gd name="T11" fmla="*/ 37 h 590"/>
                <a:gd name="T12" fmla="*/ 138 w 2352"/>
                <a:gd name="T13" fmla="*/ 37 h 590"/>
                <a:gd name="T14" fmla="*/ 136 w 2352"/>
                <a:gd name="T15" fmla="*/ 37 h 590"/>
                <a:gd name="T16" fmla="*/ 135 w 2352"/>
                <a:gd name="T17" fmla="*/ 37 h 590"/>
                <a:gd name="T18" fmla="*/ 133 w 2352"/>
                <a:gd name="T19" fmla="*/ 37 h 590"/>
                <a:gd name="T20" fmla="*/ 131 w 2352"/>
                <a:gd name="T21" fmla="*/ 37 h 590"/>
                <a:gd name="T22" fmla="*/ 130 w 2352"/>
                <a:gd name="T23" fmla="*/ 37 h 590"/>
                <a:gd name="T24" fmla="*/ 128 w 2352"/>
                <a:gd name="T25" fmla="*/ 37 h 590"/>
                <a:gd name="T26" fmla="*/ 126 w 2352"/>
                <a:gd name="T27" fmla="*/ 37 h 590"/>
                <a:gd name="T28" fmla="*/ 124 w 2352"/>
                <a:gd name="T29" fmla="*/ 37 h 590"/>
                <a:gd name="T30" fmla="*/ 123 w 2352"/>
                <a:gd name="T31" fmla="*/ 37 h 590"/>
                <a:gd name="T32" fmla="*/ 121 w 2352"/>
                <a:gd name="T33" fmla="*/ 37 h 590"/>
                <a:gd name="T34" fmla="*/ 119 w 2352"/>
                <a:gd name="T35" fmla="*/ 37 h 590"/>
                <a:gd name="T36" fmla="*/ 116 w 2352"/>
                <a:gd name="T37" fmla="*/ 30 h 590"/>
                <a:gd name="T38" fmla="*/ 111 w 2352"/>
                <a:gd name="T39" fmla="*/ 24 h 590"/>
                <a:gd name="T40" fmla="*/ 106 w 2352"/>
                <a:gd name="T41" fmla="*/ 19 h 590"/>
                <a:gd name="T42" fmla="*/ 99 w 2352"/>
                <a:gd name="T43" fmla="*/ 15 h 590"/>
                <a:gd name="T44" fmla="*/ 92 w 2352"/>
                <a:gd name="T45" fmla="*/ 12 h 590"/>
                <a:gd name="T46" fmla="*/ 84 w 2352"/>
                <a:gd name="T47" fmla="*/ 10 h 590"/>
                <a:gd name="T48" fmla="*/ 76 w 2352"/>
                <a:gd name="T49" fmla="*/ 8 h 590"/>
                <a:gd name="T50" fmla="*/ 68 w 2352"/>
                <a:gd name="T51" fmla="*/ 8 h 590"/>
                <a:gd name="T52" fmla="*/ 60 w 2352"/>
                <a:gd name="T53" fmla="*/ 8 h 590"/>
                <a:gd name="T54" fmla="*/ 52 w 2352"/>
                <a:gd name="T55" fmla="*/ 10 h 590"/>
                <a:gd name="T56" fmla="*/ 44 w 2352"/>
                <a:gd name="T57" fmla="*/ 12 h 590"/>
                <a:gd name="T58" fmla="*/ 37 w 2352"/>
                <a:gd name="T59" fmla="*/ 15 h 590"/>
                <a:gd name="T60" fmla="*/ 31 w 2352"/>
                <a:gd name="T61" fmla="*/ 19 h 590"/>
                <a:gd name="T62" fmla="*/ 25 w 2352"/>
                <a:gd name="T63" fmla="*/ 24 h 590"/>
                <a:gd name="T64" fmla="*/ 20 w 2352"/>
                <a:gd name="T65" fmla="*/ 29 h 590"/>
                <a:gd name="T66" fmla="*/ 17 w 2352"/>
                <a:gd name="T67" fmla="*/ 35 h 590"/>
                <a:gd name="T68" fmla="*/ 15 w 2352"/>
                <a:gd name="T69" fmla="*/ 35 h 590"/>
                <a:gd name="T70" fmla="*/ 13 w 2352"/>
                <a:gd name="T71" fmla="*/ 35 h 590"/>
                <a:gd name="T72" fmla="*/ 10 w 2352"/>
                <a:gd name="T73" fmla="*/ 35 h 590"/>
                <a:gd name="T74" fmla="*/ 8 w 2352"/>
                <a:gd name="T75" fmla="*/ 35 h 590"/>
                <a:gd name="T76" fmla="*/ 6 w 2352"/>
                <a:gd name="T77" fmla="*/ 35 h 590"/>
                <a:gd name="T78" fmla="*/ 4 w 2352"/>
                <a:gd name="T79" fmla="*/ 36 h 590"/>
                <a:gd name="T80" fmla="*/ 2 w 2352"/>
                <a:gd name="T81" fmla="*/ 36 h 590"/>
                <a:gd name="T82" fmla="*/ 0 w 2352"/>
                <a:gd name="T83" fmla="*/ 36 h 590"/>
                <a:gd name="T84" fmla="*/ 2 w 2352"/>
                <a:gd name="T85" fmla="*/ 31 h 590"/>
                <a:gd name="T86" fmla="*/ 4 w 2352"/>
                <a:gd name="T87" fmla="*/ 26 h 590"/>
                <a:gd name="T88" fmla="*/ 6 w 2352"/>
                <a:gd name="T89" fmla="*/ 22 h 590"/>
                <a:gd name="T90" fmla="*/ 8 w 2352"/>
                <a:gd name="T91" fmla="*/ 18 h 590"/>
                <a:gd name="T92" fmla="*/ 12 w 2352"/>
                <a:gd name="T93" fmla="*/ 15 h 590"/>
                <a:gd name="T94" fmla="*/ 15 w 2352"/>
                <a:gd name="T95" fmla="*/ 12 h 590"/>
                <a:gd name="T96" fmla="*/ 18 w 2352"/>
                <a:gd name="T97" fmla="*/ 10 h 590"/>
                <a:gd name="T98" fmla="*/ 22 w 2352"/>
                <a:gd name="T99" fmla="*/ 8 h 590"/>
                <a:gd name="T100" fmla="*/ 25 w 2352"/>
                <a:gd name="T101" fmla="*/ 6 h 590"/>
                <a:gd name="T102" fmla="*/ 29 w 2352"/>
                <a:gd name="T103" fmla="*/ 4 h 590"/>
                <a:gd name="T104" fmla="*/ 33 w 2352"/>
                <a:gd name="T105" fmla="*/ 3 h 590"/>
                <a:gd name="T106" fmla="*/ 36 w 2352"/>
                <a:gd name="T107" fmla="*/ 2 h 590"/>
                <a:gd name="T108" fmla="*/ 40 w 2352"/>
                <a:gd name="T109" fmla="*/ 2 h 590"/>
                <a:gd name="T110" fmla="*/ 44 w 2352"/>
                <a:gd name="T111" fmla="*/ 1 h 590"/>
                <a:gd name="T112" fmla="*/ 47 w 2352"/>
                <a:gd name="T113" fmla="*/ 1 h 590"/>
                <a:gd name="T114" fmla="*/ 51 w 2352"/>
                <a:gd name="T115" fmla="*/ 0 h 590"/>
                <a:gd name="T116" fmla="*/ 147 w 2352"/>
                <a:gd name="T117" fmla="*/ 1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52" h="590">
                  <a:moveTo>
                    <a:pt x="2350" y="20"/>
                  </a:moveTo>
                  <a:lnTo>
                    <a:pt x="2352" y="588"/>
                  </a:lnTo>
                  <a:lnTo>
                    <a:pt x="2322" y="588"/>
                  </a:lnTo>
                  <a:lnTo>
                    <a:pt x="2296" y="590"/>
                  </a:lnTo>
                  <a:lnTo>
                    <a:pt x="2266" y="590"/>
                  </a:lnTo>
                  <a:lnTo>
                    <a:pt x="2238" y="590"/>
                  </a:lnTo>
                  <a:lnTo>
                    <a:pt x="2209" y="590"/>
                  </a:lnTo>
                  <a:lnTo>
                    <a:pt x="2181" y="590"/>
                  </a:lnTo>
                  <a:lnTo>
                    <a:pt x="2155" y="590"/>
                  </a:lnTo>
                  <a:lnTo>
                    <a:pt x="2125" y="590"/>
                  </a:lnTo>
                  <a:lnTo>
                    <a:pt x="2097" y="590"/>
                  </a:lnTo>
                  <a:lnTo>
                    <a:pt x="2070" y="590"/>
                  </a:lnTo>
                  <a:lnTo>
                    <a:pt x="2043" y="590"/>
                  </a:lnTo>
                  <a:lnTo>
                    <a:pt x="2015" y="590"/>
                  </a:lnTo>
                  <a:lnTo>
                    <a:pt x="1986" y="588"/>
                  </a:lnTo>
                  <a:lnTo>
                    <a:pt x="1959" y="588"/>
                  </a:lnTo>
                  <a:lnTo>
                    <a:pt x="1931" y="588"/>
                  </a:lnTo>
                  <a:lnTo>
                    <a:pt x="1904" y="584"/>
                  </a:lnTo>
                  <a:lnTo>
                    <a:pt x="1850" y="473"/>
                  </a:lnTo>
                  <a:lnTo>
                    <a:pt x="1777" y="378"/>
                  </a:lnTo>
                  <a:lnTo>
                    <a:pt x="1687" y="299"/>
                  </a:lnTo>
                  <a:lnTo>
                    <a:pt x="1583" y="235"/>
                  </a:lnTo>
                  <a:lnTo>
                    <a:pt x="1470" y="185"/>
                  </a:lnTo>
                  <a:lnTo>
                    <a:pt x="1347" y="150"/>
                  </a:lnTo>
                  <a:lnTo>
                    <a:pt x="1217" y="128"/>
                  </a:lnTo>
                  <a:lnTo>
                    <a:pt x="1087" y="122"/>
                  </a:lnTo>
                  <a:lnTo>
                    <a:pt x="953" y="131"/>
                  </a:lnTo>
                  <a:lnTo>
                    <a:pt x="826" y="152"/>
                  </a:lnTo>
                  <a:lnTo>
                    <a:pt x="703" y="188"/>
                  </a:lnTo>
                  <a:lnTo>
                    <a:pt x="590" y="237"/>
                  </a:lnTo>
                  <a:lnTo>
                    <a:pt x="486" y="299"/>
                  </a:lnTo>
                  <a:lnTo>
                    <a:pt x="396" y="373"/>
                  </a:lnTo>
                  <a:lnTo>
                    <a:pt x="323" y="462"/>
                  </a:lnTo>
                  <a:lnTo>
                    <a:pt x="272" y="563"/>
                  </a:lnTo>
                  <a:lnTo>
                    <a:pt x="234" y="563"/>
                  </a:lnTo>
                  <a:lnTo>
                    <a:pt x="200" y="563"/>
                  </a:lnTo>
                  <a:lnTo>
                    <a:pt x="165" y="563"/>
                  </a:lnTo>
                  <a:lnTo>
                    <a:pt x="133" y="563"/>
                  </a:lnTo>
                  <a:lnTo>
                    <a:pt x="100" y="563"/>
                  </a:lnTo>
                  <a:lnTo>
                    <a:pt x="68" y="565"/>
                  </a:lnTo>
                  <a:lnTo>
                    <a:pt x="36" y="565"/>
                  </a:lnTo>
                  <a:lnTo>
                    <a:pt x="0" y="568"/>
                  </a:lnTo>
                  <a:lnTo>
                    <a:pt x="24" y="487"/>
                  </a:lnTo>
                  <a:lnTo>
                    <a:pt x="54" y="413"/>
                  </a:lnTo>
                  <a:lnTo>
                    <a:pt x="92" y="346"/>
                  </a:lnTo>
                  <a:lnTo>
                    <a:pt x="133" y="288"/>
                  </a:lnTo>
                  <a:lnTo>
                    <a:pt x="182" y="237"/>
                  </a:lnTo>
                  <a:lnTo>
                    <a:pt x="230" y="191"/>
                  </a:lnTo>
                  <a:lnTo>
                    <a:pt x="285" y="152"/>
                  </a:lnTo>
                  <a:lnTo>
                    <a:pt x="343" y="120"/>
                  </a:lnTo>
                  <a:lnTo>
                    <a:pt x="399" y="90"/>
                  </a:lnTo>
                  <a:lnTo>
                    <a:pt x="459" y="69"/>
                  </a:lnTo>
                  <a:lnTo>
                    <a:pt x="519" y="49"/>
                  </a:lnTo>
                  <a:lnTo>
                    <a:pt x="579" y="33"/>
                  </a:lnTo>
                  <a:lnTo>
                    <a:pt x="638" y="22"/>
                  </a:lnTo>
                  <a:lnTo>
                    <a:pt x="698" y="11"/>
                  </a:lnTo>
                  <a:lnTo>
                    <a:pt x="752" y="6"/>
                  </a:lnTo>
                  <a:lnTo>
                    <a:pt x="807" y="0"/>
                  </a:lnTo>
                  <a:lnTo>
                    <a:pt x="2350" y="20"/>
                  </a:lnTo>
                  <a:close/>
                </a:path>
              </a:pathLst>
            </a:custGeom>
            <a:solidFill>
              <a:srgbClr val="AD44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" name="Freeform 253">
              <a:extLst>
                <a:ext uri="{FF2B5EF4-FFF2-40B4-BE49-F238E27FC236}">
                  <a16:creationId xmlns:a16="http://schemas.microsoft.com/office/drawing/2014/main" id="{1BBE2A11-C598-4CB0-B9E5-0E5284EDB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22"/>
              <a:ext cx="286" cy="109"/>
            </a:xfrm>
            <a:custGeom>
              <a:avLst/>
              <a:gdLst>
                <a:gd name="T0" fmla="*/ 2 w 1147"/>
                <a:gd name="T1" fmla="*/ 7 h 438"/>
                <a:gd name="T2" fmla="*/ 0 w 1147"/>
                <a:gd name="T3" fmla="*/ 0 h 438"/>
                <a:gd name="T4" fmla="*/ 4 w 1147"/>
                <a:gd name="T5" fmla="*/ 0 h 438"/>
                <a:gd name="T6" fmla="*/ 8 w 1147"/>
                <a:gd name="T7" fmla="*/ 0 h 438"/>
                <a:gd name="T8" fmla="*/ 12 w 1147"/>
                <a:gd name="T9" fmla="*/ 0 h 438"/>
                <a:gd name="T10" fmla="*/ 17 w 1147"/>
                <a:gd name="T11" fmla="*/ 0 h 438"/>
                <a:gd name="T12" fmla="*/ 20 w 1147"/>
                <a:gd name="T13" fmla="*/ 1 h 438"/>
                <a:gd name="T14" fmla="*/ 24 w 1147"/>
                <a:gd name="T15" fmla="*/ 1 h 438"/>
                <a:gd name="T16" fmla="*/ 28 w 1147"/>
                <a:gd name="T17" fmla="*/ 1 h 438"/>
                <a:gd name="T18" fmla="*/ 32 w 1147"/>
                <a:gd name="T19" fmla="*/ 1 h 438"/>
                <a:gd name="T20" fmla="*/ 35 w 1147"/>
                <a:gd name="T21" fmla="*/ 2 h 438"/>
                <a:gd name="T22" fmla="*/ 39 w 1147"/>
                <a:gd name="T23" fmla="*/ 2 h 438"/>
                <a:gd name="T24" fmla="*/ 42 w 1147"/>
                <a:gd name="T25" fmla="*/ 2 h 438"/>
                <a:gd name="T26" fmla="*/ 46 w 1147"/>
                <a:gd name="T27" fmla="*/ 3 h 438"/>
                <a:gd name="T28" fmla="*/ 49 w 1147"/>
                <a:gd name="T29" fmla="*/ 3 h 438"/>
                <a:gd name="T30" fmla="*/ 52 w 1147"/>
                <a:gd name="T31" fmla="*/ 4 h 438"/>
                <a:gd name="T32" fmla="*/ 54 w 1147"/>
                <a:gd name="T33" fmla="*/ 5 h 438"/>
                <a:gd name="T34" fmla="*/ 57 w 1147"/>
                <a:gd name="T35" fmla="*/ 6 h 438"/>
                <a:gd name="T36" fmla="*/ 60 w 1147"/>
                <a:gd name="T37" fmla="*/ 8 h 438"/>
                <a:gd name="T38" fmla="*/ 62 w 1147"/>
                <a:gd name="T39" fmla="*/ 10 h 438"/>
                <a:gd name="T40" fmla="*/ 64 w 1147"/>
                <a:gd name="T41" fmla="*/ 12 h 438"/>
                <a:gd name="T42" fmla="*/ 66 w 1147"/>
                <a:gd name="T43" fmla="*/ 15 h 438"/>
                <a:gd name="T44" fmla="*/ 68 w 1147"/>
                <a:gd name="T45" fmla="*/ 18 h 438"/>
                <a:gd name="T46" fmla="*/ 69 w 1147"/>
                <a:gd name="T47" fmla="*/ 21 h 438"/>
                <a:gd name="T48" fmla="*/ 71 w 1147"/>
                <a:gd name="T49" fmla="*/ 24 h 438"/>
                <a:gd name="T50" fmla="*/ 71 w 1147"/>
                <a:gd name="T51" fmla="*/ 27 h 438"/>
                <a:gd name="T52" fmla="*/ 69 w 1147"/>
                <a:gd name="T53" fmla="*/ 27 h 438"/>
                <a:gd name="T54" fmla="*/ 66 w 1147"/>
                <a:gd name="T55" fmla="*/ 27 h 438"/>
                <a:gd name="T56" fmla="*/ 63 w 1147"/>
                <a:gd name="T57" fmla="*/ 27 h 438"/>
                <a:gd name="T58" fmla="*/ 60 w 1147"/>
                <a:gd name="T59" fmla="*/ 27 h 438"/>
                <a:gd name="T60" fmla="*/ 56 w 1147"/>
                <a:gd name="T61" fmla="*/ 27 h 438"/>
                <a:gd name="T62" fmla="*/ 53 w 1147"/>
                <a:gd name="T63" fmla="*/ 27 h 438"/>
                <a:gd name="T64" fmla="*/ 50 w 1147"/>
                <a:gd name="T65" fmla="*/ 27 h 438"/>
                <a:gd name="T66" fmla="*/ 48 w 1147"/>
                <a:gd name="T67" fmla="*/ 27 h 438"/>
                <a:gd name="T68" fmla="*/ 46 w 1147"/>
                <a:gd name="T69" fmla="*/ 24 h 438"/>
                <a:gd name="T70" fmla="*/ 44 w 1147"/>
                <a:gd name="T71" fmla="*/ 22 h 438"/>
                <a:gd name="T72" fmla="*/ 42 w 1147"/>
                <a:gd name="T73" fmla="*/ 20 h 438"/>
                <a:gd name="T74" fmla="*/ 39 w 1147"/>
                <a:gd name="T75" fmla="*/ 18 h 438"/>
                <a:gd name="T76" fmla="*/ 37 w 1147"/>
                <a:gd name="T77" fmla="*/ 16 h 438"/>
                <a:gd name="T78" fmla="*/ 34 w 1147"/>
                <a:gd name="T79" fmla="*/ 14 h 438"/>
                <a:gd name="T80" fmla="*/ 31 w 1147"/>
                <a:gd name="T81" fmla="*/ 13 h 438"/>
                <a:gd name="T82" fmla="*/ 28 w 1147"/>
                <a:gd name="T83" fmla="*/ 11 h 438"/>
                <a:gd name="T84" fmla="*/ 25 w 1147"/>
                <a:gd name="T85" fmla="*/ 10 h 438"/>
                <a:gd name="T86" fmla="*/ 22 w 1147"/>
                <a:gd name="T87" fmla="*/ 9 h 438"/>
                <a:gd name="T88" fmla="*/ 19 w 1147"/>
                <a:gd name="T89" fmla="*/ 9 h 438"/>
                <a:gd name="T90" fmla="*/ 15 w 1147"/>
                <a:gd name="T91" fmla="*/ 8 h 438"/>
                <a:gd name="T92" fmla="*/ 12 w 1147"/>
                <a:gd name="T93" fmla="*/ 7 h 438"/>
                <a:gd name="T94" fmla="*/ 9 w 1147"/>
                <a:gd name="T95" fmla="*/ 7 h 438"/>
                <a:gd name="T96" fmla="*/ 5 w 1147"/>
                <a:gd name="T97" fmla="*/ 7 h 438"/>
                <a:gd name="T98" fmla="*/ 2 w 1147"/>
                <a:gd name="T99" fmla="*/ 7 h 4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47" h="438">
                  <a:moveTo>
                    <a:pt x="36" y="117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136" y="3"/>
                  </a:lnTo>
                  <a:lnTo>
                    <a:pt x="201" y="6"/>
                  </a:lnTo>
                  <a:lnTo>
                    <a:pt x="267" y="6"/>
                  </a:lnTo>
                  <a:lnTo>
                    <a:pt x="330" y="11"/>
                  </a:lnTo>
                  <a:lnTo>
                    <a:pt x="392" y="14"/>
                  </a:lnTo>
                  <a:lnTo>
                    <a:pt x="454" y="16"/>
                  </a:lnTo>
                  <a:lnTo>
                    <a:pt x="514" y="22"/>
                  </a:lnTo>
                  <a:lnTo>
                    <a:pt x="571" y="27"/>
                  </a:lnTo>
                  <a:lnTo>
                    <a:pt x="628" y="33"/>
                  </a:lnTo>
                  <a:lnTo>
                    <a:pt x="683" y="41"/>
                  </a:lnTo>
                  <a:lnTo>
                    <a:pt x="734" y="49"/>
                  </a:lnTo>
                  <a:lnTo>
                    <a:pt x="783" y="57"/>
                  </a:lnTo>
                  <a:lnTo>
                    <a:pt x="831" y="69"/>
                  </a:lnTo>
                  <a:lnTo>
                    <a:pt x="875" y="79"/>
                  </a:lnTo>
                  <a:lnTo>
                    <a:pt x="919" y="92"/>
                  </a:lnTo>
                  <a:lnTo>
                    <a:pt x="960" y="125"/>
                  </a:lnTo>
                  <a:lnTo>
                    <a:pt x="997" y="163"/>
                  </a:lnTo>
                  <a:lnTo>
                    <a:pt x="1032" y="201"/>
                  </a:lnTo>
                  <a:lnTo>
                    <a:pt x="1062" y="245"/>
                  </a:lnTo>
                  <a:lnTo>
                    <a:pt x="1092" y="288"/>
                  </a:lnTo>
                  <a:lnTo>
                    <a:pt x="1115" y="334"/>
                  </a:lnTo>
                  <a:lnTo>
                    <a:pt x="1133" y="383"/>
                  </a:lnTo>
                  <a:lnTo>
                    <a:pt x="1147" y="432"/>
                  </a:lnTo>
                  <a:lnTo>
                    <a:pt x="1106" y="435"/>
                  </a:lnTo>
                  <a:lnTo>
                    <a:pt x="1060" y="435"/>
                  </a:lnTo>
                  <a:lnTo>
                    <a:pt x="1011" y="435"/>
                  </a:lnTo>
                  <a:lnTo>
                    <a:pt x="960" y="435"/>
                  </a:lnTo>
                  <a:lnTo>
                    <a:pt x="905" y="435"/>
                  </a:lnTo>
                  <a:lnTo>
                    <a:pt x="856" y="435"/>
                  </a:lnTo>
                  <a:lnTo>
                    <a:pt x="808" y="435"/>
                  </a:lnTo>
                  <a:lnTo>
                    <a:pt x="764" y="438"/>
                  </a:lnTo>
                  <a:lnTo>
                    <a:pt x="737" y="394"/>
                  </a:lnTo>
                  <a:lnTo>
                    <a:pt x="704" y="357"/>
                  </a:lnTo>
                  <a:lnTo>
                    <a:pt x="669" y="318"/>
                  </a:lnTo>
                  <a:lnTo>
                    <a:pt x="631" y="286"/>
                  </a:lnTo>
                  <a:lnTo>
                    <a:pt x="590" y="256"/>
                  </a:lnTo>
                  <a:lnTo>
                    <a:pt x="547" y="228"/>
                  </a:lnTo>
                  <a:lnTo>
                    <a:pt x="503" y="207"/>
                  </a:lnTo>
                  <a:lnTo>
                    <a:pt x="454" y="185"/>
                  </a:lnTo>
                  <a:lnTo>
                    <a:pt x="406" y="166"/>
                  </a:lnTo>
                  <a:lnTo>
                    <a:pt x="356" y="152"/>
                  </a:lnTo>
                  <a:lnTo>
                    <a:pt x="305" y="139"/>
                  </a:lnTo>
                  <a:lnTo>
                    <a:pt x="250" y="131"/>
                  </a:lnTo>
                  <a:lnTo>
                    <a:pt x="199" y="122"/>
                  </a:lnTo>
                  <a:lnTo>
                    <a:pt x="145" y="117"/>
                  </a:lnTo>
                  <a:lnTo>
                    <a:pt x="90" y="117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" name="Freeform 254">
              <a:extLst>
                <a:ext uri="{FF2B5EF4-FFF2-40B4-BE49-F238E27FC236}">
                  <a16:creationId xmlns:a16="http://schemas.microsoft.com/office/drawing/2014/main" id="{602773B0-773C-4E98-9EF9-ABD709048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422"/>
              <a:ext cx="30" cy="30"/>
            </a:xfrm>
            <a:custGeom>
              <a:avLst/>
              <a:gdLst>
                <a:gd name="T0" fmla="*/ 6 w 119"/>
                <a:gd name="T1" fmla="*/ 0 h 122"/>
                <a:gd name="T2" fmla="*/ 8 w 119"/>
                <a:gd name="T3" fmla="*/ 7 h 122"/>
                <a:gd name="T4" fmla="*/ 7 w 119"/>
                <a:gd name="T5" fmla="*/ 7 h 122"/>
                <a:gd name="T6" fmla="*/ 6 w 119"/>
                <a:gd name="T7" fmla="*/ 7 h 122"/>
                <a:gd name="T8" fmla="*/ 5 w 119"/>
                <a:gd name="T9" fmla="*/ 7 h 122"/>
                <a:gd name="T10" fmla="*/ 5 w 119"/>
                <a:gd name="T11" fmla="*/ 7 h 122"/>
                <a:gd name="T12" fmla="*/ 4 w 119"/>
                <a:gd name="T13" fmla="*/ 7 h 122"/>
                <a:gd name="T14" fmla="*/ 3 w 119"/>
                <a:gd name="T15" fmla="*/ 7 h 122"/>
                <a:gd name="T16" fmla="*/ 3 w 119"/>
                <a:gd name="T17" fmla="*/ 7 h 122"/>
                <a:gd name="T18" fmla="*/ 2 w 119"/>
                <a:gd name="T19" fmla="*/ 7 h 122"/>
                <a:gd name="T20" fmla="*/ 0 w 119"/>
                <a:gd name="T21" fmla="*/ 0 h 122"/>
                <a:gd name="T22" fmla="*/ 1 w 119"/>
                <a:gd name="T23" fmla="*/ 0 h 122"/>
                <a:gd name="T24" fmla="*/ 1 w 119"/>
                <a:gd name="T25" fmla="*/ 0 h 122"/>
                <a:gd name="T26" fmla="*/ 2 w 119"/>
                <a:gd name="T27" fmla="*/ 0 h 122"/>
                <a:gd name="T28" fmla="*/ 3 w 119"/>
                <a:gd name="T29" fmla="*/ 0 h 122"/>
                <a:gd name="T30" fmla="*/ 4 w 119"/>
                <a:gd name="T31" fmla="*/ 0 h 122"/>
                <a:gd name="T32" fmla="*/ 4 w 119"/>
                <a:gd name="T33" fmla="*/ 0 h 122"/>
                <a:gd name="T34" fmla="*/ 5 w 119"/>
                <a:gd name="T35" fmla="*/ 0 h 122"/>
                <a:gd name="T36" fmla="*/ 6 w 119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22">
                  <a:moveTo>
                    <a:pt x="86" y="0"/>
                  </a:moveTo>
                  <a:lnTo>
                    <a:pt x="119" y="117"/>
                  </a:lnTo>
                  <a:lnTo>
                    <a:pt x="109" y="117"/>
                  </a:lnTo>
                  <a:lnTo>
                    <a:pt x="95" y="117"/>
                  </a:lnTo>
                  <a:lnTo>
                    <a:pt x="84" y="120"/>
                  </a:lnTo>
                  <a:lnTo>
                    <a:pt x="73" y="120"/>
                  </a:lnTo>
                  <a:lnTo>
                    <a:pt x="63" y="120"/>
                  </a:lnTo>
                  <a:lnTo>
                    <a:pt x="51" y="122"/>
                  </a:lnTo>
                  <a:lnTo>
                    <a:pt x="40" y="122"/>
                  </a:lnTo>
                  <a:lnTo>
                    <a:pt x="30" y="1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" name="Freeform 255">
              <a:extLst>
                <a:ext uri="{FF2B5EF4-FFF2-40B4-BE49-F238E27FC236}">
                  <a16:creationId xmlns:a16="http://schemas.microsoft.com/office/drawing/2014/main" id="{8C211CBF-77C1-4F29-A9C2-C9D486EB0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422"/>
              <a:ext cx="30" cy="32"/>
            </a:xfrm>
            <a:custGeom>
              <a:avLst/>
              <a:gdLst>
                <a:gd name="T0" fmla="*/ 5 w 120"/>
                <a:gd name="T1" fmla="*/ 0 h 128"/>
                <a:gd name="T2" fmla="*/ 8 w 120"/>
                <a:gd name="T3" fmla="*/ 7 h 128"/>
                <a:gd name="T4" fmla="*/ 7 w 120"/>
                <a:gd name="T5" fmla="*/ 8 h 128"/>
                <a:gd name="T6" fmla="*/ 6 w 120"/>
                <a:gd name="T7" fmla="*/ 8 h 128"/>
                <a:gd name="T8" fmla="*/ 6 w 120"/>
                <a:gd name="T9" fmla="*/ 8 h 128"/>
                <a:gd name="T10" fmla="*/ 5 w 120"/>
                <a:gd name="T11" fmla="*/ 8 h 128"/>
                <a:gd name="T12" fmla="*/ 4 w 120"/>
                <a:gd name="T13" fmla="*/ 8 h 128"/>
                <a:gd name="T14" fmla="*/ 4 w 120"/>
                <a:gd name="T15" fmla="*/ 8 h 128"/>
                <a:gd name="T16" fmla="*/ 3 w 120"/>
                <a:gd name="T17" fmla="*/ 8 h 128"/>
                <a:gd name="T18" fmla="*/ 2 w 120"/>
                <a:gd name="T19" fmla="*/ 8 h 128"/>
                <a:gd name="T20" fmla="*/ 0 w 120"/>
                <a:gd name="T21" fmla="*/ 0 h 128"/>
                <a:gd name="T22" fmla="*/ 1 w 120"/>
                <a:gd name="T23" fmla="*/ 0 h 128"/>
                <a:gd name="T24" fmla="*/ 2 w 120"/>
                <a:gd name="T25" fmla="*/ 0 h 128"/>
                <a:gd name="T26" fmla="*/ 2 w 120"/>
                <a:gd name="T27" fmla="*/ 0 h 128"/>
                <a:gd name="T28" fmla="*/ 3 w 120"/>
                <a:gd name="T29" fmla="*/ 0 h 128"/>
                <a:gd name="T30" fmla="*/ 3 w 120"/>
                <a:gd name="T31" fmla="*/ 0 h 128"/>
                <a:gd name="T32" fmla="*/ 4 w 120"/>
                <a:gd name="T33" fmla="*/ 0 h 128"/>
                <a:gd name="T34" fmla="*/ 5 w 120"/>
                <a:gd name="T35" fmla="*/ 0 h 128"/>
                <a:gd name="T36" fmla="*/ 5 w 120"/>
                <a:gd name="T37" fmla="*/ 0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28">
                  <a:moveTo>
                    <a:pt x="84" y="0"/>
                  </a:moveTo>
                  <a:lnTo>
                    <a:pt x="120" y="117"/>
                  </a:lnTo>
                  <a:lnTo>
                    <a:pt x="109" y="120"/>
                  </a:lnTo>
                  <a:lnTo>
                    <a:pt x="98" y="120"/>
                  </a:lnTo>
                  <a:lnTo>
                    <a:pt x="87" y="122"/>
                  </a:lnTo>
                  <a:lnTo>
                    <a:pt x="77" y="122"/>
                  </a:lnTo>
                  <a:lnTo>
                    <a:pt x="65" y="122"/>
                  </a:lnTo>
                  <a:lnTo>
                    <a:pt x="54" y="125"/>
                  </a:lnTo>
                  <a:lnTo>
                    <a:pt x="41" y="125"/>
                  </a:lnTo>
                  <a:lnTo>
                    <a:pt x="30" y="12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" name="Freeform 256">
              <a:extLst>
                <a:ext uri="{FF2B5EF4-FFF2-40B4-BE49-F238E27FC236}">
                  <a16:creationId xmlns:a16="http://schemas.microsoft.com/office/drawing/2014/main" id="{41FF5EE2-8B9C-42FB-9CB8-28DDCB5C6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422"/>
              <a:ext cx="30" cy="32"/>
            </a:xfrm>
            <a:custGeom>
              <a:avLst/>
              <a:gdLst>
                <a:gd name="T0" fmla="*/ 6 w 120"/>
                <a:gd name="T1" fmla="*/ 0 h 131"/>
                <a:gd name="T2" fmla="*/ 8 w 120"/>
                <a:gd name="T3" fmla="*/ 7 h 131"/>
                <a:gd name="T4" fmla="*/ 7 w 120"/>
                <a:gd name="T5" fmla="*/ 7 h 131"/>
                <a:gd name="T6" fmla="*/ 6 w 120"/>
                <a:gd name="T7" fmla="*/ 7 h 131"/>
                <a:gd name="T8" fmla="*/ 6 w 120"/>
                <a:gd name="T9" fmla="*/ 8 h 131"/>
                <a:gd name="T10" fmla="*/ 5 w 120"/>
                <a:gd name="T11" fmla="*/ 8 h 131"/>
                <a:gd name="T12" fmla="*/ 4 w 120"/>
                <a:gd name="T13" fmla="*/ 8 h 131"/>
                <a:gd name="T14" fmla="*/ 4 w 120"/>
                <a:gd name="T15" fmla="*/ 8 h 131"/>
                <a:gd name="T16" fmla="*/ 3 w 120"/>
                <a:gd name="T17" fmla="*/ 8 h 131"/>
                <a:gd name="T18" fmla="*/ 2 w 120"/>
                <a:gd name="T19" fmla="*/ 8 h 131"/>
                <a:gd name="T20" fmla="*/ 0 w 120"/>
                <a:gd name="T21" fmla="*/ 0 h 131"/>
                <a:gd name="T22" fmla="*/ 1 w 120"/>
                <a:gd name="T23" fmla="*/ 0 h 131"/>
                <a:gd name="T24" fmla="*/ 2 w 120"/>
                <a:gd name="T25" fmla="*/ 0 h 131"/>
                <a:gd name="T26" fmla="*/ 2 w 120"/>
                <a:gd name="T27" fmla="*/ 0 h 131"/>
                <a:gd name="T28" fmla="*/ 3 w 120"/>
                <a:gd name="T29" fmla="*/ 0 h 131"/>
                <a:gd name="T30" fmla="*/ 4 w 120"/>
                <a:gd name="T31" fmla="*/ 0 h 131"/>
                <a:gd name="T32" fmla="*/ 4 w 120"/>
                <a:gd name="T33" fmla="*/ 0 h 131"/>
                <a:gd name="T34" fmla="*/ 5 w 120"/>
                <a:gd name="T35" fmla="*/ 0 h 131"/>
                <a:gd name="T36" fmla="*/ 6 w 120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31">
                  <a:moveTo>
                    <a:pt x="90" y="0"/>
                  </a:moveTo>
                  <a:lnTo>
                    <a:pt x="120" y="122"/>
                  </a:lnTo>
                  <a:lnTo>
                    <a:pt x="109" y="122"/>
                  </a:lnTo>
                  <a:lnTo>
                    <a:pt x="98" y="122"/>
                  </a:lnTo>
                  <a:lnTo>
                    <a:pt x="90" y="125"/>
                  </a:lnTo>
                  <a:lnTo>
                    <a:pt x="79" y="125"/>
                  </a:lnTo>
                  <a:lnTo>
                    <a:pt x="68" y="128"/>
                  </a:lnTo>
                  <a:lnTo>
                    <a:pt x="57" y="131"/>
                  </a:lnTo>
                  <a:lnTo>
                    <a:pt x="46" y="131"/>
                  </a:lnTo>
                  <a:lnTo>
                    <a:pt x="35" y="13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Freeform 257">
              <a:extLst>
                <a:ext uri="{FF2B5EF4-FFF2-40B4-BE49-F238E27FC236}">
                  <a16:creationId xmlns:a16="http://schemas.microsoft.com/office/drawing/2014/main" id="{D0F68B1E-1190-4D7B-9AAD-522C9266E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422"/>
              <a:ext cx="30" cy="35"/>
            </a:xfrm>
            <a:custGeom>
              <a:avLst/>
              <a:gdLst>
                <a:gd name="T0" fmla="*/ 6 w 119"/>
                <a:gd name="T1" fmla="*/ 0 h 139"/>
                <a:gd name="T2" fmla="*/ 8 w 119"/>
                <a:gd name="T3" fmla="*/ 8 h 139"/>
                <a:gd name="T4" fmla="*/ 7 w 119"/>
                <a:gd name="T5" fmla="*/ 8 h 139"/>
                <a:gd name="T6" fmla="*/ 6 w 119"/>
                <a:gd name="T7" fmla="*/ 8 h 139"/>
                <a:gd name="T8" fmla="*/ 6 w 119"/>
                <a:gd name="T9" fmla="*/ 8 h 139"/>
                <a:gd name="T10" fmla="*/ 5 w 119"/>
                <a:gd name="T11" fmla="*/ 8 h 139"/>
                <a:gd name="T12" fmla="*/ 4 w 119"/>
                <a:gd name="T13" fmla="*/ 9 h 139"/>
                <a:gd name="T14" fmla="*/ 4 w 119"/>
                <a:gd name="T15" fmla="*/ 9 h 139"/>
                <a:gd name="T16" fmla="*/ 3 w 119"/>
                <a:gd name="T17" fmla="*/ 9 h 139"/>
                <a:gd name="T18" fmla="*/ 2 w 119"/>
                <a:gd name="T19" fmla="*/ 9 h 139"/>
                <a:gd name="T20" fmla="*/ 0 w 119"/>
                <a:gd name="T21" fmla="*/ 0 h 139"/>
                <a:gd name="T22" fmla="*/ 1 w 119"/>
                <a:gd name="T23" fmla="*/ 0 h 139"/>
                <a:gd name="T24" fmla="*/ 1 w 119"/>
                <a:gd name="T25" fmla="*/ 0 h 139"/>
                <a:gd name="T26" fmla="*/ 2 w 119"/>
                <a:gd name="T27" fmla="*/ 0 h 139"/>
                <a:gd name="T28" fmla="*/ 3 w 119"/>
                <a:gd name="T29" fmla="*/ 0 h 139"/>
                <a:gd name="T30" fmla="*/ 3 w 119"/>
                <a:gd name="T31" fmla="*/ 0 h 139"/>
                <a:gd name="T32" fmla="*/ 4 w 119"/>
                <a:gd name="T33" fmla="*/ 0 h 139"/>
                <a:gd name="T34" fmla="*/ 5 w 119"/>
                <a:gd name="T35" fmla="*/ 0 h 139"/>
                <a:gd name="T36" fmla="*/ 6 w 119"/>
                <a:gd name="T37" fmla="*/ 0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139">
                  <a:moveTo>
                    <a:pt x="89" y="0"/>
                  </a:moveTo>
                  <a:lnTo>
                    <a:pt x="119" y="128"/>
                  </a:lnTo>
                  <a:lnTo>
                    <a:pt x="108" y="128"/>
                  </a:lnTo>
                  <a:lnTo>
                    <a:pt x="97" y="131"/>
                  </a:lnTo>
                  <a:lnTo>
                    <a:pt x="87" y="131"/>
                  </a:lnTo>
                  <a:lnTo>
                    <a:pt x="76" y="133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46" y="139"/>
                  </a:lnTo>
                  <a:lnTo>
                    <a:pt x="35" y="13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" name="Freeform 258">
              <a:extLst>
                <a:ext uri="{FF2B5EF4-FFF2-40B4-BE49-F238E27FC236}">
                  <a16:creationId xmlns:a16="http://schemas.microsoft.com/office/drawing/2014/main" id="{86517CED-8448-4657-8067-5796236EC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22"/>
              <a:ext cx="32" cy="36"/>
            </a:xfrm>
            <a:custGeom>
              <a:avLst/>
              <a:gdLst>
                <a:gd name="T0" fmla="*/ 6 w 125"/>
                <a:gd name="T1" fmla="*/ 0 h 147"/>
                <a:gd name="T2" fmla="*/ 8 w 125"/>
                <a:gd name="T3" fmla="*/ 8 h 147"/>
                <a:gd name="T4" fmla="*/ 7 w 125"/>
                <a:gd name="T5" fmla="*/ 8 h 147"/>
                <a:gd name="T6" fmla="*/ 7 w 125"/>
                <a:gd name="T7" fmla="*/ 8 h 147"/>
                <a:gd name="T8" fmla="*/ 6 w 125"/>
                <a:gd name="T9" fmla="*/ 8 h 147"/>
                <a:gd name="T10" fmla="*/ 5 w 125"/>
                <a:gd name="T11" fmla="*/ 9 h 147"/>
                <a:gd name="T12" fmla="*/ 5 w 125"/>
                <a:gd name="T13" fmla="*/ 9 h 147"/>
                <a:gd name="T14" fmla="*/ 4 w 125"/>
                <a:gd name="T15" fmla="*/ 9 h 147"/>
                <a:gd name="T16" fmla="*/ 3 w 125"/>
                <a:gd name="T17" fmla="*/ 9 h 147"/>
                <a:gd name="T18" fmla="*/ 3 w 125"/>
                <a:gd name="T19" fmla="*/ 9 h 147"/>
                <a:gd name="T20" fmla="*/ 0 w 125"/>
                <a:gd name="T21" fmla="*/ 0 h 147"/>
                <a:gd name="T22" fmla="*/ 1 w 125"/>
                <a:gd name="T23" fmla="*/ 0 h 147"/>
                <a:gd name="T24" fmla="*/ 2 w 125"/>
                <a:gd name="T25" fmla="*/ 0 h 147"/>
                <a:gd name="T26" fmla="*/ 2 w 125"/>
                <a:gd name="T27" fmla="*/ 0 h 147"/>
                <a:gd name="T28" fmla="*/ 3 w 125"/>
                <a:gd name="T29" fmla="*/ 0 h 147"/>
                <a:gd name="T30" fmla="*/ 4 w 125"/>
                <a:gd name="T31" fmla="*/ 0 h 147"/>
                <a:gd name="T32" fmla="*/ 4 w 125"/>
                <a:gd name="T33" fmla="*/ 0 h 147"/>
                <a:gd name="T34" fmla="*/ 5 w 125"/>
                <a:gd name="T35" fmla="*/ 0 h 147"/>
                <a:gd name="T36" fmla="*/ 6 w 125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47">
                  <a:moveTo>
                    <a:pt x="90" y="0"/>
                  </a:moveTo>
                  <a:lnTo>
                    <a:pt x="125" y="131"/>
                  </a:lnTo>
                  <a:lnTo>
                    <a:pt x="114" y="133"/>
                  </a:lnTo>
                  <a:lnTo>
                    <a:pt x="104" y="136"/>
                  </a:lnTo>
                  <a:lnTo>
                    <a:pt x="93" y="139"/>
                  </a:lnTo>
                  <a:lnTo>
                    <a:pt x="82" y="141"/>
                  </a:lnTo>
                  <a:lnTo>
                    <a:pt x="72" y="141"/>
                  </a:lnTo>
                  <a:lnTo>
                    <a:pt x="60" y="145"/>
                  </a:lnTo>
                  <a:lnTo>
                    <a:pt x="49" y="147"/>
                  </a:lnTo>
                  <a:lnTo>
                    <a:pt x="38" y="1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" name="Freeform 259">
              <a:extLst>
                <a:ext uri="{FF2B5EF4-FFF2-40B4-BE49-F238E27FC236}">
                  <a16:creationId xmlns:a16="http://schemas.microsoft.com/office/drawing/2014/main" id="{09FEC8ED-FB45-455F-9900-EA1DB20D9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22"/>
              <a:ext cx="31" cy="40"/>
            </a:xfrm>
            <a:custGeom>
              <a:avLst/>
              <a:gdLst>
                <a:gd name="T0" fmla="*/ 6 w 123"/>
                <a:gd name="T1" fmla="*/ 0 h 161"/>
                <a:gd name="T2" fmla="*/ 8 w 123"/>
                <a:gd name="T3" fmla="*/ 9 h 161"/>
                <a:gd name="T4" fmla="*/ 7 w 123"/>
                <a:gd name="T5" fmla="*/ 9 h 161"/>
                <a:gd name="T6" fmla="*/ 7 w 123"/>
                <a:gd name="T7" fmla="*/ 9 h 161"/>
                <a:gd name="T8" fmla="*/ 6 w 123"/>
                <a:gd name="T9" fmla="*/ 9 h 161"/>
                <a:gd name="T10" fmla="*/ 5 w 123"/>
                <a:gd name="T11" fmla="*/ 9 h 161"/>
                <a:gd name="T12" fmla="*/ 5 w 123"/>
                <a:gd name="T13" fmla="*/ 9 h 161"/>
                <a:gd name="T14" fmla="*/ 4 w 123"/>
                <a:gd name="T15" fmla="*/ 10 h 161"/>
                <a:gd name="T16" fmla="*/ 3 w 123"/>
                <a:gd name="T17" fmla="*/ 10 h 161"/>
                <a:gd name="T18" fmla="*/ 3 w 123"/>
                <a:gd name="T19" fmla="*/ 10 h 161"/>
                <a:gd name="T20" fmla="*/ 0 w 123"/>
                <a:gd name="T21" fmla="*/ 0 h 161"/>
                <a:gd name="T22" fmla="*/ 1 w 123"/>
                <a:gd name="T23" fmla="*/ 0 h 161"/>
                <a:gd name="T24" fmla="*/ 2 w 123"/>
                <a:gd name="T25" fmla="*/ 0 h 161"/>
                <a:gd name="T26" fmla="*/ 2 w 123"/>
                <a:gd name="T27" fmla="*/ 0 h 161"/>
                <a:gd name="T28" fmla="*/ 3 w 123"/>
                <a:gd name="T29" fmla="*/ 0 h 161"/>
                <a:gd name="T30" fmla="*/ 4 w 123"/>
                <a:gd name="T31" fmla="*/ 0 h 161"/>
                <a:gd name="T32" fmla="*/ 4 w 123"/>
                <a:gd name="T33" fmla="*/ 0 h 161"/>
                <a:gd name="T34" fmla="*/ 5 w 123"/>
                <a:gd name="T35" fmla="*/ 0 h 161"/>
                <a:gd name="T36" fmla="*/ 6 w 12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61">
                  <a:moveTo>
                    <a:pt x="88" y="0"/>
                  </a:moveTo>
                  <a:lnTo>
                    <a:pt x="123" y="139"/>
                  </a:lnTo>
                  <a:lnTo>
                    <a:pt x="113" y="141"/>
                  </a:lnTo>
                  <a:lnTo>
                    <a:pt x="104" y="145"/>
                  </a:lnTo>
                  <a:lnTo>
                    <a:pt x="93" y="147"/>
                  </a:lnTo>
                  <a:lnTo>
                    <a:pt x="83" y="150"/>
                  </a:lnTo>
                  <a:lnTo>
                    <a:pt x="71" y="152"/>
                  </a:lnTo>
                  <a:lnTo>
                    <a:pt x="63" y="155"/>
                  </a:lnTo>
                  <a:lnTo>
                    <a:pt x="53" y="158"/>
                  </a:lnTo>
                  <a:lnTo>
                    <a:pt x="41" y="1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" name="Freeform 260">
              <a:extLst>
                <a:ext uri="{FF2B5EF4-FFF2-40B4-BE49-F238E27FC236}">
                  <a16:creationId xmlns:a16="http://schemas.microsoft.com/office/drawing/2014/main" id="{17048C57-B20F-4B73-AABD-0406EC824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22"/>
              <a:ext cx="30" cy="42"/>
            </a:xfrm>
            <a:custGeom>
              <a:avLst/>
              <a:gdLst>
                <a:gd name="T0" fmla="*/ 5 w 122"/>
                <a:gd name="T1" fmla="*/ 0 h 169"/>
                <a:gd name="T2" fmla="*/ 7 w 122"/>
                <a:gd name="T3" fmla="*/ 9 h 169"/>
                <a:gd name="T4" fmla="*/ 6 w 122"/>
                <a:gd name="T5" fmla="*/ 9 h 169"/>
                <a:gd name="T6" fmla="*/ 5 w 122"/>
                <a:gd name="T7" fmla="*/ 10 h 169"/>
                <a:gd name="T8" fmla="*/ 4 w 122"/>
                <a:gd name="T9" fmla="*/ 10 h 169"/>
                <a:gd name="T10" fmla="*/ 3 w 122"/>
                <a:gd name="T11" fmla="*/ 10 h 169"/>
                <a:gd name="T12" fmla="*/ 0 w 122"/>
                <a:gd name="T13" fmla="*/ 0 h 169"/>
                <a:gd name="T14" fmla="*/ 1 w 122"/>
                <a:gd name="T15" fmla="*/ 0 h 169"/>
                <a:gd name="T16" fmla="*/ 1 w 122"/>
                <a:gd name="T17" fmla="*/ 0 h 169"/>
                <a:gd name="T18" fmla="*/ 2 w 122"/>
                <a:gd name="T19" fmla="*/ 0 h 169"/>
                <a:gd name="T20" fmla="*/ 2 w 122"/>
                <a:gd name="T21" fmla="*/ 0 h 169"/>
                <a:gd name="T22" fmla="*/ 3 w 122"/>
                <a:gd name="T23" fmla="*/ 0 h 169"/>
                <a:gd name="T24" fmla="*/ 4 w 122"/>
                <a:gd name="T25" fmla="*/ 0 h 169"/>
                <a:gd name="T26" fmla="*/ 4 w 122"/>
                <a:gd name="T27" fmla="*/ 0 h 169"/>
                <a:gd name="T28" fmla="*/ 5 w 122"/>
                <a:gd name="T29" fmla="*/ 0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2" h="169">
                  <a:moveTo>
                    <a:pt x="84" y="0"/>
                  </a:moveTo>
                  <a:lnTo>
                    <a:pt x="122" y="147"/>
                  </a:lnTo>
                  <a:lnTo>
                    <a:pt x="103" y="152"/>
                  </a:lnTo>
                  <a:lnTo>
                    <a:pt x="82" y="158"/>
                  </a:lnTo>
                  <a:lnTo>
                    <a:pt x="62" y="163"/>
                  </a:lnTo>
                  <a:lnTo>
                    <a:pt x="43" y="16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Freeform 261">
              <a:extLst>
                <a:ext uri="{FF2B5EF4-FFF2-40B4-BE49-F238E27FC236}">
                  <a16:creationId xmlns:a16="http://schemas.microsoft.com/office/drawing/2014/main" id="{E1BA35BE-678E-4000-895F-49A2BD0D1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22"/>
              <a:ext cx="32" cy="46"/>
            </a:xfrm>
            <a:custGeom>
              <a:avLst/>
              <a:gdLst>
                <a:gd name="T0" fmla="*/ 5 w 130"/>
                <a:gd name="T1" fmla="*/ 0 h 185"/>
                <a:gd name="T2" fmla="*/ 8 w 130"/>
                <a:gd name="T3" fmla="*/ 10 h 185"/>
                <a:gd name="T4" fmla="*/ 7 w 130"/>
                <a:gd name="T5" fmla="*/ 10 h 185"/>
                <a:gd name="T6" fmla="*/ 7 w 130"/>
                <a:gd name="T7" fmla="*/ 10 h 185"/>
                <a:gd name="T8" fmla="*/ 6 w 130"/>
                <a:gd name="T9" fmla="*/ 10 h 185"/>
                <a:gd name="T10" fmla="*/ 5 w 130"/>
                <a:gd name="T11" fmla="*/ 11 h 185"/>
                <a:gd name="T12" fmla="*/ 5 w 130"/>
                <a:gd name="T13" fmla="*/ 11 h 185"/>
                <a:gd name="T14" fmla="*/ 4 w 130"/>
                <a:gd name="T15" fmla="*/ 11 h 185"/>
                <a:gd name="T16" fmla="*/ 3 w 130"/>
                <a:gd name="T17" fmla="*/ 11 h 185"/>
                <a:gd name="T18" fmla="*/ 3 w 130"/>
                <a:gd name="T19" fmla="*/ 11 h 185"/>
                <a:gd name="T20" fmla="*/ 0 w 130"/>
                <a:gd name="T21" fmla="*/ 0 h 185"/>
                <a:gd name="T22" fmla="*/ 1 w 130"/>
                <a:gd name="T23" fmla="*/ 0 h 185"/>
                <a:gd name="T24" fmla="*/ 1 w 130"/>
                <a:gd name="T25" fmla="*/ 0 h 185"/>
                <a:gd name="T26" fmla="*/ 2 w 130"/>
                <a:gd name="T27" fmla="*/ 0 h 185"/>
                <a:gd name="T28" fmla="*/ 3 w 130"/>
                <a:gd name="T29" fmla="*/ 0 h 185"/>
                <a:gd name="T30" fmla="*/ 3 w 130"/>
                <a:gd name="T31" fmla="*/ 0 h 185"/>
                <a:gd name="T32" fmla="*/ 4 w 130"/>
                <a:gd name="T33" fmla="*/ 0 h 185"/>
                <a:gd name="T34" fmla="*/ 5 w 130"/>
                <a:gd name="T35" fmla="*/ 0 h 185"/>
                <a:gd name="T36" fmla="*/ 5 w 130"/>
                <a:gd name="T37" fmla="*/ 0 h 1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85">
                  <a:moveTo>
                    <a:pt x="89" y="0"/>
                  </a:moveTo>
                  <a:lnTo>
                    <a:pt x="130" y="161"/>
                  </a:lnTo>
                  <a:lnTo>
                    <a:pt x="119" y="163"/>
                  </a:lnTo>
                  <a:lnTo>
                    <a:pt x="108" y="166"/>
                  </a:lnTo>
                  <a:lnTo>
                    <a:pt x="98" y="169"/>
                  </a:lnTo>
                  <a:lnTo>
                    <a:pt x="87" y="171"/>
                  </a:lnTo>
                  <a:lnTo>
                    <a:pt x="76" y="177"/>
                  </a:lnTo>
                  <a:lnTo>
                    <a:pt x="68" y="180"/>
                  </a:lnTo>
                  <a:lnTo>
                    <a:pt x="57" y="182"/>
                  </a:lnTo>
                  <a:lnTo>
                    <a:pt x="46" y="18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0" name="Freeform 262">
              <a:extLst>
                <a:ext uri="{FF2B5EF4-FFF2-40B4-BE49-F238E27FC236}">
                  <a16:creationId xmlns:a16="http://schemas.microsoft.com/office/drawing/2014/main" id="{0A1C7CD2-7520-4864-AF3D-E663CA344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422"/>
              <a:ext cx="34" cy="49"/>
            </a:xfrm>
            <a:custGeom>
              <a:avLst/>
              <a:gdLst>
                <a:gd name="T0" fmla="*/ 6 w 136"/>
                <a:gd name="T1" fmla="*/ 0 h 198"/>
                <a:gd name="T2" fmla="*/ 9 w 136"/>
                <a:gd name="T3" fmla="*/ 10 h 198"/>
                <a:gd name="T4" fmla="*/ 8 w 136"/>
                <a:gd name="T5" fmla="*/ 11 h 198"/>
                <a:gd name="T6" fmla="*/ 8 w 136"/>
                <a:gd name="T7" fmla="*/ 11 h 198"/>
                <a:gd name="T8" fmla="*/ 7 w 136"/>
                <a:gd name="T9" fmla="*/ 11 h 198"/>
                <a:gd name="T10" fmla="*/ 6 w 136"/>
                <a:gd name="T11" fmla="*/ 11 h 198"/>
                <a:gd name="T12" fmla="*/ 5 w 136"/>
                <a:gd name="T13" fmla="*/ 12 h 198"/>
                <a:gd name="T14" fmla="*/ 5 w 136"/>
                <a:gd name="T15" fmla="*/ 12 h 198"/>
                <a:gd name="T16" fmla="*/ 4 w 136"/>
                <a:gd name="T17" fmla="*/ 12 h 198"/>
                <a:gd name="T18" fmla="*/ 4 w 136"/>
                <a:gd name="T19" fmla="*/ 12 h 198"/>
                <a:gd name="T20" fmla="*/ 0 w 136"/>
                <a:gd name="T21" fmla="*/ 0 h 198"/>
                <a:gd name="T22" fmla="*/ 1 w 136"/>
                <a:gd name="T23" fmla="*/ 0 h 198"/>
                <a:gd name="T24" fmla="*/ 2 w 136"/>
                <a:gd name="T25" fmla="*/ 0 h 198"/>
                <a:gd name="T26" fmla="*/ 2 w 136"/>
                <a:gd name="T27" fmla="*/ 0 h 198"/>
                <a:gd name="T28" fmla="*/ 3 w 136"/>
                <a:gd name="T29" fmla="*/ 0 h 198"/>
                <a:gd name="T30" fmla="*/ 4 w 136"/>
                <a:gd name="T31" fmla="*/ 0 h 198"/>
                <a:gd name="T32" fmla="*/ 5 w 136"/>
                <a:gd name="T33" fmla="*/ 0 h 198"/>
                <a:gd name="T34" fmla="*/ 5 w 136"/>
                <a:gd name="T35" fmla="*/ 0 h 198"/>
                <a:gd name="T36" fmla="*/ 6 w 136"/>
                <a:gd name="T37" fmla="*/ 0 h 1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198">
                  <a:moveTo>
                    <a:pt x="93" y="0"/>
                  </a:moveTo>
                  <a:lnTo>
                    <a:pt x="136" y="169"/>
                  </a:lnTo>
                  <a:lnTo>
                    <a:pt x="126" y="175"/>
                  </a:lnTo>
                  <a:lnTo>
                    <a:pt x="118" y="177"/>
                  </a:lnTo>
                  <a:lnTo>
                    <a:pt x="106" y="182"/>
                  </a:lnTo>
                  <a:lnTo>
                    <a:pt x="96" y="185"/>
                  </a:lnTo>
                  <a:lnTo>
                    <a:pt x="85" y="191"/>
                  </a:lnTo>
                  <a:lnTo>
                    <a:pt x="76" y="193"/>
                  </a:lnTo>
                  <a:lnTo>
                    <a:pt x="66" y="196"/>
                  </a:lnTo>
                  <a:lnTo>
                    <a:pt x="55" y="19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1" name="Freeform 263">
              <a:extLst>
                <a:ext uri="{FF2B5EF4-FFF2-40B4-BE49-F238E27FC236}">
                  <a16:creationId xmlns:a16="http://schemas.microsoft.com/office/drawing/2014/main" id="{DAAC9A58-34EC-4AE4-BCE7-233387CCD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22"/>
              <a:ext cx="34" cy="54"/>
            </a:xfrm>
            <a:custGeom>
              <a:avLst/>
              <a:gdLst>
                <a:gd name="T0" fmla="*/ 6 w 135"/>
                <a:gd name="T1" fmla="*/ 0 h 215"/>
                <a:gd name="T2" fmla="*/ 9 w 135"/>
                <a:gd name="T3" fmla="*/ 12 h 215"/>
                <a:gd name="T4" fmla="*/ 8 w 135"/>
                <a:gd name="T5" fmla="*/ 12 h 215"/>
                <a:gd name="T6" fmla="*/ 7 w 135"/>
                <a:gd name="T7" fmla="*/ 12 h 215"/>
                <a:gd name="T8" fmla="*/ 7 w 135"/>
                <a:gd name="T9" fmla="*/ 12 h 215"/>
                <a:gd name="T10" fmla="*/ 6 w 135"/>
                <a:gd name="T11" fmla="*/ 13 h 215"/>
                <a:gd name="T12" fmla="*/ 5 w 135"/>
                <a:gd name="T13" fmla="*/ 13 h 215"/>
                <a:gd name="T14" fmla="*/ 5 w 135"/>
                <a:gd name="T15" fmla="*/ 13 h 215"/>
                <a:gd name="T16" fmla="*/ 4 w 135"/>
                <a:gd name="T17" fmla="*/ 13 h 215"/>
                <a:gd name="T18" fmla="*/ 4 w 135"/>
                <a:gd name="T19" fmla="*/ 14 h 215"/>
                <a:gd name="T20" fmla="*/ 0 w 135"/>
                <a:gd name="T21" fmla="*/ 0 h 215"/>
                <a:gd name="T22" fmla="*/ 1 w 135"/>
                <a:gd name="T23" fmla="*/ 0 h 215"/>
                <a:gd name="T24" fmla="*/ 2 w 135"/>
                <a:gd name="T25" fmla="*/ 0 h 215"/>
                <a:gd name="T26" fmla="*/ 2 w 135"/>
                <a:gd name="T27" fmla="*/ 0 h 215"/>
                <a:gd name="T28" fmla="*/ 3 w 135"/>
                <a:gd name="T29" fmla="*/ 0 h 215"/>
                <a:gd name="T30" fmla="*/ 4 w 135"/>
                <a:gd name="T31" fmla="*/ 0 h 215"/>
                <a:gd name="T32" fmla="*/ 4 w 135"/>
                <a:gd name="T33" fmla="*/ 0 h 215"/>
                <a:gd name="T34" fmla="*/ 5 w 135"/>
                <a:gd name="T35" fmla="*/ 0 h 215"/>
                <a:gd name="T36" fmla="*/ 6 w 135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5" h="215">
                  <a:moveTo>
                    <a:pt x="89" y="0"/>
                  </a:moveTo>
                  <a:lnTo>
                    <a:pt x="135" y="185"/>
                  </a:lnTo>
                  <a:lnTo>
                    <a:pt x="125" y="187"/>
                  </a:lnTo>
                  <a:lnTo>
                    <a:pt x="116" y="193"/>
                  </a:lnTo>
                  <a:lnTo>
                    <a:pt x="106" y="196"/>
                  </a:lnTo>
                  <a:lnTo>
                    <a:pt x="95" y="198"/>
                  </a:lnTo>
                  <a:lnTo>
                    <a:pt x="83" y="205"/>
                  </a:lnTo>
                  <a:lnTo>
                    <a:pt x="76" y="207"/>
                  </a:lnTo>
                  <a:lnTo>
                    <a:pt x="65" y="212"/>
                  </a:lnTo>
                  <a:lnTo>
                    <a:pt x="54" y="21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Freeform 264">
              <a:extLst>
                <a:ext uri="{FF2B5EF4-FFF2-40B4-BE49-F238E27FC236}">
                  <a16:creationId xmlns:a16="http://schemas.microsoft.com/office/drawing/2014/main" id="{92C81E68-65F4-4564-8470-64A689497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422"/>
              <a:ext cx="35" cy="60"/>
            </a:xfrm>
            <a:custGeom>
              <a:avLst/>
              <a:gdLst>
                <a:gd name="T0" fmla="*/ 5 w 138"/>
                <a:gd name="T1" fmla="*/ 0 h 240"/>
                <a:gd name="T2" fmla="*/ 9 w 138"/>
                <a:gd name="T3" fmla="*/ 13 h 240"/>
                <a:gd name="T4" fmla="*/ 8 w 138"/>
                <a:gd name="T5" fmla="*/ 13 h 240"/>
                <a:gd name="T6" fmla="*/ 8 w 138"/>
                <a:gd name="T7" fmla="*/ 13 h 240"/>
                <a:gd name="T8" fmla="*/ 7 w 138"/>
                <a:gd name="T9" fmla="*/ 13 h 240"/>
                <a:gd name="T10" fmla="*/ 6 w 138"/>
                <a:gd name="T11" fmla="*/ 14 h 240"/>
                <a:gd name="T12" fmla="*/ 6 w 138"/>
                <a:gd name="T13" fmla="*/ 14 h 240"/>
                <a:gd name="T14" fmla="*/ 5 w 138"/>
                <a:gd name="T15" fmla="*/ 14 h 240"/>
                <a:gd name="T16" fmla="*/ 4 w 138"/>
                <a:gd name="T17" fmla="*/ 15 h 240"/>
                <a:gd name="T18" fmla="*/ 4 w 138"/>
                <a:gd name="T19" fmla="*/ 15 h 240"/>
                <a:gd name="T20" fmla="*/ 0 w 138"/>
                <a:gd name="T21" fmla="*/ 0 h 240"/>
                <a:gd name="T22" fmla="*/ 1 w 138"/>
                <a:gd name="T23" fmla="*/ 0 h 240"/>
                <a:gd name="T24" fmla="*/ 1 w 138"/>
                <a:gd name="T25" fmla="*/ 0 h 240"/>
                <a:gd name="T26" fmla="*/ 2 w 138"/>
                <a:gd name="T27" fmla="*/ 0 h 240"/>
                <a:gd name="T28" fmla="*/ 3 w 138"/>
                <a:gd name="T29" fmla="*/ 0 h 240"/>
                <a:gd name="T30" fmla="*/ 3 w 138"/>
                <a:gd name="T31" fmla="*/ 0 h 240"/>
                <a:gd name="T32" fmla="*/ 4 w 138"/>
                <a:gd name="T33" fmla="*/ 0 h 240"/>
                <a:gd name="T34" fmla="*/ 5 w 138"/>
                <a:gd name="T35" fmla="*/ 0 h 240"/>
                <a:gd name="T36" fmla="*/ 5 w 13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8" h="240">
                  <a:moveTo>
                    <a:pt x="83" y="0"/>
                  </a:moveTo>
                  <a:lnTo>
                    <a:pt x="138" y="198"/>
                  </a:lnTo>
                  <a:lnTo>
                    <a:pt x="127" y="205"/>
                  </a:lnTo>
                  <a:lnTo>
                    <a:pt x="119" y="207"/>
                  </a:lnTo>
                  <a:lnTo>
                    <a:pt x="108" y="212"/>
                  </a:lnTo>
                  <a:lnTo>
                    <a:pt x="97" y="217"/>
                  </a:lnTo>
                  <a:lnTo>
                    <a:pt x="87" y="223"/>
                  </a:lnTo>
                  <a:lnTo>
                    <a:pt x="78" y="228"/>
                  </a:lnTo>
                  <a:lnTo>
                    <a:pt x="67" y="233"/>
                  </a:lnTo>
                  <a:lnTo>
                    <a:pt x="57" y="2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Freeform 265">
              <a:extLst>
                <a:ext uri="{FF2B5EF4-FFF2-40B4-BE49-F238E27FC236}">
                  <a16:creationId xmlns:a16="http://schemas.microsoft.com/office/drawing/2014/main" id="{D796A218-DB59-4394-B3C5-BD198EE25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422"/>
              <a:ext cx="35" cy="65"/>
            </a:xfrm>
            <a:custGeom>
              <a:avLst/>
              <a:gdLst>
                <a:gd name="T0" fmla="*/ 5 w 142"/>
                <a:gd name="T1" fmla="*/ 0 h 261"/>
                <a:gd name="T2" fmla="*/ 9 w 142"/>
                <a:gd name="T3" fmla="*/ 13 h 261"/>
                <a:gd name="T4" fmla="*/ 7 w 142"/>
                <a:gd name="T5" fmla="*/ 14 h 261"/>
                <a:gd name="T6" fmla="*/ 6 w 142"/>
                <a:gd name="T7" fmla="*/ 15 h 261"/>
                <a:gd name="T8" fmla="*/ 5 w 142"/>
                <a:gd name="T9" fmla="*/ 16 h 261"/>
                <a:gd name="T10" fmla="*/ 4 w 142"/>
                <a:gd name="T11" fmla="*/ 16 h 261"/>
                <a:gd name="T12" fmla="*/ 0 w 142"/>
                <a:gd name="T13" fmla="*/ 0 h 261"/>
                <a:gd name="T14" fmla="*/ 1 w 142"/>
                <a:gd name="T15" fmla="*/ 0 h 261"/>
                <a:gd name="T16" fmla="*/ 1 w 142"/>
                <a:gd name="T17" fmla="*/ 0 h 261"/>
                <a:gd name="T18" fmla="*/ 2 w 142"/>
                <a:gd name="T19" fmla="*/ 0 h 261"/>
                <a:gd name="T20" fmla="*/ 3 w 142"/>
                <a:gd name="T21" fmla="*/ 0 h 261"/>
                <a:gd name="T22" fmla="*/ 3 w 142"/>
                <a:gd name="T23" fmla="*/ 0 h 261"/>
                <a:gd name="T24" fmla="*/ 4 w 142"/>
                <a:gd name="T25" fmla="*/ 0 h 261"/>
                <a:gd name="T26" fmla="*/ 5 w 142"/>
                <a:gd name="T27" fmla="*/ 0 h 261"/>
                <a:gd name="T28" fmla="*/ 5 w 142"/>
                <a:gd name="T29" fmla="*/ 0 h 2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2" h="261">
                  <a:moveTo>
                    <a:pt x="88" y="0"/>
                  </a:moveTo>
                  <a:lnTo>
                    <a:pt x="142" y="215"/>
                  </a:lnTo>
                  <a:lnTo>
                    <a:pt x="123" y="226"/>
                  </a:lnTo>
                  <a:lnTo>
                    <a:pt x="104" y="237"/>
                  </a:lnTo>
                  <a:lnTo>
                    <a:pt x="88" y="251"/>
                  </a:lnTo>
                  <a:lnTo>
                    <a:pt x="68" y="26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4" name="Freeform 266">
              <a:extLst>
                <a:ext uri="{FF2B5EF4-FFF2-40B4-BE49-F238E27FC236}">
                  <a16:creationId xmlns:a16="http://schemas.microsoft.com/office/drawing/2014/main" id="{B453139E-2435-4E90-8F65-7708A5B3C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422"/>
              <a:ext cx="37" cy="71"/>
            </a:xfrm>
            <a:custGeom>
              <a:avLst/>
              <a:gdLst>
                <a:gd name="T0" fmla="*/ 6 w 147"/>
                <a:gd name="T1" fmla="*/ 0 h 286"/>
                <a:gd name="T2" fmla="*/ 9 w 147"/>
                <a:gd name="T3" fmla="*/ 15 h 286"/>
                <a:gd name="T4" fmla="*/ 8 w 147"/>
                <a:gd name="T5" fmla="*/ 15 h 286"/>
                <a:gd name="T6" fmla="*/ 7 w 147"/>
                <a:gd name="T7" fmla="*/ 16 h 286"/>
                <a:gd name="T8" fmla="*/ 6 w 147"/>
                <a:gd name="T9" fmla="*/ 17 h 286"/>
                <a:gd name="T10" fmla="*/ 5 w 147"/>
                <a:gd name="T11" fmla="*/ 18 h 286"/>
                <a:gd name="T12" fmla="*/ 0 w 147"/>
                <a:gd name="T13" fmla="*/ 0 h 286"/>
                <a:gd name="T14" fmla="*/ 1 w 147"/>
                <a:gd name="T15" fmla="*/ 0 h 286"/>
                <a:gd name="T16" fmla="*/ 2 w 147"/>
                <a:gd name="T17" fmla="*/ 0 h 286"/>
                <a:gd name="T18" fmla="*/ 2 w 147"/>
                <a:gd name="T19" fmla="*/ 0 h 286"/>
                <a:gd name="T20" fmla="*/ 3 w 147"/>
                <a:gd name="T21" fmla="*/ 0 h 286"/>
                <a:gd name="T22" fmla="*/ 4 w 147"/>
                <a:gd name="T23" fmla="*/ 0 h 286"/>
                <a:gd name="T24" fmla="*/ 4 w 147"/>
                <a:gd name="T25" fmla="*/ 0 h 286"/>
                <a:gd name="T26" fmla="*/ 5 w 147"/>
                <a:gd name="T27" fmla="*/ 0 h 286"/>
                <a:gd name="T28" fmla="*/ 6 w 147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" h="286">
                  <a:moveTo>
                    <a:pt x="90" y="0"/>
                  </a:moveTo>
                  <a:lnTo>
                    <a:pt x="147" y="240"/>
                  </a:lnTo>
                  <a:lnTo>
                    <a:pt x="127" y="251"/>
                  </a:lnTo>
                  <a:lnTo>
                    <a:pt x="108" y="258"/>
                  </a:lnTo>
                  <a:lnTo>
                    <a:pt x="90" y="272"/>
                  </a:lnTo>
                  <a:lnTo>
                    <a:pt x="73" y="28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" name="Freeform 267">
              <a:extLst>
                <a:ext uri="{FF2B5EF4-FFF2-40B4-BE49-F238E27FC236}">
                  <a16:creationId xmlns:a16="http://schemas.microsoft.com/office/drawing/2014/main" id="{F7CC35F4-CFA1-459B-8742-588B6B4D1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422"/>
              <a:ext cx="39" cy="77"/>
            </a:xfrm>
            <a:custGeom>
              <a:avLst/>
              <a:gdLst>
                <a:gd name="T0" fmla="*/ 5 w 157"/>
                <a:gd name="T1" fmla="*/ 0 h 311"/>
                <a:gd name="T2" fmla="*/ 10 w 157"/>
                <a:gd name="T3" fmla="*/ 16 h 311"/>
                <a:gd name="T4" fmla="*/ 8 w 157"/>
                <a:gd name="T5" fmla="*/ 17 h 311"/>
                <a:gd name="T6" fmla="*/ 7 w 157"/>
                <a:gd name="T7" fmla="*/ 18 h 311"/>
                <a:gd name="T8" fmla="*/ 6 w 157"/>
                <a:gd name="T9" fmla="*/ 18 h 311"/>
                <a:gd name="T10" fmla="*/ 5 w 157"/>
                <a:gd name="T11" fmla="*/ 19 h 311"/>
                <a:gd name="T12" fmla="*/ 0 w 157"/>
                <a:gd name="T13" fmla="*/ 0 h 311"/>
                <a:gd name="T14" fmla="*/ 1 w 157"/>
                <a:gd name="T15" fmla="*/ 0 h 311"/>
                <a:gd name="T16" fmla="*/ 1 w 157"/>
                <a:gd name="T17" fmla="*/ 0 h 311"/>
                <a:gd name="T18" fmla="*/ 2 w 157"/>
                <a:gd name="T19" fmla="*/ 0 h 311"/>
                <a:gd name="T20" fmla="*/ 3 w 157"/>
                <a:gd name="T21" fmla="*/ 0 h 311"/>
                <a:gd name="T22" fmla="*/ 3 w 157"/>
                <a:gd name="T23" fmla="*/ 0 h 311"/>
                <a:gd name="T24" fmla="*/ 4 w 157"/>
                <a:gd name="T25" fmla="*/ 0 h 311"/>
                <a:gd name="T26" fmla="*/ 5 w 157"/>
                <a:gd name="T27" fmla="*/ 0 h 311"/>
                <a:gd name="T28" fmla="*/ 5 w 157"/>
                <a:gd name="T29" fmla="*/ 0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311">
                  <a:moveTo>
                    <a:pt x="89" y="0"/>
                  </a:moveTo>
                  <a:lnTo>
                    <a:pt x="157" y="261"/>
                  </a:lnTo>
                  <a:lnTo>
                    <a:pt x="138" y="272"/>
                  </a:lnTo>
                  <a:lnTo>
                    <a:pt x="117" y="286"/>
                  </a:lnTo>
                  <a:lnTo>
                    <a:pt x="97" y="297"/>
                  </a:lnTo>
                  <a:lnTo>
                    <a:pt x="81" y="3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Freeform 268">
              <a:extLst>
                <a:ext uri="{FF2B5EF4-FFF2-40B4-BE49-F238E27FC236}">
                  <a16:creationId xmlns:a16="http://schemas.microsoft.com/office/drawing/2014/main" id="{757C8EB1-2DCF-4AB1-9030-C3DE2F6B6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2"/>
              <a:ext cx="40" cy="85"/>
            </a:xfrm>
            <a:custGeom>
              <a:avLst/>
              <a:gdLst>
                <a:gd name="T0" fmla="*/ 5 w 163"/>
                <a:gd name="T1" fmla="*/ 0 h 340"/>
                <a:gd name="T2" fmla="*/ 10 w 163"/>
                <a:gd name="T3" fmla="*/ 18 h 340"/>
                <a:gd name="T4" fmla="*/ 9 w 163"/>
                <a:gd name="T5" fmla="*/ 19 h 340"/>
                <a:gd name="T6" fmla="*/ 7 w 163"/>
                <a:gd name="T7" fmla="*/ 20 h 340"/>
                <a:gd name="T8" fmla="*/ 6 w 163"/>
                <a:gd name="T9" fmla="*/ 20 h 340"/>
                <a:gd name="T10" fmla="*/ 5 w 163"/>
                <a:gd name="T11" fmla="*/ 21 h 340"/>
                <a:gd name="T12" fmla="*/ 0 w 163"/>
                <a:gd name="T13" fmla="*/ 0 h 340"/>
                <a:gd name="T14" fmla="*/ 1 w 163"/>
                <a:gd name="T15" fmla="*/ 0 h 340"/>
                <a:gd name="T16" fmla="*/ 1 w 163"/>
                <a:gd name="T17" fmla="*/ 0 h 340"/>
                <a:gd name="T18" fmla="*/ 2 w 163"/>
                <a:gd name="T19" fmla="*/ 0 h 340"/>
                <a:gd name="T20" fmla="*/ 3 w 163"/>
                <a:gd name="T21" fmla="*/ 0 h 340"/>
                <a:gd name="T22" fmla="*/ 3 w 163"/>
                <a:gd name="T23" fmla="*/ 0 h 340"/>
                <a:gd name="T24" fmla="*/ 4 w 163"/>
                <a:gd name="T25" fmla="*/ 0 h 340"/>
                <a:gd name="T26" fmla="*/ 5 w 163"/>
                <a:gd name="T27" fmla="*/ 0 h 340"/>
                <a:gd name="T28" fmla="*/ 5 w 163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340">
                  <a:moveTo>
                    <a:pt x="90" y="0"/>
                  </a:moveTo>
                  <a:lnTo>
                    <a:pt x="163" y="286"/>
                  </a:lnTo>
                  <a:lnTo>
                    <a:pt x="145" y="297"/>
                  </a:lnTo>
                  <a:lnTo>
                    <a:pt x="122" y="311"/>
                  </a:lnTo>
                  <a:lnTo>
                    <a:pt x="106" y="323"/>
                  </a:lnTo>
                  <a:lnTo>
                    <a:pt x="90" y="34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Freeform 269">
              <a:extLst>
                <a:ext uri="{FF2B5EF4-FFF2-40B4-BE49-F238E27FC236}">
                  <a16:creationId xmlns:a16="http://schemas.microsoft.com/office/drawing/2014/main" id="{4A04BBB9-5FDD-48C2-B0B7-63547A53E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422"/>
              <a:ext cx="43" cy="94"/>
            </a:xfrm>
            <a:custGeom>
              <a:avLst/>
              <a:gdLst>
                <a:gd name="T0" fmla="*/ 6 w 171"/>
                <a:gd name="T1" fmla="*/ 0 h 378"/>
                <a:gd name="T2" fmla="*/ 11 w 171"/>
                <a:gd name="T3" fmla="*/ 19 h 378"/>
                <a:gd name="T4" fmla="*/ 10 w 171"/>
                <a:gd name="T5" fmla="*/ 20 h 378"/>
                <a:gd name="T6" fmla="*/ 8 w 171"/>
                <a:gd name="T7" fmla="*/ 21 h 378"/>
                <a:gd name="T8" fmla="*/ 7 w 171"/>
                <a:gd name="T9" fmla="*/ 22 h 378"/>
                <a:gd name="T10" fmla="*/ 6 w 171"/>
                <a:gd name="T11" fmla="*/ 23 h 378"/>
                <a:gd name="T12" fmla="*/ 0 w 171"/>
                <a:gd name="T13" fmla="*/ 0 h 378"/>
                <a:gd name="T14" fmla="*/ 1 w 171"/>
                <a:gd name="T15" fmla="*/ 0 h 378"/>
                <a:gd name="T16" fmla="*/ 2 w 171"/>
                <a:gd name="T17" fmla="*/ 0 h 378"/>
                <a:gd name="T18" fmla="*/ 2 w 171"/>
                <a:gd name="T19" fmla="*/ 0 h 378"/>
                <a:gd name="T20" fmla="*/ 3 w 171"/>
                <a:gd name="T21" fmla="*/ 0 h 378"/>
                <a:gd name="T22" fmla="*/ 4 w 171"/>
                <a:gd name="T23" fmla="*/ 0 h 378"/>
                <a:gd name="T24" fmla="*/ 4 w 171"/>
                <a:gd name="T25" fmla="*/ 0 h 378"/>
                <a:gd name="T26" fmla="*/ 5 w 171"/>
                <a:gd name="T27" fmla="*/ 0 h 378"/>
                <a:gd name="T28" fmla="*/ 6 w 171"/>
                <a:gd name="T29" fmla="*/ 0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378">
                  <a:moveTo>
                    <a:pt x="90" y="0"/>
                  </a:moveTo>
                  <a:lnTo>
                    <a:pt x="171" y="311"/>
                  </a:lnTo>
                  <a:lnTo>
                    <a:pt x="152" y="327"/>
                  </a:lnTo>
                  <a:lnTo>
                    <a:pt x="133" y="343"/>
                  </a:lnTo>
                  <a:lnTo>
                    <a:pt x="117" y="359"/>
                  </a:lnTo>
                  <a:lnTo>
                    <a:pt x="101" y="37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" name="Freeform 270">
              <a:extLst>
                <a:ext uri="{FF2B5EF4-FFF2-40B4-BE49-F238E27FC236}">
                  <a16:creationId xmlns:a16="http://schemas.microsoft.com/office/drawing/2014/main" id="{B2B4EF77-52DC-425D-A024-B81C22C13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422"/>
              <a:ext cx="44" cy="105"/>
            </a:xfrm>
            <a:custGeom>
              <a:avLst/>
              <a:gdLst>
                <a:gd name="T0" fmla="*/ 6 w 176"/>
                <a:gd name="T1" fmla="*/ 0 h 422"/>
                <a:gd name="T2" fmla="*/ 11 w 176"/>
                <a:gd name="T3" fmla="*/ 21 h 422"/>
                <a:gd name="T4" fmla="*/ 10 w 176"/>
                <a:gd name="T5" fmla="*/ 22 h 422"/>
                <a:gd name="T6" fmla="*/ 9 w 176"/>
                <a:gd name="T7" fmla="*/ 23 h 422"/>
                <a:gd name="T8" fmla="*/ 8 w 176"/>
                <a:gd name="T9" fmla="*/ 25 h 422"/>
                <a:gd name="T10" fmla="*/ 7 w 176"/>
                <a:gd name="T11" fmla="*/ 26 h 422"/>
                <a:gd name="T12" fmla="*/ 0 w 176"/>
                <a:gd name="T13" fmla="*/ 0 h 422"/>
                <a:gd name="T14" fmla="*/ 1 w 176"/>
                <a:gd name="T15" fmla="*/ 0 h 422"/>
                <a:gd name="T16" fmla="*/ 1 w 176"/>
                <a:gd name="T17" fmla="*/ 0 h 422"/>
                <a:gd name="T18" fmla="*/ 2 w 176"/>
                <a:gd name="T19" fmla="*/ 0 h 422"/>
                <a:gd name="T20" fmla="*/ 3 w 176"/>
                <a:gd name="T21" fmla="*/ 0 h 422"/>
                <a:gd name="T22" fmla="*/ 4 w 176"/>
                <a:gd name="T23" fmla="*/ 0 h 422"/>
                <a:gd name="T24" fmla="*/ 4 w 176"/>
                <a:gd name="T25" fmla="*/ 0 h 422"/>
                <a:gd name="T26" fmla="*/ 5 w 176"/>
                <a:gd name="T27" fmla="*/ 0 h 422"/>
                <a:gd name="T28" fmla="*/ 6 w 176"/>
                <a:gd name="T29" fmla="*/ 0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6" h="422">
                  <a:moveTo>
                    <a:pt x="86" y="0"/>
                  </a:moveTo>
                  <a:lnTo>
                    <a:pt x="176" y="340"/>
                  </a:lnTo>
                  <a:lnTo>
                    <a:pt x="157" y="359"/>
                  </a:lnTo>
                  <a:lnTo>
                    <a:pt x="138" y="378"/>
                  </a:lnTo>
                  <a:lnTo>
                    <a:pt x="122" y="399"/>
                  </a:lnTo>
                  <a:lnTo>
                    <a:pt x="106" y="42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" name="Freeform 271">
              <a:extLst>
                <a:ext uri="{FF2B5EF4-FFF2-40B4-BE49-F238E27FC236}">
                  <a16:creationId xmlns:a16="http://schemas.microsoft.com/office/drawing/2014/main" id="{0E54A454-310E-4433-B55F-767A36390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422"/>
              <a:ext cx="46" cy="117"/>
            </a:xfrm>
            <a:custGeom>
              <a:avLst/>
              <a:gdLst>
                <a:gd name="T0" fmla="*/ 5 w 185"/>
                <a:gd name="T1" fmla="*/ 0 h 470"/>
                <a:gd name="T2" fmla="*/ 11 w 185"/>
                <a:gd name="T3" fmla="*/ 23 h 470"/>
                <a:gd name="T4" fmla="*/ 10 w 185"/>
                <a:gd name="T5" fmla="*/ 25 h 470"/>
                <a:gd name="T6" fmla="*/ 9 w 185"/>
                <a:gd name="T7" fmla="*/ 26 h 470"/>
                <a:gd name="T8" fmla="*/ 8 w 185"/>
                <a:gd name="T9" fmla="*/ 28 h 470"/>
                <a:gd name="T10" fmla="*/ 7 w 185"/>
                <a:gd name="T11" fmla="*/ 29 h 470"/>
                <a:gd name="T12" fmla="*/ 0 w 185"/>
                <a:gd name="T13" fmla="*/ 0 h 470"/>
                <a:gd name="T14" fmla="*/ 0 w 185"/>
                <a:gd name="T15" fmla="*/ 0 h 470"/>
                <a:gd name="T16" fmla="*/ 1 w 185"/>
                <a:gd name="T17" fmla="*/ 0 h 470"/>
                <a:gd name="T18" fmla="*/ 2 w 185"/>
                <a:gd name="T19" fmla="*/ 0 h 470"/>
                <a:gd name="T20" fmla="*/ 2 w 185"/>
                <a:gd name="T21" fmla="*/ 0 h 470"/>
                <a:gd name="T22" fmla="*/ 3 w 185"/>
                <a:gd name="T23" fmla="*/ 0 h 470"/>
                <a:gd name="T24" fmla="*/ 4 w 185"/>
                <a:gd name="T25" fmla="*/ 0 h 470"/>
                <a:gd name="T26" fmla="*/ 4 w 185"/>
                <a:gd name="T27" fmla="*/ 0 h 470"/>
                <a:gd name="T28" fmla="*/ 5 w 185"/>
                <a:gd name="T29" fmla="*/ 0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5" h="470">
                  <a:moveTo>
                    <a:pt x="84" y="0"/>
                  </a:moveTo>
                  <a:lnTo>
                    <a:pt x="185" y="378"/>
                  </a:lnTo>
                  <a:lnTo>
                    <a:pt x="166" y="399"/>
                  </a:lnTo>
                  <a:lnTo>
                    <a:pt x="150" y="424"/>
                  </a:lnTo>
                  <a:lnTo>
                    <a:pt x="133" y="449"/>
                  </a:lnTo>
                  <a:lnTo>
                    <a:pt x="120" y="47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Freeform 272">
              <a:extLst>
                <a:ext uri="{FF2B5EF4-FFF2-40B4-BE49-F238E27FC236}">
                  <a16:creationId xmlns:a16="http://schemas.microsoft.com/office/drawing/2014/main" id="{439E2241-DD15-4396-9628-CC9DE9E55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422"/>
              <a:ext cx="49" cy="134"/>
            </a:xfrm>
            <a:custGeom>
              <a:avLst/>
              <a:gdLst>
                <a:gd name="T0" fmla="*/ 6 w 196"/>
                <a:gd name="T1" fmla="*/ 0 h 538"/>
                <a:gd name="T2" fmla="*/ 12 w 196"/>
                <a:gd name="T3" fmla="*/ 26 h 538"/>
                <a:gd name="T4" fmla="*/ 11 w 196"/>
                <a:gd name="T5" fmla="*/ 28 h 538"/>
                <a:gd name="T6" fmla="*/ 10 w 196"/>
                <a:gd name="T7" fmla="*/ 30 h 538"/>
                <a:gd name="T8" fmla="*/ 10 w 196"/>
                <a:gd name="T9" fmla="*/ 31 h 538"/>
                <a:gd name="T10" fmla="*/ 9 w 196"/>
                <a:gd name="T11" fmla="*/ 33 h 538"/>
                <a:gd name="T12" fmla="*/ 0 w 196"/>
                <a:gd name="T13" fmla="*/ 0 h 538"/>
                <a:gd name="T14" fmla="*/ 1 w 196"/>
                <a:gd name="T15" fmla="*/ 0 h 538"/>
                <a:gd name="T16" fmla="*/ 1 w 196"/>
                <a:gd name="T17" fmla="*/ 0 h 538"/>
                <a:gd name="T18" fmla="*/ 2 w 196"/>
                <a:gd name="T19" fmla="*/ 0 h 538"/>
                <a:gd name="T20" fmla="*/ 3 w 196"/>
                <a:gd name="T21" fmla="*/ 0 h 538"/>
                <a:gd name="T22" fmla="*/ 4 w 196"/>
                <a:gd name="T23" fmla="*/ 0 h 538"/>
                <a:gd name="T24" fmla="*/ 4 w 196"/>
                <a:gd name="T25" fmla="*/ 0 h 538"/>
                <a:gd name="T26" fmla="*/ 5 w 196"/>
                <a:gd name="T27" fmla="*/ 0 h 538"/>
                <a:gd name="T28" fmla="*/ 6 w 196"/>
                <a:gd name="T29" fmla="*/ 0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6" h="538">
                  <a:moveTo>
                    <a:pt x="90" y="0"/>
                  </a:moveTo>
                  <a:lnTo>
                    <a:pt x="196" y="422"/>
                  </a:lnTo>
                  <a:lnTo>
                    <a:pt x="176" y="449"/>
                  </a:lnTo>
                  <a:lnTo>
                    <a:pt x="160" y="476"/>
                  </a:lnTo>
                  <a:lnTo>
                    <a:pt x="150" y="505"/>
                  </a:lnTo>
                  <a:lnTo>
                    <a:pt x="138" y="53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Freeform 273">
              <a:extLst>
                <a:ext uri="{FF2B5EF4-FFF2-40B4-BE49-F238E27FC236}">
                  <a16:creationId xmlns:a16="http://schemas.microsoft.com/office/drawing/2014/main" id="{22D127AA-1B26-4E42-8044-CE575174F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422"/>
              <a:ext cx="53" cy="138"/>
            </a:xfrm>
            <a:custGeom>
              <a:avLst/>
              <a:gdLst>
                <a:gd name="T0" fmla="*/ 6 w 212"/>
                <a:gd name="T1" fmla="*/ 0 h 554"/>
                <a:gd name="T2" fmla="*/ 13 w 212"/>
                <a:gd name="T3" fmla="*/ 29 h 554"/>
                <a:gd name="T4" fmla="*/ 13 w 212"/>
                <a:gd name="T5" fmla="*/ 31 h 554"/>
                <a:gd name="T6" fmla="*/ 12 w 212"/>
                <a:gd name="T7" fmla="*/ 32 h 554"/>
                <a:gd name="T8" fmla="*/ 12 w 212"/>
                <a:gd name="T9" fmla="*/ 33 h 554"/>
                <a:gd name="T10" fmla="*/ 12 w 212"/>
                <a:gd name="T11" fmla="*/ 34 h 554"/>
                <a:gd name="T12" fmla="*/ 9 w 212"/>
                <a:gd name="T13" fmla="*/ 34 h 554"/>
                <a:gd name="T14" fmla="*/ 0 w 212"/>
                <a:gd name="T15" fmla="*/ 0 h 554"/>
                <a:gd name="T16" fmla="*/ 1 w 212"/>
                <a:gd name="T17" fmla="*/ 0 h 554"/>
                <a:gd name="T18" fmla="*/ 1 w 212"/>
                <a:gd name="T19" fmla="*/ 0 h 554"/>
                <a:gd name="T20" fmla="*/ 2 w 212"/>
                <a:gd name="T21" fmla="*/ 0 h 554"/>
                <a:gd name="T22" fmla="*/ 3 w 212"/>
                <a:gd name="T23" fmla="*/ 0 h 554"/>
                <a:gd name="T24" fmla="*/ 4 w 212"/>
                <a:gd name="T25" fmla="*/ 0 h 554"/>
                <a:gd name="T26" fmla="*/ 5 w 212"/>
                <a:gd name="T27" fmla="*/ 0 h 554"/>
                <a:gd name="T28" fmla="*/ 5 w 212"/>
                <a:gd name="T29" fmla="*/ 0 h 554"/>
                <a:gd name="T30" fmla="*/ 6 w 212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2" h="554">
                  <a:moveTo>
                    <a:pt x="92" y="0"/>
                  </a:moveTo>
                  <a:lnTo>
                    <a:pt x="212" y="470"/>
                  </a:lnTo>
                  <a:lnTo>
                    <a:pt x="201" y="492"/>
                  </a:lnTo>
                  <a:lnTo>
                    <a:pt x="192" y="512"/>
                  </a:lnTo>
                  <a:lnTo>
                    <a:pt x="187" y="533"/>
                  </a:lnTo>
                  <a:lnTo>
                    <a:pt x="182" y="554"/>
                  </a:lnTo>
                  <a:lnTo>
                    <a:pt x="146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Freeform 274">
              <a:extLst>
                <a:ext uri="{FF2B5EF4-FFF2-40B4-BE49-F238E27FC236}">
                  <a16:creationId xmlns:a16="http://schemas.microsoft.com/office/drawing/2014/main" id="{B531ECE3-1C14-47B6-A516-A330BECDC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422"/>
              <a:ext cx="57" cy="138"/>
            </a:xfrm>
            <a:custGeom>
              <a:avLst/>
              <a:gdLst>
                <a:gd name="T0" fmla="*/ 6 w 228"/>
                <a:gd name="T1" fmla="*/ 0 h 554"/>
                <a:gd name="T2" fmla="*/ 14 w 228"/>
                <a:gd name="T3" fmla="*/ 33 h 554"/>
                <a:gd name="T4" fmla="*/ 14 w 228"/>
                <a:gd name="T5" fmla="*/ 34 h 554"/>
                <a:gd name="T6" fmla="*/ 14 w 228"/>
                <a:gd name="T7" fmla="*/ 34 h 554"/>
                <a:gd name="T8" fmla="*/ 14 w 228"/>
                <a:gd name="T9" fmla="*/ 34 h 554"/>
                <a:gd name="T10" fmla="*/ 14 w 228"/>
                <a:gd name="T11" fmla="*/ 34 h 554"/>
                <a:gd name="T12" fmla="*/ 9 w 228"/>
                <a:gd name="T13" fmla="*/ 34 h 554"/>
                <a:gd name="T14" fmla="*/ 0 w 228"/>
                <a:gd name="T15" fmla="*/ 0 h 554"/>
                <a:gd name="T16" fmla="*/ 1 w 228"/>
                <a:gd name="T17" fmla="*/ 0 h 554"/>
                <a:gd name="T18" fmla="*/ 2 w 228"/>
                <a:gd name="T19" fmla="*/ 0 h 554"/>
                <a:gd name="T20" fmla="*/ 2 w 228"/>
                <a:gd name="T21" fmla="*/ 0 h 554"/>
                <a:gd name="T22" fmla="*/ 3 w 228"/>
                <a:gd name="T23" fmla="*/ 0 h 554"/>
                <a:gd name="T24" fmla="*/ 4 w 228"/>
                <a:gd name="T25" fmla="*/ 0 h 554"/>
                <a:gd name="T26" fmla="*/ 4 w 228"/>
                <a:gd name="T27" fmla="*/ 0 h 554"/>
                <a:gd name="T28" fmla="*/ 5 w 228"/>
                <a:gd name="T29" fmla="*/ 0 h 554"/>
                <a:gd name="T30" fmla="*/ 6 w 228"/>
                <a:gd name="T31" fmla="*/ 0 h 5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8" h="554">
                  <a:moveTo>
                    <a:pt x="90" y="0"/>
                  </a:moveTo>
                  <a:lnTo>
                    <a:pt x="228" y="538"/>
                  </a:lnTo>
                  <a:lnTo>
                    <a:pt x="228" y="544"/>
                  </a:lnTo>
                  <a:lnTo>
                    <a:pt x="228" y="547"/>
                  </a:lnTo>
                  <a:lnTo>
                    <a:pt x="228" y="552"/>
                  </a:lnTo>
                  <a:lnTo>
                    <a:pt x="226" y="554"/>
                  </a:lnTo>
                  <a:lnTo>
                    <a:pt x="144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Freeform 275">
              <a:extLst>
                <a:ext uri="{FF2B5EF4-FFF2-40B4-BE49-F238E27FC236}">
                  <a16:creationId xmlns:a16="http://schemas.microsoft.com/office/drawing/2014/main" id="{27016B99-460E-48F8-B24A-44F3968EF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422"/>
              <a:ext cx="58" cy="138"/>
            </a:xfrm>
            <a:custGeom>
              <a:avLst/>
              <a:gdLst>
                <a:gd name="T0" fmla="*/ 5 w 231"/>
                <a:gd name="T1" fmla="*/ 0 h 554"/>
                <a:gd name="T2" fmla="*/ 15 w 231"/>
                <a:gd name="T3" fmla="*/ 34 h 554"/>
                <a:gd name="T4" fmla="*/ 9 w 231"/>
                <a:gd name="T5" fmla="*/ 34 h 554"/>
                <a:gd name="T6" fmla="*/ 0 w 231"/>
                <a:gd name="T7" fmla="*/ 0 h 554"/>
                <a:gd name="T8" fmla="*/ 1 w 231"/>
                <a:gd name="T9" fmla="*/ 0 h 554"/>
                <a:gd name="T10" fmla="*/ 2 w 231"/>
                <a:gd name="T11" fmla="*/ 0 h 554"/>
                <a:gd name="T12" fmla="*/ 2 w 231"/>
                <a:gd name="T13" fmla="*/ 0 h 554"/>
                <a:gd name="T14" fmla="*/ 3 w 231"/>
                <a:gd name="T15" fmla="*/ 0 h 554"/>
                <a:gd name="T16" fmla="*/ 3 w 231"/>
                <a:gd name="T17" fmla="*/ 0 h 554"/>
                <a:gd name="T18" fmla="*/ 4 w 231"/>
                <a:gd name="T19" fmla="*/ 0 h 554"/>
                <a:gd name="T20" fmla="*/ 5 w 231"/>
                <a:gd name="T21" fmla="*/ 0 h 554"/>
                <a:gd name="T22" fmla="*/ 5 w 231"/>
                <a:gd name="T23" fmla="*/ 0 h 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4">
                  <a:moveTo>
                    <a:pt x="85" y="0"/>
                  </a:moveTo>
                  <a:lnTo>
                    <a:pt x="231" y="554"/>
                  </a:lnTo>
                  <a:lnTo>
                    <a:pt x="142" y="55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Freeform 276">
              <a:extLst>
                <a:ext uri="{FF2B5EF4-FFF2-40B4-BE49-F238E27FC236}">
                  <a16:creationId xmlns:a16="http://schemas.microsoft.com/office/drawing/2014/main" id="{3A443360-BB66-4648-8716-316FBFDA8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1421"/>
              <a:ext cx="58" cy="139"/>
            </a:xfrm>
            <a:custGeom>
              <a:avLst/>
              <a:gdLst>
                <a:gd name="T0" fmla="*/ 6 w 231"/>
                <a:gd name="T1" fmla="*/ 0 h 556"/>
                <a:gd name="T2" fmla="*/ 15 w 231"/>
                <a:gd name="T3" fmla="*/ 35 h 556"/>
                <a:gd name="T4" fmla="*/ 9 w 231"/>
                <a:gd name="T5" fmla="*/ 35 h 556"/>
                <a:gd name="T6" fmla="*/ 0 w 231"/>
                <a:gd name="T7" fmla="*/ 0 h 556"/>
                <a:gd name="T8" fmla="*/ 1 w 231"/>
                <a:gd name="T9" fmla="*/ 0 h 556"/>
                <a:gd name="T10" fmla="*/ 2 w 231"/>
                <a:gd name="T11" fmla="*/ 0 h 556"/>
                <a:gd name="T12" fmla="*/ 2 w 231"/>
                <a:gd name="T13" fmla="*/ 0 h 556"/>
                <a:gd name="T14" fmla="*/ 3 w 231"/>
                <a:gd name="T15" fmla="*/ 0 h 556"/>
                <a:gd name="T16" fmla="*/ 4 w 231"/>
                <a:gd name="T17" fmla="*/ 0 h 556"/>
                <a:gd name="T18" fmla="*/ 4 w 231"/>
                <a:gd name="T19" fmla="*/ 0 h 556"/>
                <a:gd name="T20" fmla="*/ 5 w 231"/>
                <a:gd name="T21" fmla="*/ 0 h 556"/>
                <a:gd name="T22" fmla="*/ 6 w 231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56">
                  <a:moveTo>
                    <a:pt x="87" y="2"/>
                  </a:moveTo>
                  <a:lnTo>
                    <a:pt x="231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5" y="2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Freeform 277">
              <a:extLst>
                <a:ext uri="{FF2B5EF4-FFF2-40B4-BE49-F238E27FC236}">
                  <a16:creationId xmlns:a16="http://schemas.microsoft.com/office/drawing/2014/main" id="{6DE59072-F6DE-4F68-B18B-962EB2530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421"/>
              <a:ext cx="58" cy="139"/>
            </a:xfrm>
            <a:custGeom>
              <a:avLst/>
              <a:gdLst>
                <a:gd name="T0" fmla="*/ 6 w 232"/>
                <a:gd name="T1" fmla="*/ 0 h 556"/>
                <a:gd name="T2" fmla="*/ 15 w 232"/>
                <a:gd name="T3" fmla="*/ 35 h 556"/>
                <a:gd name="T4" fmla="*/ 9 w 232"/>
                <a:gd name="T5" fmla="*/ 35 h 556"/>
                <a:gd name="T6" fmla="*/ 0 w 232"/>
                <a:gd name="T7" fmla="*/ 0 h 556"/>
                <a:gd name="T8" fmla="*/ 1 w 232"/>
                <a:gd name="T9" fmla="*/ 0 h 556"/>
                <a:gd name="T10" fmla="*/ 2 w 232"/>
                <a:gd name="T11" fmla="*/ 0 h 556"/>
                <a:gd name="T12" fmla="*/ 2 w 232"/>
                <a:gd name="T13" fmla="*/ 0 h 556"/>
                <a:gd name="T14" fmla="*/ 3 w 232"/>
                <a:gd name="T15" fmla="*/ 0 h 556"/>
                <a:gd name="T16" fmla="*/ 4 w 232"/>
                <a:gd name="T17" fmla="*/ 0 h 556"/>
                <a:gd name="T18" fmla="*/ 4 w 232"/>
                <a:gd name="T19" fmla="*/ 0 h 556"/>
                <a:gd name="T20" fmla="*/ 5 w 232"/>
                <a:gd name="T21" fmla="*/ 0 h 556"/>
                <a:gd name="T22" fmla="*/ 6 w 232"/>
                <a:gd name="T23" fmla="*/ 0 h 5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56">
                  <a:moveTo>
                    <a:pt x="90" y="2"/>
                  </a:moveTo>
                  <a:lnTo>
                    <a:pt x="232" y="556"/>
                  </a:lnTo>
                  <a:lnTo>
                    <a:pt x="142" y="5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Freeform 278">
              <a:extLst>
                <a:ext uri="{FF2B5EF4-FFF2-40B4-BE49-F238E27FC236}">
                  <a16:creationId xmlns:a16="http://schemas.microsoft.com/office/drawing/2014/main" id="{FD8FD933-5FF4-4327-BC2D-400288693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420"/>
              <a:ext cx="58" cy="140"/>
            </a:xfrm>
            <a:custGeom>
              <a:avLst/>
              <a:gdLst>
                <a:gd name="T0" fmla="*/ 6 w 232"/>
                <a:gd name="T1" fmla="*/ 0 h 562"/>
                <a:gd name="T2" fmla="*/ 15 w 232"/>
                <a:gd name="T3" fmla="*/ 35 h 562"/>
                <a:gd name="T4" fmla="*/ 9 w 232"/>
                <a:gd name="T5" fmla="*/ 35 h 562"/>
                <a:gd name="T6" fmla="*/ 0 w 232"/>
                <a:gd name="T7" fmla="*/ 0 h 562"/>
                <a:gd name="T8" fmla="*/ 1 w 232"/>
                <a:gd name="T9" fmla="*/ 0 h 562"/>
                <a:gd name="T10" fmla="*/ 2 w 232"/>
                <a:gd name="T11" fmla="*/ 0 h 562"/>
                <a:gd name="T12" fmla="*/ 2 w 232"/>
                <a:gd name="T13" fmla="*/ 0 h 562"/>
                <a:gd name="T14" fmla="*/ 3 w 232"/>
                <a:gd name="T15" fmla="*/ 0 h 562"/>
                <a:gd name="T16" fmla="*/ 4 w 232"/>
                <a:gd name="T17" fmla="*/ 0 h 562"/>
                <a:gd name="T18" fmla="*/ 4 w 232"/>
                <a:gd name="T19" fmla="*/ 0 h 562"/>
                <a:gd name="T20" fmla="*/ 5 w 232"/>
                <a:gd name="T21" fmla="*/ 0 h 562"/>
                <a:gd name="T22" fmla="*/ 6 w 23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562">
                  <a:moveTo>
                    <a:pt x="90" y="6"/>
                  </a:moveTo>
                  <a:lnTo>
                    <a:pt x="232" y="562"/>
                  </a:lnTo>
                  <a:lnTo>
                    <a:pt x="142" y="56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33" y="6"/>
                  </a:lnTo>
                  <a:lnTo>
                    <a:pt x="44" y="6"/>
                  </a:lnTo>
                  <a:lnTo>
                    <a:pt x="55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Freeform 279">
              <a:extLst>
                <a:ext uri="{FF2B5EF4-FFF2-40B4-BE49-F238E27FC236}">
                  <a16:creationId xmlns:a16="http://schemas.microsoft.com/office/drawing/2014/main" id="{F8D4E365-1258-4C38-A2D6-C53FF9ADA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420"/>
              <a:ext cx="59" cy="140"/>
            </a:xfrm>
            <a:custGeom>
              <a:avLst/>
              <a:gdLst>
                <a:gd name="T0" fmla="*/ 6 w 233"/>
                <a:gd name="T1" fmla="*/ 0 h 562"/>
                <a:gd name="T2" fmla="*/ 15 w 233"/>
                <a:gd name="T3" fmla="*/ 35 h 562"/>
                <a:gd name="T4" fmla="*/ 9 w 233"/>
                <a:gd name="T5" fmla="*/ 35 h 562"/>
                <a:gd name="T6" fmla="*/ 0 w 233"/>
                <a:gd name="T7" fmla="*/ 0 h 562"/>
                <a:gd name="T8" fmla="*/ 1 w 233"/>
                <a:gd name="T9" fmla="*/ 0 h 562"/>
                <a:gd name="T10" fmla="*/ 1 w 233"/>
                <a:gd name="T11" fmla="*/ 0 h 562"/>
                <a:gd name="T12" fmla="*/ 2 w 233"/>
                <a:gd name="T13" fmla="*/ 0 h 562"/>
                <a:gd name="T14" fmla="*/ 3 w 233"/>
                <a:gd name="T15" fmla="*/ 0 h 562"/>
                <a:gd name="T16" fmla="*/ 4 w 233"/>
                <a:gd name="T17" fmla="*/ 0 h 562"/>
                <a:gd name="T18" fmla="*/ 5 w 233"/>
                <a:gd name="T19" fmla="*/ 0 h 562"/>
                <a:gd name="T20" fmla="*/ 5 w 233"/>
                <a:gd name="T21" fmla="*/ 0 h 562"/>
                <a:gd name="T22" fmla="*/ 6 w 233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3" h="562">
                  <a:moveTo>
                    <a:pt x="91" y="6"/>
                  </a:moveTo>
                  <a:lnTo>
                    <a:pt x="233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70" y="3"/>
                  </a:lnTo>
                  <a:lnTo>
                    <a:pt x="81" y="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Freeform 280">
              <a:extLst>
                <a:ext uri="{FF2B5EF4-FFF2-40B4-BE49-F238E27FC236}">
                  <a16:creationId xmlns:a16="http://schemas.microsoft.com/office/drawing/2014/main" id="{7251440D-B2D5-4F28-BBB0-35D6451B8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1420"/>
              <a:ext cx="58" cy="140"/>
            </a:xfrm>
            <a:custGeom>
              <a:avLst/>
              <a:gdLst>
                <a:gd name="T0" fmla="*/ 6 w 231"/>
                <a:gd name="T1" fmla="*/ 0 h 562"/>
                <a:gd name="T2" fmla="*/ 15 w 231"/>
                <a:gd name="T3" fmla="*/ 35 h 562"/>
                <a:gd name="T4" fmla="*/ 9 w 231"/>
                <a:gd name="T5" fmla="*/ 35 h 562"/>
                <a:gd name="T6" fmla="*/ 0 w 231"/>
                <a:gd name="T7" fmla="*/ 0 h 562"/>
                <a:gd name="T8" fmla="*/ 1 w 231"/>
                <a:gd name="T9" fmla="*/ 0 h 562"/>
                <a:gd name="T10" fmla="*/ 1 w 231"/>
                <a:gd name="T11" fmla="*/ 0 h 562"/>
                <a:gd name="T12" fmla="*/ 2 w 231"/>
                <a:gd name="T13" fmla="*/ 0 h 562"/>
                <a:gd name="T14" fmla="*/ 3 w 231"/>
                <a:gd name="T15" fmla="*/ 0 h 562"/>
                <a:gd name="T16" fmla="*/ 4 w 231"/>
                <a:gd name="T17" fmla="*/ 0 h 562"/>
                <a:gd name="T18" fmla="*/ 4 w 231"/>
                <a:gd name="T19" fmla="*/ 0 h 562"/>
                <a:gd name="T20" fmla="*/ 5 w 231"/>
                <a:gd name="T21" fmla="*/ 0 h 562"/>
                <a:gd name="T22" fmla="*/ 6 w 231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" h="562">
                  <a:moveTo>
                    <a:pt x="89" y="0"/>
                  </a:moveTo>
                  <a:lnTo>
                    <a:pt x="231" y="562"/>
                  </a:lnTo>
                  <a:lnTo>
                    <a:pt x="146" y="5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Freeform 281">
              <a:extLst>
                <a:ext uri="{FF2B5EF4-FFF2-40B4-BE49-F238E27FC236}">
                  <a16:creationId xmlns:a16="http://schemas.microsoft.com/office/drawing/2014/main" id="{23776190-3409-4878-8836-D1164E6BC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49" cy="140"/>
            </a:xfrm>
            <a:custGeom>
              <a:avLst/>
              <a:gdLst>
                <a:gd name="T0" fmla="*/ 3 w 198"/>
                <a:gd name="T1" fmla="*/ 0 h 562"/>
                <a:gd name="T2" fmla="*/ 12 w 198"/>
                <a:gd name="T3" fmla="*/ 35 h 562"/>
                <a:gd name="T4" fmla="*/ 7 w 198"/>
                <a:gd name="T5" fmla="*/ 35 h 562"/>
                <a:gd name="T6" fmla="*/ 0 w 198"/>
                <a:gd name="T7" fmla="*/ 9 h 562"/>
                <a:gd name="T8" fmla="*/ 0 w 198"/>
                <a:gd name="T9" fmla="*/ 0 h 562"/>
                <a:gd name="T10" fmla="*/ 1 w 198"/>
                <a:gd name="T11" fmla="*/ 0 h 562"/>
                <a:gd name="T12" fmla="*/ 2 w 198"/>
                <a:gd name="T13" fmla="*/ 0 h 562"/>
                <a:gd name="T14" fmla="*/ 2 w 198"/>
                <a:gd name="T15" fmla="*/ 0 h 562"/>
                <a:gd name="T16" fmla="*/ 3 w 198"/>
                <a:gd name="T17" fmla="*/ 0 h 5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8" h="562">
                  <a:moveTo>
                    <a:pt x="52" y="0"/>
                  </a:moveTo>
                  <a:lnTo>
                    <a:pt x="198" y="562"/>
                  </a:lnTo>
                  <a:lnTo>
                    <a:pt x="108" y="562"/>
                  </a:lnTo>
                  <a:lnTo>
                    <a:pt x="0" y="147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Freeform 282">
              <a:extLst>
                <a:ext uri="{FF2B5EF4-FFF2-40B4-BE49-F238E27FC236}">
                  <a16:creationId xmlns:a16="http://schemas.microsoft.com/office/drawing/2014/main" id="{F04EB9DB-3998-4022-A267-0ADEF6609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20"/>
              <a:ext cx="38" cy="140"/>
            </a:xfrm>
            <a:custGeom>
              <a:avLst/>
              <a:gdLst>
                <a:gd name="T0" fmla="*/ 0 w 154"/>
                <a:gd name="T1" fmla="*/ 0 h 562"/>
                <a:gd name="T2" fmla="*/ 9 w 154"/>
                <a:gd name="T3" fmla="*/ 35 h 562"/>
                <a:gd name="T4" fmla="*/ 4 w 154"/>
                <a:gd name="T5" fmla="*/ 35 h 562"/>
                <a:gd name="T6" fmla="*/ 0 w 154"/>
                <a:gd name="T7" fmla="*/ 20 h 562"/>
                <a:gd name="T8" fmla="*/ 0 w 154"/>
                <a:gd name="T9" fmla="*/ 0 h 562"/>
                <a:gd name="T10" fmla="*/ 0 w 154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4" h="562">
                  <a:moveTo>
                    <a:pt x="8" y="0"/>
                  </a:moveTo>
                  <a:lnTo>
                    <a:pt x="154" y="562"/>
                  </a:lnTo>
                  <a:lnTo>
                    <a:pt x="62" y="562"/>
                  </a:lnTo>
                  <a:lnTo>
                    <a:pt x="0" y="319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Freeform 283">
              <a:extLst>
                <a:ext uri="{FF2B5EF4-FFF2-40B4-BE49-F238E27FC236}">
                  <a16:creationId xmlns:a16="http://schemas.microsoft.com/office/drawing/2014/main" id="{385DB515-0192-426E-84D1-3FFA08A58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57"/>
              <a:ext cx="27" cy="103"/>
            </a:xfrm>
            <a:custGeom>
              <a:avLst/>
              <a:gdLst>
                <a:gd name="T0" fmla="*/ 0 w 108"/>
                <a:gd name="T1" fmla="*/ 0 h 415"/>
                <a:gd name="T2" fmla="*/ 7 w 108"/>
                <a:gd name="T3" fmla="*/ 26 h 415"/>
                <a:gd name="T4" fmla="*/ 1 w 108"/>
                <a:gd name="T5" fmla="*/ 26 h 415"/>
                <a:gd name="T6" fmla="*/ 0 w 108"/>
                <a:gd name="T7" fmla="*/ 21 h 415"/>
                <a:gd name="T8" fmla="*/ 0 w 108"/>
                <a:gd name="T9" fmla="*/ 0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415">
                  <a:moveTo>
                    <a:pt x="0" y="0"/>
                  </a:moveTo>
                  <a:lnTo>
                    <a:pt x="108" y="415"/>
                  </a:lnTo>
                  <a:lnTo>
                    <a:pt x="18" y="415"/>
                  </a:lnTo>
                  <a:lnTo>
                    <a:pt x="0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" name="Freeform 284">
              <a:extLst>
                <a:ext uri="{FF2B5EF4-FFF2-40B4-BE49-F238E27FC236}">
                  <a16:creationId xmlns:a16="http://schemas.microsoft.com/office/drawing/2014/main" id="{EECBE0F6-25A7-4675-B682-EE68AEFE9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499"/>
              <a:ext cx="15" cy="61"/>
            </a:xfrm>
            <a:custGeom>
              <a:avLst/>
              <a:gdLst>
                <a:gd name="T0" fmla="*/ 0 w 62"/>
                <a:gd name="T1" fmla="*/ 0 h 243"/>
                <a:gd name="T2" fmla="*/ 4 w 62"/>
                <a:gd name="T3" fmla="*/ 15 h 243"/>
                <a:gd name="T4" fmla="*/ 0 w 62"/>
                <a:gd name="T5" fmla="*/ 15 h 243"/>
                <a:gd name="T6" fmla="*/ 0 w 62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43">
                  <a:moveTo>
                    <a:pt x="0" y="0"/>
                  </a:moveTo>
                  <a:lnTo>
                    <a:pt x="62" y="243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Freeform 285">
              <a:extLst>
                <a:ext uri="{FF2B5EF4-FFF2-40B4-BE49-F238E27FC236}">
                  <a16:creationId xmlns:a16="http://schemas.microsoft.com/office/drawing/2014/main" id="{5C6165F4-B5CA-4D97-8333-F97C498B4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543"/>
              <a:ext cx="4" cy="17"/>
            </a:xfrm>
            <a:custGeom>
              <a:avLst/>
              <a:gdLst>
                <a:gd name="T0" fmla="*/ 0 w 18"/>
                <a:gd name="T1" fmla="*/ 0 h 70"/>
                <a:gd name="T2" fmla="*/ 1 w 18"/>
                <a:gd name="T3" fmla="*/ 4 h 70"/>
                <a:gd name="T4" fmla="*/ 0 w 18"/>
                <a:gd name="T5" fmla="*/ 4 h 70"/>
                <a:gd name="T6" fmla="*/ 0 w 18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0">
                  <a:moveTo>
                    <a:pt x="0" y="0"/>
                  </a:moveTo>
                  <a:lnTo>
                    <a:pt x="1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" name="Freeform 286">
              <a:extLst>
                <a:ext uri="{FF2B5EF4-FFF2-40B4-BE49-F238E27FC236}">
                  <a16:creationId xmlns:a16="http://schemas.microsoft.com/office/drawing/2014/main" id="{F447112E-105C-4161-95D4-6DC4E9C16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470"/>
              <a:ext cx="119" cy="100"/>
            </a:xfrm>
            <a:custGeom>
              <a:avLst/>
              <a:gdLst>
                <a:gd name="T0" fmla="*/ 28 w 475"/>
                <a:gd name="T1" fmla="*/ 0 h 400"/>
                <a:gd name="T2" fmla="*/ 30 w 475"/>
                <a:gd name="T3" fmla="*/ 6 h 400"/>
                <a:gd name="T4" fmla="*/ 27 w 475"/>
                <a:gd name="T5" fmla="*/ 8 h 400"/>
                <a:gd name="T6" fmla="*/ 24 w 475"/>
                <a:gd name="T7" fmla="*/ 10 h 400"/>
                <a:gd name="T8" fmla="*/ 21 w 475"/>
                <a:gd name="T9" fmla="*/ 11 h 400"/>
                <a:gd name="T10" fmla="*/ 19 w 475"/>
                <a:gd name="T11" fmla="*/ 13 h 400"/>
                <a:gd name="T12" fmla="*/ 16 w 475"/>
                <a:gd name="T13" fmla="*/ 16 h 400"/>
                <a:gd name="T14" fmla="*/ 15 w 475"/>
                <a:gd name="T15" fmla="*/ 19 h 400"/>
                <a:gd name="T16" fmla="*/ 13 w 475"/>
                <a:gd name="T17" fmla="*/ 22 h 400"/>
                <a:gd name="T18" fmla="*/ 12 w 475"/>
                <a:gd name="T19" fmla="*/ 25 h 400"/>
                <a:gd name="T20" fmla="*/ 10 w 475"/>
                <a:gd name="T21" fmla="*/ 25 h 400"/>
                <a:gd name="T22" fmla="*/ 9 w 475"/>
                <a:gd name="T23" fmla="*/ 25 h 400"/>
                <a:gd name="T24" fmla="*/ 7 w 475"/>
                <a:gd name="T25" fmla="*/ 25 h 400"/>
                <a:gd name="T26" fmla="*/ 6 w 475"/>
                <a:gd name="T27" fmla="*/ 25 h 400"/>
                <a:gd name="T28" fmla="*/ 4 w 475"/>
                <a:gd name="T29" fmla="*/ 25 h 400"/>
                <a:gd name="T30" fmla="*/ 3 w 475"/>
                <a:gd name="T31" fmla="*/ 25 h 400"/>
                <a:gd name="T32" fmla="*/ 1 w 475"/>
                <a:gd name="T33" fmla="*/ 25 h 400"/>
                <a:gd name="T34" fmla="*/ 0 w 475"/>
                <a:gd name="T35" fmla="*/ 25 h 400"/>
                <a:gd name="T36" fmla="*/ 1 w 475"/>
                <a:gd name="T37" fmla="*/ 23 h 400"/>
                <a:gd name="T38" fmla="*/ 1 w 475"/>
                <a:gd name="T39" fmla="*/ 21 h 400"/>
                <a:gd name="T40" fmla="*/ 2 w 475"/>
                <a:gd name="T41" fmla="*/ 19 h 400"/>
                <a:gd name="T42" fmla="*/ 3 w 475"/>
                <a:gd name="T43" fmla="*/ 16 h 400"/>
                <a:gd name="T44" fmla="*/ 4 w 475"/>
                <a:gd name="T45" fmla="*/ 15 h 400"/>
                <a:gd name="T46" fmla="*/ 6 w 475"/>
                <a:gd name="T47" fmla="*/ 13 h 400"/>
                <a:gd name="T48" fmla="*/ 7 w 475"/>
                <a:gd name="T49" fmla="*/ 11 h 400"/>
                <a:gd name="T50" fmla="*/ 9 w 475"/>
                <a:gd name="T51" fmla="*/ 9 h 400"/>
                <a:gd name="T52" fmla="*/ 11 w 475"/>
                <a:gd name="T53" fmla="*/ 8 h 400"/>
                <a:gd name="T54" fmla="*/ 13 w 475"/>
                <a:gd name="T55" fmla="*/ 6 h 400"/>
                <a:gd name="T56" fmla="*/ 15 w 475"/>
                <a:gd name="T57" fmla="*/ 5 h 400"/>
                <a:gd name="T58" fmla="*/ 18 w 475"/>
                <a:gd name="T59" fmla="*/ 4 h 400"/>
                <a:gd name="T60" fmla="*/ 20 w 475"/>
                <a:gd name="T61" fmla="*/ 3 h 400"/>
                <a:gd name="T62" fmla="*/ 23 w 475"/>
                <a:gd name="T63" fmla="*/ 2 h 400"/>
                <a:gd name="T64" fmla="*/ 25 w 475"/>
                <a:gd name="T65" fmla="*/ 1 h 400"/>
                <a:gd name="T66" fmla="*/ 28 w 475"/>
                <a:gd name="T67" fmla="*/ 0 h 4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5" h="400">
                  <a:moveTo>
                    <a:pt x="443" y="0"/>
                  </a:moveTo>
                  <a:lnTo>
                    <a:pt x="475" y="100"/>
                  </a:lnTo>
                  <a:lnTo>
                    <a:pt x="427" y="123"/>
                  </a:lnTo>
                  <a:lnTo>
                    <a:pt x="380" y="150"/>
                  </a:lnTo>
                  <a:lnTo>
                    <a:pt x="337" y="180"/>
                  </a:lnTo>
                  <a:lnTo>
                    <a:pt x="299" y="212"/>
                  </a:lnTo>
                  <a:lnTo>
                    <a:pt x="261" y="253"/>
                  </a:lnTo>
                  <a:lnTo>
                    <a:pt x="231" y="294"/>
                  </a:lnTo>
                  <a:lnTo>
                    <a:pt x="203" y="342"/>
                  </a:lnTo>
                  <a:lnTo>
                    <a:pt x="182" y="391"/>
                  </a:lnTo>
                  <a:lnTo>
                    <a:pt x="161" y="395"/>
                  </a:lnTo>
                  <a:lnTo>
                    <a:pt x="138" y="397"/>
                  </a:lnTo>
                  <a:lnTo>
                    <a:pt x="117" y="397"/>
                  </a:lnTo>
                  <a:lnTo>
                    <a:pt x="92" y="400"/>
                  </a:lnTo>
                  <a:lnTo>
                    <a:pt x="67" y="400"/>
                  </a:lnTo>
                  <a:lnTo>
                    <a:pt x="44" y="400"/>
                  </a:lnTo>
                  <a:lnTo>
                    <a:pt x="21" y="400"/>
                  </a:lnTo>
                  <a:lnTo>
                    <a:pt x="0" y="400"/>
                  </a:lnTo>
                  <a:lnTo>
                    <a:pt x="8" y="361"/>
                  </a:lnTo>
                  <a:lnTo>
                    <a:pt x="16" y="326"/>
                  </a:lnTo>
                  <a:lnTo>
                    <a:pt x="30" y="294"/>
                  </a:lnTo>
                  <a:lnTo>
                    <a:pt x="49" y="261"/>
                  </a:lnTo>
                  <a:lnTo>
                    <a:pt x="67" y="231"/>
                  </a:lnTo>
                  <a:lnTo>
                    <a:pt x="92" y="201"/>
                  </a:lnTo>
                  <a:lnTo>
                    <a:pt x="117" y="174"/>
                  </a:lnTo>
                  <a:lnTo>
                    <a:pt x="143" y="147"/>
                  </a:lnTo>
                  <a:lnTo>
                    <a:pt x="177" y="123"/>
                  </a:lnTo>
                  <a:lnTo>
                    <a:pt x="209" y="100"/>
                  </a:lnTo>
                  <a:lnTo>
                    <a:pt x="244" y="79"/>
                  </a:lnTo>
                  <a:lnTo>
                    <a:pt x="279" y="60"/>
                  </a:lnTo>
                  <a:lnTo>
                    <a:pt x="318" y="40"/>
                  </a:lnTo>
                  <a:lnTo>
                    <a:pt x="358" y="28"/>
                  </a:lnTo>
                  <a:lnTo>
                    <a:pt x="399" y="1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" name="Freeform 287">
              <a:extLst>
                <a:ext uri="{FF2B5EF4-FFF2-40B4-BE49-F238E27FC236}">
                  <a16:creationId xmlns:a16="http://schemas.microsoft.com/office/drawing/2014/main" id="{537AFBA5-01A5-4588-B23F-06E9B90A4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468"/>
              <a:ext cx="21" cy="29"/>
            </a:xfrm>
            <a:custGeom>
              <a:avLst/>
              <a:gdLst>
                <a:gd name="T0" fmla="*/ 2 w 81"/>
                <a:gd name="T1" fmla="*/ 7 h 117"/>
                <a:gd name="T2" fmla="*/ 0 w 81"/>
                <a:gd name="T3" fmla="*/ 1 h 117"/>
                <a:gd name="T4" fmla="*/ 1 w 81"/>
                <a:gd name="T5" fmla="*/ 1 h 117"/>
                <a:gd name="T6" fmla="*/ 2 w 81"/>
                <a:gd name="T7" fmla="*/ 1 h 117"/>
                <a:gd name="T8" fmla="*/ 2 w 81"/>
                <a:gd name="T9" fmla="*/ 0 h 117"/>
                <a:gd name="T10" fmla="*/ 3 w 81"/>
                <a:gd name="T11" fmla="*/ 0 h 117"/>
                <a:gd name="T12" fmla="*/ 5 w 81"/>
                <a:gd name="T13" fmla="*/ 6 h 117"/>
                <a:gd name="T14" fmla="*/ 4 w 81"/>
                <a:gd name="T15" fmla="*/ 6 h 117"/>
                <a:gd name="T16" fmla="*/ 4 w 81"/>
                <a:gd name="T17" fmla="*/ 7 h 117"/>
                <a:gd name="T18" fmla="*/ 3 w 81"/>
                <a:gd name="T19" fmla="*/ 7 h 117"/>
                <a:gd name="T20" fmla="*/ 2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29" y="11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23" y="11"/>
                  </a:lnTo>
                  <a:lnTo>
                    <a:pt x="35" y="6"/>
                  </a:lnTo>
                  <a:lnTo>
                    <a:pt x="48" y="0"/>
                  </a:lnTo>
                  <a:lnTo>
                    <a:pt x="81" y="101"/>
                  </a:lnTo>
                  <a:lnTo>
                    <a:pt x="67" y="106"/>
                  </a:lnTo>
                  <a:lnTo>
                    <a:pt x="56" y="108"/>
                  </a:lnTo>
                  <a:lnTo>
                    <a:pt x="42" y="114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rgbClr val="CC56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" name="Freeform 288">
              <a:extLst>
                <a:ext uri="{FF2B5EF4-FFF2-40B4-BE49-F238E27FC236}">
                  <a16:creationId xmlns:a16="http://schemas.microsoft.com/office/drawing/2014/main" id="{5CA974D5-6120-44BB-8527-A339F6B59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467"/>
              <a:ext cx="20" cy="28"/>
            </a:xfrm>
            <a:custGeom>
              <a:avLst/>
              <a:gdLst>
                <a:gd name="T0" fmla="*/ 2 w 81"/>
                <a:gd name="T1" fmla="*/ 7 h 111"/>
                <a:gd name="T2" fmla="*/ 0 w 81"/>
                <a:gd name="T3" fmla="*/ 1 h 111"/>
                <a:gd name="T4" fmla="*/ 1 w 81"/>
                <a:gd name="T5" fmla="*/ 1 h 111"/>
                <a:gd name="T6" fmla="*/ 2 w 81"/>
                <a:gd name="T7" fmla="*/ 0 h 111"/>
                <a:gd name="T8" fmla="*/ 2 w 81"/>
                <a:gd name="T9" fmla="*/ 0 h 111"/>
                <a:gd name="T10" fmla="*/ 3 w 81"/>
                <a:gd name="T11" fmla="*/ 0 h 111"/>
                <a:gd name="T12" fmla="*/ 5 w 81"/>
                <a:gd name="T13" fmla="*/ 6 h 111"/>
                <a:gd name="T14" fmla="*/ 4 w 81"/>
                <a:gd name="T15" fmla="*/ 6 h 111"/>
                <a:gd name="T16" fmla="*/ 4 w 81"/>
                <a:gd name="T17" fmla="*/ 7 h 111"/>
                <a:gd name="T18" fmla="*/ 3 w 81"/>
                <a:gd name="T19" fmla="*/ 7 h 111"/>
                <a:gd name="T20" fmla="*/ 2 w 81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1">
                  <a:moveTo>
                    <a:pt x="32" y="111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7" y="5"/>
                  </a:lnTo>
                  <a:lnTo>
                    <a:pt x="37" y="3"/>
                  </a:lnTo>
                  <a:lnTo>
                    <a:pt x="51" y="0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0" y="104"/>
                  </a:lnTo>
                  <a:lnTo>
                    <a:pt x="46" y="106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CC56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" name="Freeform 289">
              <a:extLst>
                <a:ext uri="{FF2B5EF4-FFF2-40B4-BE49-F238E27FC236}">
                  <a16:creationId xmlns:a16="http://schemas.microsoft.com/office/drawing/2014/main" id="{53BC26B9-A443-4615-8B57-67A6EBACD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466"/>
              <a:ext cx="21" cy="27"/>
            </a:xfrm>
            <a:custGeom>
              <a:avLst/>
              <a:gdLst>
                <a:gd name="T0" fmla="*/ 2 w 81"/>
                <a:gd name="T1" fmla="*/ 7 h 109"/>
                <a:gd name="T2" fmla="*/ 0 w 81"/>
                <a:gd name="T3" fmla="*/ 0 h 109"/>
                <a:gd name="T4" fmla="*/ 1 w 81"/>
                <a:gd name="T5" fmla="*/ 0 h 109"/>
                <a:gd name="T6" fmla="*/ 2 w 81"/>
                <a:gd name="T7" fmla="*/ 0 h 109"/>
                <a:gd name="T8" fmla="*/ 3 w 81"/>
                <a:gd name="T9" fmla="*/ 0 h 109"/>
                <a:gd name="T10" fmla="*/ 3 w 81"/>
                <a:gd name="T11" fmla="*/ 0 h 109"/>
                <a:gd name="T12" fmla="*/ 5 w 81"/>
                <a:gd name="T13" fmla="*/ 6 h 109"/>
                <a:gd name="T14" fmla="*/ 5 w 81"/>
                <a:gd name="T15" fmla="*/ 6 h 109"/>
                <a:gd name="T16" fmla="*/ 4 w 81"/>
                <a:gd name="T17" fmla="*/ 6 h 109"/>
                <a:gd name="T18" fmla="*/ 3 w 81"/>
                <a:gd name="T19" fmla="*/ 6 h 109"/>
                <a:gd name="T20" fmla="*/ 2 w 81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9">
                  <a:moveTo>
                    <a:pt x="33" y="109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7" y="5"/>
                  </a:lnTo>
                  <a:lnTo>
                    <a:pt x="38" y="3"/>
                  </a:lnTo>
                  <a:lnTo>
                    <a:pt x="52" y="0"/>
                  </a:lnTo>
                  <a:lnTo>
                    <a:pt x="81" y="92"/>
                  </a:lnTo>
                  <a:lnTo>
                    <a:pt x="70" y="95"/>
                  </a:lnTo>
                  <a:lnTo>
                    <a:pt x="57" y="100"/>
                  </a:lnTo>
                  <a:lnTo>
                    <a:pt x="43" y="104"/>
                  </a:lnTo>
                  <a:lnTo>
                    <a:pt x="33" y="109"/>
                  </a:lnTo>
                  <a:close/>
                </a:path>
              </a:pathLst>
            </a:custGeom>
            <a:solidFill>
              <a:srgbClr val="CC5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" name="Freeform 290">
              <a:extLst>
                <a:ext uri="{FF2B5EF4-FFF2-40B4-BE49-F238E27FC236}">
                  <a16:creationId xmlns:a16="http://schemas.microsoft.com/office/drawing/2014/main" id="{55184DDE-AE36-4321-A19A-0778FFDF8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465"/>
              <a:ext cx="21" cy="26"/>
            </a:xfrm>
            <a:custGeom>
              <a:avLst/>
              <a:gdLst>
                <a:gd name="T0" fmla="*/ 2 w 85"/>
                <a:gd name="T1" fmla="*/ 6 h 106"/>
                <a:gd name="T2" fmla="*/ 0 w 85"/>
                <a:gd name="T3" fmla="*/ 1 h 106"/>
                <a:gd name="T4" fmla="*/ 1 w 85"/>
                <a:gd name="T5" fmla="*/ 0 h 106"/>
                <a:gd name="T6" fmla="*/ 2 w 85"/>
                <a:gd name="T7" fmla="*/ 0 h 106"/>
                <a:gd name="T8" fmla="*/ 2 w 85"/>
                <a:gd name="T9" fmla="*/ 0 h 106"/>
                <a:gd name="T10" fmla="*/ 3 w 85"/>
                <a:gd name="T11" fmla="*/ 0 h 106"/>
                <a:gd name="T12" fmla="*/ 5 w 85"/>
                <a:gd name="T13" fmla="*/ 6 h 106"/>
                <a:gd name="T14" fmla="*/ 4 w 85"/>
                <a:gd name="T15" fmla="*/ 6 h 106"/>
                <a:gd name="T16" fmla="*/ 3 w 85"/>
                <a:gd name="T17" fmla="*/ 6 h 106"/>
                <a:gd name="T18" fmla="*/ 3 w 85"/>
                <a:gd name="T19" fmla="*/ 6 h 106"/>
                <a:gd name="T20" fmla="*/ 2 w 85"/>
                <a:gd name="T21" fmla="*/ 6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06">
                  <a:moveTo>
                    <a:pt x="30" y="106"/>
                  </a:moveTo>
                  <a:lnTo>
                    <a:pt x="0" y="11"/>
                  </a:lnTo>
                  <a:lnTo>
                    <a:pt x="14" y="9"/>
                  </a:lnTo>
                  <a:lnTo>
                    <a:pt x="28" y="6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6"/>
                  </a:lnTo>
                  <a:lnTo>
                    <a:pt x="57" y="101"/>
                  </a:lnTo>
                  <a:lnTo>
                    <a:pt x="44" y="104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CC59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" name="Freeform 291">
              <a:extLst>
                <a:ext uri="{FF2B5EF4-FFF2-40B4-BE49-F238E27FC236}">
                  <a16:creationId xmlns:a16="http://schemas.microsoft.com/office/drawing/2014/main" id="{20941EB9-12DB-481B-9F5C-986C894BD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464"/>
              <a:ext cx="20" cy="25"/>
            </a:xfrm>
            <a:custGeom>
              <a:avLst/>
              <a:gdLst>
                <a:gd name="T0" fmla="*/ 2 w 83"/>
                <a:gd name="T1" fmla="*/ 6 h 100"/>
                <a:gd name="T2" fmla="*/ 0 w 83"/>
                <a:gd name="T3" fmla="*/ 1 h 100"/>
                <a:gd name="T4" fmla="*/ 1 w 83"/>
                <a:gd name="T5" fmla="*/ 1 h 100"/>
                <a:gd name="T6" fmla="*/ 2 w 83"/>
                <a:gd name="T7" fmla="*/ 0 h 100"/>
                <a:gd name="T8" fmla="*/ 2 w 83"/>
                <a:gd name="T9" fmla="*/ 0 h 100"/>
                <a:gd name="T10" fmla="*/ 3 w 83"/>
                <a:gd name="T11" fmla="*/ 0 h 100"/>
                <a:gd name="T12" fmla="*/ 5 w 83"/>
                <a:gd name="T13" fmla="*/ 6 h 100"/>
                <a:gd name="T14" fmla="*/ 4 w 83"/>
                <a:gd name="T15" fmla="*/ 6 h 100"/>
                <a:gd name="T16" fmla="*/ 3 w 83"/>
                <a:gd name="T17" fmla="*/ 6 h 100"/>
                <a:gd name="T18" fmla="*/ 2 w 83"/>
                <a:gd name="T19" fmla="*/ 6 h 100"/>
                <a:gd name="T20" fmla="*/ 2 w 83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100">
                  <a:moveTo>
                    <a:pt x="29" y="100"/>
                  </a:moveTo>
                  <a:lnTo>
                    <a:pt x="0" y="8"/>
                  </a:lnTo>
                  <a:lnTo>
                    <a:pt x="13" y="6"/>
                  </a:lnTo>
                  <a:lnTo>
                    <a:pt x="29" y="2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83" y="92"/>
                  </a:lnTo>
                  <a:lnTo>
                    <a:pt x="71" y="92"/>
                  </a:lnTo>
                  <a:lnTo>
                    <a:pt x="57" y="94"/>
                  </a:lnTo>
                  <a:lnTo>
                    <a:pt x="43" y="98"/>
                  </a:lnTo>
                  <a:lnTo>
                    <a:pt x="29" y="100"/>
                  </a:lnTo>
                  <a:close/>
                </a:path>
              </a:pathLst>
            </a:custGeom>
            <a:solidFill>
              <a:srgbClr val="CC5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" name="Freeform 292">
              <a:extLst>
                <a:ext uri="{FF2B5EF4-FFF2-40B4-BE49-F238E27FC236}">
                  <a16:creationId xmlns:a16="http://schemas.microsoft.com/office/drawing/2014/main" id="{4DC3BA83-957E-43BB-A323-AA6C145FB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1462"/>
              <a:ext cx="21" cy="26"/>
            </a:xfrm>
            <a:custGeom>
              <a:avLst/>
              <a:gdLst>
                <a:gd name="T0" fmla="*/ 2 w 84"/>
                <a:gd name="T1" fmla="*/ 7 h 100"/>
                <a:gd name="T2" fmla="*/ 0 w 84"/>
                <a:gd name="T3" fmla="*/ 1 h 100"/>
                <a:gd name="T4" fmla="*/ 1 w 84"/>
                <a:gd name="T5" fmla="*/ 1 h 100"/>
                <a:gd name="T6" fmla="*/ 2 w 84"/>
                <a:gd name="T7" fmla="*/ 1 h 100"/>
                <a:gd name="T8" fmla="*/ 3 w 84"/>
                <a:gd name="T9" fmla="*/ 0 h 100"/>
                <a:gd name="T10" fmla="*/ 4 w 84"/>
                <a:gd name="T11" fmla="*/ 0 h 100"/>
                <a:gd name="T12" fmla="*/ 5 w 84"/>
                <a:gd name="T13" fmla="*/ 6 h 100"/>
                <a:gd name="T14" fmla="*/ 5 w 84"/>
                <a:gd name="T15" fmla="*/ 6 h 100"/>
                <a:gd name="T16" fmla="*/ 4 w 84"/>
                <a:gd name="T17" fmla="*/ 7 h 100"/>
                <a:gd name="T18" fmla="*/ 3 w 84"/>
                <a:gd name="T19" fmla="*/ 7 h 100"/>
                <a:gd name="T20" fmla="*/ 2 w 84"/>
                <a:gd name="T21" fmla="*/ 7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100">
                  <a:moveTo>
                    <a:pt x="30" y="100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6" y="0"/>
                  </a:lnTo>
                  <a:lnTo>
                    <a:pt x="84" y="93"/>
                  </a:lnTo>
                  <a:lnTo>
                    <a:pt x="70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0" y="100"/>
                  </a:lnTo>
                  <a:close/>
                </a:path>
              </a:pathLst>
            </a:custGeom>
            <a:solidFill>
              <a:srgbClr val="CE60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" name="Freeform 293">
              <a:extLst>
                <a:ext uri="{FF2B5EF4-FFF2-40B4-BE49-F238E27FC236}">
                  <a16:creationId xmlns:a16="http://schemas.microsoft.com/office/drawing/2014/main" id="{C7D99D9E-0BCF-440F-8C65-E738BA994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1462"/>
              <a:ext cx="20" cy="25"/>
            </a:xfrm>
            <a:custGeom>
              <a:avLst/>
              <a:gdLst>
                <a:gd name="T0" fmla="*/ 1 w 81"/>
                <a:gd name="T1" fmla="*/ 6 h 100"/>
                <a:gd name="T2" fmla="*/ 0 w 81"/>
                <a:gd name="T3" fmla="*/ 1 h 100"/>
                <a:gd name="T4" fmla="*/ 1 w 81"/>
                <a:gd name="T5" fmla="*/ 1 h 100"/>
                <a:gd name="T6" fmla="*/ 1 w 81"/>
                <a:gd name="T7" fmla="*/ 0 h 100"/>
                <a:gd name="T8" fmla="*/ 2 w 81"/>
                <a:gd name="T9" fmla="*/ 0 h 100"/>
                <a:gd name="T10" fmla="*/ 3 w 81"/>
                <a:gd name="T11" fmla="*/ 0 h 100"/>
                <a:gd name="T12" fmla="*/ 5 w 81"/>
                <a:gd name="T13" fmla="*/ 6 h 100"/>
                <a:gd name="T14" fmla="*/ 4 w 81"/>
                <a:gd name="T15" fmla="*/ 6 h 100"/>
                <a:gd name="T16" fmla="*/ 3 w 81"/>
                <a:gd name="T17" fmla="*/ 6 h 100"/>
                <a:gd name="T18" fmla="*/ 2 w 81"/>
                <a:gd name="T19" fmla="*/ 6 h 100"/>
                <a:gd name="T20" fmla="*/ 1 w 81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00">
                  <a:moveTo>
                    <a:pt x="26" y="100"/>
                  </a:moveTo>
                  <a:lnTo>
                    <a:pt x="0" y="8"/>
                  </a:lnTo>
                  <a:lnTo>
                    <a:pt x="14" y="8"/>
                  </a:lnTo>
                  <a:lnTo>
                    <a:pt x="26" y="5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81" y="92"/>
                  </a:lnTo>
                  <a:lnTo>
                    <a:pt x="67" y="92"/>
                  </a:lnTo>
                  <a:lnTo>
                    <a:pt x="54" y="95"/>
                  </a:lnTo>
                  <a:lnTo>
                    <a:pt x="40" y="97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163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" name="Freeform 294">
              <a:extLst>
                <a:ext uri="{FF2B5EF4-FFF2-40B4-BE49-F238E27FC236}">
                  <a16:creationId xmlns:a16="http://schemas.microsoft.com/office/drawing/2014/main" id="{163A20FF-EA75-437D-9071-964105C28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462"/>
              <a:ext cx="21" cy="24"/>
            </a:xfrm>
            <a:custGeom>
              <a:avLst/>
              <a:gdLst>
                <a:gd name="T0" fmla="*/ 2 w 82"/>
                <a:gd name="T1" fmla="*/ 6 h 95"/>
                <a:gd name="T2" fmla="*/ 0 w 82"/>
                <a:gd name="T3" fmla="*/ 0 h 95"/>
                <a:gd name="T4" fmla="*/ 1 w 82"/>
                <a:gd name="T5" fmla="*/ 0 h 95"/>
                <a:gd name="T6" fmla="*/ 2 w 82"/>
                <a:gd name="T7" fmla="*/ 0 h 95"/>
                <a:gd name="T8" fmla="*/ 3 w 82"/>
                <a:gd name="T9" fmla="*/ 0 h 95"/>
                <a:gd name="T10" fmla="*/ 4 w 82"/>
                <a:gd name="T11" fmla="*/ 0 h 95"/>
                <a:gd name="T12" fmla="*/ 5 w 82"/>
                <a:gd name="T13" fmla="*/ 6 h 95"/>
                <a:gd name="T14" fmla="*/ 5 w 82"/>
                <a:gd name="T15" fmla="*/ 6 h 95"/>
                <a:gd name="T16" fmla="*/ 4 w 82"/>
                <a:gd name="T17" fmla="*/ 6 h 95"/>
                <a:gd name="T18" fmla="*/ 3 w 82"/>
                <a:gd name="T19" fmla="*/ 6 h 95"/>
                <a:gd name="T20" fmla="*/ 2 w 82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5">
                  <a:moveTo>
                    <a:pt x="28" y="95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92"/>
                  </a:lnTo>
                  <a:lnTo>
                    <a:pt x="69" y="92"/>
                  </a:lnTo>
                  <a:lnTo>
                    <a:pt x="55" y="92"/>
                  </a:lnTo>
                  <a:lnTo>
                    <a:pt x="41" y="92"/>
                  </a:lnTo>
                  <a:lnTo>
                    <a:pt x="28" y="95"/>
                  </a:lnTo>
                  <a:close/>
                </a:path>
              </a:pathLst>
            </a:custGeom>
            <a:solidFill>
              <a:srgbClr val="D16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" name="Freeform 295">
              <a:extLst>
                <a:ext uri="{FF2B5EF4-FFF2-40B4-BE49-F238E27FC236}">
                  <a16:creationId xmlns:a16="http://schemas.microsoft.com/office/drawing/2014/main" id="{BEB1A1F9-7F09-4DD0-B5B2-F4BE25D2B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62"/>
              <a:ext cx="21" cy="23"/>
            </a:xfrm>
            <a:custGeom>
              <a:avLst/>
              <a:gdLst>
                <a:gd name="T0" fmla="*/ 2 w 82"/>
                <a:gd name="T1" fmla="*/ 6 h 92"/>
                <a:gd name="T2" fmla="*/ 0 w 82"/>
                <a:gd name="T3" fmla="*/ 0 h 92"/>
                <a:gd name="T4" fmla="*/ 1 w 82"/>
                <a:gd name="T5" fmla="*/ 0 h 92"/>
                <a:gd name="T6" fmla="*/ 2 w 82"/>
                <a:gd name="T7" fmla="*/ 0 h 92"/>
                <a:gd name="T8" fmla="*/ 3 w 82"/>
                <a:gd name="T9" fmla="*/ 0 h 92"/>
                <a:gd name="T10" fmla="*/ 4 w 82"/>
                <a:gd name="T11" fmla="*/ 0 h 92"/>
                <a:gd name="T12" fmla="*/ 5 w 82"/>
                <a:gd name="T13" fmla="*/ 6 h 92"/>
                <a:gd name="T14" fmla="*/ 4 w 82"/>
                <a:gd name="T15" fmla="*/ 6 h 92"/>
                <a:gd name="T16" fmla="*/ 4 w 82"/>
                <a:gd name="T17" fmla="*/ 6 h 92"/>
                <a:gd name="T18" fmla="*/ 3 w 82"/>
                <a:gd name="T19" fmla="*/ 6 h 92"/>
                <a:gd name="T20" fmla="*/ 2 w 8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92">
                  <a:moveTo>
                    <a:pt x="27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92"/>
                  </a:lnTo>
                  <a:lnTo>
                    <a:pt x="68" y="92"/>
                  </a:lnTo>
                  <a:lnTo>
                    <a:pt x="54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168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" name="Freeform 296">
              <a:extLst>
                <a:ext uri="{FF2B5EF4-FFF2-40B4-BE49-F238E27FC236}">
                  <a16:creationId xmlns:a16="http://schemas.microsoft.com/office/drawing/2014/main" id="{A54FDEF1-B056-49EB-9858-A3BE052A7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462"/>
              <a:ext cx="21" cy="23"/>
            </a:xfrm>
            <a:custGeom>
              <a:avLst/>
              <a:gdLst>
                <a:gd name="T0" fmla="*/ 2 w 85"/>
                <a:gd name="T1" fmla="*/ 6 h 92"/>
                <a:gd name="T2" fmla="*/ 0 w 85"/>
                <a:gd name="T3" fmla="*/ 0 h 92"/>
                <a:gd name="T4" fmla="*/ 1 w 85"/>
                <a:gd name="T5" fmla="*/ 0 h 92"/>
                <a:gd name="T6" fmla="*/ 2 w 85"/>
                <a:gd name="T7" fmla="*/ 0 h 92"/>
                <a:gd name="T8" fmla="*/ 2 w 85"/>
                <a:gd name="T9" fmla="*/ 0 h 92"/>
                <a:gd name="T10" fmla="*/ 3 w 85"/>
                <a:gd name="T11" fmla="*/ 0 h 92"/>
                <a:gd name="T12" fmla="*/ 5 w 85"/>
                <a:gd name="T13" fmla="*/ 6 h 92"/>
                <a:gd name="T14" fmla="*/ 4 w 85"/>
                <a:gd name="T15" fmla="*/ 6 h 92"/>
                <a:gd name="T16" fmla="*/ 3 w 85"/>
                <a:gd name="T17" fmla="*/ 6 h 92"/>
                <a:gd name="T18" fmla="*/ 2 w 85"/>
                <a:gd name="T19" fmla="*/ 6 h 92"/>
                <a:gd name="T20" fmla="*/ 2 w 85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92">
                  <a:moveTo>
                    <a:pt x="27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5" y="92"/>
                  </a:lnTo>
                  <a:lnTo>
                    <a:pt x="71" y="92"/>
                  </a:lnTo>
                  <a:lnTo>
                    <a:pt x="57" y="92"/>
                  </a:lnTo>
                  <a:lnTo>
                    <a:pt x="41" y="9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D36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" name="Freeform 297">
              <a:extLst>
                <a:ext uri="{FF2B5EF4-FFF2-40B4-BE49-F238E27FC236}">
                  <a16:creationId xmlns:a16="http://schemas.microsoft.com/office/drawing/2014/main" id="{1BBE4017-7C60-43AE-B9EB-76489800D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62"/>
              <a:ext cx="21" cy="24"/>
            </a:xfrm>
            <a:custGeom>
              <a:avLst/>
              <a:gdLst>
                <a:gd name="T0" fmla="*/ 2 w 84"/>
                <a:gd name="T1" fmla="*/ 6 h 95"/>
                <a:gd name="T2" fmla="*/ 0 w 84"/>
                <a:gd name="T3" fmla="*/ 0 h 95"/>
                <a:gd name="T4" fmla="*/ 1 w 84"/>
                <a:gd name="T5" fmla="*/ 0 h 95"/>
                <a:gd name="T6" fmla="*/ 2 w 84"/>
                <a:gd name="T7" fmla="*/ 0 h 95"/>
                <a:gd name="T8" fmla="*/ 3 w 84"/>
                <a:gd name="T9" fmla="*/ 0 h 95"/>
                <a:gd name="T10" fmla="*/ 4 w 84"/>
                <a:gd name="T11" fmla="*/ 0 h 95"/>
                <a:gd name="T12" fmla="*/ 5 w 84"/>
                <a:gd name="T13" fmla="*/ 6 h 95"/>
                <a:gd name="T14" fmla="*/ 5 w 84"/>
                <a:gd name="T15" fmla="*/ 6 h 95"/>
                <a:gd name="T16" fmla="*/ 4 w 84"/>
                <a:gd name="T17" fmla="*/ 6 h 95"/>
                <a:gd name="T18" fmla="*/ 3 w 84"/>
                <a:gd name="T19" fmla="*/ 6 h 95"/>
                <a:gd name="T20" fmla="*/ 2 w 84"/>
                <a:gd name="T21" fmla="*/ 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" h="95">
                  <a:moveTo>
                    <a:pt x="28" y="9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4" y="95"/>
                  </a:lnTo>
                  <a:lnTo>
                    <a:pt x="71" y="92"/>
                  </a:lnTo>
                  <a:lnTo>
                    <a:pt x="58" y="92"/>
                  </a:lnTo>
                  <a:lnTo>
                    <a:pt x="41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D37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" name="Freeform 298">
              <a:extLst>
                <a:ext uri="{FF2B5EF4-FFF2-40B4-BE49-F238E27FC236}">
                  <a16:creationId xmlns:a16="http://schemas.microsoft.com/office/drawing/2014/main" id="{749410BA-D352-4C5D-88FC-5050BDE6E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462"/>
              <a:ext cx="22" cy="25"/>
            </a:xfrm>
            <a:custGeom>
              <a:avLst/>
              <a:gdLst>
                <a:gd name="T0" fmla="*/ 2 w 89"/>
                <a:gd name="T1" fmla="*/ 6 h 100"/>
                <a:gd name="T2" fmla="*/ 0 w 89"/>
                <a:gd name="T3" fmla="*/ 0 h 100"/>
                <a:gd name="T4" fmla="*/ 1 w 89"/>
                <a:gd name="T5" fmla="*/ 0 h 100"/>
                <a:gd name="T6" fmla="*/ 2 w 89"/>
                <a:gd name="T7" fmla="*/ 0 h 100"/>
                <a:gd name="T8" fmla="*/ 3 w 89"/>
                <a:gd name="T9" fmla="*/ 0 h 100"/>
                <a:gd name="T10" fmla="*/ 3 w 89"/>
                <a:gd name="T11" fmla="*/ 0 h 100"/>
                <a:gd name="T12" fmla="*/ 5 w 89"/>
                <a:gd name="T13" fmla="*/ 6 h 100"/>
                <a:gd name="T14" fmla="*/ 4 w 89"/>
                <a:gd name="T15" fmla="*/ 6 h 100"/>
                <a:gd name="T16" fmla="*/ 4 w 89"/>
                <a:gd name="T17" fmla="*/ 6 h 100"/>
                <a:gd name="T18" fmla="*/ 3 w 89"/>
                <a:gd name="T19" fmla="*/ 6 h 100"/>
                <a:gd name="T20" fmla="*/ 2 w 89"/>
                <a:gd name="T21" fmla="*/ 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9" h="100">
                  <a:moveTo>
                    <a:pt x="30" y="9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89" y="100"/>
                  </a:lnTo>
                  <a:lnTo>
                    <a:pt x="72" y="97"/>
                  </a:lnTo>
                  <a:lnTo>
                    <a:pt x="59" y="95"/>
                  </a:lnTo>
                  <a:lnTo>
                    <a:pt x="43" y="95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D672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" name="Freeform 299">
              <a:extLst>
                <a:ext uri="{FF2B5EF4-FFF2-40B4-BE49-F238E27FC236}">
                  <a16:creationId xmlns:a16="http://schemas.microsoft.com/office/drawing/2014/main" id="{6D31B219-7175-4C4C-9233-05AB80105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462"/>
              <a:ext cx="24" cy="27"/>
            </a:xfrm>
            <a:custGeom>
              <a:avLst/>
              <a:gdLst>
                <a:gd name="T0" fmla="*/ 2 w 93"/>
                <a:gd name="T1" fmla="*/ 6 h 108"/>
                <a:gd name="T2" fmla="*/ 0 w 93"/>
                <a:gd name="T3" fmla="*/ 0 h 108"/>
                <a:gd name="T4" fmla="*/ 1 w 93"/>
                <a:gd name="T5" fmla="*/ 0 h 108"/>
                <a:gd name="T6" fmla="*/ 2 w 93"/>
                <a:gd name="T7" fmla="*/ 0 h 108"/>
                <a:gd name="T8" fmla="*/ 3 w 93"/>
                <a:gd name="T9" fmla="*/ 0 h 108"/>
                <a:gd name="T10" fmla="*/ 4 w 93"/>
                <a:gd name="T11" fmla="*/ 0 h 108"/>
                <a:gd name="T12" fmla="*/ 6 w 93"/>
                <a:gd name="T13" fmla="*/ 7 h 108"/>
                <a:gd name="T14" fmla="*/ 5 w 93"/>
                <a:gd name="T15" fmla="*/ 7 h 108"/>
                <a:gd name="T16" fmla="*/ 4 w 93"/>
                <a:gd name="T17" fmla="*/ 6 h 108"/>
                <a:gd name="T18" fmla="*/ 3 w 93"/>
                <a:gd name="T19" fmla="*/ 6 h 108"/>
                <a:gd name="T20" fmla="*/ 2 w 93"/>
                <a:gd name="T21" fmla="*/ 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108">
                  <a:moveTo>
                    <a:pt x="30" y="9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93" y="108"/>
                  </a:lnTo>
                  <a:lnTo>
                    <a:pt x="79" y="102"/>
                  </a:lnTo>
                  <a:lnTo>
                    <a:pt x="63" y="100"/>
                  </a:lnTo>
                  <a:lnTo>
                    <a:pt x="46" y="97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D675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" name="Freeform 300">
              <a:extLst>
                <a:ext uri="{FF2B5EF4-FFF2-40B4-BE49-F238E27FC236}">
                  <a16:creationId xmlns:a16="http://schemas.microsoft.com/office/drawing/2014/main" id="{68E8567D-0955-46CF-82FD-33F3936BA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462"/>
              <a:ext cx="22" cy="29"/>
            </a:xfrm>
            <a:custGeom>
              <a:avLst/>
              <a:gdLst>
                <a:gd name="T0" fmla="*/ 2 w 90"/>
                <a:gd name="T1" fmla="*/ 6 h 116"/>
                <a:gd name="T2" fmla="*/ 0 w 90"/>
                <a:gd name="T3" fmla="*/ 0 h 116"/>
                <a:gd name="T4" fmla="*/ 1 w 90"/>
                <a:gd name="T5" fmla="*/ 0 h 116"/>
                <a:gd name="T6" fmla="*/ 2 w 90"/>
                <a:gd name="T7" fmla="*/ 0 h 116"/>
                <a:gd name="T8" fmla="*/ 2 w 90"/>
                <a:gd name="T9" fmla="*/ 0 h 116"/>
                <a:gd name="T10" fmla="*/ 3 w 90"/>
                <a:gd name="T11" fmla="*/ 0 h 116"/>
                <a:gd name="T12" fmla="*/ 5 w 90"/>
                <a:gd name="T13" fmla="*/ 7 h 116"/>
                <a:gd name="T14" fmla="*/ 5 w 90"/>
                <a:gd name="T15" fmla="*/ 7 h 116"/>
                <a:gd name="T16" fmla="*/ 4 w 90"/>
                <a:gd name="T17" fmla="*/ 7 h 116"/>
                <a:gd name="T18" fmla="*/ 3 w 90"/>
                <a:gd name="T19" fmla="*/ 7 h 116"/>
                <a:gd name="T20" fmla="*/ 2 w 90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16">
                  <a:moveTo>
                    <a:pt x="33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90" y="116"/>
                  </a:lnTo>
                  <a:lnTo>
                    <a:pt x="76" y="111"/>
                  </a:lnTo>
                  <a:lnTo>
                    <a:pt x="63" y="106"/>
                  </a:lnTo>
                  <a:lnTo>
                    <a:pt x="49" y="102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D67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" name="Freeform 301">
              <a:extLst>
                <a:ext uri="{FF2B5EF4-FFF2-40B4-BE49-F238E27FC236}">
                  <a16:creationId xmlns:a16="http://schemas.microsoft.com/office/drawing/2014/main" id="{8D478945-0C84-4DB1-ACAC-09ADDF015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462"/>
              <a:ext cx="24" cy="31"/>
            </a:xfrm>
            <a:custGeom>
              <a:avLst/>
              <a:gdLst>
                <a:gd name="T0" fmla="*/ 2 w 97"/>
                <a:gd name="T1" fmla="*/ 7 h 125"/>
                <a:gd name="T2" fmla="*/ 0 w 97"/>
                <a:gd name="T3" fmla="*/ 0 h 125"/>
                <a:gd name="T4" fmla="*/ 1 w 97"/>
                <a:gd name="T5" fmla="*/ 0 h 125"/>
                <a:gd name="T6" fmla="*/ 2 w 97"/>
                <a:gd name="T7" fmla="*/ 0 h 125"/>
                <a:gd name="T8" fmla="*/ 3 w 97"/>
                <a:gd name="T9" fmla="*/ 0 h 125"/>
                <a:gd name="T10" fmla="*/ 3 w 97"/>
                <a:gd name="T11" fmla="*/ 0 h 125"/>
                <a:gd name="T12" fmla="*/ 6 w 97"/>
                <a:gd name="T13" fmla="*/ 8 h 125"/>
                <a:gd name="T14" fmla="*/ 5 w 97"/>
                <a:gd name="T15" fmla="*/ 7 h 125"/>
                <a:gd name="T16" fmla="*/ 4 w 97"/>
                <a:gd name="T17" fmla="*/ 7 h 125"/>
                <a:gd name="T18" fmla="*/ 3 w 97"/>
                <a:gd name="T19" fmla="*/ 7 h 125"/>
                <a:gd name="T20" fmla="*/ 2 w 97"/>
                <a:gd name="T21" fmla="*/ 7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25">
                  <a:moveTo>
                    <a:pt x="35" y="10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7" y="2"/>
                  </a:lnTo>
                  <a:lnTo>
                    <a:pt x="97" y="125"/>
                  </a:lnTo>
                  <a:lnTo>
                    <a:pt x="81" y="120"/>
                  </a:lnTo>
                  <a:lnTo>
                    <a:pt x="65" y="116"/>
                  </a:lnTo>
                  <a:lnTo>
                    <a:pt x="48" y="111"/>
                  </a:lnTo>
                  <a:lnTo>
                    <a:pt x="35" y="108"/>
                  </a:lnTo>
                  <a:close/>
                </a:path>
              </a:pathLst>
            </a:custGeom>
            <a:solidFill>
              <a:srgbClr val="D677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" name="Freeform 302">
              <a:extLst>
                <a:ext uri="{FF2B5EF4-FFF2-40B4-BE49-F238E27FC236}">
                  <a16:creationId xmlns:a16="http://schemas.microsoft.com/office/drawing/2014/main" id="{20764952-2686-4E01-AC9E-34F6E28FA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462"/>
              <a:ext cx="26" cy="34"/>
            </a:xfrm>
            <a:custGeom>
              <a:avLst/>
              <a:gdLst>
                <a:gd name="T0" fmla="*/ 2 w 100"/>
                <a:gd name="T1" fmla="*/ 7 h 138"/>
                <a:gd name="T2" fmla="*/ 0 w 100"/>
                <a:gd name="T3" fmla="*/ 0 h 138"/>
                <a:gd name="T4" fmla="*/ 1 w 100"/>
                <a:gd name="T5" fmla="*/ 0 h 138"/>
                <a:gd name="T6" fmla="*/ 2 w 100"/>
                <a:gd name="T7" fmla="*/ 0 h 138"/>
                <a:gd name="T8" fmla="*/ 3 w 100"/>
                <a:gd name="T9" fmla="*/ 0 h 138"/>
                <a:gd name="T10" fmla="*/ 4 w 100"/>
                <a:gd name="T11" fmla="*/ 0 h 138"/>
                <a:gd name="T12" fmla="*/ 7 w 100"/>
                <a:gd name="T13" fmla="*/ 8 h 138"/>
                <a:gd name="T14" fmla="*/ 6 w 100"/>
                <a:gd name="T15" fmla="*/ 8 h 138"/>
                <a:gd name="T16" fmla="*/ 5 w 100"/>
                <a:gd name="T17" fmla="*/ 8 h 138"/>
                <a:gd name="T18" fmla="*/ 3 w 100"/>
                <a:gd name="T19" fmla="*/ 7 h 138"/>
                <a:gd name="T20" fmla="*/ 2 w 100"/>
                <a:gd name="T21" fmla="*/ 7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38">
                  <a:moveTo>
                    <a:pt x="35" y="116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5"/>
                  </a:lnTo>
                  <a:lnTo>
                    <a:pt x="46" y="8"/>
                  </a:lnTo>
                  <a:lnTo>
                    <a:pt x="62" y="8"/>
                  </a:lnTo>
                  <a:lnTo>
                    <a:pt x="100" y="138"/>
                  </a:lnTo>
                  <a:lnTo>
                    <a:pt x="84" y="132"/>
                  </a:lnTo>
                  <a:lnTo>
                    <a:pt x="68" y="127"/>
                  </a:lnTo>
                  <a:lnTo>
                    <a:pt x="51" y="122"/>
                  </a:lnTo>
                  <a:lnTo>
                    <a:pt x="35" y="116"/>
                  </a:lnTo>
                  <a:close/>
                </a:path>
              </a:pathLst>
            </a:custGeom>
            <a:solidFill>
              <a:srgbClr val="D67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" name="Freeform 303">
              <a:extLst>
                <a:ext uri="{FF2B5EF4-FFF2-40B4-BE49-F238E27FC236}">
                  <a16:creationId xmlns:a16="http://schemas.microsoft.com/office/drawing/2014/main" id="{C0B35C08-4111-4506-AF9D-3634CECE5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462"/>
              <a:ext cx="26" cy="39"/>
            </a:xfrm>
            <a:custGeom>
              <a:avLst/>
              <a:gdLst>
                <a:gd name="T0" fmla="*/ 2 w 106"/>
                <a:gd name="T1" fmla="*/ 8 h 153"/>
                <a:gd name="T2" fmla="*/ 0 w 106"/>
                <a:gd name="T3" fmla="*/ 0 h 153"/>
                <a:gd name="T4" fmla="*/ 1 w 106"/>
                <a:gd name="T5" fmla="*/ 0 h 153"/>
                <a:gd name="T6" fmla="*/ 2 w 106"/>
                <a:gd name="T7" fmla="*/ 1 h 153"/>
                <a:gd name="T8" fmla="*/ 3 w 106"/>
                <a:gd name="T9" fmla="*/ 1 h 153"/>
                <a:gd name="T10" fmla="*/ 4 w 106"/>
                <a:gd name="T11" fmla="*/ 1 h 153"/>
                <a:gd name="T12" fmla="*/ 6 w 106"/>
                <a:gd name="T13" fmla="*/ 10 h 153"/>
                <a:gd name="T14" fmla="*/ 5 w 106"/>
                <a:gd name="T15" fmla="*/ 9 h 153"/>
                <a:gd name="T16" fmla="*/ 4 w 106"/>
                <a:gd name="T17" fmla="*/ 9 h 153"/>
                <a:gd name="T18" fmla="*/ 3 w 106"/>
                <a:gd name="T19" fmla="*/ 8 h 153"/>
                <a:gd name="T20" fmla="*/ 2 w 106"/>
                <a:gd name="T21" fmla="*/ 8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53">
                  <a:moveTo>
                    <a:pt x="40" y="123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0" y="6"/>
                  </a:lnTo>
                  <a:lnTo>
                    <a:pt x="46" y="6"/>
                  </a:lnTo>
                  <a:lnTo>
                    <a:pt x="60" y="8"/>
                  </a:lnTo>
                  <a:lnTo>
                    <a:pt x="106" y="153"/>
                  </a:lnTo>
                  <a:lnTo>
                    <a:pt x="90" y="144"/>
                  </a:lnTo>
                  <a:lnTo>
                    <a:pt x="74" y="136"/>
                  </a:lnTo>
                  <a:lnTo>
                    <a:pt x="56" y="128"/>
                  </a:lnTo>
                  <a:lnTo>
                    <a:pt x="40" y="123"/>
                  </a:lnTo>
                  <a:close/>
                </a:path>
              </a:pathLst>
            </a:custGeom>
            <a:solidFill>
              <a:srgbClr val="D87C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" name="Freeform 304">
              <a:extLst>
                <a:ext uri="{FF2B5EF4-FFF2-40B4-BE49-F238E27FC236}">
                  <a16:creationId xmlns:a16="http://schemas.microsoft.com/office/drawing/2014/main" id="{AA144DE6-FED2-4060-881C-2C0FC50F8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464"/>
              <a:ext cx="26" cy="41"/>
            </a:xfrm>
            <a:custGeom>
              <a:avLst/>
              <a:gdLst>
                <a:gd name="T0" fmla="*/ 3 w 104"/>
                <a:gd name="T1" fmla="*/ 8 h 163"/>
                <a:gd name="T2" fmla="*/ 0 w 104"/>
                <a:gd name="T3" fmla="*/ 0 h 163"/>
                <a:gd name="T4" fmla="*/ 1 w 104"/>
                <a:gd name="T5" fmla="*/ 0 h 163"/>
                <a:gd name="T6" fmla="*/ 2 w 104"/>
                <a:gd name="T7" fmla="*/ 1 h 163"/>
                <a:gd name="T8" fmla="*/ 3 w 104"/>
                <a:gd name="T9" fmla="*/ 1 h 163"/>
                <a:gd name="T10" fmla="*/ 4 w 104"/>
                <a:gd name="T11" fmla="*/ 1 h 163"/>
                <a:gd name="T12" fmla="*/ 7 w 104"/>
                <a:gd name="T13" fmla="*/ 10 h 163"/>
                <a:gd name="T14" fmla="*/ 6 w 104"/>
                <a:gd name="T15" fmla="*/ 10 h 163"/>
                <a:gd name="T16" fmla="*/ 5 w 104"/>
                <a:gd name="T17" fmla="*/ 9 h 163"/>
                <a:gd name="T18" fmla="*/ 4 w 104"/>
                <a:gd name="T19" fmla="*/ 9 h 163"/>
                <a:gd name="T20" fmla="*/ 3 w 104"/>
                <a:gd name="T21" fmla="*/ 8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163">
                  <a:moveTo>
                    <a:pt x="38" y="13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44" y="8"/>
                  </a:lnTo>
                  <a:lnTo>
                    <a:pt x="58" y="8"/>
                  </a:lnTo>
                  <a:lnTo>
                    <a:pt x="104" y="163"/>
                  </a:lnTo>
                  <a:lnTo>
                    <a:pt x="90" y="152"/>
                  </a:lnTo>
                  <a:lnTo>
                    <a:pt x="74" y="144"/>
                  </a:lnTo>
                  <a:lnTo>
                    <a:pt x="58" y="136"/>
                  </a:lnTo>
                  <a:lnTo>
                    <a:pt x="38" y="130"/>
                  </a:lnTo>
                  <a:close/>
                </a:path>
              </a:pathLst>
            </a:custGeom>
            <a:solidFill>
              <a:srgbClr val="DB82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" name="Freeform 305">
              <a:extLst>
                <a:ext uri="{FF2B5EF4-FFF2-40B4-BE49-F238E27FC236}">
                  <a16:creationId xmlns:a16="http://schemas.microsoft.com/office/drawing/2014/main" id="{E7F3E19A-FF45-4CFD-9CBD-F3DC300B2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465"/>
              <a:ext cx="29" cy="46"/>
            </a:xfrm>
            <a:custGeom>
              <a:avLst/>
              <a:gdLst>
                <a:gd name="T0" fmla="*/ 3 w 114"/>
                <a:gd name="T1" fmla="*/ 9 h 186"/>
                <a:gd name="T2" fmla="*/ 0 w 114"/>
                <a:gd name="T3" fmla="*/ 0 h 186"/>
                <a:gd name="T4" fmla="*/ 1 w 114"/>
                <a:gd name="T5" fmla="*/ 0 h 186"/>
                <a:gd name="T6" fmla="*/ 2 w 114"/>
                <a:gd name="T7" fmla="*/ 0 h 186"/>
                <a:gd name="T8" fmla="*/ 3 w 114"/>
                <a:gd name="T9" fmla="*/ 1 h 186"/>
                <a:gd name="T10" fmla="*/ 4 w 114"/>
                <a:gd name="T11" fmla="*/ 1 h 186"/>
                <a:gd name="T12" fmla="*/ 7 w 114"/>
                <a:gd name="T13" fmla="*/ 11 h 186"/>
                <a:gd name="T14" fmla="*/ 6 w 114"/>
                <a:gd name="T15" fmla="*/ 11 h 186"/>
                <a:gd name="T16" fmla="*/ 5 w 114"/>
                <a:gd name="T17" fmla="*/ 10 h 186"/>
                <a:gd name="T18" fmla="*/ 4 w 114"/>
                <a:gd name="T19" fmla="*/ 10 h 186"/>
                <a:gd name="T20" fmla="*/ 3 w 114"/>
                <a:gd name="T21" fmla="*/ 9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86">
                  <a:moveTo>
                    <a:pt x="46" y="145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3" y="11"/>
                  </a:lnTo>
                  <a:lnTo>
                    <a:pt x="56" y="14"/>
                  </a:lnTo>
                  <a:lnTo>
                    <a:pt x="114" y="186"/>
                  </a:lnTo>
                  <a:lnTo>
                    <a:pt x="97" y="175"/>
                  </a:lnTo>
                  <a:lnTo>
                    <a:pt x="81" y="163"/>
                  </a:lnTo>
                  <a:lnTo>
                    <a:pt x="62" y="156"/>
                  </a:lnTo>
                  <a:lnTo>
                    <a:pt x="46" y="145"/>
                  </a:lnTo>
                  <a:close/>
                </a:path>
              </a:pathLst>
            </a:custGeom>
            <a:solidFill>
              <a:srgbClr val="DB84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4" name="Freeform 306">
              <a:extLst>
                <a:ext uri="{FF2B5EF4-FFF2-40B4-BE49-F238E27FC236}">
                  <a16:creationId xmlns:a16="http://schemas.microsoft.com/office/drawing/2014/main" id="{9DB28FA4-CDD7-440A-A2A3-2CB17A263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466"/>
              <a:ext cx="32" cy="54"/>
            </a:xfrm>
            <a:custGeom>
              <a:avLst/>
              <a:gdLst>
                <a:gd name="T0" fmla="*/ 3 w 125"/>
                <a:gd name="T1" fmla="*/ 10 h 215"/>
                <a:gd name="T2" fmla="*/ 0 w 125"/>
                <a:gd name="T3" fmla="*/ 0 h 215"/>
                <a:gd name="T4" fmla="*/ 1 w 125"/>
                <a:gd name="T5" fmla="*/ 0 h 215"/>
                <a:gd name="T6" fmla="*/ 2 w 125"/>
                <a:gd name="T7" fmla="*/ 1 h 215"/>
                <a:gd name="T8" fmla="*/ 3 w 125"/>
                <a:gd name="T9" fmla="*/ 1 h 215"/>
                <a:gd name="T10" fmla="*/ 4 w 125"/>
                <a:gd name="T11" fmla="*/ 1 h 215"/>
                <a:gd name="T12" fmla="*/ 8 w 125"/>
                <a:gd name="T13" fmla="*/ 14 h 215"/>
                <a:gd name="T14" fmla="*/ 7 w 125"/>
                <a:gd name="T15" fmla="*/ 13 h 215"/>
                <a:gd name="T16" fmla="*/ 6 w 125"/>
                <a:gd name="T17" fmla="*/ 12 h 215"/>
                <a:gd name="T18" fmla="*/ 4 w 125"/>
                <a:gd name="T19" fmla="*/ 11 h 215"/>
                <a:gd name="T20" fmla="*/ 3 w 125"/>
                <a:gd name="T21" fmla="*/ 10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215">
                  <a:moveTo>
                    <a:pt x="46" y="155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2" y="16"/>
                  </a:lnTo>
                  <a:lnTo>
                    <a:pt x="125" y="215"/>
                  </a:lnTo>
                  <a:lnTo>
                    <a:pt x="105" y="199"/>
                  </a:lnTo>
                  <a:lnTo>
                    <a:pt x="86" y="182"/>
                  </a:lnTo>
                  <a:lnTo>
                    <a:pt x="65" y="169"/>
                  </a:lnTo>
                  <a:lnTo>
                    <a:pt x="46" y="155"/>
                  </a:lnTo>
                  <a:close/>
                </a:path>
              </a:pathLst>
            </a:custGeom>
            <a:solidFill>
              <a:srgbClr val="DB87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5" name="Freeform 307">
              <a:extLst>
                <a:ext uri="{FF2B5EF4-FFF2-40B4-BE49-F238E27FC236}">
                  <a16:creationId xmlns:a16="http://schemas.microsoft.com/office/drawing/2014/main" id="{2DB6E103-D86C-4B22-A55F-E5146CFD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468"/>
              <a:ext cx="35" cy="63"/>
            </a:xfrm>
            <a:custGeom>
              <a:avLst/>
              <a:gdLst>
                <a:gd name="T0" fmla="*/ 4 w 139"/>
                <a:gd name="T1" fmla="*/ 11 h 253"/>
                <a:gd name="T2" fmla="*/ 0 w 139"/>
                <a:gd name="T3" fmla="*/ 0 h 253"/>
                <a:gd name="T4" fmla="*/ 1 w 139"/>
                <a:gd name="T5" fmla="*/ 0 h 253"/>
                <a:gd name="T6" fmla="*/ 2 w 139"/>
                <a:gd name="T7" fmla="*/ 0 h 253"/>
                <a:gd name="T8" fmla="*/ 3 w 139"/>
                <a:gd name="T9" fmla="*/ 1 h 253"/>
                <a:gd name="T10" fmla="*/ 4 w 139"/>
                <a:gd name="T11" fmla="*/ 1 h 253"/>
                <a:gd name="T12" fmla="*/ 9 w 139"/>
                <a:gd name="T13" fmla="*/ 16 h 253"/>
                <a:gd name="T14" fmla="*/ 8 w 139"/>
                <a:gd name="T15" fmla="*/ 15 h 253"/>
                <a:gd name="T16" fmla="*/ 8 w 139"/>
                <a:gd name="T17" fmla="*/ 14 h 253"/>
                <a:gd name="T18" fmla="*/ 7 w 139"/>
                <a:gd name="T19" fmla="*/ 14 h 253"/>
                <a:gd name="T20" fmla="*/ 7 w 139"/>
                <a:gd name="T21" fmla="*/ 13 h 253"/>
                <a:gd name="T22" fmla="*/ 6 w 139"/>
                <a:gd name="T23" fmla="*/ 12 h 253"/>
                <a:gd name="T24" fmla="*/ 5 w 139"/>
                <a:gd name="T25" fmla="*/ 12 h 253"/>
                <a:gd name="T26" fmla="*/ 4 w 139"/>
                <a:gd name="T27" fmla="*/ 11 h 253"/>
                <a:gd name="T28" fmla="*/ 4 w 139"/>
                <a:gd name="T29" fmla="*/ 11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9" h="253">
                  <a:moveTo>
                    <a:pt x="58" y="17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36" y="6"/>
                  </a:lnTo>
                  <a:lnTo>
                    <a:pt x="50" y="11"/>
                  </a:lnTo>
                  <a:lnTo>
                    <a:pt x="63" y="13"/>
                  </a:lnTo>
                  <a:lnTo>
                    <a:pt x="139" y="253"/>
                  </a:lnTo>
                  <a:lnTo>
                    <a:pt x="131" y="242"/>
                  </a:lnTo>
                  <a:lnTo>
                    <a:pt x="123" y="231"/>
                  </a:lnTo>
                  <a:lnTo>
                    <a:pt x="112" y="220"/>
                  </a:lnTo>
                  <a:lnTo>
                    <a:pt x="104" y="209"/>
                  </a:lnTo>
                  <a:lnTo>
                    <a:pt x="93" y="198"/>
                  </a:lnTo>
                  <a:lnTo>
                    <a:pt x="82" y="191"/>
                  </a:lnTo>
                  <a:lnTo>
                    <a:pt x="69" y="179"/>
                  </a:lnTo>
                  <a:lnTo>
                    <a:pt x="58" y="172"/>
                  </a:lnTo>
                  <a:close/>
                </a:path>
              </a:pathLst>
            </a:custGeom>
            <a:solidFill>
              <a:srgbClr val="DD8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" name="Freeform 308">
              <a:extLst>
                <a:ext uri="{FF2B5EF4-FFF2-40B4-BE49-F238E27FC236}">
                  <a16:creationId xmlns:a16="http://schemas.microsoft.com/office/drawing/2014/main" id="{409CDFD3-09BE-40FA-9A6F-CFB64C388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70"/>
              <a:ext cx="39" cy="82"/>
            </a:xfrm>
            <a:custGeom>
              <a:avLst/>
              <a:gdLst>
                <a:gd name="T0" fmla="*/ 4 w 158"/>
                <a:gd name="T1" fmla="*/ 12 h 329"/>
                <a:gd name="T2" fmla="*/ 0 w 158"/>
                <a:gd name="T3" fmla="*/ 0 h 329"/>
                <a:gd name="T4" fmla="*/ 1 w 158"/>
                <a:gd name="T5" fmla="*/ 0 h 329"/>
                <a:gd name="T6" fmla="*/ 2 w 158"/>
                <a:gd name="T7" fmla="*/ 0 h 329"/>
                <a:gd name="T8" fmla="*/ 3 w 158"/>
                <a:gd name="T9" fmla="*/ 1 h 329"/>
                <a:gd name="T10" fmla="*/ 3 w 158"/>
                <a:gd name="T11" fmla="*/ 1 h 329"/>
                <a:gd name="T12" fmla="*/ 10 w 158"/>
                <a:gd name="T13" fmla="*/ 20 h 329"/>
                <a:gd name="T14" fmla="*/ 9 w 158"/>
                <a:gd name="T15" fmla="*/ 19 h 329"/>
                <a:gd name="T16" fmla="*/ 8 w 158"/>
                <a:gd name="T17" fmla="*/ 18 h 329"/>
                <a:gd name="T18" fmla="*/ 8 w 158"/>
                <a:gd name="T19" fmla="*/ 17 h 329"/>
                <a:gd name="T20" fmla="*/ 7 w 158"/>
                <a:gd name="T21" fmla="*/ 16 h 329"/>
                <a:gd name="T22" fmla="*/ 6 w 158"/>
                <a:gd name="T23" fmla="*/ 15 h 329"/>
                <a:gd name="T24" fmla="*/ 5 w 158"/>
                <a:gd name="T25" fmla="*/ 14 h 329"/>
                <a:gd name="T26" fmla="*/ 5 w 158"/>
                <a:gd name="T27" fmla="*/ 13 h 329"/>
                <a:gd name="T28" fmla="*/ 4 w 158"/>
                <a:gd name="T29" fmla="*/ 12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8" h="329">
                  <a:moveTo>
                    <a:pt x="63" y="199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0" y="8"/>
                  </a:lnTo>
                  <a:lnTo>
                    <a:pt x="43" y="12"/>
                  </a:lnTo>
                  <a:lnTo>
                    <a:pt x="57" y="17"/>
                  </a:lnTo>
                  <a:lnTo>
                    <a:pt x="158" y="329"/>
                  </a:lnTo>
                  <a:lnTo>
                    <a:pt x="146" y="310"/>
                  </a:lnTo>
                  <a:lnTo>
                    <a:pt x="135" y="291"/>
                  </a:lnTo>
                  <a:lnTo>
                    <a:pt x="125" y="275"/>
                  </a:lnTo>
                  <a:lnTo>
                    <a:pt x="114" y="256"/>
                  </a:lnTo>
                  <a:lnTo>
                    <a:pt x="103" y="239"/>
                  </a:lnTo>
                  <a:lnTo>
                    <a:pt x="89" y="226"/>
                  </a:lnTo>
                  <a:lnTo>
                    <a:pt x="76" y="212"/>
                  </a:lnTo>
                  <a:lnTo>
                    <a:pt x="63" y="199"/>
                  </a:lnTo>
                  <a:close/>
                </a:path>
              </a:pathLst>
            </a:custGeom>
            <a:solidFill>
              <a:srgbClr val="DD8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" name="Freeform 309">
              <a:extLst>
                <a:ext uri="{FF2B5EF4-FFF2-40B4-BE49-F238E27FC236}">
                  <a16:creationId xmlns:a16="http://schemas.microsoft.com/office/drawing/2014/main" id="{D939C7B1-828E-4380-A024-9E985A4BF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471"/>
              <a:ext cx="46" cy="103"/>
            </a:xfrm>
            <a:custGeom>
              <a:avLst/>
              <a:gdLst>
                <a:gd name="T0" fmla="*/ 5 w 184"/>
                <a:gd name="T1" fmla="*/ 15 h 411"/>
                <a:gd name="T2" fmla="*/ 0 w 184"/>
                <a:gd name="T3" fmla="*/ 0 h 411"/>
                <a:gd name="T4" fmla="*/ 1 w 184"/>
                <a:gd name="T5" fmla="*/ 1 h 411"/>
                <a:gd name="T6" fmla="*/ 2 w 184"/>
                <a:gd name="T7" fmla="*/ 1 h 411"/>
                <a:gd name="T8" fmla="*/ 3 w 184"/>
                <a:gd name="T9" fmla="*/ 1 h 411"/>
                <a:gd name="T10" fmla="*/ 4 w 184"/>
                <a:gd name="T11" fmla="*/ 2 h 411"/>
                <a:gd name="T12" fmla="*/ 12 w 184"/>
                <a:gd name="T13" fmla="*/ 26 h 411"/>
                <a:gd name="T14" fmla="*/ 12 w 184"/>
                <a:gd name="T15" fmla="*/ 26 h 411"/>
                <a:gd name="T16" fmla="*/ 11 w 184"/>
                <a:gd name="T17" fmla="*/ 26 h 411"/>
                <a:gd name="T18" fmla="*/ 11 w 184"/>
                <a:gd name="T19" fmla="*/ 26 h 411"/>
                <a:gd name="T20" fmla="*/ 11 w 184"/>
                <a:gd name="T21" fmla="*/ 26 h 411"/>
                <a:gd name="T22" fmla="*/ 10 w 184"/>
                <a:gd name="T23" fmla="*/ 24 h 411"/>
                <a:gd name="T24" fmla="*/ 9 w 184"/>
                <a:gd name="T25" fmla="*/ 23 h 411"/>
                <a:gd name="T26" fmla="*/ 9 w 184"/>
                <a:gd name="T27" fmla="*/ 21 h 411"/>
                <a:gd name="T28" fmla="*/ 8 w 184"/>
                <a:gd name="T29" fmla="*/ 20 h 411"/>
                <a:gd name="T30" fmla="*/ 7 w 184"/>
                <a:gd name="T31" fmla="*/ 19 h 411"/>
                <a:gd name="T32" fmla="*/ 7 w 184"/>
                <a:gd name="T33" fmla="*/ 17 h 411"/>
                <a:gd name="T34" fmla="*/ 6 w 184"/>
                <a:gd name="T35" fmla="*/ 16 h 411"/>
                <a:gd name="T36" fmla="*/ 5 w 184"/>
                <a:gd name="T37" fmla="*/ 15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11">
                  <a:moveTo>
                    <a:pt x="76" y="240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33" y="12"/>
                  </a:lnTo>
                  <a:lnTo>
                    <a:pt x="49" y="19"/>
                  </a:lnTo>
                  <a:lnTo>
                    <a:pt x="66" y="25"/>
                  </a:lnTo>
                  <a:lnTo>
                    <a:pt x="184" y="411"/>
                  </a:lnTo>
                  <a:lnTo>
                    <a:pt x="182" y="411"/>
                  </a:lnTo>
                  <a:lnTo>
                    <a:pt x="177" y="411"/>
                  </a:lnTo>
                  <a:lnTo>
                    <a:pt x="172" y="411"/>
                  </a:lnTo>
                  <a:lnTo>
                    <a:pt x="166" y="411"/>
                  </a:lnTo>
                  <a:lnTo>
                    <a:pt x="158" y="386"/>
                  </a:lnTo>
                  <a:lnTo>
                    <a:pt x="149" y="362"/>
                  </a:lnTo>
                  <a:lnTo>
                    <a:pt x="138" y="340"/>
                  </a:lnTo>
                  <a:lnTo>
                    <a:pt x="128" y="316"/>
                  </a:lnTo>
                  <a:lnTo>
                    <a:pt x="117" y="297"/>
                  </a:lnTo>
                  <a:lnTo>
                    <a:pt x="103" y="275"/>
                  </a:lnTo>
                  <a:lnTo>
                    <a:pt x="89" y="259"/>
                  </a:lnTo>
                  <a:lnTo>
                    <a:pt x="76" y="240"/>
                  </a:lnTo>
                  <a:close/>
                </a:path>
              </a:pathLst>
            </a:custGeom>
            <a:solidFill>
              <a:srgbClr val="DD8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" name="Freeform 310">
              <a:extLst>
                <a:ext uri="{FF2B5EF4-FFF2-40B4-BE49-F238E27FC236}">
                  <a16:creationId xmlns:a16="http://schemas.microsoft.com/office/drawing/2014/main" id="{1354D470-CE52-4966-B8C1-764ECC0FE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474"/>
              <a:ext cx="46" cy="101"/>
            </a:xfrm>
            <a:custGeom>
              <a:avLst/>
              <a:gdLst>
                <a:gd name="T0" fmla="*/ 6 w 184"/>
                <a:gd name="T1" fmla="*/ 20 h 404"/>
                <a:gd name="T2" fmla="*/ 0 w 184"/>
                <a:gd name="T3" fmla="*/ 0 h 404"/>
                <a:gd name="T4" fmla="*/ 1 w 184"/>
                <a:gd name="T5" fmla="*/ 0 h 404"/>
                <a:gd name="T6" fmla="*/ 2 w 184"/>
                <a:gd name="T7" fmla="*/ 1 h 404"/>
                <a:gd name="T8" fmla="*/ 3 w 184"/>
                <a:gd name="T9" fmla="*/ 1 h 404"/>
                <a:gd name="T10" fmla="*/ 4 w 184"/>
                <a:gd name="T11" fmla="*/ 2 h 404"/>
                <a:gd name="T12" fmla="*/ 12 w 184"/>
                <a:gd name="T13" fmla="*/ 25 h 404"/>
                <a:gd name="T14" fmla="*/ 11 w 184"/>
                <a:gd name="T15" fmla="*/ 25 h 404"/>
                <a:gd name="T16" fmla="*/ 10 w 184"/>
                <a:gd name="T17" fmla="*/ 25 h 404"/>
                <a:gd name="T18" fmla="*/ 9 w 184"/>
                <a:gd name="T19" fmla="*/ 25 h 404"/>
                <a:gd name="T20" fmla="*/ 9 w 184"/>
                <a:gd name="T21" fmla="*/ 25 h 404"/>
                <a:gd name="T22" fmla="*/ 8 w 184"/>
                <a:gd name="T23" fmla="*/ 24 h 404"/>
                <a:gd name="T24" fmla="*/ 8 w 184"/>
                <a:gd name="T25" fmla="*/ 22 h 404"/>
                <a:gd name="T26" fmla="*/ 7 w 184"/>
                <a:gd name="T27" fmla="*/ 21 h 404"/>
                <a:gd name="T28" fmla="*/ 6 w 184"/>
                <a:gd name="T29" fmla="*/ 20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4" h="404">
                  <a:moveTo>
                    <a:pt x="101" y="31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36" y="13"/>
                  </a:lnTo>
                  <a:lnTo>
                    <a:pt x="52" y="21"/>
                  </a:lnTo>
                  <a:lnTo>
                    <a:pt x="66" y="27"/>
                  </a:lnTo>
                  <a:lnTo>
                    <a:pt x="184" y="404"/>
                  </a:lnTo>
                  <a:lnTo>
                    <a:pt x="172" y="402"/>
                  </a:lnTo>
                  <a:lnTo>
                    <a:pt x="160" y="399"/>
                  </a:lnTo>
                  <a:lnTo>
                    <a:pt x="147" y="399"/>
                  </a:lnTo>
                  <a:lnTo>
                    <a:pt x="136" y="399"/>
                  </a:lnTo>
                  <a:lnTo>
                    <a:pt x="130" y="378"/>
                  </a:lnTo>
                  <a:lnTo>
                    <a:pt x="122" y="353"/>
                  </a:lnTo>
                  <a:lnTo>
                    <a:pt x="112" y="331"/>
                  </a:lnTo>
                  <a:lnTo>
                    <a:pt x="101" y="312"/>
                  </a:lnTo>
                  <a:close/>
                </a:path>
              </a:pathLst>
            </a:custGeom>
            <a:solidFill>
              <a:srgbClr val="E0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" name="Freeform 311">
              <a:extLst>
                <a:ext uri="{FF2B5EF4-FFF2-40B4-BE49-F238E27FC236}">
                  <a16:creationId xmlns:a16="http://schemas.microsoft.com/office/drawing/2014/main" id="{14F68377-FB1F-4597-930C-290A5AFF5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477"/>
              <a:ext cx="44" cy="98"/>
            </a:xfrm>
            <a:custGeom>
              <a:avLst/>
              <a:gdLst>
                <a:gd name="T0" fmla="*/ 8 w 176"/>
                <a:gd name="T1" fmla="*/ 24 h 391"/>
                <a:gd name="T2" fmla="*/ 0 w 176"/>
                <a:gd name="T3" fmla="*/ 0 h 391"/>
                <a:gd name="T4" fmla="*/ 1 w 176"/>
                <a:gd name="T5" fmla="*/ 0 h 391"/>
                <a:gd name="T6" fmla="*/ 2 w 176"/>
                <a:gd name="T7" fmla="*/ 1 h 391"/>
                <a:gd name="T8" fmla="*/ 3 w 176"/>
                <a:gd name="T9" fmla="*/ 1 h 391"/>
                <a:gd name="T10" fmla="*/ 4 w 176"/>
                <a:gd name="T11" fmla="*/ 2 h 391"/>
                <a:gd name="T12" fmla="*/ 11 w 176"/>
                <a:gd name="T13" fmla="*/ 25 h 391"/>
                <a:gd name="T14" fmla="*/ 10 w 176"/>
                <a:gd name="T15" fmla="*/ 25 h 391"/>
                <a:gd name="T16" fmla="*/ 9 w 176"/>
                <a:gd name="T17" fmla="*/ 24 h 391"/>
                <a:gd name="T18" fmla="*/ 8 w 176"/>
                <a:gd name="T19" fmla="*/ 24 h 391"/>
                <a:gd name="T20" fmla="*/ 8 w 176"/>
                <a:gd name="T21" fmla="*/ 24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6" h="391">
                  <a:moveTo>
                    <a:pt x="118" y="386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0"/>
                  </a:lnTo>
                  <a:lnTo>
                    <a:pt x="48" y="19"/>
                  </a:lnTo>
                  <a:lnTo>
                    <a:pt x="65" y="24"/>
                  </a:lnTo>
                  <a:lnTo>
                    <a:pt x="176" y="391"/>
                  </a:lnTo>
                  <a:lnTo>
                    <a:pt x="162" y="391"/>
                  </a:lnTo>
                  <a:lnTo>
                    <a:pt x="148" y="389"/>
                  </a:lnTo>
                  <a:lnTo>
                    <a:pt x="132" y="386"/>
                  </a:lnTo>
                  <a:lnTo>
                    <a:pt x="118" y="386"/>
                  </a:lnTo>
                  <a:close/>
                </a:path>
              </a:pathLst>
            </a:custGeom>
            <a:solidFill>
              <a:srgbClr val="E09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" name="Freeform 312">
              <a:extLst>
                <a:ext uri="{FF2B5EF4-FFF2-40B4-BE49-F238E27FC236}">
                  <a16:creationId xmlns:a16="http://schemas.microsoft.com/office/drawing/2014/main" id="{3776334C-4939-4D54-9010-88642D3D0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481"/>
              <a:ext cx="44" cy="95"/>
            </a:xfrm>
            <a:custGeom>
              <a:avLst/>
              <a:gdLst>
                <a:gd name="T0" fmla="*/ 7 w 178"/>
                <a:gd name="T1" fmla="*/ 23 h 381"/>
                <a:gd name="T2" fmla="*/ 0 w 178"/>
                <a:gd name="T3" fmla="*/ 0 h 381"/>
                <a:gd name="T4" fmla="*/ 1 w 178"/>
                <a:gd name="T5" fmla="*/ 0 h 381"/>
                <a:gd name="T6" fmla="*/ 2 w 178"/>
                <a:gd name="T7" fmla="*/ 1 h 381"/>
                <a:gd name="T8" fmla="*/ 3 w 178"/>
                <a:gd name="T9" fmla="*/ 1 h 381"/>
                <a:gd name="T10" fmla="*/ 4 w 178"/>
                <a:gd name="T11" fmla="*/ 2 h 381"/>
                <a:gd name="T12" fmla="*/ 11 w 178"/>
                <a:gd name="T13" fmla="*/ 24 h 381"/>
                <a:gd name="T14" fmla="*/ 10 w 178"/>
                <a:gd name="T15" fmla="*/ 23 h 381"/>
                <a:gd name="T16" fmla="*/ 9 w 178"/>
                <a:gd name="T17" fmla="*/ 23 h 381"/>
                <a:gd name="T18" fmla="*/ 8 w 178"/>
                <a:gd name="T19" fmla="*/ 23 h 381"/>
                <a:gd name="T20" fmla="*/ 7 w 178"/>
                <a:gd name="T21" fmla="*/ 23 h 3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381">
                  <a:moveTo>
                    <a:pt x="118" y="377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4"/>
                  </a:lnTo>
                  <a:lnTo>
                    <a:pt x="48" y="21"/>
                  </a:lnTo>
                  <a:lnTo>
                    <a:pt x="64" y="32"/>
                  </a:lnTo>
                  <a:lnTo>
                    <a:pt x="178" y="381"/>
                  </a:lnTo>
                  <a:lnTo>
                    <a:pt x="164" y="377"/>
                  </a:lnTo>
                  <a:lnTo>
                    <a:pt x="148" y="377"/>
                  </a:lnTo>
                  <a:lnTo>
                    <a:pt x="132" y="377"/>
                  </a:lnTo>
                  <a:lnTo>
                    <a:pt x="118" y="377"/>
                  </a:lnTo>
                  <a:close/>
                </a:path>
              </a:pathLst>
            </a:custGeom>
            <a:solidFill>
              <a:srgbClr val="E096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" name="Freeform 313">
              <a:extLst>
                <a:ext uri="{FF2B5EF4-FFF2-40B4-BE49-F238E27FC236}">
                  <a16:creationId xmlns:a16="http://schemas.microsoft.com/office/drawing/2014/main" id="{3CA41EFE-A341-4361-990C-446ED1A78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484"/>
              <a:ext cx="44" cy="92"/>
            </a:xfrm>
            <a:custGeom>
              <a:avLst/>
              <a:gdLst>
                <a:gd name="T0" fmla="*/ 7 w 173"/>
                <a:gd name="T1" fmla="*/ 23 h 371"/>
                <a:gd name="T2" fmla="*/ 0 w 173"/>
                <a:gd name="T3" fmla="*/ 0 h 371"/>
                <a:gd name="T4" fmla="*/ 1 w 173"/>
                <a:gd name="T5" fmla="*/ 1 h 371"/>
                <a:gd name="T6" fmla="*/ 2 w 173"/>
                <a:gd name="T7" fmla="*/ 1 h 371"/>
                <a:gd name="T8" fmla="*/ 3 w 173"/>
                <a:gd name="T9" fmla="*/ 2 h 371"/>
                <a:gd name="T10" fmla="*/ 4 w 173"/>
                <a:gd name="T11" fmla="*/ 2 h 371"/>
                <a:gd name="T12" fmla="*/ 11 w 173"/>
                <a:gd name="T13" fmla="*/ 23 h 371"/>
                <a:gd name="T14" fmla="*/ 10 w 173"/>
                <a:gd name="T15" fmla="*/ 23 h 371"/>
                <a:gd name="T16" fmla="*/ 9 w 173"/>
                <a:gd name="T17" fmla="*/ 23 h 371"/>
                <a:gd name="T18" fmla="*/ 8 w 173"/>
                <a:gd name="T19" fmla="*/ 23 h 371"/>
                <a:gd name="T20" fmla="*/ 7 w 173"/>
                <a:gd name="T21" fmla="*/ 23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3" h="371">
                  <a:moveTo>
                    <a:pt x="111" y="36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35" y="20"/>
                  </a:lnTo>
                  <a:lnTo>
                    <a:pt x="51" y="30"/>
                  </a:lnTo>
                  <a:lnTo>
                    <a:pt x="65" y="39"/>
                  </a:lnTo>
                  <a:lnTo>
                    <a:pt x="173" y="371"/>
                  </a:lnTo>
                  <a:lnTo>
                    <a:pt x="157" y="371"/>
                  </a:lnTo>
                  <a:lnTo>
                    <a:pt x="141" y="371"/>
                  </a:lnTo>
                  <a:lnTo>
                    <a:pt x="124" y="371"/>
                  </a:lnTo>
                  <a:lnTo>
                    <a:pt x="111" y="367"/>
                  </a:lnTo>
                  <a:close/>
                </a:path>
              </a:pathLst>
            </a:custGeom>
            <a:solidFill>
              <a:srgbClr val="E099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2" name="Freeform 314">
              <a:extLst>
                <a:ext uri="{FF2B5EF4-FFF2-40B4-BE49-F238E27FC236}">
                  <a16:creationId xmlns:a16="http://schemas.microsoft.com/office/drawing/2014/main" id="{E6E69526-730E-47A5-AEA9-EADCC7F90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489"/>
              <a:ext cx="43" cy="87"/>
            </a:xfrm>
            <a:custGeom>
              <a:avLst/>
              <a:gdLst>
                <a:gd name="T0" fmla="*/ 7 w 172"/>
                <a:gd name="T1" fmla="*/ 22 h 349"/>
                <a:gd name="T2" fmla="*/ 0 w 172"/>
                <a:gd name="T3" fmla="*/ 0 h 349"/>
                <a:gd name="T4" fmla="*/ 1 w 172"/>
                <a:gd name="T5" fmla="*/ 0 h 349"/>
                <a:gd name="T6" fmla="*/ 3 w 172"/>
                <a:gd name="T7" fmla="*/ 1 h 349"/>
                <a:gd name="T8" fmla="*/ 4 w 172"/>
                <a:gd name="T9" fmla="*/ 2 h 349"/>
                <a:gd name="T10" fmla="*/ 5 w 172"/>
                <a:gd name="T11" fmla="*/ 2 h 349"/>
                <a:gd name="T12" fmla="*/ 11 w 172"/>
                <a:gd name="T13" fmla="*/ 22 h 349"/>
                <a:gd name="T14" fmla="*/ 10 w 172"/>
                <a:gd name="T15" fmla="*/ 22 h 349"/>
                <a:gd name="T16" fmla="*/ 9 w 172"/>
                <a:gd name="T17" fmla="*/ 22 h 349"/>
                <a:gd name="T18" fmla="*/ 8 w 172"/>
                <a:gd name="T19" fmla="*/ 22 h 349"/>
                <a:gd name="T20" fmla="*/ 7 w 172"/>
                <a:gd name="T21" fmla="*/ 22 h 3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" h="349">
                  <a:moveTo>
                    <a:pt x="114" y="349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38" y="17"/>
                  </a:lnTo>
                  <a:lnTo>
                    <a:pt x="54" y="30"/>
                  </a:lnTo>
                  <a:lnTo>
                    <a:pt x="71" y="42"/>
                  </a:lnTo>
                  <a:lnTo>
                    <a:pt x="172" y="349"/>
                  </a:lnTo>
                  <a:lnTo>
                    <a:pt x="158" y="349"/>
                  </a:lnTo>
                  <a:lnTo>
                    <a:pt x="144" y="349"/>
                  </a:lnTo>
                  <a:lnTo>
                    <a:pt x="128" y="349"/>
                  </a:lnTo>
                  <a:lnTo>
                    <a:pt x="114" y="349"/>
                  </a:lnTo>
                  <a:close/>
                </a:path>
              </a:pathLst>
            </a:custGeom>
            <a:solidFill>
              <a:srgbClr val="E2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3" name="Freeform 315">
              <a:extLst>
                <a:ext uri="{FF2B5EF4-FFF2-40B4-BE49-F238E27FC236}">
                  <a16:creationId xmlns:a16="http://schemas.microsoft.com/office/drawing/2014/main" id="{0D998902-9F98-4B1A-950C-EA0E5B6EA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493"/>
              <a:ext cx="40" cy="83"/>
            </a:xfrm>
            <a:custGeom>
              <a:avLst/>
              <a:gdLst>
                <a:gd name="T0" fmla="*/ 7 w 163"/>
                <a:gd name="T1" fmla="*/ 21 h 332"/>
                <a:gd name="T2" fmla="*/ 0 w 163"/>
                <a:gd name="T3" fmla="*/ 0 h 332"/>
                <a:gd name="T4" fmla="*/ 1 w 163"/>
                <a:gd name="T5" fmla="*/ 1 h 332"/>
                <a:gd name="T6" fmla="*/ 2 w 163"/>
                <a:gd name="T7" fmla="*/ 2 h 332"/>
                <a:gd name="T8" fmla="*/ 3 w 163"/>
                <a:gd name="T9" fmla="*/ 2 h 332"/>
                <a:gd name="T10" fmla="*/ 4 w 163"/>
                <a:gd name="T11" fmla="*/ 4 h 332"/>
                <a:gd name="T12" fmla="*/ 10 w 163"/>
                <a:gd name="T13" fmla="*/ 21 h 332"/>
                <a:gd name="T14" fmla="*/ 9 w 163"/>
                <a:gd name="T15" fmla="*/ 21 h 332"/>
                <a:gd name="T16" fmla="*/ 8 w 163"/>
                <a:gd name="T17" fmla="*/ 21 h 332"/>
                <a:gd name="T18" fmla="*/ 7 w 163"/>
                <a:gd name="T19" fmla="*/ 21 h 332"/>
                <a:gd name="T20" fmla="*/ 7 w 163"/>
                <a:gd name="T21" fmla="*/ 21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32">
                  <a:moveTo>
                    <a:pt x="108" y="332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38" y="25"/>
                  </a:lnTo>
                  <a:lnTo>
                    <a:pt x="57" y="37"/>
                  </a:lnTo>
                  <a:lnTo>
                    <a:pt x="73" y="54"/>
                  </a:lnTo>
                  <a:lnTo>
                    <a:pt x="163" y="332"/>
                  </a:lnTo>
                  <a:lnTo>
                    <a:pt x="149" y="332"/>
                  </a:lnTo>
                  <a:lnTo>
                    <a:pt x="136" y="332"/>
                  </a:lnTo>
                  <a:lnTo>
                    <a:pt x="122" y="332"/>
                  </a:lnTo>
                  <a:lnTo>
                    <a:pt x="108" y="332"/>
                  </a:lnTo>
                  <a:close/>
                </a:path>
              </a:pathLst>
            </a:custGeom>
            <a:solidFill>
              <a:srgbClr val="E5A3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4" name="Freeform 316">
              <a:extLst>
                <a:ext uri="{FF2B5EF4-FFF2-40B4-BE49-F238E27FC236}">
                  <a16:creationId xmlns:a16="http://schemas.microsoft.com/office/drawing/2014/main" id="{019A5D36-7818-4C10-8465-EDF198152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1499"/>
              <a:ext cx="38" cy="77"/>
            </a:xfrm>
            <a:custGeom>
              <a:avLst/>
              <a:gdLst>
                <a:gd name="T0" fmla="*/ 6 w 154"/>
                <a:gd name="T1" fmla="*/ 19 h 307"/>
                <a:gd name="T2" fmla="*/ 0 w 154"/>
                <a:gd name="T3" fmla="*/ 0 h 307"/>
                <a:gd name="T4" fmla="*/ 1 w 154"/>
                <a:gd name="T5" fmla="*/ 1 h 307"/>
                <a:gd name="T6" fmla="*/ 2 w 154"/>
                <a:gd name="T7" fmla="*/ 2 h 307"/>
                <a:gd name="T8" fmla="*/ 4 w 154"/>
                <a:gd name="T9" fmla="*/ 3 h 307"/>
                <a:gd name="T10" fmla="*/ 5 w 154"/>
                <a:gd name="T11" fmla="*/ 4 h 307"/>
                <a:gd name="T12" fmla="*/ 9 w 154"/>
                <a:gd name="T13" fmla="*/ 19 h 307"/>
                <a:gd name="T14" fmla="*/ 9 w 154"/>
                <a:gd name="T15" fmla="*/ 19 h 307"/>
                <a:gd name="T16" fmla="*/ 8 w 154"/>
                <a:gd name="T17" fmla="*/ 19 h 307"/>
                <a:gd name="T18" fmla="*/ 7 w 154"/>
                <a:gd name="T19" fmla="*/ 19 h 307"/>
                <a:gd name="T20" fmla="*/ 6 w 154"/>
                <a:gd name="T21" fmla="*/ 19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307">
                  <a:moveTo>
                    <a:pt x="101" y="307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41" y="32"/>
                  </a:lnTo>
                  <a:lnTo>
                    <a:pt x="59" y="48"/>
                  </a:lnTo>
                  <a:lnTo>
                    <a:pt x="76" y="67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28" y="307"/>
                  </a:lnTo>
                  <a:lnTo>
                    <a:pt x="114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E5A5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" name="Freeform 317">
              <a:extLst>
                <a:ext uri="{FF2B5EF4-FFF2-40B4-BE49-F238E27FC236}">
                  <a16:creationId xmlns:a16="http://schemas.microsoft.com/office/drawing/2014/main" id="{DB0FA13A-F688-447A-9DAC-888BBD8D3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07"/>
              <a:ext cx="37" cy="70"/>
            </a:xfrm>
            <a:custGeom>
              <a:avLst/>
              <a:gdLst>
                <a:gd name="T0" fmla="*/ 6 w 146"/>
                <a:gd name="T1" fmla="*/ 17 h 283"/>
                <a:gd name="T2" fmla="*/ 0 w 146"/>
                <a:gd name="T3" fmla="*/ 0 h 283"/>
                <a:gd name="T4" fmla="*/ 1 w 146"/>
                <a:gd name="T5" fmla="*/ 0 h 283"/>
                <a:gd name="T6" fmla="*/ 2 w 146"/>
                <a:gd name="T7" fmla="*/ 1 h 283"/>
                <a:gd name="T8" fmla="*/ 2 w 146"/>
                <a:gd name="T9" fmla="*/ 2 h 283"/>
                <a:gd name="T10" fmla="*/ 3 w 146"/>
                <a:gd name="T11" fmla="*/ 2 h 283"/>
                <a:gd name="T12" fmla="*/ 4 w 146"/>
                <a:gd name="T13" fmla="*/ 3 h 283"/>
                <a:gd name="T14" fmla="*/ 4 w 146"/>
                <a:gd name="T15" fmla="*/ 4 h 283"/>
                <a:gd name="T16" fmla="*/ 5 w 146"/>
                <a:gd name="T17" fmla="*/ 5 h 283"/>
                <a:gd name="T18" fmla="*/ 5 w 146"/>
                <a:gd name="T19" fmla="*/ 5 h 283"/>
                <a:gd name="T20" fmla="*/ 9 w 146"/>
                <a:gd name="T21" fmla="*/ 17 h 283"/>
                <a:gd name="T22" fmla="*/ 9 w 146"/>
                <a:gd name="T23" fmla="*/ 17 h 283"/>
                <a:gd name="T24" fmla="*/ 8 w 146"/>
                <a:gd name="T25" fmla="*/ 17 h 283"/>
                <a:gd name="T26" fmla="*/ 7 w 146"/>
                <a:gd name="T27" fmla="*/ 17 h 283"/>
                <a:gd name="T28" fmla="*/ 6 w 146"/>
                <a:gd name="T29" fmla="*/ 17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" h="283">
                  <a:moveTo>
                    <a:pt x="90" y="278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24" y="19"/>
                  </a:lnTo>
                  <a:lnTo>
                    <a:pt x="35" y="29"/>
                  </a:lnTo>
                  <a:lnTo>
                    <a:pt x="46" y="41"/>
                  </a:lnTo>
                  <a:lnTo>
                    <a:pt x="57" y="52"/>
                  </a:lnTo>
                  <a:lnTo>
                    <a:pt x="65" y="65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146" y="283"/>
                  </a:lnTo>
                  <a:lnTo>
                    <a:pt x="134" y="283"/>
                  </a:lnTo>
                  <a:lnTo>
                    <a:pt x="120" y="280"/>
                  </a:lnTo>
                  <a:lnTo>
                    <a:pt x="104" y="278"/>
                  </a:lnTo>
                  <a:lnTo>
                    <a:pt x="90" y="278"/>
                  </a:lnTo>
                  <a:close/>
                </a:path>
              </a:pathLst>
            </a:custGeom>
            <a:solidFill>
              <a:srgbClr val="E8A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" name="Freeform 318">
              <a:extLst>
                <a:ext uri="{FF2B5EF4-FFF2-40B4-BE49-F238E27FC236}">
                  <a16:creationId xmlns:a16="http://schemas.microsoft.com/office/drawing/2014/main" id="{7478EADA-C8E0-4557-B73B-29487DE27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516"/>
              <a:ext cx="31" cy="61"/>
            </a:xfrm>
            <a:custGeom>
              <a:avLst/>
              <a:gdLst>
                <a:gd name="T0" fmla="*/ 5 w 128"/>
                <a:gd name="T1" fmla="*/ 15 h 245"/>
                <a:gd name="T2" fmla="*/ 0 w 128"/>
                <a:gd name="T3" fmla="*/ 0 h 245"/>
                <a:gd name="T4" fmla="*/ 1 w 128"/>
                <a:gd name="T5" fmla="*/ 1 h 245"/>
                <a:gd name="T6" fmla="*/ 2 w 128"/>
                <a:gd name="T7" fmla="*/ 2 h 245"/>
                <a:gd name="T8" fmla="*/ 3 w 128"/>
                <a:gd name="T9" fmla="*/ 3 h 245"/>
                <a:gd name="T10" fmla="*/ 4 w 128"/>
                <a:gd name="T11" fmla="*/ 5 h 245"/>
                <a:gd name="T12" fmla="*/ 5 w 128"/>
                <a:gd name="T13" fmla="*/ 6 h 245"/>
                <a:gd name="T14" fmla="*/ 5 w 128"/>
                <a:gd name="T15" fmla="*/ 7 h 245"/>
                <a:gd name="T16" fmla="*/ 6 w 128"/>
                <a:gd name="T17" fmla="*/ 9 h 245"/>
                <a:gd name="T18" fmla="*/ 7 w 128"/>
                <a:gd name="T19" fmla="*/ 11 h 245"/>
                <a:gd name="T20" fmla="*/ 7 w 128"/>
                <a:gd name="T21" fmla="*/ 11 h 245"/>
                <a:gd name="T22" fmla="*/ 7 w 128"/>
                <a:gd name="T23" fmla="*/ 11 h 245"/>
                <a:gd name="T24" fmla="*/ 7 w 128"/>
                <a:gd name="T25" fmla="*/ 13 h 245"/>
                <a:gd name="T26" fmla="*/ 7 w 128"/>
                <a:gd name="T27" fmla="*/ 13 h 245"/>
                <a:gd name="T28" fmla="*/ 8 w 128"/>
                <a:gd name="T29" fmla="*/ 14 h 245"/>
                <a:gd name="T30" fmla="*/ 8 w 128"/>
                <a:gd name="T31" fmla="*/ 14 h 245"/>
                <a:gd name="T32" fmla="*/ 8 w 128"/>
                <a:gd name="T33" fmla="*/ 15 h 245"/>
                <a:gd name="T34" fmla="*/ 7 w 128"/>
                <a:gd name="T35" fmla="*/ 15 h 245"/>
                <a:gd name="T36" fmla="*/ 6 w 128"/>
                <a:gd name="T37" fmla="*/ 15 h 245"/>
                <a:gd name="T38" fmla="*/ 5 w 128"/>
                <a:gd name="T39" fmla="*/ 15 h 245"/>
                <a:gd name="T40" fmla="*/ 5 w 128"/>
                <a:gd name="T41" fmla="*/ 15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245">
                  <a:moveTo>
                    <a:pt x="78" y="24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36" y="38"/>
                  </a:lnTo>
                  <a:lnTo>
                    <a:pt x="52" y="57"/>
                  </a:lnTo>
                  <a:lnTo>
                    <a:pt x="68" y="79"/>
                  </a:lnTo>
                  <a:lnTo>
                    <a:pt x="82" y="100"/>
                  </a:lnTo>
                  <a:lnTo>
                    <a:pt x="92" y="122"/>
                  </a:lnTo>
                  <a:lnTo>
                    <a:pt x="103" y="147"/>
                  </a:lnTo>
                  <a:lnTo>
                    <a:pt x="114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24" y="206"/>
                  </a:lnTo>
                  <a:lnTo>
                    <a:pt x="124" y="215"/>
                  </a:lnTo>
                  <a:lnTo>
                    <a:pt x="128" y="222"/>
                  </a:lnTo>
                  <a:lnTo>
                    <a:pt x="128" y="234"/>
                  </a:lnTo>
                  <a:lnTo>
                    <a:pt x="128" y="245"/>
                  </a:lnTo>
                  <a:lnTo>
                    <a:pt x="117" y="245"/>
                  </a:lnTo>
                  <a:lnTo>
                    <a:pt x="106" y="245"/>
                  </a:lnTo>
                  <a:lnTo>
                    <a:pt x="92" y="242"/>
                  </a:lnTo>
                  <a:lnTo>
                    <a:pt x="78" y="240"/>
                  </a:lnTo>
                  <a:close/>
                </a:path>
              </a:pathLst>
            </a:custGeom>
            <a:solidFill>
              <a:srgbClr val="E8AA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" name="Freeform 319">
              <a:extLst>
                <a:ext uri="{FF2B5EF4-FFF2-40B4-BE49-F238E27FC236}">
                  <a16:creationId xmlns:a16="http://schemas.microsoft.com/office/drawing/2014/main" id="{46DD7270-25BC-47CF-92C2-361E226E6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529"/>
              <a:ext cx="20" cy="48"/>
            </a:xfrm>
            <a:custGeom>
              <a:avLst/>
              <a:gdLst>
                <a:gd name="T0" fmla="*/ 4 w 82"/>
                <a:gd name="T1" fmla="*/ 12 h 194"/>
                <a:gd name="T2" fmla="*/ 0 w 82"/>
                <a:gd name="T3" fmla="*/ 0 h 194"/>
                <a:gd name="T4" fmla="*/ 1 w 82"/>
                <a:gd name="T5" fmla="*/ 2 h 194"/>
                <a:gd name="T6" fmla="*/ 2 w 82"/>
                <a:gd name="T7" fmla="*/ 4 h 194"/>
                <a:gd name="T8" fmla="*/ 3 w 82"/>
                <a:gd name="T9" fmla="*/ 5 h 194"/>
                <a:gd name="T10" fmla="*/ 4 w 82"/>
                <a:gd name="T11" fmla="*/ 7 h 194"/>
                <a:gd name="T12" fmla="*/ 4 w 82"/>
                <a:gd name="T13" fmla="*/ 8 h 194"/>
                <a:gd name="T14" fmla="*/ 5 w 82"/>
                <a:gd name="T15" fmla="*/ 9 h 194"/>
                <a:gd name="T16" fmla="*/ 5 w 82"/>
                <a:gd name="T17" fmla="*/ 11 h 194"/>
                <a:gd name="T18" fmla="*/ 5 w 82"/>
                <a:gd name="T19" fmla="*/ 12 h 194"/>
                <a:gd name="T20" fmla="*/ 5 w 82"/>
                <a:gd name="T21" fmla="*/ 12 h 194"/>
                <a:gd name="T22" fmla="*/ 4 w 82"/>
                <a:gd name="T23" fmla="*/ 12 h 194"/>
                <a:gd name="T24" fmla="*/ 4 w 82"/>
                <a:gd name="T25" fmla="*/ 12 h 194"/>
                <a:gd name="T26" fmla="*/ 4 w 82"/>
                <a:gd name="T27" fmla="*/ 12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94">
                  <a:moveTo>
                    <a:pt x="62" y="194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38" y="60"/>
                  </a:lnTo>
                  <a:lnTo>
                    <a:pt x="55" y="90"/>
                  </a:lnTo>
                  <a:lnTo>
                    <a:pt x="68" y="120"/>
                  </a:lnTo>
                  <a:lnTo>
                    <a:pt x="73" y="136"/>
                  </a:lnTo>
                  <a:lnTo>
                    <a:pt x="78" y="155"/>
                  </a:lnTo>
                  <a:lnTo>
                    <a:pt x="82" y="175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3" y="194"/>
                  </a:lnTo>
                  <a:lnTo>
                    <a:pt x="68" y="194"/>
                  </a:lnTo>
                  <a:lnTo>
                    <a:pt x="62" y="194"/>
                  </a:lnTo>
                  <a:close/>
                </a:path>
              </a:pathLst>
            </a:custGeom>
            <a:solidFill>
              <a:srgbClr val="E8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" name="Freeform 320">
              <a:extLst>
                <a:ext uri="{FF2B5EF4-FFF2-40B4-BE49-F238E27FC236}">
                  <a16:creationId xmlns:a16="http://schemas.microsoft.com/office/drawing/2014/main" id="{F3A56F90-E3DD-4A91-AC74-F578280CB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560"/>
              <a:ext cx="2" cy="8"/>
            </a:xfrm>
            <a:custGeom>
              <a:avLst/>
              <a:gdLst>
                <a:gd name="T0" fmla="*/ 1 w 7"/>
                <a:gd name="T1" fmla="*/ 2 h 30"/>
                <a:gd name="T2" fmla="*/ 0 w 7"/>
                <a:gd name="T3" fmla="*/ 0 h 30"/>
                <a:gd name="T4" fmla="*/ 0 w 7"/>
                <a:gd name="T5" fmla="*/ 1 h 30"/>
                <a:gd name="T6" fmla="*/ 0 w 7"/>
                <a:gd name="T7" fmla="*/ 1 h 30"/>
                <a:gd name="T8" fmla="*/ 0 w 7"/>
                <a:gd name="T9" fmla="*/ 2 h 30"/>
                <a:gd name="T10" fmla="*/ 1 w 7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0">
                  <a:moveTo>
                    <a:pt x="7" y="3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4"/>
                  </a:lnTo>
                  <a:lnTo>
                    <a:pt x="5" y="22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EAB2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" name="Freeform 321">
              <a:extLst>
                <a:ext uri="{FF2B5EF4-FFF2-40B4-BE49-F238E27FC236}">
                  <a16:creationId xmlns:a16="http://schemas.microsoft.com/office/drawing/2014/main" id="{99859F8C-E6E5-4D92-B009-FBBE31CE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72"/>
              <a:ext cx="9" cy="12"/>
            </a:xfrm>
            <a:custGeom>
              <a:avLst/>
              <a:gdLst>
                <a:gd name="T0" fmla="*/ 1 w 35"/>
                <a:gd name="T1" fmla="*/ 0 h 48"/>
                <a:gd name="T2" fmla="*/ 2 w 35"/>
                <a:gd name="T3" fmla="*/ 3 h 48"/>
                <a:gd name="T4" fmla="*/ 0 w 35"/>
                <a:gd name="T5" fmla="*/ 3 h 48"/>
                <a:gd name="T6" fmla="*/ 0 w 35"/>
                <a:gd name="T7" fmla="*/ 2 h 48"/>
                <a:gd name="T8" fmla="*/ 0 w 35"/>
                <a:gd name="T9" fmla="*/ 2 h 48"/>
                <a:gd name="T10" fmla="*/ 1 w 35"/>
                <a:gd name="T11" fmla="*/ 1 h 48"/>
                <a:gd name="T12" fmla="*/ 1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8">
                  <a:moveTo>
                    <a:pt x="10" y="0"/>
                  </a:moveTo>
                  <a:lnTo>
                    <a:pt x="35" y="48"/>
                  </a:lnTo>
                  <a:lnTo>
                    <a:pt x="0" y="48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554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" name="Freeform 322">
              <a:extLst>
                <a:ext uri="{FF2B5EF4-FFF2-40B4-BE49-F238E27FC236}">
                  <a16:creationId xmlns:a16="http://schemas.microsoft.com/office/drawing/2014/main" id="{B83F1DD7-946B-4A4D-B302-45D64C776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1563"/>
              <a:ext cx="18" cy="21"/>
            </a:xfrm>
            <a:custGeom>
              <a:avLst/>
              <a:gdLst>
                <a:gd name="T0" fmla="*/ 0 w 70"/>
                <a:gd name="T1" fmla="*/ 5 h 85"/>
                <a:gd name="T2" fmla="*/ 0 w 70"/>
                <a:gd name="T3" fmla="*/ 5 h 85"/>
                <a:gd name="T4" fmla="*/ 0 w 70"/>
                <a:gd name="T5" fmla="*/ 4 h 85"/>
                <a:gd name="T6" fmla="*/ 1 w 70"/>
                <a:gd name="T7" fmla="*/ 2 h 85"/>
                <a:gd name="T8" fmla="*/ 1 w 70"/>
                <a:gd name="T9" fmla="*/ 1 h 85"/>
                <a:gd name="T10" fmla="*/ 2 w 70"/>
                <a:gd name="T11" fmla="*/ 0 h 85"/>
                <a:gd name="T12" fmla="*/ 5 w 70"/>
                <a:gd name="T13" fmla="*/ 5 h 85"/>
                <a:gd name="T14" fmla="*/ 0 w 70"/>
                <a:gd name="T15" fmla="*/ 5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5">
                  <a:moveTo>
                    <a:pt x="3" y="85"/>
                  </a:moveTo>
                  <a:lnTo>
                    <a:pt x="0" y="78"/>
                  </a:lnTo>
                  <a:lnTo>
                    <a:pt x="5" y="60"/>
                  </a:lnTo>
                  <a:lnTo>
                    <a:pt x="13" y="37"/>
                  </a:lnTo>
                  <a:lnTo>
                    <a:pt x="19" y="19"/>
                  </a:lnTo>
                  <a:lnTo>
                    <a:pt x="24" y="0"/>
                  </a:lnTo>
                  <a:lnTo>
                    <a:pt x="70" y="85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B554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" name="Freeform 323">
              <a:extLst>
                <a:ext uri="{FF2B5EF4-FFF2-40B4-BE49-F238E27FC236}">
                  <a16:creationId xmlns:a16="http://schemas.microsoft.com/office/drawing/2014/main" id="{8ACFAB17-B483-44D9-8EF2-350837892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555"/>
              <a:ext cx="23" cy="29"/>
            </a:xfrm>
            <a:custGeom>
              <a:avLst/>
              <a:gdLst>
                <a:gd name="T0" fmla="*/ 2 w 90"/>
                <a:gd name="T1" fmla="*/ 7 h 115"/>
                <a:gd name="T2" fmla="*/ 0 w 90"/>
                <a:gd name="T3" fmla="*/ 4 h 115"/>
                <a:gd name="T4" fmla="*/ 1 w 90"/>
                <a:gd name="T5" fmla="*/ 3 h 115"/>
                <a:gd name="T6" fmla="*/ 1 w 90"/>
                <a:gd name="T7" fmla="*/ 2 h 115"/>
                <a:gd name="T8" fmla="*/ 1 w 90"/>
                <a:gd name="T9" fmla="*/ 1 h 115"/>
                <a:gd name="T10" fmla="*/ 2 w 90"/>
                <a:gd name="T11" fmla="*/ 0 h 115"/>
                <a:gd name="T12" fmla="*/ 6 w 90"/>
                <a:gd name="T13" fmla="*/ 7 h 115"/>
                <a:gd name="T14" fmla="*/ 2 w 90"/>
                <a:gd name="T15" fmla="*/ 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5">
                  <a:moveTo>
                    <a:pt x="25" y="115"/>
                  </a:moveTo>
                  <a:lnTo>
                    <a:pt x="0" y="67"/>
                  </a:lnTo>
                  <a:lnTo>
                    <a:pt x="6" y="51"/>
                  </a:lnTo>
                  <a:lnTo>
                    <a:pt x="14" y="32"/>
                  </a:lnTo>
                  <a:lnTo>
                    <a:pt x="20" y="16"/>
                  </a:lnTo>
                  <a:lnTo>
                    <a:pt x="25" y="0"/>
                  </a:lnTo>
                  <a:lnTo>
                    <a:pt x="90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B55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" name="Freeform 324">
              <a:extLst>
                <a:ext uri="{FF2B5EF4-FFF2-40B4-BE49-F238E27FC236}">
                  <a16:creationId xmlns:a16="http://schemas.microsoft.com/office/drawing/2014/main" id="{6CEFBF67-0C5D-4433-9C20-5055962CC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1547"/>
              <a:ext cx="28" cy="37"/>
            </a:xfrm>
            <a:custGeom>
              <a:avLst/>
              <a:gdLst>
                <a:gd name="T0" fmla="*/ 3 w 115"/>
                <a:gd name="T1" fmla="*/ 9 h 148"/>
                <a:gd name="T2" fmla="*/ 0 w 115"/>
                <a:gd name="T3" fmla="*/ 4 h 148"/>
                <a:gd name="T4" fmla="*/ 0 w 115"/>
                <a:gd name="T5" fmla="*/ 3 h 148"/>
                <a:gd name="T6" fmla="*/ 1 w 115"/>
                <a:gd name="T7" fmla="*/ 2 h 148"/>
                <a:gd name="T8" fmla="*/ 1 w 115"/>
                <a:gd name="T9" fmla="*/ 1 h 148"/>
                <a:gd name="T10" fmla="*/ 1 w 115"/>
                <a:gd name="T11" fmla="*/ 0 h 148"/>
                <a:gd name="T12" fmla="*/ 7 w 115"/>
                <a:gd name="T13" fmla="*/ 9 h 148"/>
                <a:gd name="T14" fmla="*/ 3 w 115"/>
                <a:gd name="T15" fmla="*/ 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" h="148">
                  <a:moveTo>
                    <a:pt x="46" y="148"/>
                  </a:moveTo>
                  <a:lnTo>
                    <a:pt x="0" y="63"/>
                  </a:lnTo>
                  <a:lnTo>
                    <a:pt x="6" y="47"/>
                  </a:lnTo>
                  <a:lnTo>
                    <a:pt x="11" y="30"/>
                  </a:lnTo>
                  <a:lnTo>
                    <a:pt x="16" y="17"/>
                  </a:lnTo>
                  <a:lnTo>
                    <a:pt x="25" y="0"/>
                  </a:lnTo>
                  <a:lnTo>
                    <a:pt x="115" y="148"/>
                  </a:lnTo>
                  <a:lnTo>
                    <a:pt x="46" y="148"/>
                  </a:lnTo>
                  <a:close/>
                </a:path>
              </a:pathLst>
            </a:custGeom>
            <a:solidFill>
              <a:srgbClr val="B759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" name="Freeform 325">
              <a:extLst>
                <a:ext uri="{FF2B5EF4-FFF2-40B4-BE49-F238E27FC236}">
                  <a16:creationId xmlns:a16="http://schemas.microsoft.com/office/drawing/2014/main" id="{24008610-D566-4C26-8A83-DD643B807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1539"/>
              <a:ext cx="34" cy="45"/>
            </a:xfrm>
            <a:custGeom>
              <a:avLst/>
              <a:gdLst>
                <a:gd name="T0" fmla="*/ 4 w 136"/>
                <a:gd name="T1" fmla="*/ 11 h 178"/>
                <a:gd name="T2" fmla="*/ 0 w 136"/>
                <a:gd name="T3" fmla="*/ 4 h 178"/>
                <a:gd name="T4" fmla="*/ 1 w 136"/>
                <a:gd name="T5" fmla="*/ 3 h 178"/>
                <a:gd name="T6" fmla="*/ 1 w 136"/>
                <a:gd name="T7" fmla="*/ 2 h 178"/>
                <a:gd name="T8" fmla="*/ 1 w 136"/>
                <a:gd name="T9" fmla="*/ 1 h 178"/>
                <a:gd name="T10" fmla="*/ 2 w 136"/>
                <a:gd name="T11" fmla="*/ 0 h 178"/>
                <a:gd name="T12" fmla="*/ 9 w 136"/>
                <a:gd name="T13" fmla="*/ 11 h 178"/>
                <a:gd name="T14" fmla="*/ 4 w 136"/>
                <a:gd name="T15" fmla="*/ 1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6" h="178">
                  <a:moveTo>
                    <a:pt x="65" y="178"/>
                  </a:moveTo>
                  <a:lnTo>
                    <a:pt x="0" y="63"/>
                  </a:lnTo>
                  <a:lnTo>
                    <a:pt x="8" y="44"/>
                  </a:lnTo>
                  <a:lnTo>
                    <a:pt x="16" y="28"/>
                  </a:lnTo>
                  <a:lnTo>
                    <a:pt x="21" y="14"/>
                  </a:lnTo>
                  <a:lnTo>
                    <a:pt x="30" y="0"/>
                  </a:lnTo>
                  <a:lnTo>
                    <a:pt x="136" y="178"/>
                  </a:lnTo>
                  <a:lnTo>
                    <a:pt x="65" y="178"/>
                  </a:lnTo>
                  <a:close/>
                </a:path>
              </a:pathLst>
            </a:custGeom>
            <a:solidFill>
              <a:srgbClr val="B75B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4" name="Freeform 326">
              <a:extLst>
                <a:ext uri="{FF2B5EF4-FFF2-40B4-BE49-F238E27FC236}">
                  <a16:creationId xmlns:a16="http://schemas.microsoft.com/office/drawing/2014/main" id="{54F6A33D-1CDE-4697-BA3E-41555431D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1532"/>
              <a:ext cx="36" cy="52"/>
            </a:xfrm>
            <a:custGeom>
              <a:avLst/>
              <a:gdLst>
                <a:gd name="T0" fmla="*/ 6 w 143"/>
                <a:gd name="T1" fmla="*/ 13 h 208"/>
                <a:gd name="T2" fmla="*/ 0 w 143"/>
                <a:gd name="T3" fmla="*/ 4 h 208"/>
                <a:gd name="T4" fmla="*/ 1 w 143"/>
                <a:gd name="T5" fmla="*/ 3 h 208"/>
                <a:gd name="T6" fmla="*/ 1 w 143"/>
                <a:gd name="T7" fmla="*/ 2 h 208"/>
                <a:gd name="T8" fmla="*/ 2 w 143"/>
                <a:gd name="T9" fmla="*/ 1 h 208"/>
                <a:gd name="T10" fmla="*/ 2 w 143"/>
                <a:gd name="T11" fmla="*/ 0 h 208"/>
                <a:gd name="T12" fmla="*/ 9 w 143"/>
                <a:gd name="T13" fmla="*/ 12 h 208"/>
                <a:gd name="T14" fmla="*/ 9 w 143"/>
                <a:gd name="T15" fmla="*/ 12 h 208"/>
                <a:gd name="T16" fmla="*/ 9 w 143"/>
                <a:gd name="T17" fmla="*/ 12 h 208"/>
                <a:gd name="T18" fmla="*/ 9 w 143"/>
                <a:gd name="T19" fmla="*/ 13 h 208"/>
                <a:gd name="T20" fmla="*/ 9 w 143"/>
                <a:gd name="T21" fmla="*/ 13 h 208"/>
                <a:gd name="T22" fmla="*/ 6 w 143"/>
                <a:gd name="T23" fmla="*/ 13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3" h="208">
                  <a:moveTo>
                    <a:pt x="90" y="208"/>
                  </a:moveTo>
                  <a:lnTo>
                    <a:pt x="0" y="60"/>
                  </a:lnTo>
                  <a:lnTo>
                    <a:pt x="10" y="44"/>
                  </a:lnTo>
                  <a:lnTo>
                    <a:pt x="19" y="30"/>
                  </a:lnTo>
                  <a:lnTo>
                    <a:pt x="27" y="17"/>
                  </a:lnTo>
                  <a:lnTo>
                    <a:pt x="32" y="0"/>
                  </a:lnTo>
                  <a:lnTo>
                    <a:pt x="143" y="185"/>
                  </a:lnTo>
                  <a:lnTo>
                    <a:pt x="141" y="190"/>
                  </a:lnTo>
                  <a:lnTo>
                    <a:pt x="138" y="196"/>
                  </a:lnTo>
                  <a:lnTo>
                    <a:pt x="136" y="201"/>
                  </a:lnTo>
                  <a:lnTo>
                    <a:pt x="136" y="208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BA5E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" name="Freeform 327">
              <a:extLst>
                <a:ext uri="{FF2B5EF4-FFF2-40B4-BE49-F238E27FC236}">
                  <a16:creationId xmlns:a16="http://schemas.microsoft.com/office/drawing/2014/main" id="{11BED6AB-3262-4321-BA7E-217F13805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526"/>
              <a:ext cx="34" cy="58"/>
            </a:xfrm>
            <a:custGeom>
              <a:avLst/>
              <a:gdLst>
                <a:gd name="T0" fmla="*/ 6 w 139"/>
                <a:gd name="T1" fmla="*/ 15 h 232"/>
                <a:gd name="T2" fmla="*/ 0 w 139"/>
                <a:gd name="T3" fmla="*/ 4 h 232"/>
                <a:gd name="T4" fmla="*/ 0 w 139"/>
                <a:gd name="T5" fmla="*/ 3 h 232"/>
                <a:gd name="T6" fmla="*/ 1 w 139"/>
                <a:gd name="T7" fmla="*/ 2 h 232"/>
                <a:gd name="T8" fmla="*/ 2 w 139"/>
                <a:gd name="T9" fmla="*/ 1 h 232"/>
                <a:gd name="T10" fmla="*/ 2 w 139"/>
                <a:gd name="T11" fmla="*/ 0 h 232"/>
                <a:gd name="T12" fmla="*/ 8 w 139"/>
                <a:gd name="T13" fmla="*/ 11 h 232"/>
                <a:gd name="T14" fmla="*/ 8 w 139"/>
                <a:gd name="T15" fmla="*/ 12 h 232"/>
                <a:gd name="T16" fmla="*/ 8 w 139"/>
                <a:gd name="T17" fmla="*/ 13 h 232"/>
                <a:gd name="T18" fmla="*/ 8 w 139"/>
                <a:gd name="T19" fmla="*/ 14 h 232"/>
                <a:gd name="T20" fmla="*/ 7 w 139"/>
                <a:gd name="T21" fmla="*/ 15 h 232"/>
                <a:gd name="T22" fmla="*/ 6 w 139"/>
                <a:gd name="T23" fmla="*/ 15 h 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232">
                  <a:moveTo>
                    <a:pt x="106" y="232"/>
                  </a:moveTo>
                  <a:lnTo>
                    <a:pt x="0" y="54"/>
                  </a:lnTo>
                  <a:lnTo>
                    <a:pt x="8" y="41"/>
                  </a:lnTo>
                  <a:lnTo>
                    <a:pt x="19" y="27"/>
                  </a:lnTo>
                  <a:lnTo>
                    <a:pt x="27" y="13"/>
                  </a:lnTo>
                  <a:lnTo>
                    <a:pt x="35" y="0"/>
                  </a:lnTo>
                  <a:lnTo>
                    <a:pt x="139" y="177"/>
                  </a:lnTo>
                  <a:lnTo>
                    <a:pt x="132" y="190"/>
                  </a:lnTo>
                  <a:lnTo>
                    <a:pt x="130" y="202"/>
                  </a:lnTo>
                  <a:lnTo>
                    <a:pt x="125" y="214"/>
                  </a:lnTo>
                  <a:lnTo>
                    <a:pt x="120" y="232"/>
                  </a:lnTo>
                  <a:lnTo>
                    <a:pt x="106" y="232"/>
                  </a:lnTo>
                  <a:close/>
                </a:path>
              </a:pathLst>
            </a:custGeom>
            <a:solidFill>
              <a:srgbClr val="BA60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" name="Freeform 328">
              <a:extLst>
                <a:ext uri="{FF2B5EF4-FFF2-40B4-BE49-F238E27FC236}">
                  <a16:creationId xmlns:a16="http://schemas.microsoft.com/office/drawing/2014/main" id="{BA1693CD-5639-41ED-A1CA-26BB89EB7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1520"/>
              <a:ext cx="34" cy="58"/>
            </a:xfrm>
            <a:custGeom>
              <a:avLst/>
              <a:gdLst>
                <a:gd name="T0" fmla="*/ 7 w 139"/>
                <a:gd name="T1" fmla="*/ 15 h 231"/>
                <a:gd name="T2" fmla="*/ 0 w 139"/>
                <a:gd name="T3" fmla="*/ 3 h 231"/>
                <a:gd name="T4" fmla="*/ 0 w 139"/>
                <a:gd name="T5" fmla="*/ 2 h 231"/>
                <a:gd name="T6" fmla="*/ 1 w 139"/>
                <a:gd name="T7" fmla="*/ 2 h 231"/>
                <a:gd name="T8" fmla="*/ 2 w 139"/>
                <a:gd name="T9" fmla="*/ 1 h 231"/>
                <a:gd name="T10" fmla="*/ 2 w 139"/>
                <a:gd name="T11" fmla="*/ 0 h 231"/>
                <a:gd name="T12" fmla="*/ 8 w 139"/>
                <a:gd name="T13" fmla="*/ 11 h 231"/>
                <a:gd name="T14" fmla="*/ 8 w 139"/>
                <a:gd name="T15" fmla="*/ 12 h 231"/>
                <a:gd name="T16" fmla="*/ 8 w 139"/>
                <a:gd name="T17" fmla="*/ 13 h 231"/>
                <a:gd name="T18" fmla="*/ 7 w 139"/>
                <a:gd name="T19" fmla="*/ 14 h 231"/>
                <a:gd name="T20" fmla="*/ 7 w 139"/>
                <a:gd name="T21" fmla="*/ 15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31">
                  <a:moveTo>
                    <a:pt x="111" y="231"/>
                  </a:moveTo>
                  <a:lnTo>
                    <a:pt x="0" y="46"/>
                  </a:lnTo>
                  <a:lnTo>
                    <a:pt x="8" y="35"/>
                  </a:lnTo>
                  <a:lnTo>
                    <a:pt x="19" y="22"/>
                  </a:lnTo>
                  <a:lnTo>
                    <a:pt x="30" y="11"/>
                  </a:lnTo>
                  <a:lnTo>
                    <a:pt x="38" y="0"/>
                  </a:lnTo>
                  <a:lnTo>
                    <a:pt x="139" y="169"/>
                  </a:lnTo>
                  <a:lnTo>
                    <a:pt x="134" y="185"/>
                  </a:lnTo>
                  <a:lnTo>
                    <a:pt x="125" y="201"/>
                  </a:lnTo>
                  <a:lnTo>
                    <a:pt x="116" y="215"/>
                  </a:lnTo>
                  <a:lnTo>
                    <a:pt x="111" y="231"/>
                  </a:lnTo>
                  <a:close/>
                </a:path>
              </a:pathLst>
            </a:custGeom>
            <a:solidFill>
              <a:srgbClr val="BA60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" name="Freeform 329">
              <a:extLst>
                <a:ext uri="{FF2B5EF4-FFF2-40B4-BE49-F238E27FC236}">
                  <a16:creationId xmlns:a16="http://schemas.microsoft.com/office/drawing/2014/main" id="{A41797ED-B108-44CE-BCF5-81D670B4E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516"/>
              <a:ext cx="34" cy="54"/>
            </a:xfrm>
            <a:custGeom>
              <a:avLst/>
              <a:gdLst>
                <a:gd name="T0" fmla="*/ 6 w 139"/>
                <a:gd name="T1" fmla="*/ 13 h 217"/>
                <a:gd name="T2" fmla="*/ 0 w 139"/>
                <a:gd name="T3" fmla="*/ 2 h 217"/>
                <a:gd name="T4" fmla="*/ 1 w 139"/>
                <a:gd name="T5" fmla="*/ 2 h 217"/>
                <a:gd name="T6" fmla="*/ 1 w 139"/>
                <a:gd name="T7" fmla="*/ 1 h 217"/>
                <a:gd name="T8" fmla="*/ 2 w 139"/>
                <a:gd name="T9" fmla="*/ 0 h 217"/>
                <a:gd name="T10" fmla="*/ 3 w 139"/>
                <a:gd name="T11" fmla="*/ 0 h 217"/>
                <a:gd name="T12" fmla="*/ 8 w 139"/>
                <a:gd name="T13" fmla="*/ 10 h 217"/>
                <a:gd name="T14" fmla="*/ 8 w 139"/>
                <a:gd name="T15" fmla="*/ 11 h 217"/>
                <a:gd name="T16" fmla="*/ 7 w 139"/>
                <a:gd name="T17" fmla="*/ 12 h 217"/>
                <a:gd name="T18" fmla="*/ 7 w 139"/>
                <a:gd name="T19" fmla="*/ 13 h 217"/>
                <a:gd name="T20" fmla="*/ 6 w 139"/>
                <a:gd name="T21" fmla="*/ 13 h 2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217">
                  <a:moveTo>
                    <a:pt x="104" y="217"/>
                  </a:moveTo>
                  <a:lnTo>
                    <a:pt x="0" y="40"/>
                  </a:lnTo>
                  <a:lnTo>
                    <a:pt x="11" y="29"/>
                  </a:lnTo>
                  <a:lnTo>
                    <a:pt x="22" y="18"/>
                  </a:lnTo>
                  <a:lnTo>
                    <a:pt x="32" y="7"/>
                  </a:lnTo>
                  <a:lnTo>
                    <a:pt x="44" y="0"/>
                  </a:lnTo>
                  <a:lnTo>
                    <a:pt x="139" y="162"/>
                  </a:lnTo>
                  <a:lnTo>
                    <a:pt x="131" y="176"/>
                  </a:lnTo>
                  <a:lnTo>
                    <a:pt x="122" y="189"/>
                  </a:lnTo>
                  <a:lnTo>
                    <a:pt x="115" y="203"/>
                  </a:lnTo>
                  <a:lnTo>
                    <a:pt x="104" y="217"/>
                  </a:lnTo>
                  <a:close/>
                </a:path>
              </a:pathLst>
            </a:custGeom>
            <a:solidFill>
              <a:srgbClr val="BC6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" name="Freeform 330">
              <a:extLst>
                <a:ext uri="{FF2B5EF4-FFF2-40B4-BE49-F238E27FC236}">
                  <a16:creationId xmlns:a16="http://schemas.microsoft.com/office/drawing/2014/main" id="{62C1E52B-4215-4D7B-897F-85F070B71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1510"/>
              <a:ext cx="35" cy="53"/>
            </a:xfrm>
            <a:custGeom>
              <a:avLst/>
              <a:gdLst>
                <a:gd name="T0" fmla="*/ 7 w 138"/>
                <a:gd name="T1" fmla="*/ 13 h 210"/>
                <a:gd name="T2" fmla="*/ 0 w 138"/>
                <a:gd name="T3" fmla="*/ 3 h 210"/>
                <a:gd name="T4" fmla="*/ 1 w 138"/>
                <a:gd name="T5" fmla="*/ 2 h 210"/>
                <a:gd name="T6" fmla="*/ 2 w 138"/>
                <a:gd name="T7" fmla="*/ 1 h 210"/>
                <a:gd name="T8" fmla="*/ 2 w 138"/>
                <a:gd name="T9" fmla="*/ 1 h 210"/>
                <a:gd name="T10" fmla="*/ 3 w 138"/>
                <a:gd name="T11" fmla="*/ 0 h 210"/>
                <a:gd name="T12" fmla="*/ 9 w 138"/>
                <a:gd name="T13" fmla="*/ 10 h 210"/>
                <a:gd name="T14" fmla="*/ 8 w 138"/>
                <a:gd name="T15" fmla="*/ 11 h 210"/>
                <a:gd name="T16" fmla="*/ 8 w 138"/>
                <a:gd name="T17" fmla="*/ 12 h 210"/>
                <a:gd name="T18" fmla="*/ 7 w 138"/>
                <a:gd name="T19" fmla="*/ 12 h 210"/>
                <a:gd name="T20" fmla="*/ 7 w 138"/>
                <a:gd name="T21" fmla="*/ 13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10">
                  <a:moveTo>
                    <a:pt x="101" y="210"/>
                  </a:moveTo>
                  <a:lnTo>
                    <a:pt x="0" y="41"/>
                  </a:lnTo>
                  <a:lnTo>
                    <a:pt x="11" y="30"/>
                  </a:lnTo>
                  <a:lnTo>
                    <a:pt x="22" y="20"/>
                  </a:lnTo>
                  <a:lnTo>
                    <a:pt x="32" y="9"/>
                  </a:lnTo>
                  <a:lnTo>
                    <a:pt x="43" y="0"/>
                  </a:lnTo>
                  <a:lnTo>
                    <a:pt x="138" y="159"/>
                  </a:lnTo>
                  <a:lnTo>
                    <a:pt x="128" y="172"/>
                  </a:lnTo>
                  <a:lnTo>
                    <a:pt x="120" y="185"/>
                  </a:lnTo>
                  <a:lnTo>
                    <a:pt x="108" y="196"/>
                  </a:lnTo>
                  <a:lnTo>
                    <a:pt x="101" y="210"/>
                  </a:lnTo>
                  <a:close/>
                </a:path>
              </a:pathLst>
            </a:custGeom>
            <a:solidFill>
              <a:srgbClr val="BC66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" name="Freeform 331">
              <a:extLst>
                <a:ext uri="{FF2B5EF4-FFF2-40B4-BE49-F238E27FC236}">
                  <a16:creationId xmlns:a16="http://schemas.microsoft.com/office/drawing/2014/main" id="{A9683A9D-132F-4D11-AAB5-5F1CE5608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506"/>
              <a:ext cx="33" cy="50"/>
            </a:xfrm>
            <a:custGeom>
              <a:avLst/>
              <a:gdLst>
                <a:gd name="T0" fmla="*/ 6 w 130"/>
                <a:gd name="T1" fmla="*/ 12 h 201"/>
                <a:gd name="T2" fmla="*/ 0 w 130"/>
                <a:gd name="T3" fmla="*/ 2 h 201"/>
                <a:gd name="T4" fmla="*/ 1 w 130"/>
                <a:gd name="T5" fmla="*/ 2 h 201"/>
                <a:gd name="T6" fmla="*/ 1 w 130"/>
                <a:gd name="T7" fmla="*/ 1 h 201"/>
                <a:gd name="T8" fmla="*/ 2 w 130"/>
                <a:gd name="T9" fmla="*/ 0 h 201"/>
                <a:gd name="T10" fmla="*/ 3 w 130"/>
                <a:gd name="T11" fmla="*/ 0 h 201"/>
                <a:gd name="T12" fmla="*/ 8 w 130"/>
                <a:gd name="T13" fmla="*/ 9 h 201"/>
                <a:gd name="T14" fmla="*/ 8 w 130"/>
                <a:gd name="T15" fmla="*/ 10 h 201"/>
                <a:gd name="T16" fmla="*/ 7 w 130"/>
                <a:gd name="T17" fmla="*/ 11 h 201"/>
                <a:gd name="T18" fmla="*/ 7 w 130"/>
                <a:gd name="T19" fmla="*/ 12 h 201"/>
                <a:gd name="T20" fmla="*/ 6 w 130"/>
                <a:gd name="T21" fmla="*/ 12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0" h="201">
                  <a:moveTo>
                    <a:pt x="95" y="201"/>
                  </a:moveTo>
                  <a:lnTo>
                    <a:pt x="0" y="39"/>
                  </a:lnTo>
                  <a:lnTo>
                    <a:pt x="7" y="27"/>
                  </a:lnTo>
                  <a:lnTo>
                    <a:pt x="18" y="16"/>
                  </a:lnTo>
                  <a:lnTo>
                    <a:pt x="30" y="9"/>
                  </a:lnTo>
                  <a:lnTo>
                    <a:pt x="41" y="0"/>
                  </a:lnTo>
                  <a:lnTo>
                    <a:pt x="130" y="150"/>
                  </a:lnTo>
                  <a:lnTo>
                    <a:pt x="122" y="163"/>
                  </a:lnTo>
                  <a:lnTo>
                    <a:pt x="113" y="175"/>
                  </a:lnTo>
                  <a:lnTo>
                    <a:pt x="103" y="188"/>
                  </a:lnTo>
                  <a:lnTo>
                    <a:pt x="95" y="201"/>
                  </a:lnTo>
                  <a:close/>
                </a:path>
              </a:pathLst>
            </a:custGeom>
            <a:solidFill>
              <a:srgbClr val="BC6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0" name="Freeform 332">
              <a:extLst>
                <a:ext uri="{FF2B5EF4-FFF2-40B4-BE49-F238E27FC236}">
                  <a16:creationId xmlns:a16="http://schemas.microsoft.com/office/drawing/2014/main" id="{42B7526E-A210-4E60-93C0-9FB95481D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01"/>
              <a:ext cx="33" cy="49"/>
            </a:xfrm>
            <a:custGeom>
              <a:avLst/>
              <a:gdLst>
                <a:gd name="T0" fmla="*/ 6 w 131"/>
                <a:gd name="T1" fmla="*/ 12 h 196"/>
                <a:gd name="T2" fmla="*/ 0 w 131"/>
                <a:gd name="T3" fmla="*/ 2 h 196"/>
                <a:gd name="T4" fmla="*/ 1 w 131"/>
                <a:gd name="T5" fmla="*/ 2 h 196"/>
                <a:gd name="T6" fmla="*/ 2 w 131"/>
                <a:gd name="T7" fmla="*/ 1 h 196"/>
                <a:gd name="T8" fmla="*/ 2 w 131"/>
                <a:gd name="T9" fmla="*/ 1 h 196"/>
                <a:gd name="T10" fmla="*/ 3 w 131"/>
                <a:gd name="T11" fmla="*/ 0 h 196"/>
                <a:gd name="T12" fmla="*/ 8 w 131"/>
                <a:gd name="T13" fmla="*/ 9 h 196"/>
                <a:gd name="T14" fmla="*/ 8 w 131"/>
                <a:gd name="T15" fmla="*/ 10 h 196"/>
                <a:gd name="T16" fmla="*/ 7 w 131"/>
                <a:gd name="T17" fmla="*/ 11 h 196"/>
                <a:gd name="T18" fmla="*/ 7 w 131"/>
                <a:gd name="T19" fmla="*/ 12 h 196"/>
                <a:gd name="T20" fmla="*/ 6 w 131"/>
                <a:gd name="T21" fmla="*/ 12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" h="196">
                  <a:moveTo>
                    <a:pt x="95" y="196"/>
                  </a:moveTo>
                  <a:lnTo>
                    <a:pt x="0" y="37"/>
                  </a:lnTo>
                  <a:lnTo>
                    <a:pt x="12" y="27"/>
                  </a:lnTo>
                  <a:lnTo>
                    <a:pt x="23" y="18"/>
                  </a:lnTo>
                  <a:lnTo>
                    <a:pt x="35" y="11"/>
                  </a:lnTo>
                  <a:lnTo>
                    <a:pt x="47" y="0"/>
                  </a:lnTo>
                  <a:lnTo>
                    <a:pt x="131" y="146"/>
                  </a:lnTo>
                  <a:lnTo>
                    <a:pt x="123" y="157"/>
                  </a:lnTo>
                  <a:lnTo>
                    <a:pt x="112" y="171"/>
                  </a:lnTo>
                  <a:lnTo>
                    <a:pt x="104" y="182"/>
                  </a:lnTo>
                  <a:lnTo>
                    <a:pt x="95" y="196"/>
                  </a:lnTo>
                  <a:close/>
                </a:path>
              </a:pathLst>
            </a:custGeom>
            <a:solidFill>
              <a:srgbClr val="BF6B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1" name="Freeform 333">
              <a:extLst>
                <a:ext uri="{FF2B5EF4-FFF2-40B4-BE49-F238E27FC236}">
                  <a16:creationId xmlns:a16="http://schemas.microsoft.com/office/drawing/2014/main" id="{A3D000BF-A027-4CC1-BF73-285D33D4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496"/>
              <a:ext cx="31" cy="48"/>
            </a:xfrm>
            <a:custGeom>
              <a:avLst/>
              <a:gdLst>
                <a:gd name="T0" fmla="*/ 5 w 127"/>
                <a:gd name="T1" fmla="*/ 12 h 188"/>
                <a:gd name="T2" fmla="*/ 0 w 127"/>
                <a:gd name="T3" fmla="*/ 3 h 188"/>
                <a:gd name="T4" fmla="*/ 0 w 127"/>
                <a:gd name="T5" fmla="*/ 2 h 188"/>
                <a:gd name="T6" fmla="*/ 1 w 127"/>
                <a:gd name="T7" fmla="*/ 1 h 188"/>
                <a:gd name="T8" fmla="*/ 2 w 127"/>
                <a:gd name="T9" fmla="*/ 1 h 188"/>
                <a:gd name="T10" fmla="*/ 3 w 127"/>
                <a:gd name="T11" fmla="*/ 0 h 188"/>
                <a:gd name="T12" fmla="*/ 8 w 127"/>
                <a:gd name="T13" fmla="*/ 10 h 188"/>
                <a:gd name="T14" fmla="*/ 7 w 127"/>
                <a:gd name="T15" fmla="*/ 10 h 188"/>
                <a:gd name="T16" fmla="*/ 6 w 127"/>
                <a:gd name="T17" fmla="*/ 11 h 188"/>
                <a:gd name="T18" fmla="*/ 6 w 127"/>
                <a:gd name="T19" fmla="*/ 11 h 188"/>
                <a:gd name="T20" fmla="*/ 5 w 12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88">
                  <a:moveTo>
                    <a:pt x="89" y="188"/>
                  </a:moveTo>
                  <a:lnTo>
                    <a:pt x="0" y="38"/>
                  </a:lnTo>
                  <a:lnTo>
                    <a:pt x="10" y="28"/>
                  </a:lnTo>
                  <a:lnTo>
                    <a:pt x="24" y="19"/>
                  </a:lnTo>
                  <a:lnTo>
                    <a:pt x="35" y="8"/>
                  </a:lnTo>
                  <a:lnTo>
                    <a:pt x="46" y="0"/>
                  </a:lnTo>
                  <a:lnTo>
                    <a:pt x="127" y="147"/>
                  </a:lnTo>
                  <a:lnTo>
                    <a:pt x="118" y="155"/>
                  </a:lnTo>
                  <a:lnTo>
                    <a:pt x="108" y="166"/>
                  </a:lnTo>
                  <a:lnTo>
                    <a:pt x="97" y="177"/>
                  </a:lnTo>
                  <a:lnTo>
                    <a:pt x="89" y="188"/>
                  </a:lnTo>
                  <a:close/>
                </a:path>
              </a:pathLst>
            </a:custGeom>
            <a:solidFill>
              <a:srgbClr val="BF6D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2" name="Freeform 334">
              <a:extLst>
                <a:ext uri="{FF2B5EF4-FFF2-40B4-BE49-F238E27FC236}">
                  <a16:creationId xmlns:a16="http://schemas.microsoft.com/office/drawing/2014/main" id="{03D06D05-36C4-4067-B99F-37F0CAAB8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493"/>
              <a:ext cx="32" cy="44"/>
            </a:xfrm>
            <a:custGeom>
              <a:avLst/>
              <a:gdLst>
                <a:gd name="T0" fmla="*/ 5 w 127"/>
                <a:gd name="T1" fmla="*/ 11 h 176"/>
                <a:gd name="T2" fmla="*/ 0 w 127"/>
                <a:gd name="T3" fmla="*/ 2 h 176"/>
                <a:gd name="T4" fmla="*/ 1 w 127"/>
                <a:gd name="T5" fmla="*/ 1 h 176"/>
                <a:gd name="T6" fmla="*/ 2 w 127"/>
                <a:gd name="T7" fmla="*/ 1 h 176"/>
                <a:gd name="T8" fmla="*/ 2 w 127"/>
                <a:gd name="T9" fmla="*/ 1 h 176"/>
                <a:gd name="T10" fmla="*/ 3 w 127"/>
                <a:gd name="T11" fmla="*/ 0 h 176"/>
                <a:gd name="T12" fmla="*/ 8 w 127"/>
                <a:gd name="T13" fmla="*/ 9 h 176"/>
                <a:gd name="T14" fmla="*/ 7 w 127"/>
                <a:gd name="T15" fmla="*/ 9 h 176"/>
                <a:gd name="T16" fmla="*/ 7 w 127"/>
                <a:gd name="T17" fmla="*/ 10 h 176"/>
                <a:gd name="T18" fmla="*/ 6 w 127"/>
                <a:gd name="T19" fmla="*/ 11 h 176"/>
                <a:gd name="T20" fmla="*/ 5 w 127"/>
                <a:gd name="T21" fmla="*/ 11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6">
                  <a:moveTo>
                    <a:pt x="84" y="176"/>
                  </a:moveTo>
                  <a:lnTo>
                    <a:pt x="0" y="30"/>
                  </a:lnTo>
                  <a:lnTo>
                    <a:pt x="11" y="21"/>
                  </a:lnTo>
                  <a:lnTo>
                    <a:pt x="22" y="13"/>
                  </a:lnTo>
                  <a:lnTo>
                    <a:pt x="36" y="7"/>
                  </a:lnTo>
                  <a:lnTo>
                    <a:pt x="48" y="0"/>
                  </a:lnTo>
                  <a:lnTo>
                    <a:pt x="127" y="138"/>
                  </a:lnTo>
                  <a:lnTo>
                    <a:pt x="117" y="149"/>
                  </a:lnTo>
                  <a:lnTo>
                    <a:pt x="106" y="157"/>
                  </a:lnTo>
                  <a:lnTo>
                    <a:pt x="94" y="166"/>
                  </a:lnTo>
                  <a:lnTo>
                    <a:pt x="84" y="176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" name="Freeform 335">
              <a:extLst>
                <a:ext uri="{FF2B5EF4-FFF2-40B4-BE49-F238E27FC236}">
                  <a16:creationId xmlns:a16="http://schemas.microsoft.com/office/drawing/2014/main" id="{35469C71-FE21-4B5E-AA87-4D79633F2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491"/>
              <a:ext cx="32" cy="42"/>
            </a:xfrm>
            <a:custGeom>
              <a:avLst/>
              <a:gdLst>
                <a:gd name="T0" fmla="*/ 5 w 127"/>
                <a:gd name="T1" fmla="*/ 10 h 171"/>
                <a:gd name="T2" fmla="*/ 0 w 127"/>
                <a:gd name="T3" fmla="*/ 1 h 171"/>
                <a:gd name="T4" fmla="*/ 1 w 127"/>
                <a:gd name="T5" fmla="*/ 1 h 171"/>
                <a:gd name="T6" fmla="*/ 2 w 127"/>
                <a:gd name="T7" fmla="*/ 1 h 171"/>
                <a:gd name="T8" fmla="*/ 2 w 127"/>
                <a:gd name="T9" fmla="*/ 0 h 171"/>
                <a:gd name="T10" fmla="*/ 3 w 127"/>
                <a:gd name="T11" fmla="*/ 0 h 171"/>
                <a:gd name="T12" fmla="*/ 8 w 127"/>
                <a:gd name="T13" fmla="*/ 8 h 171"/>
                <a:gd name="T14" fmla="*/ 7 w 127"/>
                <a:gd name="T15" fmla="*/ 8 h 171"/>
                <a:gd name="T16" fmla="*/ 7 w 127"/>
                <a:gd name="T17" fmla="*/ 9 h 171"/>
                <a:gd name="T18" fmla="*/ 6 w 127"/>
                <a:gd name="T19" fmla="*/ 10 h 171"/>
                <a:gd name="T20" fmla="*/ 5 w 127"/>
                <a:gd name="T21" fmla="*/ 1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1">
                  <a:moveTo>
                    <a:pt x="81" y="171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1" y="0"/>
                  </a:lnTo>
                  <a:lnTo>
                    <a:pt x="127" y="128"/>
                  </a:lnTo>
                  <a:lnTo>
                    <a:pt x="116" y="138"/>
                  </a:lnTo>
                  <a:lnTo>
                    <a:pt x="105" y="149"/>
                  </a:lnTo>
                  <a:lnTo>
                    <a:pt x="95" y="160"/>
                  </a:lnTo>
                  <a:lnTo>
                    <a:pt x="81" y="171"/>
                  </a:lnTo>
                  <a:close/>
                </a:path>
              </a:pathLst>
            </a:custGeom>
            <a:solidFill>
              <a:srgbClr val="C17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" name="Freeform 336">
              <a:extLst>
                <a:ext uri="{FF2B5EF4-FFF2-40B4-BE49-F238E27FC236}">
                  <a16:creationId xmlns:a16="http://schemas.microsoft.com/office/drawing/2014/main" id="{371EFDE8-7F9E-496E-89E8-73D4D98EC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487"/>
              <a:ext cx="31" cy="41"/>
            </a:xfrm>
            <a:custGeom>
              <a:avLst/>
              <a:gdLst>
                <a:gd name="T0" fmla="*/ 5 w 125"/>
                <a:gd name="T1" fmla="*/ 10 h 163"/>
                <a:gd name="T2" fmla="*/ 0 w 125"/>
                <a:gd name="T3" fmla="*/ 2 h 163"/>
                <a:gd name="T4" fmla="*/ 1 w 125"/>
                <a:gd name="T5" fmla="*/ 1 h 163"/>
                <a:gd name="T6" fmla="*/ 1 w 125"/>
                <a:gd name="T7" fmla="*/ 1 h 163"/>
                <a:gd name="T8" fmla="*/ 2 w 125"/>
                <a:gd name="T9" fmla="*/ 1 h 163"/>
                <a:gd name="T10" fmla="*/ 3 w 125"/>
                <a:gd name="T11" fmla="*/ 0 h 163"/>
                <a:gd name="T12" fmla="*/ 8 w 125"/>
                <a:gd name="T13" fmla="*/ 8 h 163"/>
                <a:gd name="T14" fmla="*/ 7 w 125"/>
                <a:gd name="T15" fmla="*/ 8 h 163"/>
                <a:gd name="T16" fmla="*/ 6 w 125"/>
                <a:gd name="T17" fmla="*/ 9 h 163"/>
                <a:gd name="T18" fmla="*/ 5 w 125"/>
                <a:gd name="T19" fmla="*/ 10 h 163"/>
                <a:gd name="T20" fmla="*/ 5 w 125"/>
                <a:gd name="T21" fmla="*/ 1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63">
                  <a:moveTo>
                    <a:pt x="79" y="163"/>
                  </a:moveTo>
                  <a:lnTo>
                    <a:pt x="0" y="25"/>
                  </a:lnTo>
                  <a:lnTo>
                    <a:pt x="11" y="20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6" y="0"/>
                  </a:lnTo>
                  <a:lnTo>
                    <a:pt x="125" y="125"/>
                  </a:lnTo>
                  <a:lnTo>
                    <a:pt x="115" y="133"/>
                  </a:lnTo>
                  <a:lnTo>
                    <a:pt x="101" y="144"/>
                  </a:lnTo>
                  <a:lnTo>
                    <a:pt x="90" y="152"/>
                  </a:lnTo>
                  <a:lnTo>
                    <a:pt x="79" y="163"/>
                  </a:lnTo>
                  <a:close/>
                </a:path>
              </a:pathLst>
            </a:custGeom>
            <a:solidFill>
              <a:srgbClr val="C172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5" name="Freeform 337">
              <a:extLst>
                <a:ext uri="{FF2B5EF4-FFF2-40B4-BE49-F238E27FC236}">
                  <a16:creationId xmlns:a16="http://schemas.microsoft.com/office/drawing/2014/main" id="{B5962183-F22B-4B82-9395-1EFA3B24C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1484"/>
              <a:ext cx="30" cy="38"/>
            </a:xfrm>
            <a:custGeom>
              <a:avLst/>
              <a:gdLst>
                <a:gd name="T0" fmla="*/ 5 w 122"/>
                <a:gd name="T1" fmla="*/ 9 h 156"/>
                <a:gd name="T2" fmla="*/ 0 w 122"/>
                <a:gd name="T3" fmla="*/ 2 h 156"/>
                <a:gd name="T4" fmla="*/ 1 w 122"/>
                <a:gd name="T5" fmla="*/ 1 h 156"/>
                <a:gd name="T6" fmla="*/ 1 w 122"/>
                <a:gd name="T7" fmla="*/ 1 h 156"/>
                <a:gd name="T8" fmla="*/ 2 w 122"/>
                <a:gd name="T9" fmla="*/ 0 h 156"/>
                <a:gd name="T10" fmla="*/ 3 w 122"/>
                <a:gd name="T11" fmla="*/ 0 h 156"/>
                <a:gd name="T12" fmla="*/ 7 w 122"/>
                <a:gd name="T13" fmla="*/ 7 h 156"/>
                <a:gd name="T14" fmla="*/ 7 w 122"/>
                <a:gd name="T15" fmla="*/ 8 h 156"/>
                <a:gd name="T16" fmla="*/ 6 w 122"/>
                <a:gd name="T17" fmla="*/ 8 h 156"/>
                <a:gd name="T18" fmla="*/ 5 w 122"/>
                <a:gd name="T19" fmla="*/ 9 h 156"/>
                <a:gd name="T20" fmla="*/ 5 w 122"/>
                <a:gd name="T21" fmla="*/ 9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56">
                  <a:moveTo>
                    <a:pt x="76" y="156"/>
                  </a:moveTo>
                  <a:lnTo>
                    <a:pt x="0" y="28"/>
                  </a:lnTo>
                  <a:lnTo>
                    <a:pt x="11" y="20"/>
                  </a:lnTo>
                  <a:lnTo>
                    <a:pt x="21" y="11"/>
                  </a:lnTo>
                  <a:lnTo>
                    <a:pt x="35" y="6"/>
                  </a:lnTo>
                  <a:lnTo>
                    <a:pt x="49" y="0"/>
                  </a:lnTo>
                  <a:lnTo>
                    <a:pt x="122" y="122"/>
                  </a:lnTo>
                  <a:lnTo>
                    <a:pt x="111" y="131"/>
                  </a:lnTo>
                  <a:lnTo>
                    <a:pt x="100" y="139"/>
                  </a:lnTo>
                  <a:lnTo>
                    <a:pt x="87" y="14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C477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6" name="Freeform 338">
              <a:extLst>
                <a:ext uri="{FF2B5EF4-FFF2-40B4-BE49-F238E27FC236}">
                  <a16:creationId xmlns:a16="http://schemas.microsoft.com/office/drawing/2014/main" id="{444EF298-7277-40D6-AF0E-9AA863F1E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82"/>
              <a:ext cx="32" cy="36"/>
            </a:xfrm>
            <a:custGeom>
              <a:avLst/>
              <a:gdLst>
                <a:gd name="T0" fmla="*/ 5 w 129"/>
                <a:gd name="T1" fmla="*/ 9 h 146"/>
                <a:gd name="T2" fmla="*/ 0 w 129"/>
                <a:gd name="T3" fmla="*/ 1 h 146"/>
                <a:gd name="T4" fmla="*/ 1 w 129"/>
                <a:gd name="T5" fmla="*/ 1 h 146"/>
                <a:gd name="T6" fmla="*/ 2 w 129"/>
                <a:gd name="T7" fmla="*/ 1 h 146"/>
                <a:gd name="T8" fmla="*/ 2 w 129"/>
                <a:gd name="T9" fmla="*/ 0 h 146"/>
                <a:gd name="T10" fmla="*/ 3 w 129"/>
                <a:gd name="T11" fmla="*/ 0 h 146"/>
                <a:gd name="T12" fmla="*/ 8 w 129"/>
                <a:gd name="T13" fmla="*/ 7 h 146"/>
                <a:gd name="T14" fmla="*/ 7 w 129"/>
                <a:gd name="T15" fmla="*/ 8 h 146"/>
                <a:gd name="T16" fmla="*/ 6 w 129"/>
                <a:gd name="T17" fmla="*/ 8 h 146"/>
                <a:gd name="T18" fmla="*/ 5 w 129"/>
                <a:gd name="T19" fmla="*/ 8 h 146"/>
                <a:gd name="T20" fmla="*/ 5 w 129"/>
                <a:gd name="T21" fmla="*/ 9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46">
                  <a:moveTo>
                    <a:pt x="79" y="146"/>
                  </a:moveTo>
                  <a:lnTo>
                    <a:pt x="0" y="21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2" y="5"/>
                  </a:lnTo>
                  <a:lnTo>
                    <a:pt x="55" y="0"/>
                  </a:lnTo>
                  <a:lnTo>
                    <a:pt x="129" y="117"/>
                  </a:lnTo>
                  <a:lnTo>
                    <a:pt x="115" y="124"/>
                  </a:lnTo>
                  <a:lnTo>
                    <a:pt x="101" y="129"/>
                  </a:lnTo>
                  <a:lnTo>
                    <a:pt x="90" y="138"/>
                  </a:lnTo>
                  <a:lnTo>
                    <a:pt x="79" y="146"/>
                  </a:lnTo>
                  <a:close/>
                </a:path>
              </a:pathLst>
            </a:custGeom>
            <a:solidFill>
              <a:srgbClr val="C4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7" name="Freeform 339">
              <a:extLst>
                <a:ext uri="{FF2B5EF4-FFF2-40B4-BE49-F238E27FC236}">
                  <a16:creationId xmlns:a16="http://schemas.microsoft.com/office/drawing/2014/main" id="{0BF400A4-256C-4A66-A2B4-43739168A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1479"/>
              <a:ext cx="32" cy="35"/>
            </a:xfrm>
            <a:custGeom>
              <a:avLst/>
              <a:gdLst>
                <a:gd name="T0" fmla="*/ 5 w 125"/>
                <a:gd name="T1" fmla="*/ 9 h 141"/>
                <a:gd name="T2" fmla="*/ 0 w 125"/>
                <a:gd name="T3" fmla="*/ 1 h 141"/>
                <a:gd name="T4" fmla="*/ 1 w 125"/>
                <a:gd name="T5" fmla="*/ 1 h 141"/>
                <a:gd name="T6" fmla="*/ 2 w 125"/>
                <a:gd name="T7" fmla="*/ 0 h 141"/>
                <a:gd name="T8" fmla="*/ 3 w 125"/>
                <a:gd name="T9" fmla="*/ 0 h 141"/>
                <a:gd name="T10" fmla="*/ 4 w 125"/>
                <a:gd name="T11" fmla="*/ 0 h 141"/>
                <a:gd name="T12" fmla="*/ 8 w 125"/>
                <a:gd name="T13" fmla="*/ 7 h 141"/>
                <a:gd name="T14" fmla="*/ 7 w 125"/>
                <a:gd name="T15" fmla="*/ 8 h 141"/>
                <a:gd name="T16" fmla="*/ 7 w 125"/>
                <a:gd name="T17" fmla="*/ 8 h 141"/>
                <a:gd name="T18" fmla="*/ 6 w 125"/>
                <a:gd name="T19" fmla="*/ 8 h 141"/>
                <a:gd name="T20" fmla="*/ 5 w 125"/>
                <a:gd name="T21" fmla="*/ 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1">
                  <a:moveTo>
                    <a:pt x="73" y="141"/>
                  </a:moveTo>
                  <a:lnTo>
                    <a:pt x="0" y="19"/>
                  </a:lnTo>
                  <a:lnTo>
                    <a:pt x="14" y="14"/>
                  </a:lnTo>
                  <a:lnTo>
                    <a:pt x="27" y="9"/>
                  </a:lnTo>
                  <a:lnTo>
                    <a:pt x="41" y="3"/>
                  </a:lnTo>
                  <a:lnTo>
                    <a:pt x="55" y="0"/>
                  </a:lnTo>
                  <a:lnTo>
                    <a:pt x="125" y="118"/>
                  </a:lnTo>
                  <a:lnTo>
                    <a:pt x="111" y="123"/>
                  </a:lnTo>
                  <a:lnTo>
                    <a:pt x="101" y="129"/>
                  </a:lnTo>
                  <a:lnTo>
                    <a:pt x="87" y="136"/>
                  </a:lnTo>
                  <a:lnTo>
                    <a:pt x="73" y="141"/>
                  </a:lnTo>
                  <a:close/>
                </a:path>
              </a:pathLst>
            </a:custGeom>
            <a:solidFill>
              <a:srgbClr val="C67C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" name="Freeform 340">
              <a:extLst>
                <a:ext uri="{FF2B5EF4-FFF2-40B4-BE49-F238E27FC236}">
                  <a16:creationId xmlns:a16="http://schemas.microsoft.com/office/drawing/2014/main" id="{53759BCE-A532-4AF2-899D-44CF0EFEA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476"/>
              <a:ext cx="31" cy="35"/>
            </a:xfrm>
            <a:custGeom>
              <a:avLst/>
              <a:gdLst>
                <a:gd name="T0" fmla="*/ 4 w 125"/>
                <a:gd name="T1" fmla="*/ 9 h 140"/>
                <a:gd name="T2" fmla="*/ 0 w 125"/>
                <a:gd name="T3" fmla="*/ 2 h 140"/>
                <a:gd name="T4" fmla="*/ 1 w 125"/>
                <a:gd name="T5" fmla="*/ 1 h 140"/>
                <a:gd name="T6" fmla="*/ 2 w 125"/>
                <a:gd name="T7" fmla="*/ 1 h 140"/>
                <a:gd name="T8" fmla="*/ 2 w 125"/>
                <a:gd name="T9" fmla="*/ 1 h 140"/>
                <a:gd name="T10" fmla="*/ 3 w 125"/>
                <a:gd name="T11" fmla="*/ 0 h 140"/>
                <a:gd name="T12" fmla="*/ 8 w 125"/>
                <a:gd name="T13" fmla="*/ 7 h 140"/>
                <a:gd name="T14" fmla="*/ 7 w 125"/>
                <a:gd name="T15" fmla="*/ 8 h 140"/>
                <a:gd name="T16" fmla="*/ 6 w 125"/>
                <a:gd name="T17" fmla="*/ 8 h 140"/>
                <a:gd name="T18" fmla="*/ 5 w 125"/>
                <a:gd name="T19" fmla="*/ 9 h 140"/>
                <a:gd name="T20" fmla="*/ 4 w 125"/>
                <a:gd name="T21" fmla="*/ 9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40">
                  <a:moveTo>
                    <a:pt x="74" y="140"/>
                  </a:moveTo>
                  <a:lnTo>
                    <a:pt x="0" y="23"/>
                  </a:lnTo>
                  <a:lnTo>
                    <a:pt x="14" y="16"/>
                  </a:lnTo>
                  <a:lnTo>
                    <a:pt x="28" y="11"/>
                  </a:lnTo>
                  <a:lnTo>
                    <a:pt x="41" y="6"/>
                  </a:lnTo>
                  <a:lnTo>
                    <a:pt x="54" y="0"/>
                  </a:lnTo>
                  <a:lnTo>
                    <a:pt x="125" y="115"/>
                  </a:lnTo>
                  <a:lnTo>
                    <a:pt x="111" y="120"/>
                  </a:lnTo>
                  <a:lnTo>
                    <a:pt x="98" y="126"/>
                  </a:lnTo>
                  <a:lnTo>
                    <a:pt x="84" y="134"/>
                  </a:lnTo>
                  <a:lnTo>
                    <a:pt x="74" y="140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" name="Freeform 341">
              <a:extLst>
                <a:ext uri="{FF2B5EF4-FFF2-40B4-BE49-F238E27FC236}">
                  <a16:creationId xmlns:a16="http://schemas.microsoft.com/office/drawing/2014/main" id="{19497A1D-2882-47E5-B55D-B32460FCA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474"/>
              <a:ext cx="31" cy="34"/>
            </a:xfrm>
            <a:custGeom>
              <a:avLst/>
              <a:gdLst>
                <a:gd name="T0" fmla="*/ 4 w 125"/>
                <a:gd name="T1" fmla="*/ 9 h 136"/>
                <a:gd name="T2" fmla="*/ 0 w 125"/>
                <a:gd name="T3" fmla="*/ 1 h 136"/>
                <a:gd name="T4" fmla="*/ 1 w 125"/>
                <a:gd name="T5" fmla="*/ 1 h 136"/>
                <a:gd name="T6" fmla="*/ 1 w 125"/>
                <a:gd name="T7" fmla="*/ 1 h 136"/>
                <a:gd name="T8" fmla="*/ 2 w 125"/>
                <a:gd name="T9" fmla="*/ 0 h 136"/>
                <a:gd name="T10" fmla="*/ 3 w 125"/>
                <a:gd name="T11" fmla="*/ 0 h 136"/>
                <a:gd name="T12" fmla="*/ 8 w 125"/>
                <a:gd name="T13" fmla="*/ 7 h 136"/>
                <a:gd name="T14" fmla="*/ 7 w 125"/>
                <a:gd name="T15" fmla="*/ 8 h 136"/>
                <a:gd name="T16" fmla="*/ 6 w 125"/>
                <a:gd name="T17" fmla="*/ 8 h 136"/>
                <a:gd name="T18" fmla="*/ 5 w 125"/>
                <a:gd name="T19" fmla="*/ 8 h 136"/>
                <a:gd name="T20" fmla="*/ 4 w 125"/>
                <a:gd name="T21" fmla="*/ 9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36">
                  <a:moveTo>
                    <a:pt x="70" y="136"/>
                  </a:moveTo>
                  <a:lnTo>
                    <a:pt x="0" y="18"/>
                  </a:lnTo>
                  <a:lnTo>
                    <a:pt x="13" y="13"/>
                  </a:lnTo>
                  <a:lnTo>
                    <a:pt x="26" y="7"/>
                  </a:lnTo>
                  <a:lnTo>
                    <a:pt x="40" y="5"/>
                  </a:lnTo>
                  <a:lnTo>
                    <a:pt x="53" y="0"/>
                  </a:lnTo>
                  <a:lnTo>
                    <a:pt x="125" y="113"/>
                  </a:lnTo>
                  <a:lnTo>
                    <a:pt x="108" y="119"/>
                  </a:lnTo>
                  <a:lnTo>
                    <a:pt x="95" y="124"/>
                  </a:lnTo>
                  <a:lnTo>
                    <a:pt x="81" y="130"/>
                  </a:lnTo>
                  <a:lnTo>
                    <a:pt x="70" y="136"/>
                  </a:lnTo>
                  <a:close/>
                </a:path>
              </a:pathLst>
            </a:custGeom>
            <a:solidFill>
              <a:srgbClr val="C97F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" name="Freeform 342">
              <a:extLst>
                <a:ext uri="{FF2B5EF4-FFF2-40B4-BE49-F238E27FC236}">
                  <a16:creationId xmlns:a16="http://schemas.microsoft.com/office/drawing/2014/main" id="{875B802B-68DF-42AC-B35A-6336F4284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72"/>
              <a:ext cx="30" cy="33"/>
            </a:xfrm>
            <a:custGeom>
              <a:avLst/>
              <a:gdLst>
                <a:gd name="T0" fmla="*/ 4 w 122"/>
                <a:gd name="T1" fmla="*/ 8 h 131"/>
                <a:gd name="T2" fmla="*/ 0 w 122"/>
                <a:gd name="T3" fmla="*/ 1 h 131"/>
                <a:gd name="T4" fmla="*/ 1 w 122"/>
                <a:gd name="T5" fmla="*/ 1 h 131"/>
                <a:gd name="T6" fmla="*/ 2 w 122"/>
                <a:gd name="T7" fmla="*/ 1 h 131"/>
                <a:gd name="T8" fmla="*/ 3 w 122"/>
                <a:gd name="T9" fmla="*/ 1 h 131"/>
                <a:gd name="T10" fmla="*/ 3 w 122"/>
                <a:gd name="T11" fmla="*/ 0 h 131"/>
                <a:gd name="T12" fmla="*/ 7 w 122"/>
                <a:gd name="T13" fmla="*/ 7 h 131"/>
                <a:gd name="T14" fmla="*/ 7 w 122"/>
                <a:gd name="T15" fmla="*/ 7 h 131"/>
                <a:gd name="T16" fmla="*/ 6 w 122"/>
                <a:gd name="T17" fmla="*/ 8 h 131"/>
                <a:gd name="T18" fmla="*/ 5 w 122"/>
                <a:gd name="T19" fmla="*/ 8 h 131"/>
                <a:gd name="T20" fmla="*/ 4 w 122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lnTo>
                    <a:pt x="0" y="16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4" y="6"/>
                  </a:lnTo>
                  <a:lnTo>
                    <a:pt x="57" y="0"/>
                  </a:lnTo>
                  <a:lnTo>
                    <a:pt x="122" y="115"/>
                  </a:lnTo>
                  <a:lnTo>
                    <a:pt x="110" y="117"/>
                  </a:lnTo>
                  <a:lnTo>
                    <a:pt x="96" y="120"/>
                  </a:lnTo>
                  <a:lnTo>
                    <a:pt x="82" y="12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CC84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1" name="Freeform 343">
              <a:extLst>
                <a:ext uri="{FF2B5EF4-FFF2-40B4-BE49-F238E27FC236}">
                  <a16:creationId xmlns:a16="http://schemas.microsoft.com/office/drawing/2014/main" id="{62D859C9-00F9-4652-93C3-71CC48C9F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471"/>
              <a:ext cx="31" cy="32"/>
            </a:xfrm>
            <a:custGeom>
              <a:avLst/>
              <a:gdLst>
                <a:gd name="T0" fmla="*/ 5 w 123"/>
                <a:gd name="T1" fmla="*/ 8 h 125"/>
                <a:gd name="T2" fmla="*/ 0 w 123"/>
                <a:gd name="T3" fmla="*/ 1 h 125"/>
                <a:gd name="T4" fmla="*/ 1 w 123"/>
                <a:gd name="T5" fmla="*/ 1 h 125"/>
                <a:gd name="T6" fmla="*/ 2 w 123"/>
                <a:gd name="T7" fmla="*/ 1 h 125"/>
                <a:gd name="T8" fmla="*/ 3 w 123"/>
                <a:gd name="T9" fmla="*/ 0 h 125"/>
                <a:gd name="T10" fmla="*/ 4 w 123"/>
                <a:gd name="T11" fmla="*/ 0 h 125"/>
                <a:gd name="T12" fmla="*/ 8 w 123"/>
                <a:gd name="T13" fmla="*/ 7 h 125"/>
                <a:gd name="T14" fmla="*/ 7 w 123"/>
                <a:gd name="T15" fmla="*/ 7 h 125"/>
                <a:gd name="T16" fmla="*/ 6 w 123"/>
                <a:gd name="T17" fmla="*/ 7 h 125"/>
                <a:gd name="T18" fmla="*/ 5 w 123"/>
                <a:gd name="T19" fmla="*/ 8 h 125"/>
                <a:gd name="T20" fmla="*/ 5 w 123"/>
                <a:gd name="T21" fmla="*/ 8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25">
                  <a:moveTo>
                    <a:pt x="72" y="125"/>
                  </a:moveTo>
                  <a:lnTo>
                    <a:pt x="0" y="12"/>
                  </a:lnTo>
                  <a:lnTo>
                    <a:pt x="17" y="9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3" y="0"/>
                  </a:lnTo>
                  <a:lnTo>
                    <a:pt x="123" y="109"/>
                  </a:lnTo>
                  <a:lnTo>
                    <a:pt x="109" y="113"/>
                  </a:lnTo>
                  <a:lnTo>
                    <a:pt x="95" y="115"/>
                  </a:lnTo>
                  <a:lnTo>
                    <a:pt x="83" y="120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CC84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2" name="Freeform 344">
              <a:extLst>
                <a:ext uri="{FF2B5EF4-FFF2-40B4-BE49-F238E27FC236}">
                  <a16:creationId xmlns:a16="http://schemas.microsoft.com/office/drawing/2014/main" id="{E2DB9B2E-90EA-4538-A94F-373A3B86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0"/>
              <a:ext cx="31" cy="31"/>
            </a:xfrm>
            <a:custGeom>
              <a:avLst/>
              <a:gdLst>
                <a:gd name="T0" fmla="*/ 4 w 125"/>
                <a:gd name="T1" fmla="*/ 8 h 123"/>
                <a:gd name="T2" fmla="*/ 0 w 125"/>
                <a:gd name="T3" fmla="*/ 1 h 123"/>
                <a:gd name="T4" fmla="*/ 1 w 125"/>
                <a:gd name="T5" fmla="*/ 0 h 123"/>
                <a:gd name="T6" fmla="*/ 2 w 125"/>
                <a:gd name="T7" fmla="*/ 0 h 123"/>
                <a:gd name="T8" fmla="*/ 3 w 125"/>
                <a:gd name="T9" fmla="*/ 0 h 123"/>
                <a:gd name="T10" fmla="*/ 4 w 125"/>
                <a:gd name="T11" fmla="*/ 0 h 123"/>
                <a:gd name="T12" fmla="*/ 8 w 125"/>
                <a:gd name="T13" fmla="*/ 7 h 123"/>
                <a:gd name="T14" fmla="*/ 7 w 125"/>
                <a:gd name="T15" fmla="*/ 7 h 123"/>
                <a:gd name="T16" fmla="*/ 6 w 125"/>
                <a:gd name="T17" fmla="*/ 7 h 123"/>
                <a:gd name="T18" fmla="*/ 5 w 125"/>
                <a:gd name="T19" fmla="*/ 8 h 123"/>
                <a:gd name="T20" fmla="*/ 4 w 125"/>
                <a:gd name="T21" fmla="*/ 8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23">
                  <a:moveTo>
                    <a:pt x="65" y="123"/>
                  </a:moveTo>
                  <a:lnTo>
                    <a:pt x="0" y="8"/>
                  </a:lnTo>
                  <a:lnTo>
                    <a:pt x="17" y="5"/>
                  </a:lnTo>
                  <a:lnTo>
                    <a:pt x="33" y="3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125" y="106"/>
                  </a:lnTo>
                  <a:lnTo>
                    <a:pt x="112" y="109"/>
                  </a:lnTo>
                  <a:lnTo>
                    <a:pt x="95" y="112"/>
                  </a:lnTo>
                  <a:lnTo>
                    <a:pt x="82" y="118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CC87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" name="Freeform 345">
              <a:extLst>
                <a:ext uri="{FF2B5EF4-FFF2-40B4-BE49-F238E27FC236}">
                  <a16:creationId xmlns:a16="http://schemas.microsoft.com/office/drawing/2014/main" id="{2BC3E96B-E7DE-47E9-8930-6D5B8C205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1469"/>
              <a:ext cx="31" cy="30"/>
            </a:xfrm>
            <a:custGeom>
              <a:avLst/>
              <a:gdLst>
                <a:gd name="T0" fmla="*/ 4 w 122"/>
                <a:gd name="T1" fmla="*/ 8 h 116"/>
                <a:gd name="T2" fmla="*/ 0 w 122"/>
                <a:gd name="T3" fmla="*/ 1 h 116"/>
                <a:gd name="T4" fmla="*/ 1 w 122"/>
                <a:gd name="T5" fmla="*/ 0 h 116"/>
                <a:gd name="T6" fmla="*/ 2 w 122"/>
                <a:gd name="T7" fmla="*/ 0 h 116"/>
                <a:gd name="T8" fmla="*/ 3 w 122"/>
                <a:gd name="T9" fmla="*/ 0 h 116"/>
                <a:gd name="T10" fmla="*/ 4 w 122"/>
                <a:gd name="T11" fmla="*/ 0 h 116"/>
                <a:gd name="T12" fmla="*/ 8 w 122"/>
                <a:gd name="T13" fmla="*/ 7 h 116"/>
                <a:gd name="T14" fmla="*/ 7 w 122"/>
                <a:gd name="T15" fmla="*/ 7 h 116"/>
                <a:gd name="T16" fmla="*/ 6 w 122"/>
                <a:gd name="T17" fmla="*/ 7 h 116"/>
                <a:gd name="T18" fmla="*/ 5 w 122"/>
                <a:gd name="T19" fmla="*/ 8 h 116"/>
                <a:gd name="T20" fmla="*/ 4 w 122"/>
                <a:gd name="T21" fmla="*/ 8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6">
                  <a:moveTo>
                    <a:pt x="60" y="116"/>
                  </a:moveTo>
                  <a:lnTo>
                    <a:pt x="0" y="7"/>
                  </a:lnTo>
                  <a:lnTo>
                    <a:pt x="14" y="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7" y="0"/>
                  </a:lnTo>
                  <a:lnTo>
                    <a:pt x="122" y="102"/>
                  </a:lnTo>
                  <a:lnTo>
                    <a:pt x="109" y="102"/>
                  </a:lnTo>
                  <a:lnTo>
                    <a:pt x="92" y="106"/>
                  </a:lnTo>
                  <a:lnTo>
                    <a:pt x="76" y="111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18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" name="Freeform 346">
              <a:extLst>
                <a:ext uri="{FF2B5EF4-FFF2-40B4-BE49-F238E27FC236}">
                  <a16:creationId xmlns:a16="http://schemas.microsoft.com/office/drawing/2014/main" id="{AE76E500-7A55-44C3-8601-B474F174F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468"/>
              <a:ext cx="30" cy="28"/>
            </a:xfrm>
            <a:custGeom>
              <a:avLst/>
              <a:gdLst>
                <a:gd name="T0" fmla="*/ 4 w 122"/>
                <a:gd name="T1" fmla="*/ 7 h 114"/>
                <a:gd name="T2" fmla="*/ 0 w 122"/>
                <a:gd name="T3" fmla="*/ 0 h 114"/>
                <a:gd name="T4" fmla="*/ 1 w 122"/>
                <a:gd name="T5" fmla="*/ 0 h 114"/>
                <a:gd name="T6" fmla="*/ 2 w 122"/>
                <a:gd name="T7" fmla="*/ 0 h 114"/>
                <a:gd name="T8" fmla="*/ 3 w 122"/>
                <a:gd name="T9" fmla="*/ 0 h 114"/>
                <a:gd name="T10" fmla="*/ 4 w 122"/>
                <a:gd name="T11" fmla="*/ 0 h 114"/>
                <a:gd name="T12" fmla="*/ 7 w 122"/>
                <a:gd name="T13" fmla="*/ 6 h 114"/>
                <a:gd name="T14" fmla="*/ 6 w 122"/>
                <a:gd name="T15" fmla="*/ 7 h 114"/>
                <a:gd name="T16" fmla="*/ 6 w 122"/>
                <a:gd name="T17" fmla="*/ 7 h 114"/>
                <a:gd name="T18" fmla="*/ 5 w 122"/>
                <a:gd name="T19" fmla="*/ 7 h 114"/>
                <a:gd name="T20" fmla="*/ 4 w 122"/>
                <a:gd name="T21" fmla="*/ 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114">
                  <a:moveTo>
                    <a:pt x="62" y="114"/>
                  </a:moveTo>
                  <a:lnTo>
                    <a:pt x="0" y="8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122" y="106"/>
                  </a:lnTo>
                  <a:lnTo>
                    <a:pt x="106" y="108"/>
                  </a:lnTo>
                  <a:lnTo>
                    <a:pt x="92" y="108"/>
                  </a:lnTo>
                  <a:lnTo>
                    <a:pt x="76" y="112"/>
                  </a:lnTo>
                  <a:lnTo>
                    <a:pt x="62" y="114"/>
                  </a:lnTo>
                  <a:close/>
                </a:path>
              </a:pathLst>
            </a:custGeom>
            <a:solidFill>
              <a:srgbClr val="D18E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" name="Freeform 347">
              <a:extLst>
                <a:ext uri="{FF2B5EF4-FFF2-40B4-BE49-F238E27FC236}">
                  <a16:creationId xmlns:a16="http://schemas.microsoft.com/office/drawing/2014/main" id="{F7A6CFDD-0F19-408F-B6F5-9FA566E4C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468"/>
              <a:ext cx="32" cy="27"/>
            </a:xfrm>
            <a:custGeom>
              <a:avLst/>
              <a:gdLst>
                <a:gd name="T0" fmla="*/ 4 w 128"/>
                <a:gd name="T1" fmla="*/ 7 h 108"/>
                <a:gd name="T2" fmla="*/ 0 w 128"/>
                <a:gd name="T3" fmla="*/ 1 h 108"/>
                <a:gd name="T4" fmla="*/ 1 w 128"/>
                <a:gd name="T5" fmla="*/ 0 h 108"/>
                <a:gd name="T6" fmla="*/ 2 w 128"/>
                <a:gd name="T7" fmla="*/ 0 h 108"/>
                <a:gd name="T8" fmla="*/ 3 w 128"/>
                <a:gd name="T9" fmla="*/ 0 h 108"/>
                <a:gd name="T10" fmla="*/ 4 w 128"/>
                <a:gd name="T11" fmla="*/ 0 h 108"/>
                <a:gd name="T12" fmla="*/ 8 w 128"/>
                <a:gd name="T13" fmla="*/ 7 h 108"/>
                <a:gd name="T14" fmla="*/ 7 w 128"/>
                <a:gd name="T15" fmla="*/ 7 h 108"/>
                <a:gd name="T16" fmla="*/ 6 w 128"/>
                <a:gd name="T17" fmla="*/ 7 h 108"/>
                <a:gd name="T18" fmla="*/ 5 w 128"/>
                <a:gd name="T19" fmla="*/ 7 h 108"/>
                <a:gd name="T20" fmla="*/ 4 w 128"/>
                <a:gd name="T21" fmla="*/ 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08">
                  <a:moveTo>
                    <a:pt x="65" y="108"/>
                  </a:moveTo>
                  <a:lnTo>
                    <a:pt x="0" y="6"/>
                  </a:lnTo>
                  <a:lnTo>
                    <a:pt x="19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128" y="106"/>
                  </a:lnTo>
                  <a:lnTo>
                    <a:pt x="111" y="106"/>
                  </a:lnTo>
                  <a:lnTo>
                    <a:pt x="98" y="106"/>
                  </a:lnTo>
                  <a:lnTo>
                    <a:pt x="81" y="106"/>
                  </a:lnTo>
                  <a:lnTo>
                    <a:pt x="65" y="108"/>
                  </a:lnTo>
                  <a:close/>
                </a:path>
              </a:pathLst>
            </a:custGeom>
            <a:solidFill>
              <a:srgbClr val="D191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" name="Freeform 348">
              <a:extLst>
                <a:ext uri="{FF2B5EF4-FFF2-40B4-BE49-F238E27FC236}">
                  <a16:creationId xmlns:a16="http://schemas.microsoft.com/office/drawing/2014/main" id="{89780BC1-23B6-40FF-97F7-1B67A63D3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467"/>
              <a:ext cx="31" cy="28"/>
            </a:xfrm>
            <a:custGeom>
              <a:avLst/>
              <a:gdLst>
                <a:gd name="T0" fmla="*/ 4 w 123"/>
                <a:gd name="T1" fmla="*/ 7 h 109"/>
                <a:gd name="T2" fmla="*/ 0 w 123"/>
                <a:gd name="T3" fmla="*/ 0 h 109"/>
                <a:gd name="T4" fmla="*/ 1 w 123"/>
                <a:gd name="T5" fmla="*/ 0 h 109"/>
                <a:gd name="T6" fmla="*/ 2 w 123"/>
                <a:gd name="T7" fmla="*/ 0 h 109"/>
                <a:gd name="T8" fmla="*/ 3 w 123"/>
                <a:gd name="T9" fmla="*/ 0 h 109"/>
                <a:gd name="T10" fmla="*/ 4 w 123"/>
                <a:gd name="T11" fmla="*/ 0 h 109"/>
                <a:gd name="T12" fmla="*/ 8 w 123"/>
                <a:gd name="T13" fmla="*/ 7 h 109"/>
                <a:gd name="T14" fmla="*/ 7 w 123"/>
                <a:gd name="T15" fmla="*/ 7 h 109"/>
                <a:gd name="T16" fmla="*/ 6 w 123"/>
                <a:gd name="T17" fmla="*/ 7 h 109"/>
                <a:gd name="T18" fmla="*/ 5 w 123"/>
                <a:gd name="T19" fmla="*/ 7 h 109"/>
                <a:gd name="T20" fmla="*/ 4 w 123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09">
                  <a:moveTo>
                    <a:pt x="60" y="109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60" y="0"/>
                  </a:lnTo>
                  <a:lnTo>
                    <a:pt x="123" y="109"/>
                  </a:lnTo>
                  <a:lnTo>
                    <a:pt x="109" y="106"/>
                  </a:lnTo>
                  <a:lnTo>
                    <a:pt x="93" y="106"/>
                  </a:lnTo>
                  <a:lnTo>
                    <a:pt x="76" y="109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D393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7" name="Freeform 349">
              <a:extLst>
                <a:ext uri="{FF2B5EF4-FFF2-40B4-BE49-F238E27FC236}">
                  <a16:creationId xmlns:a16="http://schemas.microsoft.com/office/drawing/2014/main" id="{C2824217-DBE2-4806-B1EB-29C1B3EF8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467"/>
              <a:ext cx="32" cy="28"/>
            </a:xfrm>
            <a:custGeom>
              <a:avLst/>
              <a:gdLst>
                <a:gd name="T0" fmla="*/ 4 w 129"/>
                <a:gd name="T1" fmla="*/ 7 h 109"/>
                <a:gd name="T2" fmla="*/ 0 w 129"/>
                <a:gd name="T3" fmla="*/ 0 h 109"/>
                <a:gd name="T4" fmla="*/ 1 w 129"/>
                <a:gd name="T5" fmla="*/ 0 h 109"/>
                <a:gd name="T6" fmla="*/ 2 w 129"/>
                <a:gd name="T7" fmla="*/ 0 h 109"/>
                <a:gd name="T8" fmla="*/ 3 w 129"/>
                <a:gd name="T9" fmla="*/ 0 h 109"/>
                <a:gd name="T10" fmla="*/ 4 w 129"/>
                <a:gd name="T11" fmla="*/ 0 h 109"/>
                <a:gd name="T12" fmla="*/ 8 w 129"/>
                <a:gd name="T13" fmla="*/ 7 h 109"/>
                <a:gd name="T14" fmla="*/ 7 w 129"/>
                <a:gd name="T15" fmla="*/ 7 h 109"/>
                <a:gd name="T16" fmla="*/ 6 w 129"/>
                <a:gd name="T17" fmla="*/ 7 h 109"/>
                <a:gd name="T18" fmla="*/ 5 w 129"/>
                <a:gd name="T19" fmla="*/ 7 h 109"/>
                <a:gd name="T20" fmla="*/ 4 w 129"/>
                <a:gd name="T21" fmla="*/ 7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09">
                  <a:moveTo>
                    <a:pt x="63" y="109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129" y="109"/>
                  </a:lnTo>
                  <a:lnTo>
                    <a:pt x="111" y="109"/>
                  </a:lnTo>
                  <a:lnTo>
                    <a:pt x="95" y="106"/>
                  </a:lnTo>
                  <a:lnTo>
                    <a:pt x="79" y="106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396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" name="Freeform 350">
              <a:extLst>
                <a:ext uri="{FF2B5EF4-FFF2-40B4-BE49-F238E27FC236}">
                  <a16:creationId xmlns:a16="http://schemas.microsoft.com/office/drawing/2014/main" id="{80177FF7-33BF-4AFC-8452-9140B9749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467"/>
              <a:ext cx="34" cy="28"/>
            </a:xfrm>
            <a:custGeom>
              <a:avLst/>
              <a:gdLst>
                <a:gd name="T0" fmla="*/ 4 w 136"/>
                <a:gd name="T1" fmla="*/ 7 h 111"/>
                <a:gd name="T2" fmla="*/ 0 w 136"/>
                <a:gd name="T3" fmla="*/ 0 h 111"/>
                <a:gd name="T4" fmla="*/ 1 w 136"/>
                <a:gd name="T5" fmla="*/ 0 h 111"/>
                <a:gd name="T6" fmla="*/ 2 w 136"/>
                <a:gd name="T7" fmla="*/ 0 h 111"/>
                <a:gd name="T8" fmla="*/ 4 w 136"/>
                <a:gd name="T9" fmla="*/ 0 h 111"/>
                <a:gd name="T10" fmla="*/ 5 w 136"/>
                <a:gd name="T11" fmla="*/ 0 h 111"/>
                <a:gd name="T12" fmla="*/ 9 w 136"/>
                <a:gd name="T13" fmla="*/ 7 h 111"/>
                <a:gd name="T14" fmla="*/ 8 w 136"/>
                <a:gd name="T15" fmla="*/ 7 h 111"/>
                <a:gd name="T16" fmla="*/ 6 w 136"/>
                <a:gd name="T17" fmla="*/ 7 h 111"/>
                <a:gd name="T18" fmla="*/ 5 w 136"/>
                <a:gd name="T19" fmla="*/ 7 h 111"/>
                <a:gd name="T20" fmla="*/ 4 w 136"/>
                <a:gd name="T21" fmla="*/ 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11">
                  <a:moveTo>
                    <a:pt x="63" y="10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55" y="0"/>
                  </a:lnTo>
                  <a:lnTo>
                    <a:pt x="71" y="0"/>
                  </a:lnTo>
                  <a:lnTo>
                    <a:pt x="136" y="111"/>
                  </a:lnTo>
                  <a:lnTo>
                    <a:pt x="120" y="111"/>
                  </a:lnTo>
                  <a:lnTo>
                    <a:pt x="101" y="109"/>
                  </a:lnTo>
                  <a:lnTo>
                    <a:pt x="81" y="109"/>
                  </a:lnTo>
                  <a:lnTo>
                    <a:pt x="63" y="109"/>
                  </a:lnTo>
                  <a:close/>
                </a:path>
              </a:pathLst>
            </a:custGeom>
            <a:solidFill>
              <a:srgbClr val="D89B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" name="Freeform 351">
              <a:extLst>
                <a:ext uri="{FF2B5EF4-FFF2-40B4-BE49-F238E27FC236}">
                  <a16:creationId xmlns:a16="http://schemas.microsoft.com/office/drawing/2014/main" id="{1566F242-F44F-4C9D-B711-3DE593F61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467"/>
              <a:ext cx="35" cy="29"/>
            </a:xfrm>
            <a:custGeom>
              <a:avLst/>
              <a:gdLst>
                <a:gd name="T0" fmla="*/ 4 w 138"/>
                <a:gd name="T1" fmla="*/ 7 h 117"/>
                <a:gd name="T2" fmla="*/ 0 w 138"/>
                <a:gd name="T3" fmla="*/ 0 h 117"/>
                <a:gd name="T4" fmla="*/ 1 w 138"/>
                <a:gd name="T5" fmla="*/ 0 h 117"/>
                <a:gd name="T6" fmla="*/ 2 w 138"/>
                <a:gd name="T7" fmla="*/ 0 h 117"/>
                <a:gd name="T8" fmla="*/ 3 w 138"/>
                <a:gd name="T9" fmla="*/ 0 h 117"/>
                <a:gd name="T10" fmla="*/ 4 w 138"/>
                <a:gd name="T11" fmla="*/ 0 h 117"/>
                <a:gd name="T12" fmla="*/ 9 w 138"/>
                <a:gd name="T13" fmla="*/ 7 h 117"/>
                <a:gd name="T14" fmla="*/ 8 w 138"/>
                <a:gd name="T15" fmla="*/ 7 h 117"/>
                <a:gd name="T16" fmla="*/ 7 w 138"/>
                <a:gd name="T17" fmla="*/ 7 h 117"/>
                <a:gd name="T18" fmla="*/ 5 w 138"/>
                <a:gd name="T19" fmla="*/ 7 h 117"/>
                <a:gd name="T20" fmla="*/ 4 w 138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117">
                  <a:moveTo>
                    <a:pt x="66" y="10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8" y="3"/>
                  </a:lnTo>
                  <a:lnTo>
                    <a:pt x="138" y="117"/>
                  </a:lnTo>
                  <a:lnTo>
                    <a:pt x="119" y="115"/>
                  </a:lnTo>
                  <a:lnTo>
                    <a:pt x="103" y="111"/>
                  </a:lnTo>
                  <a:lnTo>
                    <a:pt x="84" y="111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D89E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0" name="Freeform 352">
              <a:extLst>
                <a:ext uri="{FF2B5EF4-FFF2-40B4-BE49-F238E27FC236}">
                  <a16:creationId xmlns:a16="http://schemas.microsoft.com/office/drawing/2014/main" id="{A2361AA7-E0C8-4B60-81C1-7006F55FD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467"/>
              <a:ext cx="34" cy="32"/>
            </a:xfrm>
            <a:custGeom>
              <a:avLst/>
              <a:gdLst>
                <a:gd name="T0" fmla="*/ 4 w 139"/>
                <a:gd name="T1" fmla="*/ 7 h 129"/>
                <a:gd name="T2" fmla="*/ 0 w 139"/>
                <a:gd name="T3" fmla="*/ 0 h 129"/>
                <a:gd name="T4" fmla="*/ 1 w 139"/>
                <a:gd name="T5" fmla="*/ 0 h 129"/>
                <a:gd name="T6" fmla="*/ 2 w 139"/>
                <a:gd name="T7" fmla="*/ 0 h 129"/>
                <a:gd name="T8" fmla="*/ 3 w 139"/>
                <a:gd name="T9" fmla="*/ 0 h 129"/>
                <a:gd name="T10" fmla="*/ 4 w 139"/>
                <a:gd name="T11" fmla="*/ 0 h 129"/>
                <a:gd name="T12" fmla="*/ 8 w 139"/>
                <a:gd name="T13" fmla="*/ 8 h 129"/>
                <a:gd name="T14" fmla="*/ 7 w 139"/>
                <a:gd name="T15" fmla="*/ 8 h 129"/>
                <a:gd name="T16" fmla="*/ 6 w 139"/>
                <a:gd name="T17" fmla="*/ 7 h 129"/>
                <a:gd name="T18" fmla="*/ 5 w 139"/>
                <a:gd name="T19" fmla="*/ 7 h 129"/>
                <a:gd name="T20" fmla="*/ 4 w 139"/>
                <a:gd name="T21" fmla="*/ 7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" h="129">
                  <a:moveTo>
                    <a:pt x="65" y="111"/>
                  </a:moveTo>
                  <a:lnTo>
                    <a:pt x="0" y="0"/>
                  </a:lnTo>
                  <a:lnTo>
                    <a:pt x="16" y="3"/>
                  </a:lnTo>
                  <a:lnTo>
                    <a:pt x="33" y="3"/>
                  </a:lnTo>
                  <a:lnTo>
                    <a:pt x="49" y="3"/>
                  </a:lnTo>
                  <a:lnTo>
                    <a:pt x="65" y="3"/>
                  </a:lnTo>
                  <a:lnTo>
                    <a:pt x="139" y="129"/>
                  </a:lnTo>
                  <a:lnTo>
                    <a:pt x="122" y="123"/>
                  </a:lnTo>
                  <a:lnTo>
                    <a:pt x="103" y="120"/>
                  </a:lnTo>
                  <a:lnTo>
                    <a:pt x="84" y="115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D89E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" name="Freeform 353">
              <a:extLst>
                <a:ext uri="{FF2B5EF4-FFF2-40B4-BE49-F238E27FC236}">
                  <a16:creationId xmlns:a16="http://schemas.microsoft.com/office/drawing/2014/main" id="{353FC4F9-2565-4F2B-A56C-80C99CBDE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468"/>
              <a:ext cx="38" cy="35"/>
            </a:xfrm>
            <a:custGeom>
              <a:avLst/>
              <a:gdLst>
                <a:gd name="T0" fmla="*/ 5 w 152"/>
                <a:gd name="T1" fmla="*/ 7 h 138"/>
                <a:gd name="T2" fmla="*/ 0 w 152"/>
                <a:gd name="T3" fmla="*/ 0 h 138"/>
                <a:gd name="T4" fmla="*/ 1 w 152"/>
                <a:gd name="T5" fmla="*/ 0 h 138"/>
                <a:gd name="T6" fmla="*/ 3 w 152"/>
                <a:gd name="T7" fmla="*/ 0 h 138"/>
                <a:gd name="T8" fmla="*/ 4 w 152"/>
                <a:gd name="T9" fmla="*/ 1 h 138"/>
                <a:gd name="T10" fmla="*/ 5 w 152"/>
                <a:gd name="T11" fmla="*/ 1 h 138"/>
                <a:gd name="T12" fmla="*/ 10 w 152"/>
                <a:gd name="T13" fmla="*/ 9 h 138"/>
                <a:gd name="T14" fmla="*/ 9 w 152"/>
                <a:gd name="T15" fmla="*/ 9 h 138"/>
                <a:gd name="T16" fmla="*/ 8 w 152"/>
                <a:gd name="T17" fmla="*/ 9 h 138"/>
                <a:gd name="T18" fmla="*/ 8 w 152"/>
                <a:gd name="T19" fmla="*/ 8 h 138"/>
                <a:gd name="T20" fmla="*/ 7 w 152"/>
                <a:gd name="T21" fmla="*/ 8 h 138"/>
                <a:gd name="T22" fmla="*/ 6 w 152"/>
                <a:gd name="T23" fmla="*/ 8 h 138"/>
                <a:gd name="T24" fmla="*/ 6 w 152"/>
                <a:gd name="T25" fmla="*/ 8 h 138"/>
                <a:gd name="T26" fmla="*/ 5 w 152"/>
                <a:gd name="T27" fmla="*/ 8 h 138"/>
                <a:gd name="T28" fmla="*/ 5 w 152"/>
                <a:gd name="T29" fmla="*/ 7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38">
                  <a:moveTo>
                    <a:pt x="70" y="11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70" y="8"/>
                  </a:lnTo>
                  <a:lnTo>
                    <a:pt x="152" y="138"/>
                  </a:lnTo>
                  <a:lnTo>
                    <a:pt x="141" y="136"/>
                  </a:lnTo>
                  <a:lnTo>
                    <a:pt x="133" y="133"/>
                  </a:lnTo>
                  <a:lnTo>
                    <a:pt x="122" y="131"/>
                  </a:lnTo>
                  <a:lnTo>
                    <a:pt x="111" y="126"/>
                  </a:lnTo>
                  <a:lnTo>
                    <a:pt x="100" y="122"/>
                  </a:lnTo>
                  <a:lnTo>
                    <a:pt x="92" y="120"/>
                  </a:lnTo>
                  <a:lnTo>
                    <a:pt x="81" y="117"/>
                  </a:lnTo>
                  <a:lnTo>
                    <a:pt x="70" y="114"/>
                  </a:lnTo>
                  <a:close/>
                </a:path>
              </a:pathLst>
            </a:custGeom>
            <a:solidFill>
              <a:srgbClr val="DB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2" name="Freeform 354">
              <a:extLst>
                <a:ext uri="{FF2B5EF4-FFF2-40B4-BE49-F238E27FC236}">
                  <a16:creationId xmlns:a16="http://schemas.microsoft.com/office/drawing/2014/main" id="{344C98FB-6020-45DF-8532-0C92A05AD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468"/>
              <a:ext cx="39" cy="40"/>
            </a:xfrm>
            <a:custGeom>
              <a:avLst/>
              <a:gdLst>
                <a:gd name="T0" fmla="*/ 4 w 157"/>
                <a:gd name="T1" fmla="*/ 8 h 161"/>
                <a:gd name="T2" fmla="*/ 0 w 157"/>
                <a:gd name="T3" fmla="*/ 0 h 161"/>
                <a:gd name="T4" fmla="*/ 1 w 157"/>
                <a:gd name="T5" fmla="*/ 0 h 161"/>
                <a:gd name="T6" fmla="*/ 2 w 157"/>
                <a:gd name="T7" fmla="*/ 0 h 161"/>
                <a:gd name="T8" fmla="*/ 3 w 157"/>
                <a:gd name="T9" fmla="*/ 1 h 161"/>
                <a:gd name="T10" fmla="*/ 4 w 157"/>
                <a:gd name="T11" fmla="*/ 1 h 161"/>
                <a:gd name="T12" fmla="*/ 10 w 157"/>
                <a:gd name="T13" fmla="*/ 10 h 161"/>
                <a:gd name="T14" fmla="*/ 9 w 157"/>
                <a:gd name="T15" fmla="*/ 10 h 161"/>
                <a:gd name="T16" fmla="*/ 9 w 157"/>
                <a:gd name="T17" fmla="*/ 9 h 161"/>
                <a:gd name="T18" fmla="*/ 8 w 157"/>
                <a:gd name="T19" fmla="*/ 9 h 161"/>
                <a:gd name="T20" fmla="*/ 7 w 157"/>
                <a:gd name="T21" fmla="*/ 9 h 161"/>
                <a:gd name="T22" fmla="*/ 7 w 157"/>
                <a:gd name="T23" fmla="*/ 8 h 161"/>
                <a:gd name="T24" fmla="*/ 6 w 157"/>
                <a:gd name="T25" fmla="*/ 8 h 161"/>
                <a:gd name="T26" fmla="*/ 5 w 157"/>
                <a:gd name="T27" fmla="*/ 8 h 161"/>
                <a:gd name="T28" fmla="*/ 4 w 157"/>
                <a:gd name="T29" fmla="*/ 8 h 1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7" h="161">
                  <a:moveTo>
                    <a:pt x="74" y="126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8" y="6"/>
                  </a:lnTo>
                  <a:lnTo>
                    <a:pt x="57" y="11"/>
                  </a:lnTo>
                  <a:lnTo>
                    <a:pt x="74" y="13"/>
                  </a:lnTo>
                  <a:lnTo>
                    <a:pt x="157" y="161"/>
                  </a:lnTo>
                  <a:lnTo>
                    <a:pt x="150" y="155"/>
                  </a:lnTo>
                  <a:lnTo>
                    <a:pt x="139" y="149"/>
                  </a:lnTo>
                  <a:lnTo>
                    <a:pt x="128" y="144"/>
                  </a:lnTo>
                  <a:lnTo>
                    <a:pt x="120" y="142"/>
                  </a:lnTo>
                  <a:lnTo>
                    <a:pt x="109" y="136"/>
                  </a:lnTo>
                  <a:lnTo>
                    <a:pt x="98" y="133"/>
                  </a:lnTo>
                  <a:lnTo>
                    <a:pt x="84" y="128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rgbClr val="DBA3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" name="Freeform 355">
              <a:extLst>
                <a:ext uri="{FF2B5EF4-FFF2-40B4-BE49-F238E27FC236}">
                  <a16:creationId xmlns:a16="http://schemas.microsoft.com/office/drawing/2014/main" id="{C388C0B3-BC87-4DBA-A037-819641704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1470"/>
              <a:ext cx="43" cy="44"/>
            </a:xfrm>
            <a:custGeom>
              <a:avLst/>
              <a:gdLst>
                <a:gd name="T0" fmla="*/ 5 w 175"/>
                <a:gd name="T1" fmla="*/ 8 h 176"/>
                <a:gd name="T2" fmla="*/ 0 w 175"/>
                <a:gd name="T3" fmla="*/ 0 h 176"/>
                <a:gd name="T4" fmla="*/ 1 w 175"/>
                <a:gd name="T5" fmla="*/ 0 h 176"/>
                <a:gd name="T6" fmla="*/ 2 w 175"/>
                <a:gd name="T7" fmla="*/ 0 h 176"/>
                <a:gd name="T8" fmla="*/ 3 w 175"/>
                <a:gd name="T9" fmla="*/ 0 h 176"/>
                <a:gd name="T10" fmla="*/ 4 w 175"/>
                <a:gd name="T11" fmla="*/ 1 h 176"/>
                <a:gd name="T12" fmla="*/ 11 w 175"/>
                <a:gd name="T13" fmla="*/ 11 h 176"/>
                <a:gd name="T14" fmla="*/ 10 w 175"/>
                <a:gd name="T15" fmla="*/ 11 h 176"/>
                <a:gd name="T16" fmla="*/ 9 w 175"/>
                <a:gd name="T17" fmla="*/ 11 h 176"/>
                <a:gd name="T18" fmla="*/ 9 w 175"/>
                <a:gd name="T19" fmla="*/ 10 h 176"/>
                <a:gd name="T20" fmla="*/ 8 w 175"/>
                <a:gd name="T21" fmla="*/ 10 h 176"/>
                <a:gd name="T22" fmla="*/ 7 w 175"/>
                <a:gd name="T23" fmla="*/ 9 h 176"/>
                <a:gd name="T24" fmla="*/ 6 w 175"/>
                <a:gd name="T25" fmla="*/ 9 h 176"/>
                <a:gd name="T26" fmla="*/ 6 w 175"/>
                <a:gd name="T27" fmla="*/ 9 h 176"/>
                <a:gd name="T28" fmla="*/ 5 w 175"/>
                <a:gd name="T29" fmla="*/ 8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5" h="176">
                  <a:moveTo>
                    <a:pt x="82" y="13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39" y="3"/>
                  </a:lnTo>
                  <a:lnTo>
                    <a:pt x="55" y="5"/>
                  </a:lnTo>
                  <a:lnTo>
                    <a:pt x="74" y="8"/>
                  </a:lnTo>
                  <a:lnTo>
                    <a:pt x="175" y="176"/>
                  </a:lnTo>
                  <a:lnTo>
                    <a:pt x="164" y="171"/>
                  </a:lnTo>
                  <a:lnTo>
                    <a:pt x="152" y="166"/>
                  </a:lnTo>
                  <a:lnTo>
                    <a:pt x="141" y="158"/>
                  </a:lnTo>
                  <a:lnTo>
                    <a:pt x="129" y="153"/>
                  </a:lnTo>
                  <a:lnTo>
                    <a:pt x="117" y="147"/>
                  </a:lnTo>
                  <a:lnTo>
                    <a:pt x="106" y="141"/>
                  </a:lnTo>
                  <a:lnTo>
                    <a:pt x="93" y="136"/>
                  </a:lnTo>
                  <a:lnTo>
                    <a:pt x="82" y="130"/>
                  </a:lnTo>
                  <a:close/>
                </a:path>
              </a:pathLst>
            </a:custGeom>
            <a:solidFill>
              <a:srgbClr val="DBA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" name="Freeform 356">
              <a:extLst>
                <a:ext uri="{FF2B5EF4-FFF2-40B4-BE49-F238E27FC236}">
                  <a16:creationId xmlns:a16="http://schemas.microsoft.com/office/drawing/2014/main" id="{90F7CC5A-EEA1-4B6F-8832-1FF3B90BDF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9" y="1471"/>
              <a:ext cx="85" cy="117"/>
            </a:xfrm>
            <a:custGeom>
              <a:avLst/>
              <a:gdLst>
                <a:gd name="T0" fmla="*/ 5 w 339"/>
                <a:gd name="T1" fmla="*/ 9 h 466"/>
                <a:gd name="T2" fmla="*/ 0 w 339"/>
                <a:gd name="T3" fmla="*/ 0 h 466"/>
                <a:gd name="T4" fmla="*/ 1 w 339"/>
                <a:gd name="T5" fmla="*/ 0 h 466"/>
                <a:gd name="T6" fmla="*/ 2 w 339"/>
                <a:gd name="T7" fmla="*/ 1 h 466"/>
                <a:gd name="T8" fmla="*/ 4 w 339"/>
                <a:gd name="T9" fmla="*/ 1 h 466"/>
                <a:gd name="T10" fmla="*/ 5 w 339"/>
                <a:gd name="T11" fmla="*/ 1 h 466"/>
                <a:gd name="T12" fmla="*/ 12 w 339"/>
                <a:gd name="T13" fmla="*/ 13 h 466"/>
                <a:gd name="T14" fmla="*/ 11 w 339"/>
                <a:gd name="T15" fmla="*/ 13 h 466"/>
                <a:gd name="T16" fmla="*/ 11 w 339"/>
                <a:gd name="T17" fmla="*/ 12 h 466"/>
                <a:gd name="T18" fmla="*/ 10 w 339"/>
                <a:gd name="T19" fmla="*/ 12 h 466"/>
                <a:gd name="T20" fmla="*/ 9 w 339"/>
                <a:gd name="T21" fmla="*/ 11 h 466"/>
                <a:gd name="T22" fmla="*/ 8 w 339"/>
                <a:gd name="T23" fmla="*/ 11 h 466"/>
                <a:gd name="T24" fmla="*/ 7 w 339"/>
                <a:gd name="T25" fmla="*/ 10 h 466"/>
                <a:gd name="T26" fmla="*/ 6 w 339"/>
                <a:gd name="T27" fmla="*/ 10 h 466"/>
                <a:gd name="T28" fmla="*/ 5 w 339"/>
                <a:gd name="T29" fmla="*/ 9 h 466"/>
                <a:gd name="T30" fmla="*/ 21 w 339"/>
                <a:gd name="T31" fmla="*/ 27 h 466"/>
                <a:gd name="T32" fmla="*/ 21 w 339"/>
                <a:gd name="T33" fmla="*/ 29 h 466"/>
                <a:gd name="T34" fmla="*/ 21 w 339"/>
                <a:gd name="T35" fmla="*/ 29 h 466"/>
                <a:gd name="T36" fmla="*/ 21 w 339"/>
                <a:gd name="T37" fmla="*/ 29 h 466"/>
                <a:gd name="T38" fmla="*/ 21 w 339"/>
                <a:gd name="T39" fmla="*/ 29 h 466"/>
                <a:gd name="T40" fmla="*/ 21 w 339"/>
                <a:gd name="T41" fmla="*/ 29 h 466"/>
                <a:gd name="T42" fmla="*/ 21 w 339"/>
                <a:gd name="T43" fmla="*/ 29 h 466"/>
                <a:gd name="T44" fmla="*/ 21 w 339"/>
                <a:gd name="T45" fmla="*/ 28 h 466"/>
                <a:gd name="T46" fmla="*/ 21 w 339"/>
                <a:gd name="T47" fmla="*/ 28 h 466"/>
                <a:gd name="T48" fmla="*/ 21 w 339"/>
                <a:gd name="T49" fmla="*/ 27 h 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9" h="466">
                  <a:moveTo>
                    <a:pt x="83" y="148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37" y="7"/>
                  </a:lnTo>
                  <a:lnTo>
                    <a:pt x="56" y="12"/>
                  </a:lnTo>
                  <a:lnTo>
                    <a:pt x="73" y="17"/>
                  </a:lnTo>
                  <a:lnTo>
                    <a:pt x="190" y="213"/>
                  </a:lnTo>
                  <a:lnTo>
                    <a:pt x="178" y="205"/>
                  </a:lnTo>
                  <a:lnTo>
                    <a:pt x="168" y="194"/>
                  </a:lnTo>
                  <a:lnTo>
                    <a:pt x="155" y="185"/>
                  </a:lnTo>
                  <a:lnTo>
                    <a:pt x="143" y="178"/>
                  </a:lnTo>
                  <a:lnTo>
                    <a:pt x="130" y="169"/>
                  </a:lnTo>
                  <a:lnTo>
                    <a:pt x="113" y="161"/>
                  </a:lnTo>
                  <a:lnTo>
                    <a:pt x="100" y="153"/>
                  </a:lnTo>
                  <a:lnTo>
                    <a:pt x="83" y="148"/>
                  </a:lnTo>
                  <a:close/>
                  <a:moveTo>
                    <a:pt x="326" y="436"/>
                  </a:moveTo>
                  <a:lnTo>
                    <a:pt x="339" y="466"/>
                  </a:lnTo>
                  <a:lnTo>
                    <a:pt x="337" y="466"/>
                  </a:lnTo>
                  <a:lnTo>
                    <a:pt x="333" y="466"/>
                  </a:lnTo>
                  <a:lnTo>
                    <a:pt x="331" y="466"/>
                  </a:lnTo>
                  <a:lnTo>
                    <a:pt x="328" y="466"/>
                  </a:lnTo>
                  <a:lnTo>
                    <a:pt x="328" y="457"/>
                  </a:lnTo>
                  <a:lnTo>
                    <a:pt x="328" y="450"/>
                  </a:lnTo>
                  <a:lnTo>
                    <a:pt x="328" y="441"/>
                  </a:lnTo>
                  <a:lnTo>
                    <a:pt x="326" y="436"/>
                  </a:lnTo>
                  <a:close/>
                </a:path>
              </a:pathLst>
            </a:custGeom>
            <a:solidFill>
              <a:srgbClr val="DDAA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5" name="Freeform 357">
              <a:extLst>
                <a:ext uri="{FF2B5EF4-FFF2-40B4-BE49-F238E27FC236}">
                  <a16:creationId xmlns:a16="http://schemas.microsoft.com/office/drawing/2014/main" id="{97177185-FE1F-4DC9-8B7C-3DC3F7C8C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472"/>
              <a:ext cx="85" cy="116"/>
            </a:xfrm>
            <a:custGeom>
              <a:avLst/>
              <a:gdLst>
                <a:gd name="T0" fmla="*/ 6 w 339"/>
                <a:gd name="T1" fmla="*/ 11 h 463"/>
                <a:gd name="T2" fmla="*/ 0 w 339"/>
                <a:gd name="T3" fmla="*/ 0 h 463"/>
                <a:gd name="T4" fmla="*/ 1 w 339"/>
                <a:gd name="T5" fmla="*/ 0 h 463"/>
                <a:gd name="T6" fmla="*/ 1 w 339"/>
                <a:gd name="T7" fmla="*/ 1 h 463"/>
                <a:gd name="T8" fmla="*/ 2 w 339"/>
                <a:gd name="T9" fmla="*/ 1 h 463"/>
                <a:gd name="T10" fmla="*/ 3 w 339"/>
                <a:gd name="T11" fmla="*/ 1 h 463"/>
                <a:gd name="T12" fmla="*/ 3 w 339"/>
                <a:gd name="T13" fmla="*/ 1 h 463"/>
                <a:gd name="T14" fmla="*/ 4 w 339"/>
                <a:gd name="T15" fmla="*/ 1 h 463"/>
                <a:gd name="T16" fmla="*/ 5 w 339"/>
                <a:gd name="T17" fmla="*/ 1 h 463"/>
                <a:gd name="T18" fmla="*/ 5 w 339"/>
                <a:gd name="T19" fmla="*/ 2 h 463"/>
                <a:gd name="T20" fmla="*/ 21 w 339"/>
                <a:gd name="T21" fmla="*/ 29 h 463"/>
                <a:gd name="T22" fmla="*/ 21 w 339"/>
                <a:gd name="T23" fmla="*/ 29 h 463"/>
                <a:gd name="T24" fmla="*/ 20 w 339"/>
                <a:gd name="T25" fmla="*/ 29 h 463"/>
                <a:gd name="T26" fmla="*/ 19 w 339"/>
                <a:gd name="T27" fmla="*/ 29 h 463"/>
                <a:gd name="T28" fmla="*/ 18 w 339"/>
                <a:gd name="T29" fmla="*/ 29 h 463"/>
                <a:gd name="T30" fmla="*/ 18 w 339"/>
                <a:gd name="T31" fmla="*/ 26 h 463"/>
                <a:gd name="T32" fmla="*/ 17 w 339"/>
                <a:gd name="T33" fmla="*/ 23 h 463"/>
                <a:gd name="T34" fmla="*/ 16 w 339"/>
                <a:gd name="T35" fmla="*/ 21 h 463"/>
                <a:gd name="T36" fmla="*/ 15 w 339"/>
                <a:gd name="T37" fmla="*/ 18 h 463"/>
                <a:gd name="T38" fmla="*/ 13 w 339"/>
                <a:gd name="T39" fmla="*/ 16 h 463"/>
                <a:gd name="T40" fmla="*/ 11 w 339"/>
                <a:gd name="T41" fmla="*/ 14 h 463"/>
                <a:gd name="T42" fmla="*/ 9 w 339"/>
                <a:gd name="T43" fmla="*/ 12 h 463"/>
                <a:gd name="T44" fmla="*/ 6 w 339"/>
                <a:gd name="T45" fmla="*/ 11 h 4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" h="463">
                  <a:moveTo>
                    <a:pt x="101" y="16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1" y="11"/>
                  </a:lnTo>
                  <a:lnTo>
                    <a:pt x="51" y="14"/>
                  </a:lnTo>
                  <a:lnTo>
                    <a:pt x="62" y="16"/>
                  </a:lnTo>
                  <a:lnTo>
                    <a:pt x="71" y="20"/>
                  </a:lnTo>
                  <a:lnTo>
                    <a:pt x="81" y="22"/>
                  </a:lnTo>
                  <a:lnTo>
                    <a:pt x="339" y="463"/>
                  </a:lnTo>
                  <a:lnTo>
                    <a:pt x="328" y="463"/>
                  </a:lnTo>
                  <a:lnTo>
                    <a:pt x="318" y="459"/>
                  </a:lnTo>
                  <a:lnTo>
                    <a:pt x="307" y="459"/>
                  </a:lnTo>
                  <a:lnTo>
                    <a:pt x="293" y="463"/>
                  </a:lnTo>
                  <a:lnTo>
                    <a:pt x="285" y="417"/>
                  </a:lnTo>
                  <a:lnTo>
                    <a:pt x="274" y="370"/>
                  </a:lnTo>
                  <a:lnTo>
                    <a:pt x="256" y="329"/>
                  </a:lnTo>
                  <a:lnTo>
                    <a:pt x="231" y="291"/>
                  </a:lnTo>
                  <a:lnTo>
                    <a:pt x="203" y="256"/>
                  </a:lnTo>
                  <a:lnTo>
                    <a:pt x="173" y="223"/>
                  </a:lnTo>
                  <a:lnTo>
                    <a:pt x="138" y="193"/>
                  </a:lnTo>
                  <a:lnTo>
                    <a:pt x="101" y="168"/>
                  </a:lnTo>
                  <a:close/>
                </a:path>
              </a:pathLst>
            </a:custGeom>
            <a:solidFill>
              <a:srgbClr val="E0AF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6" name="Freeform 358">
              <a:extLst>
                <a:ext uri="{FF2B5EF4-FFF2-40B4-BE49-F238E27FC236}">
                  <a16:creationId xmlns:a16="http://schemas.microsoft.com/office/drawing/2014/main" id="{CAA9F30E-610A-4C30-B64E-C4B24F204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1476"/>
              <a:ext cx="84" cy="112"/>
            </a:xfrm>
            <a:custGeom>
              <a:avLst/>
              <a:gdLst>
                <a:gd name="T0" fmla="*/ 17 w 336"/>
                <a:gd name="T1" fmla="*/ 28 h 449"/>
                <a:gd name="T2" fmla="*/ 16 w 336"/>
                <a:gd name="T3" fmla="*/ 26 h 449"/>
                <a:gd name="T4" fmla="*/ 15 w 336"/>
                <a:gd name="T5" fmla="*/ 24 h 449"/>
                <a:gd name="T6" fmla="*/ 15 w 336"/>
                <a:gd name="T7" fmla="*/ 22 h 449"/>
                <a:gd name="T8" fmla="*/ 14 w 336"/>
                <a:gd name="T9" fmla="*/ 20 h 449"/>
                <a:gd name="T10" fmla="*/ 13 w 336"/>
                <a:gd name="T11" fmla="*/ 18 h 449"/>
                <a:gd name="T12" fmla="*/ 12 w 336"/>
                <a:gd name="T13" fmla="*/ 17 h 449"/>
                <a:gd name="T14" fmla="*/ 10 w 336"/>
                <a:gd name="T15" fmla="*/ 15 h 449"/>
                <a:gd name="T16" fmla="*/ 9 w 336"/>
                <a:gd name="T17" fmla="*/ 14 h 449"/>
                <a:gd name="T18" fmla="*/ 7 w 336"/>
                <a:gd name="T19" fmla="*/ 12 h 449"/>
                <a:gd name="T20" fmla="*/ 0 w 336"/>
                <a:gd name="T21" fmla="*/ 0 h 449"/>
                <a:gd name="T22" fmla="*/ 1 w 336"/>
                <a:gd name="T23" fmla="*/ 0 h 449"/>
                <a:gd name="T24" fmla="*/ 2 w 336"/>
                <a:gd name="T25" fmla="*/ 0 h 449"/>
                <a:gd name="T26" fmla="*/ 2 w 336"/>
                <a:gd name="T27" fmla="*/ 0 h 449"/>
                <a:gd name="T28" fmla="*/ 3 w 336"/>
                <a:gd name="T29" fmla="*/ 0 h 449"/>
                <a:gd name="T30" fmla="*/ 3 w 336"/>
                <a:gd name="T31" fmla="*/ 1 h 449"/>
                <a:gd name="T32" fmla="*/ 4 w 336"/>
                <a:gd name="T33" fmla="*/ 1 h 449"/>
                <a:gd name="T34" fmla="*/ 5 w 336"/>
                <a:gd name="T35" fmla="*/ 1 h 449"/>
                <a:gd name="T36" fmla="*/ 5 w 336"/>
                <a:gd name="T37" fmla="*/ 1 h 449"/>
                <a:gd name="T38" fmla="*/ 21 w 336"/>
                <a:gd name="T39" fmla="*/ 28 h 449"/>
                <a:gd name="T40" fmla="*/ 20 w 336"/>
                <a:gd name="T41" fmla="*/ 28 h 449"/>
                <a:gd name="T42" fmla="*/ 19 w 336"/>
                <a:gd name="T43" fmla="*/ 28 h 449"/>
                <a:gd name="T44" fmla="*/ 18 w 336"/>
                <a:gd name="T45" fmla="*/ 28 h 449"/>
                <a:gd name="T46" fmla="*/ 17 w 336"/>
                <a:gd name="T47" fmla="*/ 28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49">
                  <a:moveTo>
                    <a:pt x="266" y="449"/>
                  </a:moveTo>
                  <a:lnTo>
                    <a:pt x="253" y="419"/>
                  </a:lnTo>
                  <a:lnTo>
                    <a:pt x="244" y="385"/>
                  </a:lnTo>
                  <a:lnTo>
                    <a:pt x="234" y="356"/>
                  </a:lnTo>
                  <a:lnTo>
                    <a:pt x="220" y="326"/>
                  </a:lnTo>
                  <a:lnTo>
                    <a:pt x="204" y="297"/>
                  </a:lnTo>
                  <a:lnTo>
                    <a:pt x="185" y="269"/>
                  </a:lnTo>
                  <a:lnTo>
                    <a:pt x="165" y="244"/>
                  </a:lnTo>
                  <a:lnTo>
                    <a:pt x="141" y="220"/>
                  </a:lnTo>
                  <a:lnTo>
                    <a:pt x="117" y="19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2" y="11"/>
                  </a:lnTo>
                  <a:lnTo>
                    <a:pt x="63" y="16"/>
                  </a:lnTo>
                  <a:lnTo>
                    <a:pt x="70" y="18"/>
                  </a:lnTo>
                  <a:lnTo>
                    <a:pt x="82" y="22"/>
                  </a:lnTo>
                  <a:lnTo>
                    <a:pt x="336" y="449"/>
                  </a:lnTo>
                  <a:lnTo>
                    <a:pt x="320" y="449"/>
                  </a:lnTo>
                  <a:lnTo>
                    <a:pt x="301" y="445"/>
                  </a:lnTo>
                  <a:lnTo>
                    <a:pt x="285" y="445"/>
                  </a:lnTo>
                  <a:lnTo>
                    <a:pt x="266" y="449"/>
                  </a:lnTo>
                  <a:close/>
                </a:path>
              </a:pathLst>
            </a:custGeom>
            <a:solidFill>
              <a:srgbClr val="E2B5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7" name="Freeform 359">
              <a:extLst>
                <a:ext uri="{FF2B5EF4-FFF2-40B4-BE49-F238E27FC236}">
                  <a16:creationId xmlns:a16="http://schemas.microsoft.com/office/drawing/2014/main" id="{2DD45217-70A4-44AB-9D73-703263433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1477"/>
              <a:ext cx="82" cy="112"/>
            </a:xfrm>
            <a:custGeom>
              <a:avLst/>
              <a:gdLst>
                <a:gd name="T0" fmla="*/ 16 w 329"/>
                <a:gd name="T1" fmla="*/ 28 h 446"/>
                <a:gd name="T2" fmla="*/ 0 w 329"/>
                <a:gd name="T3" fmla="*/ 0 h 446"/>
                <a:gd name="T4" fmla="*/ 1 w 329"/>
                <a:gd name="T5" fmla="*/ 0 h 446"/>
                <a:gd name="T6" fmla="*/ 1 w 329"/>
                <a:gd name="T7" fmla="*/ 0 h 446"/>
                <a:gd name="T8" fmla="*/ 2 w 329"/>
                <a:gd name="T9" fmla="*/ 1 h 446"/>
                <a:gd name="T10" fmla="*/ 2 w 329"/>
                <a:gd name="T11" fmla="*/ 1 h 446"/>
                <a:gd name="T12" fmla="*/ 3 w 329"/>
                <a:gd name="T13" fmla="*/ 1 h 446"/>
                <a:gd name="T14" fmla="*/ 4 w 329"/>
                <a:gd name="T15" fmla="*/ 2 h 446"/>
                <a:gd name="T16" fmla="*/ 4 w 329"/>
                <a:gd name="T17" fmla="*/ 2 h 446"/>
                <a:gd name="T18" fmla="*/ 5 w 329"/>
                <a:gd name="T19" fmla="*/ 2 h 446"/>
                <a:gd name="T20" fmla="*/ 20 w 329"/>
                <a:gd name="T21" fmla="*/ 28 h 446"/>
                <a:gd name="T22" fmla="*/ 19 w 329"/>
                <a:gd name="T23" fmla="*/ 28 h 446"/>
                <a:gd name="T24" fmla="*/ 18 w 329"/>
                <a:gd name="T25" fmla="*/ 28 h 446"/>
                <a:gd name="T26" fmla="*/ 17 w 329"/>
                <a:gd name="T27" fmla="*/ 28 h 446"/>
                <a:gd name="T28" fmla="*/ 16 w 329"/>
                <a:gd name="T29" fmla="*/ 28 h 4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9" h="446">
                  <a:moveTo>
                    <a:pt x="258" y="441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5"/>
                  </a:lnTo>
                  <a:lnTo>
                    <a:pt x="32" y="8"/>
                  </a:lnTo>
                  <a:lnTo>
                    <a:pt x="41" y="14"/>
                  </a:lnTo>
                  <a:lnTo>
                    <a:pt x="52" y="17"/>
                  </a:lnTo>
                  <a:lnTo>
                    <a:pt x="62" y="22"/>
                  </a:lnTo>
                  <a:lnTo>
                    <a:pt x="74" y="24"/>
                  </a:lnTo>
                  <a:lnTo>
                    <a:pt x="82" y="30"/>
                  </a:lnTo>
                  <a:lnTo>
                    <a:pt x="329" y="446"/>
                  </a:lnTo>
                  <a:lnTo>
                    <a:pt x="311" y="443"/>
                  </a:lnTo>
                  <a:lnTo>
                    <a:pt x="293" y="441"/>
                  </a:lnTo>
                  <a:lnTo>
                    <a:pt x="277" y="441"/>
                  </a:lnTo>
                  <a:lnTo>
                    <a:pt x="258" y="441"/>
                  </a:lnTo>
                  <a:close/>
                </a:path>
              </a:pathLst>
            </a:custGeom>
            <a:solidFill>
              <a:srgbClr val="E2B7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" name="Freeform 360">
              <a:extLst>
                <a:ext uri="{FF2B5EF4-FFF2-40B4-BE49-F238E27FC236}">
                  <a16:creationId xmlns:a16="http://schemas.microsoft.com/office/drawing/2014/main" id="{43CECD72-E454-40D8-84D4-101C51AB9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481"/>
              <a:ext cx="80" cy="109"/>
            </a:xfrm>
            <a:custGeom>
              <a:avLst/>
              <a:gdLst>
                <a:gd name="T0" fmla="*/ 16 w 320"/>
                <a:gd name="T1" fmla="*/ 27 h 434"/>
                <a:gd name="T2" fmla="*/ 0 w 320"/>
                <a:gd name="T3" fmla="*/ 0 h 434"/>
                <a:gd name="T4" fmla="*/ 1 w 320"/>
                <a:gd name="T5" fmla="*/ 0 h 434"/>
                <a:gd name="T6" fmla="*/ 1 w 320"/>
                <a:gd name="T7" fmla="*/ 1 h 434"/>
                <a:gd name="T8" fmla="*/ 2 w 320"/>
                <a:gd name="T9" fmla="*/ 1 h 434"/>
                <a:gd name="T10" fmla="*/ 3 w 320"/>
                <a:gd name="T11" fmla="*/ 1 h 434"/>
                <a:gd name="T12" fmla="*/ 4 w 320"/>
                <a:gd name="T13" fmla="*/ 1 h 434"/>
                <a:gd name="T14" fmla="*/ 4 w 320"/>
                <a:gd name="T15" fmla="*/ 2 h 434"/>
                <a:gd name="T16" fmla="*/ 5 w 320"/>
                <a:gd name="T17" fmla="*/ 2 h 434"/>
                <a:gd name="T18" fmla="*/ 6 w 320"/>
                <a:gd name="T19" fmla="*/ 2 h 434"/>
                <a:gd name="T20" fmla="*/ 20 w 320"/>
                <a:gd name="T21" fmla="*/ 27 h 434"/>
                <a:gd name="T22" fmla="*/ 19 w 320"/>
                <a:gd name="T23" fmla="*/ 27 h 434"/>
                <a:gd name="T24" fmla="*/ 18 w 320"/>
                <a:gd name="T25" fmla="*/ 27 h 434"/>
                <a:gd name="T26" fmla="*/ 17 w 320"/>
                <a:gd name="T27" fmla="*/ 27 h 434"/>
                <a:gd name="T28" fmla="*/ 16 w 320"/>
                <a:gd name="T29" fmla="*/ 27 h 4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434">
                  <a:moveTo>
                    <a:pt x="254" y="427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35" y="10"/>
                  </a:lnTo>
                  <a:lnTo>
                    <a:pt x="46" y="16"/>
                  </a:lnTo>
                  <a:lnTo>
                    <a:pt x="57" y="19"/>
                  </a:lnTo>
                  <a:lnTo>
                    <a:pt x="67" y="24"/>
                  </a:lnTo>
                  <a:lnTo>
                    <a:pt x="78" y="26"/>
                  </a:lnTo>
                  <a:lnTo>
                    <a:pt x="89" y="32"/>
                  </a:lnTo>
                  <a:lnTo>
                    <a:pt x="320" y="434"/>
                  </a:lnTo>
                  <a:lnTo>
                    <a:pt x="300" y="432"/>
                  </a:lnTo>
                  <a:lnTo>
                    <a:pt x="284" y="429"/>
                  </a:lnTo>
                  <a:lnTo>
                    <a:pt x="268" y="427"/>
                  </a:lnTo>
                  <a:lnTo>
                    <a:pt x="254" y="427"/>
                  </a:lnTo>
                  <a:close/>
                </a:path>
              </a:pathLst>
            </a:custGeom>
            <a:solidFill>
              <a:srgbClr val="E5B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" name="Freeform 361">
              <a:extLst>
                <a:ext uri="{FF2B5EF4-FFF2-40B4-BE49-F238E27FC236}">
                  <a16:creationId xmlns:a16="http://schemas.microsoft.com/office/drawing/2014/main" id="{A1F5F274-1A8C-4790-85B9-5C7CBD5BB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1485"/>
              <a:ext cx="78" cy="104"/>
            </a:xfrm>
            <a:custGeom>
              <a:avLst/>
              <a:gdLst>
                <a:gd name="T0" fmla="*/ 16 w 312"/>
                <a:gd name="T1" fmla="*/ 26 h 416"/>
                <a:gd name="T2" fmla="*/ 0 w 312"/>
                <a:gd name="T3" fmla="*/ 0 h 416"/>
                <a:gd name="T4" fmla="*/ 1 w 312"/>
                <a:gd name="T5" fmla="*/ 0 h 416"/>
                <a:gd name="T6" fmla="*/ 2 w 312"/>
                <a:gd name="T7" fmla="*/ 1 h 416"/>
                <a:gd name="T8" fmla="*/ 2 w 312"/>
                <a:gd name="T9" fmla="*/ 1 h 416"/>
                <a:gd name="T10" fmla="*/ 3 w 312"/>
                <a:gd name="T11" fmla="*/ 1 h 416"/>
                <a:gd name="T12" fmla="*/ 4 w 312"/>
                <a:gd name="T13" fmla="*/ 2 h 416"/>
                <a:gd name="T14" fmla="*/ 5 w 312"/>
                <a:gd name="T15" fmla="*/ 2 h 416"/>
                <a:gd name="T16" fmla="*/ 5 w 312"/>
                <a:gd name="T17" fmla="*/ 2 h 416"/>
                <a:gd name="T18" fmla="*/ 6 w 312"/>
                <a:gd name="T19" fmla="*/ 3 h 416"/>
                <a:gd name="T20" fmla="*/ 20 w 312"/>
                <a:gd name="T21" fmla="*/ 26 h 416"/>
                <a:gd name="T22" fmla="*/ 18 w 312"/>
                <a:gd name="T23" fmla="*/ 26 h 416"/>
                <a:gd name="T24" fmla="*/ 17 w 312"/>
                <a:gd name="T25" fmla="*/ 26 h 416"/>
                <a:gd name="T26" fmla="*/ 16 w 312"/>
                <a:gd name="T27" fmla="*/ 26 h 416"/>
                <a:gd name="T28" fmla="*/ 16 w 312"/>
                <a:gd name="T29" fmla="*/ 26 h 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2" h="416">
                  <a:moveTo>
                    <a:pt x="247" y="416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24" y="8"/>
                  </a:lnTo>
                  <a:lnTo>
                    <a:pt x="35" y="14"/>
                  </a:lnTo>
                  <a:lnTo>
                    <a:pt x="46" y="19"/>
                  </a:lnTo>
                  <a:lnTo>
                    <a:pt x="60" y="24"/>
                  </a:lnTo>
                  <a:lnTo>
                    <a:pt x="70" y="30"/>
                  </a:lnTo>
                  <a:lnTo>
                    <a:pt x="81" y="35"/>
                  </a:lnTo>
                  <a:lnTo>
                    <a:pt x="93" y="40"/>
                  </a:lnTo>
                  <a:lnTo>
                    <a:pt x="312" y="416"/>
                  </a:lnTo>
                  <a:lnTo>
                    <a:pt x="293" y="416"/>
                  </a:lnTo>
                  <a:lnTo>
                    <a:pt x="277" y="416"/>
                  </a:lnTo>
                  <a:lnTo>
                    <a:pt x="261" y="416"/>
                  </a:lnTo>
                  <a:lnTo>
                    <a:pt x="247" y="416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" name="Freeform 362">
              <a:extLst>
                <a:ext uri="{FF2B5EF4-FFF2-40B4-BE49-F238E27FC236}">
                  <a16:creationId xmlns:a16="http://schemas.microsoft.com/office/drawing/2014/main" id="{AB9A83CC-AF54-4C80-B7D1-04D46B0EC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489"/>
              <a:ext cx="72" cy="101"/>
            </a:xfrm>
            <a:custGeom>
              <a:avLst/>
              <a:gdLst>
                <a:gd name="T0" fmla="*/ 15 w 285"/>
                <a:gd name="T1" fmla="*/ 25 h 402"/>
                <a:gd name="T2" fmla="*/ 0 w 285"/>
                <a:gd name="T3" fmla="*/ 0 h 402"/>
                <a:gd name="T4" fmla="*/ 1 w 285"/>
                <a:gd name="T5" fmla="*/ 1 h 402"/>
                <a:gd name="T6" fmla="*/ 2 w 285"/>
                <a:gd name="T7" fmla="*/ 1 h 402"/>
                <a:gd name="T8" fmla="*/ 3 w 285"/>
                <a:gd name="T9" fmla="*/ 2 h 402"/>
                <a:gd name="T10" fmla="*/ 3 w 285"/>
                <a:gd name="T11" fmla="*/ 2 h 402"/>
                <a:gd name="T12" fmla="*/ 4 w 285"/>
                <a:gd name="T13" fmla="*/ 3 h 402"/>
                <a:gd name="T14" fmla="*/ 5 w 285"/>
                <a:gd name="T15" fmla="*/ 3 h 402"/>
                <a:gd name="T16" fmla="*/ 6 w 285"/>
                <a:gd name="T17" fmla="*/ 3 h 402"/>
                <a:gd name="T18" fmla="*/ 6 w 285"/>
                <a:gd name="T19" fmla="*/ 4 h 402"/>
                <a:gd name="T20" fmla="*/ 18 w 285"/>
                <a:gd name="T21" fmla="*/ 23 h 402"/>
                <a:gd name="T22" fmla="*/ 18 w 285"/>
                <a:gd name="T23" fmla="*/ 24 h 402"/>
                <a:gd name="T24" fmla="*/ 18 w 285"/>
                <a:gd name="T25" fmla="*/ 24 h 402"/>
                <a:gd name="T26" fmla="*/ 18 w 285"/>
                <a:gd name="T27" fmla="*/ 25 h 402"/>
                <a:gd name="T28" fmla="*/ 18 w 285"/>
                <a:gd name="T29" fmla="*/ 25 h 402"/>
                <a:gd name="T30" fmla="*/ 17 w 285"/>
                <a:gd name="T31" fmla="*/ 25 h 402"/>
                <a:gd name="T32" fmla="*/ 16 w 285"/>
                <a:gd name="T33" fmla="*/ 25 h 402"/>
                <a:gd name="T34" fmla="*/ 16 w 285"/>
                <a:gd name="T35" fmla="*/ 25 h 402"/>
                <a:gd name="T36" fmla="*/ 15 w 285"/>
                <a:gd name="T37" fmla="*/ 25 h 4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5" h="402">
                  <a:moveTo>
                    <a:pt x="231" y="402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24" y="17"/>
                  </a:lnTo>
                  <a:lnTo>
                    <a:pt x="38" y="22"/>
                  </a:lnTo>
                  <a:lnTo>
                    <a:pt x="49" y="30"/>
                  </a:lnTo>
                  <a:lnTo>
                    <a:pt x="63" y="38"/>
                  </a:lnTo>
                  <a:lnTo>
                    <a:pt x="73" y="44"/>
                  </a:lnTo>
                  <a:lnTo>
                    <a:pt x="87" y="52"/>
                  </a:lnTo>
                  <a:lnTo>
                    <a:pt x="100" y="60"/>
                  </a:lnTo>
                  <a:lnTo>
                    <a:pt x="285" y="370"/>
                  </a:lnTo>
                  <a:lnTo>
                    <a:pt x="285" y="379"/>
                  </a:lnTo>
                  <a:lnTo>
                    <a:pt x="283" y="384"/>
                  </a:lnTo>
                  <a:lnTo>
                    <a:pt x="280" y="391"/>
                  </a:lnTo>
                  <a:lnTo>
                    <a:pt x="280" y="400"/>
                  </a:lnTo>
                  <a:lnTo>
                    <a:pt x="269" y="402"/>
                  </a:lnTo>
                  <a:lnTo>
                    <a:pt x="258" y="402"/>
                  </a:lnTo>
                  <a:lnTo>
                    <a:pt x="245" y="402"/>
                  </a:lnTo>
                  <a:lnTo>
                    <a:pt x="231" y="402"/>
                  </a:lnTo>
                  <a:close/>
                </a:path>
              </a:pathLst>
            </a:custGeom>
            <a:solidFill>
              <a:srgbClr val="E8C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" name="Freeform 363">
              <a:extLst>
                <a:ext uri="{FF2B5EF4-FFF2-40B4-BE49-F238E27FC236}">
                  <a16:creationId xmlns:a16="http://schemas.microsoft.com/office/drawing/2014/main" id="{40788CD4-66BB-4AC5-A372-CF670D056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1495"/>
              <a:ext cx="59" cy="94"/>
            </a:xfrm>
            <a:custGeom>
              <a:avLst/>
              <a:gdLst>
                <a:gd name="T0" fmla="*/ 14 w 236"/>
                <a:gd name="T1" fmla="*/ 24 h 376"/>
                <a:gd name="T2" fmla="*/ 0 w 236"/>
                <a:gd name="T3" fmla="*/ 0 h 376"/>
                <a:gd name="T4" fmla="*/ 1 w 236"/>
                <a:gd name="T5" fmla="*/ 1 h 376"/>
                <a:gd name="T6" fmla="*/ 2 w 236"/>
                <a:gd name="T7" fmla="*/ 1 h 376"/>
                <a:gd name="T8" fmla="*/ 3 w 236"/>
                <a:gd name="T9" fmla="*/ 2 h 376"/>
                <a:gd name="T10" fmla="*/ 4 w 236"/>
                <a:gd name="T11" fmla="*/ 3 h 376"/>
                <a:gd name="T12" fmla="*/ 5 w 236"/>
                <a:gd name="T13" fmla="*/ 3 h 376"/>
                <a:gd name="T14" fmla="*/ 6 w 236"/>
                <a:gd name="T15" fmla="*/ 4 h 376"/>
                <a:gd name="T16" fmla="*/ 7 w 236"/>
                <a:gd name="T17" fmla="*/ 5 h 376"/>
                <a:gd name="T18" fmla="*/ 7 w 236"/>
                <a:gd name="T19" fmla="*/ 5 h 376"/>
                <a:gd name="T20" fmla="*/ 15 w 236"/>
                <a:gd name="T21" fmla="*/ 18 h 376"/>
                <a:gd name="T22" fmla="*/ 15 w 236"/>
                <a:gd name="T23" fmla="*/ 19 h 376"/>
                <a:gd name="T24" fmla="*/ 15 w 236"/>
                <a:gd name="T25" fmla="*/ 20 h 376"/>
                <a:gd name="T26" fmla="*/ 15 w 236"/>
                <a:gd name="T27" fmla="*/ 22 h 376"/>
                <a:gd name="T28" fmla="*/ 15 w 236"/>
                <a:gd name="T29" fmla="*/ 24 h 376"/>
                <a:gd name="T30" fmla="*/ 15 w 236"/>
                <a:gd name="T31" fmla="*/ 24 h 376"/>
                <a:gd name="T32" fmla="*/ 14 w 236"/>
                <a:gd name="T33" fmla="*/ 24 h 376"/>
                <a:gd name="T34" fmla="*/ 14 w 236"/>
                <a:gd name="T35" fmla="*/ 24 h 376"/>
                <a:gd name="T36" fmla="*/ 14 w 236"/>
                <a:gd name="T37" fmla="*/ 24 h 3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6" h="376">
                  <a:moveTo>
                    <a:pt x="219" y="376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9" y="20"/>
                  </a:lnTo>
                  <a:lnTo>
                    <a:pt x="46" y="30"/>
                  </a:lnTo>
                  <a:lnTo>
                    <a:pt x="62" y="41"/>
                  </a:lnTo>
                  <a:lnTo>
                    <a:pt x="76" y="53"/>
                  </a:lnTo>
                  <a:lnTo>
                    <a:pt x="88" y="64"/>
                  </a:lnTo>
                  <a:lnTo>
                    <a:pt x="102" y="74"/>
                  </a:lnTo>
                  <a:lnTo>
                    <a:pt x="113" y="85"/>
                  </a:lnTo>
                  <a:lnTo>
                    <a:pt x="230" y="278"/>
                  </a:lnTo>
                  <a:lnTo>
                    <a:pt x="233" y="300"/>
                  </a:lnTo>
                  <a:lnTo>
                    <a:pt x="236" y="325"/>
                  </a:lnTo>
                  <a:lnTo>
                    <a:pt x="236" y="348"/>
                  </a:lnTo>
                  <a:lnTo>
                    <a:pt x="233" y="376"/>
                  </a:lnTo>
                  <a:lnTo>
                    <a:pt x="230" y="376"/>
                  </a:lnTo>
                  <a:lnTo>
                    <a:pt x="228" y="376"/>
                  </a:lnTo>
                  <a:lnTo>
                    <a:pt x="222" y="376"/>
                  </a:lnTo>
                  <a:lnTo>
                    <a:pt x="219" y="376"/>
                  </a:lnTo>
                  <a:close/>
                </a:path>
              </a:pathLst>
            </a:custGeom>
            <a:solidFill>
              <a:srgbClr val="E8C48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2" name="Freeform 364">
              <a:extLst>
                <a:ext uri="{FF2B5EF4-FFF2-40B4-BE49-F238E27FC236}">
                  <a16:creationId xmlns:a16="http://schemas.microsoft.com/office/drawing/2014/main" id="{E1D7F761-0DC8-4036-9D03-6A767F15D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1504"/>
              <a:ext cx="46" cy="77"/>
            </a:xfrm>
            <a:custGeom>
              <a:avLst/>
              <a:gdLst>
                <a:gd name="T0" fmla="*/ 11 w 185"/>
                <a:gd name="T1" fmla="*/ 19 h 310"/>
                <a:gd name="T2" fmla="*/ 0 w 185"/>
                <a:gd name="T3" fmla="*/ 0 h 310"/>
                <a:gd name="T4" fmla="*/ 2 w 185"/>
                <a:gd name="T5" fmla="*/ 2 h 310"/>
                <a:gd name="T6" fmla="*/ 5 w 185"/>
                <a:gd name="T7" fmla="*/ 4 h 310"/>
                <a:gd name="T8" fmla="*/ 7 w 185"/>
                <a:gd name="T9" fmla="*/ 6 h 310"/>
                <a:gd name="T10" fmla="*/ 8 w 185"/>
                <a:gd name="T11" fmla="*/ 8 h 310"/>
                <a:gd name="T12" fmla="*/ 10 w 185"/>
                <a:gd name="T13" fmla="*/ 11 h 310"/>
                <a:gd name="T14" fmla="*/ 11 w 185"/>
                <a:gd name="T15" fmla="*/ 13 h 310"/>
                <a:gd name="T16" fmla="*/ 11 w 185"/>
                <a:gd name="T17" fmla="*/ 16 h 310"/>
                <a:gd name="T18" fmla="*/ 11 w 185"/>
                <a:gd name="T19" fmla="*/ 19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310">
                  <a:moveTo>
                    <a:pt x="185" y="310"/>
                  </a:moveTo>
                  <a:lnTo>
                    <a:pt x="0" y="0"/>
                  </a:lnTo>
                  <a:lnTo>
                    <a:pt x="41" y="30"/>
                  </a:lnTo>
                  <a:lnTo>
                    <a:pt x="76" y="63"/>
                  </a:lnTo>
                  <a:lnTo>
                    <a:pt x="109" y="98"/>
                  </a:lnTo>
                  <a:lnTo>
                    <a:pt x="134" y="136"/>
                  </a:lnTo>
                  <a:lnTo>
                    <a:pt x="155" y="176"/>
                  </a:lnTo>
                  <a:lnTo>
                    <a:pt x="171" y="218"/>
                  </a:lnTo>
                  <a:lnTo>
                    <a:pt x="183" y="264"/>
                  </a:lnTo>
                  <a:lnTo>
                    <a:pt x="185" y="310"/>
                  </a:lnTo>
                  <a:close/>
                </a:path>
              </a:pathLst>
            </a:custGeom>
            <a:solidFill>
              <a:srgbClr val="EDC9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3" name="Freeform 365">
              <a:extLst>
                <a:ext uri="{FF2B5EF4-FFF2-40B4-BE49-F238E27FC236}">
                  <a16:creationId xmlns:a16="http://schemas.microsoft.com/office/drawing/2014/main" id="{6752483F-4815-452D-A2DB-B748270ED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516"/>
              <a:ext cx="29" cy="48"/>
            </a:xfrm>
            <a:custGeom>
              <a:avLst/>
              <a:gdLst>
                <a:gd name="T0" fmla="*/ 7 w 117"/>
                <a:gd name="T1" fmla="*/ 12 h 193"/>
                <a:gd name="T2" fmla="*/ 0 w 117"/>
                <a:gd name="T3" fmla="*/ 0 h 193"/>
                <a:gd name="T4" fmla="*/ 1 w 117"/>
                <a:gd name="T5" fmla="*/ 1 h 193"/>
                <a:gd name="T6" fmla="*/ 2 w 117"/>
                <a:gd name="T7" fmla="*/ 3 h 193"/>
                <a:gd name="T8" fmla="*/ 3 w 117"/>
                <a:gd name="T9" fmla="*/ 4 h 193"/>
                <a:gd name="T10" fmla="*/ 4 w 117"/>
                <a:gd name="T11" fmla="*/ 5 h 193"/>
                <a:gd name="T12" fmla="*/ 5 w 117"/>
                <a:gd name="T13" fmla="*/ 7 h 193"/>
                <a:gd name="T14" fmla="*/ 6 w 117"/>
                <a:gd name="T15" fmla="*/ 9 h 193"/>
                <a:gd name="T16" fmla="*/ 7 w 117"/>
                <a:gd name="T17" fmla="*/ 10 h 193"/>
                <a:gd name="T18" fmla="*/ 7 w 117"/>
                <a:gd name="T19" fmla="*/ 1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193">
                  <a:moveTo>
                    <a:pt x="117" y="193"/>
                  </a:moveTo>
                  <a:lnTo>
                    <a:pt x="0" y="0"/>
                  </a:lnTo>
                  <a:lnTo>
                    <a:pt x="23" y="21"/>
                  </a:lnTo>
                  <a:lnTo>
                    <a:pt x="41" y="44"/>
                  </a:lnTo>
                  <a:lnTo>
                    <a:pt x="58" y="65"/>
                  </a:lnTo>
                  <a:lnTo>
                    <a:pt x="74" y="90"/>
                  </a:lnTo>
                  <a:lnTo>
                    <a:pt x="87" y="114"/>
                  </a:lnTo>
                  <a:lnTo>
                    <a:pt x="98" y="141"/>
                  </a:lnTo>
                  <a:lnTo>
                    <a:pt x="109" y="166"/>
                  </a:lnTo>
                  <a:lnTo>
                    <a:pt x="117" y="193"/>
                  </a:lnTo>
                  <a:close/>
                </a:path>
              </a:pathLst>
            </a:custGeom>
            <a:solidFill>
              <a:srgbClr val="EDCE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4" name="Freeform 366">
              <a:extLst>
                <a:ext uri="{FF2B5EF4-FFF2-40B4-BE49-F238E27FC236}">
                  <a16:creationId xmlns:a16="http://schemas.microsoft.com/office/drawing/2014/main" id="{F9055FD5-A54D-456C-95F0-69F8E7705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526"/>
              <a:ext cx="36" cy="50"/>
            </a:xfrm>
            <a:custGeom>
              <a:avLst/>
              <a:gdLst>
                <a:gd name="T0" fmla="*/ 4 w 147"/>
                <a:gd name="T1" fmla="*/ 12 h 202"/>
                <a:gd name="T2" fmla="*/ 3 w 147"/>
                <a:gd name="T3" fmla="*/ 9 h 202"/>
                <a:gd name="T4" fmla="*/ 2 w 147"/>
                <a:gd name="T5" fmla="*/ 6 h 202"/>
                <a:gd name="T6" fmla="*/ 1 w 147"/>
                <a:gd name="T7" fmla="*/ 3 h 202"/>
                <a:gd name="T8" fmla="*/ 0 w 147"/>
                <a:gd name="T9" fmla="*/ 0 h 202"/>
                <a:gd name="T10" fmla="*/ 3 w 147"/>
                <a:gd name="T11" fmla="*/ 0 h 202"/>
                <a:gd name="T12" fmla="*/ 6 w 147"/>
                <a:gd name="T13" fmla="*/ 1 h 202"/>
                <a:gd name="T14" fmla="*/ 8 w 147"/>
                <a:gd name="T15" fmla="*/ 3 h 202"/>
                <a:gd name="T16" fmla="*/ 9 w 147"/>
                <a:gd name="T17" fmla="*/ 5 h 202"/>
                <a:gd name="T18" fmla="*/ 9 w 147"/>
                <a:gd name="T19" fmla="*/ 7 h 202"/>
                <a:gd name="T20" fmla="*/ 8 w 147"/>
                <a:gd name="T21" fmla="*/ 9 h 202"/>
                <a:gd name="T22" fmla="*/ 7 w 147"/>
                <a:gd name="T23" fmla="*/ 11 h 202"/>
                <a:gd name="T24" fmla="*/ 4 w 147"/>
                <a:gd name="T25" fmla="*/ 12 h 2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" h="202">
                  <a:moveTo>
                    <a:pt x="69" y="202"/>
                  </a:moveTo>
                  <a:lnTo>
                    <a:pt x="55" y="147"/>
                  </a:lnTo>
                  <a:lnTo>
                    <a:pt x="39" y="98"/>
                  </a:lnTo>
                  <a:lnTo>
                    <a:pt x="22" y="49"/>
                  </a:lnTo>
                  <a:lnTo>
                    <a:pt x="0" y="0"/>
                  </a:lnTo>
                  <a:lnTo>
                    <a:pt x="55" y="3"/>
                  </a:lnTo>
                  <a:lnTo>
                    <a:pt x="96" y="19"/>
                  </a:lnTo>
                  <a:lnTo>
                    <a:pt x="129" y="46"/>
                  </a:lnTo>
                  <a:lnTo>
                    <a:pt x="145" y="79"/>
                  </a:lnTo>
                  <a:lnTo>
                    <a:pt x="147" y="117"/>
                  </a:lnTo>
                  <a:lnTo>
                    <a:pt x="136" y="152"/>
                  </a:lnTo>
                  <a:lnTo>
                    <a:pt x="112" y="182"/>
                  </a:lnTo>
                  <a:lnTo>
                    <a:pt x="69" y="202"/>
                  </a:lnTo>
                  <a:close/>
                </a:path>
              </a:pathLst>
            </a:custGeom>
            <a:solidFill>
              <a:srgbClr val="F9E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5" name="Freeform 367">
              <a:extLst>
                <a:ext uri="{FF2B5EF4-FFF2-40B4-BE49-F238E27FC236}">
                  <a16:creationId xmlns:a16="http://schemas.microsoft.com/office/drawing/2014/main" id="{6AC7472A-2157-4290-87AD-63D68FB36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545"/>
              <a:ext cx="90" cy="25"/>
            </a:xfrm>
            <a:custGeom>
              <a:avLst/>
              <a:gdLst>
                <a:gd name="T0" fmla="*/ 23 w 359"/>
                <a:gd name="T1" fmla="*/ 6 h 98"/>
                <a:gd name="T2" fmla="*/ 2 w 359"/>
                <a:gd name="T3" fmla="*/ 6 h 98"/>
                <a:gd name="T4" fmla="*/ 0 w 359"/>
                <a:gd name="T5" fmla="*/ 0 h 98"/>
                <a:gd name="T6" fmla="*/ 21 w 359"/>
                <a:gd name="T7" fmla="*/ 0 h 98"/>
                <a:gd name="T8" fmla="*/ 21 w 359"/>
                <a:gd name="T9" fmla="*/ 1 h 98"/>
                <a:gd name="T10" fmla="*/ 23 w 359"/>
                <a:gd name="T11" fmla="*/ 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9" h="98">
                  <a:moveTo>
                    <a:pt x="359" y="89"/>
                  </a:moveTo>
                  <a:lnTo>
                    <a:pt x="36" y="98"/>
                  </a:lnTo>
                  <a:lnTo>
                    <a:pt x="0" y="0"/>
                  </a:lnTo>
                  <a:lnTo>
                    <a:pt x="341" y="0"/>
                  </a:lnTo>
                  <a:lnTo>
                    <a:pt x="341" y="17"/>
                  </a:lnTo>
                  <a:lnTo>
                    <a:pt x="359" y="89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" name="Freeform 368">
              <a:extLst>
                <a:ext uri="{FF2B5EF4-FFF2-40B4-BE49-F238E27FC236}">
                  <a16:creationId xmlns:a16="http://schemas.microsoft.com/office/drawing/2014/main" id="{8D86CCD2-650A-4B25-81BF-3FEA36A07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489"/>
              <a:ext cx="227" cy="190"/>
            </a:xfrm>
            <a:custGeom>
              <a:avLst/>
              <a:gdLst>
                <a:gd name="T0" fmla="*/ 32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7 w 907"/>
                <a:gd name="T7" fmla="*/ 6 h 758"/>
                <a:gd name="T8" fmla="*/ 50 w 907"/>
                <a:gd name="T9" fmla="*/ 9 h 758"/>
                <a:gd name="T10" fmla="*/ 54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4 w 907"/>
                <a:gd name="T21" fmla="*/ 35 h 758"/>
                <a:gd name="T22" fmla="*/ 50 w 907"/>
                <a:gd name="T23" fmla="*/ 39 h 758"/>
                <a:gd name="T24" fmla="*/ 47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2 w 907"/>
                <a:gd name="T31" fmla="*/ 47 h 758"/>
                <a:gd name="T32" fmla="*/ 26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1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2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2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1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6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7" y="0"/>
                  </a:moveTo>
                  <a:lnTo>
                    <a:pt x="503" y="3"/>
                  </a:lnTo>
                  <a:lnTo>
                    <a:pt x="549" y="8"/>
                  </a:lnTo>
                  <a:lnTo>
                    <a:pt x="589" y="17"/>
                  </a:lnTo>
                  <a:lnTo>
                    <a:pt x="633" y="30"/>
                  </a:lnTo>
                  <a:lnTo>
                    <a:pt x="671" y="47"/>
                  </a:lnTo>
                  <a:lnTo>
                    <a:pt x="709" y="65"/>
                  </a:lnTo>
                  <a:lnTo>
                    <a:pt x="745" y="88"/>
                  </a:lnTo>
                  <a:lnTo>
                    <a:pt x="777" y="112"/>
                  </a:lnTo>
                  <a:lnTo>
                    <a:pt x="804" y="139"/>
                  </a:lnTo>
                  <a:lnTo>
                    <a:pt x="831" y="169"/>
                  </a:lnTo>
                  <a:lnTo>
                    <a:pt x="854" y="199"/>
                  </a:lnTo>
                  <a:lnTo>
                    <a:pt x="872" y="231"/>
                  </a:lnTo>
                  <a:lnTo>
                    <a:pt x="889" y="266"/>
                  </a:lnTo>
                  <a:lnTo>
                    <a:pt x="900" y="302"/>
                  </a:lnTo>
                  <a:lnTo>
                    <a:pt x="905" y="340"/>
                  </a:lnTo>
                  <a:lnTo>
                    <a:pt x="907" y="379"/>
                  </a:lnTo>
                  <a:lnTo>
                    <a:pt x="905" y="416"/>
                  </a:lnTo>
                  <a:lnTo>
                    <a:pt x="900" y="455"/>
                  </a:lnTo>
                  <a:lnTo>
                    <a:pt x="889" y="492"/>
                  </a:lnTo>
                  <a:lnTo>
                    <a:pt x="872" y="525"/>
                  </a:lnTo>
                  <a:lnTo>
                    <a:pt x="854" y="560"/>
                  </a:lnTo>
                  <a:lnTo>
                    <a:pt x="831" y="590"/>
                  </a:lnTo>
                  <a:lnTo>
                    <a:pt x="804" y="620"/>
                  </a:lnTo>
                  <a:lnTo>
                    <a:pt x="777" y="647"/>
                  </a:lnTo>
                  <a:lnTo>
                    <a:pt x="745" y="672"/>
                  </a:lnTo>
                  <a:lnTo>
                    <a:pt x="709" y="693"/>
                  </a:lnTo>
                  <a:lnTo>
                    <a:pt x="671" y="712"/>
                  </a:lnTo>
                  <a:lnTo>
                    <a:pt x="633" y="728"/>
                  </a:lnTo>
                  <a:lnTo>
                    <a:pt x="589" y="742"/>
                  </a:lnTo>
                  <a:lnTo>
                    <a:pt x="549" y="750"/>
                  </a:lnTo>
                  <a:lnTo>
                    <a:pt x="503" y="756"/>
                  </a:lnTo>
                  <a:lnTo>
                    <a:pt x="457" y="758"/>
                  </a:lnTo>
                  <a:lnTo>
                    <a:pt x="411" y="756"/>
                  </a:lnTo>
                  <a:lnTo>
                    <a:pt x="364" y="750"/>
                  </a:lnTo>
                  <a:lnTo>
                    <a:pt x="321" y="742"/>
                  </a:lnTo>
                  <a:lnTo>
                    <a:pt x="280" y="728"/>
                  </a:lnTo>
                  <a:lnTo>
                    <a:pt x="240" y="712"/>
                  </a:lnTo>
                  <a:lnTo>
                    <a:pt x="201" y="693"/>
                  </a:lnTo>
                  <a:lnTo>
                    <a:pt x="166" y="672"/>
                  </a:lnTo>
                  <a:lnTo>
                    <a:pt x="133" y="647"/>
                  </a:lnTo>
                  <a:lnTo>
                    <a:pt x="104" y="620"/>
                  </a:lnTo>
                  <a:lnTo>
                    <a:pt x="79" y="590"/>
                  </a:lnTo>
                  <a:lnTo>
                    <a:pt x="55" y="560"/>
                  </a:lnTo>
                  <a:lnTo>
                    <a:pt x="35" y="525"/>
                  </a:lnTo>
                  <a:lnTo>
                    <a:pt x="22" y="492"/>
                  </a:lnTo>
                  <a:lnTo>
                    <a:pt x="9" y="455"/>
                  </a:lnTo>
                  <a:lnTo>
                    <a:pt x="3" y="416"/>
                  </a:lnTo>
                  <a:lnTo>
                    <a:pt x="0" y="379"/>
                  </a:lnTo>
                  <a:lnTo>
                    <a:pt x="3" y="340"/>
                  </a:lnTo>
                  <a:lnTo>
                    <a:pt x="9" y="302"/>
                  </a:lnTo>
                  <a:lnTo>
                    <a:pt x="22" y="266"/>
                  </a:lnTo>
                  <a:lnTo>
                    <a:pt x="35" y="231"/>
                  </a:lnTo>
                  <a:lnTo>
                    <a:pt x="55" y="199"/>
                  </a:lnTo>
                  <a:lnTo>
                    <a:pt x="79" y="169"/>
                  </a:lnTo>
                  <a:lnTo>
                    <a:pt x="104" y="139"/>
                  </a:lnTo>
                  <a:lnTo>
                    <a:pt x="133" y="112"/>
                  </a:lnTo>
                  <a:lnTo>
                    <a:pt x="166" y="88"/>
                  </a:lnTo>
                  <a:lnTo>
                    <a:pt x="201" y="65"/>
                  </a:lnTo>
                  <a:lnTo>
                    <a:pt x="240" y="47"/>
                  </a:lnTo>
                  <a:lnTo>
                    <a:pt x="280" y="30"/>
                  </a:lnTo>
                  <a:lnTo>
                    <a:pt x="321" y="17"/>
                  </a:lnTo>
                  <a:lnTo>
                    <a:pt x="364" y="8"/>
                  </a:lnTo>
                  <a:lnTo>
                    <a:pt x="411" y="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" name="Freeform 369">
              <a:extLst>
                <a:ext uri="{FF2B5EF4-FFF2-40B4-BE49-F238E27FC236}">
                  <a16:creationId xmlns:a16="http://schemas.microsoft.com/office/drawing/2014/main" id="{37C5DEAE-8B52-4C3C-93FF-1FF4B9FBB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07"/>
              <a:ext cx="184" cy="154"/>
            </a:xfrm>
            <a:custGeom>
              <a:avLst/>
              <a:gdLst>
                <a:gd name="T0" fmla="*/ 23 w 734"/>
                <a:gd name="T1" fmla="*/ 0 h 617"/>
                <a:gd name="T2" fmla="*/ 28 w 734"/>
                <a:gd name="T3" fmla="*/ 0 h 617"/>
                <a:gd name="T4" fmla="*/ 32 w 734"/>
                <a:gd name="T5" fmla="*/ 1 h 617"/>
                <a:gd name="T6" fmla="*/ 36 w 734"/>
                <a:gd name="T7" fmla="*/ 3 h 617"/>
                <a:gd name="T8" fmla="*/ 39 w 734"/>
                <a:gd name="T9" fmla="*/ 5 h 617"/>
                <a:gd name="T10" fmla="*/ 42 w 734"/>
                <a:gd name="T11" fmla="*/ 8 h 617"/>
                <a:gd name="T12" fmla="*/ 44 w 734"/>
                <a:gd name="T13" fmla="*/ 12 h 617"/>
                <a:gd name="T14" fmla="*/ 46 w 734"/>
                <a:gd name="T15" fmla="*/ 15 h 617"/>
                <a:gd name="T16" fmla="*/ 46 w 734"/>
                <a:gd name="T17" fmla="*/ 19 h 617"/>
                <a:gd name="T18" fmla="*/ 46 w 734"/>
                <a:gd name="T19" fmla="*/ 23 h 617"/>
                <a:gd name="T20" fmla="*/ 44 w 734"/>
                <a:gd name="T21" fmla="*/ 26 h 617"/>
                <a:gd name="T22" fmla="*/ 42 w 734"/>
                <a:gd name="T23" fmla="*/ 30 h 617"/>
                <a:gd name="T24" fmla="*/ 39 w 734"/>
                <a:gd name="T25" fmla="*/ 33 h 617"/>
                <a:gd name="T26" fmla="*/ 36 w 734"/>
                <a:gd name="T27" fmla="*/ 35 h 617"/>
                <a:gd name="T28" fmla="*/ 32 w 734"/>
                <a:gd name="T29" fmla="*/ 37 h 617"/>
                <a:gd name="T30" fmla="*/ 28 w 734"/>
                <a:gd name="T31" fmla="*/ 38 h 617"/>
                <a:gd name="T32" fmla="*/ 23 w 734"/>
                <a:gd name="T33" fmla="*/ 38 h 617"/>
                <a:gd name="T34" fmla="*/ 18 w 734"/>
                <a:gd name="T35" fmla="*/ 38 h 617"/>
                <a:gd name="T36" fmla="*/ 14 w 734"/>
                <a:gd name="T37" fmla="*/ 37 h 617"/>
                <a:gd name="T38" fmla="*/ 10 w 734"/>
                <a:gd name="T39" fmla="*/ 35 h 617"/>
                <a:gd name="T40" fmla="*/ 7 w 734"/>
                <a:gd name="T41" fmla="*/ 33 h 617"/>
                <a:gd name="T42" fmla="*/ 4 w 734"/>
                <a:gd name="T43" fmla="*/ 30 h 617"/>
                <a:gd name="T44" fmla="*/ 2 w 734"/>
                <a:gd name="T45" fmla="*/ 26 h 617"/>
                <a:gd name="T46" fmla="*/ 1 w 734"/>
                <a:gd name="T47" fmla="*/ 23 h 617"/>
                <a:gd name="T48" fmla="*/ 0 w 734"/>
                <a:gd name="T49" fmla="*/ 19 h 617"/>
                <a:gd name="T50" fmla="*/ 1 w 734"/>
                <a:gd name="T51" fmla="*/ 15 h 617"/>
                <a:gd name="T52" fmla="*/ 2 w 734"/>
                <a:gd name="T53" fmla="*/ 12 h 617"/>
                <a:gd name="T54" fmla="*/ 4 w 734"/>
                <a:gd name="T55" fmla="*/ 8 h 617"/>
                <a:gd name="T56" fmla="*/ 7 w 734"/>
                <a:gd name="T57" fmla="*/ 5 h 617"/>
                <a:gd name="T58" fmla="*/ 10 w 734"/>
                <a:gd name="T59" fmla="*/ 3 h 617"/>
                <a:gd name="T60" fmla="*/ 14 w 734"/>
                <a:gd name="T61" fmla="*/ 1 h 617"/>
                <a:gd name="T62" fmla="*/ 18 w 734"/>
                <a:gd name="T63" fmla="*/ 0 h 617"/>
                <a:gd name="T64" fmla="*/ 23 w 734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4" h="617">
                  <a:moveTo>
                    <a:pt x="367" y="0"/>
                  </a:moveTo>
                  <a:lnTo>
                    <a:pt x="440" y="6"/>
                  </a:lnTo>
                  <a:lnTo>
                    <a:pt x="508" y="24"/>
                  </a:lnTo>
                  <a:lnTo>
                    <a:pt x="570" y="52"/>
                  </a:lnTo>
                  <a:lnTo>
                    <a:pt x="625" y="89"/>
                  </a:lnTo>
                  <a:lnTo>
                    <a:pt x="671" y="136"/>
                  </a:lnTo>
                  <a:lnTo>
                    <a:pt x="704" y="188"/>
                  </a:lnTo>
                  <a:lnTo>
                    <a:pt x="725" y="244"/>
                  </a:lnTo>
                  <a:lnTo>
                    <a:pt x="734" y="308"/>
                  </a:lnTo>
                  <a:lnTo>
                    <a:pt x="725" y="370"/>
                  </a:lnTo>
                  <a:lnTo>
                    <a:pt x="704" y="426"/>
                  </a:lnTo>
                  <a:lnTo>
                    <a:pt x="671" y="481"/>
                  </a:lnTo>
                  <a:lnTo>
                    <a:pt x="625" y="527"/>
                  </a:lnTo>
                  <a:lnTo>
                    <a:pt x="570" y="565"/>
                  </a:lnTo>
                  <a:lnTo>
                    <a:pt x="508" y="592"/>
                  </a:lnTo>
                  <a:lnTo>
                    <a:pt x="440" y="611"/>
                  </a:lnTo>
                  <a:lnTo>
                    <a:pt x="367" y="617"/>
                  </a:lnTo>
                  <a:lnTo>
                    <a:pt x="291" y="611"/>
                  </a:lnTo>
                  <a:lnTo>
                    <a:pt x="222" y="592"/>
                  </a:lnTo>
                  <a:lnTo>
                    <a:pt x="160" y="565"/>
                  </a:lnTo>
                  <a:lnTo>
                    <a:pt x="106" y="527"/>
                  </a:lnTo>
                  <a:lnTo>
                    <a:pt x="62" y="481"/>
                  </a:lnTo>
                  <a:lnTo>
                    <a:pt x="27" y="426"/>
                  </a:lnTo>
                  <a:lnTo>
                    <a:pt x="7" y="370"/>
                  </a:lnTo>
                  <a:lnTo>
                    <a:pt x="0" y="308"/>
                  </a:lnTo>
                  <a:lnTo>
                    <a:pt x="7" y="244"/>
                  </a:lnTo>
                  <a:lnTo>
                    <a:pt x="27" y="188"/>
                  </a:lnTo>
                  <a:lnTo>
                    <a:pt x="62" y="136"/>
                  </a:lnTo>
                  <a:lnTo>
                    <a:pt x="106" y="89"/>
                  </a:lnTo>
                  <a:lnTo>
                    <a:pt x="160" y="52"/>
                  </a:lnTo>
                  <a:lnTo>
                    <a:pt x="222" y="24"/>
                  </a:lnTo>
                  <a:lnTo>
                    <a:pt x="291" y="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8" name="Freeform 370">
              <a:extLst>
                <a:ext uri="{FF2B5EF4-FFF2-40B4-BE49-F238E27FC236}">
                  <a16:creationId xmlns:a16="http://schemas.microsoft.com/office/drawing/2014/main" id="{88E16B42-42C8-4D21-A524-EE56E21C4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529"/>
              <a:ext cx="131" cy="110"/>
            </a:xfrm>
            <a:custGeom>
              <a:avLst/>
              <a:gdLst>
                <a:gd name="T0" fmla="*/ 16 w 525"/>
                <a:gd name="T1" fmla="*/ 0 h 441"/>
                <a:gd name="T2" fmla="*/ 20 w 525"/>
                <a:gd name="T3" fmla="*/ 0 h 441"/>
                <a:gd name="T4" fmla="*/ 23 w 525"/>
                <a:gd name="T5" fmla="*/ 1 h 441"/>
                <a:gd name="T6" fmla="*/ 25 w 525"/>
                <a:gd name="T7" fmla="*/ 2 h 441"/>
                <a:gd name="T8" fmla="*/ 28 w 525"/>
                <a:gd name="T9" fmla="*/ 4 h 441"/>
                <a:gd name="T10" fmla="*/ 30 w 525"/>
                <a:gd name="T11" fmla="*/ 6 h 441"/>
                <a:gd name="T12" fmla="*/ 31 w 525"/>
                <a:gd name="T13" fmla="*/ 8 h 441"/>
                <a:gd name="T14" fmla="*/ 32 w 525"/>
                <a:gd name="T15" fmla="*/ 11 h 441"/>
                <a:gd name="T16" fmla="*/ 33 w 525"/>
                <a:gd name="T17" fmla="*/ 14 h 441"/>
                <a:gd name="T18" fmla="*/ 32 w 525"/>
                <a:gd name="T19" fmla="*/ 16 h 441"/>
                <a:gd name="T20" fmla="*/ 31 w 525"/>
                <a:gd name="T21" fmla="*/ 19 h 441"/>
                <a:gd name="T22" fmla="*/ 30 w 525"/>
                <a:gd name="T23" fmla="*/ 21 h 441"/>
                <a:gd name="T24" fmla="*/ 28 w 525"/>
                <a:gd name="T25" fmla="*/ 23 h 441"/>
                <a:gd name="T26" fmla="*/ 25 w 525"/>
                <a:gd name="T27" fmla="*/ 25 h 441"/>
                <a:gd name="T28" fmla="*/ 23 w 525"/>
                <a:gd name="T29" fmla="*/ 26 h 441"/>
                <a:gd name="T30" fmla="*/ 20 w 525"/>
                <a:gd name="T31" fmla="*/ 27 h 441"/>
                <a:gd name="T32" fmla="*/ 16 w 525"/>
                <a:gd name="T33" fmla="*/ 27 h 441"/>
                <a:gd name="T34" fmla="*/ 13 w 525"/>
                <a:gd name="T35" fmla="*/ 27 h 441"/>
                <a:gd name="T36" fmla="*/ 10 w 525"/>
                <a:gd name="T37" fmla="*/ 26 h 441"/>
                <a:gd name="T38" fmla="*/ 7 w 525"/>
                <a:gd name="T39" fmla="*/ 25 h 441"/>
                <a:gd name="T40" fmla="*/ 5 w 525"/>
                <a:gd name="T41" fmla="*/ 23 h 441"/>
                <a:gd name="T42" fmla="*/ 3 w 525"/>
                <a:gd name="T43" fmla="*/ 21 h 441"/>
                <a:gd name="T44" fmla="*/ 1 w 525"/>
                <a:gd name="T45" fmla="*/ 19 h 441"/>
                <a:gd name="T46" fmla="*/ 0 w 525"/>
                <a:gd name="T47" fmla="*/ 16 h 441"/>
                <a:gd name="T48" fmla="*/ 0 w 525"/>
                <a:gd name="T49" fmla="*/ 14 h 441"/>
                <a:gd name="T50" fmla="*/ 0 w 525"/>
                <a:gd name="T51" fmla="*/ 11 h 441"/>
                <a:gd name="T52" fmla="*/ 1 w 525"/>
                <a:gd name="T53" fmla="*/ 8 h 441"/>
                <a:gd name="T54" fmla="*/ 3 w 525"/>
                <a:gd name="T55" fmla="*/ 6 h 441"/>
                <a:gd name="T56" fmla="*/ 5 w 525"/>
                <a:gd name="T57" fmla="*/ 4 h 441"/>
                <a:gd name="T58" fmla="*/ 7 w 525"/>
                <a:gd name="T59" fmla="*/ 2 h 441"/>
                <a:gd name="T60" fmla="*/ 10 w 525"/>
                <a:gd name="T61" fmla="*/ 1 h 441"/>
                <a:gd name="T62" fmla="*/ 13 w 525"/>
                <a:gd name="T63" fmla="*/ 0 h 441"/>
                <a:gd name="T64" fmla="*/ 16 w 525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5" h="441">
                  <a:moveTo>
                    <a:pt x="264" y="0"/>
                  </a:moveTo>
                  <a:lnTo>
                    <a:pt x="315" y="6"/>
                  </a:lnTo>
                  <a:lnTo>
                    <a:pt x="364" y="17"/>
                  </a:lnTo>
                  <a:lnTo>
                    <a:pt x="407" y="36"/>
                  </a:lnTo>
                  <a:lnTo>
                    <a:pt x="448" y="63"/>
                  </a:lnTo>
                  <a:lnTo>
                    <a:pt x="478" y="96"/>
                  </a:lnTo>
                  <a:lnTo>
                    <a:pt x="502" y="134"/>
                  </a:lnTo>
                  <a:lnTo>
                    <a:pt x="519" y="175"/>
                  </a:lnTo>
                  <a:lnTo>
                    <a:pt x="525" y="219"/>
                  </a:lnTo>
                  <a:lnTo>
                    <a:pt x="519" y="265"/>
                  </a:lnTo>
                  <a:lnTo>
                    <a:pt x="502" y="305"/>
                  </a:lnTo>
                  <a:lnTo>
                    <a:pt x="478" y="343"/>
                  </a:lnTo>
                  <a:lnTo>
                    <a:pt x="448" y="376"/>
                  </a:lnTo>
                  <a:lnTo>
                    <a:pt x="407" y="403"/>
                  </a:lnTo>
                  <a:lnTo>
                    <a:pt x="364" y="425"/>
                  </a:lnTo>
                  <a:lnTo>
                    <a:pt x="315" y="436"/>
                  </a:lnTo>
                  <a:lnTo>
                    <a:pt x="264" y="441"/>
                  </a:lnTo>
                  <a:lnTo>
                    <a:pt x="211" y="436"/>
                  </a:lnTo>
                  <a:lnTo>
                    <a:pt x="160" y="425"/>
                  </a:lnTo>
                  <a:lnTo>
                    <a:pt x="117" y="403"/>
                  </a:lnTo>
                  <a:lnTo>
                    <a:pt x="79" y="376"/>
                  </a:lnTo>
                  <a:lnTo>
                    <a:pt x="47" y="343"/>
                  </a:lnTo>
                  <a:lnTo>
                    <a:pt x="22" y="305"/>
                  </a:lnTo>
                  <a:lnTo>
                    <a:pt x="5" y="265"/>
                  </a:lnTo>
                  <a:lnTo>
                    <a:pt x="0" y="219"/>
                  </a:lnTo>
                  <a:lnTo>
                    <a:pt x="5" y="175"/>
                  </a:lnTo>
                  <a:lnTo>
                    <a:pt x="22" y="134"/>
                  </a:lnTo>
                  <a:lnTo>
                    <a:pt x="47" y="96"/>
                  </a:lnTo>
                  <a:lnTo>
                    <a:pt x="79" y="63"/>
                  </a:lnTo>
                  <a:lnTo>
                    <a:pt x="117" y="36"/>
                  </a:lnTo>
                  <a:lnTo>
                    <a:pt x="160" y="17"/>
                  </a:lnTo>
                  <a:lnTo>
                    <a:pt x="211" y="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" name="Freeform 371">
              <a:extLst>
                <a:ext uri="{FF2B5EF4-FFF2-40B4-BE49-F238E27FC236}">
                  <a16:creationId xmlns:a16="http://schemas.microsoft.com/office/drawing/2014/main" id="{C54B872D-15A7-427F-B2C9-A75B23352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556"/>
              <a:ext cx="66" cy="56"/>
            </a:xfrm>
            <a:custGeom>
              <a:avLst/>
              <a:gdLst>
                <a:gd name="T0" fmla="*/ 9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9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9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4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4" y="33"/>
                  </a:lnTo>
                  <a:lnTo>
                    <a:pt x="240" y="50"/>
                  </a:lnTo>
                  <a:lnTo>
                    <a:pt x="253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3" y="152"/>
                  </a:lnTo>
                  <a:lnTo>
                    <a:pt x="240" y="172"/>
                  </a:lnTo>
                  <a:lnTo>
                    <a:pt x="224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4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39" y="191"/>
                  </a:lnTo>
                  <a:lnTo>
                    <a:pt x="23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3" y="50"/>
                  </a:lnTo>
                  <a:lnTo>
                    <a:pt x="39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" name="Freeform 372">
              <a:extLst>
                <a:ext uri="{FF2B5EF4-FFF2-40B4-BE49-F238E27FC236}">
                  <a16:creationId xmlns:a16="http://schemas.microsoft.com/office/drawing/2014/main" id="{5B9403B8-5AE5-4D3F-A368-2560FC539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570"/>
              <a:ext cx="35" cy="28"/>
            </a:xfrm>
            <a:custGeom>
              <a:avLst/>
              <a:gdLst>
                <a:gd name="T0" fmla="*/ 5 w 138"/>
                <a:gd name="T1" fmla="*/ 0 h 111"/>
                <a:gd name="T2" fmla="*/ 6 w 138"/>
                <a:gd name="T3" fmla="*/ 0 h 111"/>
                <a:gd name="T4" fmla="*/ 8 w 138"/>
                <a:gd name="T5" fmla="*/ 1 h 111"/>
                <a:gd name="T6" fmla="*/ 9 w 138"/>
                <a:gd name="T7" fmla="*/ 2 h 111"/>
                <a:gd name="T8" fmla="*/ 9 w 138"/>
                <a:gd name="T9" fmla="*/ 4 h 111"/>
                <a:gd name="T10" fmla="*/ 9 w 138"/>
                <a:gd name="T11" fmla="*/ 5 h 111"/>
                <a:gd name="T12" fmla="*/ 8 w 138"/>
                <a:gd name="T13" fmla="*/ 6 h 111"/>
                <a:gd name="T14" fmla="*/ 6 w 138"/>
                <a:gd name="T15" fmla="*/ 7 h 111"/>
                <a:gd name="T16" fmla="*/ 5 w 138"/>
                <a:gd name="T17" fmla="*/ 7 h 111"/>
                <a:gd name="T18" fmla="*/ 3 w 138"/>
                <a:gd name="T19" fmla="*/ 7 h 111"/>
                <a:gd name="T20" fmla="*/ 1 w 138"/>
                <a:gd name="T21" fmla="*/ 6 h 111"/>
                <a:gd name="T22" fmla="*/ 1 w 138"/>
                <a:gd name="T23" fmla="*/ 5 h 111"/>
                <a:gd name="T24" fmla="*/ 0 w 138"/>
                <a:gd name="T25" fmla="*/ 4 h 111"/>
                <a:gd name="T26" fmla="*/ 1 w 138"/>
                <a:gd name="T27" fmla="*/ 2 h 111"/>
                <a:gd name="T28" fmla="*/ 1 w 138"/>
                <a:gd name="T29" fmla="*/ 1 h 111"/>
                <a:gd name="T30" fmla="*/ 3 w 138"/>
                <a:gd name="T31" fmla="*/ 0 h 111"/>
                <a:gd name="T32" fmla="*/ 5 w 138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8" h="111">
                  <a:moveTo>
                    <a:pt x="71" y="0"/>
                  </a:moveTo>
                  <a:lnTo>
                    <a:pt x="95" y="5"/>
                  </a:lnTo>
                  <a:lnTo>
                    <a:pt x="117" y="16"/>
                  </a:lnTo>
                  <a:lnTo>
                    <a:pt x="133" y="32"/>
                  </a:lnTo>
                  <a:lnTo>
                    <a:pt x="138" y="55"/>
                  </a:lnTo>
                  <a:lnTo>
                    <a:pt x="133" y="76"/>
                  </a:lnTo>
                  <a:lnTo>
                    <a:pt x="117" y="95"/>
                  </a:lnTo>
                  <a:lnTo>
                    <a:pt x="95" y="106"/>
                  </a:lnTo>
                  <a:lnTo>
                    <a:pt x="71" y="111"/>
                  </a:lnTo>
                  <a:lnTo>
                    <a:pt x="43" y="106"/>
                  </a:lnTo>
                  <a:lnTo>
                    <a:pt x="18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8" y="16"/>
                  </a:lnTo>
                  <a:lnTo>
                    <a:pt x="43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" name="Freeform 373">
              <a:extLst>
                <a:ext uri="{FF2B5EF4-FFF2-40B4-BE49-F238E27FC236}">
                  <a16:creationId xmlns:a16="http://schemas.microsoft.com/office/drawing/2014/main" id="{EB30C434-5231-4381-82BC-C49FA1F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89"/>
              <a:ext cx="227" cy="190"/>
            </a:xfrm>
            <a:custGeom>
              <a:avLst/>
              <a:gdLst>
                <a:gd name="T0" fmla="*/ 31 w 907"/>
                <a:gd name="T1" fmla="*/ 0 h 758"/>
                <a:gd name="T2" fmla="*/ 37 w 907"/>
                <a:gd name="T3" fmla="*/ 1 h 758"/>
                <a:gd name="T4" fmla="*/ 42 w 907"/>
                <a:gd name="T5" fmla="*/ 3 h 758"/>
                <a:gd name="T6" fmla="*/ 46 w 907"/>
                <a:gd name="T7" fmla="*/ 6 h 758"/>
                <a:gd name="T8" fmla="*/ 50 w 907"/>
                <a:gd name="T9" fmla="*/ 9 h 758"/>
                <a:gd name="T10" fmla="*/ 53 w 907"/>
                <a:gd name="T11" fmla="*/ 13 h 758"/>
                <a:gd name="T12" fmla="*/ 56 w 907"/>
                <a:gd name="T13" fmla="*/ 17 h 758"/>
                <a:gd name="T14" fmla="*/ 57 w 907"/>
                <a:gd name="T15" fmla="*/ 21 h 758"/>
                <a:gd name="T16" fmla="*/ 57 w 907"/>
                <a:gd name="T17" fmla="*/ 26 h 758"/>
                <a:gd name="T18" fmla="*/ 56 w 907"/>
                <a:gd name="T19" fmla="*/ 31 h 758"/>
                <a:gd name="T20" fmla="*/ 53 w 907"/>
                <a:gd name="T21" fmla="*/ 35 h 758"/>
                <a:gd name="T22" fmla="*/ 50 w 907"/>
                <a:gd name="T23" fmla="*/ 39 h 758"/>
                <a:gd name="T24" fmla="*/ 46 w 907"/>
                <a:gd name="T25" fmla="*/ 42 h 758"/>
                <a:gd name="T26" fmla="*/ 42 w 907"/>
                <a:gd name="T27" fmla="*/ 45 h 758"/>
                <a:gd name="T28" fmla="*/ 37 w 907"/>
                <a:gd name="T29" fmla="*/ 47 h 758"/>
                <a:gd name="T30" fmla="*/ 31 w 907"/>
                <a:gd name="T31" fmla="*/ 47 h 758"/>
                <a:gd name="T32" fmla="*/ 25 w 907"/>
                <a:gd name="T33" fmla="*/ 47 h 758"/>
                <a:gd name="T34" fmla="*/ 20 w 907"/>
                <a:gd name="T35" fmla="*/ 47 h 758"/>
                <a:gd name="T36" fmla="*/ 15 w 907"/>
                <a:gd name="T37" fmla="*/ 45 h 758"/>
                <a:gd name="T38" fmla="*/ 10 w 907"/>
                <a:gd name="T39" fmla="*/ 42 h 758"/>
                <a:gd name="T40" fmla="*/ 7 w 907"/>
                <a:gd name="T41" fmla="*/ 39 h 758"/>
                <a:gd name="T42" fmla="*/ 4 w 907"/>
                <a:gd name="T43" fmla="*/ 35 h 758"/>
                <a:gd name="T44" fmla="*/ 1 w 907"/>
                <a:gd name="T45" fmla="*/ 31 h 758"/>
                <a:gd name="T46" fmla="*/ 0 w 907"/>
                <a:gd name="T47" fmla="*/ 26 h 758"/>
                <a:gd name="T48" fmla="*/ 0 w 907"/>
                <a:gd name="T49" fmla="*/ 21 h 758"/>
                <a:gd name="T50" fmla="*/ 1 w 907"/>
                <a:gd name="T51" fmla="*/ 17 h 758"/>
                <a:gd name="T52" fmla="*/ 4 w 907"/>
                <a:gd name="T53" fmla="*/ 13 h 758"/>
                <a:gd name="T54" fmla="*/ 7 w 907"/>
                <a:gd name="T55" fmla="*/ 9 h 758"/>
                <a:gd name="T56" fmla="*/ 10 w 907"/>
                <a:gd name="T57" fmla="*/ 6 h 758"/>
                <a:gd name="T58" fmla="*/ 15 w 907"/>
                <a:gd name="T59" fmla="*/ 3 h 758"/>
                <a:gd name="T60" fmla="*/ 20 w 907"/>
                <a:gd name="T61" fmla="*/ 1 h 758"/>
                <a:gd name="T62" fmla="*/ 25 w 907"/>
                <a:gd name="T63" fmla="*/ 0 h 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7" h="758">
                  <a:moveTo>
                    <a:pt x="450" y="0"/>
                  </a:moveTo>
                  <a:lnTo>
                    <a:pt x="496" y="3"/>
                  </a:lnTo>
                  <a:lnTo>
                    <a:pt x="543" y="8"/>
                  </a:lnTo>
                  <a:lnTo>
                    <a:pt x="586" y="17"/>
                  </a:lnTo>
                  <a:lnTo>
                    <a:pt x="627" y="30"/>
                  </a:lnTo>
                  <a:lnTo>
                    <a:pt x="668" y="47"/>
                  </a:lnTo>
                  <a:lnTo>
                    <a:pt x="706" y="65"/>
                  </a:lnTo>
                  <a:lnTo>
                    <a:pt x="741" y="88"/>
                  </a:lnTo>
                  <a:lnTo>
                    <a:pt x="773" y="112"/>
                  </a:lnTo>
                  <a:lnTo>
                    <a:pt x="803" y="139"/>
                  </a:lnTo>
                  <a:lnTo>
                    <a:pt x="828" y="169"/>
                  </a:lnTo>
                  <a:lnTo>
                    <a:pt x="853" y="199"/>
                  </a:lnTo>
                  <a:lnTo>
                    <a:pt x="872" y="231"/>
                  </a:lnTo>
                  <a:lnTo>
                    <a:pt x="886" y="266"/>
                  </a:lnTo>
                  <a:lnTo>
                    <a:pt x="899" y="302"/>
                  </a:lnTo>
                  <a:lnTo>
                    <a:pt x="904" y="340"/>
                  </a:lnTo>
                  <a:lnTo>
                    <a:pt x="907" y="379"/>
                  </a:lnTo>
                  <a:lnTo>
                    <a:pt x="904" y="416"/>
                  </a:lnTo>
                  <a:lnTo>
                    <a:pt x="899" y="455"/>
                  </a:lnTo>
                  <a:lnTo>
                    <a:pt x="886" y="492"/>
                  </a:lnTo>
                  <a:lnTo>
                    <a:pt x="872" y="525"/>
                  </a:lnTo>
                  <a:lnTo>
                    <a:pt x="853" y="560"/>
                  </a:lnTo>
                  <a:lnTo>
                    <a:pt x="828" y="590"/>
                  </a:lnTo>
                  <a:lnTo>
                    <a:pt x="803" y="620"/>
                  </a:lnTo>
                  <a:lnTo>
                    <a:pt x="773" y="647"/>
                  </a:lnTo>
                  <a:lnTo>
                    <a:pt x="741" y="672"/>
                  </a:lnTo>
                  <a:lnTo>
                    <a:pt x="706" y="693"/>
                  </a:lnTo>
                  <a:lnTo>
                    <a:pt x="668" y="712"/>
                  </a:lnTo>
                  <a:lnTo>
                    <a:pt x="627" y="728"/>
                  </a:lnTo>
                  <a:lnTo>
                    <a:pt x="586" y="742"/>
                  </a:lnTo>
                  <a:lnTo>
                    <a:pt x="543" y="750"/>
                  </a:lnTo>
                  <a:lnTo>
                    <a:pt x="496" y="756"/>
                  </a:lnTo>
                  <a:lnTo>
                    <a:pt x="450" y="758"/>
                  </a:lnTo>
                  <a:lnTo>
                    <a:pt x="404" y="756"/>
                  </a:lnTo>
                  <a:lnTo>
                    <a:pt x="358" y="750"/>
                  </a:lnTo>
                  <a:lnTo>
                    <a:pt x="318" y="742"/>
                  </a:lnTo>
                  <a:lnTo>
                    <a:pt x="274" y="728"/>
                  </a:lnTo>
                  <a:lnTo>
                    <a:pt x="237" y="712"/>
                  </a:lnTo>
                  <a:lnTo>
                    <a:pt x="198" y="693"/>
                  </a:lnTo>
                  <a:lnTo>
                    <a:pt x="163" y="672"/>
                  </a:lnTo>
                  <a:lnTo>
                    <a:pt x="133" y="647"/>
                  </a:lnTo>
                  <a:lnTo>
                    <a:pt x="103" y="620"/>
                  </a:lnTo>
                  <a:lnTo>
                    <a:pt x="76" y="590"/>
                  </a:lnTo>
                  <a:lnTo>
                    <a:pt x="54" y="560"/>
                  </a:lnTo>
                  <a:lnTo>
                    <a:pt x="35" y="525"/>
                  </a:lnTo>
                  <a:lnTo>
                    <a:pt x="18" y="492"/>
                  </a:lnTo>
                  <a:lnTo>
                    <a:pt x="8" y="455"/>
                  </a:lnTo>
                  <a:lnTo>
                    <a:pt x="2" y="416"/>
                  </a:lnTo>
                  <a:lnTo>
                    <a:pt x="0" y="379"/>
                  </a:lnTo>
                  <a:lnTo>
                    <a:pt x="2" y="340"/>
                  </a:lnTo>
                  <a:lnTo>
                    <a:pt x="8" y="302"/>
                  </a:lnTo>
                  <a:lnTo>
                    <a:pt x="18" y="266"/>
                  </a:lnTo>
                  <a:lnTo>
                    <a:pt x="35" y="231"/>
                  </a:lnTo>
                  <a:lnTo>
                    <a:pt x="54" y="199"/>
                  </a:lnTo>
                  <a:lnTo>
                    <a:pt x="76" y="169"/>
                  </a:lnTo>
                  <a:lnTo>
                    <a:pt x="103" y="139"/>
                  </a:lnTo>
                  <a:lnTo>
                    <a:pt x="133" y="112"/>
                  </a:lnTo>
                  <a:lnTo>
                    <a:pt x="163" y="88"/>
                  </a:lnTo>
                  <a:lnTo>
                    <a:pt x="198" y="65"/>
                  </a:lnTo>
                  <a:lnTo>
                    <a:pt x="237" y="47"/>
                  </a:lnTo>
                  <a:lnTo>
                    <a:pt x="274" y="30"/>
                  </a:lnTo>
                  <a:lnTo>
                    <a:pt x="318" y="17"/>
                  </a:lnTo>
                  <a:lnTo>
                    <a:pt x="358" y="8"/>
                  </a:lnTo>
                  <a:lnTo>
                    <a:pt x="404" y="3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2" name="Freeform 374">
              <a:extLst>
                <a:ext uri="{FF2B5EF4-FFF2-40B4-BE49-F238E27FC236}">
                  <a16:creationId xmlns:a16="http://schemas.microsoft.com/office/drawing/2014/main" id="{ACCDA12C-6AFE-45F5-BCFF-263EBB70E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507"/>
              <a:ext cx="184" cy="154"/>
            </a:xfrm>
            <a:custGeom>
              <a:avLst/>
              <a:gdLst>
                <a:gd name="T0" fmla="*/ 23 w 733"/>
                <a:gd name="T1" fmla="*/ 0 h 617"/>
                <a:gd name="T2" fmla="*/ 28 w 733"/>
                <a:gd name="T3" fmla="*/ 0 h 617"/>
                <a:gd name="T4" fmla="*/ 32 w 733"/>
                <a:gd name="T5" fmla="*/ 1 h 617"/>
                <a:gd name="T6" fmla="*/ 36 w 733"/>
                <a:gd name="T7" fmla="*/ 3 h 617"/>
                <a:gd name="T8" fmla="*/ 39 w 733"/>
                <a:gd name="T9" fmla="*/ 5 h 617"/>
                <a:gd name="T10" fmla="*/ 42 w 733"/>
                <a:gd name="T11" fmla="*/ 8 h 617"/>
                <a:gd name="T12" fmla="*/ 44 w 733"/>
                <a:gd name="T13" fmla="*/ 12 h 617"/>
                <a:gd name="T14" fmla="*/ 46 w 733"/>
                <a:gd name="T15" fmla="*/ 15 h 617"/>
                <a:gd name="T16" fmla="*/ 46 w 733"/>
                <a:gd name="T17" fmla="*/ 19 h 617"/>
                <a:gd name="T18" fmla="*/ 46 w 733"/>
                <a:gd name="T19" fmla="*/ 23 h 617"/>
                <a:gd name="T20" fmla="*/ 44 w 733"/>
                <a:gd name="T21" fmla="*/ 26 h 617"/>
                <a:gd name="T22" fmla="*/ 42 w 733"/>
                <a:gd name="T23" fmla="*/ 30 h 617"/>
                <a:gd name="T24" fmla="*/ 39 w 733"/>
                <a:gd name="T25" fmla="*/ 33 h 617"/>
                <a:gd name="T26" fmla="*/ 36 w 733"/>
                <a:gd name="T27" fmla="*/ 35 h 617"/>
                <a:gd name="T28" fmla="*/ 32 w 733"/>
                <a:gd name="T29" fmla="*/ 37 h 617"/>
                <a:gd name="T30" fmla="*/ 28 w 733"/>
                <a:gd name="T31" fmla="*/ 38 h 617"/>
                <a:gd name="T32" fmla="*/ 23 w 733"/>
                <a:gd name="T33" fmla="*/ 38 h 617"/>
                <a:gd name="T34" fmla="*/ 19 w 733"/>
                <a:gd name="T35" fmla="*/ 38 h 617"/>
                <a:gd name="T36" fmla="*/ 14 w 733"/>
                <a:gd name="T37" fmla="*/ 37 h 617"/>
                <a:gd name="T38" fmla="*/ 10 w 733"/>
                <a:gd name="T39" fmla="*/ 35 h 617"/>
                <a:gd name="T40" fmla="*/ 7 w 733"/>
                <a:gd name="T41" fmla="*/ 33 h 617"/>
                <a:gd name="T42" fmla="*/ 4 w 733"/>
                <a:gd name="T43" fmla="*/ 30 h 617"/>
                <a:gd name="T44" fmla="*/ 2 w 733"/>
                <a:gd name="T45" fmla="*/ 26 h 617"/>
                <a:gd name="T46" fmla="*/ 1 w 733"/>
                <a:gd name="T47" fmla="*/ 23 h 617"/>
                <a:gd name="T48" fmla="*/ 0 w 733"/>
                <a:gd name="T49" fmla="*/ 19 h 617"/>
                <a:gd name="T50" fmla="*/ 1 w 733"/>
                <a:gd name="T51" fmla="*/ 15 h 617"/>
                <a:gd name="T52" fmla="*/ 2 w 733"/>
                <a:gd name="T53" fmla="*/ 12 h 617"/>
                <a:gd name="T54" fmla="*/ 4 w 733"/>
                <a:gd name="T55" fmla="*/ 8 h 617"/>
                <a:gd name="T56" fmla="*/ 7 w 733"/>
                <a:gd name="T57" fmla="*/ 5 h 617"/>
                <a:gd name="T58" fmla="*/ 10 w 733"/>
                <a:gd name="T59" fmla="*/ 3 h 617"/>
                <a:gd name="T60" fmla="*/ 14 w 733"/>
                <a:gd name="T61" fmla="*/ 1 h 617"/>
                <a:gd name="T62" fmla="*/ 19 w 733"/>
                <a:gd name="T63" fmla="*/ 0 h 617"/>
                <a:gd name="T64" fmla="*/ 23 w 733"/>
                <a:gd name="T65" fmla="*/ 0 h 6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617">
                  <a:moveTo>
                    <a:pt x="366" y="0"/>
                  </a:moveTo>
                  <a:lnTo>
                    <a:pt x="442" y="6"/>
                  </a:lnTo>
                  <a:lnTo>
                    <a:pt x="511" y="24"/>
                  </a:lnTo>
                  <a:lnTo>
                    <a:pt x="573" y="52"/>
                  </a:lnTo>
                  <a:lnTo>
                    <a:pt x="627" y="89"/>
                  </a:lnTo>
                  <a:lnTo>
                    <a:pt x="671" y="136"/>
                  </a:lnTo>
                  <a:lnTo>
                    <a:pt x="707" y="188"/>
                  </a:lnTo>
                  <a:lnTo>
                    <a:pt x="725" y="244"/>
                  </a:lnTo>
                  <a:lnTo>
                    <a:pt x="733" y="308"/>
                  </a:lnTo>
                  <a:lnTo>
                    <a:pt x="725" y="370"/>
                  </a:lnTo>
                  <a:lnTo>
                    <a:pt x="707" y="426"/>
                  </a:lnTo>
                  <a:lnTo>
                    <a:pt x="671" y="481"/>
                  </a:lnTo>
                  <a:lnTo>
                    <a:pt x="627" y="527"/>
                  </a:lnTo>
                  <a:lnTo>
                    <a:pt x="573" y="565"/>
                  </a:lnTo>
                  <a:lnTo>
                    <a:pt x="511" y="592"/>
                  </a:lnTo>
                  <a:lnTo>
                    <a:pt x="442" y="611"/>
                  </a:lnTo>
                  <a:lnTo>
                    <a:pt x="366" y="617"/>
                  </a:lnTo>
                  <a:lnTo>
                    <a:pt x="294" y="611"/>
                  </a:lnTo>
                  <a:lnTo>
                    <a:pt x="225" y="592"/>
                  </a:lnTo>
                  <a:lnTo>
                    <a:pt x="163" y="565"/>
                  </a:lnTo>
                  <a:lnTo>
                    <a:pt x="109" y="527"/>
                  </a:lnTo>
                  <a:lnTo>
                    <a:pt x="63" y="481"/>
                  </a:lnTo>
                  <a:lnTo>
                    <a:pt x="30" y="426"/>
                  </a:lnTo>
                  <a:lnTo>
                    <a:pt x="8" y="370"/>
                  </a:lnTo>
                  <a:lnTo>
                    <a:pt x="0" y="308"/>
                  </a:lnTo>
                  <a:lnTo>
                    <a:pt x="8" y="244"/>
                  </a:lnTo>
                  <a:lnTo>
                    <a:pt x="30" y="188"/>
                  </a:lnTo>
                  <a:lnTo>
                    <a:pt x="63" y="136"/>
                  </a:lnTo>
                  <a:lnTo>
                    <a:pt x="109" y="89"/>
                  </a:lnTo>
                  <a:lnTo>
                    <a:pt x="163" y="52"/>
                  </a:lnTo>
                  <a:lnTo>
                    <a:pt x="225" y="24"/>
                  </a:lnTo>
                  <a:lnTo>
                    <a:pt x="294" y="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77A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3" name="Freeform 375">
              <a:extLst>
                <a:ext uri="{FF2B5EF4-FFF2-40B4-BE49-F238E27FC236}">
                  <a16:creationId xmlns:a16="http://schemas.microsoft.com/office/drawing/2014/main" id="{A856238F-705F-4200-B5D2-7A94EF87B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529"/>
              <a:ext cx="131" cy="110"/>
            </a:xfrm>
            <a:custGeom>
              <a:avLst/>
              <a:gdLst>
                <a:gd name="T0" fmla="*/ 16 w 526"/>
                <a:gd name="T1" fmla="*/ 0 h 441"/>
                <a:gd name="T2" fmla="*/ 19 w 526"/>
                <a:gd name="T3" fmla="*/ 0 h 441"/>
                <a:gd name="T4" fmla="*/ 23 w 526"/>
                <a:gd name="T5" fmla="*/ 1 h 441"/>
                <a:gd name="T6" fmla="*/ 25 w 526"/>
                <a:gd name="T7" fmla="*/ 2 h 441"/>
                <a:gd name="T8" fmla="*/ 28 w 526"/>
                <a:gd name="T9" fmla="*/ 4 h 441"/>
                <a:gd name="T10" fmla="*/ 30 w 526"/>
                <a:gd name="T11" fmla="*/ 6 h 441"/>
                <a:gd name="T12" fmla="*/ 31 w 526"/>
                <a:gd name="T13" fmla="*/ 8 h 441"/>
                <a:gd name="T14" fmla="*/ 32 w 526"/>
                <a:gd name="T15" fmla="*/ 11 h 441"/>
                <a:gd name="T16" fmla="*/ 33 w 526"/>
                <a:gd name="T17" fmla="*/ 14 h 441"/>
                <a:gd name="T18" fmla="*/ 32 w 526"/>
                <a:gd name="T19" fmla="*/ 16 h 441"/>
                <a:gd name="T20" fmla="*/ 31 w 526"/>
                <a:gd name="T21" fmla="*/ 19 h 441"/>
                <a:gd name="T22" fmla="*/ 30 w 526"/>
                <a:gd name="T23" fmla="*/ 21 h 441"/>
                <a:gd name="T24" fmla="*/ 28 w 526"/>
                <a:gd name="T25" fmla="*/ 23 h 441"/>
                <a:gd name="T26" fmla="*/ 25 w 526"/>
                <a:gd name="T27" fmla="*/ 25 h 441"/>
                <a:gd name="T28" fmla="*/ 23 w 526"/>
                <a:gd name="T29" fmla="*/ 26 h 441"/>
                <a:gd name="T30" fmla="*/ 19 w 526"/>
                <a:gd name="T31" fmla="*/ 27 h 441"/>
                <a:gd name="T32" fmla="*/ 16 w 526"/>
                <a:gd name="T33" fmla="*/ 27 h 441"/>
                <a:gd name="T34" fmla="*/ 13 w 526"/>
                <a:gd name="T35" fmla="*/ 27 h 441"/>
                <a:gd name="T36" fmla="*/ 10 w 526"/>
                <a:gd name="T37" fmla="*/ 26 h 441"/>
                <a:gd name="T38" fmla="*/ 7 w 526"/>
                <a:gd name="T39" fmla="*/ 25 h 441"/>
                <a:gd name="T40" fmla="*/ 5 w 526"/>
                <a:gd name="T41" fmla="*/ 23 h 441"/>
                <a:gd name="T42" fmla="*/ 3 w 526"/>
                <a:gd name="T43" fmla="*/ 21 h 441"/>
                <a:gd name="T44" fmla="*/ 1 w 526"/>
                <a:gd name="T45" fmla="*/ 19 h 441"/>
                <a:gd name="T46" fmla="*/ 0 w 526"/>
                <a:gd name="T47" fmla="*/ 16 h 441"/>
                <a:gd name="T48" fmla="*/ 0 w 526"/>
                <a:gd name="T49" fmla="*/ 14 h 441"/>
                <a:gd name="T50" fmla="*/ 0 w 526"/>
                <a:gd name="T51" fmla="*/ 11 h 441"/>
                <a:gd name="T52" fmla="*/ 1 w 526"/>
                <a:gd name="T53" fmla="*/ 8 h 441"/>
                <a:gd name="T54" fmla="*/ 3 w 526"/>
                <a:gd name="T55" fmla="*/ 6 h 441"/>
                <a:gd name="T56" fmla="*/ 5 w 526"/>
                <a:gd name="T57" fmla="*/ 4 h 441"/>
                <a:gd name="T58" fmla="*/ 7 w 526"/>
                <a:gd name="T59" fmla="*/ 2 h 441"/>
                <a:gd name="T60" fmla="*/ 10 w 526"/>
                <a:gd name="T61" fmla="*/ 1 h 441"/>
                <a:gd name="T62" fmla="*/ 13 w 526"/>
                <a:gd name="T63" fmla="*/ 0 h 441"/>
                <a:gd name="T64" fmla="*/ 16 w 526"/>
                <a:gd name="T65" fmla="*/ 0 h 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6" h="441">
                  <a:moveTo>
                    <a:pt x="261" y="0"/>
                  </a:moveTo>
                  <a:lnTo>
                    <a:pt x="313" y="6"/>
                  </a:lnTo>
                  <a:lnTo>
                    <a:pt x="365" y="17"/>
                  </a:lnTo>
                  <a:lnTo>
                    <a:pt x="408" y="39"/>
                  </a:lnTo>
                  <a:lnTo>
                    <a:pt x="446" y="66"/>
                  </a:lnTo>
                  <a:lnTo>
                    <a:pt x="479" y="99"/>
                  </a:lnTo>
                  <a:lnTo>
                    <a:pt x="503" y="134"/>
                  </a:lnTo>
                  <a:lnTo>
                    <a:pt x="519" y="175"/>
                  </a:lnTo>
                  <a:lnTo>
                    <a:pt x="526" y="219"/>
                  </a:lnTo>
                  <a:lnTo>
                    <a:pt x="519" y="265"/>
                  </a:lnTo>
                  <a:lnTo>
                    <a:pt x="503" y="305"/>
                  </a:lnTo>
                  <a:lnTo>
                    <a:pt x="479" y="343"/>
                  </a:lnTo>
                  <a:lnTo>
                    <a:pt x="446" y="376"/>
                  </a:lnTo>
                  <a:lnTo>
                    <a:pt x="408" y="403"/>
                  </a:lnTo>
                  <a:lnTo>
                    <a:pt x="365" y="425"/>
                  </a:lnTo>
                  <a:lnTo>
                    <a:pt x="313" y="436"/>
                  </a:lnTo>
                  <a:lnTo>
                    <a:pt x="261" y="441"/>
                  </a:lnTo>
                  <a:lnTo>
                    <a:pt x="210" y="436"/>
                  </a:lnTo>
                  <a:lnTo>
                    <a:pt x="161" y="425"/>
                  </a:lnTo>
                  <a:lnTo>
                    <a:pt x="118" y="403"/>
                  </a:lnTo>
                  <a:lnTo>
                    <a:pt x="80" y="376"/>
                  </a:lnTo>
                  <a:lnTo>
                    <a:pt x="48" y="343"/>
                  </a:lnTo>
                  <a:lnTo>
                    <a:pt x="23" y="305"/>
                  </a:lnTo>
                  <a:lnTo>
                    <a:pt x="6" y="265"/>
                  </a:lnTo>
                  <a:lnTo>
                    <a:pt x="0" y="219"/>
                  </a:lnTo>
                  <a:lnTo>
                    <a:pt x="6" y="175"/>
                  </a:lnTo>
                  <a:lnTo>
                    <a:pt x="23" y="134"/>
                  </a:lnTo>
                  <a:lnTo>
                    <a:pt x="48" y="99"/>
                  </a:lnTo>
                  <a:lnTo>
                    <a:pt x="80" y="66"/>
                  </a:lnTo>
                  <a:lnTo>
                    <a:pt x="118" y="39"/>
                  </a:lnTo>
                  <a:lnTo>
                    <a:pt x="161" y="17"/>
                  </a:lnTo>
                  <a:lnTo>
                    <a:pt x="210" y="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4" name="Freeform 376">
              <a:extLst>
                <a:ext uri="{FF2B5EF4-FFF2-40B4-BE49-F238E27FC236}">
                  <a16:creationId xmlns:a16="http://schemas.microsoft.com/office/drawing/2014/main" id="{F280A639-925F-476C-91B8-2FB0BF813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556"/>
              <a:ext cx="66" cy="56"/>
            </a:xfrm>
            <a:custGeom>
              <a:avLst/>
              <a:gdLst>
                <a:gd name="T0" fmla="*/ 8 w 264"/>
                <a:gd name="T1" fmla="*/ 0 h 223"/>
                <a:gd name="T2" fmla="*/ 10 w 264"/>
                <a:gd name="T3" fmla="*/ 0 h 223"/>
                <a:gd name="T4" fmla="*/ 12 w 264"/>
                <a:gd name="T5" fmla="*/ 1 h 223"/>
                <a:gd name="T6" fmla="*/ 13 w 264"/>
                <a:gd name="T7" fmla="*/ 1 h 223"/>
                <a:gd name="T8" fmla="*/ 14 w 264"/>
                <a:gd name="T9" fmla="*/ 2 h 223"/>
                <a:gd name="T10" fmla="*/ 15 w 264"/>
                <a:gd name="T11" fmla="*/ 3 h 223"/>
                <a:gd name="T12" fmla="*/ 16 w 264"/>
                <a:gd name="T13" fmla="*/ 4 h 223"/>
                <a:gd name="T14" fmla="*/ 16 w 264"/>
                <a:gd name="T15" fmla="*/ 6 h 223"/>
                <a:gd name="T16" fmla="*/ 17 w 264"/>
                <a:gd name="T17" fmla="*/ 7 h 223"/>
                <a:gd name="T18" fmla="*/ 16 w 264"/>
                <a:gd name="T19" fmla="*/ 8 h 223"/>
                <a:gd name="T20" fmla="*/ 16 w 264"/>
                <a:gd name="T21" fmla="*/ 10 h 223"/>
                <a:gd name="T22" fmla="*/ 15 w 264"/>
                <a:gd name="T23" fmla="*/ 11 h 223"/>
                <a:gd name="T24" fmla="*/ 14 w 264"/>
                <a:gd name="T25" fmla="*/ 12 h 223"/>
                <a:gd name="T26" fmla="*/ 13 w 264"/>
                <a:gd name="T27" fmla="*/ 13 h 223"/>
                <a:gd name="T28" fmla="*/ 12 w 264"/>
                <a:gd name="T29" fmla="*/ 14 h 223"/>
                <a:gd name="T30" fmla="*/ 10 w 264"/>
                <a:gd name="T31" fmla="*/ 14 h 223"/>
                <a:gd name="T32" fmla="*/ 8 w 264"/>
                <a:gd name="T33" fmla="*/ 14 h 223"/>
                <a:gd name="T34" fmla="*/ 7 w 264"/>
                <a:gd name="T35" fmla="*/ 14 h 223"/>
                <a:gd name="T36" fmla="*/ 5 w 264"/>
                <a:gd name="T37" fmla="*/ 14 h 223"/>
                <a:gd name="T38" fmla="*/ 4 w 264"/>
                <a:gd name="T39" fmla="*/ 13 h 223"/>
                <a:gd name="T40" fmla="*/ 3 w 264"/>
                <a:gd name="T41" fmla="*/ 12 h 223"/>
                <a:gd name="T42" fmla="*/ 2 w 264"/>
                <a:gd name="T43" fmla="*/ 11 h 223"/>
                <a:gd name="T44" fmla="*/ 1 w 264"/>
                <a:gd name="T45" fmla="*/ 10 h 223"/>
                <a:gd name="T46" fmla="*/ 0 w 264"/>
                <a:gd name="T47" fmla="*/ 8 h 223"/>
                <a:gd name="T48" fmla="*/ 0 w 264"/>
                <a:gd name="T49" fmla="*/ 7 h 223"/>
                <a:gd name="T50" fmla="*/ 0 w 264"/>
                <a:gd name="T51" fmla="*/ 6 h 223"/>
                <a:gd name="T52" fmla="*/ 1 w 264"/>
                <a:gd name="T53" fmla="*/ 4 h 223"/>
                <a:gd name="T54" fmla="*/ 2 w 264"/>
                <a:gd name="T55" fmla="*/ 3 h 223"/>
                <a:gd name="T56" fmla="*/ 3 w 264"/>
                <a:gd name="T57" fmla="*/ 2 h 223"/>
                <a:gd name="T58" fmla="*/ 4 w 264"/>
                <a:gd name="T59" fmla="*/ 1 h 223"/>
                <a:gd name="T60" fmla="*/ 5 w 264"/>
                <a:gd name="T61" fmla="*/ 1 h 223"/>
                <a:gd name="T62" fmla="*/ 7 w 264"/>
                <a:gd name="T63" fmla="*/ 0 h 223"/>
                <a:gd name="T64" fmla="*/ 8 w 26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4" h="223">
                  <a:moveTo>
                    <a:pt x="130" y="0"/>
                  </a:moveTo>
                  <a:lnTo>
                    <a:pt x="158" y="3"/>
                  </a:lnTo>
                  <a:lnTo>
                    <a:pt x="182" y="9"/>
                  </a:lnTo>
                  <a:lnTo>
                    <a:pt x="204" y="20"/>
                  </a:lnTo>
                  <a:lnTo>
                    <a:pt x="226" y="33"/>
                  </a:lnTo>
                  <a:lnTo>
                    <a:pt x="242" y="50"/>
                  </a:lnTo>
                  <a:lnTo>
                    <a:pt x="252" y="66"/>
                  </a:lnTo>
                  <a:lnTo>
                    <a:pt x="261" y="87"/>
                  </a:lnTo>
                  <a:lnTo>
                    <a:pt x="264" y="110"/>
                  </a:lnTo>
                  <a:lnTo>
                    <a:pt x="261" y="131"/>
                  </a:lnTo>
                  <a:lnTo>
                    <a:pt x="252" y="152"/>
                  </a:lnTo>
                  <a:lnTo>
                    <a:pt x="242" y="172"/>
                  </a:lnTo>
                  <a:lnTo>
                    <a:pt x="226" y="191"/>
                  </a:lnTo>
                  <a:lnTo>
                    <a:pt x="204" y="204"/>
                  </a:lnTo>
                  <a:lnTo>
                    <a:pt x="182" y="215"/>
                  </a:lnTo>
                  <a:lnTo>
                    <a:pt x="158" y="221"/>
                  </a:lnTo>
                  <a:lnTo>
                    <a:pt x="130" y="223"/>
                  </a:lnTo>
                  <a:lnTo>
                    <a:pt x="106" y="221"/>
                  </a:lnTo>
                  <a:lnTo>
                    <a:pt x="81" y="215"/>
                  </a:lnTo>
                  <a:lnTo>
                    <a:pt x="60" y="204"/>
                  </a:lnTo>
                  <a:lnTo>
                    <a:pt x="41" y="191"/>
                  </a:lnTo>
                  <a:lnTo>
                    <a:pt x="25" y="172"/>
                  </a:lnTo>
                  <a:lnTo>
                    <a:pt x="11" y="152"/>
                  </a:lnTo>
                  <a:lnTo>
                    <a:pt x="3" y="131"/>
                  </a:lnTo>
                  <a:lnTo>
                    <a:pt x="0" y="110"/>
                  </a:lnTo>
                  <a:lnTo>
                    <a:pt x="3" y="87"/>
                  </a:lnTo>
                  <a:lnTo>
                    <a:pt x="11" y="66"/>
                  </a:lnTo>
                  <a:lnTo>
                    <a:pt x="25" y="50"/>
                  </a:lnTo>
                  <a:lnTo>
                    <a:pt x="41" y="33"/>
                  </a:lnTo>
                  <a:lnTo>
                    <a:pt x="60" y="20"/>
                  </a:lnTo>
                  <a:lnTo>
                    <a:pt x="81" y="9"/>
                  </a:lnTo>
                  <a:lnTo>
                    <a:pt x="106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5" name="Freeform 377">
              <a:extLst>
                <a:ext uri="{FF2B5EF4-FFF2-40B4-BE49-F238E27FC236}">
                  <a16:creationId xmlns:a16="http://schemas.microsoft.com/office/drawing/2014/main" id="{DF08BCED-91E7-487A-A7F2-3E42C26A3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1570"/>
              <a:ext cx="34" cy="28"/>
            </a:xfrm>
            <a:custGeom>
              <a:avLst/>
              <a:gdLst>
                <a:gd name="T0" fmla="*/ 4 w 136"/>
                <a:gd name="T1" fmla="*/ 0 h 111"/>
                <a:gd name="T2" fmla="*/ 6 w 136"/>
                <a:gd name="T3" fmla="*/ 0 h 111"/>
                <a:gd name="T4" fmla="*/ 7 w 136"/>
                <a:gd name="T5" fmla="*/ 1 h 111"/>
                <a:gd name="T6" fmla="*/ 8 w 136"/>
                <a:gd name="T7" fmla="*/ 2 h 111"/>
                <a:gd name="T8" fmla="*/ 9 w 136"/>
                <a:gd name="T9" fmla="*/ 4 h 111"/>
                <a:gd name="T10" fmla="*/ 8 w 136"/>
                <a:gd name="T11" fmla="*/ 5 h 111"/>
                <a:gd name="T12" fmla="*/ 7 w 136"/>
                <a:gd name="T13" fmla="*/ 6 h 111"/>
                <a:gd name="T14" fmla="*/ 6 w 136"/>
                <a:gd name="T15" fmla="*/ 7 h 111"/>
                <a:gd name="T16" fmla="*/ 4 w 136"/>
                <a:gd name="T17" fmla="*/ 7 h 111"/>
                <a:gd name="T18" fmla="*/ 3 w 136"/>
                <a:gd name="T19" fmla="*/ 7 h 111"/>
                <a:gd name="T20" fmla="*/ 1 w 136"/>
                <a:gd name="T21" fmla="*/ 6 h 111"/>
                <a:gd name="T22" fmla="*/ 1 w 136"/>
                <a:gd name="T23" fmla="*/ 5 h 111"/>
                <a:gd name="T24" fmla="*/ 0 w 136"/>
                <a:gd name="T25" fmla="*/ 4 h 111"/>
                <a:gd name="T26" fmla="*/ 1 w 136"/>
                <a:gd name="T27" fmla="*/ 2 h 111"/>
                <a:gd name="T28" fmla="*/ 1 w 136"/>
                <a:gd name="T29" fmla="*/ 1 h 111"/>
                <a:gd name="T30" fmla="*/ 3 w 136"/>
                <a:gd name="T31" fmla="*/ 0 h 111"/>
                <a:gd name="T32" fmla="*/ 4 w 136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" h="111">
                  <a:moveTo>
                    <a:pt x="65" y="0"/>
                  </a:moveTo>
                  <a:lnTo>
                    <a:pt x="93" y="5"/>
                  </a:lnTo>
                  <a:lnTo>
                    <a:pt x="115" y="16"/>
                  </a:lnTo>
                  <a:lnTo>
                    <a:pt x="131" y="32"/>
                  </a:lnTo>
                  <a:lnTo>
                    <a:pt x="136" y="55"/>
                  </a:lnTo>
                  <a:lnTo>
                    <a:pt x="131" y="76"/>
                  </a:lnTo>
                  <a:lnTo>
                    <a:pt x="115" y="95"/>
                  </a:lnTo>
                  <a:lnTo>
                    <a:pt x="93" y="106"/>
                  </a:lnTo>
                  <a:lnTo>
                    <a:pt x="65" y="111"/>
                  </a:lnTo>
                  <a:lnTo>
                    <a:pt x="39" y="106"/>
                  </a:lnTo>
                  <a:lnTo>
                    <a:pt x="19" y="95"/>
                  </a:lnTo>
                  <a:lnTo>
                    <a:pt x="6" y="76"/>
                  </a:lnTo>
                  <a:lnTo>
                    <a:pt x="0" y="55"/>
                  </a:lnTo>
                  <a:lnTo>
                    <a:pt x="6" y="32"/>
                  </a:lnTo>
                  <a:lnTo>
                    <a:pt x="19" y="16"/>
                  </a:lnTo>
                  <a:lnTo>
                    <a:pt x="39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6" name="Freeform 378">
              <a:extLst>
                <a:ext uri="{FF2B5EF4-FFF2-40B4-BE49-F238E27FC236}">
                  <a16:creationId xmlns:a16="http://schemas.microsoft.com/office/drawing/2014/main" id="{F8C8EFCF-E748-41F0-A0E8-5F06C7754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334"/>
              <a:ext cx="54" cy="71"/>
            </a:xfrm>
            <a:custGeom>
              <a:avLst/>
              <a:gdLst>
                <a:gd name="T0" fmla="*/ 6 w 213"/>
                <a:gd name="T1" fmla="*/ 2 h 288"/>
                <a:gd name="T2" fmla="*/ 14 w 213"/>
                <a:gd name="T3" fmla="*/ 18 h 288"/>
                <a:gd name="T4" fmla="*/ 8 w 213"/>
                <a:gd name="T5" fmla="*/ 17 h 288"/>
                <a:gd name="T6" fmla="*/ 7 w 213"/>
                <a:gd name="T7" fmla="*/ 17 h 288"/>
                <a:gd name="T8" fmla="*/ 0 w 213"/>
                <a:gd name="T9" fmla="*/ 4 h 288"/>
                <a:gd name="T10" fmla="*/ 0 w 213"/>
                <a:gd name="T11" fmla="*/ 3 h 288"/>
                <a:gd name="T12" fmla="*/ 0 w 213"/>
                <a:gd name="T13" fmla="*/ 2 h 288"/>
                <a:gd name="T14" fmla="*/ 1 w 213"/>
                <a:gd name="T15" fmla="*/ 1 h 288"/>
                <a:gd name="T16" fmla="*/ 1 w 213"/>
                <a:gd name="T17" fmla="*/ 0 h 288"/>
                <a:gd name="T18" fmla="*/ 2 w 213"/>
                <a:gd name="T19" fmla="*/ 0 h 288"/>
                <a:gd name="T20" fmla="*/ 3 w 213"/>
                <a:gd name="T21" fmla="*/ 0 h 288"/>
                <a:gd name="T22" fmla="*/ 4 w 213"/>
                <a:gd name="T23" fmla="*/ 1 h 288"/>
                <a:gd name="T24" fmla="*/ 6 w 213"/>
                <a:gd name="T25" fmla="*/ 2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" h="288">
                  <a:moveTo>
                    <a:pt x="90" y="27"/>
                  </a:moveTo>
                  <a:lnTo>
                    <a:pt x="213" y="288"/>
                  </a:lnTo>
                  <a:lnTo>
                    <a:pt x="119" y="283"/>
                  </a:lnTo>
                  <a:lnTo>
                    <a:pt x="103" y="283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30"/>
                  </a:lnTo>
                  <a:lnTo>
                    <a:pt x="8" y="14"/>
                  </a:lnTo>
                  <a:lnTo>
                    <a:pt x="19" y="5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5" y="11"/>
                  </a:lnTo>
                  <a:lnTo>
                    <a:pt x="90" y="27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" name="Freeform 379">
              <a:extLst>
                <a:ext uri="{FF2B5EF4-FFF2-40B4-BE49-F238E27FC236}">
                  <a16:creationId xmlns:a16="http://schemas.microsoft.com/office/drawing/2014/main" id="{9AEEE578-0D41-4F0E-BBB6-53C4DA51D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" y="1272"/>
              <a:ext cx="118" cy="144"/>
            </a:xfrm>
            <a:custGeom>
              <a:avLst/>
              <a:gdLst>
                <a:gd name="T0" fmla="*/ 30 w 471"/>
                <a:gd name="T1" fmla="*/ 36 h 574"/>
                <a:gd name="T2" fmla="*/ 22 w 471"/>
                <a:gd name="T3" fmla="*/ 35 h 574"/>
                <a:gd name="T4" fmla="*/ 3 w 471"/>
                <a:gd name="T5" fmla="*/ 10 h 574"/>
                <a:gd name="T6" fmla="*/ 1 w 471"/>
                <a:gd name="T7" fmla="*/ 7 h 574"/>
                <a:gd name="T8" fmla="*/ 0 w 471"/>
                <a:gd name="T9" fmla="*/ 4 h 574"/>
                <a:gd name="T10" fmla="*/ 1 w 471"/>
                <a:gd name="T11" fmla="*/ 2 h 574"/>
                <a:gd name="T12" fmla="*/ 2 w 471"/>
                <a:gd name="T13" fmla="*/ 0 h 574"/>
                <a:gd name="T14" fmla="*/ 2 w 471"/>
                <a:gd name="T15" fmla="*/ 0 h 574"/>
                <a:gd name="T16" fmla="*/ 3 w 471"/>
                <a:gd name="T17" fmla="*/ 0 h 574"/>
                <a:gd name="T18" fmla="*/ 3 w 471"/>
                <a:gd name="T19" fmla="*/ 1 h 574"/>
                <a:gd name="T20" fmla="*/ 4 w 471"/>
                <a:gd name="T21" fmla="*/ 2 h 574"/>
                <a:gd name="T22" fmla="*/ 4 w 471"/>
                <a:gd name="T23" fmla="*/ 2 h 574"/>
                <a:gd name="T24" fmla="*/ 5 w 471"/>
                <a:gd name="T25" fmla="*/ 4 h 574"/>
                <a:gd name="T26" fmla="*/ 6 w 471"/>
                <a:gd name="T27" fmla="*/ 5 h 574"/>
                <a:gd name="T28" fmla="*/ 8 w 471"/>
                <a:gd name="T29" fmla="*/ 7 h 574"/>
                <a:gd name="T30" fmla="*/ 9 w 471"/>
                <a:gd name="T31" fmla="*/ 9 h 574"/>
                <a:gd name="T32" fmla="*/ 11 w 471"/>
                <a:gd name="T33" fmla="*/ 12 h 574"/>
                <a:gd name="T34" fmla="*/ 13 w 471"/>
                <a:gd name="T35" fmla="*/ 15 h 574"/>
                <a:gd name="T36" fmla="*/ 16 w 471"/>
                <a:gd name="T37" fmla="*/ 18 h 574"/>
                <a:gd name="T38" fmla="*/ 19 w 471"/>
                <a:gd name="T39" fmla="*/ 22 h 574"/>
                <a:gd name="T40" fmla="*/ 22 w 471"/>
                <a:gd name="T41" fmla="*/ 26 h 574"/>
                <a:gd name="T42" fmla="*/ 26 w 471"/>
                <a:gd name="T43" fmla="*/ 31 h 574"/>
                <a:gd name="T44" fmla="*/ 30 w 471"/>
                <a:gd name="T45" fmla="*/ 36 h 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1" h="574">
                  <a:moveTo>
                    <a:pt x="471" y="574"/>
                  </a:moveTo>
                  <a:lnTo>
                    <a:pt x="351" y="560"/>
                  </a:lnTo>
                  <a:lnTo>
                    <a:pt x="41" y="158"/>
                  </a:lnTo>
                  <a:lnTo>
                    <a:pt x="11" y="104"/>
                  </a:lnTo>
                  <a:lnTo>
                    <a:pt x="0" y="63"/>
                  </a:lnTo>
                  <a:lnTo>
                    <a:pt x="11" y="28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6" y="11"/>
                  </a:lnTo>
                  <a:lnTo>
                    <a:pt x="55" y="23"/>
                  </a:lnTo>
                  <a:lnTo>
                    <a:pt x="65" y="35"/>
                  </a:lnTo>
                  <a:lnTo>
                    <a:pt x="81" y="55"/>
                  </a:lnTo>
                  <a:lnTo>
                    <a:pt x="98" y="79"/>
                  </a:lnTo>
                  <a:lnTo>
                    <a:pt x="123" y="109"/>
                  </a:lnTo>
                  <a:lnTo>
                    <a:pt x="147" y="145"/>
                  </a:lnTo>
                  <a:lnTo>
                    <a:pt x="177" y="185"/>
                  </a:lnTo>
                  <a:lnTo>
                    <a:pt x="212" y="231"/>
                  </a:lnTo>
                  <a:lnTo>
                    <a:pt x="253" y="286"/>
                  </a:lnTo>
                  <a:lnTo>
                    <a:pt x="300" y="346"/>
                  </a:lnTo>
                  <a:lnTo>
                    <a:pt x="351" y="413"/>
                  </a:lnTo>
                  <a:lnTo>
                    <a:pt x="408" y="489"/>
                  </a:lnTo>
                  <a:lnTo>
                    <a:pt x="471" y="574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8" name="Freeform 380">
              <a:extLst>
                <a:ext uri="{FF2B5EF4-FFF2-40B4-BE49-F238E27FC236}">
                  <a16:creationId xmlns:a16="http://schemas.microsoft.com/office/drawing/2014/main" id="{8FAB1C07-1F39-45E3-824B-B5BEDA059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281"/>
              <a:ext cx="104" cy="135"/>
            </a:xfrm>
            <a:custGeom>
              <a:avLst/>
              <a:gdLst>
                <a:gd name="T0" fmla="*/ 22 w 413"/>
                <a:gd name="T1" fmla="*/ 33 h 539"/>
                <a:gd name="T2" fmla="*/ 2 w 413"/>
                <a:gd name="T3" fmla="*/ 9 h 539"/>
                <a:gd name="T4" fmla="*/ 1 w 413"/>
                <a:gd name="T5" fmla="*/ 6 h 539"/>
                <a:gd name="T6" fmla="*/ 0 w 413"/>
                <a:gd name="T7" fmla="*/ 4 h 539"/>
                <a:gd name="T8" fmla="*/ 0 w 413"/>
                <a:gd name="T9" fmla="*/ 2 h 539"/>
                <a:gd name="T10" fmla="*/ 1 w 413"/>
                <a:gd name="T11" fmla="*/ 0 h 539"/>
                <a:gd name="T12" fmla="*/ 2 w 413"/>
                <a:gd name="T13" fmla="*/ 2 h 539"/>
                <a:gd name="T14" fmla="*/ 4 w 413"/>
                <a:gd name="T15" fmla="*/ 4 h 539"/>
                <a:gd name="T16" fmla="*/ 6 w 413"/>
                <a:gd name="T17" fmla="*/ 7 h 539"/>
                <a:gd name="T18" fmla="*/ 9 w 413"/>
                <a:gd name="T19" fmla="*/ 11 h 539"/>
                <a:gd name="T20" fmla="*/ 12 w 413"/>
                <a:gd name="T21" fmla="*/ 15 h 539"/>
                <a:gd name="T22" fmla="*/ 16 w 413"/>
                <a:gd name="T23" fmla="*/ 21 h 539"/>
                <a:gd name="T24" fmla="*/ 21 w 413"/>
                <a:gd name="T25" fmla="*/ 27 h 539"/>
                <a:gd name="T26" fmla="*/ 26 w 413"/>
                <a:gd name="T27" fmla="*/ 34 h 539"/>
                <a:gd name="T28" fmla="*/ 22 w 413"/>
                <a:gd name="T29" fmla="*/ 33 h 5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3" h="539">
                  <a:moveTo>
                    <a:pt x="342" y="531"/>
                  </a:moveTo>
                  <a:lnTo>
                    <a:pt x="37" y="136"/>
                  </a:lnTo>
                  <a:lnTo>
                    <a:pt x="13" y="94"/>
                  </a:lnTo>
                  <a:lnTo>
                    <a:pt x="0" y="5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2" y="30"/>
                  </a:lnTo>
                  <a:lnTo>
                    <a:pt x="59" y="66"/>
                  </a:lnTo>
                  <a:lnTo>
                    <a:pt x="95" y="115"/>
                  </a:lnTo>
                  <a:lnTo>
                    <a:pt x="138" y="172"/>
                  </a:lnTo>
                  <a:lnTo>
                    <a:pt x="189" y="242"/>
                  </a:lnTo>
                  <a:lnTo>
                    <a:pt x="252" y="327"/>
                  </a:lnTo>
                  <a:lnTo>
                    <a:pt x="325" y="425"/>
                  </a:lnTo>
                  <a:lnTo>
                    <a:pt x="413" y="539"/>
                  </a:lnTo>
                  <a:lnTo>
                    <a:pt x="342" y="531"/>
                  </a:lnTo>
                  <a:close/>
                </a:path>
              </a:pathLst>
            </a:custGeom>
            <a:solidFill>
              <a:srgbClr val="A8B2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" name="Freeform 381">
              <a:extLst>
                <a:ext uri="{FF2B5EF4-FFF2-40B4-BE49-F238E27FC236}">
                  <a16:creationId xmlns:a16="http://schemas.microsoft.com/office/drawing/2014/main" id="{86E21335-6752-48DA-858E-006B92781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1177"/>
              <a:ext cx="291" cy="288"/>
            </a:xfrm>
            <a:custGeom>
              <a:avLst/>
              <a:gdLst>
                <a:gd name="T0" fmla="*/ 70 w 1166"/>
                <a:gd name="T1" fmla="*/ 40 h 1153"/>
                <a:gd name="T2" fmla="*/ 67 w 1166"/>
                <a:gd name="T3" fmla="*/ 42 h 1153"/>
                <a:gd name="T4" fmla="*/ 63 w 1166"/>
                <a:gd name="T5" fmla="*/ 43 h 1153"/>
                <a:gd name="T6" fmla="*/ 60 w 1166"/>
                <a:gd name="T7" fmla="*/ 44 h 1153"/>
                <a:gd name="T8" fmla="*/ 57 w 1166"/>
                <a:gd name="T9" fmla="*/ 44 h 1153"/>
                <a:gd name="T10" fmla="*/ 54 w 1166"/>
                <a:gd name="T11" fmla="*/ 44 h 1153"/>
                <a:gd name="T12" fmla="*/ 51 w 1166"/>
                <a:gd name="T13" fmla="*/ 43 h 1153"/>
                <a:gd name="T14" fmla="*/ 47 w 1166"/>
                <a:gd name="T15" fmla="*/ 41 h 1153"/>
                <a:gd name="T16" fmla="*/ 46 w 1166"/>
                <a:gd name="T17" fmla="*/ 33 h 1153"/>
                <a:gd name="T18" fmla="*/ 35 w 1166"/>
                <a:gd name="T19" fmla="*/ 24 h 1153"/>
                <a:gd name="T20" fmla="*/ 34 w 1166"/>
                <a:gd name="T21" fmla="*/ 13 h 1153"/>
                <a:gd name="T22" fmla="*/ 31 w 1166"/>
                <a:gd name="T23" fmla="*/ 5 h 1153"/>
                <a:gd name="T24" fmla="*/ 26 w 1166"/>
                <a:gd name="T25" fmla="*/ 2 h 1153"/>
                <a:gd name="T26" fmla="*/ 20 w 1166"/>
                <a:gd name="T27" fmla="*/ 0 h 1153"/>
                <a:gd name="T28" fmla="*/ 14 w 1166"/>
                <a:gd name="T29" fmla="*/ 0 h 1153"/>
                <a:gd name="T30" fmla="*/ 8 w 1166"/>
                <a:gd name="T31" fmla="*/ 3 h 1153"/>
                <a:gd name="T32" fmla="*/ 3 w 1166"/>
                <a:gd name="T33" fmla="*/ 9 h 1153"/>
                <a:gd name="T34" fmla="*/ 0 w 1166"/>
                <a:gd name="T35" fmla="*/ 15 h 1153"/>
                <a:gd name="T36" fmla="*/ 0 w 1166"/>
                <a:gd name="T37" fmla="*/ 23 h 1153"/>
                <a:gd name="T38" fmla="*/ 9 w 1166"/>
                <a:gd name="T39" fmla="*/ 34 h 1153"/>
                <a:gd name="T40" fmla="*/ 8 w 1166"/>
                <a:gd name="T41" fmla="*/ 44 h 1153"/>
                <a:gd name="T42" fmla="*/ 13 w 1166"/>
                <a:gd name="T43" fmla="*/ 53 h 1153"/>
                <a:gd name="T44" fmla="*/ 20 w 1166"/>
                <a:gd name="T45" fmla="*/ 62 h 1153"/>
                <a:gd name="T46" fmla="*/ 28 w 1166"/>
                <a:gd name="T47" fmla="*/ 68 h 1153"/>
                <a:gd name="T48" fmla="*/ 36 w 1166"/>
                <a:gd name="T49" fmla="*/ 72 h 1153"/>
                <a:gd name="T50" fmla="*/ 43 w 1166"/>
                <a:gd name="T51" fmla="*/ 71 h 1153"/>
                <a:gd name="T52" fmla="*/ 47 w 1166"/>
                <a:gd name="T53" fmla="*/ 67 h 1153"/>
                <a:gd name="T54" fmla="*/ 48 w 1166"/>
                <a:gd name="T55" fmla="*/ 58 h 1153"/>
                <a:gd name="T56" fmla="*/ 57 w 1166"/>
                <a:gd name="T57" fmla="*/ 55 h 1153"/>
                <a:gd name="T58" fmla="*/ 64 w 1166"/>
                <a:gd name="T59" fmla="*/ 52 h 1153"/>
                <a:gd name="T60" fmla="*/ 69 w 1166"/>
                <a:gd name="T61" fmla="*/ 47 h 1153"/>
                <a:gd name="T62" fmla="*/ 73 w 1166"/>
                <a:gd name="T63" fmla="*/ 39 h 1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6" h="1153">
                  <a:moveTo>
                    <a:pt x="1166" y="627"/>
                  </a:moveTo>
                  <a:lnTo>
                    <a:pt x="1130" y="647"/>
                  </a:lnTo>
                  <a:lnTo>
                    <a:pt x="1101" y="663"/>
                  </a:lnTo>
                  <a:lnTo>
                    <a:pt x="1071" y="676"/>
                  </a:lnTo>
                  <a:lnTo>
                    <a:pt x="1044" y="687"/>
                  </a:lnTo>
                  <a:lnTo>
                    <a:pt x="1016" y="698"/>
                  </a:lnTo>
                  <a:lnTo>
                    <a:pt x="991" y="704"/>
                  </a:lnTo>
                  <a:lnTo>
                    <a:pt x="968" y="706"/>
                  </a:lnTo>
                  <a:lnTo>
                    <a:pt x="943" y="710"/>
                  </a:lnTo>
                  <a:lnTo>
                    <a:pt x="919" y="710"/>
                  </a:lnTo>
                  <a:lnTo>
                    <a:pt x="894" y="706"/>
                  </a:lnTo>
                  <a:lnTo>
                    <a:pt x="869" y="701"/>
                  </a:lnTo>
                  <a:lnTo>
                    <a:pt x="843" y="693"/>
                  </a:lnTo>
                  <a:lnTo>
                    <a:pt x="815" y="685"/>
                  </a:lnTo>
                  <a:lnTo>
                    <a:pt x="783" y="674"/>
                  </a:lnTo>
                  <a:lnTo>
                    <a:pt x="750" y="660"/>
                  </a:lnTo>
                  <a:lnTo>
                    <a:pt x="714" y="644"/>
                  </a:lnTo>
                  <a:lnTo>
                    <a:pt x="734" y="527"/>
                  </a:lnTo>
                  <a:lnTo>
                    <a:pt x="563" y="470"/>
                  </a:lnTo>
                  <a:lnTo>
                    <a:pt x="563" y="383"/>
                  </a:lnTo>
                  <a:lnTo>
                    <a:pt x="560" y="299"/>
                  </a:lnTo>
                  <a:lnTo>
                    <a:pt x="552" y="214"/>
                  </a:lnTo>
                  <a:lnTo>
                    <a:pt x="533" y="128"/>
                  </a:lnTo>
                  <a:lnTo>
                    <a:pt x="497" y="87"/>
                  </a:lnTo>
                  <a:lnTo>
                    <a:pt x="457" y="52"/>
                  </a:lnTo>
                  <a:lnTo>
                    <a:pt x="416" y="30"/>
                  </a:lnTo>
                  <a:lnTo>
                    <a:pt x="375" y="13"/>
                  </a:lnTo>
                  <a:lnTo>
                    <a:pt x="329" y="2"/>
                  </a:lnTo>
                  <a:lnTo>
                    <a:pt x="280" y="0"/>
                  </a:lnTo>
                  <a:lnTo>
                    <a:pt x="231" y="6"/>
                  </a:lnTo>
                  <a:lnTo>
                    <a:pt x="176" y="13"/>
                  </a:lnTo>
                  <a:lnTo>
                    <a:pt x="123" y="55"/>
                  </a:lnTo>
                  <a:lnTo>
                    <a:pt x="79" y="98"/>
                  </a:lnTo>
                  <a:lnTo>
                    <a:pt x="47" y="144"/>
                  </a:lnTo>
                  <a:lnTo>
                    <a:pt x="22" y="196"/>
                  </a:lnTo>
                  <a:lnTo>
                    <a:pt x="8" y="247"/>
                  </a:lnTo>
                  <a:lnTo>
                    <a:pt x="0" y="307"/>
                  </a:lnTo>
                  <a:lnTo>
                    <a:pt x="0" y="373"/>
                  </a:lnTo>
                  <a:lnTo>
                    <a:pt x="8" y="443"/>
                  </a:lnTo>
                  <a:lnTo>
                    <a:pt x="148" y="546"/>
                  </a:lnTo>
                  <a:lnTo>
                    <a:pt x="125" y="622"/>
                  </a:lnTo>
                  <a:lnTo>
                    <a:pt x="130" y="701"/>
                  </a:lnTo>
                  <a:lnTo>
                    <a:pt x="158" y="777"/>
                  </a:lnTo>
                  <a:lnTo>
                    <a:pt x="204" y="853"/>
                  </a:lnTo>
                  <a:lnTo>
                    <a:pt x="264" y="924"/>
                  </a:lnTo>
                  <a:lnTo>
                    <a:pt x="326" y="989"/>
                  </a:lnTo>
                  <a:lnTo>
                    <a:pt x="389" y="1047"/>
                  </a:lnTo>
                  <a:lnTo>
                    <a:pt x="448" y="1093"/>
                  </a:lnTo>
                  <a:lnTo>
                    <a:pt x="522" y="1125"/>
                  </a:lnTo>
                  <a:lnTo>
                    <a:pt x="587" y="1147"/>
                  </a:lnTo>
                  <a:lnTo>
                    <a:pt x="642" y="1153"/>
                  </a:lnTo>
                  <a:lnTo>
                    <a:pt x="684" y="1144"/>
                  </a:lnTo>
                  <a:lnTo>
                    <a:pt x="720" y="1119"/>
                  </a:lnTo>
                  <a:lnTo>
                    <a:pt x="748" y="1076"/>
                  </a:lnTo>
                  <a:lnTo>
                    <a:pt x="767" y="1011"/>
                  </a:lnTo>
                  <a:lnTo>
                    <a:pt x="778" y="924"/>
                  </a:lnTo>
                  <a:lnTo>
                    <a:pt x="848" y="904"/>
                  </a:lnTo>
                  <a:lnTo>
                    <a:pt x="910" y="883"/>
                  </a:lnTo>
                  <a:lnTo>
                    <a:pt x="968" y="858"/>
                  </a:lnTo>
                  <a:lnTo>
                    <a:pt x="1021" y="828"/>
                  </a:lnTo>
                  <a:lnTo>
                    <a:pt x="1065" y="793"/>
                  </a:lnTo>
                  <a:lnTo>
                    <a:pt x="1106" y="750"/>
                  </a:lnTo>
                  <a:lnTo>
                    <a:pt x="1139" y="696"/>
                  </a:lnTo>
                  <a:lnTo>
                    <a:pt x="1166" y="62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" name="Freeform 382">
              <a:extLst>
                <a:ext uri="{FF2B5EF4-FFF2-40B4-BE49-F238E27FC236}">
                  <a16:creationId xmlns:a16="http://schemas.microsoft.com/office/drawing/2014/main" id="{8AB64933-A44D-4B2A-A135-E6E811FDC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187"/>
              <a:ext cx="115" cy="124"/>
            </a:xfrm>
            <a:custGeom>
              <a:avLst/>
              <a:gdLst>
                <a:gd name="T0" fmla="*/ 1 w 460"/>
                <a:gd name="T1" fmla="*/ 23 h 492"/>
                <a:gd name="T2" fmla="*/ 2 w 460"/>
                <a:gd name="T3" fmla="*/ 24 h 492"/>
                <a:gd name="T4" fmla="*/ 4 w 460"/>
                <a:gd name="T5" fmla="*/ 26 h 492"/>
                <a:gd name="T6" fmla="*/ 6 w 460"/>
                <a:gd name="T7" fmla="*/ 28 h 492"/>
                <a:gd name="T8" fmla="*/ 9 w 460"/>
                <a:gd name="T9" fmla="*/ 30 h 492"/>
                <a:gd name="T10" fmla="*/ 12 w 460"/>
                <a:gd name="T11" fmla="*/ 31 h 492"/>
                <a:gd name="T12" fmla="*/ 14 w 460"/>
                <a:gd name="T13" fmla="*/ 31 h 492"/>
                <a:gd name="T14" fmla="*/ 15 w 460"/>
                <a:gd name="T15" fmla="*/ 31 h 492"/>
                <a:gd name="T16" fmla="*/ 16 w 460"/>
                <a:gd name="T17" fmla="*/ 30 h 492"/>
                <a:gd name="T18" fmla="*/ 15 w 460"/>
                <a:gd name="T19" fmla="*/ 29 h 492"/>
                <a:gd name="T20" fmla="*/ 13 w 460"/>
                <a:gd name="T21" fmla="*/ 27 h 492"/>
                <a:gd name="T22" fmla="*/ 11 w 460"/>
                <a:gd name="T23" fmla="*/ 26 h 492"/>
                <a:gd name="T24" fmla="*/ 9 w 460"/>
                <a:gd name="T25" fmla="*/ 24 h 492"/>
                <a:gd name="T26" fmla="*/ 7 w 460"/>
                <a:gd name="T27" fmla="*/ 23 h 492"/>
                <a:gd name="T28" fmla="*/ 6 w 460"/>
                <a:gd name="T29" fmla="*/ 21 h 492"/>
                <a:gd name="T30" fmla="*/ 5 w 460"/>
                <a:gd name="T31" fmla="*/ 20 h 492"/>
                <a:gd name="T32" fmla="*/ 4 w 460"/>
                <a:gd name="T33" fmla="*/ 19 h 492"/>
                <a:gd name="T34" fmla="*/ 4 w 460"/>
                <a:gd name="T35" fmla="*/ 18 h 492"/>
                <a:gd name="T36" fmla="*/ 5 w 460"/>
                <a:gd name="T37" fmla="*/ 18 h 492"/>
                <a:gd name="T38" fmla="*/ 5 w 460"/>
                <a:gd name="T39" fmla="*/ 18 h 492"/>
                <a:gd name="T40" fmla="*/ 6 w 460"/>
                <a:gd name="T41" fmla="*/ 18 h 492"/>
                <a:gd name="T42" fmla="*/ 16 w 460"/>
                <a:gd name="T43" fmla="*/ 26 h 492"/>
                <a:gd name="T44" fmla="*/ 17 w 460"/>
                <a:gd name="T45" fmla="*/ 25 h 492"/>
                <a:gd name="T46" fmla="*/ 17 w 460"/>
                <a:gd name="T47" fmla="*/ 24 h 492"/>
                <a:gd name="T48" fmla="*/ 19 w 460"/>
                <a:gd name="T49" fmla="*/ 23 h 492"/>
                <a:gd name="T50" fmla="*/ 20 w 460"/>
                <a:gd name="T51" fmla="*/ 22 h 492"/>
                <a:gd name="T52" fmla="*/ 20 w 460"/>
                <a:gd name="T53" fmla="*/ 19 h 492"/>
                <a:gd name="T54" fmla="*/ 20 w 460"/>
                <a:gd name="T55" fmla="*/ 17 h 492"/>
                <a:gd name="T56" fmla="*/ 21 w 460"/>
                <a:gd name="T57" fmla="*/ 15 h 492"/>
                <a:gd name="T58" fmla="*/ 22 w 460"/>
                <a:gd name="T59" fmla="*/ 13 h 492"/>
                <a:gd name="T60" fmla="*/ 23 w 460"/>
                <a:gd name="T61" fmla="*/ 11 h 492"/>
                <a:gd name="T62" fmla="*/ 25 w 460"/>
                <a:gd name="T63" fmla="*/ 10 h 492"/>
                <a:gd name="T64" fmla="*/ 27 w 460"/>
                <a:gd name="T65" fmla="*/ 8 h 492"/>
                <a:gd name="T66" fmla="*/ 29 w 460"/>
                <a:gd name="T67" fmla="*/ 7 h 492"/>
                <a:gd name="T68" fmla="*/ 29 w 460"/>
                <a:gd name="T69" fmla="*/ 6 h 492"/>
                <a:gd name="T70" fmla="*/ 28 w 460"/>
                <a:gd name="T71" fmla="*/ 5 h 492"/>
                <a:gd name="T72" fmla="*/ 27 w 460"/>
                <a:gd name="T73" fmla="*/ 4 h 492"/>
                <a:gd name="T74" fmla="*/ 25 w 460"/>
                <a:gd name="T75" fmla="*/ 3 h 492"/>
                <a:gd name="T76" fmla="*/ 23 w 460"/>
                <a:gd name="T77" fmla="*/ 2 h 492"/>
                <a:gd name="T78" fmla="*/ 20 w 460"/>
                <a:gd name="T79" fmla="*/ 1 h 492"/>
                <a:gd name="T80" fmla="*/ 18 w 460"/>
                <a:gd name="T81" fmla="*/ 0 h 492"/>
                <a:gd name="T82" fmla="*/ 15 w 460"/>
                <a:gd name="T83" fmla="*/ 0 h 492"/>
                <a:gd name="T84" fmla="*/ 13 w 460"/>
                <a:gd name="T85" fmla="*/ 0 h 492"/>
                <a:gd name="T86" fmla="*/ 11 w 460"/>
                <a:gd name="T87" fmla="*/ 1 h 492"/>
                <a:gd name="T88" fmla="*/ 8 w 460"/>
                <a:gd name="T89" fmla="*/ 2 h 492"/>
                <a:gd name="T90" fmla="*/ 6 w 460"/>
                <a:gd name="T91" fmla="*/ 4 h 492"/>
                <a:gd name="T92" fmla="*/ 5 w 460"/>
                <a:gd name="T93" fmla="*/ 6 h 492"/>
                <a:gd name="T94" fmla="*/ 3 w 460"/>
                <a:gd name="T95" fmla="*/ 7 h 492"/>
                <a:gd name="T96" fmla="*/ 2 w 460"/>
                <a:gd name="T97" fmla="*/ 10 h 492"/>
                <a:gd name="T98" fmla="*/ 1 w 460"/>
                <a:gd name="T99" fmla="*/ 12 h 492"/>
                <a:gd name="T100" fmla="*/ 1 w 460"/>
                <a:gd name="T101" fmla="*/ 14 h 492"/>
                <a:gd name="T102" fmla="*/ 0 w 460"/>
                <a:gd name="T103" fmla="*/ 17 h 492"/>
                <a:gd name="T104" fmla="*/ 0 w 460"/>
                <a:gd name="T105" fmla="*/ 20 h 492"/>
                <a:gd name="T106" fmla="*/ 1 w 460"/>
                <a:gd name="T107" fmla="*/ 23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0" h="492">
                  <a:moveTo>
                    <a:pt x="12" y="356"/>
                  </a:moveTo>
                  <a:lnTo>
                    <a:pt x="30" y="385"/>
                  </a:lnTo>
                  <a:lnTo>
                    <a:pt x="60" y="418"/>
                  </a:lnTo>
                  <a:lnTo>
                    <a:pt x="101" y="445"/>
                  </a:lnTo>
                  <a:lnTo>
                    <a:pt x="145" y="470"/>
                  </a:lnTo>
                  <a:lnTo>
                    <a:pt x="185" y="486"/>
                  </a:lnTo>
                  <a:lnTo>
                    <a:pt x="221" y="492"/>
                  </a:lnTo>
                  <a:lnTo>
                    <a:pt x="242" y="486"/>
                  </a:lnTo>
                  <a:lnTo>
                    <a:pt x="251" y="468"/>
                  </a:lnTo>
                  <a:lnTo>
                    <a:pt x="234" y="454"/>
                  </a:lnTo>
                  <a:lnTo>
                    <a:pt x="207" y="432"/>
                  </a:lnTo>
                  <a:lnTo>
                    <a:pt x="177" y="410"/>
                  </a:lnTo>
                  <a:lnTo>
                    <a:pt x="145" y="385"/>
                  </a:lnTo>
                  <a:lnTo>
                    <a:pt x="113" y="362"/>
                  </a:lnTo>
                  <a:lnTo>
                    <a:pt x="88" y="337"/>
                  </a:lnTo>
                  <a:lnTo>
                    <a:pt x="71" y="315"/>
                  </a:lnTo>
                  <a:lnTo>
                    <a:pt x="65" y="296"/>
                  </a:lnTo>
                  <a:lnTo>
                    <a:pt x="69" y="291"/>
                  </a:lnTo>
                  <a:lnTo>
                    <a:pt x="74" y="288"/>
                  </a:lnTo>
                  <a:lnTo>
                    <a:pt x="83" y="288"/>
                  </a:lnTo>
                  <a:lnTo>
                    <a:pt x="88" y="288"/>
                  </a:lnTo>
                  <a:lnTo>
                    <a:pt x="259" y="418"/>
                  </a:lnTo>
                  <a:lnTo>
                    <a:pt x="267" y="397"/>
                  </a:lnTo>
                  <a:lnTo>
                    <a:pt x="277" y="378"/>
                  </a:lnTo>
                  <a:lnTo>
                    <a:pt x="294" y="358"/>
                  </a:lnTo>
                  <a:lnTo>
                    <a:pt x="313" y="342"/>
                  </a:lnTo>
                  <a:lnTo>
                    <a:pt x="316" y="304"/>
                  </a:lnTo>
                  <a:lnTo>
                    <a:pt x="321" y="268"/>
                  </a:lnTo>
                  <a:lnTo>
                    <a:pt x="332" y="236"/>
                  </a:lnTo>
                  <a:lnTo>
                    <a:pt x="348" y="203"/>
                  </a:lnTo>
                  <a:lnTo>
                    <a:pt x="370" y="176"/>
                  </a:lnTo>
                  <a:lnTo>
                    <a:pt x="395" y="152"/>
                  </a:lnTo>
                  <a:lnTo>
                    <a:pt x="425" y="130"/>
                  </a:lnTo>
                  <a:lnTo>
                    <a:pt x="460" y="117"/>
                  </a:lnTo>
                  <a:lnTo>
                    <a:pt x="455" y="95"/>
                  </a:lnTo>
                  <a:lnTo>
                    <a:pt x="441" y="78"/>
                  </a:lnTo>
                  <a:lnTo>
                    <a:pt x="422" y="62"/>
                  </a:lnTo>
                  <a:lnTo>
                    <a:pt x="402" y="49"/>
                  </a:lnTo>
                  <a:lnTo>
                    <a:pt x="362" y="25"/>
                  </a:lnTo>
                  <a:lnTo>
                    <a:pt x="321" y="7"/>
                  </a:lnTo>
                  <a:lnTo>
                    <a:pt x="280" y="0"/>
                  </a:lnTo>
                  <a:lnTo>
                    <a:pt x="240" y="0"/>
                  </a:lnTo>
                  <a:lnTo>
                    <a:pt x="201" y="5"/>
                  </a:lnTo>
                  <a:lnTo>
                    <a:pt x="166" y="19"/>
                  </a:lnTo>
                  <a:lnTo>
                    <a:pt x="131" y="35"/>
                  </a:lnTo>
                  <a:lnTo>
                    <a:pt x="101" y="60"/>
                  </a:lnTo>
                  <a:lnTo>
                    <a:pt x="74" y="87"/>
                  </a:lnTo>
                  <a:lnTo>
                    <a:pt x="49" y="117"/>
                  </a:lnTo>
                  <a:lnTo>
                    <a:pt x="30" y="152"/>
                  </a:lnTo>
                  <a:lnTo>
                    <a:pt x="14" y="190"/>
                  </a:lnTo>
                  <a:lnTo>
                    <a:pt x="6" y="228"/>
                  </a:lnTo>
                  <a:lnTo>
                    <a:pt x="0" y="272"/>
                  </a:lnTo>
                  <a:lnTo>
                    <a:pt x="3" y="312"/>
                  </a:lnTo>
                  <a:lnTo>
                    <a:pt x="12" y="356"/>
                  </a:lnTo>
                  <a:close/>
                </a:path>
              </a:pathLst>
            </a:custGeom>
            <a:solidFill>
              <a:srgbClr val="996B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" name="Freeform 383">
              <a:extLst>
                <a:ext uri="{FF2B5EF4-FFF2-40B4-BE49-F238E27FC236}">
                  <a16:creationId xmlns:a16="http://schemas.microsoft.com/office/drawing/2014/main" id="{4D9C1D3A-6EF4-4099-B0D9-82AD99C21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1297"/>
              <a:ext cx="16" cy="9"/>
            </a:xfrm>
            <a:custGeom>
              <a:avLst/>
              <a:gdLst>
                <a:gd name="T0" fmla="*/ 0 w 66"/>
                <a:gd name="T1" fmla="*/ 0 h 33"/>
                <a:gd name="T2" fmla="*/ 2 w 66"/>
                <a:gd name="T3" fmla="*/ 0 h 33"/>
                <a:gd name="T4" fmla="*/ 2 w 66"/>
                <a:gd name="T5" fmla="*/ 1 h 33"/>
                <a:gd name="T6" fmla="*/ 3 w 66"/>
                <a:gd name="T7" fmla="*/ 1 h 33"/>
                <a:gd name="T8" fmla="*/ 3 w 66"/>
                <a:gd name="T9" fmla="*/ 2 h 33"/>
                <a:gd name="T10" fmla="*/ 4 w 66"/>
                <a:gd name="T11" fmla="*/ 2 h 33"/>
                <a:gd name="T12" fmla="*/ 4 w 66"/>
                <a:gd name="T13" fmla="*/ 2 h 33"/>
                <a:gd name="T14" fmla="*/ 4 w 66"/>
                <a:gd name="T15" fmla="*/ 2 h 33"/>
                <a:gd name="T16" fmla="*/ 3 w 66"/>
                <a:gd name="T17" fmla="*/ 2 h 33"/>
                <a:gd name="T18" fmla="*/ 2 w 66"/>
                <a:gd name="T19" fmla="*/ 2 h 33"/>
                <a:gd name="T20" fmla="*/ 1 w 66"/>
                <a:gd name="T21" fmla="*/ 1 h 33"/>
                <a:gd name="T22" fmla="*/ 0 w 66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33">
                  <a:moveTo>
                    <a:pt x="0" y="3"/>
                  </a:moveTo>
                  <a:lnTo>
                    <a:pt x="27" y="0"/>
                  </a:lnTo>
                  <a:lnTo>
                    <a:pt x="39" y="8"/>
                  </a:lnTo>
                  <a:lnTo>
                    <a:pt x="49" y="14"/>
                  </a:lnTo>
                  <a:lnTo>
                    <a:pt x="57" y="22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2" y="28"/>
                  </a:lnTo>
                  <a:lnTo>
                    <a:pt x="36" y="22"/>
                  </a:lnTo>
                  <a:lnTo>
                    <a:pt x="2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" name="Freeform 384">
              <a:extLst>
                <a:ext uri="{FF2B5EF4-FFF2-40B4-BE49-F238E27FC236}">
                  <a16:creationId xmlns:a16="http://schemas.microsoft.com/office/drawing/2014/main" id="{F4340D2A-7572-4EE1-ABFB-873A41D83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3"/>
              <a:ext cx="16" cy="9"/>
            </a:xfrm>
            <a:custGeom>
              <a:avLst/>
              <a:gdLst>
                <a:gd name="T0" fmla="*/ 4 w 65"/>
                <a:gd name="T1" fmla="*/ 2 h 37"/>
                <a:gd name="T2" fmla="*/ 3 w 65"/>
                <a:gd name="T3" fmla="*/ 2 h 37"/>
                <a:gd name="T4" fmla="*/ 2 w 65"/>
                <a:gd name="T5" fmla="*/ 2 h 37"/>
                <a:gd name="T6" fmla="*/ 1 w 65"/>
                <a:gd name="T7" fmla="*/ 1 h 37"/>
                <a:gd name="T8" fmla="*/ 0 w 65"/>
                <a:gd name="T9" fmla="*/ 1 h 37"/>
                <a:gd name="T10" fmla="*/ 0 w 65"/>
                <a:gd name="T11" fmla="*/ 0 h 37"/>
                <a:gd name="T12" fmla="*/ 2 w 65"/>
                <a:gd name="T13" fmla="*/ 0 h 37"/>
                <a:gd name="T14" fmla="*/ 2 w 65"/>
                <a:gd name="T15" fmla="*/ 0 h 37"/>
                <a:gd name="T16" fmla="*/ 3 w 65"/>
                <a:gd name="T17" fmla="*/ 1 h 37"/>
                <a:gd name="T18" fmla="*/ 3 w 65"/>
                <a:gd name="T19" fmla="*/ 1 h 37"/>
                <a:gd name="T20" fmla="*/ 4 w 65"/>
                <a:gd name="T21" fmla="*/ 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37">
                  <a:moveTo>
                    <a:pt x="65" y="30"/>
                  </a:moveTo>
                  <a:lnTo>
                    <a:pt x="44" y="37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9" y="18"/>
                  </a:lnTo>
                  <a:lnTo>
                    <a:pt x="0" y="9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46" y="18"/>
                  </a:lnTo>
                  <a:lnTo>
                    <a:pt x="58" y="25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CCAD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" name="Freeform 385">
              <a:extLst>
                <a:ext uri="{FF2B5EF4-FFF2-40B4-BE49-F238E27FC236}">
                  <a16:creationId xmlns:a16="http://schemas.microsoft.com/office/drawing/2014/main" id="{3CAF3468-1746-48E6-BB5C-57C281E1C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" y="1282"/>
              <a:ext cx="33" cy="16"/>
            </a:xfrm>
            <a:custGeom>
              <a:avLst/>
              <a:gdLst>
                <a:gd name="T0" fmla="*/ 4 w 129"/>
                <a:gd name="T1" fmla="*/ 4 h 63"/>
                <a:gd name="T2" fmla="*/ 2 w 129"/>
                <a:gd name="T3" fmla="*/ 4 h 63"/>
                <a:gd name="T4" fmla="*/ 2 w 129"/>
                <a:gd name="T5" fmla="*/ 4 h 63"/>
                <a:gd name="T6" fmla="*/ 1 w 129"/>
                <a:gd name="T7" fmla="*/ 3 h 63"/>
                <a:gd name="T8" fmla="*/ 1 w 129"/>
                <a:gd name="T9" fmla="*/ 3 h 63"/>
                <a:gd name="T10" fmla="*/ 0 w 129"/>
                <a:gd name="T11" fmla="*/ 3 h 63"/>
                <a:gd name="T12" fmla="*/ 2 w 129"/>
                <a:gd name="T13" fmla="*/ 2 h 63"/>
                <a:gd name="T14" fmla="*/ 2 w 129"/>
                <a:gd name="T15" fmla="*/ 2 h 63"/>
                <a:gd name="T16" fmla="*/ 3 w 129"/>
                <a:gd name="T17" fmla="*/ 3 h 63"/>
                <a:gd name="T18" fmla="*/ 4 w 129"/>
                <a:gd name="T19" fmla="*/ 3 h 63"/>
                <a:gd name="T20" fmla="*/ 4 w 129"/>
                <a:gd name="T21" fmla="*/ 4 h 63"/>
                <a:gd name="T22" fmla="*/ 7 w 129"/>
                <a:gd name="T23" fmla="*/ 0 h 63"/>
                <a:gd name="T24" fmla="*/ 8 w 129"/>
                <a:gd name="T25" fmla="*/ 0 h 63"/>
                <a:gd name="T26" fmla="*/ 8 w 129"/>
                <a:gd name="T27" fmla="*/ 0 h 63"/>
                <a:gd name="T28" fmla="*/ 8 w 129"/>
                <a:gd name="T29" fmla="*/ 0 h 63"/>
                <a:gd name="T30" fmla="*/ 8 w 129"/>
                <a:gd name="T31" fmla="*/ 1 h 63"/>
                <a:gd name="T32" fmla="*/ 8 w 129"/>
                <a:gd name="T33" fmla="*/ 1 h 63"/>
                <a:gd name="T34" fmla="*/ 7 w 129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63">
                  <a:moveTo>
                    <a:pt x="64" y="60"/>
                  </a:moveTo>
                  <a:lnTo>
                    <a:pt x="37" y="63"/>
                  </a:lnTo>
                  <a:lnTo>
                    <a:pt x="27" y="58"/>
                  </a:lnTo>
                  <a:lnTo>
                    <a:pt x="16" y="49"/>
                  </a:lnTo>
                  <a:lnTo>
                    <a:pt x="7" y="44"/>
                  </a:lnTo>
                  <a:lnTo>
                    <a:pt x="0" y="38"/>
                  </a:lnTo>
                  <a:lnTo>
                    <a:pt x="27" y="30"/>
                  </a:lnTo>
                  <a:lnTo>
                    <a:pt x="35" y="35"/>
                  </a:lnTo>
                  <a:lnTo>
                    <a:pt x="43" y="44"/>
                  </a:lnTo>
                  <a:lnTo>
                    <a:pt x="53" y="52"/>
                  </a:lnTo>
                  <a:lnTo>
                    <a:pt x="64" y="60"/>
                  </a:lnTo>
                  <a:close/>
                  <a:moveTo>
                    <a:pt x="111" y="5"/>
                  </a:moveTo>
                  <a:lnTo>
                    <a:pt x="129" y="0"/>
                  </a:lnTo>
                  <a:lnTo>
                    <a:pt x="127" y="3"/>
                  </a:lnTo>
                  <a:lnTo>
                    <a:pt x="124" y="5"/>
                  </a:lnTo>
                  <a:lnTo>
                    <a:pt x="122" y="12"/>
                  </a:lnTo>
                  <a:lnTo>
                    <a:pt x="119" y="14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C6A8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" name="Freeform 386">
              <a:extLst>
                <a:ext uri="{FF2B5EF4-FFF2-40B4-BE49-F238E27FC236}">
                  <a16:creationId xmlns:a16="http://schemas.microsoft.com/office/drawing/2014/main" id="{17326AA3-4BC8-49C6-AE40-E6CBD9F9A1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275"/>
              <a:ext cx="43" cy="20"/>
            </a:xfrm>
            <a:custGeom>
              <a:avLst/>
              <a:gdLst>
                <a:gd name="T0" fmla="*/ 4 w 173"/>
                <a:gd name="T1" fmla="*/ 5 h 79"/>
                <a:gd name="T2" fmla="*/ 2 w 173"/>
                <a:gd name="T3" fmla="*/ 5 h 79"/>
                <a:gd name="T4" fmla="*/ 1 w 173"/>
                <a:gd name="T5" fmla="*/ 5 h 79"/>
                <a:gd name="T6" fmla="*/ 1 w 173"/>
                <a:gd name="T7" fmla="*/ 4 h 79"/>
                <a:gd name="T8" fmla="*/ 0 w 173"/>
                <a:gd name="T9" fmla="*/ 4 h 79"/>
                <a:gd name="T10" fmla="*/ 0 w 173"/>
                <a:gd name="T11" fmla="*/ 4 h 79"/>
                <a:gd name="T12" fmla="*/ 1 w 173"/>
                <a:gd name="T13" fmla="*/ 3 h 79"/>
                <a:gd name="T14" fmla="*/ 2 w 173"/>
                <a:gd name="T15" fmla="*/ 3 h 79"/>
                <a:gd name="T16" fmla="*/ 2 w 173"/>
                <a:gd name="T17" fmla="*/ 4 h 79"/>
                <a:gd name="T18" fmla="*/ 3 w 173"/>
                <a:gd name="T19" fmla="*/ 4 h 79"/>
                <a:gd name="T20" fmla="*/ 4 w 173"/>
                <a:gd name="T21" fmla="*/ 5 h 79"/>
                <a:gd name="T22" fmla="*/ 7 w 173"/>
                <a:gd name="T23" fmla="*/ 2 h 79"/>
                <a:gd name="T24" fmla="*/ 11 w 173"/>
                <a:gd name="T25" fmla="*/ 0 h 79"/>
                <a:gd name="T26" fmla="*/ 10 w 173"/>
                <a:gd name="T27" fmla="*/ 1 h 79"/>
                <a:gd name="T28" fmla="*/ 10 w 173"/>
                <a:gd name="T29" fmla="*/ 2 h 79"/>
                <a:gd name="T30" fmla="*/ 9 w 173"/>
                <a:gd name="T31" fmla="*/ 2 h 79"/>
                <a:gd name="T32" fmla="*/ 8 w 173"/>
                <a:gd name="T33" fmla="*/ 3 h 79"/>
                <a:gd name="T34" fmla="*/ 7 w 173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" h="79">
                  <a:moveTo>
                    <a:pt x="65" y="70"/>
                  </a:moveTo>
                  <a:lnTo>
                    <a:pt x="37" y="79"/>
                  </a:lnTo>
                  <a:lnTo>
                    <a:pt x="26" y="74"/>
                  </a:lnTo>
                  <a:lnTo>
                    <a:pt x="16" y="65"/>
                  </a:lnTo>
                  <a:lnTo>
                    <a:pt x="7" y="60"/>
                  </a:lnTo>
                  <a:lnTo>
                    <a:pt x="0" y="54"/>
                  </a:lnTo>
                  <a:lnTo>
                    <a:pt x="26" y="47"/>
                  </a:lnTo>
                  <a:lnTo>
                    <a:pt x="35" y="52"/>
                  </a:lnTo>
                  <a:lnTo>
                    <a:pt x="42" y="58"/>
                  </a:lnTo>
                  <a:lnTo>
                    <a:pt x="54" y="65"/>
                  </a:lnTo>
                  <a:lnTo>
                    <a:pt x="65" y="70"/>
                  </a:lnTo>
                  <a:close/>
                  <a:moveTo>
                    <a:pt x="111" y="22"/>
                  </a:moveTo>
                  <a:lnTo>
                    <a:pt x="173" y="0"/>
                  </a:lnTo>
                  <a:lnTo>
                    <a:pt x="162" y="12"/>
                  </a:lnTo>
                  <a:lnTo>
                    <a:pt x="155" y="22"/>
                  </a:lnTo>
                  <a:lnTo>
                    <a:pt x="146" y="33"/>
                  </a:lnTo>
                  <a:lnTo>
                    <a:pt x="138" y="44"/>
                  </a:lnTo>
                  <a:lnTo>
                    <a:pt x="111" y="22"/>
                  </a:lnTo>
                  <a:close/>
                </a:path>
              </a:pathLst>
            </a:custGeom>
            <a:solidFill>
              <a:srgbClr val="C1A0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" name="Freeform 387">
              <a:extLst>
                <a:ext uri="{FF2B5EF4-FFF2-40B4-BE49-F238E27FC236}">
                  <a16:creationId xmlns:a16="http://schemas.microsoft.com/office/drawing/2014/main" id="{FF9E6EEE-661E-46F9-B602-6FFF567FBC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9" y="1270"/>
              <a:ext cx="50" cy="22"/>
            </a:xfrm>
            <a:custGeom>
              <a:avLst/>
              <a:gdLst>
                <a:gd name="T0" fmla="*/ 10 w 200"/>
                <a:gd name="T1" fmla="*/ 3 h 90"/>
                <a:gd name="T2" fmla="*/ 9 w 200"/>
                <a:gd name="T3" fmla="*/ 3 h 90"/>
                <a:gd name="T4" fmla="*/ 7 w 200"/>
                <a:gd name="T5" fmla="*/ 2 h 90"/>
                <a:gd name="T6" fmla="*/ 13 w 200"/>
                <a:gd name="T7" fmla="*/ 0 h 90"/>
                <a:gd name="T8" fmla="*/ 13 w 200"/>
                <a:gd name="T9" fmla="*/ 0 h 90"/>
                <a:gd name="T10" fmla="*/ 13 w 200"/>
                <a:gd name="T11" fmla="*/ 0 h 90"/>
                <a:gd name="T12" fmla="*/ 13 w 200"/>
                <a:gd name="T13" fmla="*/ 1 h 90"/>
                <a:gd name="T14" fmla="*/ 13 w 200"/>
                <a:gd name="T15" fmla="*/ 1 h 90"/>
                <a:gd name="T16" fmla="*/ 12 w 200"/>
                <a:gd name="T17" fmla="*/ 1 h 90"/>
                <a:gd name="T18" fmla="*/ 11 w 200"/>
                <a:gd name="T19" fmla="*/ 2 h 90"/>
                <a:gd name="T20" fmla="*/ 11 w 200"/>
                <a:gd name="T21" fmla="*/ 2 h 90"/>
                <a:gd name="T22" fmla="*/ 10 w 200"/>
                <a:gd name="T23" fmla="*/ 3 h 90"/>
                <a:gd name="T24" fmla="*/ 4 w 200"/>
                <a:gd name="T25" fmla="*/ 5 h 90"/>
                <a:gd name="T26" fmla="*/ 2 w 200"/>
                <a:gd name="T27" fmla="*/ 5 h 90"/>
                <a:gd name="T28" fmla="*/ 2 w 200"/>
                <a:gd name="T29" fmla="*/ 5 h 90"/>
                <a:gd name="T30" fmla="*/ 1 w 200"/>
                <a:gd name="T31" fmla="*/ 4 h 90"/>
                <a:gd name="T32" fmla="*/ 0 w 200"/>
                <a:gd name="T33" fmla="*/ 4 h 90"/>
                <a:gd name="T34" fmla="*/ 0 w 200"/>
                <a:gd name="T35" fmla="*/ 4 h 90"/>
                <a:gd name="T36" fmla="*/ 2 w 200"/>
                <a:gd name="T37" fmla="*/ 3 h 90"/>
                <a:gd name="T38" fmla="*/ 2 w 200"/>
                <a:gd name="T39" fmla="*/ 4 h 90"/>
                <a:gd name="T40" fmla="*/ 3 w 200"/>
                <a:gd name="T41" fmla="*/ 4 h 90"/>
                <a:gd name="T42" fmla="*/ 3 w 200"/>
                <a:gd name="T43" fmla="*/ 4 h 90"/>
                <a:gd name="T44" fmla="*/ 4 w 200"/>
                <a:gd name="T45" fmla="*/ 5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0" h="90">
                  <a:moveTo>
                    <a:pt x="164" y="52"/>
                  </a:moveTo>
                  <a:lnTo>
                    <a:pt x="146" y="57"/>
                  </a:lnTo>
                  <a:lnTo>
                    <a:pt x="108" y="30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0" y="9"/>
                  </a:lnTo>
                  <a:lnTo>
                    <a:pt x="200" y="11"/>
                  </a:lnTo>
                  <a:lnTo>
                    <a:pt x="200" y="14"/>
                  </a:lnTo>
                  <a:lnTo>
                    <a:pt x="189" y="22"/>
                  </a:lnTo>
                  <a:lnTo>
                    <a:pt x="178" y="34"/>
                  </a:lnTo>
                  <a:lnTo>
                    <a:pt x="171" y="41"/>
                  </a:lnTo>
                  <a:lnTo>
                    <a:pt x="164" y="52"/>
                  </a:lnTo>
                  <a:close/>
                  <a:moveTo>
                    <a:pt x="62" y="82"/>
                  </a:moveTo>
                  <a:lnTo>
                    <a:pt x="35" y="90"/>
                  </a:lnTo>
                  <a:lnTo>
                    <a:pt x="23" y="82"/>
                  </a:lnTo>
                  <a:lnTo>
                    <a:pt x="12" y="74"/>
                  </a:lnTo>
                  <a:lnTo>
                    <a:pt x="5" y="66"/>
                  </a:lnTo>
                  <a:lnTo>
                    <a:pt x="0" y="60"/>
                  </a:lnTo>
                  <a:lnTo>
                    <a:pt x="23" y="52"/>
                  </a:lnTo>
                  <a:lnTo>
                    <a:pt x="32" y="60"/>
                  </a:lnTo>
                  <a:lnTo>
                    <a:pt x="40" y="66"/>
                  </a:lnTo>
                  <a:lnTo>
                    <a:pt x="51" y="74"/>
                  </a:lnTo>
                  <a:lnTo>
                    <a:pt x="62" y="82"/>
                  </a:lnTo>
                  <a:close/>
                </a:path>
              </a:pathLst>
            </a:custGeom>
            <a:solidFill>
              <a:srgbClr val="BF9B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" name="Freeform 388">
              <a:extLst>
                <a:ext uri="{FF2B5EF4-FFF2-40B4-BE49-F238E27FC236}">
                  <a16:creationId xmlns:a16="http://schemas.microsoft.com/office/drawing/2014/main" id="{E907E632-77B8-4F59-811E-443B1A203C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" y="1265"/>
              <a:ext cx="53" cy="24"/>
            </a:xfrm>
            <a:custGeom>
              <a:avLst/>
              <a:gdLst>
                <a:gd name="T0" fmla="*/ 13 w 209"/>
                <a:gd name="T1" fmla="*/ 3 h 95"/>
                <a:gd name="T2" fmla="*/ 9 w 209"/>
                <a:gd name="T3" fmla="*/ 4 h 95"/>
                <a:gd name="T4" fmla="*/ 6 w 209"/>
                <a:gd name="T5" fmla="*/ 2 h 95"/>
                <a:gd name="T6" fmla="*/ 13 w 209"/>
                <a:gd name="T7" fmla="*/ 0 h 95"/>
                <a:gd name="T8" fmla="*/ 13 w 209"/>
                <a:gd name="T9" fmla="*/ 1 h 95"/>
                <a:gd name="T10" fmla="*/ 13 w 209"/>
                <a:gd name="T11" fmla="*/ 1 h 95"/>
                <a:gd name="T12" fmla="*/ 13 w 209"/>
                <a:gd name="T13" fmla="*/ 2 h 95"/>
                <a:gd name="T14" fmla="*/ 13 w 209"/>
                <a:gd name="T15" fmla="*/ 2 h 95"/>
                <a:gd name="T16" fmla="*/ 13 w 209"/>
                <a:gd name="T17" fmla="*/ 2 h 95"/>
                <a:gd name="T18" fmla="*/ 13 w 209"/>
                <a:gd name="T19" fmla="*/ 3 h 95"/>
                <a:gd name="T20" fmla="*/ 13 w 209"/>
                <a:gd name="T21" fmla="*/ 3 h 95"/>
                <a:gd name="T22" fmla="*/ 13 w 209"/>
                <a:gd name="T23" fmla="*/ 3 h 95"/>
                <a:gd name="T24" fmla="*/ 3 w 209"/>
                <a:gd name="T25" fmla="*/ 6 h 95"/>
                <a:gd name="T26" fmla="*/ 2 w 209"/>
                <a:gd name="T27" fmla="*/ 6 h 95"/>
                <a:gd name="T28" fmla="*/ 1 w 209"/>
                <a:gd name="T29" fmla="*/ 6 h 95"/>
                <a:gd name="T30" fmla="*/ 1 w 209"/>
                <a:gd name="T31" fmla="*/ 5 h 95"/>
                <a:gd name="T32" fmla="*/ 0 w 209"/>
                <a:gd name="T33" fmla="*/ 5 h 95"/>
                <a:gd name="T34" fmla="*/ 0 w 209"/>
                <a:gd name="T35" fmla="*/ 4 h 95"/>
                <a:gd name="T36" fmla="*/ 1 w 209"/>
                <a:gd name="T37" fmla="*/ 4 h 95"/>
                <a:gd name="T38" fmla="*/ 1 w 209"/>
                <a:gd name="T39" fmla="*/ 4 h 95"/>
                <a:gd name="T40" fmla="*/ 2 w 209"/>
                <a:gd name="T41" fmla="*/ 5 h 95"/>
                <a:gd name="T42" fmla="*/ 3 w 209"/>
                <a:gd name="T43" fmla="*/ 5 h 95"/>
                <a:gd name="T44" fmla="*/ 3 w 209"/>
                <a:gd name="T45" fmla="*/ 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9" h="95">
                  <a:moveTo>
                    <a:pt x="198" y="41"/>
                  </a:moveTo>
                  <a:lnTo>
                    <a:pt x="136" y="63"/>
                  </a:lnTo>
                  <a:lnTo>
                    <a:pt x="97" y="33"/>
                  </a:lnTo>
                  <a:lnTo>
                    <a:pt x="209" y="0"/>
                  </a:lnTo>
                  <a:lnTo>
                    <a:pt x="209" y="9"/>
                  </a:lnTo>
                  <a:lnTo>
                    <a:pt x="209" y="17"/>
                  </a:lnTo>
                  <a:lnTo>
                    <a:pt x="209" y="25"/>
                  </a:lnTo>
                  <a:lnTo>
                    <a:pt x="209" y="33"/>
                  </a:lnTo>
                  <a:lnTo>
                    <a:pt x="203" y="35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198" y="41"/>
                  </a:lnTo>
                  <a:close/>
                  <a:moveTo>
                    <a:pt x="51" y="88"/>
                  </a:moveTo>
                  <a:lnTo>
                    <a:pt x="25" y="95"/>
                  </a:lnTo>
                  <a:lnTo>
                    <a:pt x="16" y="88"/>
                  </a:lnTo>
                  <a:lnTo>
                    <a:pt x="9" y="79"/>
                  </a:lnTo>
                  <a:lnTo>
                    <a:pt x="5" y="71"/>
                  </a:lnTo>
                  <a:lnTo>
                    <a:pt x="0" y="63"/>
                  </a:lnTo>
                  <a:lnTo>
                    <a:pt x="11" y="55"/>
                  </a:lnTo>
                  <a:lnTo>
                    <a:pt x="21" y="63"/>
                  </a:lnTo>
                  <a:lnTo>
                    <a:pt x="30" y="71"/>
                  </a:lnTo>
                  <a:lnTo>
                    <a:pt x="41" y="79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BA96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" name="Freeform 389">
              <a:extLst>
                <a:ext uri="{FF2B5EF4-FFF2-40B4-BE49-F238E27FC236}">
                  <a16:creationId xmlns:a16="http://schemas.microsoft.com/office/drawing/2014/main" id="{1263F8BF-C9B5-4286-96D1-B62642EB10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9"/>
              <a:ext cx="55" cy="26"/>
            </a:xfrm>
            <a:custGeom>
              <a:avLst/>
              <a:gdLst>
                <a:gd name="T0" fmla="*/ 13 w 223"/>
                <a:gd name="T1" fmla="*/ 3 h 100"/>
                <a:gd name="T2" fmla="*/ 8 w 223"/>
                <a:gd name="T3" fmla="*/ 5 h 100"/>
                <a:gd name="T4" fmla="*/ 5 w 223"/>
                <a:gd name="T5" fmla="*/ 3 h 100"/>
                <a:gd name="T6" fmla="*/ 14 w 223"/>
                <a:gd name="T7" fmla="*/ 0 h 100"/>
                <a:gd name="T8" fmla="*/ 13 w 223"/>
                <a:gd name="T9" fmla="*/ 1 h 100"/>
                <a:gd name="T10" fmla="*/ 13 w 223"/>
                <a:gd name="T11" fmla="*/ 1 h 100"/>
                <a:gd name="T12" fmla="*/ 13 w 223"/>
                <a:gd name="T13" fmla="*/ 2 h 100"/>
                <a:gd name="T14" fmla="*/ 13 w 223"/>
                <a:gd name="T15" fmla="*/ 3 h 100"/>
                <a:gd name="T16" fmla="*/ 3 w 223"/>
                <a:gd name="T17" fmla="*/ 6 h 100"/>
                <a:gd name="T18" fmla="*/ 1 w 223"/>
                <a:gd name="T19" fmla="*/ 7 h 100"/>
                <a:gd name="T20" fmla="*/ 1 w 223"/>
                <a:gd name="T21" fmla="*/ 7 h 100"/>
                <a:gd name="T22" fmla="*/ 1 w 223"/>
                <a:gd name="T23" fmla="*/ 6 h 100"/>
                <a:gd name="T24" fmla="*/ 0 w 223"/>
                <a:gd name="T25" fmla="*/ 5 h 100"/>
                <a:gd name="T26" fmla="*/ 0 w 223"/>
                <a:gd name="T27" fmla="*/ 5 h 100"/>
                <a:gd name="T28" fmla="*/ 0 w 223"/>
                <a:gd name="T29" fmla="*/ 5 h 100"/>
                <a:gd name="T30" fmla="*/ 0 w 223"/>
                <a:gd name="T31" fmla="*/ 5 h 100"/>
                <a:gd name="T32" fmla="*/ 0 w 223"/>
                <a:gd name="T33" fmla="*/ 5 h 100"/>
                <a:gd name="T34" fmla="*/ 0 w 223"/>
                <a:gd name="T35" fmla="*/ 4 h 100"/>
                <a:gd name="T36" fmla="*/ 0 w 223"/>
                <a:gd name="T37" fmla="*/ 4 h 100"/>
                <a:gd name="T38" fmla="*/ 1 w 223"/>
                <a:gd name="T39" fmla="*/ 5 h 100"/>
                <a:gd name="T40" fmla="*/ 1 w 223"/>
                <a:gd name="T41" fmla="*/ 5 h 100"/>
                <a:gd name="T42" fmla="*/ 2 w 223"/>
                <a:gd name="T43" fmla="*/ 6 h 100"/>
                <a:gd name="T44" fmla="*/ 3 w 223"/>
                <a:gd name="T45" fmla="*/ 6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220" y="40"/>
                  </a:moveTo>
                  <a:lnTo>
                    <a:pt x="128" y="70"/>
                  </a:lnTo>
                  <a:lnTo>
                    <a:pt x="90" y="38"/>
                  </a:lnTo>
                  <a:lnTo>
                    <a:pt x="223" y="0"/>
                  </a:lnTo>
                  <a:lnTo>
                    <a:pt x="220" y="10"/>
                  </a:lnTo>
                  <a:lnTo>
                    <a:pt x="220" y="21"/>
                  </a:lnTo>
                  <a:lnTo>
                    <a:pt x="220" y="33"/>
                  </a:lnTo>
                  <a:lnTo>
                    <a:pt x="220" y="40"/>
                  </a:lnTo>
                  <a:close/>
                  <a:moveTo>
                    <a:pt x="43" y="92"/>
                  </a:moveTo>
                  <a:lnTo>
                    <a:pt x="20" y="100"/>
                  </a:lnTo>
                  <a:lnTo>
                    <a:pt x="13" y="95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5" y="76"/>
                  </a:lnTo>
                  <a:lnTo>
                    <a:pt x="32" y="84"/>
                  </a:lnTo>
                  <a:lnTo>
                    <a:pt x="43" y="92"/>
                  </a:lnTo>
                  <a:close/>
                </a:path>
              </a:pathLst>
            </a:custGeom>
            <a:solidFill>
              <a:srgbClr val="B5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" name="Freeform 390">
              <a:extLst>
                <a:ext uri="{FF2B5EF4-FFF2-40B4-BE49-F238E27FC236}">
                  <a16:creationId xmlns:a16="http://schemas.microsoft.com/office/drawing/2014/main" id="{2AD6D89D-1E21-4AD5-896B-B42045606B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54"/>
              <a:ext cx="58" cy="27"/>
            </a:xfrm>
            <a:custGeom>
              <a:avLst/>
              <a:gdLst>
                <a:gd name="T0" fmla="*/ 14 w 231"/>
                <a:gd name="T1" fmla="*/ 3 h 106"/>
                <a:gd name="T2" fmla="*/ 7 w 231"/>
                <a:gd name="T3" fmla="*/ 5 h 106"/>
                <a:gd name="T4" fmla="*/ 4 w 231"/>
                <a:gd name="T5" fmla="*/ 3 h 106"/>
                <a:gd name="T6" fmla="*/ 15 w 231"/>
                <a:gd name="T7" fmla="*/ 0 h 106"/>
                <a:gd name="T8" fmla="*/ 14 w 231"/>
                <a:gd name="T9" fmla="*/ 1 h 106"/>
                <a:gd name="T10" fmla="*/ 14 w 231"/>
                <a:gd name="T11" fmla="*/ 2 h 106"/>
                <a:gd name="T12" fmla="*/ 14 w 231"/>
                <a:gd name="T13" fmla="*/ 2 h 106"/>
                <a:gd name="T14" fmla="*/ 14 w 231"/>
                <a:gd name="T15" fmla="*/ 3 h 106"/>
                <a:gd name="T16" fmla="*/ 2 w 231"/>
                <a:gd name="T17" fmla="*/ 6 h 106"/>
                <a:gd name="T18" fmla="*/ 1 w 231"/>
                <a:gd name="T19" fmla="*/ 7 h 106"/>
                <a:gd name="T20" fmla="*/ 1 w 231"/>
                <a:gd name="T21" fmla="*/ 7 h 106"/>
                <a:gd name="T22" fmla="*/ 1 w 231"/>
                <a:gd name="T23" fmla="*/ 7 h 106"/>
                <a:gd name="T24" fmla="*/ 1 w 231"/>
                <a:gd name="T25" fmla="*/ 6 h 106"/>
                <a:gd name="T26" fmla="*/ 0 w 231"/>
                <a:gd name="T27" fmla="*/ 6 h 106"/>
                <a:gd name="T28" fmla="*/ 0 w 231"/>
                <a:gd name="T29" fmla="*/ 6 h 106"/>
                <a:gd name="T30" fmla="*/ 0 w 231"/>
                <a:gd name="T31" fmla="*/ 6 h 106"/>
                <a:gd name="T32" fmla="*/ 0 w 231"/>
                <a:gd name="T33" fmla="*/ 5 h 106"/>
                <a:gd name="T34" fmla="*/ 0 w 231"/>
                <a:gd name="T35" fmla="*/ 5 h 106"/>
                <a:gd name="T36" fmla="*/ 0 w 231"/>
                <a:gd name="T37" fmla="*/ 5 h 106"/>
                <a:gd name="T38" fmla="*/ 1 w 231"/>
                <a:gd name="T39" fmla="*/ 6 h 106"/>
                <a:gd name="T40" fmla="*/ 1 w 231"/>
                <a:gd name="T41" fmla="*/ 6 h 106"/>
                <a:gd name="T42" fmla="*/ 2 w 231"/>
                <a:gd name="T43" fmla="*/ 6 h 106"/>
                <a:gd name="T44" fmla="*/ 3 w 231"/>
                <a:gd name="T45" fmla="*/ 4 h 106"/>
                <a:gd name="T46" fmla="*/ 3 w 231"/>
                <a:gd name="T47" fmla="*/ 3 h 106"/>
                <a:gd name="T48" fmla="*/ 3 w 231"/>
                <a:gd name="T49" fmla="*/ 4 h 106"/>
                <a:gd name="T50" fmla="*/ 3 w 231"/>
                <a:gd name="T51" fmla="*/ 4 h 106"/>
                <a:gd name="T52" fmla="*/ 3 w 231"/>
                <a:gd name="T53" fmla="*/ 4 h 106"/>
                <a:gd name="T54" fmla="*/ 3 w 231"/>
                <a:gd name="T55" fmla="*/ 4 h 106"/>
                <a:gd name="T56" fmla="*/ 3 w 231"/>
                <a:gd name="T57" fmla="*/ 4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1" h="106">
                  <a:moveTo>
                    <a:pt x="220" y="43"/>
                  </a:moveTo>
                  <a:lnTo>
                    <a:pt x="108" y="76"/>
                  </a:lnTo>
                  <a:lnTo>
                    <a:pt x="68" y="46"/>
                  </a:lnTo>
                  <a:lnTo>
                    <a:pt x="231" y="0"/>
                  </a:lnTo>
                  <a:lnTo>
                    <a:pt x="226" y="11"/>
                  </a:lnTo>
                  <a:lnTo>
                    <a:pt x="223" y="22"/>
                  </a:lnTo>
                  <a:lnTo>
                    <a:pt x="220" y="32"/>
                  </a:lnTo>
                  <a:lnTo>
                    <a:pt x="220" y="43"/>
                  </a:lnTo>
                  <a:close/>
                  <a:moveTo>
                    <a:pt x="22" y="98"/>
                  </a:moveTo>
                  <a:lnTo>
                    <a:pt x="11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6" y="98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2" y="98"/>
                  </a:lnTo>
                  <a:close/>
                  <a:moveTo>
                    <a:pt x="38" y="55"/>
                  </a:moveTo>
                  <a:lnTo>
                    <a:pt x="46" y="52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AF89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" name="Freeform 391">
              <a:extLst>
                <a:ext uri="{FF2B5EF4-FFF2-40B4-BE49-F238E27FC236}">
                  <a16:creationId xmlns:a16="http://schemas.microsoft.com/office/drawing/2014/main" id="{606E672D-AC4B-4E19-AB89-6BD2BDCB93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4" y="1249"/>
              <a:ext cx="59" cy="26"/>
            </a:xfrm>
            <a:custGeom>
              <a:avLst/>
              <a:gdLst>
                <a:gd name="T0" fmla="*/ 14 w 237"/>
                <a:gd name="T1" fmla="*/ 3 h 103"/>
                <a:gd name="T2" fmla="*/ 5 w 237"/>
                <a:gd name="T3" fmla="*/ 5 h 103"/>
                <a:gd name="T4" fmla="*/ 4 w 237"/>
                <a:gd name="T5" fmla="*/ 4 h 103"/>
                <a:gd name="T6" fmla="*/ 4 w 237"/>
                <a:gd name="T7" fmla="*/ 4 h 103"/>
                <a:gd name="T8" fmla="*/ 3 w 237"/>
                <a:gd name="T9" fmla="*/ 4 h 103"/>
                <a:gd name="T10" fmla="*/ 3 w 237"/>
                <a:gd name="T11" fmla="*/ 4 h 103"/>
                <a:gd name="T12" fmla="*/ 3 w 237"/>
                <a:gd name="T13" fmla="*/ 5 h 103"/>
                <a:gd name="T14" fmla="*/ 3 w 237"/>
                <a:gd name="T15" fmla="*/ 5 h 103"/>
                <a:gd name="T16" fmla="*/ 3 w 237"/>
                <a:gd name="T17" fmla="*/ 5 h 103"/>
                <a:gd name="T18" fmla="*/ 3 w 237"/>
                <a:gd name="T19" fmla="*/ 5 h 103"/>
                <a:gd name="T20" fmla="*/ 3 w 237"/>
                <a:gd name="T21" fmla="*/ 5 h 103"/>
                <a:gd name="T22" fmla="*/ 1 w 237"/>
                <a:gd name="T23" fmla="*/ 4 h 103"/>
                <a:gd name="T24" fmla="*/ 15 w 237"/>
                <a:gd name="T25" fmla="*/ 0 h 103"/>
                <a:gd name="T26" fmla="*/ 14 w 237"/>
                <a:gd name="T27" fmla="*/ 1 h 103"/>
                <a:gd name="T28" fmla="*/ 14 w 237"/>
                <a:gd name="T29" fmla="*/ 1 h 103"/>
                <a:gd name="T30" fmla="*/ 14 w 237"/>
                <a:gd name="T31" fmla="*/ 2 h 103"/>
                <a:gd name="T32" fmla="*/ 14 w 237"/>
                <a:gd name="T33" fmla="*/ 3 h 103"/>
                <a:gd name="T34" fmla="*/ 0 w 237"/>
                <a:gd name="T35" fmla="*/ 7 h 103"/>
                <a:gd name="T36" fmla="*/ 0 w 237"/>
                <a:gd name="T37" fmla="*/ 7 h 103"/>
                <a:gd name="T38" fmla="*/ 0 w 237"/>
                <a:gd name="T39" fmla="*/ 6 h 103"/>
                <a:gd name="T40" fmla="*/ 0 w 237"/>
                <a:gd name="T41" fmla="*/ 6 h 103"/>
                <a:gd name="T42" fmla="*/ 0 w 237"/>
                <a:gd name="T43" fmla="*/ 6 h 103"/>
                <a:gd name="T44" fmla="*/ 0 w 237"/>
                <a:gd name="T45" fmla="*/ 6 h 103"/>
                <a:gd name="T46" fmla="*/ 0 w 237"/>
                <a:gd name="T47" fmla="*/ 6 h 103"/>
                <a:gd name="T48" fmla="*/ 0 w 237"/>
                <a:gd name="T49" fmla="*/ 7 h 103"/>
                <a:gd name="T50" fmla="*/ 0 w 237"/>
                <a:gd name="T51" fmla="*/ 7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7" h="103">
                  <a:moveTo>
                    <a:pt x="223" y="41"/>
                  </a:moveTo>
                  <a:lnTo>
                    <a:pt x="90" y="79"/>
                  </a:lnTo>
                  <a:lnTo>
                    <a:pt x="66" y="62"/>
                  </a:lnTo>
                  <a:lnTo>
                    <a:pt x="60" y="62"/>
                  </a:lnTo>
                  <a:lnTo>
                    <a:pt x="55" y="62"/>
                  </a:lnTo>
                  <a:lnTo>
                    <a:pt x="48" y="65"/>
                  </a:lnTo>
                  <a:lnTo>
                    <a:pt x="46" y="71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20" y="62"/>
                  </a:lnTo>
                  <a:lnTo>
                    <a:pt x="237" y="0"/>
                  </a:lnTo>
                  <a:lnTo>
                    <a:pt x="233" y="9"/>
                  </a:lnTo>
                  <a:lnTo>
                    <a:pt x="231" y="19"/>
                  </a:lnTo>
                  <a:lnTo>
                    <a:pt x="226" y="30"/>
                  </a:lnTo>
                  <a:lnTo>
                    <a:pt x="223" y="41"/>
                  </a:lnTo>
                  <a:close/>
                  <a:moveTo>
                    <a:pt x="8" y="103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3"/>
                  </a:lnTo>
                  <a:close/>
                </a:path>
              </a:pathLst>
            </a:custGeom>
            <a:solidFill>
              <a:srgbClr val="AA84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" name="Freeform 392">
              <a:extLst>
                <a:ext uri="{FF2B5EF4-FFF2-40B4-BE49-F238E27FC236}">
                  <a16:creationId xmlns:a16="http://schemas.microsoft.com/office/drawing/2014/main" id="{42740491-BAA4-400A-9877-28322119D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44"/>
              <a:ext cx="62" cy="24"/>
            </a:xfrm>
            <a:custGeom>
              <a:avLst/>
              <a:gdLst>
                <a:gd name="T0" fmla="*/ 15 w 247"/>
                <a:gd name="T1" fmla="*/ 3 h 95"/>
                <a:gd name="T2" fmla="*/ 4 w 247"/>
                <a:gd name="T3" fmla="*/ 6 h 95"/>
                <a:gd name="T4" fmla="*/ 4 w 247"/>
                <a:gd name="T5" fmla="*/ 5 h 95"/>
                <a:gd name="T6" fmla="*/ 4 w 247"/>
                <a:gd name="T7" fmla="*/ 5 h 95"/>
                <a:gd name="T8" fmla="*/ 4 w 247"/>
                <a:gd name="T9" fmla="*/ 5 h 95"/>
                <a:gd name="T10" fmla="*/ 3 w 247"/>
                <a:gd name="T11" fmla="*/ 6 h 95"/>
                <a:gd name="T12" fmla="*/ 3 w 247"/>
                <a:gd name="T13" fmla="*/ 6 h 95"/>
                <a:gd name="T14" fmla="*/ 3 w 247"/>
                <a:gd name="T15" fmla="*/ 6 h 95"/>
                <a:gd name="T16" fmla="*/ 0 w 247"/>
                <a:gd name="T17" fmla="*/ 5 h 95"/>
                <a:gd name="T18" fmla="*/ 16 w 247"/>
                <a:gd name="T19" fmla="*/ 0 h 95"/>
                <a:gd name="T20" fmla="*/ 15 w 247"/>
                <a:gd name="T21" fmla="*/ 1 h 95"/>
                <a:gd name="T22" fmla="*/ 15 w 247"/>
                <a:gd name="T23" fmla="*/ 1 h 95"/>
                <a:gd name="T24" fmla="*/ 15 w 247"/>
                <a:gd name="T25" fmla="*/ 2 h 95"/>
                <a:gd name="T26" fmla="*/ 15 w 247"/>
                <a:gd name="T27" fmla="*/ 3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7" h="95">
                  <a:moveTo>
                    <a:pt x="231" y="40"/>
                  </a:moveTo>
                  <a:lnTo>
                    <a:pt x="68" y="86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5" y="83"/>
                  </a:lnTo>
                  <a:lnTo>
                    <a:pt x="48" y="86"/>
                  </a:lnTo>
                  <a:lnTo>
                    <a:pt x="46" y="92"/>
                  </a:lnTo>
                  <a:lnTo>
                    <a:pt x="38" y="95"/>
                  </a:lnTo>
                  <a:lnTo>
                    <a:pt x="0" y="70"/>
                  </a:lnTo>
                  <a:lnTo>
                    <a:pt x="247" y="0"/>
                  </a:lnTo>
                  <a:lnTo>
                    <a:pt x="242" y="7"/>
                  </a:lnTo>
                  <a:lnTo>
                    <a:pt x="237" y="18"/>
                  </a:lnTo>
                  <a:lnTo>
                    <a:pt x="233" y="30"/>
                  </a:lnTo>
                  <a:lnTo>
                    <a:pt x="231" y="40"/>
                  </a:lnTo>
                  <a:close/>
                </a:path>
              </a:pathLst>
            </a:custGeom>
            <a:solidFill>
              <a:srgbClr val="A57C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" name="Freeform 393">
              <a:extLst>
                <a:ext uri="{FF2B5EF4-FFF2-40B4-BE49-F238E27FC236}">
                  <a16:creationId xmlns:a16="http://schemas.microsoft.com/office/drawing/2014/main" id="{00E4AE52-5424-4C2E-A463-D7CC9BBB3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8"/>
              <a:ext cx="67" cy="27"/>
            </a:xfrm>
            <a:custGeom>
              <a:avLst/>
              <a:gdLst>
                <a:gd name="T0" fmla="*/ 16 w 268"/>
                <a:gd name="T1" fmla="*/ 3 h 108"/>
                <a:gd name="T2" fmla="*/ 2 w 268"/>
                <a:gd name="T3" fmla="*/ 7 h 108"/>
                <a:gd name="T4" fmla="*/ 0 w 268"/>
                <a:gd name="T5" fmla="*/ 6 h 108"/>
                <a:gd name="T6" fmla="*/ 0 w 268"/>
                <a:gd name="T7" fmla="*/ 6 h 108"/>
                <a:gd name="T8" fmla="*/ 0 w 268"/>
                <a:gd name="T9" fmla="*/ 6 h 108"/>
                <a:gd name="T10" fmla="*/ 0 w 268"/>
                <a:gd name="T11" fmla="*/ 5 h 108"/>
                <a:gd name="T12" fmla="*/ 0 w 268"/>
                <a:gd name="T13" fmla="*/ 5 h 108"/>
                <a:gd name="T14" fmla="*/ 0 w 268"/>
                <a:gd name="T15" fmla="*/ 5 h 108"/>
                <a:gd name="T16" fmla="*/ 17 w 268"/>
                <a:gd name="T17" fmla="*/ 0 h 108"/>
                <a:gd name="T18" fmla="*/ 16 w 268"/>
                <a:gd name="T19" fmla="*/ 1 h 108"/>
                <a:gd name="T20" fmla="*/ 16 w 268"/>
                <a:gd name="T21" fmla="*/ 1 h 108"/>
                <a:gd name="T22" fmla="*/ 16 w 268"/>
                <a:gd name="T23" fmla="*/ 2 h 108"/>
                <a:gd name="T24" fmla="*/ 16 w 268"/>
                <a:gd name="T25" fmla="*/ 3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8" h="108">
                  <a:moveTo>
                    <a:pt x="247" y="46"/>
                  </a:moveTo>
                  <a:lnTo>
                    <a:pt x="30" y="108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268" y="0"/>
                  </a:lnTo>
                  <a:lnTo>
                    <a:pt x="259" y="8"/>
                  </a:lnTo>
                  <a:lnTo>
                    <a:pt x="254" y="19"/>
                  </a:lnTo>
                  <a:lnTo>
                    <a:pt x="249" y="32"/>
                  </a:lnTo>
                  <a:lnTo>
                    <a:pt x="247" y="46"/>
                  </a:lnTo>
                  <a:close/>
                </a:path>
              </a:pathLst>
            </a:custGeom>
            <a:solidFill>
              <a:srgbClr val="A37A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" name="Freeform 394">
              <a:extLst>
                <a:ext uri="{FF2B5EF4-FFF2-40B4-BE49-F238E27FC236}">
                  <a16:creationId xmlns:a16="http://schemas.microsoft.com/office/drawing/2014/main" id="{4F5A6F5B-641B-4FD2-BAE8-0C24F0646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31"/>
              <a:ext cx="72" cy="31"/>
            </a:xfrm>
            <a:custGeom>
              <a:avLst/>
              <a:gdLst>
                <a:gd name="T0" fmla="*/ 16 w 287"/>
                <a:gd name="T1" fmla="*/ 3 h 123"/>
                <a:gd name="T2" fmla="*/ 1 w 287"/>
                <a:gd name="T3" fmla="*/ 8 h 123"/>
                <a:gd name="T4" fmla="*/ 0 w 287"/>
                <a:gd name="T5" fmla="*/ 7 h 123"/>
                <a:gd name="T6" fmla="*/ 0 w 287"/>
                <a:gd name="T7" fmla="*/ 7 h 123"/>
                <a:gd name="T8" fmla="*/ 0 w 287"/>
                <a:gd name="T9" fmla="*/ 7 h 123"/>
                <a:gd name="T10" fmla="*/ 0 w 287"/>
                <a:gd name="T11" fmla="*/ 7 h 123"/>
                <a:gd name="T12" fmla="*/ 0 w 287"/>
                <a:gd name="T13" fmla="*/ 6 h 123"/>
                <a:gd name="T14" fmla="*/ 0 w 287"/>
                <a:gd name="T15" fmla="*/ 6 h 123"/>
                <a:gd name="T16" fmla="*/ 0 w 287"/>
                <a:gd name="T17" fmla="*/ 5 h 123"/>
                <a:gd name="T18" fmla="*/ 18 w 287"/>
                <a:gd name="T19" fmla="*/ 0 h 123"/>
                <a:gd name="T20" fmla="*/ 18 w 287"/>
                <a:gd name="T21" fmla="*/ 1 h 123"/>
                <a:gd name="T22" fmla="*/ 17 w 287"/>
                <a:gd name="T23" fmla="*/ 2 h 123"/>
                <a:gd name="T24" fmla="*/ 17 w 287"/>
                <a:gd name="T25" fmla="*/ 2 h 123"/>
                <a:gd name="T26" fmla="*/ 16 w 287"/>
                <a:gd name="T27" fmla="*/ 3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23">
                  <a:moveTo>
                    <a:pt x="257" y="53"/>
                  </a:moveTo>
                  <a:lnTo>
                    <a:pt x="10" y="123"/>
                  </a:lnTo>
                  <a:lnTo>
                    <a:pt x="5" y="115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287" y="0"/>
                  </a:lnTo>
                  <a:lnTo>
                    <a:pt x="279" y="12"/>
                  </a:lnTo>
                  <a:lnTo>
                    <a:pt x="271" y="23"/>
                  </a:lnTo>
                  <a:lnTo>
                    <a:pt x="263" y="36"/>
                  </a:lnTo>
                  <a:lnTo>
                    <a:pt x="257" y="53"/>
                  </a:lnTo>
                  <a:close/>
                </a:path>
              </a:pathLst>
            </a:custGeom>
            <a:solidFill>
              <a:srgbClr val="9E75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" name="Freeform 395">
              <a:extLst>
                <a:ext uri="{FF2B5EF4-FFF2-40B4-BE49-F238E27FC236}">
                  <a16:creationId xmlns:a16="http://schemas.microsoft.com/office/drawing/2014/main" id="{8A1833F1-BCC3-4CAC-820A-03065BB42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24"/>
              <a:ext cx="81" cy="33"/>
            </a:xfrm>
            <a:custGeom>
              <a:avLst/>
              <a:gdLst>
                <a:gd name="T0" fmla="*/ 17 w 323"/>
                <a:gd name="T1" fmla="*/ 4 h 132"/>
                <a:gd name="T2" fmla="*/ 0 w 323"/>
                <a:gd name="T3" fmla="*/ 8 h 132"/>
                <a:gd name="T4" fmla="*/ 0 w 323"/>
                <a:gd name="T5" fmla="*/ 8 h 132"/>
                <a:gd name="T6" fmla="*/ 0 w 323"/>
                <a:gd name="T7" fmla="*/ 7 h 132"/>
                <a:gd name="T8" fmla="*/ 0 w 323"/>
                <a:gd name="T9" fmla="*/ 6 h 132"/>
                <a:gd name="T10" fmla="*/ 0 w 323"/>
                <a:gd name="T11" fmla="*/ 6 h 132"/>
                <a:gd name="T12" fmla="*/ 20 w 323"/>
                <a:gd name="T13" fmla="*/ 0 h 132"/>
                <a:gd name="T14" fmla="*/ 19 w 323"/>
                <a:gd name="T15" fmla="*/ 1 h 132"/>
                <a:gd name="T16" fmla="*/ 18 w 323"/>
                <a:gd name="T17" fmla="*/ 2 h 132"/>
                <a:gd name="T18" fmla="*/ 18 w 323"/>
                <a:gd name="T19" fmla="*/ 3 h 132"/>
                <a:gd name="T20" fmla="*/ 17 w 323"/>
                <a:gd name="T21" fmla="*/ 4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3" h="132">
                  <a:moveTo>
                    <a:pt x="268" y="54"/>
                  </a:moveTo>
                  <a:lnTo>
                    <a:pt x="0" y="132"/>
                  </a:lnTo>
                  <a:lnTo>
                    <a:pt x="0" y="121"/>
                  </a:lnTo>
                  <a:lnTo>
                    <a:pt x="2" y="111"/>
                  </a:lnTo>
                  <a:lnTo>
                    <a:pt x="2" y="100"/>
                  </a:lnTo>
                  <a:lnTo>
                    <a:pt x="2" y="89"/>
                  </a:lnTo>
                  <a:lnTo>
                    <a:pt x="323" y="0"/>
                  </a:lnTo>
                  <a:lnTo>
                    <a:pt x="307" y="13"/>
                  </a:lnTo>
                  <a:lnTo>
                    <a:pt x="293" y="24"/>
                  </a:lnTo>
                  <a:lnTo>
                    <a:pt x="279" y="38"/>
                  </a:lnTo>
                  <a:lnTo>
                    <a:pt x="268" y="54"/>
                  </a:lnTo>
                  <a:close/>
                </a:path>
              </a:pathLst>
            </a:custGeom>
            <a:solidFill>
              <a:srgbClr val="9970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" name="Freeform 396">
              <a:extLst>
                <a:ext uri="{FF2B5EF4-FFF2-40B4-BE49-F238E27FC236}">
                  <a16:creationId xmlns:a16="http://schemas.microsoft.com/office/drawing/2014/main" id="{5293A03B-D153-4152-B2D5-F596821B9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217"/>
              <a:ext cx="88" cy="35"/>
            </a:xfrm>
            <a:custGeom>
              <a:avLst/>
              <a:gdLst>
                <a:gd name="T0" fmla="*/ 18 w 349"/>
                <a:gd name="T1" fmla="*/ 3 h 138"/>
                <a:gd name="T2" fmla="*/ 0 w 349"/>
                <a:gd name="T3" fmla="*/ 9 h 138"/>
                <a:gd name="T4" fmla="*/ 0 w 349"/>
                <a:gd name="T5" fmla="*/ 8 h 138"/>
                <a:gd name="T6" fmla="*/ 0 w 349"/>
                <a:gd name="T7" fmla="*/ 7 h 138"/>
                <a:gd name="T8" fmla="*/ 0 w 349"/>
                <a:gd name="T9" fmla="*/ 7 h 138"/>
                <a:gd name="T10" fmla="*/ 0 w 349"/>
                <a:gd name="T11" fmla="*/ 6 h 138"/>
                <a:gd name="T12" fmla="*/ 21 w 349"/>
                <a:gd name="T13" fmla="*/ 0 h 138"/>
                <a:gd name="T14" fmla="*/ 22 w 349"/>
                <a:gd name="T15" fmla="*/ 0 h 138"/>
                <a:gd name="T16" fmla="*/ 22 w 349"/>
                <a:gd name="T17" fmla="*/ 0 h 138"/>
                <a:gd name="T18" fmla="*/ 22 w 349"/>
                <a:gd name="T19" fmla="*/ 0 h 138"/>
                <a:gd name="T20" fmla="*/ 22 w 349"/>
                <a:gd name="T21" fmla="*/ 1 h 138"/>
                <a:gd name="T22" fmla="*/ 21 w 349"/>
                <a:gd name="T23" fmla="*/ 1 h 138"/>
                <a:gd name="T24" fmla="*/ 20 w 349"/>
                <a:gd name="T25" fmla="*/ 2 h 138"/>
                <a:gd name="T26" fmla="*/ 19 w 349"/>
                <a:gd name="T27" fmla="*/ 3 h 138"/>
                <a:gd name="T28" fmla="*/ 18 w 349"/>
                <a:gd name="T29" fmla="*/ 3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9" h="138">
                  <a:moveTo>
                    <a:pt x="287" y="53"/>
                  </a:moveTo>
                  <a:lnTo>
                    <a:pt x="0" y="138"/>
                  </a:lnTo>
                  <a:lnTo>
                    <a:pt x="2" y="127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5" y="97"/>
                  </a:lnTo>
                  <a:lnTo>
                    <a:pt x="339" y="0"/>
                  </a:lnTo>
                  <a:lnTo>
                    <a:pt x="342" y="2"/>
                  </a:lnTo>
                  <a:lnTo>
                    <a:pt x="344" y="5"/>
                  </a:lnTo>
                  <a:lnTo>
                    <a:pt x="347" y="5"/>
                  </a:lnTo>
                  <a:lnTo>
                    <a:pt x="349" y="7"/>
                  </a:lnTo>
                  <a:lnTo>
                    <a:pt x="330" y="18"/>
                  </a:lnTo>
                  <a:lnTo>
                    <a:pt x="314" y="30"/>
                  </a:lnTo>
                  <a:lnTo>
                    <a:pt x="301" y="43"/>
                  </a:lnTo>
                  <a:lnTo>
                    <a:pt x="287" y="53"/>
                  </a:lnTo>
                  <a:close/>
                </a:path>
              </a:pathLst>
            </a:custGeom>
            <a:solidFill>
              <a:srgbClr val="9368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" name="Freeform 397">
              <a:extLst>
                <a:ext uri="{FF2B5EF4-FFF2-40B4-BE49-F238E27FC236}">
                  <a16:creationId xmlns:a16="http://schemas.microsoft.com/office/drawing/2014/main" id="{027A6652-1C24-46BD-A7D4-BB8F3FBBB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5"/>
              <a:ext cx="87" cy="32"/>
            </a:xfrm>
            <a:custGeom>
              <a:avLst/>
              <a:gdLst>
                <a:gd name="T0" fmla="*/ 20 w 347"/>
                <a:gd name="T1" fmla="*/ 3 h 128"/>
                <a:gd name="T2" fmla="*/ 0 w 347"/>
                <a:gd name="T3" fmla="*/ 8 h 128"/>
                <a:gd name="T4" fmla="*/ 0 w 347"/>
                <a:gd name="T5" fmla="*/ 8 h 128"/>
                <a:gd name="T6" fmla="*/ 0 w 347"/>
                <a:gd name="T7" fmla="*/ 7 h 128"/>
                <a:gd name="T8" fmla="*/ 1 w 347"/>
                <a:gd name="T9" fmla="*/ 6 h 128"/>
                <a:gd name="T10" fmla="*/ 1 w 347"/>
                <a:gd name="T11" fmla="*/ 6 h 128"/>
                <a:gd name="T12" fmla="*/ 20 w 347"/>
                <a:gd name="T13" fmla="*/ 0 h 128"/>
                <a:gd name="T14" fmla="*/ 20 w 347"/>
                <a:gd name="T15" fmla="*/ 0 h 128"/>
                <a:gd name="T16" fmla="*/ 20 w 347"/>
                <a:gd name="T17" fmla="*/ 0 h 128"/>
                <a:gd name="T18" fmla="*/ 21 w 347"/>
                <a:gd name="T19" fmla="*/ 0 h 128"/>
                <a:gd name="T20" fmla="*/ 21 w 347"/>
                <a:gd name="T21" fmla="*/ 1 h 128"/>
                <a:gd name="T22" fmla="*/ 21 w 347"/>
                <a:gd name="T23" fmla="*/ 1 h 128"/>
                <a:gd name="T24" fmla="*/ 21 w 347"/>
                <a:gd name="T25" fmla="*/ 1 h 128"/>
                <a:gd name="T26" fmla="*/ 22 w 347"/>
                <a:gd name="T27" fmla="*/ 1 h 128"/>
                <a:gd name="T28" fmla="*/ 22 w 347"/>
                <a:gd name="T29" fmla="*/ 1 h 128"/>
                <a:gd name="T30" fmla="*/ 22 w 347"/>
                <a:gd name="T31" fmla="*/ 2 h 128"/>
                <a:gd name="T32" fmla="*/ 21 w 347"/>
                <a:gd name="T33" fmla="*/ 2 h 128"/>
                <a:gd name="T34" fmla="*/ 21 w 347"/>
                <a:gd name="T35" fmla="*/ 2 h 128"/>
                <a:gd name="T36" fmla="*/ 20 w 347"/>
                <a:gd name="T37" fmla="*/ 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7" h="128">
                  <a:moveTo>
                    <a:pt x="321" y="39"/>
                  </a:moveTo>
                  <a:lnTo>
                    <a:pt x="0" y="128"/>
                  </a:lnTo>
                  <a:lnTo>
                    <a:pt x="3" y="118"/>
                  </a:lnTo>
                  <a:lnTo>
                    <a:pt x="5" y="106"/>
                  </a:lnTo>
                  <a:lnTo>
                    <a:pt x="8" y="98"/>
                  </a:lnTo>
                  <a:lnTo>
                    <a:pt x="10" y="88"/>
                  </a:lnTo>
                  <a:lnTo>
                    <a:pt x="317" y="0"/>
                  </a:lnTo>
                  <a:lnTo>
                    <a:pt x="321" y="3"/>
                  </a:lnTo>
                  <a:lnTo>
                    <a:pt x="323" y="3"/>
                  </a:lnTo>
                  <a:lnTo>
                    <a:pt x="326" y="5"/>
                  </a:lnTo>
                  <a:lnTo>
                    <a:pt x="328" y="9"/>
                  </a:lnTo>
                  <a:lnTo>
                    <a:pt x="334" y="12"/>
                  </a:lnTo>
                  <a:lnTo>
                    <a:pt x="340" y="14"/>
                  </a:lnTo>
                  <a:lnTo>
                    <a:pt x="342" y="17"/>
                  </a:lnTo>
                  <a:lnTo>
                    <a:pt x="347" y="19"/>
                  </a:lnTo>
                  <a:lnTo>
                    <a:pt x="342" y="25"/>
                  </a:lnTo>
                  <a:lnTo>
                    <a:pt x="334" y="28"/>
                  </a:lnTo>
                  <a:lnTo>
                    <a:pt x="326" y="33"/>
                  </a:lnTo>
                  <a:lnTo>
                    <a:pt x="321" y="39"/>
                  </a:lnTo>
                  <a:close/>
                </a:path>
              </a:pathLst>
            </a:custGeom>
            <a:solidFill>
              <a:srgbClr val="9166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" name="Freeform 398">
              <a:extLst>
                <a:ext uri="{FF2B5EF4-FFF2-40B4-BE49-F238E27FC236}">
                  <a16:creationId xmlns:a16="http://schemas.microsoft.com/office/drawing/2014/main" id="{8D675942-A6D1-4376-B3EA-E77AF9738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211"/>
              <a:ext cx="84" cy="31"/>
            </a:xfrm>
            <a:custGeom>
              <a:avLst/>
              <a:gdLst>
                <a:gd name="T0" fmla="*/ 21 w 334"/>
                <a:gd name="T1" fmla="*/ 2 h 122"/>
                <a:gd name="T2" fmla="*/ 0 w 334"/>
                <a:gd name="T3" fmla="*/ 8 h 122"/>
                <a:gd name="T4" fmla="*/ 0 w 334"/>
                <a:gd name="T5" fmla="*/ 7 h 122"/>
                <a:gd name="T6" fmla="*/ 1 w 334"/>
                <a:gd name="T7" fmla="*/ 6 h 122"/>
                <a:gd name="T8" fmla="*/ 1 w 334"/>
                <a:gd name="T9" fmla="*/ 6 h 122"/>
                <a:gd name="T10" fmla="*/ 2 w 334"/>
                <a:gd name="T11" fmla="*/ 5 h 122"/>
                <a:gd name="T12" fmla="*/ 18 w 334"/>
                <a:gd name="T13" fmla="*/ 0 h 122"/>
                <a:gd name="T14" fmla="*/ 19 w 334"/>
                <a:gd name="T15" fmla="*/ 1 h 122"/>
                <a:gd name="T16" fmla="*/ 20 w 334"/>
                <a:gd name="T17" fmla="*/ 1 h 122"/>
                <a:gd name="T18" fmla="*/ 20 w 334"/>
                <a:gd name="T19" fmla="*/ 1 h 122"/>
                <a:gd name="T20" fmla="*/ 21 w 334"/>
                <a:gd name="T21" fmla="*/ 2 h 122"/>
                <a:gd name="T22" fmla="*/ 21 w 334"/>
                <a:gd name="T23" fmla="*/ 2 h 122"/>
                <a:gd name="T24" fmla="*/ 21 w 334"/>
                <a:gd name="T25" fmla="*/ 2 h 122"/>
                <a:gd name="T26" fmla="*/ 21 w 334"/>
                <a:gd name="T27" fmla="*/ 2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122">
                  <a:moveTo>
                    <a:pt x="334" y="25"/>
                  </a:moveTo>
                  <a:lnTo>
                    <a:pt x="0" y="122"/>
                  </a:lnTo>
                  <a:lnTo>
                    <a:pt x="5" y="111"/>
                  </a:lnTo>
                  <a:lnTo>
                    <a:pt x="11" y="98"/>
                  </a:lnTo>
                  <a:lnTo>
                    <a:pt x="18" y="87"/>
                  </a:lnTo>
                  <a:lnTo>
                    <a:pt x="25" y="76"/>
                  </a:lnTo>
                  <a:lnTo>
                    <a:pt x="290" y="0"/>
                  </a:lnTo>
                  <a:lnTo>
                    <a:pt x="298" y="6"/>
                  </a:lnTo>
                  <a:lnTo>
                    <a:pt x="309" y="11"/>
                  </a:lnTo>
                  <a:lnTo>
                    <a:pt x="318" y="16"/>
                  </a:lnTo>
                  <a:lnTo>
                    <a:pt x="325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4" y="25"/>
                  </a:lnTo>
                  <a:close/>
                </a:path>
              </a:pathLst>
            </a:custGeom>
            <a:solidFill>
              <a:srgbClr val="8C60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" name="Freeform 399">
              <a:extLst>
                <a:ext uri="{FF2B5EF4-FFF2-40B4-BE49-F238E27FC236}">
                  <a16:creationId xmlns:a16="http://schemas.microsoft.com/office/drawing/2014/main" id="{BDE8F644-47D9-4210-AD56-6008DA0A3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08"/>
              <a:ext cx="77" cy="28"/>
            </a:xfrm>
            <a:custGeom>
              <a:avLst/>
              <a:gdLst>
                <a:gd name="T0" fmla="*/ 19 w 307"/>
                <a:gd name="T1" fmla="*/ 2 h 115"/>
                <a:gd name="T2" fmla="*/ 0 w 307"/>
                <a:gd name="T3" fmla="*/ 7 h 115"/>
                <a:gd name="T4" fmla="*/ 1 w 307"/>
                <a:gd name="T5" fmla="*/ 6 h 115"/>
                <a:gd name="T6" fmla="*/ 1 w 307"/>
                <a:gd name="T7" fmla="*/ 5 h 115"/>
                <a:gd name="T8" fmla="*/ 2 w 307"/>
                <a:gd name="T9" fmla="*/ 5 h 115"/>
                <a:gd name="T10" fmla="*/ 2 w 307"/>
                <a:gd name="T11" fmla="*/ 4 h 115"/>
                <a:gd name="T12" fmla="*/ 16 w 307"/>
                <a:gd name="T13" fmla="*/ 0 h 115"/>
                <a:gd name="T14" fmla="*/ 17 w 307"/>
                <a:gd name="T15" fmla="*/ 0 h 115"/>
                <a:gd name="T16" fmla="*/ 18 w 307"/>
                <a:gd name="T17" fmla="*/ 1 h 115"/>
                <a:gd name="T18" fmla="*/ 19 w 307"/>
                <a:gd name="T19" fmla="*/ 1 h 115"/>
                <a:gd name="T20" fmla="*/ 19 w 307"/>
                <a:gd name="T21" fmla="*/ 2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7" h="115">
                  <a:moveTo>
                    <a:pt x="307" y="27"/>
                  </a:moveTo>
                  <a:lnTo>
                    <a:pt x="0" y="115"/>
                  </a:lnTo>
                  <a:lnTo>
                    <a:pt x="6" y="104"/>
                  </a:lnTo>
                  <a:lnTo>
                    <a:pt x="14" y="90"/>
                  </a:lnTo>
                  <a:lnTo>
                    <a:pt x="23" y="79"/>
                  </a:lnTo>
                  <a:lnTo>
                    <a:pt x="34" y="69"/>
                  </a:lnTo>
                  <a:lnTo>
                    <a:pt x="256" y="0"/>
                  </a:lnTo>
                  <a:lnTo>
                    <a:pt x="270" y="6"/>
                  </a:lnTo>
                  <a:lnTo>
                    <a:pt x="283" y="11"/>
                  </a:lnTo>
                  <a:lnTo>
                    <a:pt x="295" y="20"/>
                  </a:lnTo>
                  <a:lnTo>
                    <a:pt x="307" y="27"/>
                  </a:lnTo>
                  <a:close/>
                </a:path>
              </a:pathLst>
            </a:custGeom>
            <a:solidFill>
              <a:srgbClr val="895B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" name="Freeform 400">
              <a:extLst>
                <a:ext uri="{FF2B5EF4-FFF2-40B4-BE49-F238E27FC236}">
                  <a16:creationId xmlns:a16="http://schemas.microsoft.com/office/drawing/2014/main" id="{DA3A0B8F-4150-4558-A094-35A737E19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206"/>
              <a:ext cx="66" cy="24"/>
            </a:xfrm>
            <a:custGeom>
              <a:avLst/>
              <a:gdLst>
                <a:gd name="T0" fmla="*/ 16 w 265"/>
                <a:gd name="T1" fmla="*/ 1 h 98"/>
                <a:gd name="T2" fmla="*/ 0 w 265"/>
                <a:gd name="T3" fmla="*/ 6 h 98"/>
                <a:gd name="T4" fmla="*/ 0 w 265"/>
                <a:gd name="T5" fmla="*/ 5 h 98"/>
                <a:gd name="T6" fmla="*/ 1 w 265"/>
                <a:gd name="T7" fmla="*/ 4 h 98"/>
                <a:gd name="T8" fmla="*/ 1 w 265"/>
                <a:gd name="T9" fmla="*/ 3 h 98"/>
                <a:gd name="T10" fmla="*/ 2 w 265"/>
                <a:gd name="T11" fmla="*/ 3 h 98"/>
                <a:gd name="T12" fmla="*/ 12 w 265"/>
                <a:gd name="T13" fmla="*/ 0 h 98"/>
                <a:gd name="T14" fmla="*/ 13 w 265"/>
                <a:gd name="T15" fmla="*/ 0 h 98"/>
                <a:gd name="T16" fmla="*/ 14 w 265"/>
                <a:gd name="T17" fmla="*/ 0 h 98"/>
                <a:gd name="T18" fmla="*/ 15 w 265"/>
                <a:gd name="T19" fmla="*/ 1 h 98"/>
                <a:gd name="T20" fmla="*/ 16 w 265"/>
                <a:gd name="T21" fmla="*/ 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5" h="98">
                  <a:moveTo>
                    <a:pt x="265" y="22"/>
                  </a:moveTo>
                  <a:lnTo>
                    <a:pt x="0" y="98"/>
                  </a:lnTo>
                  <a:lnTo>
                    <a:pt x="7" y="82"/>
                  </a:lnTo>
                  <a:lnTo>
                    <a:pt x="16" y="68"/>
                  </a:lnTo>
                  <a:lnTo>
                    <a:pt x="26" y="57"/>
                  </a:lnTo>
                  <a:lnTo>
                    <a:pt x="37" y="47"/>
                  </a:lnTo>
                  <a:lnTo>
                    <a:pt x="200" y="0"/>
                  </a:lnTo>
                  <a:lnTo>
                    <a:pt x="217" y="3"/>
                  </a:lnTo>
                  <a:lnTo>
                    <a:pt x="233" y="8"/>
                  </a:lnTo>
                  <a:lnTo>
                    <a:pt x="249" y="14"/>
                  </a:lnTo>
                  <a:lnTo>
                    <a:pt x="265" y="22"/>
                  </a:lnTo>
                  <a:close/>
                </a:path>
              </a:pathLst>
            </a:custGeom>
            <a:solidFill>
              <a:srgbClr val="8456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" name="Freeform 401">
              <a:extLst>
                <a:ext uri="{FF2B5EF4-FFF2-40B4-BE49-F238E27FC236}">
                  <a16:creationId xmlns:a16="http://schemas.microsoft.com/office/drawing/2014/main" id="{3E796F11-3F5E-4805-8FA4-A47AC3638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205"/>
              <a:ext cx="55" cy="20"/>
            </a:xfrm>
            <a:custGeom>
              <a:avLst/>
              <a:gdLst>
                <a:gd name="T0" fmla="*/ 14 w 222"/>
                <a:gd name="T1" fmla="*/ 1 h 79"/>
                <a:gd name="T2" fmla="*/ 0 w 222"/>
                <a:gd name="T3" fmla="*/ 5 h 79"/>
                <a:gd name="T4" fmla="*/ 0 w 222"/>
                <a:gd name="T5" fmla="*/ 4 h 79"/>
                <a:gd name="T6" fmla="*/ 1 w 222"/>
                <a:gd name="T7" fmla="*/ 4 h 79"/>
                <a:gd name="T8" fmla="*/ 2 w 222"/>
                <a:gd name="T9" fmla="*/ 3 h 79"/>
                <a:gd name="T10" fmla="*/ 2 w 222"/>
                <a:gd name="T11" fmla="*/ 2 h 79"/>
                <a:gd name="T12" fmla="*/ 3 w 222"/>
                <a:gd name="T13" fmla="*/ 2 h 79"/>
                <a:gd name="T14" fmla="*/ 4 w 222"/>
                <a:gd name="T15" fmla="*/ 1 h 79"/>
                <a:gd name="T16" fmla="*/ 5 w 222"/>
                <a:gd name="T17" fmla="*/ 1 h 79"/>
                <a:gd name="T18" fmla="*/ 6 w 222"/>
                <a:gd name="T19" fmla="*/ 1 h 79"/>
                <a:gd name="T20" fmla="*/ 6 w 222"/>
                <a:gd name="T21" fmla="*/ 1 h 79"/>
                <a:gd name="T22" fmla="*/ 7 w 222"/>
                <a:gd name="T23" fmla="*/ 0 h 79"/>
                <a:gd name="T24" fmla="*/ 8 w 222"/>
                <a:gd name="T25" fmla="*/ 0 h 79"/>
                <a:gd name="T26" fmla="*/ 9 w 222"/>
                <a:gd name="T27" fmla="*/ 0 h 79"/>
                <a:gd name="T28" fmla="*/ 10 w 222"/>
                <a:gd name="T29" fmla="*/ 0 h 79"/>
                <a:gd name="T30" fmla="*/ 11 w 222"/>
                <a:gd name="T31" fmla="*/ 0 h 79"/>
                <a:gd name="T32" fmla="*/ 12 w 222"/>
                <a:gd name="T33" fmla="*/ 0 h 79"/>
                <a:gd name="T34" fmla="*/ 13 w 222"/>
                <a:gd name="T35" fmla="*/ 1 h 79"/>
                <a:gd name="T36" fmla="*/ 14 w 222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79">
                  <a:moveTo>
                    <a:pt x="222" y="10"/>
                  </a:moveTo>
                  <a:lnTo>
                    <a:pt x="0" y="79"/>
                  </a:lnTo>
                  <a:lnTo>
                    <a:pt x="7" y="67"/>
                  </a:lnTo>
                  <a:lnTo>
                    <a:pt x="19" y="54"/>
                  </a:lnTo>
                  <a:lnTo>
                    <a:pt x="30" y="46"/>
                  </a:lnTo>
                  <a:lnTo>
                    <a:pt x="40" y="35"/>
                  </a:lnTo>
                  <a:lnTo>
                    <a:pt x="54" y="26"/>
                  </a:lnTo>
                  <a:lnTo>
                    <a:pt x="67" y="19"/>
                  </a:lnTo>
                  <a:lnTo>
                    <a:pt x="81" y="13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73" y="2"/>
                  </a:lnTo>
                  <a:lnTo>
                    <a:pt x="190" y="2"/>
                  </a:lnTo>
                  <a:lnTo>
                    <a:pt x="206" y="7"/>
                  </a:lnTo>
                  <a:lnTo>
                    <a:pt x="222" y="10"/>
                  </a:lnTo>
                  <a:close/>
                </a:path>
              </a:pathLst>
            </a:custGeom>
            <a:solidFill>
              <a:srgbClr val="825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" name="Freeform 402">
              <a:extLst>
                <a:ext uri="{FF2B5EF4-FFF2-40B4-BE49-F238E27FC236}">
                  <a16:creationId xmlns:a16="http://schemas.microsoft.com/office/drawing/2014/main" id="{62916737-A498-4D9C-8165-341F960A4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1205"/>
              <a:ext cx="41" cy="12"/>
            </a:xfrm>
            <a:custGeom>
              <a:avLst/>
              <a:gdLst>
                <a:gd name="T0" fmla="*/ 10 w 163"/>
                <a:gd name="T1" fmla="*/ 0 h 49"/>
                <a:gd name="T2" fmla="*/ 0 w 163"/>
                <a:gd name="T3" fmla="*/ 3 h 49"/>
                <a:gd name="T4" fmla="*/ 1 w 163"/>
                <a:gd name="T5" fmla="*/ 2 h 49"/>
                <a:gd name="T6" fmla="*/ 2 w 163"/>
                <a:gd name="T7" fmla="*/ 1 h 49"/>
                <a:gd name="T8" fmla="*/ 4 w 163"/>
                <a:gd name="T9" fmla="*/ 1 h 49"/>
                <a:gd name="T10" fmla="*/ 5 w 163"/>
                <a:gd name="T11" fmla="*/ 0 h 49"/>
                <a:gd name="T12" fmla="*/ 6 w 163"/>
                <a:gd name="T13" fmla="*/ 0 h 49"/>
                <a:gd name="T14" fmla="*/ 7 w 163"/>
                <a:gd name="T15" fmla="*/ 0 h 49"/>
                <a:gd name="T16" fmla="*/ 9 w 163"/>
                <a:gd name="T17" fmla="*/ 0 h 49"/>
                <a:gd name="T18" fmla="*/ 10 w 163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9">
                  <a:moveTo>
                    <a:pt x="163" y="2"/>
                  </a:moveTo>
                  <a:lnTo>
                    <a:pt x="0" y="49"/>
                  </a:lnTo>
                  <a:lnTo>
                    <a:pt x="16" y="35"/>
                  </a:lnTo>
                  <a:lnTo>
                    <a:pt x="35" y="24"/>
                  </a:lnTo>
                  <a:lnTo>
                    <a:pt x="55" y="16"/>
                  </a:lnTo>
                  <a:lnTo>
                    <a:pt x="74" y="7"/>
                  </a:lnTo>
                  <a:lnTo>
                    <a:pt x="95" y="2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3" y="2"/>
                  </a:lnTo>
                  <a:close/>
                </a:path>
              </a:pathLst>
            </a:custGeom>
            <a:solidFill>
              <a:srgbClr val="7C4F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" name="Freeform 403">
              <a:extLst>
                <a:ext uri="{FF2B5EF4-FFF2-40B4-BE49-F238E27FC236}">
                  <a16:creationId xmlns:a16="http://schemas.microsoft.com/office/drawing/2014/main" id="{AC166896-0B1B-40D9-A514-B53C47519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207"/>
              <a:ext cx="2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1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9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" name="Freeform 404">
              <a:extLst>
                <a:ext uri="{FF2B5EF4-FFF2-40B4-BE49-F238E27FC236}">
                  <a16:creationId xmlns:a16="http://schemas.microsoft.com/office/drawing/2014/main" id="{EBF1500F-A7F4-43EA-BAFC-440F09281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229"/>
              <a:ext cx="30" cy="61"/>
            </a:xfrm>
            <a:custGeom>
              <a:avLst/>
              <a:gdLst>
                <a:gd name="T0" fmla="*/ 1 w 122"/>
                <a:gd name="T1" fmla="*/ 12 h 244"/>
                <a:gd name="T2" fmla="*/ 2 w 122"/>
                <a:gd name="T3" fmla="*/ 12 h 244"/>
                <a:gd name="T4" fmla="*/ 2 w 122"/>
                <a:gd name="T5" fmla="*/ 13 h 244"/>
                <a:gd name="T6" fmla="*/ 3 w 122"/>
                <a:gd name="T7" fmla="*/ 14 h 244"/>
                <a:gd name="T8" fmla="*/ 4 w 122"/>
                <a:gd name="T9" fmla="*/ 14 h 244"/>
                <a:gd name="T10" fmla="*/ 4 w 122"/>
                <a:gd name="T11" fmla="*/ 14 h 244"/>
                <a:gd name="T12" fmla="*/ 5 w 122"/>
                <a:gd name="T13" fmla="*/ 15 h 244"/>
                <a:gd name="T14" fmla="*/ 6 w 122"/>
                <a:gd name="T15" fmla="*/ 15 h 244"/>
                <a:gd name="T16" fmla="*/ 7 w 122"/>
                <a:gd name="T17" fmla="*/ 15 h 244"/>
                <a:gd name="T18" fmla="*/ 7 w 122"/>
                <a:gd name="T19" fmla="*/ 12 h 244"/>
                <a:gd name="T20" fmla="*/ 7 w 122"/>
                <a:gd name="T21" fmla="*/ 8 h 244"/>
                <a:gd name="T22" fmla="*/ 7 w 122"/>
                <a:gd name="T23" fmla="*/ 4 h 244"/>
                <a:gd name="T24" fmla="*/ 7 w 122"/>
                <a:gd name="T25" fmla="*/ 0 h 244"/>
                <a:gd name="T26" fmla="*/ 5 w 122"/>
                <a:gd name="T27" fmla="*/ 0 h 244"/>
                <a:gd name="T28" fmla="*/ 4 w 122"/>
                <a:gd name="T29" fmla="*/ 1 h 244"/>
                <a:gd name="T30" fmla="*/ 2 w 122"/>
                <a:gd name="T31" fmla="*/ 2 h 244"/>
                <a:gd name="T32" fmla="*/ 1 w 122"/>
                <a:gd name="T33" fmla="*/ 4 h 244"/>
                <a:gd name="T34" fmla="*/ 0 w 122"/>
                <a:gd name="T35" fmla="*/ 6 h 244"/>
                <a:gd name="T36" fmla="*/ 0 w 122"/>
                <a:gd name="T37" fmla="*/ 8 h 244"/>
                <a:gd name="T38" fmla="*/ 0 w 122"/>
                <a:gd name="T39" fmla="*/ 10 h 244"/>
                <a:gd name="T40" fmla="*/ 1 w 122"/>
                <a:gd name="T41" fmla="*/ 12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244">
                  <a:moveTo>
                    <a:pt x="16" y="184"/>
                  </a:moveTo>
                  <a:lnTo>
                    <a:pt x="28" y="196"/>
                  </a:lnTo>
                  <a:lnTo>
                    <a:pt x="38" y="206"/>
                  </a:lnTo>
                  <a:lnTo>
                    <a:pt x="49" y="214"/>
                  </a:lnTo>
                  <a:lnTo>
                    <a:pt x="60" y="222"/>
                  </a:lnTo>
                  <a:lnTo>
                    <a:pt x="74" y="228"/>
                  </a:lnTo>
                  <a:lnTo>
                    <a:pt x="86" y="233"/>
                  </a:lnTo>
                  <a:lnTo>
                    <a:pt x="100" y="238"/>
                  </a:lnTo>
                  <a:lnTo>
                    <a:pt x="116" y="244"/>
                  </a:lnTo>
                  <a:lnTo>
                    <a:pt x="122" y="184"/>
                  </a:lnTo>
                  <a:lnTo>
                    <a:pt x="122" y="125"/>
                  </a:lnTo>
                  <a:lnTo>
                    <a:pt x="120" y="65"/>
                  </a:lnTo>
                  <a:lnTo>
                    <a:pt x="109" y="5"/>
                  </a:lnTo>
                  <a:lnTo>
                    <a:pt x="86" y="0"/>
                  </a:lnTo>
                  <a:lnTo>
                    <a:pt x="63" y="10"/>
                  </a:lnTo>
                  <a:lnTo>
                    <a:pt x="38" y="30"/>
                  </a:lnTo>
                  <a:lnTo>
                    <a:pt x="19" y="56"/>
                  </a:lnTo>
                  <a:lnTo>
                    <a:pt x="5" y="92"/>
                  </a:lnTo>
                  <a:lnTo>
                    <a:pt x="0" y="125"/>
                  </a:lnTo>
                  <a:lnTo>
                    <a:pt x="3" y="157"/>
                  </a:lnTo>
                  <a:lnTo>
                    <a:pt x="16" y="184"/>
                  </a:lnTo>
                  <a:close/>
                </a:path>
              </a:pathLst>
            </a:custGeom>
            <a:solidFill>
              <a:srgbClr val="C99E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" name="Freeform 405">
              <a:extLst>
                <a:ext uri="{FF2B5EF4-FFF2-40B4-BE49-F238E27FC236}">
                  <a16:creationId xmlns:a16="http://schemas.microsoft.com/office/drawing/2014/main" id="{9BF6395D-66BA-489C-BDEF-F39B817C6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1238"/>
              <a:ext cx="23" cy="52"/>
            </a:xfrm>
            <a:custGeom>
              <a:avLst/>
              <a:gdLst>
                <a:gd name="T0" fmla="*/ 5 w 92"/>
                <a:gd name="T1" fmla="*/ 0 h 207"/>
                <a:gd name="T2" fmla="*/ 4 w 92"/>
                <a:gd name="T3" fmla="*/ 1 h 207"/>
                <a:gd name="T4" fmla="*/ 3 w 92"/>
                <a:gd name="T5" fmla="*/ 2 h 207"/>
                <a:gd name="T6" fmla="*/ 2 w 92"/>
                <a:gd name="T7" fmla="*/ 3 h 207"/>
                <a:gd name="T8" fmla="*/ 1 w 92"/>
                <a:gd name="T9" fmla="*/ 5 h 207"/>
                <a:gd name="T10" fmla="*/ 1 w 92"/>
                <a:gd name="T11" fmla="*/ 6 h 207"/>
                <a:gd name="T12" fmla="*/ 0 w 92"/>
                <a:gd name="T13" fmla="*/ 8 h 207"/>
                <a:gd name="T14" fmla="*/ 0 w 92"/>
                <a:gd name="T15" fmla="*/ 9 h 207"/>
                <a:gd name="T16" fmla="*/ 0 w 92"/>
                <a:gd name="T17" fmla="*/ 11 h 207"/>
                <a:gd name="T18" fmla="*/ 1 w 92"/>
                <a:gd name="T19" fmla="*/ 11 h 207"/>
                <a:gd name="T20" fmla="*/ 2 w 92"/>
                <a:gd name="T21" fmla="*/ 11 h 207"/>
                <a:gd name="T22" fmla="*/ 2 w 92"/>
                <a:gd name="T23" fmla="*/ 12 h 207"/>
                <a:gd name="T24" fmla="*/ 3 w 92"/>
                <a:gd name="T25" fmla="*/ 12 h 207"/>
                <a:gd name="T26" fmla="*/ 4 w 92"/>
                <a:gd name="T27" fmla="*/ 12 h 207"/>
                <a:gd name="T28" fmla="*/ 4 w 92"/>
                <a:gd name="T29" fmla="*/ 13 h 207"/>
                <a:gd name="T30" fmla="*/ 5 w 92"/>
                <a:gd name="T31" fmla="*/ 13 h 207"/>
                <a:gd name="T32" fmla="*/ 6 w 92"/>
                <a:gd name="T33" fmla="*/ 13 h 207"/>
                <a:gd name="T34" fmla="*/ 6 w 92"/>
                <a:gd name="T35" fmla="*/ 10 h 207"/>
                <a:gd name="T36" fmla="*/ 6 w 92"/>
                <a:gd name="T37" fmla="*/ 7 h 207"/>
                <a:gd name="T38" fmla="*/ 6 w 92"/>
                <a:gd name="T39" fmla="*/ 3 h 207"/>
                <a:gd name="T40" fmla="*/ 5 w 92"/>
                <a:gd name="T41" fmla="*/ 0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207">
                  <a:moveTo>
                    <a:pt x="84" y="0"/>
                  </a:moveTo>
                  <a:lnTo>
                    <a:pt x="65" y="11"/>
                  </a:lnTo>
                  <a:lnTo>
                    <a:pt x="46" y="30"/>
                  </a:lnTo>
                  <a:lnTo>
                    <a:pt x="33" y="49"/>
                  </a:lnTo>
                  <a:lnTo>
                    <a:pt x="19" y="74"/>
                  </a:lnTo>
                  <a:lnTo>
                    <a:pt x="8" y="99"/>
                  </a:lnTo>
                  <a:lnTo>
                    <a:pt x="3" y="123"/>
                  </a:lnTo>
                  <a:lnTo>
                    <a:pt x="0" y="147"/>
                  </a:lnTo>
                  <a:lnTo>
                    <a:pt x="5" y="169"/>
                  </a:lnTo>
                  <a:lnTo>
                    <a:pt x="16" y="175"/>
                  </a:lnTo>
                  <a:lnTo>
                    <a:pt x="24" y="180"/>
                  </a:lnTo>
                  <a:lnTo>
                    <a:pt x="35" y="185"/>
                  </a:lnTo>
                  <a:lnTo>
                    <a:pt x="46" y="191"/>
                  </a:lnTo>
                  <a:lnTo>
                    <a:pt x="54" y="196"/>
                  </a:lnTo>
                  <a:lnTo>
                    <a:pt x="65" y="199"/>
                  </a:lnTo>
                  <a:lnTo>
                    <a:pt x="76" y="205"/>
                  </a:lnTo>
                  <a:lnTo>
                    <a:pt x="86" y="207"/>
                  </a:lnTo>
                  <a:lnTo>
                    <a:pt x="92" y="155"/>
                  </a:lnTo>
                  <a:lnTo>
                    <a:pt x="92" y="104"/>
                  </a:lnTo>
                  <a:lnTo>
                    <a:pt x="90" y="5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D1B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" name="Freeform 406">
              <a:extLst>
                <a:ext uri="{FF2B5EF4-FFF2-40B4-BE49-F238E27FC236}">
                  <a16:creationId xmlns:a16="http://schemas.microsoft.com/office/drawing/2014/main" id="{9A159F03-F49C-45A9-976F-4EDFC8425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1287"/>
              <a:ext cx="57" cy="44"/>
            </a:xfrm>
            <a:custGeom>
              <a:avLst/>
              <a:gdLst>
                <a:gd name="T0" fmla="*/ 2 w 226"/>
                <a:gd name="T1" fmla="*/ 6 h 176"/>
                <a:gd name="T2" fmla="*/ 3 w 226"/>
                <a:gd name="T3" fmla="*/ 7 h 176"/>
                <a:gd name="T4" fmla="*/ 5 w 226"/>
                <a:gd name="T5" fmla="*/ 7 h 176"/>
                <a:gd name="T6" fmla="*/ 6 w 226"/>
                <a:gd name="T7" fmla="*/ 8 h 176"/>
                <a:gd name="T8" fmla="*/ 8 w 226"/>
                <a:gd name="T9" fmla="*/ 9 h 176"/>
                <a:gd name="T10" fmla="*/ 10 w 226"/>
                <a:gd name="T11" fmla="*/ 9 h 176"/>
                <a:gd name="T12" fmla="*/ 11 w 226"/>
                <a:gd name="T13" fmla="*/ 10 h 176"/>
                <a:gd name="T14" fmla="*/ 13 w 226"/>
                <a:gd name="T15" fmla="*/ 11 h 176"/>
                <a:gd name="T16" fmla="*/ 14 w 226"/>
                <a:gd name="T17" fmla="*/ 11 h 176"/>
                <a:gd name="T18" fmla="*/ 14 w 226"/>
                <a:gd name="T19" fmla="*/ 9 h 176"/>
                <a:gd name="T20" fmla="*/ 13 w 226"/>
                <a:gd name="T21" fmla="*/ 7 h 176"/>
                <a:gd name="T22" fmla="*/ 12 w 226"/>
                <a:gd name="T23" fmla="*/ 5 h 176"/>
                <a:gd name="T24" fmla="*/ 10 w 226"/>
                <a:gd name="T25" fmla="*/ 4 h 176"/>
                <a:gd name="T26" fmla="*/ 8 w 226"/>
                <a:gd name="T27" fmla="*/ 3 h 176"/>
                <a:gd name="T28" fmla="*/ 6 w 226"/>
                <a:gd name="T29" fmla="*/ 2 h 176"/>
                <a:gd name="T30" fmla="*/ 4 w 226"/>
                <a:gd name="T31" fmla="*/ 1 h 176"/>
                <a:gd name="T32" fmla="*/ 1 w 226"/>
                <a:gd name="T33" fmla="*/ 0 h 176"/>
                <a:gd name="T34" fmla="*/ 0 w 226"/>
                <a:gd name="T35" fmla="*/ 2 h 176"/>
                <a:gd name="T36" fmla="*/ 0 w 226"/>
                <a:gd name="T37" fmla="*/ 3 h 176"/>
                <a:gd name="T38" fmla="*/ 1 w 226"/>
                <a:gd name="T39" fmla="*/ 5 h 176"/>
                <a:gd name="T40" fmla="*/ 2 w 226"/>
                <a:gd name="T41" fmla="*/ 6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6" h="176">
                  <a:moveTo>
                    <a:pt x="25" y="92"/>
                  </a:moveTo>
                  <a:lnTo>
                    <a:pt x="50" y="103"/>
                  </a:lnTo>
                  <a:lnTo>
                    <a:pt x="76" y="117"/>
                  </a:lnTo>
                  <a:lnTo>
                    <a:pt x="101" y="127"/>
                  </a:lnTo>
                  <a:lnTo>
                    <a:pt x="126" y="138"/>
                  </a:lnTo>
                  <a:lnTo>
                    <a:pt x="150" y="149"/>
                  </a:lnTo>
                  <a:lnTo>
                    <a:pt x="174" y="159"/>
                  </a:lnTo>
                  <a:lnTo>
                    <a:pt x="201" y="168"/>
                  </a:lnTo>
                  <a:lnTo>
                    <a:pt x="226" y="176"/>
                  </a:lnTo>
                  <a:lnTo>
                    <a:pt x="218" y="138"/>
                  </a:lnTo>
                  <a:lnTo>
                    <a:pt x="201" y="108"/>
                  </a:lnTo>
                  <a:lnTo>
                    <a:pt x="185" y="83"/>
                  </a:lnTo>
                  <a:lnTo>
                    <a:pt x="161" y="65"/>
                  </a:lnTo>
                  <a:lnTo>
                    <a:pt x="131" y="48"/>
                  </a:lnTo>
                  <a:lnTo>
                    <a:pt x="98" y="35"/>
                  </a:lnTo>
                  <a:lnTo>
                    <a:pt x="60" y="18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9" y="7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5" name="Freeform 407">
              <a:extLst>
                <a:ext uri="{FF2B5EF4-FFF2-40B4-BE49-F238E27FC236}">
                  <a16:creationId xmlns:a16="http://schemas.microsoft.com/office/drawing/2014/main" id="{BD226CE7-97AC-4BC8-BE7F-D29D9D6F2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308"/>
              <a:ext cx="25" cy="23"/>
            </a:xfrm>
            <a:custGeom>
              <a:avLst/>
              <a:gdLst>
                <a:gd name="T0" fmla="*/ 0 w 103"/>
                <a:gd name="T1" fmla="*/ 0 h 93"/>
                <a:gd name="T2" fmla="*/ 1 w 103"/>
                <a:gd name="T3" fmla="*/ 1 h 93"/>
                <a:gd name="T4" fmla="*/ 1 w 103"/>
                <a:gd name="T5" fmla="*/ 1 h 93"/>
                <a:gd name="T6" fmla="*/ 2 w 103"/>
                <a:gd name="T7" fmla="*/ 2 h 93"/>
                <a:gd name="T8" fmla="*/ 3 w 103"/>
                <a:gd name="T9" fmla="*/ 3 h 93"/>
                <a:gd name="T10" fmla="*/ 4 w 103"/>
                <a:gd name="T11" fmla="*/ 3 h 93"/>
                <a:gd name="T12" fmla="*/ 4 w 103"/>
                <a:gd name="T13" fmla="*/ 4 h 93"/>
                <a:gd name="T14" fmla="*/ 5 w 103"/>
                <a:gd name="T15" fmla="*/ 5 h 93"/>
                <a:gd name="T16" fmla="*/ 5 w 103"/>
                <a:gd name="T17" fmla="*/ 6 h 93"/>
                <a:gd name="T18" fmla="*/ 6 w 103"/>
                <a:gd name="T19" fmla="*/ 5 h 93"/>
                <a:gd name="T20" fmla="*/ 6 w 103"/>
                <a:gd name="T21" fmla="*/ 4 h 93"/>
                <a:gd name="T22" fmla="*/ 6 w 103"/>
                <a:gd name="T23" fmla="*/ 3 h 93"/>
                <a:gd name="T24" fmla="*/ 6 w 103"/>
                <a:gd name="T25" fmla="*/ 2 h 93"/>
                <a:gd name="T26" fmla="*/ 5 w 103"/>
                <a:gd name="T27" fmla="*/ 2 h 93"/>
                <a:gd name="T28" fmla="*/ 4 w 103"/>
                <a:gd name="T29" fmla="*/ 2 h 93"/>
                <a:gd name="T30" fmla="*/ 4 w 103"/>
                <a:gd name="T31" fmla="*/ 1 h 93"/>
                <a:gd name="T32" fmla="*/ 3 w 103"/>
                <a:gd name="T33" fmla="*/ 1 h 93"/>
                <a:gd name="T34" fmla="*/ 2 w 103"/>
                <a:gd name="T35" fmla="*/ 1 h 93"/>
                <a:gd name="T36" fmla="*/ 2 w 103"/>
                <a:gd name="T37" fmla="*/ 0 h 93"/>
                <a:gd name="T38" fmla="*/ 1 w 103"/>
                <a:gd name="T39" fmla="*/ 0 h 93"/>
                <a:gd name="T40" fmla="*/ 0 w 103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93">
                  <a:moveTo>
                    <a:pt x="0" y="0"/>
                  </a:moveTo>
                  <a:lnTo>
                    <a:pt x="11" y="12"/>
                  </a:lnTo>
                  <a:lnTo>
                    <a:pt x="21" y="23"/>
                  </a:lnTo>
                  <a:lnTo>
                    <a:pt x="35" y="34"/>
                  </a:lnTo>
                  <a:lnTo>
                    <a:pt x="48" y="47"/>
                  </a:lnTo>
                  <a:lnTo>
                    <a:pt x="60" y="58"/>
                  </a:lnTo>
                  <a:lnTo>
                    <a:pt x="71" y="69"/>
                  </a:lnTo>
                  <a:lnTo>
                    <a:pt x="81" y="83"/>
                  </a:lnTo>
                  <a:lnTo>
                    <a:pt x="90" y="93"/>
                  </a:lnTo>
                  <a:lnTo>
                    <a:pt x="97" y="80"/>
                  </a:lnTo>
                  <a:lnTo>
                    <a:pt x="103" y="66"/>
                  </a:lnTo>
                  <a:lnTo>
                    <a:pt x="103" y="50"/>
                  </a:lnTo>
                  <a:lnTo>
                    <a:pt x="101" y="30"/>
                  </a:lnTo>
                  <a:lnTo>
                    <a:pt x="90" y="30"/>
                  </a:lnTo>
                  <a:lnTo>
                    <a:pt x="76" y="28"/>
                  </a:lnTo>
                  <a:lnTo>
                    <a:pt x="65" y="23"/>
                  </a:lnTo>
                  <a:lnTo>
                    <a:pt x="51" y="20"/>
                  </a:lnTo>
                  <a:lnTo>
                    <a:pt x="41" y="14"/>
                  </a:lnTo>
                  <a:lnTo>
                    <a:pt x="27" y="9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2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" name="Freeform 408">
              <a:extLst>
                <a:ext uri="{FF2B5EF4-FFF2-40B4-BE49-F238E27FC236}">
                  <a16:creationId xmlns:a16="http://schemas.microsoft.com/office/drawing/2014/main" id="{C879AAA7-724F-4167-86F3-C6EF627D4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318"/>
              <a:ext cx="146" cy="136"/>
            </a:xfrm>
            <a:custGeom>
              <a:avLst/>
              <a:gdLst>
                <a:gd name="T0" fmla="*/ 36 w 582"/>
                <a:gd name="T1" fmla="*/ 30 h 547"/>
                <a:gd name="T2" fmla="*/ 37 w 582"/>
                <a:gd name="T3" fmla="*/ 23 h 547"/>
                <a:gd name="T4" fmla="*/ 35 w 582"/>
                <a:gd name="T5" fmla="*/ 16 h 547"/>
                <a:gd name="T6" fmla="*/ 33 w 582"/>
                <a:gd name="T7" fmla="*/ 9 h 547"/>
                <a:gd name="T8" fmla="*/ 32 w 582"/>
                <a:gd name="T9" fmla="*/ 11 h 547"/>
                <a:gd name="T10" fmla="*/ 31 w 582"/>
                <a:gd name="T11" fmla="*/ 19 h 547"/>
                <a:gd name="T12" fmla="*/ 29 w 582"/>
                <a:gd name="T13" fmla="*/ 23 h 547"/>
                <a:gd name="T14" fmla="*/ 22 w 582"/>
                <a:gd name="T15" fmla="*/ 19 h 547"/>
                <a:gd name="T16" fmla="*/ 13 w 582"/>
                <a:gd name="T17" fmla="*/ 11 h 547"/>
                <a:gd name="T18" fmla="*/ 8 w 582"/>
                <a:gd name="T19" fmla="*/ 5 h 547"/>
                <a:gd name="T20" fmla="*/ 10 w 582"/>
                <a:gd name="T21" fmla="*/ 4 h 547"/>
                <a:gd name="T22" fmla="*/ 15 w 582"/>
                <a:gd name="T23" fmla="*/ 9 h 547"/>
                <a:gd name="T24" fmla="*/ 22 w 582"/>
                <a:gd name="T25" fmla="*/ 15 h 547"/>
                <a:gd name="T26" fmla="*/ 27 w 582"/>
                <a:gd name="T27" fmla="*/ 20 h 547"/>
                <a:gd name="T28" fmla="*/ 29 w 582"/>
                <a:gd name="T29" fmla="*/ 18 h 547"/>
                <a:gd name="T30" fmla="*/ 29 w 582"/>
                <a:gd name="T31" fmla="*/ 14 h 547"/>
                <a:gd name="T32" fmla="*/ 27 w 582"/>
                <a:gd name="T33" fmla="*/ 11 h 547"/>
                <a:gd name="T34" fmla="*/ 24 w 582"/>
                <a:gd name="T35" fmla="*/ 8 h 547"/>
                <a:gd name="T36" fmla="*/ 21 w 582"/>
                <a:gd name="T37" fmla="*/ 5 h 547"/>
                <a:gd name="T38" fmla="*/ 18 w 582"/>
                <a:gd name="T39" fmla="*/ 3 h 547"/>
                <a:gd name="T40" fmla="*/ 14 w 582"/>
                <a:gd name="T41" fmla="*/ 1 h 547"/>
                <a:gd name="T42" fmla="*/ 11 w 582"/>
                <a:gd name="T43" fmla="*/ 1 h 547"/>
                <a:gd name="T44" fmla="*/ 7 w 582"/>
                <a:gd name="T45" fmla="*/ 1 h 547"/>
                <a:gd name="T46" fmla="*/ 4 w 582"/>
                <a:gd name="T47" fmla="*/ 1 h 547"/>
                <a:gd name="T48" fmla="*/ 1 w 582"/>
                <a:gd name="T49" fmla="*/ 2 h 547"/>
                <a:gd name="T50" fmla="*/ 1 w 582"/>
                <a:gd name="T51" fmla="*/ 7 h 547"/>
                <a:gd name="T52" fmla="*/ 4 w 582"/>
                <a:gd name="T53" fmla="*/ 13 h 547"/>
                <a:gd name="T54" fmla="*/ 9 w 582"/>
                <a:gd name="T55" fmla="*/ 20 h 547"/>
                <a:gd name="T56" fmla="*/ 15 w 582"/>
                <a:gd name="T57" fmla="*/ 26 h 547"/>
                <a:gd name="T58" fmla="*/ 22 w 582"/>
                <a:gd name="T59" fmla="*/ 31 h 547"/>
                <a:gd name="T60" fmla="*/ 28 w 582"/>
                <a:gd name="T61" fmla="*/ 33 h 547"/>
                <a:gd name="T62" fmla="*/ 33 w 582"/>
                <a:gd name="T63" fmla="*/ 34 h 5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2" h="547">
                  <a:moveTo>
                    <a:pt x="546" y="522"/>
                  </a:moveTo>
                  <a:lnTo>
                    <a:pt x="568" y="478"/>
                  </a:lnTo>
                  <a:lnTo>
                    <a:pt x="582" y="425"/>
                  </a:lnTo>
                  <a:lnTo>
                    <a:pt x="582" y="370"/>
                  </a:lnTo>
                  <a:lnTo>
                    <a:pt x="576" y="310"/>
                  </a:lnTo>
                  <a:lnTo>
                    <a:pt x="562" y="254"/>
                  </a:lnTo>
                  <a:lnTo>
                    <a:pt x="546" y="199"/>
                  </a:lnTo>
                  <a:lnTo>
                    <a:pt x="524" y="153"/>
                  </a:lnTo>
                  <a:lnTo>
                    <a:pt x="499" y="114"/>
                  </a:lnTo>
                  <a:lnTo>
                    <a:pt x="505" y="180"/>
                  </a:lnTo>
                  <a:lnTo>
                    <a:pt x="505" y="245"/>
                  </a:lnTo>
                  <a:lnTo>
                    <a:pt x="497" y="307"/>
                  </a:lnTo>
                  <a:lnTo>
                    <a:pt x="481" y="370"/>
                  </a:lnTo>
                  <a:lnTo>
                    <a:pt x="453" y="378"/>
                  </a:lnTo>
                  <a:lnTo>
                    <a:pt x="405" y="354"/>
                  </a:lnTo>
                  <a:lnTo>
                    <a:pt x="342" y="305"/>
                  </a:lnTo>
                  <a:lnTo>
                    <a:pt x="277" y="245"/>
                  </a:lnTo>
                  <a:lnTo>
                    <a:pt x="211" y="183"/>
                  </a:lnTo>
                  <a:lnTo>
                    <a:pt x="162" y="123"/>
                  </a:lnTo>
                  <a:lnTo>
                    <a:pt x="133" y="77"/>
                  </a:lnTo>
                  <a:lnTo>
                    <a:pt x="136" y="55"/>
                  </a:lnTo>
                  <a:lnTo>
                    <a:pt x="157" y="65"/>
                  </a:lnTo>
                  <a:lnTo>
                    <a:pt x="195" y="98"/>
                  </a:lnTo>
                  <a:lnTo>
                    <a:pt x="241" y="144"/>
                  </a:lnTo>
                  <a:lnTo>
                    <a:pt x="293" y="199"/>
                  </a:lnTo>
                  <a:lnTo>
                    <a:pt x="345" y="250"/>
                  </a:lnTo>
                  <a:lnTo>
                    <a:pt x="391" y="294"/>
                  </a:lnTo>
                  <a:lnTo>
                    <a:pt x="426" y="319"/>
                  </a:lnTo>
                  <a:lnTo>
                    <a:pt x="448" y="316"/>
                  </a:lnTo>
                  <a:lnTo>
                    <a:pt x="453" y="286"/>
                  </a:lnTo>
                  <a:lnTo>
                    <a:pt x="453" y="256"/>
                  </a:lnTo>
                  <a:lnTo>
                    <a:pt x="453" y="226"/>
                  </a:lnTo>
                  <a:lnTo>
                    <a:pt x="453" y="194"/>
                  </a:lnTo>
                  <a:lnTo>
                    <a:pt x="432" y="171"/>
                  </a:lnTo>
                  <a:lnTo>
                    <a:pt x="410" y="150"/>
                  </a:lnTo>
                  <a:lnTo>
                    <a:pt x="386" y="125"/>
                  </a:lnTo>
                  <a:lnTo>
                    <a:pt x="361" y="104"/>
                  </a:lnTo>
                  <a:lnTo>
                    <a:pt x="333" y="85"/>
                  </a:lnTo>
                  <a:lnTo>
                    <a:pt x="310" y="63"/>
                  </a:lnTo>
                  <a:lnTo>
                    <a:pt x="280" y="47"/>
                  </a:lnTo>
                  <a:lnTo>
                    <a:pt x="252" y="30"/>
                  </a:lnTo>
                  <a:lnTo>
                    <a:pt x="225" y="22"/>
                  </a:lnTo>
                  <a:lnTo>
                    <a:pt x="198" y="17"/>
                  </a:lnTo>
                  <a:lnTo>
                    <a:pt x="171" y="17"/>
                  </a:lnTo>
                  <a:lnTo>
                    <a:pt x="141" y="17"/>
                  </a:lnTo>
                  <a:lnTo>
                    <a:pt x="114" y="17"/>
                  </a:lnTo>
                  <a:lnTo>
                    <a:pt x="86" y="17"/>
                  </a:lnTo>
                  <a:lnTo>
                    <a:pt x="60" y="12"/>
                  </a:lnTo>
                  <a:lnTo>
                    <a:pt x="33" y="0"/>
                  </a:lnTo>
                  <a:lnTo>
                    <a:pt x="8" y="33"/>
                  </a:lnTo>
                  <a:lnTo>
                    <a:pt x="0" y="71"/>
                  </a:lnTo>
                  <a:lnTo>
                    <a:pt x="8" y="118"/>
                  </a:lnTo>
                  <a:lnTo>
                    <a:pt x="24" y="166"/>
                  </a:lnTo>
                  <a:lnTo>
                    <a:pt x="54" y="218"/>
                  </a:lnTo>
                  <a:lnTo>
                    <a:pt x="92" y="270"/>
                  </a:lnTo>
                  <a:lnTo>
                    <a:pt x="136" y="321"/>
                  </a:lnTo>
                  <a:lnTo>
                    <a:pt x="185" y="370"/>
                  </a:lnTo>
                  <a:lnTo>
                    <a:pt x="236" y="419"/>
                  </a:lnTo>
                  <a:lnTo>
                    <a:pt x="291" y="460"/>
                  </a:lnTo>
                  <a:lnTo>
                    <a:pt x="345" y="495"/>
                  </a:lnTo>
                  <a:lnTo>
                    <a:pt x="396" y="522"/>
                  </a:lnTo>
                  <a:lnTo>
                    <a:pt x="442" y="538"/>
                  </a:lnTo>
                  <a:lnTo>
                    <a:pt x="486" y="547"/>
                  </a:lnTo>
                  <a:lnTo>
                    <a:pt x="522" y="541"/>
                  </a:lnTo>
                  <a:lnTo>
                    <a:pt x="546" y="522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7" name="Freeform 409">
              <a:extLst>
                <a:ext uri="{FF2B5EF4-FFF2-40B4-BE49-F238E27FC236}">
                  <a16:creationId xmlns:a16="http://schemas.microsoft.com/office/drawing/2014/main" id="{8AE1769C-F5D4-487B-BD9A-D066FEEA9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346"/>
              <a:ext cx="32" cy="45"/>
            </a:xfrm>
            <a:custGeom>
              <a:avLst/>
              <a:gdLst>
                <a:gd name="T0" fmla="*/ 0 w 128"/>
                <a:gd name="T1" fmla="*/ 0 h 179"/>
                <a:gd name="T2" fmla="*/ 8 w 128"/>
                <a:gd name="T3" fmla="*/ 11 h 179"/>
                <a:gd name="T4" fmla="*/ 7 w 128"/>
                <a:gd name="T5" fmla="*/ 10 h 179"/>
                <a:gd name="T6" fmla="*/ 5 w 128"/>
                <a:gd name="T7" fmla="*/ 9 h 179"/>
                <a:gd name="T8" fmla="*/ 4 w 128"/>
                <a:gd name="T9" fmla="*/ 7 h 179"/>
                <a:gd name="T10" fmla="*/ 3 w 128"/>
                <a:gd name="T11" fmla="*/ 6 h 179"/>
                <a:gd name="T12" fmla="*/ 2 w 128"/>
                <a:gd name="T13" fmla="*/ 4 h 179"/>
                <a:gd name="T14" fmla="*/ 1 w 128"/>
                <a:gd name="T15" fmla="*/ 3 h 179"/>
                <a:gd name="T16" fmla="*/ 1 w 128"/>
                <a:gd name="T17" fmla="*/ 2 h 179"/>
                <a:gd name="T18" fmla="*/ 0 w 128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179">
                  <a:moveTo>
                    <a:pt x="0" y="0"/>
                  </a:moveTo>
                  <a:lnTo>
                    <a:pt x="128" y="179"/>
                  </a:lnTo>
                  <a:lnTo>
                    <a:pt x="106" y="158"/>
                  </a:lnTo>
                  <a:lnTo>
                    <a:pt x="85" y="136"/>
                  </a:lnTo>
                  <a:lnTo>
                    <a:pt x="65" y="114"/>
                  </a:lnTo>
                  <a:lnTo>
                    <a:pt x="49" y="89"/>
                  </a:lnTo>
                  <a:lnTo>
                    <a:pt x="33" y="68"/>
                  </a:lnTo>
                  <a:lnTo>
                    <a:pt x="19" y="43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" name="Freeform 410">
              <a:extLst>
                <a:ext uri="{FF2B5EF4-FFF2-40B4-BE49-F238E27FC236}">
                  <a16:creationId xmlns:a16="http://schemas.microsoft.com/office/drawing/2014/main" id="{BD0E1E99-5907-4561-ACD4-422B55AD4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31"/>
              <a:ext cx="52" cy="75"/>
            </a:xfrm>
            <a:custGeom>
              <a:avLst/>
              <a:gdLst>
                <a:gd name="T0" fmla="*/ 0 w 207"/>
                <a:gd name="T1" fmla="*/ 0 h 299"/>
                <a:gd name="T2" fmla="*/ 13 w 207"/>
                <a:gd name="T3" fmla="*/ 19 h 299"/>
                <a:gd name="T4" fmla="*/ 11 w 207"/>
                <a:gd name="T5" fmla="*/ 17 h 299"/>
                <a:gd name="T6" fmla="*/ 8 w 207"/>
                <a:gd name="T7" fmla="*/ 15 h 299"/>
                <a:gd name="T8" fmla="*/ 6 w 207"/>
                <a:gd name="T9" fmla="*/ 12 h 299"/>
                <a:gd name="T10" fmla="*/ 4 w 207"/>
                <a:gd name="T11" fmla="*/ 10 h 299"/>
                <a:gd name="T12" fmla="*/ 2 w 207"/>
                <a:gd name="T13" fmla="*/ 7 h 299"/>
                <a:gd name="T14" fmla="*/ 1 w 207"/>
                <a:gd name="T15" fmla="*/ 5 h 299"/>
                <a:gd name="T16" fmla="*/ 1 w 207"/>
                <a:gd name="T17" fmla="*/ 2 h 299"/>
                <a:gd name="T18" fmla="*/ 0 w 207"/>
                <a:gd name="T19" fmla="*/ 0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299">
                  <a:moveTo>
                    <a:pt x="0" y="0"/>
                  </a:moveTo>
                  <a:lnTo>
                    <a:pt x="207" y="299"/>
                  </a:lnTo>
                  <a:lnTo>
                    <a:pt x="166" y="266"/>
                  </a:lnTo>
                  <a:lnTo>
                    <a:pt x="129" y="231"/>
                  </a:lnTo>
                  <a:lnTo>
                    <a:pt x="93" y="193"/>
                  </a:lnTo>
                  <a:lnTo>
                    <a:pt x="63" y="152"/>
                  </a:lnTo>
                  <a:lnTo>
                    <a:pt x="36" y="114"/>
                  </a:lnTo>
                  <a:lnTo>
                    <a:pt x="16" y="73"/>
                  </a:lnTo>
                  <a:lnTo>
                    <a:pt x="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" name="Freeform 411">
              <a:extLst>
                <a:ext uri="{FF2B5EF4-FFF2-40B4-BE49-F238E27FC236}">
                  <a16:creationId xmlns:a16="http://schemas.microsoft.com/office/drawing/2014/main" id="{D6E785B8-DF4D-49F0-A038-DC49AFAC0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5"/>
              <a:ext cx="66" cy="91"/>
            </a:xfrm>
            <a:custGeom>
              <a:avLst/>
              <a:gdLst>
                <a:gd name="T0" fmla="*/ 9 w 261"/>
                <a:gd name="T1" fmla="*/ 17 h 364"/>
                <a:gd name="T2" fmla="*/ 1 w 261"/>
                <a:gd name="T3" fmla="*/ 5 h 364"/>
                <a:gd name="T4" fmla="*/ 0 w 261"/>
                <a:gd name="T5" fmla="*/ 4 h 364"/>
                <a:gd name="T6" fmla="*/ 0 w 261"/>
                <a:gd name="T7" fmla="*/ 2 h 364"/>
                <a:gd name="T8" fmla="*/ 0 w 261"/>
                <a:gd name="T9" fmla="*/ 1 h 364"/>
                <a:gd name="T10" fmla="*/ 0 w 261"/>
                <a:gd name="T11" fmla="*/ 0 h 364"/>
                <a:gd name="T12" fmla="*/ 17 w 261"/>
                <a:gd name="T13" fmla="*/ 23 h 364"/>
                <a:gd name="T14" fmla="*/ 16 w 261"/>
                <a:gd name="T15" fmla="*/ 22 h 364"/>
                <a:gd name="T16" fmla="*/ 15 w 261"/>
                <a:gd name="T17" fmla="*/ 22 h 364"/>
                <a:gd name="T18" fmla="*/ 14 w 261"/>
                <a:gd name="T19" fmla="*/ 21 h 364"/>
                <a:gd name="T20" fmla="*/ 13 w 261"/>
                <a:gd name="T21" fmla="*/ 20 h 364"/>
                <a:gd name="T22" fmla="*/ 12 w 261"/>
                <a:gd name="T23" fmla="*/ 19 h 364"/>
                <a:gd name="T24" fmla="*/ 11 w 261"/>
                <a:gd name="T25" fmla="*/ 18 h 364"/>
                <a:gd name="T26" fmla="*/ 10 w 261"/>
                <a:gd name="T27" fmla="*/ 17 h 364"/>
                <a:gd name="T28" fmla="*/ 9 w 261"/>
                <a:gd name="T29" fmla="*/ 17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1" h="364">
                  <a:moveTo>
                    <a:pt x="139" y="263"/>
                  </a:moveTo>
                  <a:lnTo>
                    <a:pt x="11" y="84"/>
                  </a:lnTo>
                  <a:lnTo>
                    <a:pt x="4" y="60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4" y="0"/>
                  </a:lnTo>
                  <a:lnTo>
                    <a:pt x="261" y="364"/>
                  </a:lnTo>
                  <a:lnTo>
                    <a:pt x="247" y="353"/>
                  </a:lnTo>
                  <a:lnTo>
                    <a:pt x="231" y="342"/>
                  </a:lnTo>
                  <a:lnTo>
                    <a:pt x="215" y="332"/>
                  </a:lnTo>
                  <a:lnTo>
                    <a:pt x="201" y="318"/>
                  </a:lnTo>
                  <a:lnTo>
                    <a:pt x="185" y="304"/>
                  </a:lnTo>
                  <a:lnTo>
                    <a:pt x="169" y="291"/>
                  </a:lnTo>
                  <a:lnTo>
                    <a:pt x="152" y="277"/>
                  </a:lnTo>
                  <a:lnTo>
                    <a:pt x="139" y="263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" name="Freeform 412">
              <a:extLst>
                <a:ext uri="{FF2B5EF4-FFF2-40B4-BE49-F238E27FC236}">
                  <a16:creationId xmlns:a16="http://schemas.microsoft.com/office/drawing/2014/main" id="{750D529C-FF64-4EC8-8CF7-457B6F439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1321"/>
              <a:ext cx="78" cy="102"/>
            </a:xfrm>
            <a:custGeom>
              <a:avLst/>
              <a:gdLst>
                <a:gd name="T0" fmla="*/ 13 w 313"/>
                <a:gd name="T1" fmla="*/ 21 h 410"/>
                <a:gd name="T2" fmla="*/ 0 w 313"/>
                <a:gd name="T3" fmla="*/ 3 h 410"/>
                <a:gd name="T4" fmla="*/ 0 w 313"/>
                <a:gd name="T5" fmla="*/ 2 h 410"/>
                <a:gd name="T6" fmla="*/ 0 w 313"/>
                <a:gd name="T7" fmla="*/ 1 h 410"/>
                <a:gd name="T8" fmla="*/ 0 w 313"/>
                <a:gd name="T9" fmla="*/ 0 h 410"/>
                <a:gd name="T10" fmla="*/ 1 w 313"/>
                <a:gd name="T11" fmla="*/ 0 h 410"/>
                <a:gd name="T12" fmla="*/ 1 w 313"/>
                <a:gd name="T13" fmla="*/ 0 h 410"/>
                <a:gd name="T14" fmla="*/ 1 w 313"/>
                <a:gd name="T15" fmla="*/ 0 h 410"/>
                <a:gd name="T16" fmla="*/ 1 w 313"/>
                <a:gd name="T17" fmla="*/ 0 h 410"/>
                <a:gd name="T18" fmla="*/ 19 w 313"/>
                <a:gd name="T19" fmla="*/ 25 h 410"/>
                <a:gd name="T20" fmla="*/ 19 w 313"/>
                <a:gd name="T21" fmla="*/ 25 h 410"/>
                <a:gd name="T22" fmla="*/ 18 w 313"/>
                <a:gd name="T23" fmla="*/ 25 h 410"/>
                <a:gd name="T24" fmla="*/ 17 w 313"/>
                <a:gd name="T25" fmla="*/ 24 h 410"/>
                <a:gd name="T26" fmla="*/ 16 w 313"/>
                <a:gd name="T27" fmla="*/ 24 h 410"/>
                <a:gd name="T28" fmla="*/ 15 w 313"/>
                <a:gd name="T29" fmla="*/ 23 h 410"/>
                <a:gd name="T30" fmla="*/ 15 w 313"/>
                <a:gd name="T31" fmla="*/ 23 h 410"/>
                <a:gd name="T32" fmla="*/ 14 w 313"/>
                <a:gd name="T33" fmla="*/ 22 h 410"/>
                <a:gd name="T34" fmla="*/ 13 w 313"/>
                <a:gd name="T35" fmla="*/ 21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3" h="410">
                  <a:moveTo>
                    <a:pt x="207" y="342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4" y="18"/>
                  </a:lnTo>
                  <a:lnTo>
                    <a:pt x="6" y="7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13" y="410"/>
                  </a:lnTo>
                  <a:lnTo>
                    <a:pt x="300" y="404"/>
                  </a:lnTo>
                  <a:lnTo>
                    <a:pt x="286" y="396"/>
                  </a:lnTo>
                  <a:lnTo>
                    <a:pt x="272" y="388"/>
                  </a:lnTo>
                  <a:lnTo>
                    <a:pt x="261" y="380"/>
                  </a:lnTo>
                  <a:lnTo>
                    <a:pt x="247" y="372"/>
                  </a:lnTo>
                  <a:lnTo>
                    <a:pt x="235" y="364"/>
                  </a:lnTo>
                  <a:lnTo>
                    <a:pt x="221" y="353"/>
                  </a:lnTo>
                  <a:lnTo>
                    <a:pt x="207" y="342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" name="Freeform 413">
              <a:extLst>
                <a:ext uri="{FF2B5EF4-FFF2-40B4-BE49-F238E27FC236}">
                  <a16:creationId xmlns:a16="http://schemas.microsoft.com/office/drawing/2014/main" id="{8C0E281F-B43F-4F48-9085-77B744544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321"/>
              <a:ext cx="87" cy="107"/>
            </a:xfrm>
            <a:custGeom>
              <a:avLst/>
              <a:gdLst>
                <a:gd name="T0" fmla="*/ 16 w 347"/>
                <a:gd name="T1" fmla="*/ 24 h 429"/>
                <a:gd name="T2" fmla="*/ 0 w 347"/>
                <a:gd name="T3" fmla="*/ 1 h 429"/>
                <a:gd name="T4" fmla="*/ 0 w 347"/>
                <a:gd name="T5" fmla="*/ 0 h 429"/>
                <a:gd name="T6" fmla="*/ 0 w 347"/>
                <a:gd name="T7" fmla="*/ 0 h 429"/>
                <a:gd name="T8" fmla="*/ 0 w 347"/>
                <a:gd name="T9" fmla="*/ 0 h 429"/>
                <a:gd name="T10" fmla="*/ 1 w 347"/>
                <a:gd name="T11" fmla="*/ 0 h 429"/>
                <a:gd name="T12" fmla="*/ 1 w 347"/>
                <a:gd name="T13" fmla="*/ 0 h 429"/>
                <a:gd name="T14" fmla="*/ 2 w 347"/>
                <a:gd name="T15" fmla="*/ 0 h 429"/>
                <a:gd name="T16" fmla="*/ 2 w 347"/>
                <a:gd name="T17" fmla="*/ 0 h 429"/>
                <a:gd name="T18" fmla="*/ 3 w 347"/>
                <a:gd name="T19" fmla="*/ 0 h 429"/>
                <a:gd name="T20" fmla="*/ 6 w 347"/>
                <a:gd name="T21" fmla="*/ 4 h 429"/>
                <a:gd name="T22" fmla="*/ 6 w 347"/>
                <a:gd name="T23" fmla="*/ 5 h 429"/>
                <a:gd name="T24" fmla="*/ 7 w 347"/>
                <a:gd name="T25" fmla="*/ 6 h 429"/>
                <a:gd name="T26" fmla="*/ 8 w 347"/>
                <a:gd name="T27" fmla="*/ 7 h 429"/>
                <a:gd name="T28" fmla="*/ 9 w 347"/>
                <a:gd name="T29" fmla="*/ 9 h 429"/>
                <a:gd name="T30" fmla="*/ 22 w 347"/>
                <a:gd name="T31" fmla="*/ 27 h 429"/>
                <a:gd name="T32" fmla="*/ 21 w 347"/>
                <a:gd name="T33" fmla="*/ 26 h 429"/>
                <a:gd name="T34" fmla="*/ 20 w 347"/>
                <a:gd name="T35" fmla="*/ 26 h 429"/>
                <a:gd name="T36" fmla="*/ 20 w 347"/>
                <a:gd name="T37" fmla="*/ 26 h 429"/>
                <a:gd name="T38" fmla="*/ 19 w 347"/>
                <a:gd name="T39" fmla="*/ 25 h 429"/>
                <a:gd name="T40" fmla="*/ 18 w 347"/>
                <a:gd name="T41" fmla="*/ 25 h 429"/>
                <a:gd name="T42" fmla="*/ 18 w 347"/>
                <a:gd name="T43" fmla="*/ 25 h 429"/>
                <a:gd name="T44" fmla="*/ 17 w 347"/>
                <a:gd name="T45" fmla="*/ 24 h 429"/>
                <a:gd name="T46" fmla="*/ 16 w 347"/>
                <a:gd name="T47" fmla="*/ 24 h 4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7" h="429">
                  <a:moveTo>
                    <a:pt x="257" y="38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92" y="70"/>
                  </a:lnTo>
                  <a:lnTo>
                    <a:pt x="100" y="83"/>
                  </a:lnTo>
                  <a:lnTo>
                    <a:pt x="111" y="100"/>
                  </a:lnTo>
                  <a:lnTo>
                    <a:pt x="127" y="119"/>
                  </a:lnTo>
                  <a:lnTo>
                    <a:pt x="146" y="141"/>
                  </a:lnTo>
                  <a:lnTo>
                    <a:pt x="347" y="429"/>
                  </a:lnTo>
                  <a:lnTo>
                    <a:pt x="336" y="423"/>
                  </a:lnTo>
                  <a:lnTo>
                    <a:pt x="325" y="420"/>
                  </a:lnTo>
                  <a:lnTo>
                    <a:pt x="314" y="415"/>
                  </a:lnTo>
                  <a:lnTo>
                    <a:pt x="303" y="410"/>
                  </a:lnTo>
                  <a:lnTo>
                    <a:pt x="293" y="404"/>
                  </a:lnTo>
                  <a:lnTo>
                    <a:pt x="282" y="396"/>
                  </a:lnTo>
                  <a:lnTo>
                    <a:pt x="268" y="388"/>
                  </a:lnTo>
                  <a:lnTo>
                    <a:pt x="257" y="380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" name="Freeform 414">
              <a:extLst>
                <a:ext uri="{FF2B5EF4-FFF2-40B4-BE49-F238E27FC236}">
                  <a16:creationId xmlns:a16="http://schemas.microsoft.com/office/drawing/2014/main" id="{0C9DE4E4-56A2-47E0-A200-DF9E0166E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1321"/>
              <a:ext cx="91" cy="110"/>
            </a:xfrm>
            <a:custGeom>
              <a:avLst/>
              <a:gdLst>
                <a:gd name="T0" fmla="*/ 18 w 367"/>
                <a:gd name="T1" fmla="*/ 25 h 441"/>
                <a:gd name="T2" fmla="*/ 0 w 367"/>
                <a:gd name="T3" fmla="*/ 0 h 441"/>
                <a:gd name="T4" fmla="*/ 1 w 367"/>
                <a:gd name="T5" fmla="*/ 0 h 441"/>
                <a:gd name="T6" fmla="*/ 2 w 367"/>
                <a:gd name="T7" fmla="*/ 0 h 441"/>
                <a:gd name="T8" fmla="*/ 2 w 367"/>
                <a:gd name="T9" fmla="*/ 0 h 441"/>
                <a:gd name="T10" fmla="*/ 3 w 367"/>
                <a:gd name="T11" fmla="*/ 0 h 441"/>
                <a:gd name="T12" fmla="*/ 5 w 367"/>
                <a:gd name="T13" fmla="*/ 2 h 441"/>
                <a:gd name="T14" fmla="*/ 5 w 367"/>
                <a:gd name="T15" fmla="*/ 2 h 441"/>
                <a:gd name="T16" fmla="*/ 5 w 367"/>
                <a:gd name="T17" fmla="*/ 2 h 441"/>
                <a:gd name="T18" fmla="*/ 5 w 367"/>
                <a:gd name="T19" fmla="*/ 2 h 441"/>
                <a:gd name="T20" fmla="*/ 4 w 367"/>
                <a:gd name="T21" fmla="*/ 2 h 441"/>
                <a:gd name="T22" fmla="*/ 4 w 367"/>
                <a:gd name="T23" fmla="*/ 3 h 441"/>
                <a:gd name="T24" fmla="*/ 4 w 367"/>
                <a:gd name="T25" fmla="*/ 4 h 441"/>
                <a:gd name="T26" fmla="*/ 5 w 367"/>
                <a:gd name="T27" fmla="*/ 5 h 441"/>
                <a:gd name="T28" fmla="*/ 6 w 367"/>
                <a:gd name="T29" fmla="*/ 7 h 441"/>
                <a:gd name="T30" fmla="*/ 8 w 367"/>
                <a:gd name="T31" fmla="*/ 9 h 441"/>
                <a:gd name="T32" fmla="*/ 10 w 367"/>
                <a:gd name="T33" fmla="*/ 11 h 441"/>
                <a:gd name="T34" fmla="*/ 12 w 367"/>
                <a:gd name="T35" fmla="*/ 13 h 441"/>
                <a:gd name="T36" fmla="*/ 14 w 367"/>
                <a:gd name="T37" fmla="*/ 15 h 441"/>
                <a:gd name="T38" fmla="*/ 23 w 367"/>
                <a:gd name="T39" fmla="*/ 27 h 441"/>
                <a:gd name="T40" fmla="*/ 21 w 367"/>
                <a:gd name="T41" fmla="*/ 27 h 441"/>
                <a:gd name="T42" fmla="*/ 20 w 367"/>
                <a:gd name="T43" fmla="*/ 27 h 441"/>
                <a:gd name="T44" fmla="*/ 19 w 367"/>
                <a:gd name="T45" fmla="*/ 26 h 441"/>
                <a:gd name="T46" fmla="*/ 18 w 367"/>
                <a:gd name="T47" fmla="*/ 25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7" h="441">
                  <a:moveTo>
                    <a:pt x="291" y="408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4" y="5"/>
                  </a:lnTo>
                  <a:lnTo>
                    <a:pt x="82" y="38"/>
                  </a:lnTo>
                  <a:lnTo>
                    <a:pt x="82" y="41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41"/>
                  </a:lnTo>
                  <a:lnTo>
                    <a:pt x="68" y="49"/>
                  </a:lnTo>
                  <a:lnTo>
                    <a:pt x="74" y="65"/>
                  </a:lnTo>
                  <a:lnTo>
                    <a:pt x="84" y="87"/>
                  </a:lnTo>
                  <a:lnTo>
                    <a:pt x="103" y="114"/>
                  </a:lnTo>
                  <a:lnTo>
                    <a:pt x="130" y="144"/>
                  </a:lnTo>
                  <a:lnTo>
                    <a:pt x="160" y="176"/>
                  </a:lnTo>
                  <a:lnTo>
                    <a:pt x="193" y="212"/>
                  </a:lnTo>
                  <a:lnTo>
                    <a:pt x="229" y="245"/>
                  </a:lnTo>
                  <a:lnTo>
                    <a:pt x="367" y="441"/>
                  </a:lnTo>
                  <a:lnTo>
                    <a:pt x="348" y="438"/>
                  </a:lnTo>
                  <a:lnTo>
                    <a:pt x="329" y="429"/>
                  </a:lnTo>
                  <a:lnTo>
                    <a:pt x="310" y="418"/>
                  </a:lnTo>
                  <a:lnTo>
                    <a:pt x="291" y="40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3" name="Freeform 415">
              <a:extLst>
                <a:ext uri="{FF2B5EF4-FFF2-40B4-BE49-F238E27FC236}">
                  <a16:creationId xmlns:a16="http://schemas.microsoft.com/office/drawing/2014/main" id="{20BDE53D-D887-4925-ADF3-73AC1DD67A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321"/>
              <a:ext cx="92" cy="112"/>
            </a:xfrm>
            <a:custGeom>
              <a:avLst/>
              <a:gdLst>
                <a:gd name="T0" fmla="*/ 19 w 369"/>
                <a:gd name="T1" fmla="*/ 27 h 448"/>
                <a:gd name="T2" fmla="*/ 6 w 369"/>
                <a:gd name="T3" fmla="*/ 9 h 448"/>
                <a:gd name="T4" fmla="*/ 7 w 369"/>
                <a:gd name="T5" fmla="*/ 10 h 448"/>
                <a:gd name="T6" fmla="*/ 8 w 369"/>
                <a:gd name="T7" fmla="*/ 11 h 448"/>
                <a:gd name="T8" fmla="*/ 10 w 369"/>
                <a:gd name="T9" fmla="*/ 13 h 448"/>
                <a:gd name="T10" fmla="*/ 11 w 369"/>
                <a:gd name="T11" fmla="*/ 14 h 448"/>
                <a:gd name="T12" fmla="*/ 12 w 369"/>
                <a:gd name="T13" fmla="*/ 15 h 448"/>
                <a:gd name="T14" fmla="*/ 14 w 369"/>
                <a:gd name="T15" fmla="*/ 17 h 448"/>
                <a:gd name="T16" fmla="*/ 15 w 369"/>
                <a:gd name="T17" fmla="*/ 18 h 448"/>
                <a:gd name="T18" fmla="*/ 16 w 369"/>
                <a:gd name="T19" fmla="*/ 19 h 448"/>
                <a:gd name="T20" fmla="*/ 23 w 369"/>
                <a:gd name="T21" fmla="*/ 28 h 448"/>
                <a:gd name="T22" fmla="*/ 22 w 369"/>
                <a:gd name="T23" fmla="*/ 28 h 448"/>
                <a:gd name="T24" fmla="*/ 21 w 369"/>
                <a:gd name="T25" fmla="*/ 28 h 448"/>
                <a:gd name="T26" fmla="*/ 20 w 369"/>
                <a:gd name="T27" fmla="*/ 27 h 448"/>
                <a:gd name="T28" fmla="*/ 19 w 369"/>
                <a:gd name="T29" fmla="*/ 27 h 448"/>
                <a:gd name="T30" fmla="*/ 3 w 369"/>
                <a:gd name="T31" fmla="*/ 4 h 448"/>
                <a:gd name="T32" fmla="*/ 0 w 369"/>
                <a:gd name="T33" fmla="*/ 0 h 448"/>
                <a:gd name="T34" fmla="*/ 1 w 369"/>
                <a:gd name="T35" fmla="*/ 0 h 448"/>
                <a:gd name="T36" fmla="*/ 1 w 369"/>
                <a:gd name="T37" fmla="*/ 0 h 448"/>
                <a:gd name="T38" fmla="*/ 2 w 369"/>
                <a:gd name="T39" fmla="*/ 0 h 448"/>
                <a:gd name="T40" fmla="*/ 3 w 369"/>
                <a:gd name="T41" fmla="*/ 0 h 448"/>
                <a:gd name="T42" fmla="*/ 5 w 369"/>
                <a:gd name="T43" fmla="*/ 3 h 448"/>
                <a:gd name="T44" fmla="*/ 5 w 369"/>
                <a:gd name="T45" fmla="*/ 2 h 448"/>
                <a:gd name="T46" fmla="*/ 4 w 369"/>
                <a:gd name="T47" fmla="*/ 2 h 448"/>
                <a:gd name="T48" fmla="*/ 4 w 369"/>
                <a:gd name="T49" fmla="*/ 2 h 448"/>
                <a:gd name="T50" fmla="*/ 3 w 369"/>
                <a:gd name="T51" fmla="*/ 2 h 448"/>
                <a:gd name="T52" fmla="*/ 3 w 369"/>
                <a:gd name="T53" fmla="*/ 2 h 448"/>
                <a:gd name="T54" fmla="*/ 3 w 369"/>
                <a:gd name="T55" fmla="*/ 2 h 448"/>
                <a:gd name="T56" fmla="*/ 3 w 369"/>
                <a:gd name="T57" fmla="*/ 3 h 448"/>
                <a:gd name="T58" fmla="*/ 3 w 369"/>
                <a:gd name="T59" fmla="*/ 3 h 448"/>
                <a:gd name="T60" fmla="*/ 3 w 369"/>
                <a:gd name="T61" fmla="*/ 3 h 448"/>
                <a:gd name="T62" fmla="*/ 3 w 369"/>
                <a:gd name="T63" fmla="*/ 3 h 448"/>
                <a:gd name="T64" fmla="*/ 3 w 369"/>
                <a:gd name="T65" fmla="*/ 3 h 448"/>
                <a:gd name="T66" fmla="*/ 3 w 369"/>
                <a:gd name="T67" fmla="*/ 3 h 448"/>
                <a:gd name="T68" fmla="*/ 3 w 369"/>
                <a:gd name="T69" fmla="*/ 3 h 448"/>
                <a:gd name="T70" fmla="*/ 3 w 369"/>
                <a:gd name="T71" fmla="*/ 4 h 448"/>
                <a:gd name="T72" fmla="*/ 3 w 369"/>
                <a:gd name="T73" fmla="*/ 4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448">
                  <a:moveTo>
                    <a:pt x="301" y="427"/>
                  </a:moveTo>
                  <a:lnTo>
                    <a:pt x="100" y="139"/>
                  </a:lnTo>
                  <a:lnTo>
                    <a:pt x="119" y="160"/>
                  </a:lnTo>
                  <a:lnTo>
                    <a:pt x="137" y="180"/>
                  </a:lnTo>
                  <a:lnTo>
                    <a:pt x="157" y="201"/>
                  </a:lnTo>
                  <a:lnTo>
                    <a:pt x="179" y="222"/>
                  </a:lnTo>
                  <a:lnTo>
                    <a:pt x="201" y="245"/>
                  </a:lnTo>
                  <a:lnTo>
                    <a:pt x="222" y="264"/>
                  </a:lnTo>
                  <a:lnTo>
                    <a:pt x="243" y="282"/>
                  </a:lnTo>
                  <a:lnTo>
                    <a:pt x="266" y="302"/>
                  </a:lnTo>
                  <a:lnTo>
                    <a:pt x="369" y="448"/>
                  </a:lnTo>
                  <a:lnTo>
                    <a:pt x="356" y="446"/>
                  </a:lnTo>
                  <a:lnTo>
                    <a:pt x="339" y="443"/>
                  </a:lnTo>
                  <a:lnTo>
                    <a:pt x="320" y="435"/>
                  </a:lnTo>
                  <a:lnTo>
                    <a:pt x="301" y="427"/>
                  </a:lnTo>
                  <a:close/>
                  <a:moveTo>
                    <a:pt x="46" y="68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6" y="3"/>
                  </a:lnTo>
                  <a:lnTo>
                    <a:pt x="40" y="3"/>
                  </a:lnTo>
                  <a:lnTo>
                    <a:pt x="54" y="0"/>
                  </a:lnTo>
                  <a:lnTo>
                    <a:pt x="81" y="38"/>
                  </a:lnTo>
                  <a:lnTo>
                    <a:pt x="75" y="35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41"/>
                  </a:lnTo>
                  <a:lnTo>
                    <a:pt x="43" y="46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4" name="Freeform 416">
              <a:extLst>
                <a:ext uri="{FF2B5EF4-FFF2-40B4-BE49-F238E27FC236}">
                  <a16:creationId xmlns:a16="http://schemas.microsoft.com/office/drawing/2014/main" id="{00CA6BF2-1B41-4A10-B8C9-F7E87F688C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8" y="1321"/>
              <a:ext cx="94" cy="114"/>
            </a:xfrm>
            <a:custGeom>
              <a:avLst/>
              <a:gdLst>
                <a:gd name="T0" fmla="*/ 20 w 376"/>
                <a:gd name="T1" fmla="*/ 28 h 454"/>
                <a:gd name="T2" fmla="*/ 11 w 376"/>
                <a:gd name="T3" fmla="*/ 16 h 454"/>
                <a:gd name="T4" fmla="*/ 12 w 376"/>
                <a:gd name="T5" fmla="*/ 17 h 454"/>
                <a:gd name="T6" fmla="*/ 13 w 376"/>
                <a:gd name="T7" fmla="*/ 17 h 454"/>
                <a:gd name="T8" fmla="*/ 14 w 376"/>
                <a:gd name="T9" fmla="*/ 18 h 454"/>
                <a:gd name="T10" fmla="*/ 15 w 376"/>
                <a:gd name="T11" fmla="*/ 19 h 454"/>
                <a:gd name="T12" fmla="*/ 16 w 376"/>
                <a:gd name="T13" fmla="*/ 20 h 454"/>
                <a:gd name="T14" fmla="*/ 17 w 376"/>
                <a:gd name="T15" fmla="*/ 21 h 454"/>
                <a:gd name="T16" fmla="*/ 18 w 376"/>
                <a:gd name="T17" fmla="*/ 21 h 454"/>
                <a:gd name="T18" fmla="*/ 19 w 376"/>
                <a:gd name="T19" fmla="*/ 22 h 454"/>
                <a:gd name="T20" fmla="*/ 24 w 376"/>
                <a:gd name="T21" fmla="*/ 29 h 454"/>
                <a:gd name="T22" fmla="*/ 23 w 376"/>
                <a:gd name="T23" fmla="*/ 29 h 454"/>
                <a:gd name="T24" fmla="*/ 22 w 376"/>
                <a:gd name="T25" fmla="*/ 28 h 454"/>
                <a:gd name="T26" fmla="*/ 21 w 376"/>
                <a:gd name="T27" fmla="*/ 28 h 454"/>
                <a:gd name="T28" fmla="*/ 20 w 376"/>
                <a:gd name="T29" fmla="*/ 28 h 454"/>
                <a:gd name="T30" fmla="*/ 2 w 376"/>
                <a:gd name="T31" fmla="*/ 3 h 454"/>
                <a:gd name="T32" fmla="*/ 0 w 376"/>
                <a:gd name="T33" fmla="*/ 0 h 454"/>
                <a:gd name="T34" fmla="*/ 1 w 376"/>
                <a:gd name="T35" fmla="*/ 0 h 454"/>
                <a:gd name="T36" fmla="*/ 2 w 376"/>
                <a:gd name="T37" fmla="*/ 0 h 454"/>
                <a:gd name="T38" fmla="*/ 3 w 376"/>
                <a:gd name="T39" fmla="*/ 0 h 454"/>
                <a:gd name="T40" fmla="*/ 4 w 376"/>
                <a:gd name="T41" fmla="*/ 0 h 454"/>
                <a:gd name="T42" fmla="*/ 7 w 376"/>
                <a:gd name="T43" fmla="*/ 5 h 454"/>
                <a:gd name="T44" fmla="*/ 5 w 376"/>
                <a:gd name="T45" fmla="*/ 4 h 454"/>
                <a:gd name="T46" fmla="*/ 4 w 376"/>
                <a:gd name="T47" fmla="*/ 3 h 454"/>
                <a:gd name="T48" fmla="*/ 3 w 376"/>
                <a:gd name="T49" fmla="*/ 2 h 454"/>
                <a:gd name="T50" fmla="*/ 2 w 376"/>
                <a:gd name="T51" fmla="*/ 2 h 454"/>
                <a:gd name="T52" fmla="*/ 2 w 376"/>
                <a:gd name="T53" fmla="*/ 2 h 454"/>
                <a:gd name="T54" fmla="*/ 2 w 376"/>
                <a:gd name="T55" fmla="*/ 2 h 454"/>
                <a:gd name="T56" fmla="*/ 2 w 376"/>
                <a:gd name="T57" fmla="*/ 3 h 4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76" h="454">
                  <a:moveTo>
                    <a:pt x="313" y="441"/>
                  </a:moveTo>
                  <a:lnTo>
                    <a:pt x="175" y="245"/>
                  </a:lnTo>
                  <a:lnTo>
                    <a:pt x="191" y="261"/>
                  </a:lnTo>
                  <a:lnTo>
                    <a:pt x="207" y="275"/>
                  </a:lnTo>
                  <a:lnTo>
                    <a:pt x="224" y="288"/>
                  </a:lnTo>
                  <a:lnTo>
                    <a:pt x="237" y="302"/>
                  </a:lnTo>
                  <a:lnTo>
                    <a:pt x="253" y="316"/>
                  </a:lnTo>
                  <a:lnTo>
                    <a:pt x="267" y="326"/>
                  </a:lnTo>
                  <a:lnTo>
                    <a:pt x="280" y="337"/>
                  </a:lnTo>
                  <a:lnTo>
                    <a:pt x="294" y="346"/>
                  </a:lnTo>
                  <a:lnTo>
                    <a:pt x="376" y="454"/>
                  </a:lnTo>
                  <a:lnTo>
                    <a:pt x="362" y="454"/>
                  </a:lnTo>
                  <a:lnTo>
                    <a:pt x="346" y="451"/>
                  </a:lnTo>
                  <a:lnTo>
                    <a:pt x="330" y="446"/>
                  </a:lnTo>
                  <a:lnTo>
                    <a:pt x="313" y="441"/>
                  </a:lnTo>
                  <a:close/>
                  <a:moveTo>
                    <a:pt x="28" y="38"/>
                  </a:moveTo>
                  <a:lnTo>
                    <a:pt x="0" y="5"/>
                  </a:lnTo>
                  <a:lnTo>
                    <a:pt x="14" y="5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109" y="79"/>
                  </a:lnTo>
                  <a:lnTo>
                    <a:pt x="85" y="60"/>
                  </a:lnTo>
                  <a:lnTo>
                    <a:pt x="63" y="44"/>
                  </a:lnTo>
                  <a:lnTo>
                    <a:pt x="44" y="33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28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5" name="Freeform 417">
              <a:extLst>
                <a:ext uri="{FF2B5EF4-FFF2-40B4-BE49-F238E27FC236}">
                  <a16:creationId xmlns:a16="http://schemas.microsoft.com/office/drawing/2014/main" id="{69656DAC-D74D-4E04-BA9D-D6E4D2661B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" y="1321"/>
              <a:ext cx="93" cy="113"/>
            </a:xfrm>
            <a:custGeom>
              <a:avLst/>
              <a:gdLst>
                <a:gd name="T0" fmla="*/ 20 w 369"/>
                <a:gd name="T1" fmla="*/ 28 h 451"/>
                <a:gd name="T2" fmla="*/ 13 w 369"/>
                <a:gd name="T3" fmla="*/ 19 h 451"/>
                <a:gd name="T4" fmla="*/ 14 w 369"/>
                <a:gd name="T5" fmla="*/ 20 h 451"/>
                <a:gd name="T6" fmla="*/ 15 w 369"/>
                <a:gd name="T7" fmla="*/ 20 h 451"/>
                <a:gd name="T8" fmla="*/ 16 w 369"/>
                <a:gd name="T9" fmla="*/ 21 h 451"/>
                <a:gd name="T10" fmla="*/ 17 w 369"/>
                <a:gd name="T11" fmla="*/ 21 h 451"/>
                <a:gd name="T12" fmla="*/ 18 w 369"/>
                <a:gd name="T13" fmla="*/ 22 h 451"/>
                <a:gd name="T14" fmla="*/ 18 w 369"/>
                <a:gd name="T15" fmla="*/ 22 h 451"/>
                <a:gd name="T16" fmla="*/ 19 w 369"/>
                <a:gd name="T17" fmla="*/ 23 h 451"/>
                <a:gd name="T18" fmla="*/ 20 w 369"/>
                <a:gd name="T19" fmla="*/ 23 h 451"/>
                <a:gd name="T20" fmla="*/ 23 w 369"/>
                <a:gd name="T21" fmla="*/ 28 h 451"/>
                <a:gd name="T22" fmla="*/ 23 w 369"/>
                <a:gd name="T23" fmla="*/ 28 h 451"/>
                <a:gd name="T24" fmla="*/ 22 w 369"/>
                <a:gd name="T25" fmla="*/ 28 h 451"/>
                <a:gd name="T26" fmla="*/ 21 w 369"/>
                <a:gd name="T27" fmla="*/ 28 h 451"/>
                <a:gd name="T28" fmla="*/ 20 w 369"/>
                <a:gd name="T29" fmla="*/ 28 h 451"/>
                <a:gd name="T30" fmla="*/ 2 w 369"/>
                <a:gd name="T31" fmla="*/ 3 h 451"/>
                <a:gd name="T32" fmla="*/ 0 w 369"/>
                <a:gd name="T33" fmla="*/ 0 h 451"/>
                <a:gd name="T34" fmla="*/ 1 w 369"/>
                <a:gd name="T35" fmla="*/ 0 h 451"/>
                <a:gd name="T36" fmla="*/ 2 w 369"/>
                <a:gd name="T37" fmla="*/ 0 h 451"/>
                <a:gd name="T38" fmla="*/ 3 w 369"/>
                <a:gd name="T39" fmla="*/ 0 h 451"/>
                <a:gd name="T40" fmla="*/ 4 w 369"/>
                <a:gd name="T41" fmla="*/ 0 h 451"/>
                <a:gd name="T42" fmla="*/ 9 w 369"/>
                <a:gd name="T43" fmla="*/ 8 h 451"/>
                <a:gd name="T44" fmla="*/ 8 w 369"/>
                <a:gd name="T45" fmla="*/ 7 h 451"/>
                <a:gd name="T46" fmla="*/ 7 w 369"/>
                <a:gd name="T47" fmla="*/ 7 h 451"/>
                <a:gd name="T48" fmla="*/ 6 w 369"/>
                <a:gd name="T49" fmla="*/ 6 h 451"/>
                <a:gd name="T50" fmla="*/ 5 w 369"/>
                <a:gd name="T51" fmla="*/ 5 h 451"/>
                <a:gd name="T52" fmla="*/ 4 w 369"/>
                <a:gd name="T53" fmla="*/ 4 h 451"/>
                <a:gd name="T54" fmla="*/ 3 w 369"/>
                <a:gd name="T55" fmla="*/ 4 h 451"/>
                <a:gd name="T56" fmla="*/ 2 w 369"/>
                <a:gd name="T57" fmla="*/ 3 h 451"/>
                <a:gd name="T58" fmla="*/ 2 w 369"/>
                <a:gd name="T59" fmla="*/ 3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9" h="451">
                  <a:moveTo>
                    <a:pt x="315" y="448"/>
                  </a:moveTo>
                  <a:lnTo>
                    <a:pt x="212" y="302"/>
                  </a:lnTo>
                  <a:lnTo>
                    <a:pt x="225" y="312"/>
                  </a:lnTo>
                  <a:lnTo>
                    <a:pt x="239" y="323"/>
                  </a:lnTo>
                  <a:lnTo>
                    <a:pt x="252" y="332"/>
                  </a:lnTo>
                  <a:lnTo>
                    <a:pt x="266" y="340"/>
                  </a:lnTo>
                  <a:lnTo>
                    <a:pt x="277" y="348"/>
                  </a:lnTo>
                  <a:lnTo>
                    <a:pt x="290" y="353"/>
                  </a:lnTo>
                  <a:lnTo>
                    <a:pt x="298" y="358"/>
                  </a:lnTo>
                  <a:lnTo>
                    <a:pt x="309" y="362"/>
                  </a:lnTo>
                  <a:lnTo>
                    <a:pt x="369" y="448"/>
                  </a:lnTo>
                  <a:lnTo>
                    <a:pt x="358" y="451"/>
                  </a:lnTo>
                  <a:lnTo>
                    <a:pt x="348" y="451"/>
                  </a:lnTo>
                  <a:lnTo>
                    <a:pt x="332" y="451"/>
                  </a:lnTo>
                  <a:lnTo>
                    <a:pt x="315" y="448"/>
                  </a:lnTo>
                  <a:close/>
                  <a:moveTo>
                    <a:pt x="27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147" y="130"/>
                  </a:lnTo>
                  <a:lnTo>
                    <a:pt x="131" y="117"/>
                  </a:lnTo>
                  <a:lnTo>
                    <a:pt x="111" y="104"/>
                  </a:lnTo>
                  <a:lnTo>
                    <a:pt x="95" y="90"/>
                  </a:lnTo>
                  <a:lnTo>
                    <a:pt x="78" y="76"/>
                  </a:lnTo>
                  <a:lnTo>
                    <a:pt x="65" y="65"/>
                  </a:lnTo>
                  <a:lnTo>
                    <a:pt x="51" y="54"/>
                  </a:lnTo>
                  <a:lnTo>
                    <a:pt x="37" y="46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" name="Freeform 418">
              <a:extLst>
                <a:ext uri="{FF2B5EF4-FFF2-40B4-BE49-F238E27FC236}">
                  <a16:creationId xmlns:a16="http://schemas.microsoft.com/office/drawing/2014/main" id="{C5620A09-FB07-480A-B559-B2F12EDCB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1321"/>
              <a:ext cx="90" cy="114"/>
            </a:xfrm>
            <a:custGeom>
              <a:avLst/>
              <a:gdLst>
                <a:gd name="T0" fmla="*/ 20 w 361"/>
                <a:gd name="T1" fmla="*/ 29 h 454"/>
                <a:gd name="T2" fmla="*/ 15 w 361"/>
                <a:gd name="T3" fmla="*/ 22 h 454"/>
                <a:gd name="T4" fmla="*/ 16 w 361"/>
                <a:gd name="T5" fmla="*/ 22 h 454"/>
                <a:gd name="T6" fmla="*/ 17 w 361"/>
                <a:gd name="T7" fmla="*/ 23 h 454"/>
                <a:gd name="T8" fmla="*/ 18 w 361"/>
                <a:gd name="T9" fmla="*/ 23 h 454"/>
                <a:gd name="T10" fmla="*/ 19 w 361"/>
                <a:gd name="T11" fmla="*/ 22 h 454"/>
                <a:gd name="T12" fmla="*/ 22 w 361"/>
                <a:gd name="T13" fmla="*/ 28 h 454"/>
                <a:gd name="T14" fmla="*/ 22 w 361"/>
                <a:gd name="T15" fmla="*/ 28 h 454"/>
                <a:gd name="T16" fmla="*/ 21 w 361"/>
                <a:gd name="T17" fmla="*/ 28 h 454"/>
                <a:gd name="T18" fmla="*/ 21 w 361"/>
                <a:gd name="T19" fmla="*/ 29 h 454"/>
                <a:gd name="T20" fmla="*/ 20 w 361"/>
                <a:gd name="T21" fmla="*/ 29 h 454"/>
                <a:gd name="T22" fmla="*/ 3 w 361"/>
                <a:gd name="T23" fmla="*/ 5 h 454"/>
                <a:gd name="T24" fmla="*/ 0 w 361"/>
                <a:gd name="T25" fmla="*/ 0 h 454"/>
                <a:gd name="T26" fmla="*/ 1 w 361"/>
                <a:gd name="T27" fmla="*/ 0 h 454"/>
                <a:gd name="T28" fmla="*/ 2 w 361"/>
                <a:gd name="T29" fmla="*/ 0 h 454"/>
                <a:gd name="T30" fmla="*/ 3 w 361"/>
                <a:gd name="T31" fmla="*/ 0 h 454"/>
                <a:gd name="T32" fmla="*/ 4 w 361"/>
                <a:gd name="T33" fmla="*/ 1 h 454"/>
                <a:gd name="T34" fmla="*/ 11 w 361"/>
                <a:gd name="T35" fmla="*/ 11 h 454"/>
                <a:gd name="T36" fmla="*/ 10 w 361"/>
                <a:gd name="T37" fmla="*/ 11 h 454"/>
                <a:gd name="T38" fmla="*/ 9 w 361"/>
                <a:gd name="T39" fmla="*/ 10 h 454"/>
                <a:gd name="T40" fmla="*/ 8 w 361"/>
                <a:gd name="T41" fmla="*/ 9 h 454"/>
                <a:gd name="T42" fmla="*/ 7 w 361"/>
                <a:gd name="T43" fmla="*/ 8 h 454"/>
                <a:gd name="T44" fmla="*/ 6 w 361"/>
                <a:gd name="T45" fmla="*/ 7 h 454"/>
                <a:gd name="T46" fmla="*/ 5 w 361"/>
                <a:gd name="T47" fmla="*/ 7 h 454"/>
                <a:gd name="T48" fmla="*/ 4 w 361"/>
                <a:gd name="T49" fmla="*/ 6 h 454"/>
                <a:gd name="T50" fmla="*/ 3 w 361"/>
                <a:gd name="T51" fmla="*/ 5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1" h="454">
                  <a:moveTo>
                    <a:pt x="321" y="454"/>
                  </a:moveTo>
                  <a:lnTo>
                    <a:pt x="239" y="346"/>
                  </a:lnTo>
                  <a:lnTo>
                    <a:pt x="263" y="356"/>
                  </a:lnTo>
                  <a:lnTo>
                    <a:pt x="282" y="362"/>
                  </a:lnTo>
                  <a:lnTo>
                    <a:pt x="296" y="362"/>
                  </a:lnTo>
                  <a:lnTo>
                    <a:pt x="305" y="356"/>
                  </a:lnTo>
                  <a:lnTo>
                    <a:pt x="361" y="441"/>
                  </a:lnTo>
                  <a:lnTo>
                    <a:pt x="353" y="446"/>
                  </a:lnTo>
                  <a:lnTo>
                    <a:pt x="342" y="451"/>
                  </a:lnTo>
                  <a:lnTo>
                    <a:pt x="331" y="454"/>
                  </a:lnTo>
                  <a:lnTo>
                    <a:pt x="321" y="454"/>
                  </a:lnTo>
                  <a:close/>
                  <a:moveTo>
                    <a:pt x="54" y="7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3"/>
                  </a:lnTo>
                  <a:lnTo>
                    <a:pt x="46" y="5"/>
                  </a:lnTo>
                  <a:lnTo>
                    <a:pt x="62" y="8"/>
                  </a:lnTo>
                  <a:lnTo>
                    <a:pt x="182" y="180"/>
                  </a:lnTo>
                  <a:lnTo>
                    <a:pt x="166" y="169"/>
                  </a:lnTo>
                  <a:lnTo>
                    <a:pt x="150" y="157"/>
                  </a:lnTo>
                  <a:lnTo>
                    <a:pt x="133" y="144"/>
                  </a:lnTo>
                  <a:lnTo>
                    <a:pt x="116" y="130"/>
                  </a:lnTo>
                  <a:lnTo>
                    <a:pt x="100" y="117"/>
                  </a:lnTo>
                  <a:lnTo>
                    <a:pt x="84" y="104"/>
                  </a:lnTo>
                  <a:lnTo>
                    <a:pt x="68" y="90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" name="Freeform 419">
              <a:extLst>
                <a:ext uri="{FF2B5EF4-FFF2-40B4-BE49-F238E27FC236}">
                  <a16:creationId xmlns:a16="http://schemas.microsoft.com/office/drawing/2014/main" id="{15C6A61B-C45D-4E84-B276-4A043856D8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" y="1323"/>
              <a:ext cx="87" cy="110"/>
            </a:xfrm>
            <a:custGeom>
              <a:avLst/>
              <a:gdLst>
                <a:gd name="T0" fmla="*/ 19 w 350"/>
                <a:gd name="T1" fmla="*/ 27 h 443"/>
                <a:gd name="T2" fmla="*/ 16 w 350"/>
                <a:gd name="T3" fmla="*/ 22 h 443"/>
                <a:gd name="T4" fmla="*/ 16 w 350"/>
                <a:gd name="T5" fmla="*/ 22 h 443"/>
                <a:gd name="T6" fmla="*/ 17 w 350"/>
                <a:gd name="T7" fmla="*/ 22 h 443"/>
                <a:gd name="T8" fmla="*/ 17 w 350"/>
                <a:gd name="T9" fmla="*/ 22 h 443"/>
                <a:gd name="T10" fmla="*/ 17 w 350"/>
                <a:gd name="T11" fmla="*/ 22 h 443"/>
                <a:gd name="T12" fmla="*/ 18 w 350"/>
                <a:gd name="T13" fmla="*/ 21 h 443"/>
                <a:gd name="T14" fmla="*/ 18 w 350"/>
                <a:gd name="T15" fmla="*/ 21 h 443"/>
                <a:gd name="T16" fmla="*/ 18 w 350"/>
                <a:gd name="T17" fmla="*/ 20 h 443"/>
                <a:gd name="T18" fmla="*/ 18 w 350"/>
                <a:gd name="T19" fmla="*/ 20 h 443"/>
                <a:gd name="T20" fmla="*/ 22 w 350"/>
                <a:gd name="T21" fmla="*/ 26 h 443"/>
                <a:gd name="T22" fmla="*/ 21 w 350"/>
                <a:gd name="T23" fmla="*/ 26 h 443"/>
                <a:gd name="T24" fmla="*/ 21 w 350"/>
                <a:gd name="T25" fmla="*/ 27 h 443"/>
                <a:gd name="T26" fmla="*/ 20 w 350"/>
                <a:gd name="T27" fmla="*/ 27 h 443"/>
                <a:gd name="T28" fmla="*/ 19 w 350"/>
                <a:gd name="T29" fmla="*/ 27 h 443"/>
                <a:gd name="T30" fmla="*/ 6 w 350"/>
                <a:gd name="T31" fmla="*/ 8 h 443"/>
                <a:gd name="T32" fmla="*/ 0 w 350"/>
                <a:gd name="T33" fmla="*/ 0 h 443"/>
                <a:gd name="T34" fmla="*/ 1 w 350"/>
                <a:gd name="T35" fmla="*/ 0 h 443"/>
                <a:gd name="T36" fmla="*/ 2 w 350"/>
                <a:gd name="T37" fmla="*/ 0 h 443"/>
                <a:gd name="T38" fmla="*/ 2 w 350"/>
                <a:gd name="T39" fmla="*/ 0 h 443"/>
                <a:gd name="T40" fmla="*/ 3 w 350"/>
                <a:gd name="T41" fmla="*/ 1 h 443"/>
                <a:gd name="T42" fmla="*/ 3 w 350"/>
                <a:gd name="T43" fmla="*/ 1 h 443"/>
                <a:gd name="T44" fmla="*/ 4 w 350"/>
                <a:gd name="T45" fmla="*/ 1 h 443"/>
                <a:gd name="T46" fmla="*/ 4 w 350"/>
                <a:gd name="T47" fmla="*/ 1 h 443"/>
                <a:gd name="T48" fmla="*/ 4 w 350"/>
                <a:gd name="T49" fmla="*/ 1 h 443"/>
                <a:gd name="T50" fmla="*/ 13 w 350"/>
                <a:gd name="T51" fmla="*/ 13 h 443"/>
                <a:gd name="T52" fmla="*/ 12 w 350"/>
                <a:gd name="T53" fmla="*/ 13 h 443"/>
                <a:gd name="T54" fmla="*/ 11 w 350"/>
                <a:gd name="T55" fmla="*/ 12 h 443"/>
                <a:gd name="T56" fmla="*/ 10 w 350"/>
                <a:gd name="T57" fmla="*/ 12 h 443"/>
                <a:gd name="T58" fmla="*/ 10 w 350"/>
                <a:gd name="T59" fmla="*/ 11 h 443"/>
                <a:gd name="T60" fmla="*/ 9 w 350"/>
                <a:gd name="T61" fmla="*/ 10 h 443"/>
                <a:gd name="T62" fmla="*/ 8 w 350"/>
                <a:gd name="T63" fmla="*/ 9 h 443"/>
                <a:gd name="T64" fmla="*/ 7 w 350"/>
                <a:gd name="T65" fmla="*/ 9 h 443"/>
                <a:gd name="T66" fmla="*/ 6 w 350"/>
                <a:gd name="T67" fmla="*/ 8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0" h="443">
                  <a:moveTo>
                    <a:pt x="315" y="443"/>
                  </a:moveTo>
                  <a:lnTo>
                    <a:pt x="255" y="357"/>
                  </a:lnTo>
                  <a:lnTo>
                    <a:pt x="264" y="357"/>
                  </a:lnTo>
                  <a:lnTo>
                    <a:pt x="271" y="357"/>
                  </a:lnTo>
                  <a:lnTo>
                    <a:pt x="278" y="353"/>
                  </a:lnTo>
                  <a:lnTo>
                    <a:pt x="283" y="351"/>
                  </a:lnTo>
                  <a:lnTo>
                    <a:pt x="285" y="346"/>
                  </a:lnTo>
                  <a:lnTo>
                    <a:pt x="285" y="337"/>
                  </a:lnTo>
                  <a:lnTo>
                    <a:pt x="285" y="332"/>
                  </a:lnTo>
                  <a:lnTo>
                    <a:pt x="288" y="327"/>
                  </a:lnTo>
                  <a:lnTo>
                    <a:pt x="350" y="419"/>
                  </a:lnTo>
                  <a:lnTo>
                    <a:pt x="345" y="427"/>
                  </a:lnTo>
                  <a:lnTo>
                    <a:pt x="336" y="436"/>
                  </a:lnTo>
                  <a:lnTo>
                    <a:pt x="326" y="441"/>
                  </a:lnTo>
                  <a:lnTo>
                    <a:pt x="315" y="443"/>
                  </a:lnTo>
                  <a:close/>
                  <a:moveTo>
                    <a:pt x="93" y="125"/>
                  </a:moveTo>
                  <a:lnTo>
                    <a:pt x="0" y="0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1" y="6"/>
                  </a:lnTo>
                  <a:lnTo>
                    <a:pt x="54" y="11"/>
                  </a:lnTo>
                  <a:lnTo>
                    <a:pt x="57" y="14"/>
                  </a:lnTo>
                  <a:lnTo>
                    <a:pt x="63" y="16"/>
                  </a:lnTo>
                  <a:lnTo>
                    <a:pt x="68" y="20"/>
                  </a:lnTo>
                  <a:lnTo>
                    <a:pt x="73" y="25"/>
                  </a:lnTo>
                  <a:lnTo>
                    <a:pt x="212" y="217"/>
                  </a:lnTo>
                  <a:lnTo>
                    <a:pt x="198" y="210"/>
                  </a:lnTo>
                  <a:lnTo>
                    <a:pt x="182" y="199"/>
                  </a:lnTo>
                  <a:lnTo>
                    <a:pt x="169" y="188"/>
                  </a:lnTo>
                  <a:lnTo>
                    <a:pt x="155" y="175"/>
                  </a:lnTo>
                  <a:lnTo>
                    <a:pt x="139" y="164"/>
                  </a:lnTo>
                  <a:lnTo>
                    <a:pt x="125" y="150"/>
                  </a:lnTo>
                  <a:lnTo>
                    <a:pt x="109" y="139"/>
                  </a:lnTo>
                  <a:lnTo>
                    <a:pt x="93" y="125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8" name="Freeform 420">
              <a:extLst>
                <a:ext uri="{FF2B5EF4-FFF2-40B4-BE49-F238E27FC236}">
                  <a16:creationId xmlns:a16="http://schemas.microsoft.com/office/drawing/2014/main" id="{D63AC80D-5CF2-449F-9A60-6D59E629DA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" y="1323"/>
              <a:ext cx="83" cy="108"/>
            </a:xfrm>
            <a:custGeom>
              <a:avLst/>
              <a:gdLst>
                <a:gd name="T0" fmla="*/ 19 w 331"/>
                <a:gd name="T1" fmla="*/ 27 h 433"/>
                <a:gd name="T2" fmla="*/ 15 w 331"/>
                <a:gd name="T3" fmla="*/ 22 h 433"/>
                <a:gd name="T4" fmla="*/ 15 w 331"/>
                <a:gd name="T5" fmla="*/ 22 h 433"/>
                <a:gd name="T6" fmla="*/ 16 w 331"/>
                <a:gd name="T7" fmla="*/ 22 h 433"/>
                <a:gd name="T8" fmla="*/ 16 w 331"/>
                <a:gd name="T9" fmla="*/ 21 h 433"/>
                <a:gd name="T10" fmla="*/ 16 w 331"/>
                <a:gd name="T11" fmla="*/ 20 h 433"/>
                <a:gd name="T12" fmla="*/ 16 w 331"/>
                <a:gd name="T13" fmla="*/ 19 h 433"/>
                <a:gd name="T14" fmla="*/ 16 w 331"/>
                <a:gd name="T15" fmla="*/ 19 h 433"/>
                <a:gd name="T16" fmla="*/ 21 w 331"/>
                <a:gd name="T17" fmla="*/ 24 h 433"/>
                <a:gd name="T18" fmla="*/ 21 w 331"/>
                <a:gd name="T19" fmla="*/ 25 h 433"/>
                <a:gd name="T20" fmla="*/ 20 w 331"/>
                <a:gd name="T21" fmla="*/ 25 h 433"/>
                <a:gd name="T22" fmla="*/ 20 w 331"/>
                <a:gd name="T23" fmla="*/ 25 h 433"/>
                <a:gd name="T24" fmla="*/ 20 w 331"/>
                <a:gd name="T25" fmla="*/ 26 h 433"/>
                <a:gd name="T26" fmla="*/ 20 w 331"/>
                <a:gd name="T27" fmla="*/ 26 h 433"/>
                <a:gd name="T28" fmla="*/ 19 w 331"/>
                <a:gd name="T29" fmla="*/ 27 h 433"/>
                <a:gd name="T30" fmla="*/ 19 w 331"/>
                <a:gd name="T31" fmla="*/ 27 h 433"/>
                <a:gd name="T32" fmla="*/ 19 w 331"/>
                <a:gd name="T33" fmla="*/ 27 h 433"/>
                <a:gd name="T34" fmla="*/ 8 w 331"/>
                <a:gd name="T35" fmla="*/ 11 h 433"/>
                <a:gd name="T36" fmla="*/ 0 w 331"/>
                <a:gd name="T37" fmla="*/ 0 h 433"/>
                <a:gd name="T38" fmla="*/ 0 w 331"/>
                <a:gd name="T39" fmla="*/ 0 h 433"/>
                <a:gd name="T40" fmla="*/ 1 w 331"/>
                <a:gd name="T41" fmla="*/ 0 h 433"/>
                <a:gd name="T42" fmla="*/ 1 w 331"/>
                <a:gd name="T43" fmla="*/ 0 h 433"/>
                <a:gd name="T44" fmla="*/ 1 w 331"/>
                <a:gd name="T45" fmla="*/ 0 h 433"/>
                <a:gd name="T46" fmla="*/ 2 w 331"/>
                <a:gd name="T47" fmla="*/ 1 h 433"/>
                <a:gd name="T48" fmla="*/ 3 w 331"/>
                <a:gd name="T49" fmla="*/ 2 h 433"/>
                <a:gd name="T50" fmla="*/ 4 w 331"/>
                <a:gd name="T51" fmla="*/ 2 h 433"/>
                <a:gd name="T52" fmla="*/ 5 w 331"/>
                <a:gd name="T53" fmla="*/ 3 h 433"/>
                <a:gd name="T54" fmla="*/ 14 w 331"/>
                <a:gd name="T55" fmla="*/ 14 h 433"/>
                <a:gd name="T56" fmla="*/ 13 w 331"/>
                <a:gd name="T57" fmla="*/ 14 h 433"/>
                <a:gd name="T58" fmla="*/ 13 w 331"/>
                <a:gd name="T59" fmla="*/ 14 h 433"/>
                <a:gd name="T60" fmla="*/ 12 w 331"/>
                <a:gd name="T61" fmla="*/ 13 h 433"/>
                <a:gd name="T62" fmla="*/ 11 w 331"/>
                <a:gd name="T63" fmla="*/ 13 h 433"/>
                <a:gd name="T64" fmla="*/ 10 w 331"/>
                <a:gd name="T65" fmla="*/ 12 h 433"/>
                <a:gd name="T66" fmla="*/ 9 w 331"/>
                <a:gd name="T67" fmla="*/ 12 h 433"/>
                <a:gd name="T68" fmla="*/ 9 w 331"/>
                <a:gd name="T69" fmla="*/ 11 h 433"/>
                <a:gd name="T70" fmla="*/ 8 w 331"/>
                <a:gd name="T71" fmla="*/ 11 h 4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433">
                  <a:moveTo>
                    <a:pt x="299" y="433"/>
                  </a:moveTo>
                  <a:lnTo>
                    <a:pt x="243" y="348"/>
                  </a:lnTo>
                  <a:lnTo>
                    <a:pt x="245" y="348"/>
                  </a:lnTo>
                  <a:lnTo>
                    <a:pt x="248" y="348"/>
                  </a:lnTo>
                  <a:lnTo>
                    <a:pt x="250" y="334"/>
                  </a:lnTo>
                  <a:lnTo>
                    <a:pt x="255" y="324"/>
                  </a:lnTo>
                  <a:lnTo>
                    <a:pt x="259" y="310"/>
                  </a:lnTo>
                  <a:lnTo>
                    <a:pt x="261" y="299"/>
                  </a:lnTo>
                  <a:lnTo>
                    <a:pt x="331" y="394"/>
                  </a:lnTo>
                  <a:lnTo>
                    <a:pt x="326" y="400"/>
                  </a:lnTo>
                  <a:lnTo>
                    <a:pt x="324" y="405"/>
                  </a:lnTo>
                  <a:lnTo>
                    <a:pt x="321" y="410"/>
                  </a:lnTo>
                  <a:lnTo>
                    <a:pt x="315" y="416"/>
                  </a:lnTo>
                  <a:lnTo>
                    <a:pt x="313" y="421"/>
                  </a:lnTo>
                  <a:lnTo>
                    <a:pt x="308" y="427"/>
                  </a:lnTo>
                  <a:lnTo>
                    <a:pt x="305" y="430"/>
                  </a:lnTo>
                  <a:lnTo>
                    <a:pt x="299" y="433"/>
                  </a:lnTo>
                  <a:close/>
                  <a:moveTo>
                    <a:pt x="120" y="172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36" y="20"/>
                  </a:lnTo>
                  <a:lnTo>
                    <a:pt x="52" y="27"/>
                  </a:lnTo>
                  <a:lnTo>
                    <a:pt x="68" y="38"/>
                  </a:lnTo>
                  <a:lnTo>
                    <a:pt x="84" y="52"/>
                  </a:lnTo>
                  <a:lnTo>
                    <a:pt x="215" y="232"/>
                  </a:lnTo>
                  <a:lnTo>
                    <a:pt x="207" y="228"/>
                  </a:lnTo>
                  <a:lnTo>
                    <a:pt x="199" y="223"/>
                  </a:lnTo>
                  <a:lnTo>
                    <a:pt x="188" y="218"/>
                  </a:lnTo>
                  <a:lnTo>
                    <a:pt x="174" y="209"/>
                  </a:lnTo>
                  <a:lnTo>
                    <a:pt x="160" y="202"/>
                  </a:lnTo>
                  <a:lnTo>
                    <a:pt x="147" y="193"/>
                  </a:lnTo>
                  <a:lnTo>
                    <a:pt x="134" y="182"/>
                  </a:lnTo>
                  <a:lnTo>
                    <a:pt x="120" y="172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9" name="Freeform 421">
              <a:extLst>
                <a:ext uri="{FF2B5EF4-FFF2-40B4-BE49-F238E27FC236}">
                  <a16:creationId xmlns:a16="http://schemas.microsoft.com/office/drawing/2014/main" id="{76879D08-98A1-48D5-A673-F725FFA3C9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" y="1329"/>
              <a:ext cx="76" cy="98"/>
            </a:xfrm>
            <a:custGeom>
              <a:avLst/>
              <a:gdLst>
                <a:gd name="T0" fmla="*/ 17 w 305"/>
                <a:gd name="T1" fmla="*/ 24 h 394"/>
                <a:gd name="T2" fmla="*/ 13 w 305"/>
                <a:gd name="T3" fmla="*/ 19 h 394"/>
                <a:gd name="T4" fmla="*/ 14 w 305"/>
                <a:gd name="T5" fmla="*/ 18 h 394"/>
                <a:gd name="T6" fmla="*/ 14 w 305"/>
                <a:gd name="T7" fmla="*/ 17 h 394"/>
                <a:gd name="T8" fmla="*/ 14 w 305"/>
                <a:gd name="T9" fmla="*/ 16 h 394"/>
                <a:gd name="T10" fmla="*/ 14 w 305"/>
                <a:gd name="T11" fmla="*/ 15 h 394"/>
                <a:gd name="T12" fmla="*/ 19 w 305"/>
                <a:gd name="T13" fmla="*/ 22 h 394"/>
                <a:gd name="T14" fmla="*/ 19 w 305"/>
                <a:gd name="T15" fmla="*/ 22 h 394"/>
                <a:gd name="T16" fmla="*/ 18 w 305"/>
                <a:gd name="T17" fmla="*/ 23 h 394"/>
                <a:gd name="T18" fmla="*/ 18 w 305"/>
                <a:gd name="T19" fmla="*/ 24 h 394"/>
                <a:gd name="T20" fmla="*/ 17 w 305"/>
                <a:gd name="T21" fmla="*/ 24 h 394"/>
                <a:gd name="T22" fmla="*/ 9 w 305"/>
                <a:gd name="T23" fmla="*/ 12 h 394"/>
                <a:gd name="T24" fmla="*/ 0 w 305"/>
                <a:gd name="T25" fmla="*/ 0 h 394"/>
                <a:gd name="T26" fmla="*/ 1 w 305"/>
                <a:gd name="T27" fmla="*/ 0 h 394"/>
                <a:gd name="T28" fmla="*/ 2 w 305"/>
                <a:gd name="T29" fmla="*/ 1 h 394"/>
                <a:gd name="T30" fmla="*/ 3 w 305"/>
                <a:gd name="T31" fmla="*/ 1 h 394"/>
                <a:gd name="T32" fmla="*/ 3 w 305"/>
                <a:gd name="T33" fmla="*/ 2 h 394"/>
                <a:gd name="T34" fmla="*/ 4 w 305"/>
                <a:gd name="T35" fmla="*/ 3 h 394"/>
                <a:gd name="T36" fmla="*/ 5 w 305"/>
                <a:gd name="T37" fmla="*/ 3 h 394"/>
                <a:gd name="T38" fmla="*/ 6 w 305"/>
                <a:gd name="T39" fmla="*/ 4 h 394"/>
                <a:gd name="T40" fmla="*/ 7 w 305"/>
                <a:gd name="T41" fmla="*/ 5 h 394"/>
                <a:gd name="T42" fmla="*/ 11 w 305"/>
                <a:gd name="T43" fmla="*/ 11 h 394"/>
                <a:gd name="T44" fmla="*/ 11 w 305"/>
                <a:gd name="T45" fmla="*/ 12 h 394"/>
                <a:gd name="T46" fmla="*/ 11 w 305"/>
                <a:gd name="T47" fmla="*/ 12 h 394"/>
                <a:gd name="T48" fmla="*/ 11 w 305"/>
                <a:gd name="T49" fmla="*/ 13 h 394"/>
                <a:gd name="T50" fmla="*/ 11 w 305"/>
                <a:gd name="T51" fmla="*/ 13 h 394"/>
                <a:gd name="T52" fmla="*/ 11 w 305"/>
                <a:gd name="T53" fmla="*/ 13 h 394"/>
                <a:gd name="T54" fmla="*/ 10 w 305"/>
                <a:gd name="T55" fmla="*/ 13 h 394"/>
                <a:gd name="T56" fmla="*/ 9 w 305"/>
                <a:gd name="T57" fmla="*/ 12 h 394"/>
                <a:gd name="T58" fmla="*/ 9 w 305"/>
                <a:gd name="T59" fmla="*/ 12 h 3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5" h="394">
                  <a:moveTo>
                    <a:pt x="277" y="394"/>
                  </a:moveTo>
                  <a:lnTo>
                    <a:pt x="215" y="302"/>
                  </a:lnTo>
                  <a:lnTo>
                    <a:pt x="221" y="288"/>
                  </a:lnTo>
                  <a:lnTo>
                    <a:pt x="223" y="275"/>
                  </a:lnTo>
                  <a:lnTo>
                    <a:pt x="228" y="261"/>
                  </a:lnTo>
                  <a:lnTo>
                    <a:pt x="231" y="247"/>
                  </a:lnTo>
                  <a:lnTo>
                    <a:pt x="305" y="348"/>
                  </a:lnTo>
                  <a:lnTo>
                    <a:pt x="299" y="358"/>
                  </a:lnTo>
                  <a:lnTo>
                    <a:pt x="291" y="370"/>
                  </a:lnTo>
                  <a:lnTo>
                    <a:pt x="286" y="383"/>
                  </a:lnTo>
                  <a:lnTo>
                    <a:pt x="277" y="394"/>
                  </a:lnTo>
                  <a:close/>
                  <a:moveTo>
                    <a:pt x="139" y="192"/>
                  </a:moveTo>
                  <a:lnTo>
                    <a:pt x="0" y="0"/>
                  </a:lnTo>
                  <a:lnTo>
                    <a:pt x="14" y="5"/>
                  </a:lnTo>
                  <a:lnTo>
                    <a:pt x="27" y="14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71" y="44"/>
                  </a:lnTo>
                  <a:lnTo>
                    <a:pt x="85" y="54"/>
                  </a:lnTo>
                  <a:lnTo>
                    <a:pt x="98" y="68"/>
                  </a:lnTo>
                  <a:lnTo>
                    <a:pt x="112" y="79"/>
                  </a:lnTo>
                  <a:lnTo>
                    <a:pt x="182" y="180"/>
                  </a:lnTo>
                  <a:lnTo>
                    <a:pt x="182" y="187"/>
                  </a:lnTo>
                  <a:lnTo>
                    <a:pt x="182" y="196"/>
                  </a:lnTo>
                  <a:lnTo>
                    <a:pt x="182" y="204"/>
                  </a:lnTo>
                  <a:lnTo>
                    <a:pt x="182" y="215"/>
                  </a:lnTo>
                  <a:lnTo>
                    <a:pt x="171" y="210"/>
                  </a:lnTo>
                  <a:lnTo>
                    <a:pt x="161" y="204"/>
                  </a:lnTo>
                  <a:lnTo>
                    <a:pt x="150" y="199"/>
                  </a:lnTo>
                  <a:lnTo>
                    <a:pt x="139" y="192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" name="Freeform 422">
              <a:extLst>
                <a:ext uri="{FF2B5EF4-FFF2-40B4-BE49-F238E27FC236}">
                  <a16:creationId xmlns:a16="http://schemas.microsoft.com/office/drawing/2014/main" id="{A3B9DC5A-A0C8-418E-871B-B3D992914A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1336"/>
              <a:ext cx="66" cy="86"/>
            </a:xfrm>
            <a:custGeom>
              <a:avLst/>
              <a:gdLst>
                <a:gd name="T0" fmla="*/ 15 w 265"/>
                <a:gd name="T1" fmla="*/ 22 h 342"/>
                <a:gd name="T2" fmla="*/ 11 w 265"/>
                <a:gd name="T3" fmla="*/ 16 h 342"/>
                <a:gd name="T4" fmla="*/ 11 w 265"/>
                <a:gd name="T5" fmla="*/ 15 h 342"/>
                <a:gd name="T6" fmla="*/ 11 w 265"/>
                <a:gd name="T7" fmla="*/ 14 h 342"/>
                <a:gd name="T8" fmla="*/ 11 w 265"/>
                <a:gd name="T9" fmla="*/ 13 h 342"/>
                <a:gd name="T10" fmla="*/ 11 w 265"/>
                <a:gd name="T11" fmla="*/ 12 h 342"/>
                <a:gd name="T12" fmla="*/ 16 w 265"/>
                <a:gd name="T13" fmla="*/ 19 h 342"/>
                <a:gd name="T14" fmla="*/ 16 w 265"/>
                <a:gd name="T15" fmla="*/ 19 h 342"/>
                <a:gd name="T16" fmla="*/ 16 w 265"/>
                <a:gd name="T17" fmla="*/ 20 h 342"/>
                <a:gd name="T18" fmla="*/ 16 w 265"/>
                <a:gd name="T19" fmla="*/ 21 h 342"/>
                <a:gd name="T20" fmla="*/ 15 w 265"/>
                <a:gd name="T21" fmla="*/ 22 h 342"/>
                <a:gd name="T22" fmla="*/ 8 w 265"/>
                <a:gd name="T23" fmla="*/ 11 h 342"/>
                <a:gd name="T24" fmla="*/ 0 w 265"/>
                <a:gd name="T25" fmla="*/ 0 h 342"/>
                <a:gd name="T26" fmla="*/ 1 w 265"/>
                <a:gd name="T27" fmla="*/ 1 h 342"/>
                <a:gd name="T28" fmla="*/ 2 w 265"/>
                <a:gd name="T29" fmla="*/ 2 h 342"/>
                <a:gd name="T30" fmla="*/ 3 w 265"/>
                <a:gd name="T31" fmla="*/ 3 h 342"/>
                <a:gd name="T32" fmla="*/ 4 w 265"/>
                <a:gd name="T33" fmla="*/ 4 h 342"/>
                <a:gd name="T34" fmla="*/ 5 w 265"/>
                <a:gd name="T35" fmla="*/ 5 h 342"/>
                <a:gd name="T36" fmla="*/ 6 w 265"/>
                <a:gd name="T37" fmla="*/ 6 h 342"/>
                <a:gd name="T38" fmla="*/ 7 w 265"/>
                <a:gd name="T39" fmla="*/ 7 h 342"/>
                <a:gd name="T40" fmla="*/ 8 w 265"/>
                <a:gd name="T41" fmla="*/ 8 h 342"/>
                <a:gd name="T42" fmla="*/ 8 w 265"/>
                <a:gd name="T43" fmla="*/ 9 h 342"/>
                <a:gd name="T44" fmla="*/ 8 w 265"/>
                <a:gd name="T45" fmla="*/ 10 h 342"/>
                <a:gd name="T46" fmla="*/ 8 w 265"/>
                <a:gd name="T47" fmla="*/ 11 h 342"/>
                <a:gd name="T48" fmla="*/ 8 w 265"/>
                <a:gd name="T49" fmla="*/ 12 h 342"/>
                <a:gd name="T50" fmla="*/ 8 w 265"/>
                <a:gd name="T51" fmla="*/ 12 h 342"/>
                <a:gd name="T52" fmla="*/ 8 w 265"/>
                <a:gd name="T53" fmla="*/ 11 h 342"/>
                <a:gd name="T54" fmla="*/ 8 w 265"/>
                <a:gd name="T55" fmla="*/ 11 h 3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" h="342">
                  <a:moveTo>
                    <a:pt x="247" y="342"/>
                  </a:moveTo>
                  <a:lnTo>
                    <a:pt x="177" y="247"/>
                  </a:lnTo>
                  <a:lnTo>
                    <a:pt x="180" y="231"/>
                  </a:lnTo>
                  <a:lnTo>
                    <a:pt x="182" y="215"/>
                  </a:lnTo>
                  <a:lnTo>
                    <a:pt x="185" y="198"/>
                  </a:lnTo>
                  <a:lnTo>
                    <a:pt x="185" y="185"/>
                  </a:lnTo>
                  <a:lnTo>
                    <a:pt x="265" y="293"/>
                  </a:lnTo>
                  <a:lnTo>
                    <a:pt x="261" y="304"/>
                  </a:lnTo>
                  <a:lnTo>
                    <a:pt x="256" y="318"/>
                  </a:lnTo>
                  <a:lnTo>
                    <a:pt x="253" y="328"/>
                  </a:lnTo>
                  <a:lnTo>
                    <a:pt x="247" y="342"/>
                  </a:lnTo>
                  <a:close/>
                  <a:moveTo>
                    <a:pt x="131" y="180"/>
                  </a:moveTo>
                  <a:lnTo>
                    <a:pt x="0" y="0"/>
                  </a:lnTo>
                  <a:lnTo>
                    <a:pt x="20" y="14"/>
                  </a:lnTo>
                  <a:lnTo>
                    <a:pt x="39" y="27"/>
                  </a:lnTo>
                  <a:lnTo>
                    <a:pt x="58" y="40"/>
                  </a:lnTo>
                  <a:lnTo>
                    <a:pt x="74" y="57"/>
                  </a:lnTo>
                  <a:lnTo>
                    <a:pt x="90" y="74"/>
                  </a:lnTo>
                  <a:lnTo>
                    <a:pt x="106" y="87"/>
                  </a:lnTo>
                  <a:lnTo>
                    <a:pt x="120" y="104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36" y="152"/>
                  </a:lnTo>
                  <a:lnTo>
                    <a:pt x="136" y="169"/>
                  </a:lnTo>
                  <a:lnTo>
                    <a:pt x="136" y="185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1" y="180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" name="Freeform 423">
              <a:extLst>
                <a:ext uri="{FF2B5EF4-FFF2-40B4-BE49-F238E27FC236}">
                  <a16:creationId xmlns:a16="http://schemas.microsoft.com/office/drawing/2014/main" id="{A85AF342-5BF4-4E22-8A4C-2F8C2B0F0B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5" y="1349"/>
              <a:ext cx="50" cy="67"/>
            </a:xfrm>
            <a:custGeom>
              <a:avLst/>
              <a:gdLst>
                <a:gd name="T0" fmla="*/ 12 w 199"/>
                <a:gd name="T1" fmla="*/ 17 h 269"/>
                <a:gd name="T2" fmla="*/ 8 w 199"/>
                <a:gd name="T3" fmla="*/ 10 h 269"/>
                <a:gd name="T4" fmla="*/ 8 w 199"/>
                <a:gd name="T5" fmla="*/ 9 h 269"/>
                <a:gd name="T6" fmla="*/ 8 w 199"/>
                <a:gd name="T7" fmla="*/ 8 h 269"/>
                <a:gd name="T8" fmla="*/ 8 w 199"/>
                <a:gd name="T9" fmla="*/ 7 h 269"/>
                <a:gd name="T10" fmla="*/ 8 w 199"/>
                <a:gd name="T11" fmla="*/ 6 h 269"/>
                <a:gd name="T12" fmla="*/ 12 w 199"/>
                <a:gd name="T13" fmla="*/ 12 h 269"/>
                <a:gd name="T14" fmla="*/ 12 w 199"/>
                <a:gd name="T15" fmla="*/ 13 h 269"/>
                <a:gd name="T16" fmla="*/ 13 w 199"/>
                <a:gd name="T17" fmla="*/ 14 h 269"/>
                <a:gd name="T18" fmla="*/ 13 w 199"/>
                <a:gd name="T19" fmla="*/ 14 h 269"/>
                <a:gd name="T20" fmla="*/ 13 w 199"/>
                <a:gd name="T21" fmla="*/ 15 h 269"/>
                <a:gd name="T22" fmla="*/ 13 w 199"/>
                <a:gd name="T23" fmla="*/ 15 h 269"/>
                <a:gd name="T24" fmla="*/ 12 w 199"/>
                <a:gd name="T25" fmla="*/ 16 h 269"/>
                <a:gd name="T26" fmla="*/ 12 w 199"/>
                <a:gd name="T27" fmla="*/ 16 h 269"/>
                <a:gd name="T28" fmla="*/ 12 w 199"/>
                <a:gd name="T29" fmla="*/ 17 h 269"/>
                <a:gd name="T30" fmla="*/ 5 w 199"/>
                <a:gd name="T31" fmla="*/ 6 h 269"/>
                <a:gd name="T32" fmla="*/ 0 w 199"/>
                <a:gd name="T33" fmla="*/ 0 h 269"/>
                <a:gd name="T34" fmla="*/ 1 w 199"/>
                <a:gd name="T35" fmla="*/ 1 h 269"/>
                <a:gd name="T36" fmla="*/ 2 w 199"/>
                <a:gd name="T37" fmla="*/ 2 h 269"/>
                <a:gd name="T38" fmla="*/ 4 w 199"/>
                <a:gd name="T39" fmla="*/ 3 h 269"/>
                <a:gd name="T40" fmla="*/ 5 w 199"/>
                <a:gd name="T41" fmla="*/ 4 h 269"/>
                <a:gd name="T42" fmla="*/ 5 w 199"/>
                <a:gd name="T43" fmla="*/ 5 h 269"/>
                <a:gd name="T44" fmla="*/ 5 w 199"/>
                <a:gd name="T45" fmla="*/ 5 h 269"/>
                <a:gd name="T46" fmla="*/ 5 w 199"/>
                <a:gd name="T47" fmla="*/ 6 h 269"/>
                <a:gd name="T48" fmla="*/ 5 w 199"/>
                <a:gd name="T49" fmla="*/ 6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" h="269">
                  <a:moveTo>
                    <a:pt x="193" y="269"/>
                  </a:moveTo>
                  <a:lnTo>
                    <a:pt x="119" y="168"/>
                  </a:lnTo>
                  <a:lnTo>
                    <a:pt x="119" y="152"/>
                  </a:lnTo>
                  <a:lnTo>
                    <a:pt x="119" y="133"/>
                  </a:lnTo>
                  <a:lnTo>
                    <a:pt x="119" y="117"/>
                  </a:lnTo>
                  <a:lnTo>
                    <a:pt x="119" y="97"/>
                  </a:lnTo>
                  <a:lnTo>
                    <a:pt x="193" y="201"/>
                  </a:lnTo>
                  <a:lnTo>
                    <a:pt x="195" y="212"/>
                  </a:lnTo>
                  <a:lnTo>
                    <a:pt x="199" y="219"/>
                  </a:lnTo>
                  <a:lnTo>
                    <a:pt x="199" y="231"/>
                  </a:lnTo>
                  <a:lnTo>
                    <a:pt x="199" y="239"/>
                  </a:lnTo>
                  <a:lnTo>
                    <a:pt x="199" y="247"/>
                  </a:lnTo>
                  <a:lnTo>
                    <a:pt x="195" y="255"/>
                  </a:lnTo>
                  <a:lnTo>
                    <a:pt x="193" y="263"/>
                  </a:lnTo>
                  <a:lnTo>
                    <a:pt x="193" y="269"/>
                  </a:lnTo>
                  <a:close/>
                  <a:moveTo>
                    <a:pt x="70" y="101"/>
                  </a:moveTo>
                  <a:lnTo>
                    <a:pt x="0" y="0"/>
                  </a:lnTo>
                  <a:lnTo>
                    <a:pt x="19" y="16"/>
                  </a:lnTo>
                  <a:lnTo>
                    <a:pt x="35" y="35"/>
                  </a:lnTo>
                  <a:lnTo>
                    <a:pt x="54" y="51"/>
                  </a:lnTo>
                  <a:lnTo>
                    <a:pt x="70" y="71"/>
                  </a:lnTo>
                  <a:lnTo>
                    <a:pt x="70" y="78"/>
                  </a:lnTo>
                  <a:lnTo>
                    <a:pt x="70" y="87"/>
                  </a:lnTo>
                  <a:lnTo>
                    <a:pt x="70" y="95"/>
                  </a:lnTo>
                  <a:lnTo>
                    <a:pt x="70" y="101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" name="Freeform 424">
              <a:extLst>
                <a:ext uri="{FF2B5EF4-FFF2-40B4-BE49-F238E27FC236}">
                  <a16:creationId xmlns:a16="http://schemas.microsoft.com/office/drawing/2014/main" id="{1CE2633A-45E2-449C-B1F9-A076884C3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1362"/>
              <a:ext cx="20" cy="48"/>
            </a:xfrm>
            <a:custGeom>
              <a:avLst/>
              <a:gdLst>
                <a:gd name="T0" fmla="*/ 5 w 80"/>
                <a:gd name="T1" fmla="*/ 12 h 189"/>
                <a:gd name="T2" fmla="*/ 0 w 80"/>
                <a:gd name="T3" fmla="*/ 5 h 189"/>
                <a:gd name="T4" fmla="*/ 0 w 80"/>
                <a:gd name="T5" fmla="*/ 4 h 189"/>
                <a:gd name="T6" fmla="*/ 0 w 80"/>
                <a:gd name="T7" fmla="*/ 3 h 189"/>
                <a:gd name="T8" fmla="*/ 0 w 80"/>
                <a:gd name="T9" fmla="*/ 1 h 189"/>
                <a:gd name="T10" fmla="*/ 0 w 80"/>
                <a:gd name="T11" fmla="*/ 0 h 189"/>
                <a:gd name="T12" fmla="*/ 4 w 80"/>
                <a:gd name="T13" fmla="*/ 6 h 189"/>
                <a:gd name="T14" fmla="*/ 5 w 80"/>
                <a:gd name="T15" fmla="*/ 7 h 189"/>
                <a:gd name="T16" fmla="*/ 5 w 80"/>
                <a:gd name="T17" fmla="*/ 9 h 189"/>
                <a:gd name="T18" fmla="*/ 5 w 80"/>
                <a:gd name="T19" fmla="*/ 10 h 189"/>
                <a:gd name="T20" fmla="*/ 5 w 80"/>
                <a:gd name="T21" fmla="*/ 12 h 189"/>
                <a:gd name="T22" fmla="*/ 5 w 80"/>
                <a:gd name="T23" fmla="*/ 12 h 189"/>
                <a:gd name="T24" fmla="*/ 5 w 80"/>
                <a:gd name="T25" fmla="*/ 12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89">
                  <a:moveTo>
                    <a:pt x="80" y="189"/>
                  </a:moveTo>
                  <a:lnTo>
                    <a:pt x="0" y="81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62" y="92"/>
                  </a:lnTo>
                  <a:lnTo>
                    <a:pt x="71" y="113"/>
                  </a:lnTo>
                  <a:lnTo>
                    <a:pt x="76" y="138"/>
                  </a:lnTo>
                  <a:lnTo>
                    <a:pt x="80" y="162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80" y="189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3" name="Freeform 425">
              <a:extLst>
                <a:ext uri="{FF2B5EF4-FFF2-40B4-BE49-F238E27FC236}">
                  <a16:creationId xmlns:a16="http://schemas.microsoft.com/office/drawing/2014/main" id="{1E88670C-4AEE-4C44-BE7F-C50CA28B3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52"/>
              <a:ext cx="19" cy="47"/>
            </a:xfrm>
            <a:custGeom>
              <a:avLst/>
              <a:gdLst>
                <a:gd name="T0" fmla="*/ 5 w 77"/>
                <a:gd name="T1" fmla="*/ 12 h 188"/>
                <a:gd name="T2" fmla="*/ 0 w 77"/>
                <a:gd name="T3" fmla="*/ 5 h 188"/>
                <a:gd name="T4" fmla="*/ 0 w 77"/>
                <a:gd name="T5" fmla="*/ 4 h 188"/>
                <a:gd name="T6" fmla="*/ 0 w 77"/>
                <a:gd name="T7" fmla="*/ 3 h 188"/>
                <a:gd name="T8" fmla="*/ 0 w 77"/>
                <a:gd name="T9" fmla="*/ 1 h 188"/>
                <a:gd name="T10" fmla="*/ 0 w 77"/>
                <a:gd name="T11" fmla="*/ 0 h 188"/>
                <a:gd name="T12" fmla="*/ 3 w 77"/>
                <a:gd name="T13" fmla="*/ 4 h 188"/>
                <a:gd name="T14" fmla="*/ 3 w 77"/>
                <a:gd name="T15" fmla="*/ 6 h 188"/>
                <a:gd name="T16" fmla="*/ 4 w 77"/>
                <a:gd name="T17" fmla="*/ 8 h 188"/>
                <a:gd name="T18" fmla="*/ 4 w 77"/>
                <a:gd name="T19" fmla="*/ 10 h 188"/>
                <a:gd name="T20" fmla="*/ 5 w 77"/>
                <a:gd name="T21" fmla="*/ 12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188">
                  <a:moveTo>
                    <a:pt x="77" y="188"/>
                  </a:moveTo>
                  <a:lnTo>
                    <a:pt x="3" y="84"/>
                  </a:lnTo>
                  <a:lnTo>
                    <a:pt x="3" y="63"/>
                  </a:lnTo>
                  <a:lnTo>
                    <a:pt x="3" y="4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7" y="63"/>
                  </a:lnTo>
                  <a:lnTo>
                    <a:pt x="58" y="93"/>
                  </a:lnTo>
                  <a:lnTo>
                    <a:pt x="65" y="123"/>
                  </a:lnTo>
                  <a:lnTo>
                    <a:pt x="74" y="155"/>
                  </a:lnTo>
                  <a:lnTo>
                    <a:pt x="77" y="188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" name="Freeform 426">
              <a:extLst>
                <a:ext uri="{FF2B5EF4-FFF2-40B4-BE49-F238E27FC236}">
                  <a16:creationId xmlns:a16="http://schemas.microsoft.com/office/drawing/2014/main" id="{E949F175-0E65-4C0C-822B-319F95BB6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6" cy="39"/>
            </a:xfrm>
            <a:custGeom>
              <a:avLst/>
              <a:gdLst>
                <a:gd name="T0" fmla="*/ 4 w 65"/>
                <a:gd name="T1" fmla="*/ 10 h 156"/>
                <a:gd name="T2" fmla="*/ 0 w 65"/>
                <a:gd name="T3" fmla="*/ 4 h 156"/>
                <a:gd name="T4" fmla="*/ 0 w 65"/>
                <a:gd name="T5" fmla="*/ 3 h 156"/>
                <a:gd name="T6" fmla="*/ 0 w 65"/>
                <a:gd name="T7" fmla="*/ 2 h 156"/>
                <a:gd name="T8" fmla="*/ 0 w 65"/>
                <a:gd name="T9" fmla="*/ 1 h 156"/>
                <a:gd name="T10" fmla="*/ 0 w 65"/>
                <a:gd name="T11" fmla="*/ 1 h 156"/>
                <a:gd name="T12" fmla="*/ 0 w 65"/>
                <a:gd name="T13" fmla="*/ 0 h 156"/>
                <a:gd name="T14" fmla="*/ 0 w 65"/>
                <a:gd name="T15" fmla="*/ 0 h 156"/>
                <a:gd name="T16" fmla="*/ 1 w 65"/>
                <a:gd name="T17" fmla="*/ 2 h 156"/>
                <a:gd name="T18" fmla="*/ 2 w 65"/>
                <a:gd name="T19" fmla="*/ 4 h 156"/>
                <a:gd name="T20" fmla="*/ 3 w 65"/>
                <a:gd name="T21" fmla="*/ 7 h 156"/>
                <a:gd name="T22" fmla="*/ 4 w 65"/>
                <a:gd name="T23" fmla="*/ 1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156">
                  <a:moveTo>
                    <a:pt x="65" y="156"/>
                  </a:moveTo>
                  <a:lnTo>
                    <a:pt x="3" y="64"/>
                  </a:lnTo>
                  <a:lnTo>
                    <a:pt x="3" y="50"/>
                  </a:lnTo>
                  <a:lnTo>
                    <a:pt x="3" y="34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" y="30"/>
                  </a:lnTo>
                  <a:lnTo>
                    <a:pt x="39" y="66"/>
                  </a:lnTo>
                  <a:lnTo>
                    <a:pt x="55" y="110"/>
                  </a:lnTo>
                  <a:lnTo>
                    <a:pt x="65" y="156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5" name="Freeform 427">
              <a:extLst>
                <a:ext uri="{FF2B5EF4-FFF2-40B4-BE49-F238E27FC236}">
                  <a16:creationId xmlns:a16="http://schemas.microsoft.com/office/drawing/2014/main" id="{5939E591-D3BD-4E30-8697-432A0A7A2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346"/>
              <a:ext cx="12" cy="22"/>
            </a:xfrm>
            <a:custGeom>
              <a:avLst/>
              <a:gdLst>
                <a:gd name="T0" fmla="*/ 3 w 47"/>
                <a:gd name="T1" fmla="*/ 6 h 85"/>
                <a:gd name="T2" fmla="*/ 0 w 47"/>
                <a:gd name="T3" fmla="*/ 2 h 85"/>
                <a:gd name="T4" fmla="*/ 0 w 47"/>
                <a:gd name="T5" fmla="*/ 1 h 85"/>
                <a:gd name="T6" fmla="*/ 0 w 47"/>
                <a:gd name="T7" fmla="*/ 1 h 85"/>
                <a:gd name="T8" fmla="*/ 0 w 47"/>
                <a:gd name="T9" fmla="*/ 1 h 85"/>
                <a:gd name="T10" fmla="*/ 0 w 47"/>
                <a:gd name="T11" fmla="*/ 1 h 85"/>
                <a:gd name="T12" fmla="*/ 0 w 47"/>
                <a:gd name="T13" fmla="*/ 0 h 85"/>
                <a:gd name="T14" fmla="*/ 0 w 47"/>
                <a:gd name="T15" fmla="*/ 0 h 85"/>
                <a:gd name="T16" fmla="*/ 1 w 47"/>
                <a:gd name="T17" fmla="*/ 1 h 85"/>
                <a:gd name="T18" fmla="*/ 2 w 47"/>
                <a:gd name="T19" fmla="*/ 3 h 85"/>
                <a:gd name="T20" fmla="*/ 2 w 47"/>
                <a:gd name="T21" fmla="*/ 4 h 85"/>
                <a:gd name="T22" fmla="*/ 3 w 47"/>
                <a:gd name="T23" fmla="*/ 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85">
                  <a:moveTo>
                    <a:pt x="47" y="85"/>
                  </a:move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3" y="39"/>
                  </a:lnTo>
                  <a:lnTo>
                    <a:pt x="35" y="60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" name="Freeform 428">
              <a:extLst>
                <a:ext uri="{FF2B5EF4-FFF2-40B4-BE49-F238E27FC236}">
                  <a16:creationId xmlns:a16="http://schemas.microsoft.com/office/drawing/2014/main" id="{9BFDB02B-4AB8-4546-8364-4F79EC12C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1340"/>
              <a:ext cx="9" cy="10"/>
            </a:xfrm>
            <a:custGeom>
              <a:avLst/>
              <a:gdLst>
                <a:gd name="T0" fmla="*/ 2 w 38"/>
                <a:gd name="T1" fmla="*/ 1 h 38"/>
                <a:gd name="T2" fmla="*/ 0 w 38"/>
                <a:gd name="T3" fmla="*/ 0 h 38"/>
                <a:gd name="T4" fmla="*/ 2 w 38"/>
                <a:gd name="T5" fmla="*/ 3 h 38"/>
                <a:gd name="T6" fmla="*/ 2 w 3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38">
                  <a:moveTo>
                    <a:pt x="35" y="8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" name="Freeform 430">
              <a:extLst>
                <a:ext uri="{FF2B5EF4-FFF2-40B4-BE49-F238E27FC236}">
                  <a16:creationId xmlns:a16="http://schemas.microsoft.com/office/drawing/2014/main" id="{D0AE4C65-CD92-460E-99C1-E29E66AD1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96" cy="45"/>
            </a:xfrm>
            <a:custGeom>
              <a:avLst/>
              <a:gdLst>
                <a:gd name="T0" fmla="*/ 24 w 383"/>
                <a:gd name="T1" fmla="*/ 1 h 179"/>
                <a:gd name="T2" fmla="*/ 21 w 383"/>
                <a:gd name="T3" fmla="*/ 2 h 179"/>
                <a:gd name="T4" fmla="*/ 18 w 383"/>
                <a:gd name="T5" fmla="*/ 3 h 179"/>
                <a:gd name="T6" fmla="*/ 15 w 383"/>
                <a:gd name="T7" fmla="*/ 4 h 179"/>
                <a:gd name="T8" fmla="*/ 12 w 383"/>
                <a:gd name="T9" fmla="*/ 4 h 179"/>
                <a:gd name="T10" fmla="*/ 9 w 383"/>
                <a:gd name="T11" fmla="*/ 3 h 179"/>
                <a:gd name="T12" fmla="*/ 6 w 383"/>
                <a:gd name="T13" fmla="*/ 2 h 179"/>
                <a:gd name="T14" fmla="*/ 3 w 383"/>
                <a:gd name="T15" fmla="*/ 1 h 179"/>
                <a:gd name="T16" fmla="*/ 0 w 383"/>
                <a:gd name="T17" fmla="*/ 0 h 179"/>
                <a:gd name="T18" fmla="*/ 2 w 383"/>
                <a:gd name="T19" fmla="*/ 3 h 179"/>
                <a:gd name="T20" fmla="*/ 3 w 383"/>
                <a:gd name="T21" fmla="*/ 5 h 179"/>
                <a:gd name="T22" fmla="*/ 4 w 383"/>
                <a:gd name="T23" fmla="*/ 8 h 179"/>
                <a:gd name="T24" fmla="*/ 4 w 383"/>
                <a:gd name="T25" fmla="*/ 11 h 179"/>
                <a:gd name="T26" fmla="*/ 6 w 383"/>
                <a:gd name="T27" fmla="*/ 11 h 179"/>
                <a:gd name="T28" fmla="*/ 9 w 383"/>
                <a:gd name="T29" fmla="*/ 11 h 179"/>
                <a:gd name="T30" fmla="*/ 12 w 383"/>
                <a:gd name="T31" fmla="*/ 10 h 179"/>
                <a:gd name="T32" fmla="*/ 15 w 383"/>
                <a:gd name="T33" fmla="*/ 9 h 179"/>
                <a:gd name="T34" fmla="*/ 18 w 383"/>
                <a:gd name="T35" fmla="*/ 7 h 179"/>
                <a:gd name="T36" fmla="*/ 21 w 383"/>
                <a:gd name="T37" fmla="*/ 5 h 179"/>
                <a:gd name="T38" fmla="*/ 23 w 383"/>
                <a:gd name="T39" fmla="*/ 3 h 179"/>
                <a:gd name="T40" fmla="*/ 24 w 383"/>
                <a:gd name="T41" fmla="*/ 1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179">
                  <a:moveTo>
                    <a:pt x="383" y="13"/>
                  </a:moveTo>
                  <a:lnTo>
                    <a:pt x="329" y="35"/>
                  </a:lnTo>
                  <a:lnTo>
                    <a:pt x="280" y="49"/>
                  </a:lnTo>
                  <a:lnTo>
                    <a:pt x="234" y="54"/>
                  </a:lnTo>
                  <a:lnTo>
                    <a:pt x="188" y="54"/>
                  </a:lnTo>
                  <a:lnTo>
                    <a:pt x="141" y="47"/>
                  </a:lnTo>
                  <a:lnTo>
                    <a:pt x="98" y="35"/>
                  </a:lnTo>
                  <a:lnTo>
                    <a:pt x="49" y="19"/>
                  </a:lnTo>
                  <a:lnTo>
                    <a:pt x="0" y="0"/>
                  </a:lnTo>
                  <a:lnTo>
                    <a:pt x="25" y="40"/>
                  </a:lnTo>
                  <a:lnTo>
                    <a:pt x="41" y="84"/>
                  </a:lnTo>
                  <a:lnTo>
                    <a:pt x="55" y="130"/>
                  </a:lnTo>
                  <a:lnTo>
                    <a:pt x="63" y="176"/>
                  </a:lnTo>
                  <a:lnTo>
                    <a:pt x="101" y="179"/>
                  </a:lnTo>
                  <a:lnTo>
                    <a:pt x="144" y="174"/>
                  </a:lnTo>
                  <a:lnTo>
                    <a:pt x="194" y="158"/>
                  </a:lnTo>
                  <a:lnTo>
                    <a:pt x="240" y="135"/>
                  </a:lnTo>
                  <a:lnTo>
                    <a:pt x="286" y="109"/>
                  </a:lnTo>
                  <a:lnTo>
                    <a:pt x="326" y="79"/>
                  </a:lnTo>
                  <a:lnTo>
                    <a:pt x="359" y="47"/>
                  </a:lnTo>
                  <a:lnTo>
                    <a:pt x="383" y="13"/>
                  </a:lnTo>
                  <a:close/>
                </a:path>
              </a:pathLst>
            </a:custGeom>
            <a:solidFill>
              <a:srgbClr val="005E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8" name="Freeform 431">
              <a:extLst>
                <a:ext uri="{FF2B5EF4-FFF2-40B4-BE49-F238E27FC236}">
                  <a16:creationId xmlns:a16="http://schemas.microsoft.com/office/drawing/2014/main" id="{1A58C97D-0B84-4ADF-86E4-97B20EF46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475"/>
              <a:ext cx="4" cy="6"/>
            </a:xfrm>
            <a:custGeom>
              <a:avLst/>
              <a:gdLst>
                <a:gd name="T0" fmla="*/ 0 w 17"/>
                <a:gd name="T1" fmla="*/ 0 h 25"/>
                <a:gd name="T2" fmla="*/ 1 w 17"/>
                <a:gd name="T3" fmla="*/ 1 h 25"/>
                <a:gd name="T4" fmla="*/ 1 w 17"/>
                <a:gd name="T5" fmla="*/ 1 h 25"/>
                <a:gd name="T6" fmla="*/ 1 w 17"/>
                <a:gd name="T7" fmla="*/ 1 h 25"/>
                <a:gd name="T8" fmla="*/ 0 w 17"/>
                <a:gd name="T9" fmla="*/ 1 h 25"/>
                <a:gd name="T10" fmla="*/ 0 w 17"/>
                <a:gd name="T11" fmla="*/ 1 h 25"/>
                <a:gd name="T12" fmla="*/ 0 w 17"/>
                <a:gd name="T13" fmla="*/ 1 h 25"/>
                <a:gd name="T14" fmla="*/ 0 w 17"/>
                <a:gd name="T15" fmla="*/ 1 h 25"/>
                <a:gd name="T16" fmla="*/ 0 w 17"/>
                <a:gd name="T17" fmla="*/ 0 h 25"/>
                <a:gd name="T18" fmla="*/ 0 w 1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5">
                  <a:moveTo>
                    <a:pt x="0" y="0"/>
                  </a:moveTo>
                  <a:lnTo>
                    <a:pt x="17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9" name="Freeform 432">
              <a:extLst>
                <a:ext uri="{FF2B5EF4-FFF2-40B4-BE49-F238E27FC236}">
                  <a16:creationId xmlns:a16="http://schemas.microsoft.com/office/drawing/2014/main" id="{4E530937-9AB8-47B1-91FB-CBF0052BB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465"/>
              <a:ext cx="10" cy="16"/>
            </a:xfrm>
            <a:custGeom>
              <a:avLst/>
              <a:gdLst>
                <a:gd name="T0" fmla="*/ 0 w 40"/>
                <a:gd name="T1" fmla="*/ 0 h 63"/>
                <a:gd name="T2" fmla="*/ 3 w 40"/>
                <a:gd name="T3" fmla="*/ 4 h 63"/>
                <a:gd name="T4" fmla="*/ 2 w 40"/>
                <a:gd name="T5" fmla="*/ 4 h 63"/>
                <a:gd name="T6" fmla="*/ 2 w 40"/>
                <a:gd name="T7" fmla="*/ 4 h 63"/>
                <a:gd name="T8" fmla="*/ 1 w 40"/>
                <a:gd name="T9" fmla="*/ 4 h 63"/>
                <a:gd name="T10" fmla="*/ 1 w 40"/>
                <a:gd name="T11" fmla="*/ 4 h 63"/>
                <a:gd name="T12" fmla="*/ 1 w 40"/>
                <a:gd name="T13" fmla="*/ 3 h 63"/>
                <a:gd name="T14" fmla="*/ 1 w 40"/>
                <a:gd name="T15" fmla="*/ 2 h 63"/>
                <a:gd name="T16" fmla="*/ 0 w 40"/>
                <a:gd name="T17" fmla="*/ 1 h 63"/>
                <a:gd name="T18" fmla="*/ 0 w 4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63">
                  <a:moveTo>
                    <a:pt x="0" y="0"/>
                  </a:moveTo>
                  <a:lnTo>
                    <a:pt x="40" y="63"/>
                  </a:lnTo>
                  <a:lnTo>
                    <a:pt x="33" y="63"/>
                  </a:lnTo>
                  <a:lnTo>
                    <a:pt x="28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1" y="47"/>
                  </a:lnTo>
                  <a:lnTo>
                    <a:pt x="8" y="29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9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" name="Freeform 433">
              <a:extLst>
                <a:ext uri="{FF2B5EF4-FFF2-40B4-BE49-F238E27FC236}">
                  <a16:creationId xmlns:a16="http://schemas.microsoft.com/office/drawing/2014/main" id="{8290E83B-7EB7-4089-9E89-EE7B938E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452"/>
              <a:ext cx="21" cy="29"/>
            </a:xfrm>
            <a:custGeom>
              <a:avLst/>
              <a:gdLst>
                <a:gd name="T0" fmla="*/ 3 w 81"/>
                <a:gd name="T1" fmla="*/ 7 h 117"/>
                <a:gd name="T2" fmla="*/ 2 w 81"/>
                <a:gd name="T3" fmla="*/ 6 h 117"/>
                <a:gd name="T4" fmla="*/ 2 w 81"/>
                <a:gd name="T5" fmla="*/ 4 h 117"/>
                <a:gd name="T6" fmla="*/ 2 w 81"/>
                <a:gd name="T7" fmla="*/ 3 h 117"/>
                <a:gd name="T8" fmla="*/ 1 w 81"/>
                <a:gd name="T9" fmla="*/ 1 h 117"/>
                <a:gd name="T10" fmla="*/ 0 w 81"/>
                <a:gd name="T11" fmla="*/ 0 h 117"/>
                <a:gd name="T12" fmla="*/ 5 w 81"/>
                <a:gd name="T13" fmla="*/ 7 h 117"/>
                <a:gd name="T14" fmla="*/ 5 w 81"/>
                <a:gd name="T15" fmla="*/ 7 h 117"/>
                <a:gd name="T16" fmla="*/ 5 w 81"/>
                <a:gd name="T17" fmla="*/ 7 h 117"/>
                <a:gd name="T18" fmla="*/ 4 w 81"/>
                <a:gd name="T19" fmla="*/ 7 h 117"/>
                <a:gd name="T20" fmla="*/ 3 w 81"/>
                <a:gd name="T21" fmla="*/ 7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117">
                  <a:moveTo>
                    <a:pt x="52" y="117"/>
                  </a:moveTo>
                  <a:lnTo>
                    <a:pt x="35" y="92"/>
                  </a:lnTo>
                  <a:lnTo>
                    <a:pt x="29" y="71"/>
                  </a:lnTo>
                  <a:lnTo>
                    <a:pt x="22" y="46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81" y="117"/>
                  </a:lnTo>
                  <a:lnTo>
                    <a:pt x="73" y="117"/>
                  </a:lnTo>
                  <a:lnTo>
                    <a:pt x="68" y="117"/>
                  </a:lnTo>
                  <a:lnTo>
                    <a:pt x="59" y="117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548C4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" name="Freeform 434">
              <a:extLst>
                <a:ext uri="{FF2B5EF4-FFF2-40B4-BE49-F238E27FC236}">
                  <a16:creationId xmlns:a16="http://schemas.microsoft.com/office/drawing/2014/main" id="{5EFEA669-3C1C-4A58-AA3C-665A5D4F1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27" cy="35"/>
            </a:xfrm>
            <a:custGeom>
              <a:avLst/>
              <a:gdLst>
                <a:gd name="T0" fmla="*/ 5 w 109"/>
                <a:gd name="T1" fmla="*/ 9 h 139"/>
                <a:gd name="T2" fmla="*/ 2 w 109"/>
                <a:gd name="T3" fmla="*/ 5 h 139"/>
                <a:gd name="T4" fmla="*/ 2 w 109"/>
                <a:gd name="T5" fmla="*/ 4 h 139"/>
                <a:gd name="T6" fmla="*/ 1 w 109"/>
                <a:gd name="T7" fmla="*/ 3 h 139"/>
                <a:gd name="T8" fmla="*/ 1 w 109"/>
                <a:gd name="T9" fmla="*/ 1 h 139"/>
                <a:gd name="T10" fmla="*/ 0 w 109"/>
                <a:gd name="T11" fmla="*/ 0 h 139"/>
                <a:gd name="T12" fmla="*/ 0 w 109"/>
                <a:gd name="T13" fmla="*/ 0 h 139"/>
                <a:gd name="T14" fmla="*/ 1 w 109"/>
                <a:gd name="T15" fmla="*/ 0 h 139"/>
                <a:gd name="T16" fmla="*/ 1 w 109"/>
                <a:gd name="T17" fmla="*/ 0 h 139"/>
                <a:gd name="T18" fmla="*/ 1 w 109"/>
                <a:gd name="T19" fmla="*/ 1 h 139"/>
                <a:gd name="T20" fmla="*/ 7 w 109"/>
                <a:gd name="T21" fmla="*/ 9 h 139"/>
                <a:gd name="T22" fmla="*/ 6 w 109"/>
                <a:gd name="T23" fmla="*/ 9 h 139"/>
                <a:gd name="T24" fmla="*/ 6 w 109"/>
                <a:gd name="T25" fmla="*/ 9 h 139"/>
                <a:gd name="T26" fmla="*/ 5 w 109"/>
                <a:gd name="T27" fmla="*/ 9 h 139"/>
                <a:gd name="T28" fmla="*/ 5 w 109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139">
                  <a:moveTo>
                    <a:pt x="81" y="139"/>
                  </a:moveTo>
                  <a:lnTo>
                    <a:pt x="41" y="76"/>
                  </a:lnTo>
                  <a:lnTo>
                    <a:pt x="30" y="57"/>
                  </a:lnTo>
                  <a:lnTo>
                    <a:pt x="23" y="38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8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5" y="139"/>
                  </a:lnTo>
                  <a:lnTo>
                    <a:pt x="88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rgbClr val="56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" name="Freeform 435">
              <a:extLst>
                <a:ext uri="{FF2B5EF4-FFF2-40B4-BE49-F238E27FC236}">
                  <a16:creationId xmlns:a16="http://schemas.microsoft.com/office/drawing/2014/main" id="{88E884AC-31CD-474E-966A-5D2A2D37F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1446"/>
              <a:ext cx="31" cy="35"/>
            </a:xfrm>
            <a:custGeom>
              <a:avLst/>
              <a:gdLst>
                <a:gd name="T0" fmla="*/ 6 w 125"/>
                <a:gd name="T1" fmla="*/ 9 h 139"/>
                <a:gd name="T2" fmla="*/ 1 w 125"/>
                <a:gd name="T3" fmla="*/ 2 h 139"/>
                <a:gd name="T4" fmla="*/ 1 w 125"/>
                <a:gd name="T5" fmla="*/ 1 h 139"/>
                <a:gd name="T6" fmla="*/ 0 w 125"/>
                <a:gd name="T7" fmla="*/ 1 h 139"/>
                <a:gd name="T8" fmla="*/ 0 w 125"/>
                <a:gd name="T9" fmla="*/ 0 h 139"/>
                <a:gd name="T10" fmla="*/ 0 w 125"/>
                <a:gd name="T11" fmla="*/ 0 h 139"/>
                <a:gd name="T12" fmla="*/ 1 w 125"/>
                <a:gd name="T13" fmla="*/ 0 h 139"/>
                <a:gd name="T14" fmla="*/ 1 w 125"/>
                <a:gd name="T15" fmla="*/ 1 h 139"/>
                <a:gd name="T16" fmla="*/ 2 w 125"/>
                <a:gd name="T17" fmla="*/ 1 h 139"/>
                <a:gd name="T18" fmla="*/ 3 w 125"/>
                <a:gd name="T19" fmla="*/ 1 h 139"/>
                <a:gd name="T20" fmla="*/ 8 w 125"/>
                <a:gd name="T21" fmla="*/ 8 h 139"/>
                <a:gd name="T22" fmla="*/ 7 w 125"/>
                <a:gd name="T23" fmla="*/ 8 h 139"/>
                <a:gd name="T24" fmla="*/ 7 w 125"/>
                <a:gd name="T25" fmla="*/ 9 h 139"/>
                <a:gd name="T26" fmla="*/ 6 w 125"/>
                <a:gd name="T27" fmla="*/ 9 h 139"/>
                <a:gd name="T28" fmla="*/ 6 w 125"/>
                <a:gd name="T29" fmla="*/ 9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5" h="139">
                  <a:moveTo>
                    <a:pt x="98" y="139"/>
                  </a:moveTo>
                  <a:lnTo>
                    <a:pt x="17" y="22"/>
                  </a:lnTo>
                  <a:lnTo>
                    <a:pt x="11" y="17"/>
                  </a:lnTo>
                  <a:lnTo>
                    <a:pt x="9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" y="8"/>
                  </a:lnTo>
                  <a:lnTo>
                    <a:pt x="33" y="13"/>
                  </a:lnTo>
                  <a:lnTo>
                    <a:pt x="44" y="17"/>
                  </a:lnTo>
                  <a:lnTo>
                    <a:pt x="125" y="130"/>
                  </a:lnTo>
                  <a:lnTo>
                    <a:pt x="120" y="133"/>
                  </a:lnTo>
                  <a:lnTo>
                    <a:pt x="111" y="135"/>
                  </a:lnTo>
                  <a:lnTo>
                    <a:pt x="104" y="139"/>
                  </a:lnTo>
                  <a:lnTo>
                    <a:pt x="98" y="139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" name="Freeform 436">
              <a:extLst>
                <a:ext uri="{FF2B5EF4-FFF2-40B4-BE49-F238E27FC236}">
                  <a16:creationId xmlns:a16="http://schemas.microsoft.com/office/drawing/2014/main" id="{3D26B401-19BD-4DA8-AD61-D14A9D17D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449"/>
              <a:ext cx="28" cy="32"/>
            </a:xfrm>
            <a:custGeom>
              <a:avLst/>
              <a:gdLst>
                <a:gd name="T0" fmla="*/ 5 w 113"/>
                <a:gd name="T1" fmla="*/ 8 h 131"/>
                <a:gd name="T2" fmla="*/ 0 w 113"/>
                <a:gd name="T3" fmla="*/ 0 h 131"/>
                <a:gd name="T4" fmla="*/ 0 w 113"/>
                <a:gd name="T5" fmla="*/ 0 h 131"/>
                <a:gd name="T6" fmla="*/ 1 w 113"/>
                <a:gd name="T7" fmla="*/ 0 h 131"/>
                <a:gd name="T8" fmla="*/ 2 w 113"/>
                <a:gd name="T9" fmla="*/ 1 h 131"/>
                <a:gd name="T10" fmla="*/ 2 w 113"/>
                <a:gd name="T11" fmla="*/ 1 h 131"/>
                <a:gd name="T12" fmla="*/ 7 w 113"/>
                <a:gd name="T13" fmla="*/ 7 h 131"/>
                <a:gd name="T14" fmla="*/ 6 w 113"/>
                <a:gd name="T15" fmla="*/ 7 h 131"/>
                <a:gd name="T16" fmla="*/ 6 w 113"/>
                <a:gd name="T17" fmla="*/ 8 h 131"/>
                <a:gd name="T18" fmla="*/ 6 w 113"/>
                <a:gd name="T19" fmla="*/ 8 h 131"/>
                <a:gd name="T20" fmla="*/ 5 w 113"/>
                <a:gd name="T21" fmla="*/ 8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31">
                  <a:moveTo>
                    <a:pt x="86" y="13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8" y="9"/>
                  </a:lnTo>
                  <a:lnTo>
                    <a:pt x="29" y="14"/>
                  </a:lnTo>
                  <a:lnTo>
                    <a:pt x="40" y="19"/>
                  </a:lnTo>
                  <a:lnTo>
                    <a:pt x="113" y="122"/>
                  </a:lnTo>
                  <a:lnTo>
                    <a:pt x="105" y="122"/>
                  </a:lnTo>
                  <a:lnTo>
                    <a:pt x="100" y="125"/>
                  </a:lnTo>
                  <a:lnTo>
                    <a:pt x="91" y="127"/>
                  </a:lnTo>
                  <a:lnTo>
                    <a:pt x="86" y="131"/>
                  </a:lnTo>
                  <a:close/>
                </a:path>
              </a:pathLst>
            </a:custGeom>
            <a:solidFill>
              <a:srgbClr val="598E4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" name="Freeform 437">
              <a:extLst>
                <a:ext uri="{FF2B5EF4-FFF2-40B4-BE49-F238E27FC236}">
                  <a16:creationId xmlns:a16="http://schemas.microsoft.com/office/drawing/2014/main" id="{808CA600-857E-4B16-A13D-7913F1CF9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451"/>
              <a:ext cx="26" cy="28"/>
            </a:xfrm>
            <a:custGeom>
              <a:avLst/>
              <a:gdLst>
                <a:gd name="T0" fmla="*/ 5 w 103"/>
                <a:gd name="T1" fmla="*/ 7 h 113"/>
                <a:gd name="T2" fmla="*/ 0 w 103"/>
                <a:gd name="T3" fmla="*/ 0 h 113"/>
                <a:gd name="T4" fmla="*/ 1 w 103"/>
                <a:gd name="T5" fmla="*/ 0 h 113"/>
                <a:gd name="T6" fmla="*/ 1 w 103"/>
                <a:gd name="T7" fmla="*/ 0 h 113"/>
                <a:gd name="T8" fmla="*/ 2 w 103"/>
                <a:gd name="T9" fmla="*/ 0 h 113"/>
                <a:gd name="T10" fmla="*/ 2 w 103"/>
                <a:gd name="T11" fmla="*/ 1 h 113"/>
                <a:gd name="T12" fmla="*/ 7 w 103"/>
                <a:gd name="T13" fmla="*/ 7 h 113"/>
                <a:gd name="T14" fmla="*/ 6 w 103"/>
                <a:gd name="T15" fmla="*/ 7 h 113"/>
                <a:gd name="T16" fmla="*/ 6 w 103"/>
                <a:gd name="T17" fmla="*/ 7 h 113"/>
                <a:gd name="T18" fmla="*/ 6 w 103"/>
                <a:gd name="T19" fmla="*/ 7 h 113"/>
                <a:gd name="T20" fmla="*/ 5 w 103"/>
                <a:gd name="T21" fmla="*/ 7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113">
                  <a:moveTo>
                    <a:pt x="81" y="113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9" y="7"/>
                  </a:lnTo>
                  <a:lnTo>
                    <a:pt x="30" y="10"/>
                  </a:lnTo>
                  <a:lnTo>
                    <a:pt x="37" y="13"/>
                  </a:lnTo>
                  <a:lnTo>
                    <a:pt x="103" y="111"/>
                  </a:lnTo>
                  <a:lnTo>
                    <a:pt x="97" y="113"/>
                  </a:lnTo>
                  <a:lnTo>
                    <a:pt x="92" y="113"/>
                  </a:lnTo>
                  <a:lnTo>
                    <a:pt x="87" y="113"/>
                  </a:lnTo>
                  <a:lnTo>
                    <a:pt x="81" y="113"/>
                  </a:lnTo>
                  <a:close/>
                </a:path>
              </a:pathLst>
            </a:custGeom>
            <a:solidFill>
              <a:srgbClr val="5E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" name="Freeform 438">
              <a:extLst>
                <a:ext uri="{FF2B5EF4-FFF2-40B4-BE49-F238E27FC236}">
                  <a16:creationId xmlns:a16="http://schemas.microsoft.com/office/drawing/2014/main" id="{80AE1EA9-1BE4-4C38-8DBC-FBF4AD5F0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453"/>
              <a:ext cx="25" cy="26"/>
            </a:xfrm>
            <a:custGeom>
              <a:avLst/>
              <a:gdLst>
                <a:gd name="T0" fmla="*/ 4 w 101"/>
                <a:gd name="T1" fmla="*/ 7 h 103"/>
                <a:gd name="T2" fmla="*/ 0 w 101"/>
                <a:gd name="T3" fmla="*/ 0 h 103"/>
                <a:gd name="T4" fmla="*/ 1 w 101"/>
                <a:gd name="T5" fmla="*/ 0 h 103"/>
                <a:gd name="T6" fmla="*/ 1 w 101"/>
                <a:gd name="T7" fmla="*/ 1 h 103"/>
                <a:gd name="T8" fmla="*/ 2 w 101"/>
                <a:gd name="T9" fmla="*/ 1 h 103"/>
                <a:gd name="T10" fmla="*/ 2 w 101"/>
                <a:gd name="T11" fmla="*/ 1 h 103"/>
                <a:gd name="T12" fmla="*/ 6 w 101"/>
                <a:gd name="T13" fmla="*/ 6 h 103"/>
                <a:gd name="T14" fmla="*/ 6 w 101"/>
                <a:gd name="T15" fmla="*/ 6 h 103"/>
                <a:gd name="T16" fmla="*/ 5 w 101"/>
                <a:gd name="T17" fmla="*/ 6 h 103"/>
                <a:gd name="T18" fmla="*/ 5 w 101"/>
                <a:gd name="T19" fmla="*/ 6 h 103"/>
                <a:gd name="T20" fmla="*/ 4 w 101"/>
                <a:gd name="T21" fmla="*/ 7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03">
                  <a:moveTo>
                    <a:pt x="73" y="103"/>
                  </a:moveTo>
                  <a:lnTo>
                    <a:pt x="0" y="0"/>
                  </a:lnTo>
                  <a:lnTo>
                    <a:pt x="11" y="3"/>
                  </a:lnTo>
                  <a:lnTo>
                    <a:pt x="22" y="6"/>
                  </a:lnTo>
                  <a:lnTo>
                    <a:pt x="30" y="8"/>
                  </a:lnTo>
                  <a:lnTo>
                    <a:pt x="38" y="11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7" y="98"/>
                  </a:lnTo>
                  <a:lnTo>
                    <a:pt x="78" y="101"/>
                  </a:lnTo>
                  <a:lnTo>
                    <a:pt x="73" y="103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6" name="Freeform 439">
              <a:extLst>
                <a:ext uri="{FF2B5EF4-FFF2-40B4-BE49-F238E27FC236}">
                  <a16:creationId xmlns:a16="http://schemas.microsoft.com/office/drawing/2014/main" id="{658D3917-DEEA-4DA1-96AB-DDFC622DE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454"/>
              <a:ext cx="23" cy="24"/>
            </a:xfrm>
            <a:custGeom>
              <a:avLst/>
              <a:gdLst>
                <a:gd name="T0" fmla="*/ 4 w 90"/>
                <a:gd name="T1" fmla="*/ 6 h 98"/>
                <a:gd name="T2" fmla="*/ 0 w 90"/>
                <a:gd name="T3" fmla="*/ 0 h 98"/>
                <a:gd name="T4" fmla="*/ 1 w 90"/>
                <a:gd name="T5" fmla="*/ 0 h 98"/>
                <a:gd name="T6" fmla="*/ 2 w 90"/>
                <a:gd name="T7" fmla="*/ 0 h 98"/>
                <a:gd name="T8" fmla="*/ 2 w 90"/>
                <a:gd name="T9" fmla="*/ 0 h 98"/>
                <a:gd name="T10" fmla="*/ 3 w 90"/>
                <a:gd name="T11" fmla="*/ 1 h 98"/>
                <a:gd name="T12" fmla="*/ 6 w 90"/>
                <a:gd name="T13" fmla="*/ 5 h 98"/>
                <a:gd name="T14" fmla="*/ 6 w 90"/>
                <a:gd name="T15" fmla="*/ 5 h 98"/>
                <a:gd name="T16" fmla="*/ 5 w 90"/>
                <a:gd name="T17" fmla="*/ 5 h 98"/>
                <a:gd name="T18" fmla="*/ 5 w 90"/>
                <a:gd name="T19" fmla="*/ 6 h 98"/>
                <a:gd name="T20" fmla="*/ 4 w 90"/>
                <a:gd name="T21" fmla="*/ 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98">
                  <a:moveTo>
                    <a:pt x="66" y="9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9" y="13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5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609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7" name="Freeform 440">
              <a:extLst>
                <a:ext uri="{FF2B5EF4-FFF2-40B4-BE49-F238E27FC236}">
                  <a16:creationId xmlns:a16="http://schemas.microsoft.com/office/drawing/2014/main" id="{BCFD8A54-F305-441F-B183-7F5CAFFE2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456"/>
              <a:ext cx="22" cy="21"/>
            </a:xfrm>
            <a:custGeom>
              <a:avLst/>
              <a:gdLst>
                <a:gd name="T0" fmla="*/ 4 w 87"/>
                <a:gd name="T1" fmla="*/ 5 h 85"/>
                <a:gd name="T2" fmla="*/ 0 w 87"/>
                <a:gd name="T3" fmla="*/ 0 h 85"/>
                <a:gd name="T4" fmla="*/ 1 w 87"/>
                <a:gd name="T5" fmla="*/ 0 h 85"/>
                <a:gd name="T6" fmla="*/ 2 w 87"/>
                <a:gd name="T7" fmla="*/ 0 h 85"/>
                <a:gd name="T8" fmla="*/ 2 w 87"/>
                <a:gd name="T9" fmla="*/ 0 h 85"/>
                <a:gd name="T10" fmla="*/ 3 w 87"/>
                <a:gd name="T11" fmla="*/ 0 h 85"/>
                <a:gd name="T12" fmla="*/ 6 w 87"/>
                <a:gd name="T13" fmla="*/ 4 h 85"/>
                <a:gd name="T14" fmla="*/ 5 w 87"/>
                <a:gd name="T15" fmla="*/ 4 h 85"/>
                <a:gd name="T16" fmla="*/ 5 w 87"/>
                <a:gd name="T17" fmla="*/ 5 h 85"/>
                <a:gd name="T18" fmla="*/ 4 w 87"/>
                <a:gd name="T19" fmla="*/ 5 h 85"/>
                <a:gd name="T20" fmla="*/ 4 w 87"/>
                <a:gd name="T21" fmla="*/ 5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85">
                  <a:moveTo>
                    <a:pt x="63" y="85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2" y="5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87" y="71"/>
                  </a:lnTo>
                  <a:lnTo>
                    <a:pt x="81" y="74"/>
                  </a:lnTo>
                  <a:lnTo>
                    <a:pt x="76" y="76"/>
                  </a:lnTo>
                  <a:lnTo>
                    <a:pt x="68" y="81"/>
                  </a:lnTo>
                  <a:lnTo>
                    <a:pt x="63" y="85"/>
                  </a:lnTo>
                  <a:close/>
                </a:path>
              </a:pathLst>
            </a:custGeom>
            <a:solidFill>
              <a:srgbClr val="6696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8" name="Freeform 441">
              <a:extLst>
                <a:ext uri="{FF2B5EF4-FFF2-40B4-BE49-F238E27FC236}">
                  <a16:creationId xmlns:a16="http://schemas.microsoft.com/office/drawing/2014/main" id="{6492FE16-8E07-42BB-9661-E2DB8DCCB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457"/>
              <a:ext cx="20" cy="18"/>
            </a:xfrm>
            <a:custGeom>
              <a:avLst/>
              <a:gdLst>
                <a:gd name="T0" fmla="*/ 3 w 79"/>
                <a:gd name="T1" fmla="*/ 5 h 71"/>
                <a:gd name="T2" fmla="*/ 0 w 79"/>
                <a:gd name="T3" fmla="*/ 0 h 71"/>
                <a:gd name="T4" fmla="*/ 1 w 79"/>
                <a:gd name="T5" fmla="*/ 0 h 71"/>
                <a:gd name="T6" fmla="*/ 1 w 79"/>
                <a:gd name="T7" fmla="*/ 1 h 71"/>
                <a:gd name="T8" fmla="*/ 2 w 79"/>
                <a:gd name="T9" fmla="*/ 1 h 71"/>
                <a:gd name="T10" fmla="*/ 3 w 79"/>
                <a:gd name="T11" fmla="*/ 1 h 71"/>
                <a:gd name="T12" fmla="*/ 5 w 79"/>
                <a:gd name="T13" fmla="*/ 4 h 71"/>
                <a:gd name="T14" fmla="*/ 5 w 79"/>
                <a:gd name="T15" fmla="*/ 4 h 71"/>
                <a:gd name="T16" fmla="*/ 4 w 79"/>
                <a:gd name="T17" fmla="*/ 4 h 71"/>
                <a:gd name="T18" fmla="*/ 4 w 79"/>
                <a:gd name="T19" fmla="*/ 5 h 71"/>
                <a:gd name="T20" fmla="*/ 3 w 79"/>
                <a:gd name="T21" fmla="*/ 5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1">
                  <a:moveTo>
                    <a:pt x="51" y="71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40" y="9"/>
                  </a:lnTo>
                  <a:lnTo>
                    <a:pt x="79" y="62"/>
                  </a:lnTo>
                  <a:lnTo>
                    <a:pt x="74" y="66"/>
                  </a:lnTo>
                  <a:lnTo>
                    <a:pt x="65" y="69"/>
                  </a:lnTo>
                  <a:lnTo>
                    <a:pt x="60" y="71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9" name="Freeform 442">
              <a:extLst>
                <a:ext uri="{FF2B5EF4-FFF2-40B4-BE49-F238E27FC236}">
                  <a16:creationId xmlns:a16="http://schemas.microsoft.com/office/drawing/2014/main" id="{E7EE17FB-2CC1-4CCF-A654-C8DC1093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458"/>
              <a:ext cx="17" cy="16"/>
            </a:xfrm>
            <a:custGeom>
              <a:avLst/>
              <a:gdLst>
                <a:gd name="T0" fmla="*/ 3 w 69"/>
                <a:gd name="T1" fmla="*/ 4 h 62"/>
                <a:gd name="T2" fmla="*/ 0 w 69"/>
                <a:gd name="T3" fmla="*/ 0 h 62"/>
                <a:gd name="T4" fmla="*/ 0 w 69"/>
                <a:gd name="T5" fmla="*/ 0 h 62"/>
                <a:gd name="T6" fmla="*/ 1 w 69"/>
                <a:gd name="T7" fmla="*/ 0 h 62"/>
                <a:gd name="T8" fmla="*/ 1 w 69"/>
                <a:gd name="T9" fmla="*/ 0 h 62"/>
                <a:gd name="T10" fmla="*/ 2 w 69"/>
                <a:gd name="T11" fmla="*/ 0 h 62"/>
                <a:gd name="T12" fmla="*/ 4 w 69"/>
                <a:gd name="T13" fmla="*/ 3 h 62"/>
                <a:gd name="T14" fmla="*/ 4 w 69"/>
                <a:gd name="T15" fmla="*/ 4 h 62"/>
                <a:gd name="T16" fmla="*/ 3 w 69"/>
                <a:gd name="T17" fmla="*/ 4 h 62"/>
                <a:gd name="T18" fmla="*/ 3 w 69"/>
                <a:gd name="T19" fmla="*/ 4 h 62"/>
                <a:gd name="T20" fmla="*/ 3 w 69"/>
                <a:gd name="T21" fmla="*/ 4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62">
                  <a:moveTo>
                    <a:pt x="47" y="62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3" y="5"/>
                  </a:lnTo>
                  <a:lnTo>
                    <a:pt x="69" y="51"/>
                  </a:lnTo>
                  <a:lnTo>
                    <a:pt x="60" y="56"/>
                  </a:lnTo>
                  <a:lnTo>
                    <a:pt x="55" y="58"/>
                  </a:lnTo>
                  <a:lnTo>
                    <a:pt x="49" y="58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689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" name="Freeform 443">
              <a:extLst>
                <a:ext uri="{FF2B5EF4-FFF2-40B4-BE49-F238E27FC236}">
                  <a16:creationId xmlns:a16="http://schemas.microsoft.com/office/drawing/2014/main" id="{F85DC2C8-6F7D-4EA6-801A-3C7DC9277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1459"/>
              <a:ext cx="14" cy="14"/>
            </a:xfrm>
            <a:custGeom>
              <a:avLst/>
              <a:gdLst>
                <a:gd name="T0" fmla="*/ 2 w 57"/>
                <a:gd name="T1" fmla="*/ 4 h 53"/>
                <a:gd name="T2" fmla="*/ 0 w 57"/>
                <a:gd name="T3" fmla="*/ 0 h 53"/>
                <a:gd name="T4" fmla="*/ 0 w 57"/>
                <a:gd name="T5" fmla="*/ 0 h 53"/>
                <a:gd name="T6" fmla="*/ 1 w 57"/>
                <a:gd name="T7" fmla="*/ 0 h 53"/>
                <a:gd name="T8" fmla="*/ 1 w 57"/>
                <a:gd name="T9" fmla="*/ 0 h 53"/>
                <a:gd name="T10" fmla="*/ 2 w 57"/>
                <a:gd name="T11" fmla="*/ 0 h 53"/>
                <a:gd name="T12" fmla="*/ 3 w 57"/>
                <a:gd name="T13" fmla="*/ 3 h 53"/>
                <a:gd name="T14" fmla="*/ 3 w 57"/>
                <a:gd name="T15" fmla="*/ 3 h 53"/>
                <a:gd name="T16" fmla="*/ 3 w 57"/>
                <a:gd name="T17" fmla="*/ 3 h 53"/>
                <a:gd name="T18" fmla="*/ 3 w 57"/>
                <a:gd name="T19" fmla="*/ 3 h 53"/>
                <a:gd name="T20" fmla="*/ 2 w 57"/>
                <a:gd name="T21" fmla="*/ 4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53">
                  <a:moveTo>
                    <a:pt x="39" y="5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6D9B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" name="Freeform 444">
              <a:extLst>
                <a:ext uri="{FF2B5EF4-FFF2-40B4-BE49-F238E27FC236}">
                  <a16:creationId xmlns:a16="http://schemas.microsoft.com/office/drawing/2014/main" id="{BCFA59AF-0F53-45A2-95C2-7698C91B1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1459"/>
              <a:ext cx="13" cy="12"/>
            </a:xfrm>
            <a:custGeom>
              <a:avLst/>
              <a:gdLst>
                <a:gd name="T0" fmla="*/ 2 w 55"/>
                <a:gd name="T1" fmla="*/ 3 h 46"/>
                <a:gd name="T2" fmla="*/ 0 w 55"/>
                <a:gd name="T3" fmla="*/ 0 h 46"/>
                <a:gd name="T4" fmla="*/ 1 w 55"/>
                <a:gd name="T5" fmla="*/ 0 h 46"/>
                <a:gd name="T6" fmla="*/ 1 w 55"/>
                <a:gd name="T7" fmla="*/ 0 h 46"/>
                <a:gd name="T8" fmla="*/ 1 w 55"/>
                <a:gd name="T9" fmla="*/ 0 h 46"/>
                <a:gd name="T10" fmla="*/ 2 w 55"/>
                <a:gd name="T11" fmla="*/ 0 h 46"/>
                <a:gd name="T12" fmla="*/ 3 w 55"/>
                <a:gd name="T13" fmla="*/ 3 h 46"/>
                <a:gd name="T14" fmla="*/ 3 w 55"/>
                <a:gd name="T15" fmla="*/ 3 h 46"/>
                <a:gd name="T16" fmla="*/ 3 w 55"/>
                <a:gd name="T17" fmla="*/ 3 h 46"/>
                <a:gd name="T18" fmla="*/ 2 w 55"/>
                <a:gd name="T19" fmla="*/ 3 h 46"/>
                <a:gd name="T20" fmla="*/ 2 w 55"/>
                <a:gd name="T21" fmla="*/ 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46">
                  <a:moveTo>
                    <a:pt x="36" y="46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55" y="37"/>
                  </a:lnTo>
                  <a:lnTo>
                    <a:pt x="52" y="41"/>
                  </a:lnTo>
                  <a:lnTo>
                    <a:pt x="46" y="43"/>
                  </a:lnTo>
                  <a:lnTo>
                    <a:pt x="41" y="4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709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2" name="Freeform 445">
              <a:extLst>
                <a:ext uri="{FF2B5EF4-FFF2-40B4-BE49-F238E27FC236}">
                  <a16:creationId xmlns:a16="http://schemas.microsoft.com/office/drawing/2014/main" id="{9F29EA95-8C28-4539-8222-EED463F3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460"/>
              <a:ext cx="12" cy="10"/>
            </a:xfrm>
            <a:custGeom>
              <a:avLst/>
              <a:gdLst>
                <a:gd name="T0" fmla="*/ 1 w 50"/>
                <a:gd name="T1" fmla="*/ 3 h 39"/>
                <a:gd name="T2" fmla="*/ 0 w 50"/>
                <a:gd name="T3" fmla="*/ 0 h 39"/>
                <a:gd name="T4" fmla="*/ 0 w 50"/>
                <a:gd name="T5" fmla="*/ 0 h 39"/>
                <a:gd name="T6" fmla="*/ 1 w 50"/>
                <a:gd name="T7" fmla="*/ 0 h 39"/>
                <a:gd name="T8" fmla="*/ 1 w 50"/>
                <a:gd name="T9" fmla="*/ 0 h 39"/>
                <a:gd name="T10" fmla="*/ 2 w 50"/>
                <a:gd name="T11" fmla="*/ 0 h 39"/>
                <a:gd name="T12" fmla="*/ 3 w 50"/>
                <a:gd name="T13" fmla="*/ 2 h 39"/>
                <a:gd name="T14" fmla="*/ 3 w 50"/>
                <a:gd name="T15" fmla="*/ 2 h 39"/>
                <a:gd name="T16" fmla="*/ 2 w 50"/>
                <a:gd name="T17" fmla="*/ 2 h 39"/>
                <a:gd name="T18" fmla="*/ 2 w 50"/>
                <a:gd name="T19" fmla="*/ 2 h 39"/>
                <a:gd name="T20" fmla="*/ 1 w 50"/>
                <a:gd name="T21" fmla="*/ 3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9">
                  <a:moveTo>
                    <a:pt x="27" y="3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1" y="33"/>
                  </a:lnTo>
                  <a:lnTo>
                    <a:pt x="36" y="35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72A0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3" name="Freeform 446">
              <a:extLst>
                <a:ext uri="{FF2B5EF4-FFF2-40B4-BE49-F238E27FC236}">
                  <a16:creationId xmlns:a16="http://schemas.microsoft.com/office/drawing/2014/main" id="{9FE89836-7BD7-4D69-AEAF-3A793ADCF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460"/>
              <a:ext cx="11" cy="9"/>
            </a:xfrm>
            <a:custGeom>
              <a:avLst/>
              <a:gdLst>
                <a:gd name="T0" fmla="*/ 1 w 44"/>
                <a:gd name="T1" fmla="*/ 2 h 35"/>
                <a:gd name="T2" fmla="*/ 0 w 44"/>
                <a:gd name="T3" fmla="*/ 0 h 35"/>
                <a:gd name="T4" fmla="*/ 0 w 44"/>
                <a:gd name="T5" fmla="*/ 0 h 35"/>
                <a:gd name="T6" fmla="*/ 1 w 44"/>
                <a:gd name="T7" fmla="*/ 0 h 35"/>
                <a:gd name="T8" fmla="*/ 1 w 44"/>
                <a:gd name="T9" fmla="*/ 0 h 35"/>
                <a:gd name="T10" fmla="*/ 2 w 44"/>
                <a:gd name="T11" fmla="*/ 0 h 35"/>
                <a:gd name="T12" fmla="*/ 3 w 44"/>
                <a:gd name="T13" fmla="*/ 2 h 35"/>
                <a:gd name="T14" fmla="*/ 2 w 44"/>
                <a:gd name="T15" fmla="*/ 2 h 35"/>
                <a:gd name="T16" fmla="*/ 2 w 44"/>
                <a:gd name="T17" fmla="*/ 2 h 35"/>
                <a:gd name="T18" fmla="*/ 2 w 44"/>
                <a:gd name="T19" fmla="*/ 2 h 35"/>
                <a:gd name="T20" fmla="*/ 1 w 44"/>
                <a:gd name="T21" fmla="*/ 2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5">
                  <a:moveTo>
                    <a:pt x="19" y="3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4" y="22"/>
                  </a:lnTo>
                  <a:lnTo>
                    <a:pt x="37" y="25"/>
                  </a:lnTo>
                  <a:lnTo>
                    <a:pt x="32" y="28"/>
                  </a:lnTo>
                  <a:lnTo>
                    <a:pt x="24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4" name="Freeform 447">
              <a:extLst>
                <a:ext uri="{FF2B5EF4-FFF2-40B4-BE49-F238E27FC236}">
                  <a16:creationId xmlns:a16="http://schemas.microsoft.com/office/drawing/2014/main" id="{3B9D4977-DE54-4005-8532-C461C0F71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60"/>
              <a:ext cx="10" cy="7"/>
            </a:xfrm>
            <a:custGeom>
              <a:avLst/>
              <a:gdLst>
                <a:gd name="T0" fmla="*/ 1 w 38"/>
                <a:gd name="T1" fmla="*/ 2 h 28"/>
                <a:gd name="T2" fmla="*/ 0 w 38"/>
                <a:gd name="T3" fmla="*/ 0 h 28"/>
                <a:gd name="T4" fmla="*/ 0 w 38"/>
                <a:gd name="T5" fmla="*/ 0 h 28"/>
                <a:gd name="T6" fmla="*/ 1 w 38"/>
                <a:gd name="T7" fmla="*/ 0 h 28"/>
                <a:gd name="T8" fmla="*/ 2 w 38"/>
                <a:gd name="T9" fmla="*/ 0 h 28"/>
                <a:gd name="T10" fmla="*/ 2 w 38"/>
                <a:gd name="T11" fmla="*/ 0 h 28"/>
                <a:gd name="T12" fmla="*/ 3 w 38"/>
                <a:gd name="T13" fmla="*/ 1 h 28"/>
                <a:gd name="T14" fmla="*/ 2 w 38"/>
                <a:gd name="T15" fmla="*/ 1 h 28"/>
                <a:gd name="T16" fmla="*/ 2 w 38"/>
                <a:gd name="T17" fmla="*/ 1 h 28"/>
                <a:gd name="T18" fmla="*/ 1 w 38"/>
                <a:gd name="T19" fmla="*/ 2 h 28"/>
                <a:gd name="T20" fmla="*/ 1 w 38"/>
                <a:gd name="T21" fmla="*/ 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28">
                  <a:moveTo>
                    <a:pt x="14" y="2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75A3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" name="Freeform 448">
              <a:extLst>
                <a:ext uri="{FF2B5EF4-FFF2-40B4-BE49-F238E27FC236}">
                  <a16:creationId xmlns:a16="http://schemas.microsoft.com/office/drawing/2014/main" id="{E6179938-7361-4994-BB6D-28FC2D492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1459"/>
              <a:ext cx="9" cy="6"/>
            </a:xfrm>
            <a:custGeom>
              <a:avLst/>
              <a:gdLst>
                <a:gd name="T0" fmla="*/ 1 w 36"/>
                <a:gd name="T1" fmla="*/ 2 h 24"/>
                <a:gd name="T2" fmla="*/ 0 w 36"/>
                <a:gd name="T3" fmla="*/ 0 h 24"/>
                <a:gd name="T4" fmla="*/ 1 w 36"/>
                <a:gd name="T5" fmla="*/ 0 h 24"/>
                <a:gd name="T6" fmla="*/ 1 w 36"/>
                <a:gd name="T7" fmla="*/ 0 h 24"/>
                <a:gd name="T8" fmla="*/ 2 w 36"/>
                <a:gd name="T9" fmla="*/ 0 h 24"/>
                <a:gd name="T10" fmla="*/ 2 w 36"/>
                <a:gd name="T11" fmla="*/ 0 h 24"/>
                <a:gd name="T12" fmla="*/ 2 w 36"/>
                <a:gd name="T13" fmla="*/ 1 h 24"/>
                <a:gd name="T14" fmla="*/ 2 w 36"/>
                <a:gd name="T15" fmla="*/ 1 h 24"/>
                <a:gd name="T16" fmla="*/ 2 w 36"/>
                <a:gd name="T17" fmla="*/ 1 h 24"/>
                <a:gd name="T18" fmla="*/ 2 w 36"/>
                <a:gd name="T19" fmla="*/ 1 h 24"/>
                <a:gd name="T20" fmla="*/ 1 w 36"/>
                <a:gd name="T21" fmla="*/ 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4">
                  <a:moveTo>
                    <a:pt x="18" y="24"/>
                  </a:moveTo>
                  <a:lnTo>
                    <a:pt x="0" y="2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3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7AA5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6" name="Freeform 449">
              <a:extLst>
                <a:ext uri="{FF2B5EF4-FFF2-40B4-BE49-F238E27FC236}">
                  <a16:creationId xmlns:a16="http://schemas.microsoft.com/office/drawing/2014/main" id="{5967C5ED-DA5D-4D27-994F-8D3846384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59"/>
              <a:ext cx="7" cy="5"/>
            </a:xfrm>
            <a:custGeom>
              <a:avLst/>
              <a:gdLst>
                <a:gd name="T0" fmla="*/ 1 w 26"/>
                <a:gd name="T1" fmla="*/ 2 h 16"/>
                <a:gd name="T2" fmla="*/ 0 w 26"/>
                <a:gd name="T3" fmla="*/ 0 h 16"/>
                <a:gd name="T4" fmla="*/ 0 w 26"/>
                <a:gd name="T5" fmla="*/ 0 h 16"/>
                <a:gd name="T6" fmla="*/ 1 w 26"/>
                <a:gd name="T7" fmla="*/ 0 h 16"/>
                <a:gd name="T8" fmla="*/ 1 w 26"/>
                <a:gd name="T9" fmla="*/ 0 h 16"/>
                <a:gd name="T10" fmla="*/ 2 w 26"/>
                <a:gd name="T11" fmla="*/ 0 h 16"/>
                <a:gd name="T12" fmla="*/ 2 w 26"/>
                <a:gd name="T13" fmla="*/ 1 h 16"/>
                <a:gd name="T14" fmla="*/ 1 w 26"/>
                <a:gd name="T15" fmla="*/ 1 h 16"/>
                <a:gd name="T16" fmla="*/ 1 w 26"/>
                <a:gd name="T17" fmla="*/ 1 h 16"/>
                <a:gd name="T18" fmla="*/ 1 w 2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6">
                  <a:moveTo>
                    <a:pt x="8" y="1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AA5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" name="Freeform 450">
              <a:extLst>
                <a:ext uri="{FF2B5EF4-FFF2-40B4-BE49-F238E27FC236}">
                  <a16:creationId xmlns:a16="http://schemas.microsoft.com/office/drawing/2014/main" id="{AE77025A-4AA9-4DCB-80CF-6396689E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459"/>
              <a:ext cx="5" cy="2"/>
            </a:xfrm>
            <a:custGeom>
              <a:avLst/>
              <a:gdLst>
                <a:gd name="T0" fmla="*/ 0 w 23"/>
                <a:gd name="T1" fmla="*/ 1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1 w 23"/>
                <a:gd name="T9" fmla="*/ 0 h 7"/>
                <a:gd name="T10" fmla="*/ 1 w 23"/>
                <a:gd name="T11" fmla="*/ 0 h 7"/>
                <a:gd name="T12" fmla="*/ 1 w 23"/>
                <a:gd name="T13" fmla="*/ 0 h 7"/>
                <a:gd name="T14" fmla="*/ 1 w 23"/>
                <a:gd name="T15" fmla="*/ 0 h 7"/>
                <a:gd name="T16" fmla="*/ 0 w 23"/>
                <a:gd name="T17" fmla="*/ 0 h 7"/>
                <a:gd name="T18" fmla="*/ 0 w 2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7">
                  <a:moveTo>
                    <a:pt x="6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82AA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" name="Freeform 451">
              <a:extLst>
                <a:ext uri="{FF2B5EF4-FFF2-40B4-BE49-F238E27FC236}">
                  <a16:creationId xmlns:a16="http://schemas.microsoft.com/office/drawing/2014/main" id="{F3640F32-48E3-4F7F-9854-5359D3ECA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459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w 7"/>
                <a:gd name="T7" fmla="*/ 0 h 1"/>
                <a:gd name="T8" fmla="*/ 0 w 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89" name="Picture 65" descr="MCj03914140000[1]">
            <a:extLst>
              <a:ext uri="{FF2B5EF4-FFF2-40B4-BE49-F238E27FC236}">
                <a16:creationId xmlns:a16="http://schemas.microsoft.com/office/drawing/2014/main" id="{B558A2E9-8A1D-47F2-9007-628B2FBFE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783" y="2726282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" name="Picture 64" descr="j0212957">
            <a:extLst>
              <a:ext uri="{FF2B5EF4-FFF2-40B4-BE49-F238E27FC236}">
                <a16:creationId xmlns:a16="http://schemas.microsoft.com/office/drawing/2014/main" id="{02766D71-FA4B-464D-9EDD-6F814BBA9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523" y="3537785"/>
            <a:ext cx="762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" name="TextBox 890">
            <a:extLst>
              <a:ext uri="{FF2B5EF4-FFF2-40B4-BE49-F238E27FC236}">
                <a16:creationId xmlns:a16="http://schemas.microsoft.com/office/drawing/2014/main" id="{3B05220A-C5E8-42B5-8027-7DB022F3F70A}"/>
              </a:ext>
            </a:extLst>
          </p:cNvPr>
          <p:cNvSpPr txBox="1"/>
          <p:nvPr/>
        </p:nvSpPr>
        <p:spPr>
          <a:xfrm>
            <a:off x="192865" y="4967703"/>
            <a:ext cx="4376349" cy="1204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b="0">
                <a:latin typeface="+mn-lt"/>
                <a:ea typeface="굴림" panose="020B0600000101010101" pitchFamily="34" charset="-127"/>
              </a:rPr>
              <a:t>Stop sign: purple car must wait for cars to release resources.</a:t>
            </a:r>
          </a:p>
          <a:p>
            <a:pPr algn="ctr">
              <a:lnSpc>
                <a:spcPct val="80000"/>
              </a:lnSpc>
            </a:pPr>
            <a:endParaRPr lang="en-US" altLang="ko-KR" b="0">
              <a:latin typeface="+mn-lt"/>
              <a:ea typeface="굴림" panose="020B0600000101010101" pitchFamily="34" charset="-127"/>
            </a:endParaRPr>
          </a:p>
          <a:p>
            <a:pPr algn="ctr">
              <a:lnSpc>
                <a:spcPct val="80000"/>
              </a:lnSpc>
            </a:pPr>
            <a:r>
              <a:rPr lang="en-US" altLang="ko-KR" b="0">
                <a:latin typeface="+mn-lt"/>
                <a:ea typeface="굴림" panose="020B0600000101010101" pitchFamily="34" charset="-127"/>
              </a:rPr>
              <a:t>Cars on highway never do!</a:t>
            </a:r>
          </a:p>
        </p:txBody>
      </p:sp>
      <p:sp>
        <p:nvSpPr>
          <p:cNvPr id="892" name="TextBox 891">
            <a:extLst>
              <a:ext uri="{FF2B5EF4-FFF2-40B4-BE49-F238E27FC236}">
                <a16:creationId xmlns:a16="http://schemas.microsoft.com/office/drawing/2014/main" id="{F228166B-C943-452D-B9F7-EB40C0F9607A}"/>
              </a:ext>
            </a:extLst>
          </p:cNvPr>
          <p:cNvSpPr txBox="1"/>
          <p:nvPr/>
        </p:nvSpPr>
        <p:spPr>
          <a:xfrm>
            <a:off x="8144502" y="5164261"/>
            <a:ext cx="3748791" cy="322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b="0">
                <a:latin typeface="+mn-lt"/>
                <a:ea typeface="굴림" panose="020B0600000101010101" pitchFamily="34" charset="-127"/>
              </a:rPr>
              <a:t>Purple car is </a:t>
            </a:r>
            <a:r>
              <a:rPr lang="en-US" altLang="ko-KR" b="0">
                <a:solidFill>
                  <a:schemeClr val="accent1"/>
                </a:solidFill>
                <a:latin typeface="+mn-lt"/>
                <a:ea typeface="굴림" panose="020B0600000101010101" pitchFamily="34" charset="-127"/>
              </a:rPr>
              <a:t>starved</a:t>
            </a:r>
          </a:p>
        </p:txBody>
      </p:sp>
    </p:spTree>
    <p:extLst>
      <p:ext uri="{BB962C8B-B14F-4D97-AF65-F5344CB8AC3E}">
        <p14:creationId xmlns:p14="http://schemas.microsoft.com/office/powerpoint/2010/main" val="217960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7" grpId="0" animBg="1"/>
      <p:bldP spid="258" grpId="0" animBg="1"/>
      <p:bldP spid="891" grpId="0"/>
      <p:bldP spid="89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152651" y="1058207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>
                <a:latin typeface="Gill Sans Light"/>
              </a:rPr>
              <a:t>Thread A</a:t>
            </a:r>
            <a:r>
              <a:rPr lang="en-US" sz="2400">
                <a:latin typeface="Gill Sans Light"/>
              </a:rPr>
              <a:t>:</a:t>
            </a:r>
          </a:p>
          <a:p>
            <a:r>
              <a:rPr lang="en-US" sz="2400" err="1">
                <a:latin typeface="Consolas" panose="020B0609020204030204" pitchFamily="49" charset="0"/>
              </a:rPr>
              <a:t>x.Acquire</a:t>
            </a:r>
            <a:r>
              <a:rPr lang="en-US" sz="2400">
                <a:latin typeface="Consolas" panose="020B0609020204030204" pitchFamily="49" charset="0"/>
              </a:rPr>
              <a:t>();</a:t>
            </a:r>
          </a:p>
          <a:p>
            <a:r>
              <a:rPr lang="en-US" sz="2400" err="1">
                <a:latin typeface="Consolas" panose="020B0609020204030204" pitchFamily="49" charset="0"/>
              </a:rPr>
              <a:t>y.Acquire</a:t>
            </a:r>
            <a:r>
              <a:rPr lang="en-US" sz="2400">
                <a:latin typeface="Consolas" panose="020B0609020204030204" pitchFamily="49" charset="0"/>
              </a:rPr>
              <a:t>();</a:t>
            </a:r>
          </a:p>
          <a:p>
            <a:r>
              <a:rPr lang="en-US" sz="2400">
                <a:latin typeface="Consolas" panose="020B0609020204030204" pitchFamily="49" charset="0"/>
              </a:rPr>
              <a:t>…</a:t>
            </a:r>
          </a:p>
          <a:p>
            <a:r>
              <a:rPr lang="en-US" sz="2400" err="1">
                <a:latin typeface="Consolas" panose="020B0609020204030204" pitchFamily="49" charset="0"/>
              </a:rPr>
              <a:t>y.Release</a:t>
            </a:r>
            <a:r>
              <a:rPr lang="en-US" sz="2400">
                <a:latin typeface="Consolas" panose="020B0609020204030204" pitchFamily="49" charset="0"/>
              </a:rPr>
              <a:t>();</a:t>
            </a:r>
          </a:p>
          <a:p>
            <a:r>
              <a:rPr lang="en-US" sz="2400" err="1">
                <a:latin typeface="Consolas" panose="020B0609020204030204" pitchFamily="49" charset="0"/>
              </a:rPr>
              <a:t>x.Release</a:t>
            </a:r>
            <a:r>
              <a:rPr lang="en-US" sz="240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5072D-0C22-44A0-828B-64EF8A3EDB1A}"/>
              </a:ext>
            </a:extLst>
          </p:cNvPr>
          <p:cNvSpPr txBox="1"/>
          <p:nvPr/>
        </p:nvSpPr>
        <p:spPr>
          <a:xfrm>
            <a:off x="5017312" y="1058207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>
                <a:latin typeface="Gill Sans Light"/>
              </a:rPr>
              <a:t>Thread B</a:t>
            </a:r>
            <a:r>
              <a:rPr lang="en-US" sz="2400">
                <a:latin typeface="Gill Sans Light"/>
              </a:rPr>
              <a:t>:</a:t>
            </a:r>
          </a:p>
          <a:p>
            <a:r>
              <a:rPr lang="en-US" sz="2400" err="1">
                <a:latin typeface="Consolas" panose="020B0609020204030204" pitchFamily="49" charset="0"/>
              </a:rPr>
              <a:t>y.Acquire</a:t>
            </a:r>
            <a:r>
              <a:rPr lang="en-US" sz="2400">
                <a:latin typeface="Consolas" panose="020B0609020204030204" pitchFamily="49" charset="0"/>
              </a:rPr>
              <a:t>();</a:t>
            </a:r>
          </a:p>
          <a:p>
            <a:r>
              <a:rPr lang="en-US" sz="2400" err="1">
                <a:latin typeface="Consolas" panose="020B0609020204030204" pitchFamily="49" charset="0"/>
              </a:rPr>
              <a:t>x.Acquire</a:t>
            </a:r>
            <a:r>
              <a:rPr lang="en-US" sz="2400">
                <a:latin typeface="Consolas" panose="020B0609020204030204" pitchFamily="49" charset="0"/>
              </a:rPr>
              <a:t>();</a:t>
            </a:r>
          </a:p>
          <a:p>
            <a:r>
              <a:rPr lang="en-US" sz="2400">
                <a:latin typeface="Consolas" panose="020B0609020204030204" pitchFamily="49" charset="0"/>
              </a:rPr>
              <a:t>…</a:t>
            </a:r>
          </a:p>
          <a:p>
            <a:r>
              <a:rPr lang="en-US" sz="2400" err="1">
                <a:latin typeface="Consolas" panose="020B0609020204030204" pitchFamily="49" charset="0"/>
              </a:rPr>
              <a:t>x.Release</a:t>
            </a:r>
            <a:r>
              <a:rPr lang="en-US" sz="2400">
                <a:latin typeface="Consolas" panose="020B0609020204030204" pitchFamily="49" charset="0"/>
              </a:rPr>
              <a:t>();</a:t>
            </a:r>
          </a:p>
          <a:p>
            <a:r>
              <a:rPr lang="en-US" sz="2400" err="1">
                <a:latin typeface="Consolas" panose="020B0609020204030204" pitchFamily="49" charset="0"/>
              </a:rPr>
              <a:t>y.Release</a:t>
            </a:r>
            <a:r>
              <a:rPr lang="en-US" sz="240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DC1B99-4C32-4207-A614-8756D50FC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9956" y="2056052"/>
            <a:ext cx="763573" cy="49481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Lock 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0A739A-5E3D-4ACE-8F56-79F48BA7D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7948" y="2074092"/>
            <a:ext cx="762081" cy="49481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Lock x</a:t>
            </a: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64C801B9-60D5-461C-BBBB-829A07C72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9604" y="2661681"/>
            <a:ext cx="890338" cy="704850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Thread</a:t>
            </a:r>
          </a:p>
          <a:p>
            <a:pPr algn="ctr"/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8A669645-D593-4045-99DF-05E05722D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9604" y="1231365"/>
            <a:ext cx="890338" cy="704850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Thread</a:t>
            </a:r>
          </a:p>
          <a:p>
            <a:pPr algn="ctr"/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BAB2B93B-288F-4F4E-9CEA-88B909CC3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796" y="1405322"/>
            <a:ext cx="700936" cy="659750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09 w 21600"/>
              <a:gd name="T13" fmla="*/ 2911 h 21600"/>
              <a:gd name="T14" fmla="*/ 18245 w 21600"/>
              <a:gd name="T15" fmla="*/ 9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AutoShape 11">
            <a:extLst>
              <a:ext uri="{FF2B5EF4-FFF2-40B4-BE49-F238E27FC236}">
                <a16:creationId xmlns:a16="http://schemas.microsoft.com/office/drawing/2014/main" id="{782526E8-CBCC-4E14-ADC8-4195D804B65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528812" y="1426860"/>
            <a:ext cx="604341" cy="763573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5 w 21600"/>
              <a:gd name="T13" fmla="*/ 2911 h 21600"/>
              <a:gd name="T14" fmla="*/ 18238 w 21600"/>
              <a:gd name="T15" fmla="*/ 9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61C25F39-0CCC-4757-8186-F76B1E559D8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385814" y="2550864"/>
            <a:ext cx="700936" cy="658461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09 w 21600"/>
              <a:gd name="T13" fmla="*/ 2917 h 21600"/>
              <a:gd name="T14" fmla="*/ 18245 w 21600"/>
              <a:gd name="T15" fmla="*/ 92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5F04564F-B311-449C-AFAC-D81BCA105A4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885341" y="2417772"/>
            <a:ext cx="604341" cy="763573"/>
          </a:xfrm>
          <a:custGeom>
            <a:avLst/>
            <a:gdLst>
              <a:gd name="T0" fmla="*/ 7 w 21600"/>
              <a:gd name="T1" fmla="*/ 0 h 21600"/>
              <a:gd name="T2" fmla="*/ 7 w 21600"/>
              <a:gd name="T3" fmla="*/ 7 h 21600"/>
              <a:gd name="T4" fmla="*/ 2 w 21600"/>
              <a:gd name="T5" fmla="*/ 12 h 21600"/>
              <a:gd name="T6" fmla="*/ 10 w 21600"/>
              <a:gd name="T7" fmla="*/ 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5 w 21600"/>
              <a:gd name="T13" fmla="*/ 2911 h 21600"/>
              <a:gd name="T14" fmla="*/ 18238 w 21600"/>
              <a:gd name="T15" fmla="*/ 92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B57A5980-D428-4112-806C-40B8E4669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379" y="1427228"/>
            <a:ext cx="587593" cy="58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>
                <a:latin typeface="Gill Sans" charset="0"/>
                <a:ea typeface="Gill Sans" charset="0"/>
                <a:cs typeface="Gill Sans" charset="0"/>
              </a:rPr>
              <a:t>Wait</a:t>
            </a:r>
          </a:p>
          <a:p>
            <a:pPr algn="ctr"/>
            <a:r>
              <a:rPr lang="en-US" altLang="en-US" sz="1600" b="0">
                <a:latin typeface="Gill Sans" charset="0"/>
                <a:ea typeface="Gill Sans" charset="0"/>
                <a:cs typeface="Gill Sans" charset="0"/>
              </a:rPr>
              <a:t>For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0C3ACC35-EC7C-47E8-A289-5E15C6E7F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9065" y="2659104"/>
            <a:ext cx="587593" cy="58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>
                <a:latin typeface="Gill Sans" charset="0"/>
                <a:ea typeface="Gill Sans" charset="0"/>
                <a:cs typeface="Gill Sans" charset="0"/>
              </a:rPr>
              <a:t>Wait</a:t>
            </a:r>
          </a:p>
          <a:p>
            <a:pPr algn="ctr"/>
            <a:r>
              <a:rPr lang="en-US" altLang="en-US" sz="1600" b="0">
                <a:latin typeface="Gill Sans" charset="0"/>
                <a:ea typeface="Gill Sans" charset="0"/>
                <a:cs typeface="Gill Sans" charset="0"/>
              </a:rPr>
              <a:t>For</a:t>
            </a: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8F7AE94E-7DEF-4EDD-93F4-421CFE68B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1836" y="2540555"/>
            <a:ext cx="833666" cy="58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>
                <a:latin typeface="Gill Sans" charset="0"/>
                <a:ea typeface="Gill Sans" charset="0"/>
                <a:cs typeface="Gill Sans" charset="0"/>
              </a:rPr>
              <a:t>Owned</a:t>
            </a:r>
          </a:p>
          <a:p>
            <a:pPr algn="ctr"/>
            <a:r>
              <a:rPr lang="en-US" altLang="en-US" sz="1600" b="0">
                <a:latin typeface="Gill Sans" charset="0"/>
                <a:ea typeface="Gill Sans" charset="0"/>
                <a:cs typeface="Gill Sans" charset="0"/>
              </a:rPr>
              <a:t>By</a:t>
            </a: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0FD71A0C-F403-4A63-96BD-C17A114B5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7466" y="1559951"/>
            <a:ext cx="833666" cy="58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>
                <a:latin typeface="Gill Sans" charset="0"/>
                <a:ea typeface="Gill Sans" charset="0"/>
                <a:cs typeface="Gill Sans" charset="0"/>
              </a:rPr>
              <a:t>Owned</a:t>
            </a:r>
          </a:p>
          <a:p>
            <a:pPr algn="ctr"/>
            <a:r>
              <a:rPr lang="en-US" altLang="en-US" sz="1600" b="0">
                <a:latin typeface="Gill Sans" charset="0"/>
                <a:ea typeface="Gill Sans" charset="0"/>
                <a:cs typeface="Gill Sans" charset="0"/>
              </a:rPr>
              <a:t>By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Deadlock with Locks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817129" y="4908089"/>
            <a:ext cx="10566400" cy="1779118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This lock pattern exhibits </a:t>
            </a:r>
            <a:r>
              <a:rPr lang="en-US" i="1"/>
              <a:t>non-deterministic deadlock</a:t>
            </a:r>
          </a:p>
          <a:p>
            <a:pPr marL="457200" lvl="1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A system is subject to deadlock if deadlock can happen </a:t>
            </a:r>
            <a:r>
              <a:rPr lang="en-US">
                <a:solidFill>
                  <a:schemeClr val="accent1"/>
                </a:solidFill>
              </a:rPr>
              <a:t>in any execution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9E5BD-DEDE-25F0-CA19-64B7802CD99F}"/>
              </a:ext>
            </a:extLst>
          </p:cNvPr>
          <p:cNvSpPr txBox="1"/>
          <p:nvPr/>
        </p:nvSpPr>
        <p:spPr>
          <a:xfrm>
            <a:off x="1" y="3732951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0">
                <a:latin typeface="+mn-lt"/>
              </a:rPr>
              <a:t>Will threads deadlock</a:t>
            </a:r>
          </a:p>
          <a:p>
            <a:pPr marL="0" indent="0" algn="ctr">
              <a:buNone/>
            </a:pPr>
            <a:r>
              <a:rPr lang="en-US" b="0" i="1">
                <a:latin typeface="+mn-lt"/>
              </a:rPr>
              <a:t>a) Always  b) Never c) Sometimes d) I’m still trying to cross the road</a:t>
            </a:r>
          </a:p>
        </p:txBody>
      </p:sp>
    </p:spTree>
    <p:extLst>
      <p:ext uri="{BB962C8B-B14F-4D97-AF65-F5344CB8AC3E}">
        <p14:creationId xmlns:p14="http://schemas.microsoft.com/office/powerpoint/2010/main" val="802419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1" grpId="0" build="p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2D75-052C-4CFD-A7A4-2133F968F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with Locks: “Lucky” 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268F3-C391-4505-B737-BC4CDA6D16B3}"/>
              </a:ext>
            </a:extLst>
          </p:cNvPr>
          <p:cNvSpPr txBox="1"/>
          <p:nvPr/>
        </p:nvSpPr>
        <p:spPr>
          <a:xfrm>
            <a:off x="2360625" y="9906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A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54DF15-7C7D-4D42-8486-631F46DF5B1C}"/>
              </a:ext>
            </a:extLst>
          </p:cNvPr>
          <p:cNvSpPr txBox="1"/>
          <p:nvPr/>
        </p:nvSpPr>
        <p:spPr>
          <a:xfrm>
            <a:off x="6303974" y="990600"/>
            <a:ext cx="260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B</a:t>
            </a:r>
            <a:r>
              <a:rPr lang="en-US" sz="2400" dirty="0">
                <a:latin typeface="Gill Sans Light"/>
              </a:rPr>
              <a:t>:</a:t>
            </a: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r>
              <a:rPr lang="en-US" sz="2400" b="1" dirty="0" err="1">
                <a:latin typeface="Consolas" panose="020B0609020204030204" pitchFamily="49" charset="0"/>
              </a:rPr>
              <a:t>y.Acquire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r>
              <a:rPr lang="en-US" sz="2400" b="1" dirty="0" err="1">
                <a:latin typeface="Consolas" panose="020B0609020204030204" pitchFamily="49" charset="0"/>
              </a:rPr>
              <a:t>x.Acquire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6575" y="5562600"/>
            <a:ext cx="815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+mn-lt"/>
              </a:rPr>
              <a:t>Sometimes, schedule won’t trigger deadlock!</a:t>
            </a:r>
          </a:p>
        </p:txBody>
      </p:sp>
    </p:spTree>
    <p:extLst>
      <p:ext uri="{BB962C8B-B14F-4D97-AF65-F5344CB8AC3E}">
        <p14:creationId xmlns:p14="http://schemas.microsoft.com/office/powerpoint/2010/main" val="4277482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30FE0-DEE6-47DC-9370-3BD8DE51C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92DF-3D61-4D4A-BB6F-6B6674394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143000"/>
            <a:ext cx="105664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Threads often block waiting for resources</a:t>
            </a:r>
          </a:p>
          <a:p>
            <a:pPr lvl="1"/>
            <a:r>
              <a:rPr lang="en-US" dirty="0"/>
              <a:t>Locks</a:t>
            </a:r>
          </a:p>
          <a:p>
            <a:pPr lvl="1"/>
            <a:r>
              <a:rPr lang="en-US" dirty="0"/>
              <a:t>Terminals</a:t>
            </a:r>
          </a:p>
          <a:p>
            <a:pPr lvl="1"/>
            <a:r>
              <a:rPr lang="en-US" dirty="0"/>
              <a:t>Printers</a:t>
            </a:r>
          </a:p>
          <a:p>
            <a:pPr lvl="1"/>
            <a:r>
              <a:rPr lang="en-US" dirty="0"/>
              <a:t>CD drives</a:t>
            </a:r>
          </a:p>
          <a:p>
            <a:pPr lvl="1"/>
            <a:r>
              <a:rPr lang="en-US" dirty="0"/>
              <a:t>Memory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Threads often block waiting for other threads</a:t>
            </a:r>
          </a:p>
          <a:p>
            <a:pPr lvl="1"/>
            <a:r>
              <a:rPr lang="en-US" dirty="0"/>
              <a:t>Pipes</a:t>
            </a:r>
          </a:p>
          <a:p>
            <a:pPr lvl="1"/>
            <a:r>
              <a:rPr lang="en-US" dirty="0"/>
              <a:t>Sockets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You can deadlock on any of these!</a:t>
            </a:r>
          </a:p>
        </p:txBody>
      </p:sp>
    </p:spTree>
    <p:extLst>
      <p:ext uri="{BB962C8B-B14F-4D97-AF65-F5344CB8AC3E}">
        <p14:creationId xmlns:p14="http://schemas.microsoft.com/office/powerpoint/2010/main" val="408606474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Dining Computer Scientists Problem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182" y="2590167"/>
            <a:ext cx="5257800" cy="3891511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>
                <a:ea typeface="굴림" panose="020B0600000101010101" pitchFamily="34" charset="-127"/>
              </a:rPr>
              <a:t>Five chopsticks/Five computer scientists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>
                <a:ea typeface="굴림" panose="020B0600000101010101" pitchFamily="34" charset="-127"/>
              </a:rPr>
              <a:t>Need two chopsticks to eat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>
              <a:ea typeface="굴림" panose="020B0600000101010101" pitchFamily="34" charset="-127"/>
            </a:endParaRPr>
          </a:p>
        </p:txBody>
      </p:sp>
      <p:pic>
        <p:nvPicPr>
          <p:cNvPr id="4" name="Picture 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DEC2FE18-5DD2-429E-937A-9AD9BA6063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1268">
            <a:off x="6561147" y="3561879"/>
            <a:ext cx="802343" cy="805925"/>
          </a:xfrm>
          <a:prstGeom prst="rect">
            <a:avLst/>
          </a:prstGeom>
        </p:spPr>
      </p:pic>
      <p:pic>
        <p:nvPicPr>
          <p:cNvPr id="8" name="Picture 7" descr="A picture containing person, person, wall, standing&#10;&#10;Description automatically generated">
            <a:extLst>
              <a:ext uri="{FF2B5EF4-FFF2-40B4-BE49-F238E27FC236}">
                <a16:creationId xmlns:a16="http://schemas.microsoft.com/office/drawing/2014/main" id="{085D928B-021E-4BD5-80EE-BCE9FADDBD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374" y="4535923"/>
            <a:ext cx="813394" cy="1226758"/>
          </a:xfrm>
          <a:prstGeom prst="rect">
            <a:avLst/>
          </a:prstGeom>
        </p:spPr>
      </p:pic>
      <p:pic>
        <p:nvPicPr>
          <p:cNvPr id="10" name="Picture 9" descr="A person in a suit and tie&#10;&#10;Description automatically generated">
            <a:extLst>
              <a:ext uri="{FF2B5EF4-FFF2-40B4-BE49-F238E27FC236}">
                <a16:creationId xmlns:a16="http://schemas.microsoft.com/office/drawing/2014/main" id="{5237DAEA-3EDA-4DA0-9413-236FE2887E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159">
            <a:off x="10156017" y="3136277"/>
            <a:ext cx="727589" cy="1001712"/>
          </a:xfrm>
          <a:prstGeom prst="rect">
            <a:avLst/>
          </a:prstGeom>
        </p:spPr>
      </p:pic>
      <p:pic>
        <p:nvPicPr>
          <p:cNvPr id="12" name="Picture 11" descr="A person in a red shirt&#10;&#10;Description automatically generated with low confidence">
            <a:extLst>
              <a:ext uri="{FF2B5EF4-FFF2-40B4-BE49-F238E27FC236}">
                <a16:creationId xmlns:a16="http://schemas.microsoft.com/office/drawing/2014/main" id="{81C8C255-E6C9-48A1-BDCB-D48D624FBB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1329">
            <a:off x="9898356" y="1238365"/>
            <a:ext cx="626927" cy="90112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F973196-2E52-4B2D-BD07-92F74B2266BE}"/>
              </a:ext>
            </a:extLst>
          </p:cNvPr>
          <p:cNvGrpSpPr/>
          <p:nvPr/>
        </p:nvGrpSpPr>
        <p:grpSpPr>
          <a:xfrm>
            <a:off x="7315200" y="1828800"/>
            <a:ext cx="2713749" cy="2547809"/>
            <a:chOff x="7315200" y="1828800"/>
            <a:chExt cx="2713749" cy="254780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0166A1E-C9B3-4189-8A28-D94EC8D40398}"/>
                </a:ext>
              </a:extLst>
            </p:cNvPr>
            <p:cNvSpPr/>
            <p:nvPr/>
          </p:nvSpPr>
          <p:spPr bwMode="auto">
            <a:xfrm>
              <a:off x="7315200" y="1828800"/>
              <a:ext cx="2713749" cy="2547809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B203DF6-3EBE-4A80-962C-F51594E5E757}"/>
                </a:ext>
              </a:extLst>
            </p:cNvPr>
            <p:cNvSpPr/>
            <p:nvPr/>
          </p:nvSpPr>
          <p:spPr bwMode="auto">
            <a:xfrm>
              <a:off x="7828654" y="2087152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36D525-5702-4C93-8749-580814DE38B7}"/>
                </a:ext>
              </a:extLst>
            </p:cNvPr>
            <p:cNvSpPr/>
            <p:nvPr/>
          </p:nvSpPr>
          <p:spPr bwMode="auto">
            <a:xfrm>
              <a:off x="9053075" y="2139994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29B8595-841D-4A7F-87F8-DD15C5AC5912}"/>
                </a:ext>
              </a:extLst>
            </p:cNvPr>
            <p:cNvSpPr/>
            <p:nvPr/>
          </p:nvSpPr>
          <p:spPr bwMode="auto">
            <a:xfrm>
              <a:off x="9406062" y="3070298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045AD18-23FF-4E79-8874-5D8EFD363DD8}"/>
                </a:ext>
              </a:extLst>
            </p:cNvPr>
            <p:cNvSpPr/>
            <p:nvPr/>
          </p:nvSpPr>
          <p:spPr bwMode="auto">
            <a:xfrm>
              <a:off x="7421874" y="3017456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E9D6C7F-3499-49AB-B3D8-B0C48C8E39EF}"/>
                </a:ext>
              </a:extLst>
            </p:cNvPr>
            <p:cNvSpPr/>
            <p:nvPr/>
          </p:nvSpPr>
          <p:spPr bwMode="auto">
            <a:xfrm>
              <a:off x="8405374" y="3765998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DDE4BBD-B9A6-436B-9D4D-3C9C63BA7A52}"/>
                </a:ext>
              </a:extLst>
            </p:cNvPr>
            <p:cNvCxnSpPr/>
            <p:nvPr/>
          </p:nvCxnSpPr>
          <p:spPr bwMode="auto">
            <a:xfrm>
              <a:off x="7635924" y="2630335"/>
              <a:ext cx="304800" cy="22860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E6871EC-5B02-4E85-A227-F040D73CE0B6}"/>
                </a:ext>
              </a:extLst>
            </p:cNvPr>
            <p:cNvCxnSpPr/>
            <p:nvPr/>
          </p:nvCxnSpPr>
          <p:spPr bwMode="auto">
            <a:xfrm>
              <a:off x="9137628" y="3673579"/>
              <a:ext cx="304800" cy="22860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70FF07A-AE02-4A8A-860C-9BE0FBF212B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902429" y="3697175"/>
              <a:ext cx="217815" cy="260813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B29BA5E-78BE-43B0-B22C-FAE138B48E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78663" y="2087152"/>
              <a:ext cx="8672" cy="431723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E4B6B3A-4718-4D35-89A4-C2DCCB759A4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426692" y="2831926"/>
              <a:ext cx="302102" cy="77176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7" name="Picture 6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D6742DD8-961E-333C-1E5B-2284CA928EE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9410">
            <a:off x="7035114" y="1052483"/>
            <a:ext cx="817136" cy="102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83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-68949" y="87013"/>
            <a:ext cx="121158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Free for all leads to deadlock</a:t>
            </a:r>
          </a:p>
        </p:txBody>
      </p:sp>
      <p:pic>
        <p:nvPicPr>
          <p:cNvPr id="4" name="Picture 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DEC2FE18-5DD2-429E-937A-9AD9BA6063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1268">
            <a:off x="4188045" y="3716544"/>
            <a:ext cx="802343" cy="805925"/>
          </a:xfrm>
          <a:prstGeom prst="rect">
            <a:avLst/>
          </a:prstGeom>
        </p:spPr>
      </p:pic>
      <p:pic>
        <p:nvPicPr>
          <p:cNvPr id="8" name="Picture 7" descr="A picture containing person, person, wall, standing&#10;&#10;Description automatically generated">
            <a:extLst>
              <a:ext uri="{FF2B5EF4-FFF2-40B4-BE49-F238E27FC236}">
                <a16:creationId xmlns:a16="http://schemas.microsoft.com/office/drawing/2014/main" id="{085D928B-021E-4BD5-80EE-BCE9FADDBD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72" y="4690588"/>
            <a:ext cx="813394" cy="1226758"/>
          </a:xfrm>
          <a:prstGeom prst="rect">
            <a:avLst/>
          </a:prstGeom>
        </p:spPr>
      </p:pic>
      <p:pic>
        <p:nvPicPr>
          <p:cNvPr id="10" name="Picture 9" descr="A person in a suit and tie&#10;&#10;Description automatically generated">
            <a:extLst>
              <a:ext uri="{FF2B5EF4-FFF2-40B4-BE49-F238E27FC236}">
                <a16:creationId xmlns:a16="http://schemas.microsoft.com/office/drawing/2014/main" id="{5237DAEA-3EDA-4DA0-9413-236FE2887E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159">
            <a:off x="7782915" y="3290942"/>
            <a:ext cx="727589" cy="1001712"/>
          </a:xfrm>
          <a:prstGeom prst="rect">
            <a:avLst/>
          </a:prstGeom>
        </p:spPr>
      </p:pic>
      <p:pic>
        <p:nvPicPr>
          <p:cNvPr id="12" name="Picture 11" descr="A person in a red shirt&#10;&#10;Description automatically generated with low confidence">
            <a:extLst>
              <a:ext uri="{FF2B5EF4-FFF2-40B4-BE49-F238E27FC236}">
                <a16:creationId xmlns:a16="http://schemas.microsoft.com/office/drawing/2014/main" id="{81C8C255-E6C9-48A1-BDCB-D48D624FBB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1329">
            <a:off x="7525254" y="1393030"/>
            <a:ext cx="626927" cy="90112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F973196-2E52-4B2D-BD07-92F74B2266BE}"/>
              </a:ext>
            </a:extLst>
          </p:cNvPr>
          <p:cNvGrpSpPr/>
          <p:nvPr/>
        </p:nvGrpSpPr>
        <p:grpSpPr>
          <a:xfrm>
            <a:off x="4942098" y="1983465"/>
            <a:ext cx="2713749" cy="2547809"/>
            <a:chOff x="7315200" y="1828800"/>
            <a:chExt cx="2713749" cy="254780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0166A1E-C9B3-4189-8A28-D94EC8D40398}"/>
                </a:ext>
              </a:extLst>
            </p:cNvPr>
            <p:cNvSpPr/>
            <p:nvPr/>
          </p:nvSpPr>
          <p:spPr bwMode="auto">
            <a:xfrm>
              <a:off x="7315200" y="1828800"/>
              <a:ext cx="2713749" cy="2547809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B203DF6-3EBE-4A80-962C-F51594E5E757}"/>
                </a:ext>
              </a:extLst>
            </p:cNvPr>
            <p:cNvSpPr/>
            <p:nvPr/>
          </p:nvSpPr>
          <p:spPr bwMode="auto">
            <a:xfrm>
              <a:off x="7828654" y="2087152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36D525-5702-4C93-8749-580814DE38B7}"/>
                </a:ext>
              </a:extLst>
            </p:cNvPr>
            <p:cNvSpPr/>
            <p:nvPr/>
          </p:nvSpPr>
          <p:spPr bwMode="auto">
            <a:xfrm>
              <a:off x="9053075" y="2139994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29B8595-841D-4A7F-87F8-DD15C5AC5912}"/>
                </a:ext>
              </a:extLst>
            </p:cNvPr>
            <p:cNvSpPr/>
            <p:nvPr/>
          </p:nvSpPr>
          <p:spPr bwMode="auto">
            <a:xfrm>
              <a:off x="9406062" y="3070298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045AD18-23FF-4E79-8874-5D8EFD363DD8}"/>
                </a:ext>
              </a:extLst>
            </p:cNvPr>
            <p:cNvSpPr/>
            <p:nvPr/>
          </p:nvSpPr>
          <p:spPr bwMode="auto">
            <a:xfrm>
              <a:off x="7421874" y="3017456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E9D6C7F-3499-49AB-B3D8-B0C48C8E39EF}"/>
                </a:ext>
              </a:extLst>
            </p:cNvPr>
            <p:cNvSpPr/>
            <p:nvPr/>
          </p:nvSpPr>
          <p:spPr bwMode="auto">
            <a:xfrm>
              <a:off x="8405374" y="3765998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DDE4BBD-B9A6-436B-9D4D-3C9C63BA7A52}"/>
                </a:ext>
              </a:extLst>
            </p:cNvPr>
            <p:cNvCxnSpPr/>
            <p:nvPr/>
          </p:nvCxnSpPr>
          <p:spPr bwMode="auto">
            <a:xfrm>
              <a:off x="7635924" y="2630335"/>
              <a:ext cx="304800" cy="22860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E6871EC-5B02-4E85-A227-F040D73CE0B6}"/>
                </a:ext>
              </a:extLst>
            </p:cNvPr>
            <p:cNvCxnSpPr/>
            <p:nvPr/>
          </p:nvCxnSpPr>
          <p:spPr bwMode="auto">
            <a:xfrm>
              <a:off x="9137628" y="3673579"/>
              <a:ext cx="304800" cy="22860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70FF07A-AE02-4A8A-860C-9BE0FBF212B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902429" y="3697175"/>
              <a:ext cx="217815" cy="260813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B29BA5E-78BE-43B0-B22C-FAE138B48E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78663" y="2087152"/>
              <a:ext cx="8672" cy="431723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E4B6B3A-4718-4D35-89A4-C2DCCB759A4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426692" y="2831926"/>
              <a:ext cx="302102" cy="77176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FC6802-AA7F-4C7E-B982-81C7643FF873}"/>
              </a:ext>
            </a:extLst>
          </p:cNvPr>
          <p:cNvSpPr/>
          <p:nvPr/>
        </p:nvSpPr>
        <p:spPr bwMode="auto">
          <a:xfrm>
            <a:off x="6819996" y="2875203"/>
            <a:ext cx="786751" cy="327023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C15880C-3AE0-402E-BF6F-4EE4A3C074C8}"/>
              </a:ext>
            </a:extLst>
          </p:cNvPr>
          <p:cNvSpPr/>
          <p:nvPr/>
        </p:nvSpPr>
        <p:spPr bwMode="auto">
          <a:xfrm rot="16200000">
            <a:off x="5901533" y="2294166"/>
            <a:ext cx="786751" cy="32702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1EC936D-82E6-4791-9CA7-32DE1414F301}"/>
              </a:ext>
            </a:extLst>
          </p:cNvPr>
          <p:cNvSpPr/>
          <p:nvPr/>
        </p:nvSpPr>
        <p:spPr bwMode="auto">
          <a:xfrm rot="1422189">
            <a:off x="6467665" y="3779033"/>
            <a:ext cx="786751" cy="327023"/>
          </a:xfrm>
          <a:prstGeom prst="roundRect">
            <a:avLst/>
          </a:prstGeom>
          <a:noFill/>
          <a:ln>
            <a:solidFill>
              <a:schemeClr val="accent6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4AA8775-723E-4EB5-8BA7-4D6BF1FE7591}"/>
              </a:ext>
            </a:extLst>
          </p:cNvPr>
          <p:cNvSpPr/>
          <p:nvPr/>
        </p:nvSpPr>
        <p:spPr bwMode="auto">
          <a:xfrm rot="8094384">
            <a:off x="5243841" y="3830158"/>
            <a:ext cx="786751" cy="327023"/>
          </a:xfrm>
          <a:prstGeom prst="roundRect">
            <a:avLst/>
          </a:prstGeom>
          <a:noFill/>
          <a:ln>
            <a:solidFill>
              <a:srgbClr val="9E78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7CC6DA6-F02D-4F85-9CC9-E67E88BC8BFC}"/>
              </a:ext>
            </a:extLst>
          </p:cNvPr>
          <p:cNvSpPr/>
          <p:nvPr/>
        </p:nvSpPr>
        <p:spPr bwMode="auto">
          <a:xfrm rot="2694170">
            <a:off x="4990955" y="2711691"/>
            <a:ext cx="786751" cy="327023"/>
          </a:xfrm>
          <a:prstGeom prst="roundRect">
            <a:avLst/>
          </a:prstGeom>
          <a:noFill/>
          <a:ln>
            <a:solidFill>
              <a:srgbClr val="F430AB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2B196B-42F5-4429-A270-E6BC29E99AE1}"/>
              </a:ext>
            </a:extLst>
          </p:cNvPr>
          <p:cNvCxnSpPr/>
          <p:nvPr/>
        </p:nvCxnSpPr>
        <p:spPr bwMode="auto">
          <a:xfrm>
            <a:off x="4302123" y="2215007"/>
            <a:ext cx="0" cy="12954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235884-CA3C-4FBB-86E5-F0434401BAAD}"/>
              </a:ext>
            </a:extLst>
          </p:cNvPr>
          <p:cNvCxnSpPr/>
          <p:nvPr/>
        </p:nvCxnSpPr>
        <p:spPr bwMode="auto">
          <a:xfrm flipH="1">
            <a:off x="5673723" y="1605407"/>
            <a:ext cx="1539649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6BC7112-6800-47B7-BD70-0964251AB1E9}"/>
              </a:ext>
            </a:extLst>
          </p:cNvPr>
          <p:cNvCxnSpPr>
            <a:cxnSpLocks/>
          </p:cNvCxnSpPr>
          <p:nvPr/>
        </p:nvCxnSpPr>
        <p:spPr bwMode="auto">
          <a:xfrm>
            <a:off x="4835523" y="4729607"/>
            <a:ext cx="843987" cy="816192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59CB30E-6106-4F3C-8CB1-684ED575455E}"/>
              </a:ext>
            </a:extLst>
          </p:cNvPr>
          <p:cNvCxnSpPr>
            <a:cxnSpLocks/>
          </p:cNvCxnSpPr>
          <p:nvPr/>
        </p:nvCxnSpPr>
        <p:spPr bwMode="auto">
          <a:xfrm flipV="1">
            <a:off x="7069326" y="4639387"/>
            <a:ext cx="769391" cy="75597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7073980-1AA5-4835-BFB8-9CA1ECD54C5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121123" y="2294659"/>
            <a:ext cx="271971" cy="873692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6A2156F-80A4-34FB-F8E5-7B1921AA5D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9410">
            <a:off x="4679767" y="1219417"/>
            <a:ext cx="817136" cy="102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84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34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11F6A-B7DE-426A-9EF1-376F32E47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0" y="1219200"/>
            <a:ext cx="9550400" cy="4648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Low response time &amp; Starvation-freedom</a:t>
            </a:r>
          </a:p>
          <a:p>
            <a:pPr marL="0" indent="0" algn="ctr">
              <a:buNone/>
            </a:pPr>
            <a:r>
              <a:rPr lang="en-US" dirty="0"/>
              <a:t>Make sure that everyone gets to run in a given period  of time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Constraint 1: </a:t>
            </a:r>
            <a:r>
              <a:rPr lang="en-US" i="1" dirty="0">
                <a:solidFill>
                  <a:schemeClr val="accent1"/>
                </a:solidFill>
              </a:rPr>
              <a:t>Target Latency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r>
              <a:rPr lang="en-US" dirty="0"/>
              <a:t>Period of time over which every process</a:t>
            </a:r>
          </a:p>
          <a:p>
            <a:pPr marL="457200" lvl="1" indent="0" algn="ctr">
              <a:buNone/>
            </a:pPr>
            <a:r>
              <a:rPr lang="en-US" dirty="0"/>
              <a:t> gets service</a:t>
            </a:r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dirty="0"/>
              <a:t>Quanta = </a:t>
            </a:r>
            <a:r>
              <a:rPr lang="en-US" dirty="0" err="1"/>
              <a:t>Target_Latency</a:t>
            </a:r>
            <a:r>
              <a:rPr lang="en-US" dirty="0"/>
              <a:t> / n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Responsiveness</a:t>
            </a:r>
          </a:p>
        </p:txBody>
      </p:sp>
    </p:spTree>
    <p:extLst>
      <p:ext uri="{BB962C8B-B14F-4D97-AF65-F5344CB8AC3E}">
        <p14:creationId xmlns:p14="http://schemas.microsoft.com/office/powerpoint/2010/main" val="2251160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121158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Intervention needed</a:t>
            </a:r>
          </a:p>
        </p:txBody>
      </p:sp>
      <p:pic>
        <p:nvPicPr>
          <p:cNvPr id="4" name="Picture 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DEC2FE18-5DD2-429E-937A-9AD9BA6063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1268">
            <a:off x="951797" y="3632390"/>
            <a:ext cx="802343" cy="805925"/>
          </a:xfrm>
          <a:prstGeom prst="rect">
            <a:avLst/>
          </a:prstGeom>
        </p:spPr>
      </p:pic>
      <p:pic>
        <p:nvPicPr>
          <p:cNvPr id="8" name="Picture 7" descr="A picture containing person, person, wall, standing&#10;&#10;Description automatically generated">
            <a:extLst>
              <a:ext uri="{FF2B5EF4-FFF2-40B4-BE49-F238E27FC236}">
                <a16:creationId xmlns:a16="http://schemas.microsoft.com/office/drawing/2014/main" id="{085D928B-021E-4BD5-80EE-BCE9FADDBD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24" y="4606434"/>
            <a:ext cx="813394" cy="1226758"/>
          </a:xfrm>
          <a:prstGeom prst="rect">
            <a:avLst/>
          </a:prstGeom>
        </p:spPr>
      </p:pic>
      <p:pic>
        <p:nvPicPr>
          <p:cNvPr id="10" name="Picture 9" descr="A person in a suit and tie&#10;&#10;Description automatically generated">
            <a:extLst>
              <a:ext uri="{FF2B5EF4-FFF2-40B4-BE49-F238E27FC236}">
                <a16:creationId xmlns:a16="http://schemas.microsoft.com/office/drawing/2014/main" id="{5237DAEA-3EDA-4DA0-9413-236FE2887E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159">
            <a:off x="4546667" y="3206788"/>
            <a:ext cx="727589" cy="1001712"/>
          </a:xfrm>
          <a:prstGeom prst="rect">
            <a:avLst/>
          </a:prstGeom>
        </p:spPr>
      </p:pic>
      <p:pic>
        <p:nvPicPr>
          <p:cNvPr id="12" name="Picture 11" descr="A person in a red shirt&#10;&#10;Description automatically generated with low confidence">
            <a:extLst>
              <a:ext uri="{FF2B5EF4-FFF2-40B4-BE49-F238E27FC236}">
                <a16:creationId xmlns:a16="http://schemas.microsoft.com/office/drawing/2014/main" id="{81C8C255-E6C9-48A1-BDCB-D48D624FBB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1329">
            <a:off x="4289006" y="1308876"/>
            <a:ext cx="626927" cy="90112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F973196-2E52-4B2D-BD07-92F74B2266BE}"/>
              </a:ext>
            </a:extLst>
          </p:cNvPr>
          <p:cNvGrpSpPr/>
          <p:nvPr/>
        </p:nvGrpSpPr>
        <p:grpSpPr>
          <a:xfrm>
            <a:off x="1705850" y="1899311"/>
            <a:ext cx="2713749" cy="2547809"/>
            <a:chOff x="7315200" y="1828800"/>
            <a:chExt cx="2713749" cy="254780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0166A1E-C9B3-4189-8A28-D94EC8D40398}"/>
                </a:ext>
              </a:extLst>
            </p:cNvPr>
            <p:cNvSpPr/>
            <p:nvPr/>
          </p:nvSpPr>
          <p:spPr bwMode="auto">
            <a:xfrm>
              <a:off x="7315200" y="1828800"/>
              <a:ext cx="2713749" cy="2547809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B203DF6-3EBE-4A80-962C-F51594E5E757}"/>
                </a:ext>
              </a:extLst>
            </p:cNvPr>
            <p:cNvSpPr/>
            <p:nvPr/>
          </p:nvSpPr>
          <p:spPr bwMode="auto">
            <a:xfrm>
              <a:off x="7828654" y="2087152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36D525-5702-4C93-8749-580814DE38B7}"/>
                </a:ext>
              </a:extLst>
            </p:cNvPr>
            <p:cNvSpPr/>
            <p:nvPr/>
          </p:nvSpPr>
          <p:spPr bwMode="auto">
            <a:xfrm>
              <a:off x="9053075" y="2139994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29B8595-841D-4A7F-87F8-DD15C5AC5912}"/>
                </a:ext>
              </a:extLst>
            </p:cNvPr>
            <p:cNvSpPr/>
            <p:nvPr/>
          </p:nvSpPr>
          <p:spPr bwMode="auto">
            <a:xfrm>
              <a:off x="9406062" y="3070298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045AD18-23FF-4E79-8874-5D8EFD363DD8}"/>
                </a:ext>
              </a:extLst>
            </p:cNvPr>
            <p:cNvSpPr/>
            <p:nvPr/>
          </p:nvSpPr>
          <p:spPr bwMode="auto">
            <a:xfrm>
              <a:off x="7421874" y="3017456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E9D6C7F-3499-49AB-B3D8-B0C48C8E39EF}"/>
                </a:ext>
              </a:extLst>
            </p:cNvPr>
            <p:cNvSpPr/>
            <p:nvPr/>
          </p:nvSpPr>
          <p:spPr bwMode="auto">
            <a:xfrm>
              <a:off x="8405374" y="3765998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DDE4BBD-B9A6-436B-9D4D-3C9C63BA7A52}"/>
                </a:ext>
              </a:extLst>
            </p:cNvPr>
            <p:cNvCxnSpPr/>
            <p:nvPr/>
          </p:nvCxnSpPr>
          <p:spPr bwMode="auto">
            <a:xfrm>
              <a:off x="7635924" y="2630335"/>
              <a:ext cx="304800" cy="22860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E6871EC-5B02-4E85-A227-F040D73CE0B6}"/>
                </a:ext>
              </a:extLst>
            </p:cNvPr>
            <p:cNvCxnSpPr/>
            <p:nvPr/>
          </p:nvCxnSpPr>
          <p:spPr bwMode="auto">
            <a:xfrm>
              <a:off x="9137628" y="3673579"/>
              <a:ext cx="304800" cy="22860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70FF07A-AE02-4A8A-860C-9BE0FBF212B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902429" y="3697175"/>
              <a:ext cx="217815" cy="260813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B29BA5E-78BE-43B0-B22C-FAE138B48E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78663" y="2087152"/>
              <a:ext cx="8672" cy="431723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E4B6B3A-4718-4D35-89A4-C2DCCB759A4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426692" y="2831926"/>
              <a:ext cx="302102" cy="77176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FC6802-AA7F-4C7E-B982-81C7643FF873}"/>
              </a:ext>
            </a:extLst>
          </p:cNvPr>
          <p:cNvSpPr/>
          <p:nvPr/>
        </p:nvSpPr>
        <p:spPr bwMode="auto">
          <a:xfrm>
            <a:off x="3583748" y="2791049"/>
            <a:ext cx="786751" cy="327023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C15880C-3AE0-402E-BF6F-4EE4A3C074C8}"/>
              </a:ext>
            </a:extLst>
          </p:cNvPr>
          <p:cNvSpPr/>
          <p:nvPr/>
        </p:nvSpPr>
        <p:spPr bwMode="auto">
          <a:xfrm rot="16200000">
            <a:off x="2665285" y="2210012"/>
            <a:ext cx="786751" cy="32702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1EC936D-82E6-4791-9CA7-32DE1414F301}"/>
              </a:ext>
            </a:extLst>
          </p:cNvPr>
          <p:cNvSpPr/>
          <p:nvPr/>
        </p:nvSpPr>
        <p:spPr bwMode="auto">
          <a:xfrm rot="1422189">
            <a:off x="3231417" y="3694879"/>
            <a:ext cx="786751" cy="327023"/>
          </a:xfrm>
          <a:prstGeom prst="roundRect">
            <a:avLst/>
          </a:prstGeom>
          <a:noFill/>
          <a:ln>
            <a:solidFill>
              <a:schemeClr val="accent6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4AA8775-723E-4EB5-8BA7-4D6BF1FE7591}"/>
              </a:ext>
            </a:extLst>
          </p:cNvPr>
          <p:cNvSpPr/>
          <p:nvPr/>
        </p:nvSpPr>
        <p:spPr bwMode="auto">
          <a:xfrm rot="8094384">
            <a:off x="2007593" y="3746004"/>
            <a:ext cx="786751" cy="327023"/>
          </a:xfrm>
          <a:prstGeom prst="roundRect">
            <a:avLst/>
          </a:prstGeom>
          <a:noFill/>
          <a:ln>
            <a:solidFill>
              <a:srgbClr val="9E78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7CC6DA6-F02D-4F85-9CC9-E67E88BC8BFC}"/>
              </a:ext>
            </a:extLst>
          </p:cNvPr>
          <p:cNvSpPr/>
          <p:nvPr/>
        </p:nvSpPr>
        <p:spPr bwMode="auto">
          <a:xfrm rot="2694170">
            <a:off x="1754707" y="2627537"/>
            <a:ext cx="786751" cy="327023"/>
          </a:xfrm>
          <a:prstGeom prst="roundRect">
            <a:avLst/>
          </a:prstGeom>
          <a:noFill/>
          <a:ln>
            <a:solidFill>
              <a:srgbClr val="F430AB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2B196B-42F5-4429-A270-E6BC29E99AE1}"/>
              </a:ext>
            </a:extLst>
          </p:cNvPr>
          <p:cNvCxnSpPr/>
          <p:nvPr/>
        </p:nvCxnSpPr>
        <p:spPr bwMode="auto">
          <a:xfrm>
            <a:off x="1065875" y="2130853"/>
            <a:ext cx="0" cy="12954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235884-CA3C-4FBB-86E5-F0434401BAAD}"/>
              </a:ext>
            </a:extLst>
          </p:cNvPr>
          <p:cNvCxnSpPr/>
          <p:nvPr/>
        </p:nvCxnSpPr>
        <p:spPr bwMode="auto">
          <a:xfrm flipH="1">
            <a:off x="2437475" y="1521253"/>
            <a:ext cx="1539649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6BC7112-6800-47B7-BD70-0964251AB1E9}"/>
              </a:ext>
            </a:extLst>
          </p:cNvPr>
          <p:cNvCxnSpPr>
            <a:cxnSpLocks/>
          </p:cNvCxnSpPr>
          <p:nvPr/>
        </p:nvCxnSpPr>
        <p:spPr bwMode="auto">
          <a:xfrm>
            <a:off x="1599275" y="4645453"/>
            <a:ext cx="843987" cy="816192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59CB30E-6106-4F3C-8CB1-684ED575455E}"/>
              </a:ext>
            </a:extLst>
          </p:cNvPr>
          <p:cNvCxnSpPr>
            <a:cxnSpLocks/>
          </p:cNvCxnSpPr>
          <p:nvPr/>
        </p:nvCxnSpPr>
        <p:spPr bwMode="auto">
          <a:xfrm flipV="1">
            <a:off x="3833078" y="4555233"/>
            <a:ext cx="769391" cy="75597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7073980-1AA5-4835-BFB8-9CA1ECD54C5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84875" y="2210505"/>
            <a:ext cx="271971" cy="873692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DABC7C1-4453-4A55-935D-582BE5F6DC39}"/>
              </a:ext>
            </a:extLst>
          </p:cNvPr>
          <p:cNvSpPr txBox="1"/>
          <p:nvPr/>
        </p:nvSpPr>
        <p:spPr>
          <a:xfrm>
            <a:off x="5903430" y="1054529"/>
            <a:ext cx="6105644" cy="5563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b="0">
                <a:latin typeface="+mn-lt"/>
                <a:ea typeface="굴림" panose="020B0600000101010101" pitchFamily="34" charset="-127"/>
              </a:rPr>
              <a:t>Fixing deadlock needs external intervention!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altLang="ko-KR" sz="2400" b="0">
              <a:latin typeface="+mn-lt"/>
              <a:ea typeface="굴림" panose="020B0600000101010101" pitchFamily="34" charset="-127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altLang="ko-KR" sz="2400" b="0">
              <a:latin typeface="+mn-lt"/>
              <a:ea typeface="굴림" panose="020B0600000101010101" pitchFamily="34" charset="-127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b="0">
                <a:latin typeface="+mn-lt"/>
                <a:ea typeface="굴림" panose="020B0600000101010101" pitchFamily="34" charset="-127"/>
              </a:rPr>
              <a:t>How could we have prevented this?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altLang="ko-KR" sz="2400" b="0">
              <a:latin typeface="+mn-lt"/>
              <a:ea typeface="굴림" panose="020B0600000101010101" pitchFamily="34" charset="-127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b="0">
                <a:latin typeface="+mn-lt"/>
                <a:ea typeface="굴림" panose="020B0600000101010101" pitchFamily="34" charset="-127"/>
              </a:rPr>
              <a:t> - Give everyone two chopsticks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altLang="ko-KR" sz="2400" b="0">
              <a:latin typeface="+mn-lt"/>
              <a:ea typeface="굴림" panose="020B0600000101010101" pitchFamily="34" charset="-127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b="0">
                <a:latin typeface="+mn-lt"/>
                <a:ea typeface="굴림" panose="020B0600000101010101" pitchFamily="34" charset="-127"/>
              </a:rPr>
              <a:t> - Make everyone “give up” after a while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altLang="ko-KR" sz="2400" b="0">
              <a:latin typeface="+mn-lt"/>
              <a:ea typeface="굴림" panose="020B0600000101010101" pitchFamily="34" charset="-127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b="0">
                <a:latin typeface="+mn-lt"/>
                <a:ea typeface="굴림" panose="020B0600000101010101" pitchFamily="34" charset="-127"/>
              </a:rPr>
              <a:t> - Require everyone to pick up both chopsticks atomically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b="0">
                <a:latin typeface="+mn-lt"/>
                <a:ea typeface="굴림" panose="020B0600000101010101" pitchFamily="34" charset="-127"/>
              </a:rPr>
              <a:t> </a:t>
            </a:r>
          </a:p>
        </p:txBody>
      </p:sp>
      <p:pic>
        <p:nvPicPr>
          <p:cNvPr id="2" name="Picture 1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89298CCB-AD52-B688-8DA6-84D875F7009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9410">
            <a:off x="1265230" y="1159407"/>
            <a:ext cx="817136" cy="102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48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12115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Four requirements for occurrence of deadlock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10058400" cy="5334000"/>
          </a:xfrm>
        </p:spPr>
        <p:txBody>
          <a:bodyPr/>
          <a:lstStyle/>
          <a:p>
            <a:pPr marL="0" indent="0" algn="ctr">
              <a:spcBef>
                <a:spcPct val="20000"/>
              </a:spcBef>
              <a:buNone/>
            </a:pP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 marL="0" indent="0" algn="ctr">
              <a:spcBef>
                <a:spcPct val="2000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1) Mutual exclusion and bounded resources</a:t>
            </a:r>
          </a:p>
          <a:p>
            <a:pPr marL="457200" lvl="1" indent="0" algn="ctr"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Only one thread at a time can use a resource.</a:t>
            </a:r>
          </a:p>
          <a:p>
            <a:pPr marL="0" indent="0" algn="ctr">
              <a:spcBef>
                <a:spcPct val="20000"/>
              </a:spcBef>
              <a:buNone/>
            </a:pP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 marL="0" indent="0" algn="ctr">
              <a:spcBef>
                <a:spcPct val="20000"/>
              </a:spcBef>
              <a:buNone/>
            </a:pP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 marL="0" indent="0" algn="ctr">
              <a:spcBef>
                <a:spcPct val="20000"/>
              </a:spcBef>
              <a:buNone/>
            </a:pP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 marL="0" indent="0" algn="ctr">
              <a:spcBef>
                <a:spcPct val="2000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2) Hold and wait</a:t>
            </a:r>
          </a:p>
          <a:p>
            <a:pPr marL="457200" lvl="1" indent="0" algn="ctr"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Thread holding at least one resource is waiting to acquire additional resources held by other threads</a:t>
            </a:r>
          </a:p>
        </p:txBody>
      </p:sp>
    </p:spTree>
    <p:extLst>
      <p:ext uri="{BB962C8B-B14F-4D97-AF65-F5344CB8AC3E}">
        <p14:creationId xmlns:p14="http://schemas.microsoft.com/office/powerpoint/2010/main" val="286354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B9BE3-3793-045C-E202-FC3593439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/>
              <a:t>Four requirements for occurrence of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2B7D1-84A9-4AC5-27B4-E7CFE9A3C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71600"/>
            <a:ext cx="10566400" cy="4648200"/>
          </a:xfrm>
        </p:spPr>
        <p:txBody>
          <a:bodyPr/>
          <a:lstStyle/>
          <a:p>
            <a:pPr marL="0" indent="0" algn="ctr">
              <a:spcBef>
                <a:spcPct val="2000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3) No preemption</a:t>
            </a:r>
          </a:p>
          <a:p>
            <a:pPr marL="457200" lvl="1" indent="0" algn="ctr"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Resources are released only voluntarily by the thread holding the resource, after thread is finished with it</a:t>
            </a:r>
          </a:p>
          <a:p>
            <a:pPr lvl="1" algn="ctr"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spcBef>
                <a:spcPct val="2000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4) Circular wait</a:t>
            </a:r>
          </a:p>
          <a:p>
            <a:pPr marL="0" indent="0" algn="ctr"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There exists a set {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…,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} of waiting threads</a:t>
            </a:r>
          </a:p>
          <a:p>
            <a:pPr lvl="2" algn="ctr">
              <a:spcBef>
                <a:spcPct val="20000"/>
              </a:spcBef>
            </a:pP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 </a:t>
            </a:r>
            <a:r>
              <a:rPr lang="en-US" altLang="ko-KR" dirty="0">
                <a:ea typeface="굴림" panose="020B0600000101010101" pitchFamily="34" charset="-127"/>
              </a:rPr>
              <a:t>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endParaRPr lang="en-US" altLang="ko-KR" dirty="0">
              <a:ea typeface="굴림" panose="020B0600000101010101" pitchFamily="34" charset="-127"/>
            </a:endParaRPr>
          </a:p>
          <a:p>
            <a:pPr lvl="2" algn="ctr">
              <a:spcBef>
                <a:spcPct val="20000"/>
              </a:spcBef>
            </a:pP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3</a:t>
            </a:r>
            <a:endParaRPr lang="en-US" altLang="ko-KR" dirty="0">
              <a:ea typeface="굴림" panose="020B0600000101010101" pitchFamily="34" charset="-127"/>
            </a:endParaRPr>
          </a:p>
          <a:p>
            <a:pPr lvl="2" algn="ctr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…</a:t>
            </a:r>
          </a:p>
          <a:p>
            <a:pPr lvl="2" algn="ctr">
              <a:spcBef>
                <a:spcPct val="20000"/>
              </a:spcBef>
            </a:pP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i="1" baseline="-25000" dirty="0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endParaRPr lang="en-US" altLang="ko-KR" dirty="0">
              <a:ea typeface="굴림" panose="020B0600000101010101" pitchFamily="34" charset="-12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82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221"/>
            <a:ext cx="12191999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Detecting Deadlock:  Resource-Allocation Graph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762000"/>
            <a:ext cx="9372600" cy="5638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dirty="0">
                <a:ea typeface="굴림" panose="020B0600000101010101" pitchFamily="34" charset="-127"/>
              </a:rPr>
              <a:t>System Model	</a:t>
            </a:r>
          </a:p>
          <a:p>
            <a:pPr marL="0" indent="0" algn="ctr">
              <a:buNone/>
            </a:pPr>
            <a:endParaRPr lang="en-US" altLang="ko-KR" u="sng" dirty="0">
              <a:ea typeface="굴림" panose="020B0600000101010101" pitchFamily="34" charset="-127"/>
            </a:endParaRPr>
          </a:p>
          <a:p>
            <a:pPr marL="0" indent="0" algn="ctr">
              <a:buNone/>
            </a:pPr>
            <a:r>
              <a:rPr lang="en-US" altLang="ko-KR" dirty="0">
                <a:ea typeface="굴림" panose="020B0600000101010101" pitchFamily="34" charset="-127"/>
              </a:rPr>
              <a:t>A set of Threads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i="1" baseline="-25000" dirty="0">
                <a:ea typeface="굴림" panose="020B0600000101010101" pitchFamily="34" charset="-127"/>
              </a:rPr>
              <a:t>1</a:t>
            </a:r>
            <a:r>
              <a:rPr lang="en-US" altLang="ko-KR" i="1" dirty="0">
                <a:ea typeface="굴림" panose="020B0600000101010101" pitchFamily="34" charset="-127"/>
              </a:rPr>
              <a:t>, T</a:t>
            </a:r>
            <a:r>
              <a:rPr lang="en-US" altLang="ko-KR" i="1" baseline="-25000" dirty="0">
                <a:ea typeface="굴림" panose="020B0600000101010101" pitchFamily="34" charset="-127"/>
              </a:rPr>
              <a:t>2</a:t>
            </a:r>
            <a:r>
              <a:rPr lang="en-US" altLang="ko-KR" i="1" dirty="0">
                <a:ea typeface="굴림" panose="020B0600000101010101" pitchFamily="34" charset="-127"/>
              </a:rPr>
              <a:t>, </a:t>
            </a:r>
            <a:r>
              <a:rPr lang="en-US" altLang="ko-KR" dirty="0">
                <a:ea typeface="굴림" panose="020B0600000101010101" pitchFamily="34" charset="-127"/>
              </a:rPr>
              <a:t>. . .,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i="1" baseline="-25000" dirty="0">
                <a:ea typeface="굴림" panose="020B0600000101010101" pitchFamily="34" charset="-127"/>
              </a:rPr>
              <a:t>n</a:t>
            </a: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buNone/>
            </a:pPr>
            <a:r>
              <a:rPr lang="en-US" altLang="ko-KR" dirty="0">
                <a:ea typeface="굴림" panose="020B0600000101010101" pitchFamily="34" charset="-127"/>
              </a:rPr>
              <a:t>Resource types 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. . ., 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m</a:t>
            </a:r>
          </a:p>
          <a:p>
            <a:pPr marL="0" indent="0" algn="ctr">
              <a:buNone/>
            </a:pPr>
            <a:r>
              <a:rPr lang="en-US" altLang="ko-KR" i="1" dirty="0">
                <a:ea typeface="굴림" panose="020B0600000101010101" pitchFamily="34" charset="-127"/>
              </a:rPr>
              <a:t>CPU cycles, memory space, I/O devices</a:t>
            </a:r>
          </a:p>
          <a:p>
            <a:pPr marL="0" indent="0" algn="ctr">
              <a:buNone/>
            </a:pPr>
            <a:endParaRPr lang="en-US" altLang="ko-KR" i="1" dirty="0">
              <a:ea typeface="굴림" panose="020B0600000101010101" pitchFamily="34" charset="-127"/>
            </a:endParaRPr>
          </a:p>
          <a:p>
            <a:pPr marL="0" indent="0" algn="ctr">
              <a:buNone/>
            </a:pPr>
            <a:r>
              <a:rPr lang="en-US" altLang="ko-KR" dirty="0">
                <a:ea typeface="굴림" panose="020B0600000101010101" pitchFamily="34" charset="-127"/>
              </a:rPr>
              <a:t>Each resource type 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i</a:t>
            </a:r>
            <a:r>
              <a:rPr lang="en-US" altLang="ko-KR" dirty="0">
                <a:ea typeface="굴림" panose="020B0600000101010101" pitchFamily="34" charset="-127"/>
              </a:rPr>
              <a:t> has </a:t>
            </a:r>
            <a:r>
              <a:rPr lang="en-US" altLang="ko-KR" i="1" dirty="0">
                <a:ea typeface="굴림" panose="020B0600000101010101" pitchFamily="34" charset="-127"/>
              </a:rPr>
              <a:t>W</a:t>
            </a:r>
            <a:r>
              <a:rPr lang="en-US" altLang="ko-KR" baseline="-25000" dirty="0">
                <a:ea typeface="굴림" panose="020B0600000101010101" pitchFamily="34" charset="-127"/>
              </a:rPr>
              <a:t>i</a:t>
            </a:r>
            <a:r>
              <a:rPr lang="en-US" altLang="ko-KR" dirty="0">
                <a:ea typeface="굴림" panose="020B0600000101010101" pitchFamily="34" charset="-127"/>
              </a:rPr>
              <a:t> instances</a:t>
            </a:r>
          </a:p>
          <a:p>
            <a:pPr marL="0" indent="0" algn="ctr"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buNone/>
            </a:pPr>
            <a:r>
              <a:rPr lang="en-US" altLang="ko-KR" dirty="0">
                <a:ea typeface="굴림" panose="020B0600000101010101" pitchFamily="34" charset="-127"/>
              </a:rPr>
              <a:t>Each thread </a:t>
            </a:r>
          </a:p>
          <a:p>
            <a:pPr marL="0" indent="0" algn="ctr">
              <a:buNone/>
            </a:pP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Request() / Use() / Release() </a:t>
            </a:r>
            <a:r>
              <a:rPr lang="en-US" altLang="ko-KR" dirty="0">
                <a:ea typeface="굴림" panose="020B0600000101010101" pitchFamily="34" charset="-127"/>
              </a:rPr>
              <a:t>a resource:</a:t>
            </a:r>
          </a:p>
        </p:txBody>
      </p:sp>
    </p:spTree>
    <p:extLst>
      <p:ext uri="{BB962C8B-B14F-4D97-AF65-F5344CB8AC3E}">
        <p14:creationId xmlns:p14="http://schemas.microsoft.com/office/powerpoint/2010/main" val="129361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221"/>
            <a:ext cx="12191999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ko-KR" sz="2800">
                <a:ea typeface="굴림" panose="020B0600000101010101" pitchFamily="34" charset="-127"/>
              </a:rPr>
              <a:t>Detecting Deadlock:  Resource-Allocation Graph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762000"/>
            <a:ext cx="9372600" cy="5638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>
                <a:ea typeface="굴림" panose="020B0600000101010101" pitchFamily="34" charset="-127"/>
              </a:rPr>
              <a:t>Resource-Allocation Graph</a:t>
            </a:r>
          </a:p>
          <a:p>
            <a:pPr marL="0" indent="0" algn="ctr">
              <a:buNone/>
            </a:pPr>
            <a:endParaRPr lang="en-US" altLang="ko-KR">
              <a:ea typeface="굴림" panose="020B0600000101010101" pitchFamily="34" charset="-127"/>
            </a:endParaRPr>
          </a:p>
          <a:p>
            <a:pPr lvl="1" algn="ctr"/>
            <a:r>
              <a:rPr lang="en-US" altLang="ko-KR">
                <a:ea typeface="굴림" panose="020B0600000101010101" pitchFamily="34" charset="-127"/>
              </a:rPr>
              <a:t>V is partitioned into two types:</a:t>
            </a:r>
          </a:p>
          <a:p>
            <a:pPr lvl="1" algn="ctr"/>
            <a:endParaRPr lang="en-US" altLang="ko-KR" i="1">
              <a:ea typeface="굴림" panose="020B0600000101010101" pitchFamily="34" charset="-127"/>
            </a:endParaRPr>
          </a:p>
          <a:p>
            <a:pPr marL="457200" lvl="1" indent="0" algn="ctr">
              <a:buNone/>
            </a:pPr>
            <a:r>
              <a:rPr lang="en-US" altLang="ko-KR" i="1">
                <a:ea typeface="굴림" panose="020B0600000101010101" pitchFamily="34" charset="-127"/>
              </a:rPr>
              <a:t>T</a:t>
            </a:r>
            <a:r>
              <a:rPr lang="en-US" altLang="ko-KR">
                <a:ea typeface="굴림" panose="020B0600000101010101" pitchFamily="34" charset="-127"/>
              </a:rPr>
              <a:t> = {</a:t>
            </a:r>
            <a:r>
              <a:rPr lang="en-US" altLang="ko-KR" i="1">
                <a:ea typeface="굴림" panose="020B0600000101010101" pitchFamily="34" charset="-127"/>
              </a:rPr>
              <a:t>T</a:t>
            </a:r>
            <a:r>
              <a:rPr lang="en-US" altLang="ko-KR" baseline="-25000">
                <a:ea typeface="굴림" panose="020B0600000101010101" pitchFamily="34" charset="-127"/>
              </a:rPr>
              <a:t>1</a:t>
            </a:r>
            <a:r>
              <a:rPr lang="en-US" altLang="ko-KR">
                <a:ea typeface="굴림" panose="020B0600000101010101" pitchFamily="34" charset="-127"/>
              </a:rPr>
              <a:t>, </a:t>
            </a:r>
            <a:r>
              <a:rPr lang="en-US" altLang="ko-KR" i="1">
                <a:ea typeface="굴림" panose="020B0600000101010101" pitchFamily="34" charset="-127"/>
              </a:rPr>
              <a:t>T</a:t>
            </a:r>
            <a:r>
              <a:rPr lang="en-US" altLang="ko-KR" baseline="-25000">
                <a:ea typeface="굴림" panose="020B0600000101010101" pitchFamily="34" charset="-127"/>
              </a:rPr>
              <a:t>2</a:t>
            </a:r>
            <a:r>
              <a:rPr lang="en-US" altLang="ko-KR">
                <a:ea typeface="굴림" panose="020B0600000101010101" pitchFamily="34" charset="-127"/>
              </a:rPr>
              <a:t>, …, </a:t>
            </a:r>
            <a:r>
              <a:rPr lang="en-US" altLang="ko-KR" i="1">
                <a:ea typeface="굴림" panose="020B0600000101010101" pitchFamily="34" charset="-127"/>
              </a:rPr>
              <a:t>T</a:t>
            </a:r>
            <a:r>
              <a:rPr lang="en-US" altLang="ko-KR" i="1" baseline="-25000">
                <a:ea typeface="굴림" panose="020B0600000101010101" pitchFamily="34" charset="-127"/>
              </a:rPr>
              <a:t>n</a:t>
            </a:r>
            <a:r>
              <a:rPr lang="en-US" altLang="ko-KR">
                <a:ea typeface="굴림" panose="020B0600000101010101" pitchFamily="34" charset="-127"/>
              </a:rPr>
              <a:t>}, </a:t>
            </a:r>
          </a:p>
          <a:p>
            <a:pPr marL="914400" lvl="2" indent="0" algn="ctr">
              <a:buNone/>
            </a:pPr>
            <a:r>
              <a:rPr lang="en-US" altLang="ko-KR">
                <a:ea typeface="굴림" panose="020B0600000101010101" pitchFamily="34" charset="-127"/>
              </a:rPr>
              <a:t>the set threads in the system.</a:t>
            </a:r>
          </a:p>
          <a:p>
            <a:pPr lvl="2" algn="ctr"/>
            <a:endParaRPr lang="en-US" altLang="ko-KR">
              <a:ea typeface="굴림" panose="020B0600000101010101" pitchFamily="34" charset="-127"/>
            </a:endParaRPr>
          </a:p>
          <a:p>
            <a:pPr marL="914400" lvl="2" indent="0" algn="ctr">
              <a:buNone/>
            </a:pPr>
            <a:r>
              <a:rPr lang="en-US" altLang="ko-KR" i="1">
                <a:ea typeface="굴림" panose="020B0600000101010101" pitchFamily="34" charset="-127"/>
              </a:rPr>
              <a:t>R</a:t>
            </a:r>
            <a:r>
              <a:rPr lang="en-US" altLang="ko-KR">
                <a:ea typeface="굴림" panose="020B0600000101010101" pitchFamily="34" charset="-127"/>
              </a:rPr>
              <a:t> = {</a:t>
            </a:r>
            <a:r>
              <a:rPr lang="en-US" altLang="ko-KR" i="1">
                <a:ea typeface="굴림" panose="020B0600000101010101" pitchFamily="34" charset="-127"/>
              </a:rPr>
              <a:t>R</a:t>
            </a:r>
            <a:r>
              <a:rPr lang="en-US" altLang="ko-KR" baseline="-25000">
                <a:ea typeface="굴림" panose="020B0600000101010101" pitchFamily="34" charset="-127"/>
              </a:rPr>
              <a:t>1</a:t>
            </a:r>
            <a:r>
              <a:rPr lang="en-US" altLang="ko-KR">
                <a:ea typeface="굴림" panose="020B0600000101010101" pitchFamily="34" charset="-127"/>
              </a:rPr>
              <a:t>, </a:t>
            </a:r>
            <a:r>
              <a:rPr lang="en-US" altLang="ko-KR" i="1">
                <a:ea typeface="굴림" panose="020B0600000101010101" pitchFamily="34" charset="-127"/>
              </a:rPr>
              <a:t>R</a:t>
            </a:r>
            <a:r>
              <a:rPr lang="en-US" altLang="ko-KR" baseline="-25000">
                <a:ea typeface="굴림" panose="020B0600000101010101" pitchFamily="34" charset="-127"/>
              </a:rPr>
              <a:t>2</a:t>
            </a:r>
            <a:r>
              <a:rPr lang="en-US" altLang="ko-KR">
                <a:ea typeface="굴림" panose="020B0600000101010101" pitchFamily="34" charset="-127"/>
              </a:rPr>
              <a:t>, …, </a:t>
            </a:r>
            <a:r>
              <a:rPr lang="en-US" altLang="ko-KR" i="1">
                <a:ea typeface="굴림" panose="020B0600000101010101" pitchFamily="34" charset="-127"/>
              </a:rPr>
              <a:t>R</a:t>
            </a:r>
            <a:r>
              <a:rPr lang="en-US" altLang="ko-KR" i="1" baseline="-25000">
                <a:ea typeface="굴림" panose="020B0600000101010101" pitchFamily="34" charset="-127"/>
              </a:rPr>
              <a:t>m</a:t>
            </a:r>
            <a:r>
              <a:rPr lang="en-US" altLang="ko-KR">
                <a:ea typeface="굴림" panose="020B0600000101010101" pitchFamily="34" charset="-127"/>
              </a:rPr>
              <a:t>}, </a:t>
            </a:r>
          </a:p>
          <a:p>
            <a:pPr marL="914400" lvl="2" indent="0" algn="ctr">
              <a:buNone/>
            </a:pPr>
            <a:r>
              <a:rPr lang="en-US" altLang="ko-KR">
                <a:ea typeface="굴림" panose="020B0600000101010101" pitchFamily="34" charset="-127"/>
              </a:rPr>
              <a:t>the set of resource types in system</a:t>
            </a:r>
          </a:p>
          <a:p>
            <a:pPr marL="914400" lvl="2" indent="0" algn="ctr">
              <a:buNone/>
            </a:pPr>
            <a:endParaRPr lang="en-US" altLang="ko-KR">
              <a:ea typeface="굴림" panose="020B0600000101010101" pitchFamily="34" charset="-127"/>
            </a:endParaRPr>
          </a:p>
          <a:p>
            <a:pPr lvl="1" algn="ctr"/>
            <a:r>
              <a:rPr lang="en-US" altLang="ko-KR">
                <a:ea typeface="굴림" panose="020B0600000101010101" pitchFamily="34" charset="-127"/>
              </a:rPr>
              <a:t>request edge – directed edge </a:t>
            </a:r>
            <a:r>
              <a:rPr lang="en-US" altLang="ko-KR" i="1">
                <a:ea typeface="굴림" panose="020B0600000101010101" pitchFamily="34" charset="-127"/>
              </a:rPr>
              <a:t>T</a:t>
            </a:r>
            <a:r>
              <a:rPr lang="en-US" altLang="ko-KR" baseline="-25000">
                <a:ea typeface="굴림" panose="020B0600000101010101" pitchFamily="34" charset="-127"/>
              </a:rPr>
              <a:t>1 </a:t>
            </a:r>
            <a:r>
              <a:rPr lang="en-US" altLang="ko-KR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err="1">
                <a:ea typeface="굴림" panose="020B0600000101010101" pitchFamily="34" charset="-127"/>
                <a:sym typeface="Symbol" panose="05050102010706020507" pitchFamily="18" charset="2"/>
              </a:rPr>
              <a:t>R</a:t>
            </a:r>
            <a:r>
              <a:rPr lang="en-US" altLang="ko-KR" i="1" baseline="-25000" err="1">
                <a:ea typeface="굴림" panose="020B0600000101010101" pitchFamily="34" charset="-127"/>
                <a:sym typeface="Symbol" panose="05050102010706020507" pitchFamily="18" charset="2"/>
              </a:rPr>
              <a:t>j</a:t>
            </a:r>
            <a:endParaRPr lang="en-US" altLang="ko-KR" i="1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 algn="ctr"/>
            <a:r>
              <a:rPr lang="en-US" altLang="ko-KR">
                <a:ea typeface="굴림" panose="020B0600000101010101" pitchFamily="34" charset="-127"/>
                <a:sym typeface="Symbol" panose="05050102010706020507" pitchFamily="18" charset="2"/>
              </a:rPr>
              <a:t>assignment edge </a:t>
            </a:r>
            <a:r>
              <a:rPr lang="en-US" altLang="ko-KR">
                <a:ea typeface="굴림" panose="020B0600000101010101" pitchFamily="34" charset="-127"/>
              </a:rPr>
              <a:t>– directed edge </a:t>
            </a:r>
            <a:r>
              <a:rPr lang="en-US" altLang="ko-KR" i="1" err="1">
                <a:ea typeface="굴림" panose="020B0600000101010101" pitchFamily="34" charset="-127"/>
              </a:rPr>
              <a:t>R</a:t>
            </a:r>
            <a:r>
              <a:rPr lang="en-US" altLang="ko-KR" i="1" baseline="-25000" err="1">
                <a:ea typeface="굴림" panose="020B0600000101010101" pitchFamily="34" charset="-127"/>
              </a:rPr>
              <a:t>j</a:t>
            </a:r>
            <a:r>
              <a:rPr lang="en-US" altLang="ko-KR" i="1">
                <a:ea typeface="굴림" panose="020B0600000101010101" pitchFamily="34" charset="-127"/>
              </a:rPr>
              <a:t> </a:t>
            </a:r>
            <a:r>
              <a:rPr lang="en-US" altLang="ko-KR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err="1">
                <a:ea typeface="굴림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i="1" baseline="-25000" err="1">
                <a:ea typeface="굴림" panose="020B0600000101010101" pitchFamily="34" charset="-127"/>
                <a:sym typeface="Symbol" panose="05050102010706020507" pitchFamily="18" charset="2"/>
              </a:rPr>
              <a:t>i</a:t>
            </a:r>
            <a:endParaRPr lang="en-US" altLang="ko-KR" i="1" baseline="-2500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marL="0" indent="0" algn="ctr">
              <a:buNone/>
            </a:pPr>
            <a:endParaRPr lang="en-US" altLang="ko-KR">
              <a:ea typeface="굴림" panose="020B0600000101010101" pitchFamily="34" charset="-127"/>
            </a:endParaRPr>
          </a:p>
        </p:txBody>
      </p:sp>
      <p:grpSp>
        <p:nvGrpSpPr>
          <p:cNvPr id="2" name="Group 49">
            <a:extLst>
              <a:ext uri="{FF2B5EF4-FFF2-40B4-BE49-F238E27FC236}">
                <a16:creationId xmlns:a16="http://schemas.microsoft.com/office/drawing/2014/main" id="{93A47CA5-F3CD-CE6D-A5DC-6C52D908438C}"/>
              </a:ext>
            </a:extLst>
          </p:cNvPr>
          <p:cNvGrpSpPr>
            <a:grpSpLocks/>
          </p:cNvGrpSpPr>
          <p:nvPr/>
        </p:nvGrpSpPr>
        <p:grpSpPr bwMode="auto">
          <a:xfrm>
            <a:off x="9982200" y="1447800"/>
            <a:ext cx="2057400" cy="2667000"/>
            <a:chOff x="4224" y="384"/>
            <a:chExt cx="1296" cy="1680"/>
          </a:xfrm>
        </p:grpSpPr>
        <p:sp>
          <p:nvSpPr>
            <p:cNvPr id="3" name="Rectangle 47">
              <a:extLst>
                <a:ext uri="{FF2B5EF4-FFF2-40B4-BE49-F238E27FC236}">
                  <a16:creationId xmlns:a16="http://schemas.microsoft.com/office/drawing/2014/main" id="{31A23AB4-CB21-FA25-3C81-B87DCDEEB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432"/>
              <a:ext cx="1296" cy="163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" name="Text Box 48">
              <a:extLst>
                <a:ext uri="{FF2B5EF4-FFF2-40B4-BE49-F238E27FC236}">
                  <a16:creationId xmlns:a16="http://schemas.microsoft.com/office/drawing/2014/main" id="{AFDBDAB5-FEEA-F2A6-3B10-68AF23017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0" y="384"/>
              <a:ext cx="98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 u="sng">
                  <a:latin typeface="Gill Sans" charset="0"/>
                  <a:ea typeface="Gill Sans" charset="0"/>
                  <a:cs typeface="Gill Sans" charset="0"/>
                </a:rPr>
                <a:t>Symbols</a:t>
              </a:r>
            </a:p>
          </p:txBody>
        </p:sp>
      </p:grpSp>
      <p:grpSp>
        <p:nvGrpSpPr>
          <p:cNvPr id="5" name="Group 46">
            <a:extLst>
              <a:ext uri="{FF2B5EF4-FFF2-40B4-BE49-F238E27FC236}">
                <a16:creationId xmlns:a16="http://schemas.microsoft.com/office/drawing/2014/main" id="{D19080B4-0299-D3A9-43DB-5A1D899A1FDC}"/>
              </a:ext>
            </a:extLst>
          </p:cNvPr>
          <p:cNvGrpSpPr>
            <a:grpSpLocks/>
          </p:cNvGrpSpPr>
          <p:nvPr/>
        </p:nvGrpSpPr>
        <p:grpSpPr bwMode="auto">
          <a:xfrm>
            <a:off x="10325100" y="2749260"/>
            <a:ext cx="1509713" cy="1344613"/>
            <a:chOff x="4272" y="1105"/>
            <a:chExt cx="951" cy="847"/>
          </a:xfrm>
        </p:grpSpPr>
        <p:grpSp>
          <p:nvGrpSpPr>
            <p:cNvPr id="6" name="Group 43">
              <a:extLst>
                <a:ext uri="{FF2B5EF4-FFF2-40B4-BE49-F238E27FC236}">
                  <a16:creationId xmlns:a16="http://schemas.microsoft.com/office/drawing/2014/main" id="{A82FDA95-857C-B272-EA24-37BCAA5D0E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1152"/>
              <a:ext cx="375" cy="601"/>
              <a:chOff x="4320" y="755"/>
              <a:chExt cx="375" cy="60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5610DA4-80EE-EB3E-2D29-7DD23B5F0B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755"/>
                <a:ext cx="375" cy="328"/>
                <a:chOff x="1680" y="816"/>
                <a:chExt cx="384" cy="336"/>
              </a:xfrm>
            </p:grpSpPr>
            <p:sp>
              <p:nvSpPr>
                <p:cNvPr id="16" name="Rectangle 14">
                  <a:extLst>
                    <a:ext uri="{FF2B5EF4-FFF2-40B4-BE49-F238E27FC236}">
                      <a16:creationId xmlns:a16="http://schemas.microsoft.com/office/drawing/2014/main" id="{ABF4BC4F-C3F1-86C0-A01C-F5D107A8DB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0" y="816"/>
                  <a:ext cx="384" cy="336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7" name="Oval 15">
                  <a:extLst>
                    <a:ext uri="{FF2B5EF4-FFF2-40B4-BE49-F238E27FC236}">
                      <a16:creationId xmlns:a16="http://schemas.microsoft.com/office/drawing/2014/main" id="{40A61006-70B5-7B30-74E1-918C1B1688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8" y="96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5" name="Text Box 16">
                <a:extLst>
                  <a:ext uri="{FF2B5EF4-FFF2-40B4-BE49-F238E27FC236}">
                    <a16:creationId xmlns:a16="http://schemas.microsoft.com/office/drawing/2014/main" id="{94FF90A2-6867-4E6A-3529-0715026D72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4" y="1104"/>
                <a:ext cx="29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sz="2000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7" name="Group 28">
              <a:extLst>
                <a:ext uri="{FF2B5EF4-FFF2-40B4-BE49-F238E27FC236}">
                  <a16:creationId xmlns:a16="http://schemas.microsoft.com/office/drawing/2014/main" id="{EC5244AF-CE9C-BC3A-1B41-972A3541D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1105"/>
              <a:ext cx="375" cy="847"/>
              <a:chOff x="1584" y="2064"/>
              <a:chExt cx="384" cy="867"/>
            </a:xfrm>
          </p:grpSpPr>
          <p:grpSp>
            <p:nvGrpSpPr>
              <p:cNvPr id="8" name="Group 29">
                <a:extLst>
                  <a:ext uri="{FF2B5EF4-FFF2-40B4-BE49-F238E27FC236}">
                    <a16:creationId xmlns:a16="http://schemas.microsoft.com/office/drawing/2014/main" id="{266120EE-982F-85FF-1D4E-820B72E9F4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2064"/>
                <a:ext cx="384" cy="576"/>
                <a:chOff x="1584" y="2064"/>
                <a:chExt cx="384" cy="576"/>
              </a:xfrm>
            </p:grpSpPr>
            <p:sp>
              <p:nvSpPr>
                <p:cNvPr id="10" name="Rectangle 30">
                  <a:extLst>
                    <a:ext uri="{FF2B5EF4-FFF2-40B4-BE49-F238E27FC236}">
                      <a16:creationId xmlns:a16="http://schemas.microsoft.com/office/drawing/2014/main" id="{CD3767FB-62E9-04B1-7CBA-18BEFD13B4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064"/>
                  <a:ext cx="384" cy="576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1" name="Oval 31">
                  <a:extLst>
                    <a:ext uri="{FF2B5EF4-FFF2-40B4-BE49-F238E27FC236}">
                      <a16:creationId xmlns:a16="http://schemas.microsoft.com/office/drawing/2014/main" id="{345D029F-3CD3-984A-5609-2467F2BAEB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2" y="2169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" name="Oval 32">
                  <a:extLst>
                    <a:ext uri="{FF2B5EF4-FFF2-40B4-BE49-F238E27FC236}">
                      <a16:creationId xmlns:a16="http://schemas.microsoft.com/office/drawing/2014/main" id="{E6C0859F-7B87-4366-5423-5746E16C61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2" y="232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3" name="Oval 33">
                  <a:extLst>
                    <a:ext uri="{FF2B5EF4-FFF2-40B4-BE49-F238E27FC236}">
                      <a16:creationId xmlns:a16="http://schemas.microsoft.com/office/drawing/2014/main" id="{B43904F5-F0A7-0ECE-E950-1E2AB65B03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2" y="248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9" name="Text Box 34">
                <a:extLst>
                  <a:ext uri="{FF2B5EF4-FFF2-40B4-BE49-F238E27FC236}">
                    <a16:creationId xmlns:a16="http://schemas.microsoft.com/office/drawing/2014/main" id="{9601B1CA-07B3-45E2-3710-CDEBB53ABD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9" y="2673"/>
                <a:ext cx="300" cy="2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sz="2000" b="0" baseline="-25000">
                    <a:latin typeface="Gill Sans" charset="0"/>
                    <a:ea typeface="Gill Sans" charset="0"/>
                    <a:cs typeface="Gill Sans" charset="0"/>
                  </a:rPr>
                  <a:t>2</a:t>
                </a:r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18" name="Group 45">
            <a:extLst>
              <a:ext uri="{FF2B5EF4-FFF2-40B4-BE49-F238E27FC236}">
                <a16:creationId xmlns:a16="http://schemas.microsoft.com/office/drawing/2014/main" id="{E2CD8C1A-C03F-29F2-411C-FA342BD5A4F6}"/>
              </a:ext>
            </a:extLst>
          </p:cNvPr>
          <p:cNvGrpSpPr>
            <a:grpSpLocks/>
          </p:cNvGrpSpPr>
          <p:nvPr/>
        </p:nvGrpSpPr>
        <p:grpSpPr bwMode="auto">
          <a:xfrm>
            <a:off x="10325100" y="1999959"/>
            <a:ext cx="1509713" cy="595312"/>
            <a:chOff x="4272" y="633"/>
            <a:chExt cx="951" cy="375"/>
          </a:xfrm>
        </p:grpSpPr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246009AC-A3C3-F9E9-024D-0EC7DC9A6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T</a:t>
              </a:r>
              <a:r>
                <a:rPr lang="en-US" altLang="en-US" sz="2000" b="0" baseline="-25000">
                  <a:latin typeface="Gill Sans" charset="0"/>
                  <a:ea typeface="Gill Sans" charset="0"/>
                  <a:cs typeface="Gill Sans" charset="0"/>
                </a:rPr>
                <a:t>1</a:t>
              </a: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" name="Oval 44">
              <a:extLst>
                <a:ext uri="{FF2B5EF4-FFF2-40B4-BE49-F238E27FC236}">
                  <a16:creationId xmlns:a16="http://schemas.microsoft.com/office/drawing/2014/main" id="{5CD9464A-53F6-DADF-FD1C-56B04584F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T</a:t>
              </a:r>
              <a:r>
                <a:rPr lang="en-US" altLang="en-US" sz="2000" b="0" baseline="-25000">
                  <a:latin typeface="Gill Sans" charset="0"/>
                  <a:ea typeface="Gill Sans" charset="0"/>
                  <a:cs typeface="Gill Sans" charset="0"/>
                </a:rPr>
                <a:t>2</a:t>
              </a: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1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1"/>
            <a:ext cx="12192000" cy="512763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Resource-Allocation Graph Examples</a:t>
            </a:r>
          </a:p>
        </p:txBody>
      </p:sp>
      <p:grpSp>
        <p:nvGrpSpPr>
          <p:cNvPr id="528647" name="Group 263"/>
          <p:cNvGrpSpPr>
            <a:grpSpLocks/>
          </p:cNvGrpSpPr>
          <p:nvPr/>
        </p:nvGrpSpPr>
        <p:grpSpPr bwMode="auto">
          <a:xfrm>
            <a:off x="1789113" y="1754189"/>
            <a:ext cx="3065462" cy="4514851"/>
            <a:chOff x="144" y="1182"/>
            <a:chExt cx="1931" cy="2844"/>
          </a:xfrm>
        </p:grpSpPr>
        <p:grpSp>
          <p:nvGrpSpPr>
            <p:cNvPr id="32838" name="Group 256"/>
            <p:cNvGrpSpPr>
              <a:grpSpLocks/>
            </p:cNvGrpSpPr>
            <p:nvPr/>
          </p:nvGrpSpPr>
          <p:grpSpPr bwMode="auto">
            <a:xfrm>
              <a:off x="144" y="1182"/>
              <a:ext cx="1753" cy="2418"/>
              <a:chOff x="39" y="606"/>
              <a:chExt cx="1753" cy="2418"/>
            </a:xfrm>
          </p:grpSpPr>
          <p:sp>
            <p:nvSpPr>
              <p:cNvPr id="32840" name="Rectangle 198"/>
              <p:cNvSpPr>
                <a:spLocks noChangeArrowheads="1"/>
              </p:cNvSpPr>
              <p:nvPr/>
            </p:nvSpPr>
            <p:spPr bwMode="auto">
              <a:xfrm>
                <a:off x="39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2841" name="Group 255"/>
              <p:cNvGrpSpPr>
                <a:grpSpLocks/>
              </p:cNvGrpSpPr>
              <p:nvPr/>
            </p:nvGrpSpPr>
            <p:grpSpPr bwMode="auto">
              <a:xfrm>
                <a:off x="143" y="606"/>
                <a:ext cx="1546" cy="2271"/>
                <a:chOff x="143" y="606"/>
                <a:chExt cx="1546" cy="2271"/>
              </a:xfrm>
            </p:grpSpPr>
            <p:sp>
              <p:nvSpPr>
                <p:cNvPr id="32842" name="Oval 6"/>
                <p:cNvSpPr>
                  <a:spLocks noChangeArrowheads="1"/>
                </p:cNvSpPr>
                <p:nvPr/>
              </p:nvSpPr>
              <p:spPr bwMode="auto">
                <a:xfrm>
                  <a:off x="143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+mn-lt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+mn-lt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43" name="Oval 7"/>
                <p:cNvSpPr>
                  <a:spLocks noChangeArrowheads="1"/>
                </p:cNvSpPr>
                <p:nvPr/>
              </p:nvSpPr>
              <p:spPr bwMode="auto">
                <a:xfrm>
                  <a:off x="752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+mn-lt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+mn-lt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44" name="Oval 8"/>
                <p:cNvSpPr>
                  <a:spLocks noChangeArrowheads="1"/>
                </p:cNvSpPr>
                <p:nvPr/>
              </p:nvSpPr>
              <p:spPr bwMode="auto">
                <a:xfrm>
                  <a:off x="1314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+mn-lt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+mn-lt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845" name="Group 47"/>
                <p:cNvGrpSpPr>
                  <a:grpSpLocks/>
                </p:cNvGrpSpPr>
                <p:nvPr/>
              </p:nvGrpSpPr>
              <p:grpSpPr bwMode="auto">
                <a:xfrm>
                  <a:off x="330" y="606"/>
                  <a:ext cx="375" cy="574"/>
                  <a:chOff x="576" y="413"/>
                  <a:chExt cx="384" cy="588"/>
                </a:xfrm>
              </p:grpSpPr>
              <p:grpSp>
                <p:nvGrpSpPr>
                  <p:cNvPr id="32871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576" y="665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73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74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72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" y="413"/>
                    <a:ext cx="326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+mn-lt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+mn-lt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20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46" name="Group 48"/>
                <p:cNvGrpSpPr>
                  <a:grpSpLocks/>
                </p:cNvGrpSpPr>
                <p:nvPr/>
              </p:nvGrpSpPr>
              <p:grpSpPr bwMode="auto">
                <a:xfrm>
                  <a:off x="1033" y="606"/>
                  <a:ext cx="379" cy="581"/>
                  <a:chOff x="1392" y="413"/>
                  <a:chExt cx="388" cy="595"/>
                </a:xfrm>
              </p:grpSpPr>
              <p:grpSp>
                <p:nvGrpSpPr>
                  <p:cNvPr id="32867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392" y="672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69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70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6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" y="413"/>
                    <a:ext cx="333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+mn-lt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+mn-lt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20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47" name="Group 46"/>
                <p:cNvGrpSpPr>
                  <a:grpSpLocks/>
                </p:cNvGrpSpPr>
                <p:nvPr/>
              </p:nvGrpSpPr>
              <p:grpSpPr bwMode="auto">
                <a:xfrm>
                  <a:off x="471" y="2030"/>
                  <a:ext cx="381" cy="674"/>
                  <a:chOff x="672" y="2112"/>
                  <a:chExt cx="390" cy="690"/>
                </a:xfrm>
              </p:grpSpPr>
              <p:grpSp>
                <p:nvGrpSpPr>
                  <p:cNvPr id="3286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864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5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6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63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335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+mn-lt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+mn-lt"/>
                        <a:ea typeface="Gill Sans" charset="0"/>
                        <a:cs typeface="Gill Sans" charset="0"/>
                      </a:rPr>
                      <a:t>3</a:t>
                    </a:r>
                    <a:endParaRPr lang="en-US" altLang="en-US" sz="20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48" name="Group 45"/>
                <p:cNvGrpSpPr>
                  <a:grpSpLocks/>
                </p:cNvGrpSpPr>
                <p:nvPr/>
              </p:nvGrpSpPr>
              <p:grpSpPr bwMode="auto">
                <a:xfrm>
                  <a:off x="1268" y="2030"/>
                  <a:ext cx="384" cy="847"/>
                  <a:chOff x="1584" y="2064"/>
                  <a:chExt cx="393" cy="867"/>
                </a:xfrm>
              </p:grpSpPr>
              <p:grpSp>
                <p:nvGrpSpPr>
                  <p:cNvPr id="32856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584" y="2064"/>
                    <a:ext cx="384" cy="576"/>
                    <a:chOff x="1584" y="2064"/>
                    <a:chExt cx="384" cy="576"/>
                  </a:xfrm>
                </p:grpSpPr>
                <p:sp>
                  <p:nvSpPr>
                    <p:cNvPr id="32858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064"/>
                      <a:ext cx="384" cy="57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59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16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0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328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1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48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57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9" y="2673"/>
                    <a:ext cx="338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+mn-lt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+mn-lt"/>
                        <a:ea typeface="Gill Sans" charset="0"/>
                        <a:cs typeface="Gill Sans" charset="0"/>
                      </a:rPr>
                      <a:t>4</a:t>
                    </a:r>
                    <a:endParaRPr lang="en-US" altLang="en-US" sz="20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849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377" y="1186"/>
                  <a:ext cx="141" cy="2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0" name="Line 50"/>
                <p:cNvSpPr>
                  <a:spLocks noChangeShapeType="1"/>
                </p:cNvSpPr>
                <p:nvPr/>
              </p:nvSpPr>
              <p:spPr bwMode="auto">
                <a:xfrm>
                  <a:off x="526" y="1028"/>
                  <a:ext cx="326" cy="4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1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051" y="1201"/>
                  <a:ext cx="148" cy="2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2" name="Line 58"/>
                <p:cNvSpPr>
                  <a:spLocks noChangeShapeType="1"/>
                </p:cNvSpPr>
                <p:nvPr/>
              </p:nvSpPr>
              <p:spPr bwMode="auto">
                <a:xfrm>
                  <a:off x="1226" y="1030"/>
                  <a:ext cx="229" cy="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3" name="Line 59"/>
                <p:cNvSpPr>
                  <a:spLocks noChangeShapeType="1"/>
                </p:cNvSpPr>
                <p:nvPr/>
              </p:nvSpPr>
              <p:spPr bwMode="auto">
                <a:xfrm flipH="1" flipV="1">
                  <a:off x="393" y="1789"/>
                  <a:ext cx="26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660" y="1793"/>
                  <a:ext cx="236" cy="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5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1452" y="1799"/>
                  <a:ext cx="3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32839" name="Text Box 251"/>
            <p:cNvSpPr txBox="1">
              <a:spLocks noChangeArrowheads="1"/>
            </p:cNvSpPr>
            <p:nvPr/>
          </p:nvSpPr>
          <p:spPr bwMode="auto">
            <a:xfrm>
              <a:off x="392" y="3580"/>
              <a:ext cx="168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+mn-lt"/>
                  <a:ea typeface="Gill Sans" charset="0"/>
                  <a:cs typeface="Gill Sans" charset="0"/>
                </a:rPr>
                <a:t>Simple Resource</a:t>
              </a:r>
            </a:p>
            <a:p>
              <a:r>
                <a:rPr lang="en-US" altLang="en-US" sz="2000" b="0">
                  <a:latin typeface="+mn-lt"/>
                  <a:ea typeface="Gill Sans" charset="0"/>
                  <a:cs typeface="Gill Sans" charset="0"/>
                </a:rPr>
                <a:t>Allocation Graph</a:t>
              </a:r>
            </a:p>
          </p:txBody>
        </p:sp>
      </p:grpSp>
      <p:grpSp>
        <p:nvGrpSpPr>
          <p:cNvPr id="528648" name="Group 264"/>
          <p:cNvGrpSpPr>
            <a:grpSpLocks/>
          </p:cNvGrpSpPr>
          <p:nvPr/>
        </p:nvGrpSpPr>
        <p:grpSpPr bwMode="auto">
          <a:xfrm>
            <a:off x="4684713" y="1782763"/>
            <a:ext cx="3065462" cy="4486276"/>
            <a:chOff x="1968" y="1200"/>
            <a:chExt cx="1931" cy="2826"/>
          </a:xfrm>
        </p:grpSpPr>
        <p:grpSp>
          <p:nvGrpSpPr>
            <p:cNvPr id="32801" name="Group 259"/>
            <p:cNvGrpSpPr>
              <a:grpSpLocks/>
            </p:cNvGrpSpPr>
            <p:nvPr/>
          </p:nvGrpSpPr>
          <p:grpSpPr bwMode="auto">
            <a:xfrm>
              <a:off x="1968" y="1200"/>
              <a:ext cx="1753" cy="2400"/>
              <a:chOff x="1920" y="624"/>
              <a:chExt cx="1753" cy="2400"/>
            </a:xfrm>
          </p:grpSpPr>
          <p:sp>
            <p:nvSpPr>
              <p:cNvPr id="32803" name="Rectangle 199"/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2804" name="Group 197"/>
              <p:cNvGrpSpPr>
                <a:grpSpLocks/>
              </p:cNvGrpSpPr>
              <p:nvPr/>
            </p:nvGrpSpPr>
            <p:grpSpPr bwMode="auto">
              <a:xfrm>
                <a:off x="2024" y="702"/>
                <a:ext cx="1546" cy="2271"/>
                <a:chOff x="2304" y="798"/>
                <a:chExt cx="1546" cy="2271"/>
              </a:xfrm>
            </p:grpSpPr>
            <p:sp>
              <p:nvSpPr>
                <p:cNvPr id="32805" name="Oval 129"/>
                <p:cNvSpPr>
                  <a:spLocks noChangeArrowheads="1"/>
                </p:cNvSpPr>
                <p:nvPr/>
              </p:nvSpPr>
              <p:spPr bwMode="auto">
                <a:xfrm>
                  <a:off x="2304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+mn-lt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+mn-lt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06" name="Oval 130"/>
                <p:cNvSpPr>
                  <a:spLocks noChangeArrowheads="1"/>
                </p:cNvSpPr>
                <p:nvPr/>
              </p:nvSpPr>
              <p:spPr bwMode="auto">
                <a:xfrm>
                  <a:off x="2913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+mn-lt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+mn-lt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07" name="Oval 131"/>
                <p:cNvSpPr>
                  <a:spLocks noChangeArrowheads="1"/>
                </p:cNvSpPr>
                <p:nvPr/>
              </p:nvSpPr>
              <p:spPr bwMode="auto">
                <a:xfrm>
                  <a:off x="3475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+mn-lt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+mn-lt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808" name="Group 132"/>
                <p:cNvGrpSpPr>
                  <a:grpSpLocks/>
                </p:cNvGrpSpPr>
                <p:nvPr/>
              </p:nvGrpSpPr>
              <p:grpSpPr bwMode="auto">
                <a:xfrm>
                  <a:off x="2491" y="798"/>
                  <a:ext cx="375" cy="574"/>
                  <a:chOff x="576" y="413"/>
                  <a:chExt cx="384" cy="588"/>
                </a:xfrm>
              </p:grpSpPr>
              <p:grpSp>
                <p:nvGrpSpPr>
                  <p:cNvPr id="32834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576" y="665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36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37" name="Oval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35" name="Text Box 1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" y="413"/>
                    <a:ext cx="326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+mn-lt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+mn-lt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20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09" name="Group 137"/>
                <p:cNvGrpSpPr>
                  <a:grpSpLocks/>
                </p:cNvGrpSpPr>
                <p:nvPr/>
              </p:nvGrpSpPr>
              <p:grpSpPr bwMode="auto">
                <a:xfrm>
                  <a:off x="3194" y="798"/>
                  <a:ext cx="379" cy="581"/>
                  <a:chOff x="1392" y="413"/>
                  <a:chExt cx="388" cy="595"/>
                </a:xfrm>
              </p:grpSpPr>
              <p:grpSp>
                <p:nvGrpSpPr>
                  <p:cNvPr id="32830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1392" y="672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32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33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31" name="Text Box 1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" y="413"/>
                    <a:ext cx="333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+mn-lt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+mn-lt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20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10" name="Group 142"/>
                <p:cNvGrpSpPr>
                  <a:grpSpLocks/>
                </p:cNvGrpSpPr>
                <p:nvPr/>
              </p:nvGrpSpPr>
              <p:grpSpPr bwMode="auto">
                <a:xfrm>
                  <a:off x="2632" y="2222"/>
                  <a:ext cx="381" cy="674"/>
                  <a:chOff x="672" y="2112"/>
                  <a:chExt cx="390" cy="690"/>
                </a:xfrm>
              </p:grpSpPr>
              <p:grpSp>
                <p:nvGrpSpPr>
                  <p:cNvPr id="32825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827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8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9" name="Oval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26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335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+mn-lt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+mn-lt"/>
                        <a:ea typeface="Gill Sans" charset="0"/>
                        <a:cs typeface="Gill Sans" charset="0"/>
                      </a:rPr>
                      <a:t>3</a:t>
                    </a:r>
                    <a:endParaRPr lang="en-US" altLang="en-US" sz="20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11" name="Group 148"/>
                <p:cNvGrpSpPr>
                  <a:grpSpLocks/>
                </p:cNvGrpSpPr>
                <p:nvPr/>
              </p:nvGrpSpPr>
              <p:grpSpPr bwMode="auto">
                <a:xfrm>
                  <a:off x="3429" y="2222"/>
                  <a:ext cx="384" cy="847"/>
                  <a:chOff x="1584" y="2064"/>
                  <a:chExt cx="393" cy="867"/>
                </a:xfrm>
              </p:grpSpPr>
              <p:grpSp>
                <p:nvGrpSpPr>
                  <p:cNvPr id="32819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584" y="2064"/>
                    <a:ext cx="384" cy="576"/>
                    <a:chOff x="1584" y="2064"/>
                    <a:chExt cx="384" cy="576"/>
                  </a:xfrm>
                </p:grpSpPr>
                <p:sp>
                  <p:nvSpPr>
                    <p:cNvPr id="32821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064"/>
                      <a:ext cx="384" cy="57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2" name="Oval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16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3" name="Oval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328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4" name="Oval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48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20" name="Text Box 1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9" y="2673"/>
                    <a:ext cx="338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+mn-lt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+mn-lt"/>
                        <a:ea typeface="Gill Sans" charset="0"/>
                        <a:cs typeface="Gill Sans" charset="0"/>
                      </a:rPr>
                      <a:t>4</a:t>
                    </a:r>
                    <a:endParaRPr lang="en-US" altLang="en-US" sz="20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812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538" y="1378"/>
                  <a:ext cx="141" cy="2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3" name="Line 156"/>
                <p:cNvSpPr>
                  <a:spLocks noChangeShapeType="1"/>
                </p:cNvSpPr>
                <p:nvPr/>
              </p:nvSpPr>
              <p:spPr bwMode="auto">
                <a:xfrm>
                  <a:off x="2687" y="1220"/>
                  <a:ext cx="326" cy="4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4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3212" y="1393"/>
                  <a:ext cx="148" cy="2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5" name="Line 158"/>
                <p:cNvSpPr>
                  <a:spLocks noChangeShapeType="1"/>
                </p:cNvSpPr>
                <p:nvPr/>
              </p:nvSpPr>
              <p:spPr bwMode="auto">
                <a:xfrm>
                  <a:off x="3387" y="1222"/>
                  <a:ext cx="229" cy="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6" name="Line 159"/>
                <p:cNvSpPr>
                  <a:spLocks noChangeShapeType="1"/>
                </p:cNvSpPr>
                <p:nvPr/>
              </p:nvSpPr>
              <p:spPr bwMode="auto">
                <a:xfrm flipH="1" flipV="1">
                  <a:off x="2554" y="1981"/>
                  <a:ext cx="26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7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821" y="1985"/>
                  <a:ext cx="236" cy="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8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3014" y="1933"/>
                  <a:ext cx="505" cy="4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32802" name="Text Box 252"/>
            <p:cNvSpPr txBox="1">
              <a:spLocks noChangeArrowheads="1"/>
            </p:cNvSpPr>
            <p:nvPr/>
          </p:nvSpPr>
          <p:spPr bwMode="auto">
            <a:xfrm>
              <a:off x="2216" y="3580"/>
              <a:ext cx="168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+mn-lt"/>
                  <a:ea typeface="Gill Sans" charset="0"/>
                  <a:cs typeface="Gill Sans" charset="0"/>
                </a:rPr>
                <a:t>Allocation Graph</a:t>
              </a:r>
              <a:br>
                <a:rPr lang="en-US" altLang="en-US" sz="2000" b="0">
                  <a:latin typeface="+mn-lt"/>
                  <a:ea typeface="Gill Sans" charset="0"/>
                  <a:cs typeface="Gill Sans" charset="0"/>
                </a:rPr>
              </a:br>
              <a:r>
                <a:rPr lang="en-US" altLang="en-US" sz="2000" b="0">
                  <a:latin typeface="+mn-lt"/>
                  <a:ea typeface="Gill Sans" charset="0"/>
                  <a:cs typeface="Gill Sans" charset="0"/>
                </a:rPr>
                <a:t>With Deadlock</a:t>
              </a:r>
            </a:p>
          </p:txBody>
        </p:sp>
      </p:grpSp>
      <p:grpSp>
        <p:nvGrpSpPr>
          <p:cNvPr id="528649" name="Group 265"/>
          <p:cNvGrpSpPr>
            <a:grpSpLocks/>
          </p:cNvGrpSpPr>
          <p:nvPr/>
        </p:nvGrpSpPr>
        <p:grpSpPr bwMode="auto">
          <a:xfrm>
            <a:off x="7580313" y="1782764"/>
            <a:ext cx="3065462" cy="4794249"/>
            <a:chOff x="3792" y="1200"/>
            <a:chExt cx="1931" cy="3020"/>
          </a:xfrm>
        </p:grpSpPr>
        <p:grpSp>
          <p:nvGrpSpPr>
            <p:cNvPr id="32775" name="Group 248"/>
            <p:cNvGrpSpPr>
              <a:grpSpLocks/>
            </p:cNvGrpSpPr>
            <p:nvPr/>
          </p:nvGrpSpPr>
          <p:grpSpPr bwMode="auto">
            <a:xfrm>
              <a:off x="3792" y="1200"/>
              <a:ext cx="1753" cy="2400"/>
              <a:chOff x="3792" y="624"/>
              <a:chExt cx="1753" cy="2400"/>
            </a:xfrm>
          </p:grpSpPr>
          <p:sp>
            <p:nvSpPr>
              <p:cNvPr id="32777" name="Rectangle 200"/>
              <p:cNvSpPr>
                <a:spLocks noChangeArrowheads="1"/>
              </p:cNvSpPr>
              <p:nvPr/>
            </p:nvSpPr>
            <p:spPr bwMode="auto">
              <a:xfrm>
                <a:off x="3792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2778" name="Group 247"/>
              <p:cNvGrpSpPr>
                <a:grpSpLocks/>
              </p:cNvGrpSpPr>
              <p:nvPr/>
            </p:nvGrpSpPr>
            <p:grpSpPr bwMode="auto">
              <a:xfrm>
                <a:off x="3896" y="749"/>
                <a:ext cx="1471" cy="2086"/>
                <a:chOff x="3896" y="749"/>
                <a:chExt cx="1471" cy="2086"/>
              </a:xfrm>
            </p:grpSpPr>
            <p:sp>
              <p:nvSpPr>
                <p:cNvPr id="32779" name="Oval 202"/>
                <p:cNvSpPr>
                  <a:spLocks noChangeArrowheads="1"/>
                </p:cNvSpPr>
                <p:nvPr/>
              </p:nvSpPr>
              <p:spPr bwMode="auto">
                <a:xfrm>
                  <a:off x="3896" y="1631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+mn-lt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+mn-lt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0" name="Oval 203"/>
                <p:cNvSpPr>
                  <a:spLocks noChangeArrowheads="1"/>
                </p:cNvSpPr>
                <p:nvPr/>
              </p:nvSpPr>
              <p:spPr bwMode="auto">
                <a:xfrm>
                  <a:off x="4969" y="77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+mn-lt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+mn-lt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1" name="Oval 204"/>
                <p:cNvSpPr>
                  <a:spLocks noChangeArrowheads="1"/>
                </p:cNvSpPr>
                <p:nvPr/>
              </p:nvSpPr>
              <p:spPr bwMode="auto">
                <a:xfrm>
                  <a:off x="4992" y="163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+mn-lt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+mn-lt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782" name="Group 215"/>
                <p:cNvGrpSpPr>
                  <a:grpSpLocks/>
                </p:cNvGrpSpPr>
                <p:nvPr/>
              </p:nvGrpSpPr>
              <p:grpSpPr bwMode="auto">
                <a:xfrm>
                  <a:off x="4368" y="2161"/>
                  <a:ext cx="379" cy="674"/>
                  <a:chOff x="672" y="2112"/>
                  <a:chExt cx="388" cy="690"/>
                </a:xfrm>
              </p:grpSpPr>
              <p:grpSp>
                <p:nvGrpSpPr>
                  <p:cNvPr id="327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798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799" name="Oval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00" name="Oval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797" name="Text Box 2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333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+mn-lt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+mn-lt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20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783" name="Line 228"/>
                <p:cNvSpPr>
                  <a:spLocks noChangeShapeType="1"/>
                </p:cNvSpPr>
                <p:nvPr/>
              </p:nvSpPr>
              <p:spPr bwMode="auto">
                <a:xfrm flipV="1">
                  <a:off x="4178" y="1425"/>
                  <a:ext cx="184" cy="2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4" name="Line 232"/>
                <p:cNvSpPr>
                  <a:spLocks noChangeShapeType="1"/>
                </p:cNvSpPr>
                <p:nvPr/>
              </p:nvSpPr>
              <p:spPr bwMode="auto">
                <a:xfrm flipH="1" flipV="1">
                  <a:off x="4194" y="1969"/>
                  <a:ext cx="355" cy="3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5" name="Line 233"/>
                <p:cNvSpPr>
                  <a:spLocks noChangeShapeType="1"/>
                </p:cNvSpPr>
                <p:nvPr/>
              </p:nvSpPr>
              <p:spPr bwMode="auto">
                <a:xfrm>
                  <a:off x="4547" y="2437"/>
                  <a:ext cx="445" cy="15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6" name="Line 234"/>
                <p:cNvSpPr>
                  <a:spLocks noChangeShapeType="1"/>
                </p:cNvSpPr>
                <p:nvPr/>
              </p:nvSpPr>
              <p:spPr bwMode="auto">
                <a:xfrm flipH="1">
                  <a:off x="4750" y="1926"/>
                  <a:ext cx="274" cy="23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787" name="Group 243"/>
                <p:cNvGrpSpPr>
                  <a:grpSpLocks/>
                </p:cNvGrpSpPr>
                <p:nvPr/>
              </p:nvGrpSpPr>
              <p:grpSpPr bwMode="auto">
                <a:xfrm>
                  <a:off x="4368" y="749"/>
                  <a:ext cx="375" cy="681"/>
                  <a:chOff x="4368" y="749"/>
                  <a:chExt cx="375" cy="681"/>
                </a:xfrm>
              </p:grpSpPr>
              <p:grpSp>
                <p:nvGrpSpPr>
                  <p:cNvPr id="32791" name="Group 237"/>
                  <p:cNvGrpSpPr>
                    <a:grpSpLocks/>
                  </p:cNvGrpSpPr>
                  <p:nvPr/>
                </p:nvGrpSpPr>
                <p:grpSpPr bwMode="auto">
                  <a:xfrm flipV="1">
                    <a:off x="4368" y="1008"/>
                    <a:ext cx="375" cy="422"/>
                    <a:chOff x="672" y="2064"/>
                    <a:chExt cx="384" cy="432"/>
                  </a:xfrm>
                </p:grpSpPr>
                <p:sp>
                  <p:nvSpPr>
                    <p:cNvPr id="32793" name="Rectangle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794" name="Oval 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795" name="Oval 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792" name="Text Box 2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16" y="749"/>
                    <a:ext cx="318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+mn-lt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+mn-lt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20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788" name="Oval 242"/>
                <p:cNvSpPr>
                  <a:spLocks noChangeArrowheads="1"/>
                </p:cNvSpPr>
                <p:nvPr/>
              </p:nvSpPr>
              <p:spPr bwMode="auto">
                <a:xfrm>
                  <a:off x="4992" y="2448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+mn-lt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+mn-lt"/>
                      <a:ea typeface="Gill Sans" charset="0"/>
                      <a:cs typeface="Gill Sans" charset="0"/>
                    </a:rPr>
                    <a:t>4</a:t>
                  </a:r>
                  <a:endParaRPr lang="en-US" alt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9" name="Line 244"/>
                <p:cNvSpPr>
                  <a:spLocks noChangeShapeType="1"/>
                </p:cNvSpPr>
                <p:nvPr/>
              </p:nvSpPr>
              <p:spPr bwMode="auto">
                <a:xfrm>
                  <a:off x="4553" y="1302"/>
                  <a:ext cx="465" cy="3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90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4553" y="1002"/>
                  <a:ext cx="418" cy="1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32776" name="Text Box 253"/>
            <p:cNvSpPr txBox="1">
              <a:spLocks noChangeArrowheads="1"/>
            </p:cNvSpPr>
            <p:nvPr/>
          </p:nvSpPr>
          <p:spPr bwMode="auto">
            <a:xfrm>
              <a:off x="4040" y="3580"/>
              <a:ext cx="1683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+mn-lt"/>
                  <a:ea typeface="Gill Sans" charset="0"/>
                  <a:cs typeface="Gill Sans" charset="0"/>
                </a:rPr>
                <a:t>Allocation Graph</a:t>
              </a:r>
              <a:br>
                <a:rPr lang="en-US" altLang="en-US" sz="2000" b="0">
                  <a:latin typeface="+mn-lt"/>
                  <a:ea typeface="Gill Sans" charset="0"/>
                  <a:cs typeface="Gill Sans" charset="0"/>
                </a:rPr>
              </a:br>
              <a:r>
                <a:rPr lang="en-US" altLang="en-US" sz="2000" b="0">
                  <a:latin typeface="+mn-lt"/>
                  <a:ea typeface="Gill Sans" charset="0"/>
                  <a:cs typeface="Gill Sans" charset="0"/>
                </a:rPr>
                <a:t>With Cycle, but</a:t>
              </a:r>
            </a:p>
            <a:p>
              <a:r>
                <a:rPr lang="en-US" altLang="en-US" sz="2000" b="0">
                  <a:latin typeface="+mn-lt"/>
                  <a:ea typeface="Gill Sans" charset="0"/>
                  <a:cs typeface="Gill Sans" charset="0"/>
                </a:rPr>
                <a:t>No Deadlock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56D2D5-DD5F-8F6A-F444-5F70C1D65935}"/>
              </a:ext>
            </a:extLst>
          </p:cNvPr>
          <p:cNvSpPr/>
          <p:nvPr/>
        </p:nvSpPr>
        <p:spPr bwMode="auto">
          <a:xfrm>
            <a:off x="2057400" y="3473450"/>
            <a:ext cx="919163" cy="85658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D58DC8E-74DB-ADDC-CF23-41010F30482F}"/>
              </a:ext>
            </a:extLst>
          </p:cNvPr>
          <p:cNvSpPr/>
          <p:nvPr/>
        </p:nvSpPr>
        <p:spPr bwMode="auto">
          <a:xfrm>
            <a:off x="1894098" y="2623858"/>
            <a:ext cx="919163" cy="85658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6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Deadlock Detection Algorithm</a:t>
            </a:r>
          </a:p>
        </p:txBody>
      </p:sp>
      <p:sp>
        <p:nvSpPr>
          <p:cNvPr id="532536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1447800" y="1447800"/>
            <a:ext cx="10287000" cy="4348746"/>
          </a:xfrm>
        </p:spPr>
        <p:txBody>
          <a:bodyPr/>
          <a:lstStyle/>
          <a:p>
            <a:pPr marL="0" indent="0"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Let [X] represent an m-</a:t>
            </a:r>
            <a:r>
              <a:rPr lang="en-US" altLang="ko-KR" dirty="0" err="1">
                <a:ea typeface="굴림" panose="020B0600000101010101" pitchFamily="34" charset="-127"/>
              </a:rPr>
              <a:t>ary</a:t>
            </a:r>
            <a:r>
              <a:rPr lang="en-US" altLang="ko-KR" dirty="0">
                <a:ea typeface="굴림" panose="020B0600000101010101" pitchFamily="34" charset="-127"/>
              </a:rPr>
              <a:t> vector of non-negative integers (quantities of resources of each type)</a:t>
            </a:r>
          </a:p>
          <a:p>
            <a:pPr marL="0" indent="0"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]: </a:t>
            </a:r>
            <a:r>
              <a:rPr lang="en-US" altLang="ko-KR" sz="1900" dirty="0">
                <a:ea typeface="굴림" panose="020B0600000101010101" pitchFamily="34" charset="-127"/>
              </a:rPr>
              <a:t>	Current free resources each type</a:t>
            </a:r>
          </a:p>
          <a:p>
            <a:pPr lvl="1"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]:</a:t>
            </a:r>
            <a:r>
              <a:rPr lang="en-US" altLang="ko-KR" sz="1900" dirty="0">
                <a:ea typeface="굴림" panose="020B0600000101010101" pitchFamily="34" charset="-127"/>
              </a:rPr>
              <a:t>	Current requests from thread X</a:t>
            </a:r>
          </a:p>
          <a:p>
            <a:pPr lvl="1"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]:</a:t>
            </a:r>
            <a:r>
              <a:rPr lang="en-US" altLang="ko-KR" sz="19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1900" dirty="0">
                <a:ea typeface="굴림" panose="020B0600000101010101" pitchFamily="34" charset="-127"/>
              </a:rPr>
              <a:t>Current resources held by thread X</a:t>
            </a:r>
          </a:p>
          <a:p>
            <a:pPr marL="0" indent="0"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683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Deadlock Detection Algorithm</a:t>
            </a:r>
          </a:p>
        </p:txBody>
      </p:sp>
      <p:sp>
        <p:nvSpPr>
          <p:cNvPr id="532536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10287000" cy="5567946"/>
          </a:xfrm>
        </p:spPr>
        <p:txBody>
          <a:bodyPr/>
          <a:lstStyle/>
          <a:p>
            <a:pPr marL="0" indent="0"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See if tasks can eventually terminate on their own</a:t>
            </a:r>
          </a:p>
          <a:p>
            <a:pPr marL="0" indent="0"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900" dirty="0">
                <a:ea typeface="굴림" panose="020B0600000101010101" pitchFamily="34" charset="-127"/>
              </a:rPr>
              <a:t>		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Add all threads to UNFINISHED 	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done = true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Foreach thread in UNFINISHED {	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if ([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 &lt;= [Avail]) {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	remove thread from UNFINISHED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} until(done) </a:t>
            </a:r>
          </a:p>
          <a:p>
            <a:pPr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endParaRPr lang="en-US" altLang="ko-KR" sz="1900" dirty="0">
              <a:latin typeface="Consolas" charset="0"/>
              <a:ea typeface="Consolas" charset="0"/>
              <a:cs typeface="Consolas" charset="0"/>
            </a:endParaRPr>
          </a:p>
          <a:p>
            <a:pPr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endParaRPr lang="en-US" altLang="ko-KR" sz="1900" dirty="0">
              <a:latin typeface="Consolas" charset="0"/>
              <a:ea typeface="Consolas" charset="0"/>
              <a:cs typeface="Consolas" charset="0"/>
            </a:endParaRPr>
          </a:p>
          <a:p>
            <a:pPr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Threads left in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UNFINISHED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deadlocked</a:t>
            </a:r>
          </a:p>
        </p:txBody>
      </p:sp>
    </p:spTree>
    <p:extLst>
      <p:ext uri="{BB962C8B-B14F-4D97-AF65-F5344CB8AC3E}">
        <p14:creationId xmlns:p14="http://schemas.microsoft.com/office/powerpoint/2010/main" val="206794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65" name="Group 85"/>
          <p:cNvGrpSpPr>
            <a:grpSpLocks/>
          </p:cNvGrpSpPr>
          <p:nvPr/>
        </p:nvGrpSpPr>
        <p:grpSpPr bwMode="auto">
          <a:xfrm>
            <a:off x="1784846" y="3559758"/>
            <a:ext cx="2016125" cy="2760662"/>
            <a:chOff x="4320" y="1728"/>
            <a:chExt cx="1200" cy="1643"/>
          </a:xfrm>
        </p:grpSpPr>
        <p:sp>
          <p:nvSpPr>
            <p:cNvPr id="34821" name="Rectangle 59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4822" name="Group 84"/>
            <p:cNvGrpSpPr>
              <a:grpSpLocks/>
            </p:cNvGrpSpPr>
            <p:nvPr/>
          </p:nvGrpSpPr>
          <p:grpSpPr bwMode="auto">
            <a:xfrm>
              <a:off x="4391" y="1728"/>
              <a:ext cx="1007" cy="1560"/>
              <a:chOff x="4391" y="1728"/>
              <a:chExt cx="1007" cy="1560"/>
            </a:xfrm>
          </p:grpSpPr>
          <p:sp>
            <p:nvSpPr>
              <p:cNvPr id="34823" name="Oval 61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4" name="Oval 62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2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5" name="Oval 63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3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4826" name="Group 64"/>
              <p:cNvGrpSpPr>
                <a:grpSpLocks/>
              </p:cNvGrpSpPr>
              <p:nvPr/>
            </p:nvGrpSpPr>
            <p:grpSpPr bwMode="auto">
              <a:xfrm>
                <a:off x="4715" y="2779"/>
                <a:ext cx="262" cy="509"/>
                <a:chOff x="672" y="2112"/>
                <a:chExt cx="391" cy="763"/>
              </a:xfrm>
            </p:grpSpPr>
            <p:grpSp>
              <p:nvGrpSpPr>
                <p:cNvPr id="34839" name="Group 65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34841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34842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34843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4840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88" cy="3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b="0">
                      <a:latin typeface="Gill Sans" charset="0"/>
                      <a:ea typeface="Gill Sans" charset="0"/>
                      <a:cs typeface="Gill Sans" charset="0"/>
                    </a:rPr>
                    <a:t>R</a:t>
                  </a:r>
                  <a:r>
                    <a:rPr lang="en-US" altLang="en-US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4827" name="Line 70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8" name="Line 71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9" name="Line 72"/>
              <p:cNvSpPr>
                <a:spLocks noChangeShapeType="1"/>
              </p:cNvSpPr>
              <p:nvPr/>
            </p:nvSpPr>
            <p:spPr bwMode="auto">
              <a:xfrm>
                <a:off x="4837" y="2969"/>
                <a:ext cx="30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0" name="Line 73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4831" name="Group 75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34836" name="Rectangle 76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4837" name="Oval 77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4838" name="Oval 78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4832" name="Text Box 79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60" cy="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3" name="Oval 80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4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4" name="Line 81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5" name="Line 82"/>
              <p:cNvSpPr>
                <a:spLocks noChangeShapeType="1"/>
              </p:cNvSpPr>
              <p:nvPr/>
            </p:nvSpPr>
            <p:spPr bwMode="auto">
              <a:xfrm flipV="1">
                <a:off x="4841" y="1987"/>
                <a:ext cx="286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34819" name="Rectangle 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Deadlock Detection Algorithm</a:t>
            </a:r>
          </a:p>
        </p:txBody>
      </p:sp>
      <p:sp>
        <p:nvSpPr>
          <p:cNvPr id="532536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914400" y="767346"/>
            <a:ext cx="4475255" cy="5867400"/>
          </a:xfrm>
        </p:spPr>
        <p:txBody>
          <a:bodyPr/>
          <a:lstStyle/>
          <a:p>
            <a:pPr marL="0" indent="0"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sz="120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	Add all threads to UNFINISHED 	</a:t>
            </a:r>
            <a:b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			done = true</a:t>
            </a:r>
            <a:b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		Foreach thread in UNFINISHED {	</a:t>
            </a:r>
            <a:b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			if ([</a:t>
            </a:r>
            <a:r>
              <a:rPr lang="en-US" altLang="ko-KR" sz="1200" dirty="0" err="1"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sz="120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] &lt;= [Avail]) {</a:t>
            </a:r>
            <a:b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				remove thread from UNFINISHED</a:t>
            </a:r>
            <a:b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sz="120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20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	} until(done)		</a:t>
            </a:r>
            <a:r>
              <a:rPr lang="en-US" altLang="ko-KR" sz="1200" dirty="0">
                <a:ea typeface="굴림" panose="020B0600000101010101" pitchFamily="34" charset="-127"/>
              </a:rPr>
              <a:t>		</a:t>
            </a:r>
          </a:p>
          <a:p>
            <a:pPr marL="0" indent="0"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ea typeface="굴림" panose="020B0600000101010101" pitchFamily="34" charset="-127"/>
              </a:rPr>
              <a:t>Threads left in </a:t>
            </a: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UNFINISHED</a:t>
            </a:r>
            <a:r>
              <a:rPr lang="en-US" altLang="ko-KR" sz="1200" dirty="0">
                <a:ea typeface="굴림" panose="020B0600000101010101" pitchFamily="34" charset="-127"/>
              </a:rPr>
              <a:t> </a:t>
            </a:r>
            <a:r>
              <a:rPr lang="en-US" altLang="ko-KR" sz="1200" dirty="0">
                <a:ea typeface="굴림" panose="020B0600000101010101" pitchFamily="34" charset="-127"/>
                <a:sym typeface="Symbol" panose="05050102010706020507" pitchFamily="18" charset="2"/>
              </a:rPr>
              <a:t> deadlocked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22B410-0DC7-471D-8E21-3F62EACE0496}"/>
              </a:ext>
            </a:extLst>
          </p:cNvPr>
          <p:cNvSpPr txBox="1"/>
          <p:nvPr/>
        </p:nvSpPr>
        <p:spPr>
          <a:xfrm>
            <a:off x="7354392" y="932354"/>
            <a:ext cx="610552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[Avail] = {0,0}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UNFINISHED = T1, T2, T3, T4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endParaRPr lang="en-US" altLang="ko-KR" sz="1200" dirty="0">
              <a:latin typeface="Consolas" charset="0"/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Looking at T1: [1,0] &gt; [0,0]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endParaRPr lang="en-US" altLang="ko-KR" sz="1200" dirty="0">
              <a:latin typeface="Consolas" charset="0"/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Looking at T2: [0,0] &lt;= [0,0]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Avail = [1,0]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UNFINISHED = T1,T3,T4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endParaRPr lang="en-US" altLang="ko-KR" sz="1200" dirty="0">
              <a:latin typeface="Consolas" charset="0"/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Looking at T3: [0,1] &gt; [1,0]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endParaRPr lang="en-US" altLang="ko-KR" sz="1200" dirty="0">
              <a:latin typeface="Consolas" charset="0"/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Looking at T4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[0,0] &lt;= [0,0]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Avail = [1,1]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UNFINISHED = T1, T3 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endParaRPr lang="en-US" altLang="ko-KR" sz="1200" dirty="0">
              <a:latin typeface="Consolas" charset="0"/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Looking at T1: [1,0] &lt;= [1,1]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Avail = [2,1]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UNFINISHED = T3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endParaRPr lang="en-US" altLang="ko-KR" sz="1200" dirty="0">
              <a:latin typeface="Consolas" charset="0"/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Looking at T3: [0,1] &lt;= [2,1]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Avail = [2,2]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dirty="0">
                <a:latin typeface="Consolas" charset="0"/>
                <a:ea typeface="굴림" panose="020B0600000101010101" pitchFamily="34" charset="-127"/>
                <a:sym typeface="Symbol" panose="05050102010706020507" pitchFamily="18" charset="2"/>
              </a:rPr>
              <a:t>UNFINISHED = Empty!</a:t>
            </a:r>
          </a:p>
        </p:txBody>
      </p:sp>
    </p:spTree>
    <p:extLst>
      <p:ext uri="{BB962C8B-B14F-4D97-AF65-F5344CB8AC3E}">
        <p14:creationId xmlns:p14="http://schemas.microsoft.com/office/powerpoint/2010/main" val="278971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D427-C788-4D03-9606-C97787A3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12115800" cy="533400"/>
          </a:xfrm>
        </p:spPr>
        <p:txBody>
          <a:bodyPr/>
          <a:lstStyle/>
          <a:p>
            <a:r>
              <a:rPr lang="en-US"/>
              <a:t>How should a system deal with deadlock?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AD13-7106-47CC-B3AE-A7E15DBF5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5400"/>
            <a:ext cx="12115800" cy="4724400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>
                <a:solidFill>
                  <a:schemeClr val="accent1"/>
                </a:solidFill>
              </a:rPr>
              <a:t>Deadlock prevention</a:t>
            </a:r>
            <a:br>
              <a:rPr lang="en-US"/>
            </a:br>
            <a:r>
              <a:rPr lang="en-US"/>
              <a:t>Write your code in a way that it isn’t prone to deadlock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u="sng">
                <a:solidFill>
                  <a:schemeClr val="accent1"/>
                </a:solidFill>
              </a:rPr>
              <a:t>Deadlock recovery</a:t>
            </a:r>
            <a:endParaRPr lang="en-US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/>
              <a:t>Let deadlock happen, and figure out how to recover from it</a:t>
            </a:r>
          </a:p>
          <a:p>
            <a:pPr marL="0" indent="0" algn="ctr">
              <a:buNone/>
            </a:pPr>
            <a:endParaRPr lang="en-US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u="sng">
                <a:solidFill>
                  <a:schemeClr val="accent1"/>
                </a:solidFill>
              </a:rPr>
              <a:t>Deadlock avoidance</a:t>
            </a:r>
            <a:endParaRPr lang="en-US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/>
              <a:t>Dynamically delay resource requests so deadlock doesn’t happen</a:t>
            </a:r>
          </a:p>
          <a:p>
            <a:pPr marL="0" indent="0" algn="ctr">
              <a:buNone/>
            </a:pPr>
            <a:endParaRPr lang="en-US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u="sng">
                <a:solidFill>
                  <a:schemeClr val="accent1"/>
                </a:solidFill>
              </a:rPr>
              <a:t>Deadlock denial</a:t>
            </a:r>
            <a:endParaRPr lang="en-US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/>
              <a:t> Ignore the possibility of deadlock</a:t>
            </a:r>
            <a:endParaRPr lang="en-US" u="sng"/>
          </a:p>
          <a:p>
            <a:pPr marL="0" indent="0" algn="ctr">
              <a:buNone/>
            </a:pPr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A6912F-EC21-6095-3D81-6BA1E7FABCAF}"/>
              </a:ext>
            </a:extLst>
          </p:cNvPr>
          <p:cNvSpPr/>
          <p:nvPr/>
        </p:nvSpPr>
        <p:spPr bwMode="auto">
          <a:xfrm>
            <a:off x="457200" y="1143000"/>
            <a:ext cx="11430000" cy="1219200"/>
          </a:xfrm>
          <a:prstGeom prst="round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67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11F6A-B7DE-426A-9EF1-376F32E47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0" y="1219200"/>
            <a:ext cx="9550400" cy="464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Constraint 1: </a:t>
            </a:r>
            <a:r>
              <a:rPr lang="en-US" i="1" dirty="0">
                <a:solidFill>
                  <a:schemeClr val="accent1"/>
                </a:solidFill>
              </a:rPr>
              <a:t>Target Latency</a:t>
            </a:r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dirty="0"/>
              <a:t>Quanta = </a:t>
            </a:r>
            <a:r>
              <a:rPr lang="en-US" dirty="0" err="1"/>
              <a:t>Target_Latency</a:t>
            </a:r>
            <a:r>
              <a:rPr lang="en-US" dirty="0"/>
              <a:t> / n</a:t>
            </a:r>
          </a:p>
          <a:p>
            <a:pPr marL="457200" lvl="1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Target Latency: 20 </a:t>
            </a:r>
            <a:r>
              <a:rPr lang="en-US" dirty="0" err="1"/>
              <a:t>ms</a:t>
            </a:r>
            <a:r>
              <a:rPr lang="en-US" dirty="0"/>
              <a:t>, 4 Processes</a:t>
            </a:r>
          </a:p>
          <a:p>
            <a:pPr marL="0" indent="0" algn="ctr">
              <a:buNone/>
            </a:pPr>
            <a:r>
              <a:rPr lang="en-US" sz="2000" dirty="0"/>
              <a:t>Each process gets 5ms time slice</a:t>
            </a:r>
          </a:p>
          <a:p>
            <a:pPr marL="457200" lvl="1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dirty="0"/>
              <a:t>Target Latency: 20 </a:t>
            </a:r>
            <a:r>
              <a:rPr lang="en-US" dirty="0" err="1"/>
              <a:t>ms</a:t>
            </a:r>
            <a:r>
              <a:rPr lang="en-US" dirty="0"/>
              <a:t>, 200 Processes</a:t>
            </a:r>
          </a:p>
          <a:p>
            <a:pPr marL="0" indent="0" algn="ctr">
              <a:buNone/>
            </a:pPr>
            <a:r>
              <a:rPr lang="en-US" sz="2000" dirty="0"/>
              <a:t>Each process gets 0.1ms time slice</a:t>
            </a:r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Latency</a:t>
            </a:r>
          </a:p>
        </p:txBody>
      </p:sp>
    </p:spTree>
    <p:extLst>
      <p:ext uri="{BB962C8B-B14F-4D97-AF65-F5344CB8AC3E}">
        <p14:creationId xmlns:p14="http://schemas.microsoft.com/office/powerpoint/2010/main" val="1351167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5344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Deadlock prevention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10058400" cy="5562600"/>
          </a:xfrm>
        </p:spPr>
        <p:txBody>
          <a:bodyPr/>
          <a:lstStyle/>
          <a:p>
            <a:pPr marL="0" indent="0" algn="ctr"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Condition 1: Mutual exclusion and bounded resources</a:t>
            </a:r>
          </a:p>
          <a:p>
            <a:pPr marL="457200" lvl="1" indent="0" algn="ctr">
              <a:spcBef>
                <a:spcPct val="2000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=&gt; Provide sufficient resources</a:t>
            </a:r>
          </a:p>
          <a:p>
            <a:pPr marL="457200" lvl="1" indent="0" algn="ctr"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Condition 2: Hold and wait</a:t>
            </a:r>
            <a:endParaRPr lang="en-US" altLang="ko-KR" dirty="0">
              <a:solidFill>
                <a:schemeClr val="accent1"/>
              </a:solidFill>
              <a:ea typeface="굴림" panose="020B0600000101010101" pitchFamily="34" charset="-127"/>
            </a:endParaRPr>
          </a:p>
          <a:p>
            <a:pPr lvl="1" algn="ctr">
              <a:spcBef>
                <a:spcPct val="20000"/>
              </a:spcBef>
              <a:buFont typeface="Symbol" panose="05050102010706020507" pitchFamily="18" charset="2"/>
              <a:buChar char="Þ"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Abort request or acquire requests atomically</a:t>
            </a:r>
          </a:p>
          <a:p>
            <a:pPr lvl="1" algn="ctr">
              <a:spcBef>
                <a:spcPct val="20000"/>
              </a:spcBef>
              <a:buFont typeface="Symbol" panose="05050102010706020507" pitchFamily="18" charset="2"/>
              <a:buChar char="Þ"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Condition 3: No preemption</a:t>
            </a:r>
          </a:p>
          <a:p>
            <a:pPr marL="457200" lvl="1" indent="0" algn="ctr">
              <a:spcBef>
                <a:spcPct val="2000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=&gt; Preempt threads</a:t>
            </a:r>
          </a:p>
          <a:p>
            <a:pPr marL="457200" lvl="1" indent="0" algn="ctr"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Condition 4: Circular wait</a:t>
            </a:r>
          </a:p>
          <a:p>
            <a:pPr marL="457200" lvl="1" indent="0" algn="ctr">
              <a:spcBef>
                <a:spcPct val="2000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=&gt; Order resources and always acquire resources in the same way</a:t>
            </a:r>
          </a:p>
        </p:txBody>
      </p:sp>
    </p:spTree>
    <p:extLst>
      <p:ext uri="{BB962C8B-B14F-4D97-AF65-F5344CB8AC3E}">
        <p14:creationId xmlns:p14="http://schemas.microsoft.com/office/powerpoint/2010/main" val="200951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152400"/>
            <a:ext cx="12268200" cy="533400"/>
          </a:xfrm>
        </p:spPr>
        <p:txBody>
          <a:bodyPr/>
          <a:lstStyle/>
          <a:p>
            <a:r>
              <a:rPr lang="en-US" dirty="0"/>
              <a:t>Condition 1 Fix: (Virtually) Infinite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2800" y="4800600"/>
            <a:ext cx="105664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cs typeface="Arial" panose="020B0604020202020204" pitchFamily="34" charset="0"/>
              </a:rPr>
              <a:t>With virtual memory we have “infinite” space so everything will always succeed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025888" y="1498791"/>
            <a:ext cx="5400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Thread A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AllocateOrWait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(1 MB)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AllocateOrWait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(1 MB)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Free(1 MB)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Free(1 MB)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0B8D2B-E5EE-4836-A517-EE39B0392203}"/>
              </a:ext>
            </a:extLst>
          </p:cNvPr>
          <p:cNvSpPr txBox="1"/>
          <p:nvPr/>
        </p:nvSpPr>
        <p:spPr>
          <a:xfrm>
            <a:off x="6705600" y="1490008"/>
            <a:ext cx="5400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Thread B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AllocateOrWait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(1 MB)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AllocateOrWait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(1 MB)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Free(1 MB)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Free(1 MB)</a:t>
            </a:r>
          </a:p>
        </p:txBody>
      </p:sp>
    </p:spTree>
    <p:extLst>
      <p:ext uri="{BB962C8B-B14F-4D97-AF65-F5344CB8AC3E}">
        <p14:creationId xmlns:p14="http://schemas.microsoft.com/office/powerpoint/2010/main" val="379428930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12115800" cy="533400"/>
          </a:xfrm>
        </p:spPr>
        <p:txBody>
          <a:bodyPr/>
          <a:lstStyle/>
          <a:p>
            <a:r>
              <a:rPr lang="en-US" dirty="0"/>
              <a:t>Condition 2 Fix: Request Resources Atomically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3124200" y="1350463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Thread A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x.Acquire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y.Acquire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y.Release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x.Release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5072D-0C22-44A0-828B-64EF8A3EDB1A}"/>
              </a:ext>
            </a:extLst>
          </p:cNvPr>
          <p:cNvSpPr txBox="1"/>
          <p:nvPr/>
        </p:nvSpPr>
        <p:spPr>
          <a:xfrm>
            <a:off x="7086600" y="1350463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Thread B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y.Acquire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x.Acquire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x.Release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y.Release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2381251" y="3808361"/>
            <a:ext cx="774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Consider instead: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CE5BA4-8B81-4353-8591-19783F1F61C9}"/>
              </a:ext>
            </a:extLst>
          </p:cNvPr>
          <p:cNvSpPr txBox="1"/>
          <p:nvPr/>
        </p:nvSpPr>
        <p:spPr>
          <a:xfrm>
            <a:off x="2990851" y="4419600"/>
            <a:ext cx="3714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Thread A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400" b="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Acquire_both</a:t>
            </a:r>
            <a:r>
              <a:rPr lang="en-US" sz="2400" b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 y);</a:t>
            </a:r>
          </a:p>
          <a:p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y.Release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x.Release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FE5EBC-B6C1-4BB0-8A3B-ED88D2587070}"/>
              </a:ext>
            </a:extLst>
          </p:cNvPr>
          <p:cNvSpPr txBox="1"/>
          <p:nvPr/>
        </p:nvSpPr>
        <p:spPr>
          <a:xfrm>
            <a:off x="6934200" y="4419600"/>
            <a:ext cx="3714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Thread B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400" b="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Acquire_both</a:t>
            </a:r>
            <a:r>
              <a:rPr lang="en-US" sz="2400" b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(y, x);</a:t>
            </a:r>
          </a:p>
          <a:p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x.Release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y.Release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2381251" y="845467"/>
            <a:ext cx="774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Rather than:</a:t>
            </a:r>
          </a:p>
        </p:txBody>
      </p:sp>
    </p:spTree>
    <p:extLst>
      <p:ext uri="{BB962C8B-B14F-4D97-AF65-F5344CB8AC3E}">
        <p14:creationId xmlns:p14="http://schemas.microsoft.com/office/powerpoint/2010/main" val="3860737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3 Fix: Preemption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AD7126-977E-4D82-A016-65A0C052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295400"/>
            <a:ext cx="10566400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Force thread to give up resource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Common technique in databases using </a:t>
            </a:r>
            <a:r>
              <a:rPr lang="en-US" dirty="0">
                <a:solidFill>
                  <a:schemeClr val="accent1"/>
                </a:solidFill>
              </a:rPr>
              <a:t>database aborts</a:t>
            </a:r>
          </a:p>
          <a:p>
            <a:pPr lvl="1" algn="ctr"/>
            <a:r>
              <a:rPr lang="en-US" dirty="0"/>
              <a:t>A transaction is “aborted”: all of its actions are undone, and the transaction must be retried</a:t>
            </a:r>
          </a:p>
          <a:p>
            <a:pPr lvl="1" algn="ctr"/>
            <a:endParaRPr lang="en-US" dirty="0"/>
          </a:p>
          <a:p>
            <a:pPr marL="0" indent="0" algn="ctr">
              <a:buNone/>
            </a:pPr>
            <a:r>
              <a:rPr lang="en-US" dirty="0"/>
              <a:t>Common technique in </a:t>
            </a:r>
            <a:r>
              <a:rPr lang="en-US" dirty="0">
                <a:solidFill>
                  <a:schemeClr val="accent1"/>
                </a:solidFill>
              </a:rPr>
              <a:t>wireless networks</a:t>
            </a:r>
            <a:r>
              <a:rPr lang="en-US" dirty="0"/>
              <a:t>:</a:t>
            </a:r>
          </a:p>
          <a:p>
            <a:pPr lvl="1" algn="ctr"/>
            <a:r>
              <a:rPr lang="en-US" dirty="0"/>
              <a:t> Everyone speaks at once. When a resource collision is detected, retry at a new, random time</a:t>
            </a:r>
          </a:p>
        </p:txBody>
      </p:sp>
    </p:spTree>
    <p:extLst>
      <p:ext uri="{BB962C8B-B14F-4D97-AF65-F5344CB8AC3E}">
        <p14:creationId xmlns:p14="http://schemas.microsoft.com/office/powerpoint/2010/main" val="1635750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FD0374-CCFB-57EF-111C-582729EAE5BC}"/>
              </a:ext>
            </a:extLst>
          </p:cNvPr>
          <p:cNvSpPr/>
          <p:nvPr/>
        </p:nvSpPr>
        <p:spPr bwMode="auto">
          <a:xfrm>
            <a:off x="7391400" y="4876800"/>
            <a:ext cx="304800" cy="685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 4 Fix: Circular Waiting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AD7126-977E-4D82-A016-65A0C052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105664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>
                <a:ea typeface="굴림" panose="020B0600000101010101" pitchFamily="34" charset="-127"/>
              </a:rPr>
              <a:t>Force all threads to request resources </a:t>
            </a:r>
          </a:p>
          <a:p>
            <a:pPr marL="0" indent="0" algn="ctr">
              <a:buNone/>
            </a:pPr>
            <a:r>
              <a:rPr lang="en-US" altLang="ko-KR">
                <a:ea typeface="굴림" panose="020B0600000101010101" pitchFamily="34" charset="-127"/>
              </a:rPr>
              <a:t>in the </a:t>
            </a:r>
            <a:r>
              <a:rPr lang="en-US" altLang="ko-KR">
                <a:solidFill>
                  <a:schemeClr val="accent1"/>
                </a:solidFill>
                <a:ea typeface="굴림" panose="020B0600000101010101" pitchFamily="34" charset="-127"/>
              </a:rPr>
              <a:t>same order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EFBF1-9ED9-44AF-811E-A70F0331A324}"/>
              </a:ext>
            </a:extLst>
          </p:cNvPr>
          <p:cNvSpPr txBox="1"/>
          <p:nvPr/>
        </p:nvSpPr>
        <p:spPr>
          <a:xfrm>
            <a:off x="3371851" y="1992761"/>
            <a:ext cx="260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u="sng">
                <a:latin typeface="Courier New" panose="02070309020205020404" pitchFamily="49" charset="0"/>
                <a:cs typeface="Courier New" panose="02070309020205020404" pitchFamily="49" charset="0"/>
              </a:rPr>
              <a:t>Thread A</a:t>
            </a:r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000" b="0" err="1">
                <a:latin typeface="Courier New" panose="02070309020205020404" pitchFamily="49" charset="0"/>
                <a:cs typeface="Courier New" panose="02070309020205020404" pitchFamily="49" charset="0"/>
              </a:rPr>
              <a:t>x.Acquire</a:t>
            </a:r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000" b="0" err="1">
                <a:latin typeface="Courier New" panose="02070309020205020404" pitchFamily="49" charset="0"/>
                <a:cs typeface="Courier New" panose="02070309020205020404" pitchFamily="49" charset="0"/>
              </a:rPr>
              <a:t>y.Acquire</a:t>
            </a:r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2000" b="0" err="1">
                <a:latin typeface="Courier New" panose="02070309020205020404" pitchFamily="49" charset="0"/>
                <a:cs typeface="Courier New" panose="02070309020205020404" pitchFamily="49" charset="0"/>
              </a:rPr>
              <a:t>y.Release</a:t>
            </a:r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000" b="0" err="1">
                <a:latin typeface="Courier New" panose="02070309020205020404" pitchFamily="49" charset="0"/>
                <a:cs typeface="Courier New" panose="02070309020205020404" pitchFamily="49" charset="0"/>
              </a:rPr>
              <a:t>x.Release</a:t>
            </a:r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792476-A9AF-4FCD-9BCC-3067FE7A9C06}"/>
              </a:ext>
            </a:extLst>
          </p:cNvPr>
          <p:cNvSpPr txBox="1"/>
          <p:nvPr/>
        </p:nvSpPr>
        <p:spPr>
          <a:xfrm>
            <a:off x="7315200" y="1981200"/>
            <a:ext cx="260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u="sng">
                <a:latin typeface="Courier New" panose="02070309020205020404" pitchFamily="49" charset="0"/>
                <a:cs typeface="Courier New" panose="02070309020205020404" pitchFamily="49" charset="0"/>
              </a:rPr>
              <a:t>Thread B</a:t>
            </a:r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000" b="0" err="1">
                <a:latin typeface="Courier New" panose="02070309020205020404" pitchFamily="49" charset="0"/>
                <a:cs typeface="Courier New" panose="02070309020205020404" pitchFamily="49" charset="0"/>
              </a:rPr>
              <a:t>y.Acquire</a:t>
            </a:r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000" b="0" err="1">
                <a:latin typeface="Courier New" panose="02070309020205020404" pitchFamily="49" charset="0"/>
                <a:cs typeface="Courier New" panose="02070309020205020404" pitchFamily="49" charset="0"/>
              </a:rPr>
              <a:t>x.Acquire</a:t>
            </a:r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2000" b="0" err="1">
                <a:latin typeface="Courier New" panose="02070309020205020404" pitchFamily="49" charset="0"/>
                <a:cs typeface="Courier New" panose="02070309020205020404" pitchFamily="49" charset="0"/>
              </a:rPr>
              <a:t>x.Release</a:t>
            </a:r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000" b="0" err="1">
                <a:latin typeface="Courier New" panose="02070309020205020404" pitchFamily="49" charset="0"/>
                <a:cs typeface="Courier New" panose="02070309020205020404" pitchFamily="49" charset="0"/>
              </a:rPr>
              <a:t>y.Release</a:t>
            </a:r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326D89-E9EB-424D-8F28-2E4C20DDDA00}"/>
              </a:ext>
            </a:extLst>
          </p:cNvPr>
          <p:cNvSpPr txBox="1"/>
          <p:nvPr/>
        </p:nvSpPr>
        <p:spPr>
          <a:xfrm>
            <a:off x="3371851" y="4502357"/>
            <a:ext cx="3714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u="sng">
                <a:latin typeface="Courier New" panose="02070309020205020404" pitchFamily="49" charset="0"/>
                <a:cs typeface="Courier New" panose="02070309020205020404" pitchFamily="49" charset="0"/>
              </a:rPr>
              <a:t>Thread A</a:t>
            </a:r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000" b="0" err="1">
                <a:latin typeface="Courier New" panose="02070309020205020404" pitchFamily="49" charset="0"/>
                <a:cs typeface="Courier New" panose="02070309020205020404" pitchFamily="49" charset="0"/>
              </a:rPr>
              <a:t>x.Acquire</a:t>
            </a:r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000" b="0" err="1">
                <a:latin typeface="Courier New" panose="02070309020205020404" pitchFamily="49" charset="0"/>
                <a:cs typeface="Courier New" panose="02070309020205020404" pitchFamily="49" charset="0"/>
              </a:rPr>
              <a:t>y.Acquire</a:t>
            </a:r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2000" b="0" err="1">
                <a:latin typeface="Courier New" panose="02070309020205020404" pitchFamily="49" charset="0"/>
                <a:cs typeface="Courier New" panose="02070309020205020404" pitchFamily="49" charset="0"/>
              </a:rPr>
              <a:t>y.Release</a:t>
            </a:r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000" b="0" err="1">
                <a:latin typeface="Courier New" panose="02070309020205020404" pitchFamily="49" charset="0"/>
                <a:cs typeface="Courier New" panose="02070309020205020404" pitchFamily="49" charset="0"/>
              </a:rPr>
              <a:t>x.Release</a:t>
            </a:r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456CE7-4DE4-46F5-9A74-9C6F9ECD67E5}"/>
              </a:ext>
            </a:extLst>
          </p:cNvPr>
          <p:cNvSpPr txBox="1"/>
          <p:nvPr/>
        </p:nvSpPr>
        <p:spPr>
          <a:xfrm>
            <a:off x="7391400" y="4502357"/>
            <a:ext cx="36385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u="sng">
                <a:latin typeface="Courier New" panose="02070309020205020404" pitchFamily="49" charset="0"/>
                <a:cs typeface="Courier New" panose="02070309020205020404" pitchFamily="49" charset="0"/>
              </a:rPr>
              <a:t>Thread B</a:t>
            </a:r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000" b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b="0" err="1">
                <a:latin typeface="Courier New" panose="02070309020205020404" pitchFamily="49" charset="0"/>
                <a:cs typeface="Courier New" panose="02070309020205020404" pitchFamily="49" charset="0"/>
              </a:rPr>
              <a:t>.Acquire</a:t>
            </a:r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000" b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0" err="1">
                <a:latin typeface="Courier New" panose="02070309020205020404" pitchFamily="49" charset="0"/>
                <a:cs typeface="Courier New" panose="02070309020205020404" pitchFamily="49" charset="0"/>
              </a:rPr>
              <a:t>.Acquire</a:t>
            </a:r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2000" b="0" err="1">
                <a:latin typeface="Courier New" panose="02070309020205020404" pitchFamily="49" charset="0"/>
                <a:cs typeface="Courier New" panose="02070309020205020404" pitchFamily="49" charset="0"/>
              </a:rPr>
              <a:t>y.Release</a:t>
            </a:r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000" b="0" err="1">
                <a:latin typeface="Courier New" panose="02070309020205020404" pitchFamily="49" charset="0"/>
                <a:cs typeface="Courier New" panose="02070309020205020404" pitchFamily="49" charset="0"/>
              </a:rPr>
              <a:t>x.Release</a:t>
            </a:r>
            <a:r>
              <a:rPr 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362052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DEC2FE18-5DD2-429E-937A-9AD9BA6063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1268">
            <a:off x="1409921" y="3558936"/>
            <a:ext cx="802343" cy="805925"/>
          </a:xfrm>
          <a:prstGeom prst="rect">
            <a:avLst/>
          </a:prstGeom>
        </p:spPr>
      </p:pic>
      <p:pic>
        <p:nvPicPr>
          <p:cNvPr id="8" name="Picture 7" descr="A picture containing person, person, wall, standing&#10;&#10;Description automatically generated">
            <a:extLst>
              <a:ext uri="{FF2B5EF4-FFF2-40B4-BE49-F238E27FC236}">
                <a16:creationId xmlns:a16="http://schemas.microsoft.com/office/drawing/2014/main" id="{085D928B-021E-4BD5-80EE-BCE9FADDBD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48" y="4532980"/>
            <a:ext cx="813394" cy="1226758"/>
          </a:xfrm>
          <a:prstGeom prst="rect">
            <a:avLst/>
          </a:prstGeom>
        </p:spPr>
      </p:pic>
      <p:pic>
        <p:nvPicPr>
          <p:cNvPr id="10" name="Picture 9" descr="A person in a suit and tie&#10;&#10;Description automatically generated">
            <a:extLst>
              <a:ext uri="{FF2B5EF4-FFF2-40B4-BE49-F238E27FC236}">
                <a16:creationId xmlns:a16="http://schemas.microsoft.com/office/drawing/2014/main" id="{5237DAEA-3EDA-4DA0-9413-236FE2887E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159">
            <a:off x="5004791" y="3133334"/>
            <a:ext cx="727589" cy="1001712"/>
          </a:xfrm>
          <a:prstGeom prst="rect">
            <a:avLst/>
          </a:prstGeom>
        </p:spPr>
      </p:pic>
      <p:pic>
        <p:nvPicPr>
          <p:cNvPr id="12" name="Picture 11" descr="A person in a red shirt&#10;&#10;Description automatically generated with low confidence">
            <a:extLst>
              <a:ext uri="{FF2B5EF4-FFF2-40B4-BE49-F238E27FC236}">
                <a16:creationId xmlns:a16="http://schemas.microsoft.com/office/drawing/2014/main" id="{81C8C255-E6C9-48A1-BDCB-D48D624FBB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1329">
            <a:off x="4747130" y="1235422"/>
            <a:ext cx="626927" cy="90112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F973196-2E52-4B2D-BD07-92F74B2266BE}"/>
              </a:ext>
            </a:extLst>
          </p:cNvPr>
          <p:cNvGrpSpPr/>
          <p:nvPr/>
        </p:nvGrpSpPr>
        <p:grpSpPr>
          <a:xfrm>
            <a:off x="2163974" y="1825857"/>
            <a:ext cx="2713749" cy="2547809"/>
            <a:chOff x="7315200" y="1828800"/>
            <a:chExt cx="2713749" cy="254780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0166A1E-C9B3-4189-8A28-D94EC8D40398}"/>
                </a:ext>
              </a:extLst>
            </p:cNvPr>
            <p:cNvSpPr/>
            <p:nvPr/>
          </p:nvSpPr>
          <p:spPr bwMode="auto">
            <a:xfrm>
              <a:off x="7315200" y="1828800"/>
              <a:ext cx="2713749" cy="2547809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B203DF6-3EBE-4A80-962C-F51594E5E757}"/>
                </a:ext>
              </a:extLst>
            </p:cNvPr>
            <p:cNvSpPr/>
            <p:nvPr/>
          </p:nvSpPr>
          <p:spPr bwMode="auto">
            <a:xfrm>
              <a:off x="7828654" y="2087152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36D525-5702-4C93-8749-580814DE38B7}"/>
                </a:ext>
              </a:extLst>
            </p:cNvPr>
            <p:cNvSpPr/>
            <p:nvPr/>
          </p:nvSpPr>
          <p:spPr bwMode="auto">
            <a:xfrm>
              <a:off x="9053075" y="2139994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29B8595-841D-4A7F-87F8-DD15C5AC5912}"/>
                </a:ext>
              </a:extLst>
            </p:cNvPr>
            <p:cNvSpPr/>
            <p:nvPr/>
          </p:nvSpPr>
          <p:spPr bwMode="auto">
            <a:xfrm>
              <a:off x="9406062" y="3070298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045AD18-23FF-4E79-8874-5D8EFD363DD8}"/>
                </a:ext>
              </a:extLst>
            </p:cNvPr>
            <p:cNvSpPr/>
            <p:nvPr/>
          </p:nvSpPr>
          <p:spPr bwMode="auto">
            <a:xfrm>
              <a:off x="7421874" y="3017456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E9D6C7F-3499-49AB-B3D8-B0C48C8E39EF}"/>
                </a:ext>
              </a:extLst>
            </p:cNvPr>
            <p:cNvSpPr/>
            <p:nvPr/>
          </p:nvSpPr>
          <p:spPr bwMode="auto">
            <a:xfrm>
              <a:off x="8405374" y="3765998"/>
              <a:ext cx="533399" cy="504885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DDE4BBD-B9A6-436B-9D4D-3C9C63BA7A52}"/>
                </a:ext>
              </a:extLst>
            </p:cNvPr>
            <p:cNvCxnSpPr/>
            <p:nvPr/>
          </p:nvCxnSpPr>
          <p:spPr bwMode="auto">
            <a:xfrm>
              <a:off x="7635924" y="2630335"/>
              <a:ext cx="304800" cy="22860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E6871EC-5B02-4E85-A227-F040D73CE0B6}"/>
                </a:ext>
              </a:extLst>
            </p:cNvPr>
            <p:cNvCxnSpPr/>
            <p:nvPr/>
          </p:nvCxnSpPr>
          <p:spPr bwMode="auto">
            <a:xfrm>
              <a:off x="9137628" y="3673579"/>
              <a:ext cx="304800" cy="22860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70FF07A-AE02-4A8A-860C-9BE0FBF212B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902429" y="3697175"/>
              <a:ext cx="217815" cy="260813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B29BA5E-78BE-43B0-B22C-FAE138B48E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78663" y="2087152"/>
              <a:ext cx="8672" cy="431723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E4B6B3A-4718-4D35-89A4-C2DCCB759A4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426692" y="2831926"/>
              <a:ext cx="302102" cy="77176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FC6802-AA7F-4C7E-B982-81C7643FF873}"/>
              </a:ext>
            </a:extLst>
          </p:cNvPr>
          <p:cNvSpPr/>
          <p:nvPr/>
        </p:nvSpPr>
        <p:spPr bwMode="auto">
          <a:xfrm>
            <a:off x="4041872" y="2717595"/>
            <a:ext cx="786751" cy="327023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C15880C-3AE0-402E-BF6F-4EE4A3C074C8}"/>
              </a:ext>
            </a:extLst>
          </p:cNvPr>
          <p:cNvSpPr/>
          <p:nvPr/>
        </p:nvSpPr>
        <p:spPr bwMode="auto">
          <a:xfrm rot="16200000">
            <a:off x="3123409" y="2136558"/>
            <a:ext cx="786751" cy="32702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1EC936D-82E6-4791-9CA7-32DE1414F301}"/>
              </a:ext>
            </a:extLst>
          </p:cNvPr>
          <p:cNvSpPr/>
          <p:nvPr/>
        </p:nvSpPr>
        <p:spPr bwMode="auto">
          <a:xfrm rot="1422189">
            <a:off x="3689541" y="3621425"/>
            <a:ext cx="786751" cy="327023"/>
          </a:xfrm>
          <a:prstGeom prst="roundRect">
            <a:avLst/>
          </a:prstGeom>
          <a:noFill/>
          <a:ln>
            <a:solidFill>
              <a:schemeClr val="accent6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4AA8775-723E-4EB5-8BA7-4D6BF1FE7591}"/>
              </a:ext>
            </a:extLst>
          </p:cNvPr>
          <p:cNvSpPr/>
          <p:nvPr/>
        </p:nvSpPr>
        <p:spPr bwMode="auto">
          <a:xfrm rot="8094384">
            <a:off x="2465717" y="3672550"/>
            <a:ext cx="786751" cy="327023"/>
          </a:xfrm>
          <a:prstGeom prst="roundRect">
            <a:avLst/>
          </a:prstGeom>
          <a:noFill/>
          <a:ln>
            <a:solidFill>
              <a:srgbClr val="9E78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7CC6DA6-F02D-4F85-9CC9-E67E88BC8BFC}"/>
              </a:ext>
            </a:extLst>
          </p:cNvPr>
          <p:cNvSpPr/>
          <p:nvPr/>
        </p:nvSpPr>
        <p:spPr bwMode="auto">
          <a:xfrm rot="2694170">
            <a:off x="2212831" y="2554083"/>
            <a:ext cx="786751" cy="327023"/>
          </a:xfrm>
          <a:prstGeom prst="roundRect">
            <a:avLst/>
          </a:prstGeom>
          <a:noFill/>
          <a:ln>
            <a:solidFill>
              <a:srgbClr val="F430AB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107B0607-2AC0-4E86-A13A-958C387BEAB7}"/>
              </a:ext>
            </a:extLst>
          </p:cNvPr>
          <p:cNvSpPr txBox="1">
            <a:spLocks/>
          </p:cNvSpPr>
          <p:nvPr/>
        </p:nvSpPr>
        <p:spPr bwMode="auto">
          <a:xfrm>
            <a:off x="14732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i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2A40E2"/>
                </a:solidFill>
                <a:latin typeface="Gill Sans" charset="0"/>
                <a:ea typeface="ＭＳ Ｐゴシック" charset="0"/>
                <a:cs typeface="Gill Sans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40E2"/>
                </a:solidFill>
                <a:latin typeface="Comic Sans MS" pitchFamily="66" charset="0"/>
              </a:defRPr>
            </a:lvl9pPr>
          </a:lstStyle>
          <a:p>
            <a:r>
              <a:rPr lang="en-US" kern="0">
                <a:latin typeface="+mj-lt"/>
              </a:rPr>
              <a:t>Condition 4 Fix: Circular Waiting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C178B-43AC-45EF-A88D-6868943BFAFB}"/>
              </a:ext>
            </a:extLst>
          </p:cNvPr>
          <p:cNvSpPr txBox="1"/>
          <p:nvPr/>
        </p:nvSpPr>
        <p:spPr>
          <a:xfrm>
            <a:off x="3317828" y="14252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500884-0699-4A61-BFFC-746B2D5B443B}"/>
              </a:ext>
            </a:extLst>
          </p:cNvPr>
          <p:cNvSpPr txBox="1"/>
          <p:nvPr/>
        </p:nvSpPr>
        <p:spPr>
          <a:xfrm>
            <a:off x="4853210" y="26451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21CE915-89CD-4CEA-ABF6-6B007F5C1747}"/>
              </a:ext>
            </a:extLst>
          </p:cNvPr>
          <p:cNvSpPr txBox="1"/>
          <p:nvPr/>
        </p:nvSpPr>
        <p:spPr>
          <a:xfrm>
            <a:off x="4488153" y="39644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FF67B5-3F7E-4A64-B57F-96F12944861E}"/>
              </a:ext>
            </a:extLst>
          </p:cNvPr>
          <p:cNvSpPr txBox="1"/>
          <p:nvPr/>
        </p:nvSpPr>
        <p:spPr>
          <a:xfrm>
            <a:off x="2328133" y="41750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EAF2AD-19D9-405F-8532-A7319AD8C10C}"/>
              </a:ext>
            </a:extLst>
          </p:cNvPr>
          <p:cNvSpPr txBox="1"/>
          <p:nvPr/>
        </p:nvSpPr>
        <p:spPr>
          <a:xfrm>
            <a:off x="1839305" y="24596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5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FC8C7CD-3C6A-4AE8-B170-E87A6D72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185" y="1929079"/>
            <a:ext cx="4674815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Garcia: first 1 then 5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Crooks: first 2 then 1</a:t>
            </a:r>
          </a:p>
          <a:p>
            <a:pPr marL="0" indent="0">
              <a:buNone/>
            </a:pPr>
            <a:r>
              <a:rPr lang="en-US" dirty="0"/>
              <a:t>Turing: first 3 then 2</a:t>
            </a:r>
          </a:p>
          <a:p>
            <a:pPr marL="0" indent="0">
              <a:buNone/>
            </a:pPr>
            <a:r>
              <a:rPr lang="en-US" dirty="0"/>
              <a:t>Johnson: first 4 than 3</a:t>
            </a:r>
          </a:p>
          <a:p>
            <a:pPr marL="0" indent="0">
              <a:buNone/>
            </a:pPr>
            <a:r>
              <a:rPr lang="en-US" dirty="0" err="1"/>
              <a:t>Liskov</a:t>
            </a:r>
            <a:r>
              <a:rPr lang="en-US" dirty="0"/>
              <a:t>: first 5 then 4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ensure that Garcia graphs chopstick 5 followed by 1, no deadlock!</a:t>
            </a:r>
          </a:p>
        </p:txBody>
      </p:sp>
      <p:pic>
        <p:nvPicPr>
          <p:cNvPr id="2" name="Picture 1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3E7D981-39B3-A441-14F6-927E6A68A0A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9410">
            <a:off x="1375670" y="1326723"/>
            <a:ext cx="817136" cy="102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7629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D427-C788-4D03-9606-C97787A3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12115800" cy="533400"/>
          </a:xfrm>
        </p:spPr>
        <p:txBody>
          <a:bodyPr/>
          <a:lstStyle/>
          <a:p>
            <a:r>
              <a:rPr lang="en-US"/>
              <a:t>How should a system deal with deadlock?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AD13-7106-47CC-B3AE-A7E15DBF5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5400"/>
            <a:ext cx="12115800" cy="47244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>
                <a:solidFill>
                  <a:schemeClr val="accent1"/>
                </a:solidFill>
              </a:rPr>
              <a:t>Deadlock prevention</a:t>
            </a:r>
            <a:br>
              <a:rPr lang="en-US"/>
            </a:br>
            <a:r>
              <a:rPr lang="en-US"/>
              <a:t>Write your code in a way that it isn’t prone to deadlock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u="sng">
                <a:solidFill>
                  <a:schemeClr val="accent1"/>
                </a:solidFill>
              </a:rPr>
              <a:t>Deadlock recovery</a:t>
            </a:r>
            <a:endParaRPr lang="en-US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/>
              <a:t>Let deadlock happen, and figure out how to recover from it</a:t>
            </a:r>
          </a:p>
          <a:p>
            <a:pPr marL="0" indent="0" algn="ctr">
              <a:buNone/>
            </a:pPr>
            <a:endParaRPr lang="en-US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u="sng">
                <a:solidFill>
                  <a:schemeClr val="accent1"/>
                </a:solidFill>
              </a:rPr>
              <a:t>Deadlock avoidance</a:t>
            </a:r>
            <a:endParaRPr lang="en-US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/>
              <a:t>Dynamically delay resource requests so deadlock doesn’t happen</a:t>
            </a:r>
          </a:p>
          <a:p>
            <a:pPr marL="0" indent="0" algn="ctr">
              <a:buNone/>
            </a:pPr>
            <a:endParaRPr lang="en-US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u="sng">
                <a:solidFill>
                  <a:schemeClr val="accent1"/>
                </a:solidFill>
              </a:rPr>
              <a:t>Deadlock denial</a:t>
            </a:r>
            <a:endParaRPr lang="en-US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/>
              <a:t> Ignore the possibility of deadlock</a:t>
            </a:r>
            <a:endParaRPr lang="en-US" u="sng"/>
          </a:p>
          <a:p>
            <a:pPr marL="0" indent="0" algn="ctr">
              <a:buNone/>
            </a:pPr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C05F62-200C-860B-790C-9C69D21BC0B0}"/>
              </a:ext>
            </a:extLst>
          </p:cNvPr>
          <p:cNvSpPr/>
          <p:nvPr/>
        </p:nvSpPr>
        <p:spPr bwMode="auto">
          <a:xfrm>
            <a:off x="76200" y="3657600"/>
            <a:ext cx="12115800" cy="1295400"/>
          </a:xfrm>
          <a:prstGeom prst="round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57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BDC7E7-D566-40CB-997A-9068C4A3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Techniques for Deadlock Avoidance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653E96D-7A32-2B59-CA58-5A2DF12417B0}"/>
              </a:ext>
            </a:extLst>
          </p:cNvPr>
          <p:cNvSpPr txBox="1">
            <a:spLocks/>
          </p:cNvSpPr>
          <p:nvPr/>
        </p:nvSpPr>
        <p:spPr bwMode="auto">
          <a:xfrm>
            <a:off x="1447800" y="1600200"/>
            <a:ext cx="9677400" cy="38862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/>
              <a:t>Attempt 1</a:t>
            </a:r>
            <a:br>
              <a:rPr lang="en-US" kern="0"/>
            </a:br>
            <a:br>
              <a:rPr lang="en-US" kern="0"/>
            </a:br>
            <a:br>
              <a:rPr lang="en-US" kern="0"/>
            </a:br>
            <a:r>
              <a:rPr lang="en-US" kern="0"/>
              <a:t>When a thread requests a resource, OS checks if it would result in deadlock</a:t>
            </a:r>
          </a:p>
          <a:p>
            <a:pPr marL="0" indent="0" algn="ctr">
              <a:buFontTx/>
              <a:buNone/>
            </a:pPr>
            <a:endParaRPr lang="en-US" kern="0"/>
          </a:p>
          <a:p>
            <a:pPr marL="457200" lvl="1" indent="0" algn="ctr">
              <a:buFontTx/>
              <a:buNone/>
            </a:pPr>
            <a:r>
              <a:rPr lang="en-US" kern="0"/>
              <a:t>If not, it grants the resource right away</a:t>
            </a:r>
          </a:p>
          <a:p>
            <a:pPr marL="457200" lvl="1" indent="0" algn="ctr">
              <a:buFontTx/>
              <a:buNone/>
            </a:pPr>
            <a:endParaRPr lang="en-US" kern="0"/>
          </a:p>
          <a:p>
            <a:pPr marL="457200" lvl="1" indent="0" algn="ctr">
              <a:buFontTx/>
              <a:buNone/>
            </a:pPr>
            <a:r>
              <a:rPr lang="en-US" kern="0"/>
              <a:t>If so, it waits for other threads to release resources</a:t>
            </a:r>
          </a:p>
          <a:p>
            <a:pPr marL="0" indent="0" algn="ctr">
              <a:buFontTx/>
              <a:buNone/>
            </a:pP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47893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315E89A-C29E-476F-82D3-780763697BB8}"/>
              </a:ext>
            </a:extLst>
          </p:cNvPr>
          <p:cNvSpPr txBox="1"/>
          <p:nvPr/>
        </p:nvSpPr>
        <p:spPr>
          <a:xfrm>
            <a:off x="2914651" y="2641775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>
                <a:latin typeface="Gill Sans Light" panose="020B0302020104020203"/>
              </a:rPr>
              <a:t>Thread A</a:t>
            </a:r>
            <a:r>
              <a:rPr lang="en-US" sz="2400">
                <a:latin typeface="Gill Sans Light" panose="020B0302020104020203"/>
              </a:rPr>
              <a:t>:</a:t>
            </a:r>
          </a:p>
          <a:p>
            <a:r>
              <a:rPr lang="en-US" sz="2400" err="1">
                <a:latin typeface="Consolas" panose="020B0609020204030204" pitchFamily="49" charset="0"/>
              </a:rPr>
              <a:t>x.Acquire</a:t>
            </a:r>
            <a:r>
              <a:rPr lang="en-US" sz="2400">
                <a:latin typeface="Consolas" panose="020B0609020204030204" pitchFamily="49" charset="0"/>
              </a:rPr>
              <a:t>();</a:t>
            </a:r>
          </a:p>
          <a:p>
            <a:r>
              <a:rPr lang="en-US" sz="2400" err="1">
                <a:latin typeface="Consolas" panose="020B0609020204030204" pitchFamily="49" charset="0"/>
              </a:rPr>
              <a:t>y.Acquire</a:t>
            </a:r>
            <a:r>
              <a:rPr lang="en-US" sz="2400">
                <a:latin typeface="Consolas" panose="020B0609020204030204" pitchFamily="49" charset="0"/>
              </a:rPr>
              <a:t>();</a:t>
            </a:r>
          </a:p>
          <a:p>
            <a:r>
              <a:rPr lang="en-US" sz="2400">
                <a:latin typeface="Consolas" panose="020B0609020204030204" pitchFamily="49" charset="0"/>
              </a:rPr>
              <a:t>…</a:t>
            </a:r>
          </a:p>
          <a:p>
            <a:r>
              <a:rPr lang="en-US" sz="2400" err="1">
                <a:latin typeface="Consolas" panose="020B0609020204030204" pitchFamily="49" charset="0"/>
              </a:rPr>
              <a:t>y.Release</a:t>
            </a:r>
            <a:r>
              <a:rPr lang="en-US" sz="2400">
                <a:latin typeface="Consolas" panose="020B0609020204030204" pitchFamily="49" charset="0"/>
              </a:rPr>
              <a:t>();</a:t>
            </a:r>
          </a:p>
          <a:p>
            <a:r>
              <a:rPr lang="en-US" sz="2400" err="1">
                <a:latin typeface="Consolas" panose="020B0609020204030204" pitchFamily="49" charset="0"/>
              </a:rPr>
              <a:t>x.Release</a:t>
            </a:r>
            <a:r>
              <a:rPr lang="en-US" sz="240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FBF4A4-B5CA-42DF-8553-527D252DA583}"/>
              </a:ext>
            </a:extLst>
          </p:cNvPr>
          <p:cNvSpPr txBox="1"/>
          <p:nvPr/>
        </p:nvSpPr>
        <p:spPr>
          <a:xfrm>
            <a:off x="6858000" y="2641775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>
                <a:latin typeface="Gill Sans Light" panose="020B0302020104020203"/>
              </a:rPr>
              <a:t>Thread B</a:t>
            </a:r>
            <a:r>
              <a:rPr lang="en-US" sz="2400">
                <a:latin typeface="Gill Sans Light" panose="020B0302020104020203"/>
              </a:rPr>
              <a:t>:</a:t>
            </a:r>
          </a:p>
          <a:p>
            <a:r>
              <a:rPr lang="en-US" sz="2400" err="1">
                <a:latin typeface="Consolas" panose="020B0609020204030204" pitchFamily="49" charset="0"/>
              </a:rPr>
              <a:t>y.Acquire</a:t>
            </a:r>
            <a:r>
              <a:rPr lang="en-US" sz="2400">
                <a:latin typeface="Consolas" panose="020B0609020204030204" pitchFamily="49" charset="0"/>
              </a:rPr>
              <a:t>();</a:t>
            </a:r>
          </a:p>
          <a:p>
            <a:r>
              <a:rPr lang="en-US" sz="2400" err="1">
                <a:latin typeface="Consolas" panose="020B0609020204030204" pitchFamily="49" charset="0"/>
              </a:rPr>
              <a:t>x.Acquire</a:t>
            </a:r>
            <a:r>
              <a:rPr lang="en-US" sz="2400">
                <a:latin typeface="Consolas" panose="020B0609020204030204" pitchFamily="49" charset="0"/>
              </a:rPr>
              <a:t>();</a:t>
            </a:r>
          </a:p>
          <a:p>
            <a:r>
              <a:rPr lang="en-US" sz="2400">
                <a:latin typeface="Consolas" panose="020B0609020204030204" pitchFamily="49" charset="0"/>
              </a:rPr>
              <a:t>…</a:t>
            </a:r>
          </a:p>
          <a:p>
            <a:r>
              <a:rPr lang="en-US" sz="2400" err="1">
                <a:latin typeface="Consolas" panose="020B0609020204030204" pitchFamily="49" charset="0"/>
              </a:rPr>
              <a:t>x.Release</a:t>
            </a:r>
            <a:r>
              <a:rPr lang="en-US" sz="2400">
                <a:latin typeface="Consolas" panose="020B0609020204030204" pitchFamily="49" charset="0"/>
              </a:rPr>
              <a:t>();</a:t>
            </a:r>
          </a:p>
          <a:p>
            <a:r>
              <a:rPr lang="en-US" sz="2400" err="1">
                <a:latin typeface="Consolas" panose="020B0609020204030204" pitchFamily="49" charset="0"/>
              </a:rPr>
              <a:t>y.Release</a:t>
            </a:r>
            <a:r>
              <a:rPr lang="en-US" sz="240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BDC7E7-D566-40CB-997A-9068C4A3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Techniques for Deadlock Avoidance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17DCE-E06C-40E5-A3B3-77F571464343}"/>
              </a:ext>
            </a:extLst>
          </p:cNvPr>
          <p:cNvCxnSpPr/>
          <p:nvPr/>
        </p:nvCxnSpPr>
        <p:spPr bwMode="auto">
          <a:xfrm>
            <a:off x="2622937" y="3098975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68ECB6-563F-4264-8494-B8B58BF93A49}"/>
              </a:ext>
            </a:extLst>
          </p:cNvPr>
          <p:cNvCxnSpPr/>
          <p:nvPr/>
        </p:nvCxnSpPr>
        <p:spPr bwMode="auto">
          <a:xfrm>
            <a:off x="6634196" y="3098975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27133ED-7BD4-4EFC-B0F4-EBDDA30DC0CC}"/>
              </a:ext>
            </a:extLst>
          </p:cNvPr>
          <p:cNvSpPr txBox="1"/>
          <p:nvPr/>
        </p:nvSpPr>
        <p:spPr>
          <a:xfrm>
            <a:off x="9480938" y="3396333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n-lt"/>
              </a:rPr>
              <a:t>Wait?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DA8B1-0E73-4DFE-AD9E-0F671FE6DA9C}"/>
              </a:ext>
            </a:extLst>
          </p:cNvPr>
          <p:cNvSpPr txBox="1"/>
          <p:nvPr/>
        </p:nvSpPr>
        <p:spPr>
          <a:xfrm>
            <a:off x="9144000" y="3972799"/>
            <a:ext cx="18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+mn-lt"/>
              </a:rPr>
              <a:t>But it’s already too late…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A7B3B6-1732-4078-BC7F-F3152D65A60A}"/>
              </a:ext>
            </a:extLst>
          </p:cNvPr>
          <p:cNvSpPr txBox="1"/>
          <p:nvPr/>
        </p:nvSpPr>
        <p:spPr>
          <a:xfrm>
            <a:off x="1486071" y="3405263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n-lt"/>
              </a:rPr>
              <a:t>Blocks…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7519A1-A147-5335-9E72-92A062F63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447800"/>
            <a:ext cx="10566400" cy="434877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This does not work!</a:t>
            </a:r>
          </a:p>
        </p:txBody>
      </p:sp>
    </p:spTree>
    <p:extLst>
      <p:ext uri="{BB962C8B-B14F-4D97-AF65-F5344CB8AC3E}">
        <p14:creationId xmlns:p14="http://schemas.microsoft.com/office/powerpoint/2010/main" val="1178257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4.16667E-6 0.0444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6.25E-7 0.0444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4445 L -4.16667E-6 0.1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49" grpId="0"/>
      <p:bldP spid="9" grpId="0"/>
      <p:bldP spid="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F100-43A1-41EF-B409-838F6C336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Avoidance: Three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F98EE-9C4E-4C85-95D6-A792D0EE5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Safe state</a:t>
            </a:r>
          </a:p>
          <a:p>
            <a:pPr marL="0" indent="0" algn="ctr">
              <a:buNone/>
            </a:pPr>
            <a:r>
              <a:rPr lang="en-US" dirty="0"/>
              <a:t>System can delay resource acquisition to prevent deadlock</a:t>
            </a:r>
          </a:p>
          <a:p>
            <a:pPr marL="857250" lvl="1" indent="-457200" algn="ctr"/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Unsafe state</a:t>
            </a:r>
          </a:p>
          <a:p>
            <a:pPr marL="0" indent="0" algn="ctr">
              <a:buNone/>
            </a:pPr>
            <a:r>
              <a:rPr lang="en-US" dirty="0"/>
              <a:t>No deadlock yet…</a:t>
            </a:r>
          </a:p>
          <a:p>
            <a:pPr marL="0" indent="0" algn="ctr">
              <a:buNone/>
            </a:pPr>
            <a:r>
              <a:rPr lang="en-US" dirty="0"/>
              <a:t>But threads can request resources in a pattern that </a:t>
            </a:r>
            <a:r>
              <a:rPr lang="en-US" b="1" i="1" dirty="0"/>
              <a:t>unavoidably</a:t>
            </a:r>
            <a:r>
              <a:rPr lang="en-US" dirty="0"/>
              <a:t> leads to deadlock</a:t>
            </a:r>
          </a:p>
          <a:p>
            <a:pPr lvl="1" algn="ctr"/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Deadlocked state</a:t>
            </a:r>
          </a:p>
          <a:p>
            <a:pPr marL="0" indent="0" algn="ctr">
              <a:buNone/>
            </a:pPr>
            <a:r>
              <a:rPr lang="en-US" dirty="0"/>
              <a:t>There exists a deadlock in the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DA29B9-C531-468E-BE7C-BB823EE67A8D}"/>
              </a:ext>
            </a:extLst>
          </p:cNvPr>
          <p:cNvSpPr txBox="1"/>
          <p:nvPr/>
        </p:nvSpPr>
        <p:spPr>
          <a:xfrm>
            <a:off x="1905000" y="57150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Deadlock avoidance: prevent system from reaching an </a:t>
            </a:r>
            <a:r>
              <a:rPr lang="en-US" sz="2400" i="1" dirty="0">
                <a:solidFill>
                  <a:schemeClr val="accent1"/>
                </a:solidFill>
                <a:latin typeface="+mn-lt"/>
              </a:rPr>
              <a:t>unsafe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 state</a:t>
            </a:r>
          </a:p>
        </p:txBody>
      </p:sp>
    </p:spTree>
    <p:extLst>
      <p:ext uri="{BB962C8B-B14F-4D97-AF65-F5344CB8AC3E}">
        <p14:creationId xmlns:p14="http://schemas.microsoft.com/office/powerpoint/2010/main" val="1569780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62831-CCF9-4DF5-8C07-14C254F52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8ED19-101B-41ED-9EBC-1522A288E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371600"/>
            <a:ext cx="111506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Goal: Throughput</a:t>
            </a:r>
          </a:p>
          <a:p>
            <a:pPr marL="457200" lvl="1" indent="0" algn="ctr">
              <a:buNone/>
            </a:pPr>
            <a:r>
              <a:rPr lang="en-US" dirty="0"/>
              <a:t>Avoid excessive overhead</a:t>
            </a:r>
          </a:p>
          <a:p>
            <a:pPr lvl="1" algn="ctr"/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Constraint 2: Minimum Granularity</a:t>
            </a:r>
          </a:p>
          <a:p>
            <a:pPr marL="457200" lvl="1" indent="0" algn="ctr">
              <a:buNone/>
            </a:pPr>
            <a:r>
              <a:rPr lang="en-US" dirty="0"/>
              <a:t>Minimum length of any time slice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Target Latency 20 </a:t>
            </a:r>
            <a:r>
              <a:rPr lang="en-US" dirty="0" err="1"/>
              <a:t>ms</a:t>
            </a:r>
            <a:r>
              <a:rPr lang="en-US" dirty="0"/>
              <a:t>, </a:t>
            </a:r>
          </a:p>
          <a:p>
            <a:pPr marL="0" indent="0" algn="ctr">
              <a:buNone/>
            </a:pPr>
            <a:r>
              <a:rPr lang="en-US" dirty="0"/>
              <a:t>Minimum Granularity 1 </a:t>
            </a:r>
            <a:r>
              <a:rPr lang="en-US" dirty="0" err="1"/>
              <a:t>ms</a:t>
            </a:r>
            <a:r>
              <a:rPr lang="en-US" dirty="0"/>
              <a:t>, 200 processes</a:t>
            </a:r>
          </a:p>
          <a:p>
            <a:pPr marL="457200" lvl="1" indent="0" algn="ctr">
              <a:buNone/>
            </a:pPr>
            <a:r>
              <a:rPr lang="en-US" dirty="0"/>
              <a:t>Each process gets 1 </a:t>
            </a:r>
            <a:r>
              <a:rPr lang="en-US" dirty="0" err="1"/>
              <a:t>ms</a:t>
            </a:r>
            <a:r>
              <a:rPr lang="en-US" dirty="0"/>
              <a:t> time slice</a:t>
            </a:r>
          </a:p>
        </p:txBody>
      </p:sp>
    </p:spTree>
    <p:extLst>
      <p:ext uri="{BB962C8B-B14F-4D97-AF65-F5344CB8AC3E}">
        <p14:creationId xmlns:p14="http://schemas.microsoft.com/office/powerpoint/2010/main" val="2337131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F100-43A1-41EF-B409-838F6C336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Avoidance: Three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DA29B9-C531-468E-BE7C-BB823EE67A8D}"/>
              </a:ext>
            </a:extLst>
          </p:cNvPr>
          <p:cNvSpPr txBox="1"/>
          <p:nvPr/>
        </p:nvSpPr>
        <p:spPr>
          <a:xfrm>
            <a:off x="1905000" y="41148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A acquires x.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2485D-2F1F-2F4B-364B-1B4C9A832D1F}"/>
              </a:ext>
            </a:extLst>
          </p:cNvPr>
          <p:cNvSpPr txBox="1"/>
          <p:nvPr/>
        </p:nvSpPr>
        <p:spPr>
          <a:xfrm>
            <a:off x="3200400" y="1145375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Gill Sans Light" panose="020B0302020104020203"/>
              </a:rPr>
              <a:t>Thread A</a:t>
            </a:r>
            <a:r>
              <a:rPr lang="en-US" sz="2400" dirty="0">
                <a:latin typeface="Gill Sans Light" panose="020B0302020104020203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834B2A-C97C-12D0-4450-71A633E86BED}"/>
              </a:ext>
            </a:extLst>
          </p:cNvPr>
          <p:cNvSpPr txBox="1"/>
          <p:nvPr/>
        </p:nvSpPr>
        <p:spPr>
          <a:xfrm>
            <a:off x="7143749" y="1145375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Gill Sans Light" panose="020B0302020104020203"/>
              </a:rPr>
              <a:t>Thread B</a:t>
            </a:r>
            <a:r>
              <a:rPr lang="en-US" sz="2400" dirty="0">
                <a:latin typeface="Gill Sans Light" panose="020B0302020104020203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E0D66A-AA83-172B-8548-A70198CB6CF2}"/>
              </a:ext>
            </a:extLst>
          </p:cNvPr>
          <p:cNvSpPr txBox="1"/>
          <p:nvPr/>
        </p:nvSpPr>
        <p:spPr>
          <a:xfrm>
            <a:off x="124810" y="4570056"/>
            <a:ext cx="1196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There exists a sequence A-A(y),A-R(y),A-R(x), B-A(y), </a:t>
            </a:r>
          </a:p>
          <a:p>
            <a:pPr algn="ctr"/>
            <a:r>
              <a:rPr lang="en-US" sz="2400" b="0" dirty="0">
                <a:latin typeface="+mn-lt"/>
              </a:rPr>
              <a:t>B-A(x), B-R(x), B-R(y) =&gt; safe state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7E1BC1-AA57-4206-46E4-72AFDB4326E3}"/>
              </a:ext>
            </a:extLst>
          </p:cNvPr>
          <p:cNvSpPr txBox="1"/>
          <p:nvPr/>
        </p:nvSpPr>
        <p:spPr>
          <a:xfrm>
            <a:off x="124810" y="5562600"/>
            <a:ext cx="1196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+mn-lt"/>
              </a:rPr>
              <a:t>B acquires y. </a:t>
            </a:r>
          </a:p>
          <a:p>
            <a:pPr algn="ctr"/>
            <a:r>
              <a:rPr lang="en-US" sz="2400" b="0" dirty="0">
                <a:latin typeface="+mn-lt"/>
              </a:rPr>
              <a:t>No sequence that won’t lead to deadlock. =&gt; unsafe state</a:t>
            </a:r>
          </a:p>
        </p:txBody>
      </p:sp>
    </p:spTree>
    <p:extLst>
      <p:ext uri="{BB962C8B-B14F-4D97-AF65-F5344CB8AC3E}">
        <p14:creationId xmlns:p14="http://schemas.microsoft.com/office/powerpoint/2010/main" val="3256426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E77-1539-40FD-AB5D-1C289686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/>
              <a:t>Banker’s Algorithm for Avoiding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4B2D-8D54-42F2-A5B6-114626319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1049000" cy="5110163"/>
          </a:xfrm>
        </p:spPr>
        <p:txBody>
          <a:bodyPr/>
          <a:lstStyle/>
          <a:p>
            <a:pPr lvl="2" algn="ctr"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marL="914400" lvl="2" indent="0" algn="ctr">
              <a:lnSpc>
                <a:spcPct val="85000"/>
              </a:lnSpc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Banker’s algorithm ensures never enter </a:t>
            </a:r>
          </a:p>
          <a:p>
            <a:pPr marL="914400" lvl="2" indent="0" algn="ctr">
              <a:lnSpc>
                <a:spcPct val="85000"/>
              </a:lnSpc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an unsafe state. </a:t>
            </a:r>
          </a:p>
          <a:p>
            <a:pPr lvl="2" algn="ctr"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marL="914400" lvl="2" indent="0" algn="ctr">
              <a:lnSpc>
                <a:spcPct val="85000"/>
              </a:lnSpc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marL="914400" lvl="2" indent="0" algn="ctr">
              <a:lnSpc>
                <a:spcPct val="85000"/>
              </a:lnSpc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914400" lvl="2" indent="0" algn="ctr">
              <a:lnSpc>
                <a:spcPct val="85000"/>
              </a:lnSpc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914400" lvl="2" indent="0" algn="ctr">
              <a:lnSpc>
                <a:spcPct val="85000"/>
              </a:lnSpc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Technique: pretend each request is granted, then run deadlock detection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algorithm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D8D0139C-9104-40A2-A88B-065BBA852A32}"/>
              </a:ext>
            </a:extLst>
          </p:cNvPr>
          <p:cNvGrpSpPr>
            <a:grpSpLocks/>
          </p:cNvGrpSpPr>
          <p:nvPr/>
        </p:nvGrpSpPr>
        <p:grpSpPr bwMode="auto">
          <a:xfrm>
            <a:off x="228605" y="4648200"/>
            <a:ext cx="1597026" cy="2109789"/>
            <a:chOff x="4669" y="5"/>
            <a:chExt cx="1006" cy="1329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8C4A3177-C8D1-4841-ABB1-C6C3925DD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7F508002-5D62-4F01-890F-B3025043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DD6E006A-000D-46C5-BDFF-686FB34BA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C4F85EA-4EDC-46C2-8AE3-34EA0BB1D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6234A87D-808B-4E97-8A8F-04F54F874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FCEBE438-2D73-493C-9F2C-326169EAC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34340297-F96A-4B25-B7FA-AB76B03CF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8C0AF0F5-AB57-4F0F-AE78-F2852BF4D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F6BBEAAD-1A86-4CE9-9C4D-DC4DC23D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F6EA1173-E1A4-492E-9585-C7E519A6B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5674D938-3750-45CE-8FC3-E3459884B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F9B5DAFD-6576-442B-8367-40D007043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E2396332-AB75-45C1-A08C-B42D953B6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id="{9822DCC6-EFEA-407F-9FF8-17012950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C967262C-9011-4889-8960-E4CC974CF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D9108357-D3CF-4B5F-BCEF-176844CA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4E661BDB-D73A-46E4-B8A9-A3EEBF68C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51FC8EBB-A76D-4A44-8286-3ED8CF301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3C6D4FF1-525B-4972-9210-388B96349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79277632-BE8A-4BB0-B981-717723DBD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DC7E42FD-FBB0-4E60-BAFE-57EBFA32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62D41B43-CD54-4C86-9CFF-0F035905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B998AC8A-DD91-4D00-B0A1-65430C854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6">
                <a:extLst>
                  <a:ext uri="{FF2B5EF4-FFF2-40B4-BE49-F238E27FC236}">
                    <a16:creationId xmlns:a16="http://schemas.microsoft.com/office/drawing/2014/main" id="{5573BC4B-75E9-4087-A768-12713E61F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7">
                <a:extLst>
                  <a:ext uri="{FF2B5EF4-FFF2-40B4-BE49-F238E27FC236}">
                    <a16:creationId xmlns:a16="http://schemas.microsoft.com/office/drawing/2014/main" id="{DFFB24BB-BBDD-428F-850A-F4E541179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86B457E3-0F53-4958-A4D3-7C02E377A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E7C15C3C-4FF1-4D1C-8401-E2358EBD3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89486A04-172F-40E7-B4AD-6D6B04CA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1">
                <a:extLst>
                  <a:ext uri="{FF2B5EF4-FFF2-40B4-BE49-F238E27FC236}">
                    <a16:creationId xmlns:a16="http://schemas.microsoft.com/office/drawing/2014/main" id="{6FA5069A-350F-4696-8D24-3844F11CA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32">
                <a:extLst>
                  <a:ext uri="{FF2B5EF4-FFF2-40B4-BE49-F238E27FC236}">
                    <a16:creationId xmlns:a16="http://schemas.microsoft.com/office/drawing/2014/main" id="{D0F523BF-5223-4CFB-8CC9-3A9E26F4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33">
                <a:extLst>
                  <a:ext uri="{FF2B5EF4-FFF2-40B4-BE49-F238E27FC236}">
                    <a16:creationId xmlns:a16="http://schemas.microsoft.com/office/drawing/2014/main" id="{70A6A153-CD2D-4EE0-88B5-CD07B9704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34">
                <a:extLst>
                  <a:ext uri="{FF2B5EF4-FFF2-40B4-BE49-F238E27FC236}">
                    <a16:creationId xmlns:a16="http://schemas.microsoft.com/office/drawing/2014/main" id="{F358258E-1F31-4BC0-93C0-BF4417CF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35">
                <a:extLst>
                  <a:ext uri="{FF2B5EF4-FFF2-40B4-BE49-F238E27FC236}">
                    <a16:creationId xmlns:a16="http://schemas.microsoft.com/office/drawing/2014/main" id="{389261CC-958C-4BF2-A988-D9D0F4167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36">
                <a:extLst>
                  <a:ext uri="{FF2B5EF4-FFF2-40B4-BE49-F238E27FC236}">
                    <a16:creationId xmlns:a16="http://schemas.microsoft.com/office/drawing/2014/main" id="{C7DF474F-4F25-40D8-AF75-C26DD9F4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37">
                <a:extLst>
                  <a:ext uri="{FF2B5EF4-FFF2-40B4-BE49-F238E27FC236}">
                    <a16:creationId xmlns:a16="http://schemas.microsoft.com/office/drawing/2014/main" id="{921A999D-DD79-4E6E-B34B-474887A8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38">
                <a:extLst>
                  <a:ext uri="{FF2B5EF4-FFF2-40B4-BE49-F238E27FC236}">
                    <a16:creationId xmlns:a16="http://schemas.microsoft.com/office/drawing/2014/main" id="{CB1D8A7B-33C1-47FB-981E-556FFC4B2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EC1D0CB5-F19C-4B0E-9A70-95C147B50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4A0BB2B0-1C6E-4C14-A0DE-578071176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B1A97345-539F-465F-8AD3-9761E7D94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2D229F23-1FA2-4772-AB6D-0FC3D9B2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C33A5605-D0E5-4326-9105-782918188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44">
                <a:extLst>
                  <a:ext uri="{FF2B5EF4-FFF2-40B4-BE49-F238E27FC236}">
                    <a16:creationId xmlns:a16="http://schemas.microsoft.com/office/drawing/2014/main" id="{B451B68C-DED9-4082-B1C9-94EB0DC4C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BC57A0DE-BE5E-4254-A433-015C97A32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2D14FA00-2A89-44C9-8773-0BCD1C083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DDF432F9-2658-4A66-A223-FE9DD820D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48">
                <a:extLst>
                  <a:ext uri="{FF2B5EF4-FFF2-40B4-BE49-F238E27FC236}">
                    <a16:creationId xmlns:a16="http://schemas.microsoft.com/office/drawing/2014/main" id="{00424721-84BA-4C9D-933B-A822FCC69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49">
                <a:extLst>
                  <a:ext uri="{FF2B5EF4-FFF2-40B4-BE49-F238E27FC236}">
                    <a16:creationId xmlns:a16="http://schemas.microsoft.com/office/drawing/2014/main" id="{0B771ADE-CA5E-483E-85E5-361BD11F0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50">
                <a:extLst>
                  <a:ext uri="{FF2B5EF4-FFF2-40B4-BE49-F238E27FC236}">
                    <a16:creationId xmlns:a16="http://schemas.microsoft.com/office/drawing/2014/main" id="{F5B5882E-A2A7-40EE-943D-7C27C30E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51">
                <a:extLst>
                  <a:ext uri="{FF2B5EF4-FFF2-40B4-BE49-F238E27FC236}">
                    <a16:creationId xmlns:a16="http://schemas.microsoft.com/office/drawing/2014/main" id="{3ECA3918-E3FD-49EC-80BB-9237D46EA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52">
                <a:extLst>
                  <a:ext uri="{FF2B5EF4-FFF2-40B4-BE49-F238E27FC236}">
                    <a16:creationId xmlns:a16="http://schemas.microsoft.com/office/drawing/2014/main" id="{2CA936FC-532B-4C28-A445-A1C653F0E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53">
                <a:extLst>
                  <a:ext uri="{FF2B5EF4-FFF2-40B4-BE49-F238E27FC236}">
                    <a16:creationId xmlns:a16="http://schemas.microsoft.com/office/drawing/2014/main" id="{DEDF71E8-20DA-46E3-809A-81E1CE180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54">
                <a:extLst>
                  <a:ext uri="{FF2B5EF4-FFF2-40B4-BE49-F238E27FC236}">
                    <a16:creationId xmlns:a16="http://schemas.microsoft.com/office/drawing/2014/main" id="{89D66991-A9E1-4228-817C-372492D08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55">
                <a:extLst>
                  <a:ext uri="{FF2B5EF4-FFF2-40B4-BE49-F238E27FC236}">
                    <a16:creationId xmlns:a16="http://schemas.microsoft.com/office/drawing/2014/main" id="{67C506F8-0FC3-4F77-9BB5-52751E11F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56">
                <a:extLst>
                  <a:ext uri="{FF2B5EF4-FFF2-40B4-BE49-F238E27FC236}">
                    <a16:creationId xmlns:a16="http://schemas.microsoft.com/office/drawing/2014/main" id="{7F3F5007-AD03-47C1-926E-F0D29EE99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57">
                <a:extLst>
                  <a:ext uri="{FF2B5EF4-FFF2-40B4-BE49-F238E27FC236}">
                    <a16:creationId xmlns:a16="http://schemas.microsoft.com/office/drawing/2014/main" id="{6875F71B-1EAB-4F1B-BE73-99C4E0D25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58">
                <a:extLst>
                  <a:ext uri="{FF2B5EF4-FFF2-40B4-BE49-F238E27FC236}">
                    <a16:creationId xmlns:a16="http://schemas.microsoft.com/office/drawing/2014/main" id="{1BD1CB7D-3DCF-499F-81FE-8E530DEDF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59">
                <a:extLst>
                  <a:ext uri="{FF2B5EF4-FFF2-40B4-BE49-F238E27FC236}">
                    <a16:creationId xmlns:a16="http://schemas.microsoft.com/office/drawing/2014/main" id="{BC31E9C5-8DDD-4B9D-821E-90FA603AF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60">
                <a:extLst>
                  <a:ext uri="{FF2B5EF4-FFF2-40B4-BE49-F238E27FC236}">
                    <a16:creationId xmlns:a16="http://schemas.microsoft.com/office/drawing/2014/main" id="{820E7C32-FA60-4296-8D17-61D93DB0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61">
                <a:extLst>
                  <a:ext uri="{FF2B5EF4-FFF2-40B4-BE49-F238E27FC236}">
                    <a16:creationId xmlns:a16="http://schemas.microsoft.com/office/drawing/2014/main" id="{81E114F7-83B4-48A7-9129-DE7663785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62">
                <a:extLst>
                  <a:ext uri="{FF2B5EF4-FFF2-40B4-BE49-F238E27FC236}">
                    <a16:creationId xmlns:a16="http://schemas.microsoft.com/office/drawing/2014/main" id="{DB59869A-EDF2-4D14-849D-5175E37BC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63">
                <a:extLst>
                  <a:ext uri="{FF2B5EF4-FFF2-40B4-BE49-F238E27FC236}">
                    <a16:creationId xmlns:a16="http://schemas.microsoft.com/office/drawing/2014/main" id="{356AE75D-7390-4827-A147-7672D495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64">
                <a:extLst>
                  <a:ext uri="{FF2B5EF4-FFF2-40B4-BE49-F238E27FC236}">
                    <a16:creationId xmlns:a16="http://schemas.microsoft.com/office/drawing/2014/main" id="{F860D722-72F8-41F5-A645-06A4858E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65">
                <a:extLst>
                  <a:ext uri="{FF2B5EF4-FFF2-40B4-BE49-F238E27FC236}">
                    <a16:creationId xmlns:a16="http://schemas.microsoft.com/office/drawing/2014/main" id="{F4B4A837-A9E9-45BA-84B7-80D6918BD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66">
                <a:extLst>
                  <a:ext uri="{FF2B5EF4-FFF2-40B4-BE49-F238E27FC236}">
                    <a16:creationId xmlns:a16="http://schemas.microsoft.com/office/drawing/2014/main" id="{56E6673E-36FD-4189-99F4-F71E9B0E3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67">
                <a:extLst>
                  <a:ext uri="{FF2B5EF4-FFF2-40B4-BE49-F238E27FC236}">
                    <a16:creationId xmlns:a16="http://schemas.microsoft.com/office/drawing/2014/main" id="{F8F0264A-3A73-4F0F-BB37-C8E61235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68">
                <a:extLst>
                  <a:ext uri="{FF2B5EF4-FFF2-40B4-BE49-F238E27FC236}">
                    <a16:creationId xmlns:a16="http://schemas.microsoft.com/office/drawing/2014/main" id="{DC1700E6-9CE0-4D5B-85B2-A0155D106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69">
                <a:extLst>
                  <a:ext uri="{FF2B5EF4-FFF2-40B4-BE49-F238E27FC236}">
                    <a16:creationId xmlns:a16="http://schemas.microsoft.com/office/drawing/2014/main" id="{C9695CF5-C151-4BE0-AF91-643C6BEFE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70">
                <a:extLst>
                  <a:ext uri="{FF2B5EF4-FFF2-40B4-BE49-F238E27FC236}">
                    <a16:creationId xmlns:a16="http://schemas.microsoft.com/office/drawing/2014/main" id="{5AC3F7A8-8A61-412C-85B1-F36B99136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9CB411FA-BA3F-4D5A-8D33-DA292D9A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72">
                <a:extLst>
                  <a:ext uri="{FF2B5EF4-FFF2-40B4-BE49-F238E27FC236}">
                    <a16:creationId xmlns:a16="http://schemas.microsoft.com/office/drawing/2014/main" id="{8235E965-122D-454E-86E5-BB860C6E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933D6281-5B9A-4345-8D43-013EE194D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0E48B5D8-C92A-492A-A8A4-71EC735A9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75E65F5A-6DFE-4761-AE5D-97A061CF9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F34292BB-FC46-45D7-9BBA-BB250E0DE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77">
                <a:extLst>
                  <a:ext uri="{FF2B5EF4-FFF2-40B4-BE49-F238E27FC236}">
                    <a16:creationId xmlns:a16="http://schemas.microsoft.com/office/drawing/2014/main" id="{777C02EC-7A0F-4CE9-8EA1-FF5AA0C1E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BB690106-3E9A-43B6-AB16-97DD429DF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9E1771C6-AAA5-4292-B911-A09F4C13F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54F275DF-C2B9-4C58-87A3-4A671E005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C6024ABE-89F1-4ED1-A831-D31AC38AF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76127887-6195-45BF-AB12-70F8E6AB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83">
                <a:extLst>
                  <a:ext uri="{FF2B5EF4-FFF2-40B4-BE49-F238E27FC236}">
                    <a16:creationId xmlns:a16="http://schemas.microsoft.com/office/drawing/2014/main" id="{A2F5276A-DB80-4EB2-A487-DFACBEC19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84">
                <a:extLst>
                  <a:ext uri="{FF2B5EF4-FFF2-40B4-BE49-F238E27FC236}">
                    <a16:creationId xmlns:a16="http://schemas.microsoft.com/office/drawing/2014/main" id="{D462F9A8-F3FF-411C-ADD4-86E6545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85">
                <a:extLst>
                  <a:ext uri="{FF2B5EF4-FFF2-40B4-BE49-F238E27FC236}">
                    <a16:creationId xmlns:a16="http://schemas.microsoft.com/office/drawing/2014/main" id="{1E0D09C4-2475-43EF-9904-9C388769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6">
                <a:extLst>
                  <a:ext uri="{FF2B5EF4-FFF2-40B4-BE49-F238E27FC236}">
                    <a16:creationId xmlns:a16="http://schemas.microsoft.com/office/drawing/2014/main" id="{7100A28E-7511-49BB-AC46-143DA5681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7">
                <a:extLst>
                  <a:ext uri="{FF2B5EF4-FFF2-40B4-BE49-F238E27FC236}">
                    <a16:creationId xmlns:a16="http://schemas.microsoft.com/office/drawing/2014/main" id="{E613E704-BB3E-4DB2-9984-AD9DFA72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8">
                <a:extLst>
                  <a:ext uri="{FF2B5EF4-FFF2-40B4-BE49-F238E27FC236}">
                    <a16:creationId xmlns:a16="http://schemas.microsoft.com/office/drawing/2014/main" id="{E496097A-0968-4974-B640-FD79B694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89">
                <a:extLst>
                  <a:ext uri="{FF2B5EF4-FFF2-40B4-BE49-F238E27FC236}">
                    <a16:creationId xmlns:a16="http://schemas.microsoft.com/office/drawing/2014/main" id="{E47F249D-D08A-4051-9EC6-AA1527CA5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0">
              <a:extLst>
                <a:ext uri="{FF2B5EF4-FFF2-40B4-BE49-F238E27FC236}">
                  <a16:creationId xmlns:a16="http://schemas.microsoft.com/office/drawing/2014/main" id="{30C2F522-6462-4363-9AB3-92A11ACDB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0" name="Freeform 91">
                <a:extLst>
                  <a:ext uri="{FF2B5EF4-FFF2-40B4-BE49-F238E27FC236}">
                    <a16:creationId xmlns:a16="http://schemas.microsoft.com/office/drawing/2014/main" id="{36EC7396-EBCC-428E-B66C-DEB733A8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2">
                <a:extLst>
                  <a:ext uri="{FF2B5EF4-FFF2-40B4-BE49-F238E27FC236}">
                    <a16:creationId xmlns:a16="http://schemas.microsoft.com/office/drawing/2014/main" id="{95836FE6-041A-49C2-8D83-3F31734F0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93">
                <a:extLst>
                  <a:ext uri="{FF2B5EF4-FFF2-40B4-BE49-F238E27FC236}">
                    <a16:creationId xmlns:a16="http://schemas.microsoft.com/office/drawing/2014/main" id="{17520941-6246-43FE-B5A3-15AFA2BD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94">
                <a:extLst>
                  <a:ext uri="{FF2B5EF4-FFF2-40B4-BE49-F238E27FC236}">
                    <a16:creationId xmlns:a16="http://schemas.microsoft.com/office/drawing/2014/main" id="{35CA2B42-09CC-41EF-8591-43EBC59D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95">
                <a:extLst>
                  <a:ext uri="{FF2B5EF4-FFF2-40B4-BE49-F238E27FC236}">
                    <a16:creationId xmlns:a16="http://schemas.microsoft.com/office/drawing/2014/main" id="{469B1704-CBE2-4D4B-8694-E3A1D959D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96">
                <a:extLst>
                  <a:ext uri="{FF2B5EF4-FFF2-40B4-BE49-F238E27FC236}">
                    <a16:creationId xmlns:a16="http://schemas.microsoft.com/office/drawing/2014/main" id="{7A3D506E-D518-4050-B789-5D821A661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97">
                <a:extLst>
                  <a:ext uri="{FF2B5EF4-FFF2-40B4-BE49-F238E27FC236}">
                    <a16:creationId xmlns:a16="http://schemas.microsoft.com/office/drawing/2014/main" id="{E3163D7F-4A22-450D-8E9B-4541327E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98">
                <a:extLst>
                  <a:ext uri="{FF2B5EF4-FFF2-40B4-BE49-F238E27FC236}">
                    <a16:creationId xmlns:a16="http://schemas.microsoft.com/office/drawing/2014/main" id="{2A36C28D-7557-4663-815D-0E5849309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99">
                <a:extLst>
                  <a:ext uri="{FF2B5EF4-FFF2-40B4-BE49-F238E27FC236}">
                    <a16:creationId xmlns:a16="http://schemas.microsoft.com/office/drawing/2014/main" id="{BBBD58D5-EEF8-42B9-8E3F-73B3C2ED3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00">
                <a:extLst>
                  <a:ext uri="{FF2B5EF4-FFF2-40B4-BE49-F238E27FC236}">
                    <a16:creationId xmlns:a16="http://schemas.microsoft.com/office/drawing/2014/main" id="{E884641F-83E0-4C71-82BA-EB2D5078F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01">
                <a:extLst>
                  <a:ext uri="{FF2B5EF4-FFF2-40B4-BE49-F238E27FC236}">
                    <a16:creationId xmlns:a16="http://schemas.microsoft.com/office/drawing/2014/main" id="{AFF2BB4A-DFF1-466E-B7F8-2972799AB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02">
                <a:extLst>
                  <a:ext uri="{FF2B5EF4-FFF2-40B4-BE49-F238E27FC236}">
                    <a16:creationId xmlns:a16="http://schemas.microsoft.com/office/drawing/2014/main" id="{34D864C3-0BEB-4DD1-9AC3-430A8DD59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03">
                <a:extLst>
                  <a:ext uri="{FF2B5EF4-FFF2-40B4-BE49-F238E27FC236}">
                    <a16:creationId xmlns:a16="http://schemas.microsoft.com/office/drawing/2014/main" id="{6DBB225A-04AC-45A2-BC0A-F67E6DAB0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04">
                <a:extLst>
                  <a:ext uri="{FF2B5EF4-FFF2-40B4-BE49-F238E27FC236}">
                    <a16:creationId xmlns:a16="http://schemas.microsoft.com/office/drawing/2014/main" id="{93D2B7E2-A20D-465E-9B23-C3434C1D0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05">
                <a:extLst>
                  <a:ext uri="{FF2B5EF4-FFF2-40B4-BE49-F238E27FC236}">
                    <a16:creationId xmlns:a16="http://schemas.microsoft.com/office/drawing/2014/main" id="{9E874D57-1BD1-4043-8564-566F29765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06">
                <a:extLst>
                  <a:ext uri="{FF2B5EF4-FFF2-40B4-BE49-F238E27FC236}">
                    <a16:creationId xmlns:a16="http://schemas.microsoft.com/office/drawing/2014/main" id="{0C814E91-678F-4FBB-A59D-650BB10FD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7">
                <a:extLst>
                  <a:ext uri="{FF2B5EF4-FFF2-40B4-BE49-F238E27FC236}">
                    <a16:creationId xmlns:a16="http://schemas.microsoft.com/office/drawing/2014/main" id="{3C35A773-F85A-4EB4-A383-1E9AE67B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08">
                <a:extLst>
                  <a:ext uri="{FF2B5EF4-FFF2-40B4-BE49-F238E27FC236}">
                    <a16:creationId xmlns:a16="http://schemas.microsoft.com/office/drawing/2014/main" id="{8213FCB8-C811-4F25-AF3E-A20D71B68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09">
                <a:extLst>
                  <a:ext uri="{FF2B5EF4-FFF2-40B4-BE49-F238E27FC236}">
                    <a16:creationId xmlns:a16="http://schemas.microsoft.com/office/drawing/2014/main" id="{4195DD9F-DE96-4331-BD82-A80C28B5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10">
                <a:extLst>
                  <a:ext uri="{FF2B5EF4-FFF2-40B4-BE49-F238E27FC236}">
                    <a16:creationId xmlns:a16="http://schemas.microsoft.com/office/drawing/2014/main" id="{4E34D2B0-1ABD-41F6-AF19-738C3979D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11">
                <a:extLst>
                  <a:ext uri="{FF2B5EF4-FFF2-40B4-BE49-F238E27FC236}">
                    <a16:creationId xmlns:a16="http://schemas.microsoft.com/office/drawing/2014/main" id="{4EE4C3FE-E542-4EC4-AADD-CB8E33E80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12">
                <a:extLst>
                  <a:ext uri="{FF2B5EF4-FFF2-40B4-BE49-F238E27FC236}">
                    <a16:creationId xmlns:a16="http://schemas.microsoft.com/office/drawing/2014/main" id="{4BBD20C3-35D4-42FB-B583-254D22F57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13">
                <a:extLst>
                  <a:ext uri="{FF2B5EF4-FFF2-40B4-BE49-F238E27FC236}">
                    <a16:creationId xmlns:a16="http://schemas.microsoft.com/office/drawing/2014/main" id="{236A16F6-2070-4832-B5D7-8B4B01CB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14">
                <a:extLst>
                  <a:ext uri="{FF2B5EF4-FFF2-40B4-BE49-F238E27FC236}">
                    <a16:creationId xmlns:a16="http://schemas.microsoft.com/office/drawing/2014/main" id="{8BB631F8-E7EA-4741-BAFE-6BBE01FD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15">
                <a:extLst>
                  <a:ext uri="{FF2B5EF4-FFF2-40B4-BE49-F238E27FC236}">
                    <a16:creationId xmlns:a16="http://schemas.microsoft.com/office/drawing/2014/main" id="{A94E4981-84CC-4729-865D-2BC747FB5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16">
                <a:extLst>
                  <a:ext uri="{FF2B5EF4-FFF2-40B4-BE49-F238E27FC236}">
                    <a16:creationId xmlns:a16="http://schemas.microsoft.com/office/drawing/2014/main" id="{3A1EAE0E-1446-47C3-BCAC-D052F298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17">
                <a:extLst>
                  <a:ext uri="{FF2B5EF4-FFF2-40B4-BE49-F238E27FC236}">
                    <a16:creationId xmlns:a16="http://schemas.microsoft.com/office/drawing/2014/main" id="{73AFB923-9D40-4D25-8066-67A5491BB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18">
                <a:extLst>
                  <a:ext uri="{FF2B5EF4-FFF2-40B4-BE49-F238E27FC236}">
                    <a16:creationId xmlns:a16="http://schemas.microsoft.com/office/drawing/2014/main" id="{31238185-C85B-4E26-8ED9-DC4E2BE8E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8916603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E77-1539-40FD-AB5D-1C289686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/>
              <a:t>Banker’s Algorithm for Avoiding Deadlock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09654EA-7A80-415D-9E2A-B330BE853C50}"/>
              </a:ext>
            </a:extLst>
          </p:cNvPr>
          <p:cNvSpPr txBox="1"/>
          <p:nvPr/>
        </p:nvSpPr>
        <p:spPr>
          <a:xfrm>
            <a:off x="152400" y="914400"/>
            <a:ext cx="6248400" cy="3128357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sz="2000" b="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Add all threads to UNFINISHED 	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done = true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Foreach thread in UNFINISHED {	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if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2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sz="2000" baseline="-25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thread</a:t>
            </a:r>
            <a:r>
              <a:rPr lang="en-US" altLang="ko-KR" sz="20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altLang="ko-KR" sz="2000" b="0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&lt;= [Avail]) {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 				remove thread from UNFINISHED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sz="2000" b="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2000" b="0" baseline="-25000" dirty="0" err="1">
                <a:latin typeface="Consolas" charset="0"/>
                <a:ea typeface="Consolas" charset="0"/>
                <a:cs typeface="Consolas" charset="0"/>
              </a:rPr>
              <a:t>thread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} until(done)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D58366-C45F-01AC-DEF5-94048270E75F}"/>
              </a:ext>
            </a:extLst>
          </p:cNvPr>
          <p:cNvSpPr txBox="1"/>
          <p:nvPr/>
        </p:nvSpPr>
        <p:spPr>
          <a:xfrm>
            <a:off x="4724400" y="3352800"/>
            <a:ext cx="7238999" cy="3128357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sz="2000" b="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Add all threads to UNFINISHED 	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done = true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Foreach threads in UNFINISHED {	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if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2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altLang="ko-KR" sz="2000" baseline="-25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threads</a:t>
            </a:r>
            <a:r>
              <a:rPr lang="en-US" altLang="ko-KR" sz="20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]-[</a:t>
            </a:r>
            <a:r>
              <a:rPr lang="en-US" altLang="ko-KR" sz="2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2000" baseline="-25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thread</a:t>
            </a:r>
            <a:r>
              <a:rPr lang="en-US" altLang="ko-KR" sz="20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altLang="ko-KR" sz="2000" b="0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&lt;= [Avail]) {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 				remove thread from UNFINISHED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sz="2000" b="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2000" b="0" baseline="-25000" dirty="0" err="1">
                <a:latin typeface="Consolas" charset="0"/>
                <a:ea typeface="Consolas" charset="0"/>
                <a:cs typeface="Consolas" charset="0"/>
              </a:rPr>
              <a:t>thread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} until(done)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502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E77-1539-40FD-AB5D-1C289686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217400" cy="533400"/>
          </a:xfrm>
        </p:spPr>
        <p:txBody>
          <a:bodyPr/>
          <a:lstStyle/>
          <a:p>
            <a:r>
              <a:rPr lang="en-US" dirty="0"/>
              <a:t>Banker’s Algorithm for Avoiding Deadlock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09654EA-7A80-415D-9E2A-B330BE853C50}"/>
              </a:ext>
            </a:extLst>
          </p:cNvPr>
          <p:cNvSpPr txBox="1"/>
          <p:nvPr/>
        </p:nvSpPr>
        <p:spPr>
          <a:xfrm>
            <a:off x="2971800" y="914400"/>
            <a:ext cx="7165241" cy="2521139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600" b="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sz="1600" b="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1600" b="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sz="16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600" b="0" dirty="0">
                <a:latin typeface="Consolas" charset="0"/>
                <a:ea typeface="Consolas" charset="0"/>
                <a:cs typeface="Consolas" charset="0"/>
              </a:rPr>
              <a:t>	Add all threads to UNFINISHED 	</a:t>
            </a:r>
            <a:br>
              <a:rPr lang="en-US" altLang="ko-KR" sz="16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600" b="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600" b="0" dirty="0">
                <a:latin typeface="Consolas" charset="0"/>
                <a:ea typeface="Consolas" charset="0"/>
                <a:cs typeface="Consolas" charset="0"/>
              </a:rPr>
              <a:t>		done = true</a:t>
            </a:r>
            <a:br>
              <a:rPr lang="en-US" altLang="ko-KR" sz="16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600" b="0" dirty="0">
                <a:latin typeface="Consolas" charset="0"/>
                <a:ea typeface="Consolas" charset="0"/>
                <a:cs typeface="Consolas" charset="0"/>
              </a:rPr>
              <a:t>		Foreach threads in UNFINISHED {	</a:t>
            </a:r>
            <a:br>
              <a:rPr lang="en-US" altLang="ko-KR" sz="16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600" b="0" dirty="0">
                <a:latin typeface="Consolas" charset="0"/>
                <a:ea typeface="Consolas" charset="0"/>
                <a:cs typeface="Consolas" charset="0"/>
              </a:rPr>
              <a:t>			if </a:t>
            </a:r>
            <a:r>
              <a:rPr lang="en-US" altLang="ko-KR" sz="16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16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16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altLang="ko-KR" sz="1600" baseline="-25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threads</a:t>
            </a:r>
            <a:r>
              <a:rPr lang="en-US" altLang="ko-KR" sz="16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]-[</a:t>
            </a:r>
            <a:r>
              <a:rPr lang="en-US" altLang="ko-KR" sz="16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600" baseline="-25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thread</a:t>
            </a:r>
            <a:r>
              <a:rPr lang="en-US" altLang="ko-KR" sz="16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altLang="ko-KR" sz="1600" b="0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1600" b="0" dirty="0">
                <a:latin typeface="Consolas" charset="0"/>
                <a:ea typeface="Consolas" charset="0"/>
                <a:cs typeface="Consolas" charset="0"/>
              </a:rPr>
              <a:t>&lt;= [Avail]) {</a:t>
            </a:r>
            <a:br>
              <a:rPr lang="en-US" altLang="ko-KR" sz="16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600" b="0" dirty="0">
                <a:latin typeface="Consolas" charset="0"/>
                <a:ea typeface="Consolas" charset="0"/>
                <a:cs typeface="Consolas" charset="0"/>
              </a:rPr>
              <a:t> 				remove thread from UNFINISHED</a:t>
            </a:r>
            <a:br>
              <a:rPr lang="en-US" altLang="ko-KR" sz="16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600" b="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sz="1600" b="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600" b="0" baseline="-25000" dirty="0" err="1">
                <a:latin typeface="Consolas" charset="0"/>
                <a:ea typeface="Consolas" charset="0"/>
                <a:cs typeface="Consolas" charset="0"/>
              </a:rPr>
              <a:t>thread</a:t>
            </a:r>
            <a:r>
              <a:rPr lang="en-US" altLang="ko-KR" sz="1600" b="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sz="16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600" b="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sz="16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600" b="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sz="16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600" b="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sz="16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600" b="0" dirty="0">
                <a:latin typeface="Consolas" charset="0"/>
                <a:ea typeface="Consolas" charset="0"/>
                <a:cs typeface="Consolas" charset="0"/>
              </a:rPr>
              <a:t>	} until(done)</a:t>
            </a:r>
            <a:endParaRPr lang="en-US" sz="16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152934E-2598-447B-8747-F34560BA784A}"/>
              </a:ext>
            </a:extLst>
          </p:cNvPr>
          <p:cNvSpPr txBox="1"/>
          <p:nvPr/>
        </p:nvSpPr>
        <p:spPr>
          <a:xfrm>
            <a:off x="0" y="3810000"/>
            <a:ext cx="12039600" cy="2660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85000"/>
              </a:lnSpc>
              <a:spcBef>
                <a:spcPct val="20000"/>
              </a:spcBef>
            </a:pPr>
            <a:r>
              <a:rPr lang="en-US" altLang="ko-KR" sz="2400" b="0" dirty="0">
                <a:latin typeface="+mn-lt"/>
                <a:ea typeface="굴림" panose="020B0600000101010101" pitchFamily="34" charset="-127"/>
              </a:rPr>
              <a:t>Step 1: “Assume” request is made</a:t>
            </a:r>
          </a:p>
          <a:p>
            <a:pPr lvl="1" algn="ctr">
              <a:lnSpc>
                <a:spcPct val="85000"/>
              </a:lnSpc>
              <a:spcBef>
                <a:spcPct val="20000"/>
              </a:spcBef>
            </a:pPr>
            <a:endParaRPr lang="en-US" altLang="ko-KR" sz="2400" b="0" dirty="0">
              <a:latin typeface="+mn-lt"/>
              <a:ea typeface="굴림" panose="020B0600000101010101" pitchFamily="34" charset="-127"/>
            </a:endParaRPr>
          </a:p>
          <a:p>
            <a:pPr lvl="1" algn="ctr">
              <a:lnSpc>
                <a:spcPct val="85000"/>
              </a:lnSpc>
              <a:spcBef>
                <a:spcPct val="20000"/>
              </a:spcBef>
            </a:pPr>
            <a:r>
              <a:rPr lang="en-US" altLang="ko-KR" sz="2400" b="0" dirty="0">
                <a:latin typeface="+mn-lt"/>
                <a:ea typeface="굴림" panose="020B0600000101010101" pitchFamily="34" charset="-127"/>
              </a:rPr>
              <a:t>Step 2: If request is made, is system still in SAFE state? </a:t>
            </a:r>
          </a:p>
          <a:p>
            <a:pPr lvl="1" algn="ctr">
              <a:lnSpc>
                <a:spcPct val="85000"/>
              </a:lnSpc>
              <a:spcBef>
                <a:spcPct val="20000"/>
              </a:spcBef>
            </a:pPr>
            <a:r>
              <a:rPr lang="en-US" altLang="ko-KR" sz="2400" b="0" dirty="0">
                <a:latin typeface="+mn-lt"/>
                <a:ea typeface="굴림" panose="020B0600000101010101" pitchFamily="34" charset="-127"/>
              </a:rPr>
              <a:t>	There exists a sequence {T</a:t>
            </a:r>
            <a:r>
              <a:rPr lang="en-US" altLang="ko-KR" sz="2400" b="0" baseline="-25000" dirty="0">
                <a:latin typeface="+mn-lt"/>
                <a:ea typeface="굴림" panose="020B0600000101010101" pitchFamily="34" charset="-127"/>
              </a:rPr>
              <a:t>1</a:t>
            </a:r>
            <a:r>
              <a:rPr lang="en-US" altLang="ko-KR" sz="2400" b="0" dirty="0">
                <a:latin typeface="+mn-lt"/>
                <a:ea typeface="굴림" panose="020B0600000101010101" pitchFamily="34" charset="-127"/>
              </a:rPr>
              <a:t>, T</a:t>
            </a:r>
            <a:r>
              <a:rPr lang="en-US" altLang="ko-KR" sz="2400" b="0" baseline="-25000" dirty="0">
                <a:latin typeface="+mn-lt"/>
                <a:ea typeface="굴림" panose="020B0600000101010101" pitchFamily="34" charset="-127"/>
              </a:rPr>
              <a:t>2</a:t>
            </a:r>
            <a:r>
              <a:rPr lang="en-US" altLang="ko-KR" sz="2400" b="0" dirty="0">
                <a:latin typeface="+mn-lt"/>
                <a:ea typeface="굴림" panose="020B0600000101010101" pitchFamily="34" charset="-127"/>
              </a:rPr>
              <a:t>, … T</a:t>
            </a:r>
            <a:r>
              <a:rPr lang="en-US" altLang="ko-KR" sz="2400" b="0" baseline="-25000" dirty="0">
                <a:latin typeface="+mn-lt"/>
                <a:ea typeface="굴림" panose="020B0600000101010101" pitchFamily="34" charset="-127"/>
              </a:rPr>
              <a:t>n</a:t>
            </a:r>
            <a:r>
              <a:rPr lang="en-US" altLang="ko-KR" sz="2400" b="0" dirty="0">
                <a:latin typeface="+mn-lt"/>
                <a:ea typeface="굴림" panose="020B0600000101010101" pitchFamily="34" charset="-127"/>
              </a:rPr>
              <a:t>} such that all transactions finish</a:t>
            </a:r>
          </a:p>
          <a:p>
            <a:pPr lvl="1" algn="ctr">
              <a:lnSpc>
                <a:spcPct val="85000"/>
              </a:lnSpc>
              <a:spcBef>
                <a:spcPct val="20000"/>
              </a:spcBef>
            </a:pPr>
            <a:endParaRPr lang="en-US" altLang="ko-KR" sz="2400" b="0" dirty="0">
              <a:latin typeface="+mn-lt"/>
              <a:ea typeface="굴림" panose="020B0600000101010101" pitchFamily="34" charset="-127"/>
            </a:endParaRPr>
          </a:p>
          <a:p>
            <a:pPr lvl="1" algn="ctr">
              <a:lnSpc>
                <a:spcPct val="85000"/>
              </a:lnSpc>
              <a:spcBef>
                <a:spcPct val="20000"/>
              </a:spcBef>
            </a:pPr>
            <a:r>
              <a:rPr lang="en-US" altLang="ko-KR" sz="2400" b="0" dirty="0">
                <a:latin typeface="+mn-lt"/>
                <a:ea typeface="굴림" panose="020B0600000101010101" pitchFamily="34" charset="-127"/>
              </a:rPr>
              <a:t>Step 3: If SAFE, grant resources. If UNSAFE, delay</a:t>
            </a:r>
          </a:p>
        </p:txBody>
      </p:sp>
    </p:spTree>
    <p:extLst>
      <p:ext uri="{BB962C8B-B14F-4D97-AF65-F5344CB8AC3E}">
        <p14:creationId xmlns:p14="http://schemas.microsoft.com/office/powerpoint/2010/main" val="2032828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E77-1539-40FD-AB5D-1C289686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/>
              <a:t>Banker’s Algorithm for Avoiding Deadlock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09654EA-7A80-415D-9E2A-B330BE853C50}"/>
              </a:ext>
            </a:extLst>
          </p:cNvPr>
          <p:cNvSpPr txBox="1"/>
          <p:nvPr/>
        </p:nvSpPr>
        <p:spPr>
          <a:xfrm>
            <a:off x="854335" y="914400"/>
            <a:ext cx="4955441" cy="191392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sz="1200" b="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	Add all threads to UNFINISHED 	</a:t>
            </a:r>
            <a:b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		done = true</a:t>
            </a:r>
            <a:b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		Foreach threads in UNFINISHED {	</a:t>
            </a:r>
            <a:b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			if </a:t>
            </a:r>
            <a:r>
              <a:rPr lang="en-US" altLang="ko-KR" sz="12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12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12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altLang="ko-KR" sz="1200" baseline="-25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threads</a:t>
            </a:r>
            <a:r>
              <a:rPr lang="en-US" altLang="ko-KR" sz="12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]-[</a:t>
            </a:r>
            <a:r>
              <a:rPr lang="en-US" altLang="ko-KR" sz="12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200" baseline="-25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thread</a:t>
            </a:r>
            <a:r>
              <a:rPr lang="en-US" altLang="ko-KR" sz="12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altLang="ko-KR" sz="1200" b="0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&lt;= [Avail]) {</a:t>
            </a:r>
            <a:b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 				remove thread from UNFINISHED</a:t>
            </a:r>
            <a:b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sz="1200" b="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200" b="0" baseline="-25000" dirty="0" err="1">
                <a:latin typeface="Consolas" charset="0"/>
                <a:ea typeface="Consolas" charset="0"/>
                <a:cs typeface="Consolas" charset="0"/>
              </a:rPr>
              <a:t>thread</a:t>
            </a: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200" b="0" dirty="0">
                <a:latin typeface="Consolas" charset="0"/>
                <a:ea typeface="Consolas" charset="0"/>
                <a:cs typeface="Consolas" charset="0"/>
              </a:rPr>
              <a:t>	} until(done)</a:t>
            </a:r>
            <a:endParaRPr lang="en-US" sz="12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4BC97F1-8D0E-4DA8-8629-196EA4E5ADCC}"/>
              </a:ext>
            </a:extLst>
          </p:cNvPr>
          <p:cNvSpPr txBox="1"/>
          <p:nvPr/>
        </p:nvSpPr>
        <p:spPr>
          <a:xfrm>
            <a:off x="6629400" y="1143000"/>
            <a:ext cx="260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Gill Sans Light" panose="020B0302020104020203"/>
              </a:rPr>
              <a:t>Thread A</a:t>
            </a:r>
            <a:r>
              <a:rPr lang="en-US" dirty="0">
                <a:latin typeface="Gill Sans Light" panose="020B0302020104020203"/>
              </a:rPr>
              <a:t>:</a:t>
            </a:r>
          </a:p>
          <a:p>
            <a:r>
              <a:rPr lang="en-US" dirty="0" err="1">
                <a:latin typeface="Consolas" panose="020B0609020204030204" pitchFamily="49" charset="0"/>
              </a:rPr>
              <a:t>x.Acquire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dirty="0" err="1">
                <a:latin typeface="Consolas" panose="020B0609020204030204" pitchFamily="49" charset="0"/>
              </a:rPr>
              <a:t>y.Acquire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</a:rPr>
              <a:t>…</a:t>
            </a:r>
          </a:p>
          <a:p>
            <a:r>
              <a:rPr lang="en-US" dirty="0" err="1">
                <a:latin typeface="Consolas" panose="020B0609020204030204" pitchFamily="49" charset="0"/>
              </a:rPr>
              <a:t>y.Release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dirty="0" err="1">
                <a:latin typeface="Consolas" panose="020B0609020204030204" pitchFamily="49" charset="0"/>
              </a:rPr>
              <a:t>x.Release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C30FC4A-0269-43E4-9031-C599621A5E79}"/>
              </a:ext>
            </a:extLst>
          </p:cNvPr>
          <p:cNvSpPr txBox="1"/>
          <p:nvPr/>
        </p:nvSpPr>
        <p:spPr>
          <a:xfrm>
            <a:off x="9218751" y="1143000"/>
            <a:ext cx="260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Gill Sans Light" panose="020B0302020104020203"/>
              </a:rPr>
              <a:t>Thread B</a:t>
            </a:r>
            <a:r>
              <a:rPr lang="en-US" dirty="0">
                <a:latin typeface="Gill Sans Light" panose="020B0302020104020203"/>
              </a:rPr>
              <a:t>:</a:t>
            </a:r>
          </a:p>
          <a:p>
            <a:r>
              <a:rPr lang="en-US" dirty="0" err="1">
                <a:latin typeface="Consolas" panose="020B0609020204030204" pitchFamily="49" charset="0"/>
              </a:rPr>
              <a:t>y.Acquire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dirty="0" err="1">
                <a:latin typeface="Consolas" panose="020B0609020204030204" pitchFamily="49" charset="0"/>
              </a:rPr>
              <a:t>x.Acquire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</a:rPr>
              <a:t>…</a:t>
            </a:r>
          </a:p>
          <a:p>
            <a:r>
              <a:rPr lang="en-US" dirty="0" err="1">
                <a:latin typeface="Consolas" panose="020B0609020204030204" pitchFamily="49" charset="0"/>
              </a:rPr>
              <a:t>x.Release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dirty="0" err="1">
                <a:latin typeface="Consolas" panose="020B0609020204030204" pitchFamily="49" charset="0"/>
              </a:rPr>
              <a:t>y.Release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8F2F751-36D6-4C98-A9B2-C669FDE073AA}"/>
              </a:ext>
            </a:extLst>
          </p:cNvPr>
          <p:cNvSpPr txBox="1"/>
          <p:nvPr/>
        </p:nvSpPr>
        <p:spPr>
          <a:xfrm>
            <a:off x="854335" y="3164681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+mn-lt"/>
              </a:rPr>
              <a:t>When Thread A acquires x:</a:t>
            </a:r>
          </a:p>
          <a:p>
            <a:endParaRPr lang="en-US" b="0" dirty="0">
              <a:latin typeface="+mn-lt"/>
            </a:endParaRPr>
          </a:p>
          <a:p>
            <a:r>
              <a:rPr lang="en-US" b="0" dirty="0">
                <a:latin typeface="+mn-lt"/>
              </a:rPr>
              <a:t>Avail = [0,1]</a:t>
            </a:r>
          </a:p>
          <a:p>
            <a:r>
              <a:rPr lang="en-US" b="0" dirty="0">
                <a:latin typeface="+mn-lt"/>
              </a:rPr>
              <a:t>For A: [1,1] – [1,0] &lt;= [0,1]</a:t>
            </a:r>
          </a:p>
          <a:p>
            <a:r>
              <a:rPr lang="en-US" b="0" dirty="0">
                <a:latin typeface="+mn-lt"/>
              </a:rPr>
              <a:t>Update Avail to = 1,1. Remove A from UNFINISHED</a:t>
            </a:r>
          </a:p>
          <a:p>
            <a:r>
              <a:rPr lang="en-US" b="0" dirty="0">
                <a:latin typeface="+mn-lt"/>
              </a:rPr>
              <a:t>For B:</a:t>
            </a:r>
          </a:p>
          <a:p>
            <a:r>
              <a:rPr lang="en-US" b="0" dirty="0">
                <a:latin typeface="+mn-lt"/>
              </a:rPr>
              <a:t>[1,1] – [0,0] &lt;= [1,1]</a:t>
            </a:r>
          </a:p>
          <a:p>
            <a:r>
              <a:rPr lang="en-US" b="0" dirty="0">
                <a:latin typeface="+mn-lt"/>
              </a:rPr>
              <a:t>Update Avail to = [1,1]. Remove B from UNFINISHED</a:t>
            </a:r>
          </a:p>
          <a:p>
            <a:endParaRPr lang="en-US" b="0" dirty="0">
              <a:latin typeface="+mn-lt"/>
            </a:endParaRPr>
          </a:p>
          <a:p>
            <a:r>
              <a:rPr lang="en-US" b="0" dirty="0">
                <a:latin typeface="+mn-lt"/>
              </a:rPr>
              <a:t>Safe state!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26D66F9-3525-4072-906C-312D9E077AAC}"/>
              </a:ext>
            </a:extLst>
          </p:cNvPr>
          <p:cNvSpPr txBox="1"/>
          <p:nvPr/>
        </p:nvSpPr>
        <p:spPr>
          <a:xfrm>
            <a:off x="7391400" y="3356103"/>
            <a:ext cx="434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+mn-lt"/>
              </a:rPr>
              <a:t>When Thread B acquires y:</a:t>
            </a:r>
          </a:p>
          <a:p>
            <a:endParaRPr lang="en-US" b="0" dirty="0">
              <a:latin typeface="+mn-lt"/>
            </a:endParaRPr>
          </a:p>
          <a:p>
            <a:r>
              <a:rPr lang="en-US" b="0" dirty="0">
                <a:latin typeface="+mn-lt"/>
              </a:rPr>
              <a:t>Avail = [0,0]</a:t>
            </a:r>
          </a:p>
          <a:p>
            <a:r>
              <a:rPr lang="en-US" b="0" dirty="0">
                <a:latin typeface="+mn-lt"/>
              </a:rPr>
              <a:t>For A: [1,1] – [1,0] &lt;= [0,0]</a:t>
            </a:r>
          </a:p>
          <a:p>
            <a:r>
              <a:rPr lang="en-US" b="0" dirty="0">
                <a:latin typeface="+mn-lt"/>
              </a:rPr>
              <a:t>For B: [1,1] – [0,1] &lt;= [0,0]</a:t>
            </a:r>
          </a:p>
          <a:p>
            <a:endParaRPr lang="en-US" b="0" dirty="0">
              <a:latin typeface="+mn-lt"/>
            </a:endParaRPr>
          </a:p>
          <a:p>
            <a:r>
              <a:rPr lang="en-US" b="0" dirty="0">
                <a:latin typeface="+mn-lt"/>
              </a:rPr>
              <a:t>UNFINISHED not empty</a:t>
            </a:r>
          </a:p>
          <a:p>
            <a:endParaRPr lang="en-US" b="0" dirty="0">
              <a:latin typeface="+mn-lt"/>
            </a:endParaRPr>
          </a:p>
          <a:p>
            <a:endParaRPr lang="en-US" b="0" dirty="0">
              <a:latin typeface="+mn-lt"/>
            </a:endParaRPr>
          </a:p>
          <a:p>
            <a:r>
              <a:rPr lang="en-US" b="0" dirty="0">
                <a:latin typeface="+mn-lt"/>
              </a:rPr>
              <a:t>Unsafe state! Must delay acquiring y!</a:t>
            </a:r>
          </a:p>
        </p:txBody>
      </p:sp>
    </p:spTree>
    <p:extLst>
      <p:ext uri="{BB962C8B-B14F-4D97-AF65-F5344CB8AC3E}">
        <p14:creationId xmlns:p14="http://schemas.microsoft.com/office/powerpoint/2010/main" val="3065073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  <p:bldP spid="13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Summary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11125200" cy="5410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Deadlock =&gt; Starvation, Starvation does not imply deadlock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Four conditions for deadlocks</a:t>
            </a:r>
          </a:p>
          <a:p>
            <a:pPr marL="457200" lvl="1" indent="0"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Mutual exclusion</a:t>
            </a:r>
          </a:p>
          <a:p>
            <a:pPr marL="457200" lvl="1" indent="0"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Hold and wait</a:t>
            </a:r>
          </a:p>
          <a:p>
            <a:pPr marL="457200" lvl="1" indent="0"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No preemption</a:t>
            </a:r>
          </a:p>
          <a:p>
            <a:pPr marL="457200" lvl="1" indent="0"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Circular wait</a:t>
            </a:r>
          </a:p>
          <a:p>
            <a:pPr lvl="1" algn="ctr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Techniques for addressing deadlock: prevention, recovery, avoidance, or denial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Banker’s algorithm for avoiding deadlock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3996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F02E-528F-4205-9918-2807488A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Proportional Shares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222D6-2F40-4A08-AA08-8AE5401E1D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10922000" cy="5181600"/>
              </a:xfrm>
            </p:spPr>
            <p:txBody>
              <a:bodyPr>
                <a:normAutofit/>
              </a:bodyPr>
              <a:lstStyle/>
              <a:p>
                <a:pPr marL="457200" lvl="1" indent="0" algn="ctr">
                  <a:buNone/>
                </a:pPr>
                <a:endParaRPr lang="en-US" dirty="0"/>
              </a:p>
              <a:p>
                <a:pPr marL="457200" lvl="1" indent="0" algn="ctr">
                  <a:buNone/>
                </a:pPr>
                <a:r>
                  <a:rPr lang="en-US" dirty="0"/>
                  <a:t>Allow different threads to have different</a:t>
                </a:r>
              </a:p>
              <a:p>
                <a:pPr marL="457200" lvl="1" indent="0" algn="ctr">
                  <a:buNone/>
                </a:pPr>
                <a:r>
                  <a:rPr lang="en-US" dirty="0"/>
                  <a:t> </a:t>
                </a:r>
                <a:r>
                  <a:rPr lang="en-US" i="1" dirty="0">
                    <a:solidFill>
                      <a:schemeClr val="accent1"/>
                    </a:solidFill>
                  </a:rPr>
                  <a:t>rates</a:t>
                </a:r>
                <a:r>
                  <a:rPr lang="en-US" dirty="0">
                    <a:solidFill>
                      <a:schemeClr val="accent1"/>
                    </a:solidFill>
                  </a:rPr>
                  <a:t> of execution </a:t>
                </a:r>
                <a:r>
                  <a:rPr lang="en-US" dirty="0"/>
                  <a:t>(cycles/time)</a:t>
                </a:r>
              </a:p>
              <a:p>
                <a:pPr lvl="1"/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Use weights! </a:t>
                </a:r>
              </a:p>
              <a:p>
                <a:pPr marL="0" indent="0" algn="ctr">
                  <a:buNone/>
                </a:pPr>
                <a:r>
                  <a:rPr lang="en-US" dirty="0"/>
                  <a:t>Assign a weight </a:t>
                </a:r>
                <a:r>
                  <a:rPr lang="en-US" i="1" dirty="0" err="1"/>
                  <a:t>w</a:t>
                </a:r>
                <a:r>
                  <a:rPr lang="en-US" i="1" baseline="-25000" dirty="0" err="1"/>
                  <a:t>i</a:t>
                </a:r>
                <a:r>
                  <a:rPr lang="en-US" baseline="-25000" dirty="0"/>
                  <a:t> </a:t>
                </a:r>
                <a:r>
                  <a:rPr lang="en-US" dirty="0"/>
                  <a:t>to each process </a:t>
                </a:r>
                <a:r>
                  <a:rPr lang="en-US" i="1" dirty="0"/>
                  <a:t>I </a:t>
                </a:r>
                <a:r>
                  <a:rPr lang="en-US" dirty="0"/>
                  <a:t>to compute the switching quanta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 algn="ctr">
                  <a:buNone/>
                </a:pPr>
                <a:r>
                  <a:rPr lang="en-US" dirty="0"/>
                  <a:t>Basic equal share: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Target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Latency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pPr marL="457200" lvl="1" indent="0" algn="ctr">
                  <a:buNone/>
                </a:pPr>
                <a:r>
                  <a:rPr lang="en-US" dirty="0"/>
                  <a:t>Weighted Share: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Target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Latency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222D6-2F40-4A08-AA08-8AE5401E1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10922000" cy="51816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817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3B75-DDBE-4781-B635-7EC47603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Proportional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6A19E-5C0B-41AD-9891-824D7CB7F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5664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Target Latency = 20ms</a:t>
            </a:r>
          </a:p>
          <a:p>
            <a:pPr marL="0" indent="0" algn="ctr">
              <a:buNone/>
            </a:pPr>
            <a:r>
              <a:rPr lang="en-US" dirty="0"/>
              <a:t>Minimum Granularity = 1ms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Two CPU-Bound Threads</a:t>
            </a:r>
          </a:p>
          <a:p>
            <a:pPr lvl="1" algn="ctr"/>
            <a:r>
              <a:rPr lang="en-US" dirty="0"/>
              <a:t>Thread A has weight 1</a:t>
            </a:r>
          </a:p>
          <a:p>
            <a:pPr lvl="1" algn="ctr"/>
            <a:r>
              <a:rPr lang="en-US" dirty="0"/>
              <a:t>Thread B has weight 4</a:t>
            </a:r>
          </a:p>
          <a:p>
            <a:pPr lvl="1" algn="ctr"/>
            <a:endParaRPr lang="en-US" dirty="0"/>
          </a:p>
          <a:p>
            <a:pPr marL="457200" lvl="1" indent="0" algn="ctr">
              <a:buNone/>
            </a:pPr>
            <a:r>
              <a:rPr lang="en-US" dirty="0"/>
              <a:t>What should the time slice of A and B be?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2AF04E-2CB0-48A1-8510-98CC4EA865FD}"/>
                  </a:ext>
                </a:extLst>
              </p:cNvPr>
              <p:cNvSpPr txBox="1"/>
              <p:nvPr/>
            </p:nvSpPr>
            <p:spPr>
              <a:xfrm>
                <a:off x="3505200" y="4572000"/>
                <a:ext cx="6094948" cy="5171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1" indent="0" algn="ctr">
                  <a:buNone/>
                </a:pPr>
                <a:r>
                  <a:rPr lang="en-US" dirty="0">
                    <a:latin typeface="+mn-lt"/>
                  </a:rPr>
                  <a:t>Weighted Share: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Target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Latency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2AF04E-2CB0-48A1-8510-98CC4EA86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572000"/>
                <a:ext cx="6094948" cy="517129"/>
              </a:xfrm>
              <a:prstGeom prst="rect">
                <a:avLst/>
              </a:prstGeom>
              <a:blipFill>
                <a:blip r:embed="rId3"/>
                <a:stretch>
                  <a:fillRect t="-94118" b="-16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84E9273-AD5E-146E-7060-80B78E8096ED}"/>
              </a:ext>
            </a:extLst>
          </p:cNvPr>
          <p:cNvSpPr txBox="1"/>
          <p:nvPr/>
        </p:nvSpPr>
        <p:spPr>
          <a:xfrm>
            <a:off x="-609600" y="5650468"/>
            <a:ext cx="6094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ctr">
              <a:buNone/>
            </a:pPr>
            <a:r>
              <a:rPr lang="en-US" dirty="0">
                <a:latin typeface="+mn-lt"/>
              </a:rPr>
              <a:t>A = (1/5) * 20 =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1E0D0-F40D-77C4-1538-5BBB63E143F0}"/>
              </a:ext>
            </a:extLst>
          </p:cNvPr>
          <p:cNvSpPr txBox="1"/>
          <p:nvPr/>
        </p:nvSpPr>
        <p:spPr>
          <a:xfrm>
            <a:off x="4790441" y="5574268"/>
            <a:ext cx="6094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ctr">
              <a:buNone/>
            </a:pPr>
            <a:r>
              <a:rPr lang="en-US" dirty="0">
                <a:latin typeface="+mn-lt"/>
              </a:rPr>
              <a:t>B = (4/5) * 20 = 16</a:t>
            </a:r>
          </a:p>
        </p:txBody>
      </p:sp>
    </p:spTree>
    <p:extLst>
      <p:ext uri="{BB962C8B-B14F-4D97-AF65-F5344CB8AC3E}">
        <p14:creationId xmlns:p14="http://schemas.microsoft.com/office/powerpoint/2010/main" val="1364628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3B75-DDBE-4781-B635-7EC47603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CFS: Proportional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6A19E-5C0B-41AD-9891-824D7CB7F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566400" cy="2133600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Target Latency = 20ms</a:t>
            </a:r>
          </a:p>
          <a:p>
            <a:pPr marL="0" indent="0" algn="ctr">
              <a:buNone/>
            </a:pPr>
            <a:r>
              <a:rPr lang="en-US"/>
              <a:t>Minimum Granularity = 1ms</a:t>
            </a:r>
          </a:p>
          <a:p>
            <a:pPr marL="0" indent="0" algn="ctr">
              <a:buNone/>
            </a:pPr>
            <a:r>
              <a:rPr lang="en-US"/>
              <a:t>A </a:t>
            </a:r>
            <a:r>
              <a:rPr lang="en-US" err="1"/>
              <a:t>timeslice</a:t>
            </a:r>
            <a:r>
              <a:rPr lang="en-US"/>
              <a:t> = 4ms</a:t>
            </a:r>
          </a:p>
          <a:p>
            <a:pPr marL="0" indent="0" algn="ctr">
              <a:buNone/>
            </a:pPr>
            <a:r>
              <a:rPr lang="en-US"/>
              <a:t>B </a:t>
            </a:r>
            <a:r>
              <a:rPr lang="en-US" err="1"/>
              <a:t>timeslice</a:t>
            </a:r>
            <a:r>
              <a:rPr lang="en-US"/>
              <a:t> = 16 </a:t>
            </a:r>
            <a:r>
              <a:rPr lang="en-US" err="1"/>
              <a:t>ms</a:t>
            </a:r>
            <a:endParaRPr lang="en-US"/>
          </a:p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B729DE-A286-2D8A-ACD4-3E4F583533AB}"/>
              </a:ext>
            </a:extLst>
          </p:cNvPr>
          <p:cNvSpPr txBox="1">
            <a:spLocks/>
          </p:cNvSpPr>
          <p:nvPr/>
        </p:nvSpPr>
        <p:spPr bwMode="auto">
          <a:xfrm>
            <a:off x="0" y="3352800"/>
            <a:ext cx="12192000" cy="30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/>
              <a:t>Recall: Run the thread with the lowest amount of CPU use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0A388A-B963-8632-4C6B-2DE31410F854}"/>
              </a:ext>
            </a:extLst>
          </p:cNvPr>
          <p:cNvSpPr/>
          <p:nvPr/>
        </p:nvSpPr>
        <p:spPr bwMode="auto">
          <a:xfrm>
            <a:off x="4572000" y="4267200"/>
            <a:ext cx="9906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420DB4-72E6-943B-D646-03D2CA7FED15}"/>
              </a:ext>
            </a:extLst>
          </p:cNvPr>
          <p:cNvSpPr/>
          <p:nvPr/>
        </p:nvSpPr>
        <p:spPr bwMode="auto">
          <a:xfrm>
            <a:off x="6324600" y="4267200"/>
            <a:ext cx="9906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037494-B476-A833-EAA9-C4D779DA19DA}"/>
              </a:ext>
            </a:extLst>
          </p:cNvPr>
          <p:cNvSpPr txBox="1"/>
          <p:nvPr/>
        </p:nvSpPr>
        <p:spPr>
          <a:xfrm>
            <a:off x="4876800" y="4953000"/>
            <a:ext cx="432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+mn-lt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D4343-0CA8-E4D7-AF7A-BFFEF28D1800}"/>
              </a:ext>
            </a:extLst>
          </p:cNvPr>
          <p:cNvSpPr txBox="1"/>
          <p:nvPr/>
        </p:nvSpPr>
        <p:spPr>
          <a:xfrm>
            <a:off x="6400801" y="4953000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+mn-lt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29603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Class">
      <a:majorFont>
        <a:latin typeface="OpenDyslexic3"/>
        <a:ea typeface=""/>
        <a:cs typeface=""/>
      </a:majorFont>
      <a:minorFont>
        <a:latin typeface="OpenDyslexic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60</Pages>
  <Words>3859</Words>
  <Application>Microsoft Office PowerPoint</Application>
  <PresentationFormat>Widescreen</PresentationFormat>
  <Paragraphs>838</Paragraphs>
  <Slides>65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7" baseType="lpstr">
      <vt:lpstr>Arial</vt:lpstr>
      <vt:lpstr>Arial Black</vt:lpstr>
      <vt:lpstr>Cambria Math</vt:lpstr>
      <vt:lpstr>Comic Sans MS</vt:lpstr>
      <vt:lpstr>Consolas</vt:lpstr>
      <vt:lpstr>Courier New</vt:lpstr>
      <vt:lpstr>Gill Sans</vt:lpstr>
      <vt:lpstr>Gill Sans Light</vt:lpstr>
      <vt:lpstr>OpenDyslexic 3</vt:lpstr>
      <vt:lpstr>OpenDyslexic3</vt:lpstr>
      <vt:lpstr>Symbol</vt:lpstr>
      <vt:lpstr>Office</vt:lpstr>
      <vt:lpstr>CS162 Operating Systems and Systems Programming Lecture 13   Deadlock</vt:lpstr>
      <vt:lpstr>Linux Completely Fair Scheduler (CFS)</vt:lpstr>
      <vt:lpstr>Linux Completely Fair Scheduler (CFS)</vt:lpstr>
      <vt:lpstr>Linux CFS: Responsiveness</vt:lpstr>
      <vt:lpstr>Linux CFS: Latency</vt:lpstr>
      <vt:lpstr>Linux CFS: Throughput</vt:lpstr>
      <vt:lpstr>Linux CFS: Proportional Shares</vt:lpstr>
      <vt:lpstr>Linux CFS: Proportional Shares</vt:lpstr>
      <vt:lpstr>Linux CFS: Proportional Shares</vt:lpstr>
      <vt:lpstr>Linux CFS: Proportional Shares</vt:lpstr>
      <vt:lpstr>Linux CFS: Proportional Shares</vt:lpstr>
      <vt:lpstr>Linux CFS: Proportional Shares</vt:lpstr>
      <vt:lpstr>Linux CFS: Proportional Shares</vt:lpstr>
      <vt:lpstr>Virtual Runtime</vt:lpstr>
      <vt:lpstr>Linux CFS: Proportional Shares</vt:lpstr>
      <vt:lpstr>Linux CFS: Proportional Shares</vt:lpstr>
      <vt:lpstr>Linux CFS: Proportional Shares</vt:lpstr>
      <vt:lpstr>Linux CFS: Proportional Shares</vt:lpstr>
      <vt:lpstr>Linux CFS: Proportional Shares</vt:lpstr>
      <vt:lpstr>Linux CFS: Proportional Shares</vt:lpstr>
      <vt:lpstr>Linux CFS: Proportional Shares</vt:lpstr>
      <vt:lpstr>Linux CFS: Proportional Shares</vt:lpstr>
      <vt:lpstr>CFS &amp; Priorities Cheat Sheet</vt:lpstr>
      <vt:lpstr>Summary: Schedulers in Linux</vt:lpstr>
      <vt:lpstr>Summary: Schedulers in Linux</vt:lpstr>
      <vt:lpstr> Understanding Deadlock</vt:lpstr>
      <vt:lpstr>Deadlock: A Deadly type of Starvation</vt:lpstr>
      <vt:lpstr>Deadlock: A Deadly type of Starvation</vt:lpstr>
      <vt:lpstr>Example: Single-Lane Bridge Crossing</vt:lpstr>
      <vt:lpstr>Bridge Crossing Example</vt:lpstr>
      <vt:lpstr>Bridge Crossing Example</vt:lpstr>
      <vt:lpstr>Bridge Crossing Example</vt:lpstr>
      <vt:lpstr>Bridge Crossing Example</vt:lpstr>
      <vt:lpstr>Starvation does not mean deadlock!</vt:lpstr>
      <vt:lpstr>Deadlock with Locks</vt:lpstr>
      <vt:lpstr>Deadlock with Locks: “Lucky” Case</vt:lpstr>
      <vt:lpstr>Other Types of Deadlock</vt:lpstr>
      <vt:lpstr>Dining Computer Scientists Problem</vt:lpstr>
      <vt:lpstr>Free for all leads to deadlock</vt:lpstr>
      <vt:lpstr>Intervention needed</vt:lpstr>
      <vt:lpstr>Four requirements for occurrence of deadlock</vt:lpstr>
      <vt:lpstr>Four requirements for occurrence of deadlock</vt:lpstr>
      <vt:lpstr>Detecting Deadlock:  Resource-Allocation Graph</vt:lpstr>
      <vt:lpstr>Detecting Deadlock:  Resource-Allocation Graph</vt:lpstr>
      <vt:lpstr>Resource-Allocation Graph Examples</vt:lpstr>
      <vt:lpstr>Deadlock Detection Algorithm</vt:lpstr>
      <vt:lpstr>Deadlock Detection Algorithm</vt:lpstr>
      <vt:lpstr>Deadlock Detection Algorithm</vt:lpstr>
      <vt:lpstr>How should a system deal with deadlock?</vt:lpstr>
      <vt:lpstr>Deadlock prevention</vt:lpstr>
      <vt:lpstr>Condition 1 Fix: (Virtually) Infinite Resources</vt:lpstr>
      <vt:lpstr>Condition 2 Fix: Request Resources Atomically</vt:lpstr>
      <vt:lpstr>Condition 3 Fix: Preemption</vt:lpstr>
      <vt:lpstr>Condition 4 Fix: Circular Waiting</vt:lpstr>
      <vt:lpstr>PowerPoint Presentation</vt:lpstr>
      <vt:lpstr>How should a system deal with deadlock?</vt:lpstr>
      <vt:lpstr>Techniques for Deadlock Avoidance</vt:lpstr>
      <vt:lpstr>Techniques for Deadlock Avoidance</vt:lpstr>
      <vt:lpstr>Deadlock Avoidance: Three States</vt:lpstr>
      <vt:lpstr>Deadlock Avoidance: Three States</vt:lpstr>
      <vt:lpstr>Banker’s Algorithm for Avoiding Deadlock</vt:lpstr>
      <vt:lpstr>Banker’s Algorithm for Avoiding Deadlock</vt:lpstr>
      <vt:lpstr>Banker’s Algorithm for Avoiding Deadlock</vt:lpstr>
      <vt:lpstr>Banker’s Algorithm for Avoiding Deadlock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2023-10-10T17:17:26Z</dcterms:created>
  <dcterms:modified xsi:type="dcterms:W3CDTF">2023-10-10T17:17:54Z</dcterms:modified>
</cp:coreProperties>
</file>