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4"/>
  </p:notesMasterIdLst>
  <p:handoutMasterIdLst>
    <p:handoutMasterId r:id="rId35"/>
  </p:handoutMasterIdLst>
  <p:sldIdLst>
    <p:sldId id="441" r:id="rId2"/>
    <p:sldId id="406" r:id="rId3"/>
    <p:sldId id="445" r:id="rId4"/>
    <p:sldId id="423" r:id="rId5"/>
    <p:sldId id="443" r:id="rId6"/>
    <p:sldId id="456" r:id="rId7"/>
    <p:sldId id="432" r:id="rId8"/>
    <p:sldId id="434" r:id="rId9"/>
    <p:sldId id="449" r:id="rId10"/>
    <p:sldId id="450" r:id="rId11"/>
    <p:sldId id="395" r:id="rId12"/>
    <p:sldId id="451" r:id="rId13"/>
    <p:sldId id="457" r:id="rId14"/>
    <p:sldId id="448" r:id="rId15"/>
    <p:sldId id="388" r:id="rId16"/>
    <p:sldId id="459" r:id="rId17"/>
    <p:sldId id="460" r:id="rId18"/>
    <p:sldId id="461" r:id="rId19"/>
    <p:sldId id="390" r:id="rId20"/>
    <p:sldId id="462" r:id="rId21"/>
    <p:sldId id="452" r:id="rId22"/>
    <p:sldId id="453" r:id="rId23"/>
    <p:sldId id="363" r:id="rId24"/>
    <p:sldId id="402" r:id="rId25"/>
    <p:sldId id="364" r:id="rId26"/>
    <p:sldId id="365" r:id="rId27"/>
    <p:sldId id="366" r:id="rId28"/>
    <p:sldId id="454" r:id="rId29"/>
    <p:sldId id="463" r:id="rId30"/>
    <p:sldId id="399" r:id="rId31"/>
    <p:sldId id="373" r:id="rId32"/>
    <p:sldId id="397" r:id="rId33"/>
  </p:sldIdLst>
  <p:sldSz cx="12192000" cy="6858000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/>
    <p:restoredTop sz="94662"/>
  </p:normalViewPr>
  <p:slideViewPr>
    <p:cSldViewPr>
      <p:cViewPr varScale="1">
        <p:scale>
          <a:sx n="107" d="100"/>
          <a:sy n="107" d="100"/>
        </p:scale>
        <p:origin x="184" y="1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7DB4F0-D82D-4736-83D1-AD62A687B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BA52A2-6AE2-47FE-A754-A7EB9B5F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10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25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713-987D-44B7-9DCB-B970C29A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1D58-D3A4-4DBA-B13D-4273DB880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F701-6BAB-4E65-BA31-CB487E6A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3A5-7FF7-4E76-A6CF-DE4C172F4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7F0-4ED9-4AA8-BECF-57D4B0438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63F4-C7E4-4D60-AB33-E064A9DF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0379-891A-469D-9C4C-B96F80E1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6BB-9E8B-43A5-A215-DE51D5E53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3E2C-7BB5-43EA-AC5E-0D79EAEDF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1F640-69E8-44FA-B6D4-5BB95BC3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6F89-BD2F-45C9-A86E-AE3311D3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A922742-EF7D-4FF1-A8FB-71468DC9B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.xml"/><Relationship Id="rId7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24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8.xml"/><Relationship Id="rId7" Type="http://schemas.openxmlformats.org/officeDocument/2006/relationships/image" Target="../media/image3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29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4.xml"/><Relationship Id="rId7" Type="http://schemas.openxmlformats.org/officeDocument/2006/relationships/image" Target="../media/image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37.xml"/><Relationship Id="rId7" Type="http://schemas.openxmlformats.org/officeDocument/2006/relationships/image" Target="../media/image4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5" Type="http://schemas.openxmlformats.org/officeDocument/2006/relationships/tags" Target="../tags/tag39.xml"/><Relationship Id="rId10" Type="http://schemas.openxmlformats.org/officeDocument/2006/relationships/image" Target="../media/image52.png"/><Relationship Id="rId4" Type="http://schemas.openxmlformats.org/officeDocument/2006/relationships/tags" Target="../tags/tag38.xml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5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7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19.xml"/><Relationship Id="rId10" Type="http://schemas.openxmlformats.org/officeDocument/2006/relationships/image" Target="../media/image6.png"/><Relationship Id="rId4" Type="http://schemas.openxmlformats.org/officeDocument/2006/relationships/tags" Target="../tags/tag18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Pieter Abbeel &amp; Dan Klein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4932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graph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Addendum: they </a:t>
            </a:r>
            <a:r>
              <a:rPr lang="en-US" sz="2000" i="1" dirty="0">
                <a:latin typeface="Calibri"/>
                <a:cs typeface="Calibri"/>
              </a:rPr>
              <a:t>could </a:t>
            </a:r>
            <a:r>
              <a:rPr lang="en-US" sz="2000" dirty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Study independence properties for triples</a:t>
            </a:r>
          </a:p>
          <a:p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1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X, Y independent if and only if:</a:t>
            </a:r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6316662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3373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broken</a:t>
            </a:r>
          </a:p>
          <a:p>
            <a:pPr marL="0" indent="0">
              <a:buNone/>
            </a:pPr>
            <a:r>
              <a:rPr lang="en-US" sz="2800" dirty="0"/>
              <a:t>    into repetitions of the three canonical cases</a:t>
            </a:r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7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Query:	</a:t>
            </a:r>
            <a:endParaRPr lang="en-US" sz="12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Check all (undirected!) paths between        and </a:t>
            </a:r>
          </a:p>
          <a:p>
            <a:pPr lvl="7">
              <a:buFont typeface="Wingdings" charset="0"/>
              <a:buChar char="§"/>
              <a:defRPr/>
            </a:pPr>
            <a:endParaRPr lang="en-US" sz="6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If one or more active, then independence not guaranteed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then independence is guaranteed</a:t>
            </a: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S: I’</a:t>
            </a:r>
            <a:r>
              <a:rPr lang="en-US" altLang="ja-JP" dirty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123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Bayes’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 Bayes’ net is 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efficient encoding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of a probabilistic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model of a domain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Inference: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Representation: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Modeling: what BN is most appropriate for a given domain?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40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	exponential complexity, often better)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Bayes’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66437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4839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201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38424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9111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1250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75716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54602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51627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2369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525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ja-JP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faster to answer queries (coming)	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90818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59648</TotalTime>
  <Words>1586</Words>
  <Application>Microsoft Macintosh PowerPoint</Application>
  <PresentationFormat>Widescreen</PresentationFormat>
  <Paragraphs>584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Symbol</vt:lpstr>
      <vt:lpstr>Times New Roman</vt:lpstr>
      <vt:lpstr>Wingdings</vt:lpstr>
      <vt:lpstr>dan-berkeley-nlp-v1</vt:lpstr>
      <vt:lpstr>CS 188: Artificial Intelligence </vt:lpstr>
      <vt:lpstr>Probability Recap</vt:lpstr>
      <vt:lpstr>Bayes’ Nets</vt:lpstr>
      <vt:lpstr>Bayes’ Net Semantics</vt:lpstr>
      <vt:lpstr>Example: Alarm Network</vt:lpstr>
      <vt:lpstr>Example: Alarm Network</vt:lpstr>
      <vt:lpstr>Size of a Bayes’ Net</vt:lpstr>
      <vt:lpstr>Bayes’ Nets</vt:lpstr>
      <vt:lpstr>Conditional Independence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</vt:lpstr>
      <vt:lpstr>Common Cause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3691</cp:revision>
  <cp:lastPrinted>2015-03-05T17:18:25Z</cp:lastPrinted>
  <dcterms:created xsi:type="dcterms:W3CDTF">2004-08-27T04:16:05Z</dcterms:created>
  <dcterms:modified xsi:type="dcterms:W3CDTF">2018-10-11T07:22:07Z</dcterms:modified>
</cp:coreProperties>
</file>