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4"/>
  </p:notesMasterIdLst>
  <p:handoutMasterIdLst>
    <p:handoutMasterId r:id="rId35"/>
  </p:handoutMasterIdLst>
  <p:sldIdLst>
    <p:sldId id="570" r:id="rId2"/>
    <p:sldId id="478" r:id="rId3"/>
    <p:sldId id="573" r:id="rId4"/>
    <p:sldId id="528" r:id="rId5"/>
    <p:sldId id="560" r:id="rId6"/>
    <p:sldId id="561" r:id="rId7"/>
    <p:sldId id="549" r:id="rId8"/>
    <p:sldId id="577" r:id="rId9"/>
    <p:sldId id="563" r:id="rId10"/>
    <p:sldId id="594" r:id="rId11"/>
    <p:sldId id="593" r:id="rId12"/>
    <p:sldId id="578" r:id="rId13"/>
    <p:sldId id="520" r:id="rId14"/>
    <p:sldId id="580" r:id="rId15"/>
    <p:sldId id="568" r:id="rId16"/>
    <p:sldId id="521" r:id="rId17"/>
    <p:sldId id="522" r:id="rId18"/>
    <p:sldId id="523" r:id="rId19"/>
    <p:sldId id="525" r:id="rId20"/>
    <p:sldId id="527" r:id="rId21"/>
    <p:sldId id="576" r:id="rId22"/>
    <p:sldId id="581" r:id="rId23"/>
    <p:sldId id="582" r:id="rId24"/>
    <p:sldId id="584" r:id="rId25"/>
    <p:sldId id="591" r:id="rId26"/>
    <p:sldId id="592" r:id="rId27"/>
    <p:sldId id="585" r:id="rId28"/>
    <p:sldId id="586" r:id="rId29"/>
    <p:sldId id="588" r:id="rId30"/>
    <p:sldId id="589" r:id="rId31"/>
    <p:sldId id="590" r:id="rId32"/>
    <p:sldId id="551" r:id="rId33"/>
  </p:sldIdLst>
  <p:sldSz cx="12192000" cy="6858000"/>
  <p:notesSz cx="7099300" cy="10234613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34" autoAdjust="0"/>
    <p:restoredTop sz="94558" autoAdjust="0"/>
  </p:normalViewPr>
  <p:slideViewPr>
    <p:cSldViewPr>
      <p:cViewPr varScale="1">
        <p:scale>
          <a:sx n="110" d="100"/>
          <a:sy n="110" d="100"/>
        </p:scale>
        <p:origin x="19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only true for equal size </a:t>
            </a:r>
            <a:r>
              <a:rPr lang="en-US" dirty="0" err="1"/>
              <a:t>ws</a:t>
            </a:r>
            <a:r>
              <a:rPr lang="en-US" dirty="0"/>
              <a:t>; if we had a really big or really small w1 yellow are would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Palatino" pitchFamily="2" charset="77"/>
          <a:ea typeface="Palatino" pitchFamily="2" charset="77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Palatino" pitchFamily="2" charset="77"/>
          <a:ea typeface="Palatino" pitchFamily="2" charset="77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22.xml"/><Relationship Id="rId10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6.png"/><Relationship Id="rId5" Type="http://schemas.openxmlformats.org/officeDocument/2006/relationships/tags" Target="../tags/tag36.xm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tags" Target="../tags/tag35.xml"/><Relationship Id="rId9" Type="http://schemas.openxmlformats.org/officeDocument/2006/relationships/image" Target="../media/image44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5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5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47.xml"/><Relationship Id="rId10" Type="http://schemas.openxmlformats.org/officeDocument/2006/relationships/image" Target="../media/image57.png"/><Relationship Id="rId4" Type="http://schemas.openxmlformats.org/officeDocument/2006/relationships/tags" Target="../tags/tag46.xml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8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6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66.png"/><Relationship Id="rId5" Type="http://schemas.openxmlformats.org/officeDocument/2006/relationships/tags" Target="../tags/tag52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71.png"/><Relationship Id="rId2" Type="http://schemas.openxmlformats.org/officeDocument/2006/relationships/tags" Target="../tags/tag56.xml"/><Relationship Id="rId16" Type="http://schemas.openxmlformats.org/officeDocument/2006/relationships/image" Target="../media/image7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66.png"/><Relationship Id="rId5" Type="http://schemas.openxmlformats.org/officeDocument/2006/relationships/tags" Target="../tags/tag59.xml"/><Relationship Id="rId15" Type="http://schemas.openxmlformats.org/officeDocument/2006/relationships/image" Target="../media/image74.png"/><Relationship Id="rId10" Type="http://schemas.openxmlformats.org/officeDocument/2006/relationships/image" Target="../media/image65.png"/><Relationship Id="rId4" Type="http://schemas.openxmlformats.org/officeDocument/2006/relationships/tags" Target="../tags/tag58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63.xml"/><Relationship Id="rId16" Type="http://schemas.openxmlformats.org/officeDocument/2006/relationships/image" Target="../media/image40.png"/><Relationship Id="rId20" Type="http://schemas.openxmlformats.org/officeDocument/2006/relationships/image" Target="../media/image77.em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35.png"/><Relationship Id="rId5" Type="http://schemas.openxmlformats.org/officeDocument/2006/relationships/tags" Target="../tags/tag66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3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Anca Dragan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499F989A-1033-694C-9DA7-29ECB12A1FF9}"/>
              </a:ext>
            </a:extLst>
          </p:cNvPr>
          <p:cNvSpPr>
            <a:spLocks noChangeShapeType="1"/>
          </p:cNvSpPr>
          <p:nvPr/>
        </p:nvSpPr>
        <p:spPr bwMode="auto">
          <a:xfrm rot="-646224">
            <a:off x="5772717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8CEA4-38F9-9F4A-8E0B-3FA046075DE0}"/>
              </a:ext>
            </a:extLst>
          </p:cNvPr>
          <p:cNvSpPr txBox="1"/>
          <p:nvPr/>
        </p:nvSpPr>
        <p:spPr>
          <a:xfrm>
            <a:off x="5943600" y="5664872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Before: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w f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After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: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wf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 + y*f f</a:t>
            </a:r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f f &gt;=0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Photo Editor Photo" r:id="rId5" imgW="4753639" imgH="3704762" progId="MSPhotoEd.3">
                  <p:embed/>
                </p:oleObj>
              </mc:Choice>
              <mc:Fallback>
                <p:oleObj name="Photo Editor Photo" r:id="rId5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Photo Editor Photo" r:id="rId7" imgW="4753639" imgH="3780952" progId="MSPhotoEd.3">
                  <p:embed/>
                </p:oleObj>
              </mc:Choice>
              <mc:Fallback>
                <p:oleObj name="Photo Editor Photo" r:id="rId7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Photo Editor Photo" r:id="rId9" imgW="4904762" imgH="3761905" progId="MSPhotoEd.3">
                  <p:embed/>
                </p:oleObj>
              </mc:Choice>
              <mc:Fallback>
                <p:oleObj name="Photo Editor Photo" r:id="rId9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Photo Editor Photo" r:id="rId11" imgW="4944165" imgH="3742857" progId="MSPhotoEd.3">
                  <p:embed/>
                </p:oleObj>
              </mc:Choice>
              <mc:Fallback>
                <p:oleObj name="Photo Editor Photo" r:id="rId11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Photo Editor Photo" r:id="rId13" imgW="4847619" imgH="3780952" progId="MSPhotoEd.3">
                  <p:embed/>
                </p:oleObj>
              </mc:Choice>
              <mc:Fallback>
                <p:oleObj name="Photo Editor Photo" r:id="rId13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Photo Editor Photo" r:id="rId15" imgW="4715533" imgH="3666667" progId="MSPhotoEd.3">
                  <p:embed/>
                </p:oleObj>
              </mc:Choice>
              <mc:Fallback>
                <p:oleObj name="Photo Editor Photo" r:id="rId15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Photo Editor Photo" r:id="rId17" imgW="4657143" imgH="3742857" progId="MSPhotoEd.3">
                  <p:embed/>
                </p:oleObj>
              </mc:Choice>
              <mc:Fallback>
                <p:oleObj name="Photo Editor Photo" r:id="rId17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1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  <p:pic>
        <p:nvPicPr>
          <p:cNvPr id="26634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286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511402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Parameter estimation: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MLE, MAP, priors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Laplace smoothing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Training set, held-out set, test set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15569" y="1371600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0C449351-9516-4992-8F24-1DE0E46470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1807" y="5423004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0D1F9E41-3E35-4C36-810D-A88B6D875F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593" y="464070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79630"/>
              </p:ext>
            </p:extLst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139136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0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228527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1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029172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2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8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9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0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mistakes} &lt; \frac{k}{\delta^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5"/>
  <p:tag name="PICTUREFILESIZE" val="91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49533</TotalTime>
  <Words>1107</Words>
  <Application>Microsoft Macintosh PowerPoint</Application>
  <PresentationFormat>Widescreen</PresentationFormat>
  <Paragraphs>329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Palatino</vt:lpstr>
      <vt:lpstr>Wingdings</vt:lpstr>
      <vt:lpstr>dan-berkeley-nlp-v1</vt:lpstr>
      <vt:lpstr>Photo Editor Photo</vt:lpstr>
      <vt:lpstr>CS 188: Artificial Intelligence </vt:lpstr>
      <vt:lpstr>Last Time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Binary Decision Rule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A 1D Example</vt:lpstr>
      <vt:lpstr>The Soft Max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2918</cp:revision>
  <cp:lastPrinted>2018-11-06T08:59:25Z</cp:lastPrinted>
  <dcterms:created xsi:type="dcterms:W3CDTF">2004-08-27T04:16:05Z</dcterms:created>
  <dcterms:modified xsi:type="dcterms:W3CDTF">2019-11-19T22:01:50Z</dcterms:modified>
</cp:coreProperties>
</file>