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4"/>
  </p:notesMasterIdLst>
  <p:handoutMasterIdLst>
    <p:handoutMasterId r:id="rId35"/>
  </p:handoutMasterIdLst>
  <p:sldIdLst>
    <p:sldId id="844" r:id="rId2"/>
    <p:sldId id="420" r:id="rId3"/>
    <p:sldId id="1995" r:id="rId4"/>
    <p:sldId id="1994" r:id="rId5"/>
    <p:sldId id="1996" r:id="rId6"/>
    <p:sldId id="1997" r:id="rId7"/>
    <p:sldId id="454" r:id="rId8"/>
    <p:sldId id="1999" r:id="rId9"/>
    <p:sldId id="2000" r:id="rId10"/>
    <p:sldId id="2018" r:id="rId11"/>
    <p:sldId id="2013" r:id="rId12"/>
    <p:sldId id="2011" r:id="rId13"/>
    <p:sldId id="2010" r:id="rId14"/>
    <p:sldId id="2014" r:id="rId15"/>
    <p:sldId id="2019" r:id="rId16"/>
    <p:sldId id="2020" r:id="rId17"/>
    <p:sldId id="2001" r:id="rId18"/>
    <p:sldId id="2002" r:id="rId19"/>
    <p:sldId id="2023" r:id="rId20"/>
    <p:sldId id="2024" r:id="rId21"/>
    <p:sldId id="2022" r:id="rId22"/>
    <p:sldId id="2008" r:id="rId23"/>
    <p:sldId id="2003" r:id="rId24"/>
    <p:sldId id="2005" r:id="rId25"/>
    <p:sldId id="2015" r:id="rId26"/>
    <p:sldId id="2016" r:id="rId27"/>
    <p:sldId id="2025" r:id="rId28"/>
    <p:sldId id="2027" r:id="rId29"/>
    <p:sldId id="2026" r:id="rId30"/>
    <p:sldId id="1998" r:id="rId31"/>
    <p:sldId id="2028" r:id="rId32"/>
    <p:sldId id="1993" r:id="rId33"/>
  </p:sldIdLst>
  <p:sldSz cx="12192000" cy="6858000"/>
  <p:notesSz cx="7315200" cy="96012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FF00"/>
    <a:srgbClr val="3333FF"/>
    <a:srgbClr val="FF3300"/>
    <a:srgbClr val="CC00CC"/>
    <a:srgbClr val="FFCC00"/>
    <a:srgbClr val="FF5050"/>
    <a:srgbClr val="CC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9" autoAdjust="0"/>
    <p:restoredTop sz="93944" autoAdjust="0"/>
  </p:normalViewPr>
  <p:slideViewPr>
    <p:cSldViewPr>
      <p:cViewPr>
        <p:scale>
          <a:sx n="56" d="100"/>
          <a:sy n="56" d="100"/>
        </p:scale>
        <p:origin x="1640" y="1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5575B08-46AD-4D8B-930A-A5E4BB2BBD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55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173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F016E5B8-84E2-41A6-BF9C-3B5D6FF8B3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08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60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E5B8-84E2-41A6-BF9C-3B5D6FF8B3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7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$4.6 million</a:t>
            </a:r>
          </a:p>
          <a:p>
            <a:r>
              <a:rPr lang="en-US" dirty="0"/>
              <a:t>300 billion tokens of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6E5B8-84E2-41A6-BF9C-3B5D6FF8B3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85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research.googleblog.com</a:t>
            </a:r>
            <a:r>
              <a:rPr lang="en-US" dirty="0"/>
              <a:t>/2016/09/a-neural-network-for-</a:t>
            </a:r>
            <a:r>
              <a:rPr lang="en-US" dirty="0" err="1"/>
              <a:t>machine.html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870AE8-7DA4-C043-8B95-CAFF91AE57A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5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research.googleblog.com</a:t>
            </a:r>
            <a:r>
              <a:rPr lang="en-US" dirty="0"/>
              <a:t>/2016/09/a-neural-network-for-</a:t>
            </a:r>
            <a:r>
              <a:rPr lang="en-US" dirty="0" err="1"/>
              <a:t>machine.html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870AE8-7DA4-C043-8B95-CAFF91AE57A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7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86540-E7E5-4035-B3A9-619E9CD31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279E1E-EA53-4C52-A513-12A0AFC72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A93BC6-8BD3-4307-B7BA-0EC52950EB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C9B28-9F47-4DDC-BFFB-AA4E94F3C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AEDE7A-BE37-4525-8BB8-DC7A59BCF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A3ABF-B740-4DA3-9529-16126B0F8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55E7F-2680-4FC9-9372-7AE6CC7ED6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319E3-2F30-4D52-AA10-F8F0BCA2C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33E5C-B52E-485F-9E01-581EEDAEA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D5A28-0464-4A2D-827A-E78B00E72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80A26-0864-467B-9F79-81BF5CC30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0B6F0654-B567-45D8-9F83-E7FA56350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18" Type="http://schemas.openxmlformats.org/officeDocument/2006/relationships/image" Target="../media/image25.emf"/><Relationship Id="rId3" Type="http://schemas.openxmlformats.org/officeDocument/2006/relationships/image" Target="../media/image10.emf"/><Relationship Id="rId21" Type="http://schemas.openxmlformats.org/officeDocument/2006/relationships/image" Target="../media/image28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17" Type="http://schemas.openxmlformats.org/officeDocument/2006/relationships/image" Target="../media/image24.emf"/><Relationship Id="rId2" Type="http://schemas.openxmlformats.org/officeDocument/2006/relationships/image" Target="../media/image9.emf"/><Relationship Id="rId16" Type="http://schemas.openxmlformats.org/officeDocument/2006/relationships/image" Target="../media/image23.emf"/><Relationship Id="rId20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24" Type="http://schemas.openxmlformats.org/officeDocument/2006/relationships/image" Target="../media/image31.emf"/><Relationship Id="rId5" Type="http://schemas.openxmlformats.org/officeDocument/2006/relationships/image" Target="../media/image12.emf"/><Relationship Id="rId15" Type="http://schemas.openxmlformats.org/officeDocument/2006/relationships/image" Target="../media/image22.emf"/><Relationship Id="rId23" Type="http://schemas.openxmlformats.org/officeDocument/2006/relationships/image" Target="../media/image30.emf"/><Relationship Id="rId10" Type="http://schemas.openxmlformats.org/officeDocument/2006/relationships/image" Target="../media/image17.emf"/><Relationship Id="rId19" Type="http://schemas.openxmlformats.org/officeDocument/2006/relationships/image" Target="../media/image26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Relationship Id="rId14" Type="http://schemas.openxmlformats.org/officeDocument/2006/relationships/image" Target="../media/image21.emf"/><Relationship Id="rId22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18" Type="http://schemas.openxmlformats.org/officeDocument/2006/relationships/image" Target="../media/image25.emf"/><Relationship Id="rId3" Type="http://schemas.openxmlformats.org/officeDocument/2006/relationships/image" Target="../media/image10.emf"/><Relationship Id="rId21" Type="http://schemas.openxmlformats.org/officeDocument/2006/relationships/image" Target="../media/image28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17" Type="http://schemas.openxmlformats.org/officeDocument/2006/relationships/image" Target="../media/image24.emf"/><Relationship Id="rId2" Type="http://schemas.openxmlformats.org/officeDocument/2006/relationships/image" Target="../media/image9.emf"/><Relationship Id="rId16" Type="http://schemas.openxmlformats.org/officeDocument/2006/relationships/image" Target="../media/image23.emf"/><Relationship Id="rId20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24" Type="http://schemas.openxmlformats.org/officeDocument/2006/relationships/image" Target="../media/image31.emf"/><Relationship Id="rId5" Type="http://schemas.openxmlformats.org/officeDocument/2006/relationships/image" Target="../media/image12.emf"/><Relationship Id="rId15" Type="http://schemas.openxmlformats.org/officeDocument/2006/relationships/image" Target="../media/image22.emf"/><Relationship Id="rId23" Type="http://schemas.openxmlformats.org/officeDocument/2006/relationships/image" Target="../media/image30.emf"/><Relationship Id="rId10" Type="http://schemas.openxmlformats.org/officeDocument/2006/relationships/image" Target="../media/image17.emf"/><Relationship Id="rId19" Type="http://schemas.openxmlformats.org/officeDocument/2006/relationships/image" Target="../media/image26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Relationship Id="rId14" Type="http://schemas.openxmlformats.org/officeDocument/2006/relationships/image" Target="../media/image21.emf"/><Relationship Id="rId22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18" Type="http://schemas.openxmlformats.org/officeDocument/2006/relationships/image" Target="../media/image25.emf"/><Relationship Id="rId3" Type="http://schemas.openxmlformats.org/officeDocument/2006/relationships/image" Target="../media/image10.emf"/><Relationship Id="rId21" Type="http://schemas.openxmlformats.org/officeDocument/2006/relationships/image" Target="../media/image28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17" Type="http://schemas.openxmlformats.org/officeDocument/2006/relationships/image" Target="../media/image24.emf"/><Relationship Id="rId2" Type="http://schemas.openxmlformats.org/officeDocument/2006/relationships/image" Target="../media/image9.emf"/><Relationship Id="rId16" Type="http://schemas.openxmlformats.org/officeDocument/2006/relationships/image" Target="../media/image23.emf"/><Relationship Id="rId20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24" Type="http://schemas.openxmlformats.org/officeDocument/2006/relationships/image" Target="../media/image31.emf"/><Relationship Id="rId5" Type="http://schemas.openxmlformats.org/officeDocument/2006/relationships/image" Target="../media/image12.emf"/><Relationship Id="rId15" Type="http://schemas.openxmlformats.org/officeDocument/2006/relationships/image" Target="../media/image22.emf"/><Relationship Id="rId23" Type="http://schemas.openxmlformats.org/officeDocument/2006/relationships/image" Target="../media/image30.emf"/><Relationship Id="rId10" Type="http://schemas.openxmlformats.org/officeDocument/2006/relationships/image" Target="../media/image17.emf"/><Relationship Id="rId19" Type="http://schemas.openxmlformats.org/officeDocument/2006/relationships/image" Target="../media/image26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Relationship Id="rId14" Type="http://schemas.openxmlformats.org/officeDocument/2006/relationships/image" Target="../media/image21.emf"/><Relationship Id="rId22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35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18" Type="http://schemas.openxmlformats.org/officeDocument/2006/relationships/image" Target="../media/image25.emf"/><Relationship Id="rId3" Type="http://schemas.openxmlformats.org/officeDocument/2006/relationships/image" Target="../media/image10.emf"/><Relationship Id="rId21" Type="http://schemas.openxmlformats.org/officeDocument/2006/relationships/image" Target="../media/image28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17" Type="http://schemas.openxmlformats.org/officeDocument/2006/relationships/image" Target="../media/image24.emf"/><Relationship Id="rId2" Type="http://schemas.openxmlformats.org/officeDocument/2006/relationships/image" Target="../media/image9.emf"/><Relationship Id="rId16" Type="http://schemas.openxmlformats.org/officeDocument/2006/relationships/image" Target="../media/image23.emf"/><Relationship Id="rId20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24" Type="http://schemas.openxmlformats.org/officeDocument/2006/relationships/image" Target="../media/image31.emf"/><Relationship Id="rId5" Type="http://schemas.openxmlformats.org/officeDocument/2006/relationships/image" Target="../media/image12.emf"/><Relationship Id="rId15" Type="http://schemas.openxmlformats.org/officeDocument/2006/relationships/image" Target="../media/image22.emf"/><Relationship Id="rId23" Type="http://schemas.openxmlformats.org/officeDocument/2006/relationships/image" Target="../media/image30.emf"/><Relationship Id="rId10" Type="http://schemas.openxmlformats.org/officeDocument/2006/relationships/image" Target="../media/image17.emf"/><Relationship Id="rId19" Type="http://schemas.openxmlformats.org/officeDocument/2006/relationships/image" Target="../media/image26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Relationship Id="rId14" Type="http://schemas.openxmlformats.org/officeDocument/2006/relationships/image" Target="../media/image21.emf"/><Relationship Id="rId22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18" Type="http://schemas.openxmlformats.org/officeDocument/2006/relationships/image" Target="../media/image25.emf"/><Relationship Id="rId3" Type="http://schemas.openxmlformats.org/officeDocument/2006/relationships/image" Target="../media/image10.emf"/><Relationship Id="rId21" Type="http://schemas.openxmlformats.org/officeDocument/2006/relationships/image" Target="../media/image28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17" Type="http://schemas.openxmlformats.org/officeDocument/2006/relationships/image" Target="../media/image24.emf"/><Relationship Id="rId2" Type="http://schemas.openxmlformats.org/officeDocument/2006/relationships/image" Target="../media/image9.emf"/><Relationship Id="rId16" Type="http://schemas.openxmlformats.org/officeDocument/2006/relationships/image" Target="../media/image23.emf"/><Relationship Id="rId20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24" Type="http://schemas.openxmlformats.org/officeDocument/2006/relationships/image" Target="../media/image31.emf"/><Relationship Id="rId5" Type="http://schemas.openxmlformats.org/officeDocument/2006/relationships/image" Target="../media/image12.emf"/><Relationship Id="rId15" Type="http://schemas.openxmlformats.org/officeDocument/2006/relationships/image" Target="../media/image22.emf"/><Relationship Id="rId23" Type="http://schemas.openxmlformats.org/officeDocument/2006/relationships/image" Target="../media/image30.emf"/><Relationship Id="rId10" Type="http://schemas.openxmlformats.org/officeDocument/2006/relationships/image" Target="../media/image17.emf"/><Relationship Id="rId19" Type="http://schemas.openxmlformats.org/officeDocument/2006/relationships/image" Target="../media/image26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Relationship Id="rId14" Type="http://schemas.openxmlformats.org/officeDocument/2006/relationships/image" Target="../media/image21.emf"/><Relationship Id="rId22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35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295400"/>
            <a:ext cx="8077200" cy="5334000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Midterm 2 done!</a:t>
            </a:r>
          </a:p>
          <a:p>
            <a:r>
              <a:rPr lang="en-US" sz="2400" dirty="0">
                <a:latin typeface="Calibri"/>
                <a:cs typeface="Calibri"/>
              </a:rPr>
              <a:t>Homework 6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Due </a:t>
            </a:r>
            <a:r>
              <a:rPr lang="en-US" sz="2000" b="1" dirty="0">
                <a:latin typeface="Calibri"/>
                <a:cs typeface="Calibri"/>
              </a:rPr>
              <a:t>Friday 7/31 at 11:59pm</a:t>
            </a:r>
          </a:p>
          <a:p>
            <a:r>
              <a:rPr lang="en-US" sz="2400" dirty="0">
                <a:latin typeface="Calibri"/>
                <a:cs typeface="Calibri"/>
              </a:rPr>
              <a:t>Project 4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Due </a:t>
            </a:r>
            <a:r>
              <a:rPr lang="en-US" sz="2000" b="1" dirty="0">
                <a:latin typeface="Calibri"/>
                <a:cs typeface="Calibri"/>
              </a:rPr>
              <a:t>Friday 7/31 at 11:59pm</a:t>
            </a:r>
          </a:p>
          <a:p>
            <a:endParaRPr lang="en-US" sz="2400" b="1" dirty="0">
              <a:latin typeface="Calibri"/>
              <a:cs typeface="Calibri"/>
            </a:endParaRPr>
          </a:p>
          <a:p>
            <a:pPr lvl="1"/>
            <a:endParaRPr lang="en-US" sz="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8962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03EBB-F653-704B-8CE8-813FB5795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7FA09-D699-8F4A-81A6-EC05C3881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can have different lengths</a:t>
            </a:r>
          </a:p>
          <a:p>
            <a:r>
              <a:rPr lang="en-US" dirty="0"/>
              <a:t>Images can have different sizes</a:t>
            </a:r>
          </a:p>
          <a:p>
            <a:r>
              <a:rPr lang="en-US" dirty="0"/>
              <a:t>Databases can have different numbers of entries</a:t>
            </a:r>
          </a:p>
        </p:txBody>
      </p:sp>
    </p:spTree>
    <p:extLst>
      <p:ext uri="{BB962C8B-B14F-4D97-AF65-F5344CB8AC3E}">
        <p14:creationId xmlns:p14="http://schemas.microsoft.com/office/powerpoint/2010/main" val="259607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A302-9CEB-6B49-ABD1-29F430BB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43A5720-5954-FF44-86F2-64DBD510BFDF}"/>
              </a:ext>
            </a:extLst>
          </p:cNvPr>
          <p:cNvSpPr/>
          <p:nvPr/>
        </p:nvSpPr>
        <p:spPr>
          <a:xfrm>
            <a:off x="9122032" y="2110587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BE87EE-69BD-EB48-9DD5-DA170DA4F94D}"/>
              </a:ext>
            </a:extLst>
          </p:cNvPr>
          <p:cNvSpPr/>
          <p:nvPr/>
        </p:nvSpPr>
        <p:spPr>
          <a:xfrm>
            <a:off x="9122032" y="3001967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262234-C440-9646-8C45-15CF6D9DD208}"/>
              </a:ext>
            </a:extLst>
          </p:cNvPr>
          <p:cNvSpPr/>
          <p:nvPr/>
        </p:nvSpPr>
        <p:spPr>
          <a:xfrm>
            <a:off x="9122032" y="38909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5949CF-19FB-1D42-BE49-C1BB158B76B2}"/>
              </a:ext>
            </a:extLst>
          </p:cNvPr>
          <p:cNvSpPr/>
          <p:nvPr/>
        </p:nvSpPr>
        <p:spPr>
          <a:xfrm>
            <a:off x="7064632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EBA67D-7088-8F47-A94A-49D9EFD08CFB}"/>
              </a:ext>
            </a:extLst>
          </p:cNvPr>
          <p:cNvSpPr/>
          <p:nvPr/>
        </p:nvSpPr>
        <p:spPr>
          <a:xfrm>
            <a:off x="7064632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BEF69C-9711-1844-9BC8-DCFD043A9A0B}"/>
              </a:ext>
            </a:extLst>
          </p:cNvPr>
          <p:cNvSpPr/>
          <p:nvPr/>
        </p:nvSpPr>
        <p:spPr>
          <a:xfrm>
            <a:off x="7064632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393A65-A87E-1F41-AD61-11E9C632BB3B}"/>
              </a:ext>
            </a:extLst>
          </p:cNvPr>
          <p:cNvSpPr/>
          <p:nvPr/>
        </p:nvSpPr>
        <p:spPr>
          <a:xfrm>
            <a:off x="7064632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42AD92-0C8E-3E4A-BE55-152C758BDA6F}"/>
              </a:ext>
            </a:extLst>
          </p:cNvPr>
          <p:cNvCxnSpPr>
            <a:stCxn id="7" idx="6"/>
            <a:endCxn id="4" idx="2"/>
          </p:cNvCxnSpPr>
          <p:nvPr/>
        </p:nvCxnSpPr>
        <p:spPr>
          <a:xfrm>
            <a:off x="7674232" y="1983584"/>
            <a:ext cx="1447800" cy="4318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CD660CD-F8DF-EE46-B5C2-696E0390DD09}"/>
              </a:ext>
            </a:extLst>
          </p:cNvPr>
          <p:cNvSpPr txBox="1"/>
          <p:nvPr/>
        </p:nvSpPr>
        <p:spPr>
          <a:xfrm>
            <a:off x="15522766" y="2996588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DBF4D5-EB5F-364C-865E-88B171A80127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7674232" y="1983584"/>
            <a:ext cx="1447800" cy="22121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64FB15-66A0-344C-9012-B54F0E0EA9C5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>
            <a:off x="7674232" y="2720183"/>
            <a:ext cx="1447800" cy="1475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5D7D91-D32E-9C4E-A158-6624CCE36735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7674232" y="3456782"/>
            <a:ext cx="1447800" cy="7389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70709B-07A7-4140-BC26-0FE413669EAC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 flipV="1">
            <a:off x="7674232" y="4195768"/>
            <a:ext cx="14478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24526FC-59B9-1D43-A928-3AE96BD3E3E3}"/>
              </a:ext>
            </a:extLst>
          </p:cNvPr>
          <p:cNvCxnSpPr>
            <a:cxnSpLocks/>
            <a:stCxn id="7" idx="6"/>
            <a:endCxn id="5" idx="2"/>
          </p:cNvCxnSpPr>
          <p:nvPr/>
        </p:nvCxnSpPr>
        <p:spPr>
          <a:xfrm>
            <a:off x="7674232" y="1983584"/>
            <a:ext cx="1447800" cy="13231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053426-5F80-F045-B572-E86C7C3630A4}"/>
              </a:ext>
            </a:extLst>
          </p:cNvPr>
          <p:cNvCxnSpPr>
            <a:cxnSpLocks/>
            <a:stCxn id="9" idx="6"/>
            <a:endCxn id="5" idx="2"/>
          </p:cNvCxnSpPr>
          <p:nvPr/>
        </p:nvCxnSpPr>
        <p:spPr>
          <a:xfrm flipV="1">
            <a:off x="7674232" y="3306767"/>
            <a:ext cx="1447800" cy="1500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10353CD-9070-5141-A6EA-B8AF432B6F9A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 flipV="1">
            <a:off x="7674232" y="2415387"/>
            <a:ext cx="1447800" cy="1041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FE8A068-D7D8-3548-B1A8-918E436445B5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 flipV="1">
            <a:off x="7674232" y="2415387"/>
            <a:ext cx="1447800" cy="304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0B73F45-26B0-9445-AB5D-969B97599676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>
            <a:off x="7674232" y="2720183"/>
            <a:ext cx="1447800" cy="586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90B7433-4A04-4B4D-B0B8-7F8D96C47B07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 flipV="1">
            <a:off x="7674232" y="3306767"/>
            <a:ext cx="1447800" cy="14986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3F5117D-CF3A-5C47-9B55-26A495F20C27}"/>
              </a:ext>
            </a:extLst>
          </p:cNvPr>
          <p:cNvCxnSpPr>
            <a:cxnSpLocks/>
            <a:stCxn id="10" idx="6"/>
            <a:endCxn id="4" idx="2"/>
          </p:cNvCxnSpPr>
          <p:nvPr/>
        </p:nvCxnSpPr>
        <p:spPr>
          <a:xfrm flipV="1">
            <a:off x="7674232" y="2415387"/>
            <a:ext cx="1447800" cy="2389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C49AFAAF-6B45-4143-B9C8-B1497848ED93}"/>
              </a:ext>
            </a:extLst>
          </p:cNvPr>
          <p:cNvSpPr/>
          <p:nvPr/>
        </p:nvSpPr>
        <p:spPr>
          <a:xfrm>
            <a:off x="10170777" y="1857775"/>
            <a:ext cx="399055" cy="2897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8FB1BB8-62CF-1946-9AAA-C5CC0111225A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9731632" y="2415387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AB00FCE-948B-D04E-995A-4E7BCF24FFA4}"/>
              </a:ext>
            </a:extLst>
          </p:cNvPr>
          <p:cNvCxnSpPr>
            <a:cxnSpLocks/>
            <a:stCxn id="5" idx="6"/>
            <a:endCxn id="47" idx="1"/>
          </p:cNvCxnSpPr>
          <p:nvPr/>
        </p:nvCxnSpPr>
        <p:spPr>
          <a:xfrm>
            <a:off x="9731632" y="3306767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083B8BE-BF9B-464D-AA23-19734243F6C4}"/>
              </a:ext>
            </a:extLst>
          </p:cNvPr>
          <p:cNvCxnSpPr>
            <a:cxnSpLocks/>
          </p:cNvCxnSpPr>
          <p:nvPr/>
        </p:nvCxnSpPr>
        <p:spPr>
          <a:xfrm>
            <a:off x="9731632" y="4166699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FA89556-5068-A441-9CAC-271C20C5D8C3}"/>
              </a:ext>
            </a:extLst>
          </p:cNvPr>
          <p:cNvCxnSpPr>
            <a:cxnSpLocks/>
          </p:cNvCxnSpPr>
          <p:nvPr/>
        </p:nvCxnSpPr>
        <p:spPr>
          <a:xfrm>
            <a:off x="10569832" y="2437051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C0DC496-EF5A-DB4D-99ED-6CDCD593A420}"/>
              </a:ext>
            </a:extLst>
          </p:cNvPr>
          <p:cNvCxnSpPr>
            <a:cxnSpLocks/>
          </p:cNvCxnSpPr>
          <p:nvPr/>
        </p:nvCxnSpPr>
        <p:spPr>
          <a:xfrm>
            <a:off x="10569832" y="3328431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AB78201-4F0B-4C44-9A9C-5BC367C357C7}"/>
              </a:ext>
            </a:extLst>
          </p:cNvPr>
          <p:cNvCxnSpPr>
            <a:cxnSpLocks/>
          </p:cNvCxnSpPr>
          <p:nvPr/>
        </p:nvCxnSpPr>
        <p:spPr>
          <a:xfrm>
            <a:off x="10569832" y="4188363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CB9F4C8-49AC-BE4D-B127-F825536060AF}"/>
              </a:ext>
            </a:extLst>
          </p:cNvPr>
          <p:cNvSpPr txBox="1"/>
          <p:nvPr/>
        </p:nvSpPr>
        <p:spPr>
          <a:xfrm>
            <a:off x="10221270" y="2213256"/>
            <a:ext cx="252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softmax</a:t>
            </a:r>
            <a:endParaRPr lang="en-US" dirty="0">
              <a:latin typeface="Courier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57743EB1-5D6F-4647-9F8C-F124A3C47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588" y="2187485"/>
            <a:ext cx="2375244" cy="41472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8E462E5-C4B1-CB4A-824E-C8AC6F2C6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5632" y="3092859"/>
            <a:ext cx="2375244" cy="41472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0F6A915-63C2-B84F-B65F-CEB927BC4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5632" y="3938600"/>
            <a:ext cx="2612768" cy="45619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2A01153-3F7F-6644-BFE2-8694D89285D8}"/>
              </a:ext>
            </a:extLst>
          </p:cNvPr>
          <p:cNvSpPr txBox="1"/>
          <p:nvPr/>
        </p:nvSpPr>
        <p:spPr>
          <a:xfrm>
            <a:off x="7162800" y="39647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30A9A8E-1F14-F24F-898C-6D4E29D54C25}"/>
              </a:ext>
            </a:extLst>
          </p:cNvPr>
          <p:cNvSpPr/>
          <p:nvPr/>
        </p:nvSpPr>
        <p:spPr>
          <a:xfrm>
            <a:off x="1524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A441AF3-4700-4D4C-97A4-94A70A289E05}"/>
              </a:ext>
            </a:extLst>
          </p:cNvPr>
          <p:cNvSpPr/>
          <p:nvPr/>
        </p:nvSpPr>
        <p:spPr>
          <a:xfrm>
            <a:off x="152400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0768360-3B88-7D40-BC4A-C666016E741C}"/>
              </a:ext>
            </a:extLst>
          </p:cNvPr>
          <p:cNvSpPr/>
          <p:nvPr/>
        </p:nvSpPr>
        <p:spPr>
          <a:xfrm>
            <a:off x="152400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175CDD4-D652-D247-9B4F-692752AF7464}"/>
              </a:ext>
            </a:extLst>
          </p:cNvPr>
          <p:cNvSpPr/>
          <p:nvPr/>
        </p:nvSpPr>
        <p:spPr>
          <a:xfrm>
            <a:off x="152400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E444B7-D5A5-4846-A1AE-7044E3638EF1}"/>
              </a:ext>
            </a:extLst>
          </p:cNvPr>
          <p:cNvSpPr txBox="1"/>
          <p:nvPr/>
        </p:nvSpPr>
        <p:spPr>
          <a:xfrm>
            <a:off x="228600" y="39002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212EB48-A487-3441-B5C9-9F27DB460D30}"/>
              </a:ext>
            </a:extLst>
          </p:cNvPr>
          <p:cNvSpPr/>
          <p:nvPr/>
        </p:nvSpPr>
        <p:spPr>
          <a:xfrm>
            <a:off x="1828800" y="1676400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49EC0A3-2056-044A-AE2F-C88F186B5C62}"/>
              </a:ext>
            </a:extLst>
          </p:cNvPr>
          <p:cNvSpPr/>
          <p:nvPr/>
        </p:nvSpPr>
        <p:spPr>
          <a:xfrm>
            <a:off x="1828800" y="2412999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AF0B3B4-206D-6940-908E-B8F44CC68A39}"/>
              </a:ext>
            </a:extLst>
          </p:cNvPr>
          <p:cNvSpPr/>
          <p:nvPr/>
        </p:nvSpPr>
        <p:spPr>
          <a:xfrm>
            <a:off x="1828800" y="314959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CB0079F-C22D-F447-8748-DD4429427D40}"/>
              </a:ext>
            </a:extLst>
          </p:cNvPr>
          <p:cNvSpPr/>
          <p:nvPr/>
        </p:nvSpPr>
        <p:spPr>
          <a:xfrm>
            <a:off x="1828800" y="44981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FA79B31-1D20-1E44-A15E-1EC23742DAD1}"/>
              </a:ext>
            </a:extLst>
          </p:cNvPr>
          <p:cNvSpPr txBox="1"/>
          <p:nvPr/>
        </p:nvSpPr>
        <p:spPr>
          <a:xfrm>
            <a:off x="1905000" y="38978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EBD58D6-B6E6-264F-A75C-917629177410}"/>
              </a:ext>
            </a:extLst>
          </p:cNvPr>
          <p:cNvSpPr/>
          <p:nvPr/>
        </p:nvSpPr>
        <p:spPr>
          <a:xfrm>
            <a:off x="35052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291ED56-EAB4-6444-8B34-63672FF754B6}"/>
              </a:ext>
            </a:extLst>
          </p:cNvPr>
          <p:cNvSpPr/>
          <p:nvPr/>
        </p:nvSpPr>
        <p:spPr>
          <a:xfrm>
            <a:off x="3505200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B686E79-56CA-AD42-8459-398310976342}"/>
              </a:ext>
            </a:extLst>
          </p:cNvPr>
          <p:cNvSpPr/>
          <p:nvPr/>
        </p:nvSpPr>
        <p:spPr>
          <a:xfrm>
            <a:off x="3505200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01E9E4E-A9F7-0046-A54F-E1C074D731BA}"/>
              </a:ext>
            </a:extLst>
          </p:cNvPr>
          <p:cNvSpPr/>
          <p:nvPr/>
        </p:nvSpPr>
        <p:spPr>
          <a:xfrm>
            <a:off x="3505200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D06C78-41F4-464E-AF0E-1248CC676A5A}"/>
              </a:ext>
            </a:extLst>
          </p:cNvPr>
          <p:cNvSpPr txBox="1"/>
          <p:nvPr/>
        </p:nvSpPr>
        <p:spPr>
          <a:xfrm>
            <a:off x="3581400" y="39002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B100046-20AD-764A-98C6-15CD85DD0A91}"/>
              </a:ext>
            </a:extLst>
          </p:cNvPr>
          <p:cNvSpPr/>
          <p:nvPr/>
        </p:nvSpPr>
        <p:spPr>
          <a:xfrm>
            <a:off x="54102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9C1FE6E-11B8-5943-A4D8-29C373D9E851}"/>
              </a:ext>
            </a:extLst>
          </p:cNvPr>
          <p:cNvSpPr/>
          <p:nvPr/>
        </p:nvSpPr>
        <p:spPr>
          <a:xfrm>
            <a:off x="5410200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A1BD88F-8F49-D444-92C8-C752211BAEAA}"/>
              </a:ext>
            </a:extLst>
          </p:cNvPr>
          <p:cNvSpPr/>
          <p:nvPr/>
        </p:nvSpPr>
        <p:spPr>
          <a:xfrm>
            <a:off x="5410200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9F6B768-DCB7-E94B-8EA6-B6D07998F922}"/>
              </a:ext>
            </a:extLst>
          </p:cNvPr>
          <p:cNvSpPr/>
          <p:nvPr/>
        </p:nvSpPr>
        <p:spPr>
          <a:xfrm>
            <a:off x="5410200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EB86C79-4210-9543-83E6-0D045AD38EF0}"/>
              </a:ext>
            </a:extLst>
          </p:cNvPr>
          <p:cNvSpPr txBox="1"/>
          <p:nvPr/>
        </p:nvSpPr>
        <p:spPr>
          <a:xfrm>
            <a:off x="5486400" y="39002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FCF439-C5E4-9649-8385-752CE3555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9422" y="1791880"/>
            <a:ext cx="372778" cy="3441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D04483-3165-034C-BE0B-15F0A4D7A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7211" y="2530866"/>
            <a:ext cx="372778" cy="3441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80BE36-B407-0D44-8AF7-EB6CFBA76C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9179" y="3300221"/>
            <a:ext cx="372778" cy="3512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AFE58B-058B-BA45-A9EE-D6F6C0E4EA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4641" y="4630281"/>
            <a:ext cx="462715" cy="3454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D288C3A-C36C-8B45-8975-F43E3BB073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1933" y="4613010"/>
            <a:ext cx="537661" cy="37994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12BC2E8-5A0C-5A43-9CD3-6E23F71C0B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5885" y="4630281"/>
            <a:ext cx="462715" cy="3454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913E5AA-E16B-F54D-AA02-856880D05E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4565" y="1817269"/>
            <a:ext cx="372778" cy="34410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90791AF-85B3-AE4C-8102-D8EEFB1D3A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19467" y="2530866"/>
            <a:ext cx="372778" cy="3441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24C2811-1A29-5648-842D-91B62BE1E0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47260" y="3291039"/>
            <a:ext cx="338889" cy="3193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29AA10B-F33D-3E40-82EC-9CD1D6C566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04502" y="3259105"/>
            <a:ext cx="394285" cy="3512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7AECD10-FAC9-0044-8A9E-DB39334D940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2785" y="2504765"/>
            <a:ext cx="433714" cy="37851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6457251-B511-594C-A7FA-19373383959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94257" y="1803124"/>
            <a:ext cx="394285" cy="34410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DE54AC2B-BD58-CD45-8754-2ECD37D744D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00742" y="2286104"/>
            <a:ext cx="554762" cy="25853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F54B6809-8D43-374B-866E-FAEBC539B51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93513" y="3199165"/>
            <a:ext cx="554762" cy="2585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ED4B2D8-497C-2545-B102-D16DA940734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98838" y="4073494"/>
            <a:ext cx="554762" cy="2639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2E5A591-9F0D-0948-815B-21453BD17A6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86400" y="3319869"/>
            <a:ext cx="490130" cy="26391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A3AAC56-D10E-A94C-898F-D0044F1AE08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86400" y="2639453"/>
            <a:ext cx="490130" cy="25853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7D8FFC3-5BF1-7848-8214-BDECAF7A5D0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510905" y="1877453"/>
            <a:ext cx="490130" cy="25853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A100085-647A-DF4E-8B43-0FC5F604BF3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477153" y="4739771"/>
            <a:ext cx="471835" cy="235916"/>
          </a:xfrm>
          <a:prstGeom prst="rect">
            <a:avLst/>
          </a:prstGeom>
        </p:spPr>
      </p:pic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3ECE2D3-5359-324A-9257-C777AA415E9C}"/>
              </a:ext>
            </a:extLst>
          </p:cNvPr>
          <p:cNvCxnSpPr>
            <a:cxnSpLocks/>
            <a:stCxn id="35" idx="6"/>
            <a:endCxn id="42" idx="2"/>
          </p:cNvCxnSpPr>
          <p:nvPr/>
        </p:nvCxnSpPr>
        <p:spPr>
          <a:xfrm flipV="1">
            <a:off x="762000" y="1981200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ABCD7A0-8A5E-0649-A78C-A9A10F8D687C}"/>
              </a:ext>
            </a:extLst>
          </p:cNvPr>
          <p:cNvCxnSpPr>
            <a:cxnSpLocks/>
            <a:stCxn id="35" idx="6"/>
            <a:endCxn id="43" idx="2"/>
          </p:cNvCxnSpPr>
          <p:nvPr/>
        </p:nvCxnSpPr>
        <p:spPr>
          <a:xfrm>
            <a:off x="762000" y="1983584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43F17B1-E77E-3242-9073-5E30192DE4F1}"/>
              </a:ext>
            </a:extLst>
          </p:cNvPr>
          <p:cNvCxnSpPr>
            <a:cxnSpLocks/>
            <a:stCxn id="35" idx="6"/>
            <a:endCxn id="45" idx="2"/>
          </p:cNvCxnSpPr>
          <p:nvPr/>
        </p:nvCxnSpPr>
        <p:spPr>
          <a:xfrm>
            <a:off x="762000" y="1983584"/>
            <a:ext cx="1066800" cy="1470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7AA8CC3-A41D-2641-AEC3-00760CF4A2F4}"/>
              </a:ext>
            </a:extLst>
          </p:cNvPr>
          <p:cNvCxnSpPr>
            <a:cxnSpLocks/>
            <a:stCxn id="35" idx="6"/>
            <a:endCxn id="46" idx="2"/>
          </p:cNvCxnSpPr>
          <p:nvPr/>
        </p:nvCxnSpPr>
        <p:spPr>
          <a:xfrm>
            <a:off x="762000" y="1983584"/>
            <a:ext cx="1066800" cy="281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CBA05B1-1FF2-924E-8540-42C7CCD0D09F}"/>
              </a:ext>
            </a:extLst>
          </p:cNvPr>
          <p:cNvCxnSpPr>
            <a:cxnSpLocks/>
            <a:stCxn id="36" idx="6"/>
            <a:endCxn id="42" idx="2"/>
          </p:cNvCxnSpPr>
          <p:nvPr/>
        </p:nvCxnSpPr>
        <p:spPr>
          <a:xfrm flipV="1">
            <a:off x="762000" y="1981200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1A1430B-7D9B-534C-BE41-71F12328FC51}"/>
              </a:ext>
            </a:extLst>
          </p:cNvPr>
          <p:cNvCxnSpPr>
            <a:cxnSpLocks/>
            <a:stCxn id="36" idx="6"/>
            <a:endCxn id="46" idx="2"/>
          </p:cNvCxnSpPr>
          <p:nvPr/>
        </p:nvCxnSpPr>
        <p:spPr>
          <a:xfrm>
            <a:off x="762000" y="2720183"/>
            <a:ext cx="1066800" cy="2082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5BBF901-F044-4D4A-BDCC-94282E86A03D}"/>
              </a:ext>
            </a:extLst>
          </p:cNvPr>
          <p:cNvCxnSpPr>
            <a:cxnSpLocks/>
            <a:stCxn id="37" idx="6"/>
            <a:endCxn id="45" idx="2"/>
          </p:cNvCxnSpPr>
          <p:nvPr/>
        </p:nvCxnSpPr>
        <p:spPr>
          <a:xfrm flipV="1">
            <a:off x="762000" y="3454398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BDD6522C-378B-C145-8588-00A5DD78D75F}"/>
              </a:ext>
            </a:extLst>
          </p:cNvPr>
          <p:cNvCxnSpPr>
            <a:cxnSpLocks/>
            <a:stCxn id="36" idx="6"/>
            <a:endCxn id="43" idx="2"/>
          </p:cNvCxnSpPr>
          <p:nvPr/>
        </p:nvCxnSpPr>
        <p:spPr>
          <a:xfrm flipV="1">
            <a:off x="762000" y="2717799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E3CA7E1-B791-F643-A52A-C201B74E77C2}"/>
              </a:ext>
            </a:extLst>
          </p:cNvPr>
          <p:cNvCxnSpPr>
            <a:cxnSpLocks/>
            <a:stCxn id="36" idx="6"/>
            <a:endCxn id="45" idx="2"/>
          </p:cNvCxnSpPr>
          <p:nvPr/>
        </p:nvCxnSpPr>
        <p:spPr>
          <a:xfrm>
            <a:off x="762000" y="2720183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A4370DF-83A4-7A43-84B5-47EFA835A973}"/>
              </a:ext>
            </a:extLst>
          </p:cNvPr>
          <p:cNvCxnSpPr>
            <a:cxnSpLocks/>
            <a:stCxn id="37" idx="6"/>
            <a:endCxn id="46" idx="2"/>
          </p:cNvCxnSpPr>
          <p:nvPr/>
        </p:nvCxnSpPr>
        <p:spPr>
          <a:xfrm>
            <a:off x="762000" y="3456782"/>
            <a:ext cx="1066800" cy="1346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20EF41F6-7E7D-4746-B5BA-E33F8AACDD3A}"/>
              </a:ext>
            </a:extLst>
          </p:cNvPr>
          <p:cNvCxnSpPr>
            <a:cxnSpLocks/>
            <a:stCxn id="37" idx="6"/>
            <a:endCxn id="43" idx="2"/>
          </p:cNvCxnSpPr>
          <p:nvPr/>
        </p:nvCxnSpPr>
        <p:spPr>
          <a:xfrm flipV="1">
            <a:off x="762000" y="2717799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7F271589-F31A-8548-A1A9-8E363DC490B7}"/>
              </a:ext>
            </a:extLst>
          </p:cNvPr>
          <p:cNvCxnSpPr>
            <a:cxnSpLocks/>
            <a:stCxn id="37" idx="6"/>
            <a:endCxn id="42" idx="2"/>
          </p:cNvCxnSpPr>
          <p:nvPr/>
        </p:nvCxnSpPr>
        <p:spPr>
          <a:xfrm flipV="1">
            <a:off x="762000" y="1981200"/>
            <a:ext cx="1066800" cy="1475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16E567D3-4C4B-0547-8B5F-CCEB65CA29E6}"/>
              </a:ext>
            </a:extLst>
          </p:cNvPr>
          <p:cNvCxnSpPr>
            <a:cxnSpLocks/>
            <a:stCxn id="39" idx="6"/>
            <a:endCxn id="42" idx="2"/>
          </p:cNvCxnSpPr>
          <p:nvPr/>
        </p:nvCxnSpPr>
        <p:spPr>
          <a:xfrm flipV="1">
            <a:off x="762000" y="1981200"/>
            <a:ext cx="1066800" cy="282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9A3574CE-D484-B141-979B-3D957468BCA2}"/>
              </a:ext>
            </a:extLst>
          </p:cNvPr>
          <p:cNvCxnSpPr>
            <a:cxnSpLocks/>
            <a:stCxn id="39" idx="6"/>
            <a:endCxn id="43" idx="2"/>
          </p:cNvCxnSpPr>
          <p:nvPr/>
        </p:nvCxnSpPr>
        <p:spPr>
          <a:xfrm flipV="1">
            <a:off x="762000" y="2717799"/>
            <a:ext cx="1066800" cy="208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FEE98790-01FE-B94D-B198-9B5AE88464B2}"/>
              </a:ext>
            </a:extLst>
          </p:cNvPr>
          <p:cNvCxnSpPr>
            <a:cxnSpLocks/>
            <a:stCxn id="39" idx="6"/>
            <a:endCxn id="45" idx="2"/>
          </p:cNvCxnSpPr>
          <p:nvPr/>
        </p:nvCxnSpPr>
        <p:spPr>
          <a:xfrm flipV="1">
            <a:off x="762000" y="3454398"/>
            <a:ext cx="1066800" cy="1350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94E60EF2-2C34-714A-8FF9-5D3E24E36813}"/>
              </a:ext>
            </a:extLst>
          </p:cNvPr>
          <p:cNvCxnSpPr>
            <a:cxnSpLocks/>
            <a:stCxn id="39" idx="6"/>
            <a:endCxn id="46" idx="2"/>
          </p:cNvCxnSpPr>
          <p:nvPr/>
        </p:nvCxnSpPr>
        <p:spPr>
          <a:xfrm flipV="1">
            <a:off x="762000" y="48029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F7825F59-9CB9-6344-9B57-17527746426F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65A182EC-8071-6645-86B2-10FC3010459A}"/>
              </a:ext>
            </a:extLst>
          </p:cNvPr>
          <p:cNvCxnSpPr>
            <a:cxnSpLocks/>
          </p:cNvCxnSpPr>
          <p:nvPr/>
        </p:nvCxnSpPr>
        <p:spPr>
          <a:xfrm>
            <a:off x="2438400" y="1985968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37691FB5-9F33-5E41-9A0A-D6D0DC947AA9}"/>
              </a:ext>
            </a:extLst>
          </p:cNvPr>
          <p:cNvCxnSpPr>
            <a:cxnSpLocks/>
          </p:cNvCxnSpPr>
          <p:nvPr/>
        </p:nvCxnSpPr>
        <p:spPr>
          <a:xfrm>
            <a:off x="2438400" y="1985968"/>
            <a:ext cx="1066800" cy="1470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F929864A-6C42-9A4A-AA31-DCE78AC3DFA7}"/>
              </a:ext>
            </a:extLst>
          </p:cNvPr>
          <p:cNvCxnSpPr>
            <a:cxnSpLocks/>
          </p:cNvCxnSpPr>
          <p:nvPr/>
        </p:nvCxnSpPr>
        <p:spPr>
          <a:xfrm>
            <a:off x="2438400" y="1985968"/>
            <a:ext cx="1066800" cy="281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2557496D-90FC-8E49-9C3B-FD924BD921F3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96C6287D-0C84-3F44-8E45-3EBFB69B44D5}"/>
              </a:ext>
            </a:extLst>
          </p:cNvPr>
          <p:cNvCxnSpPr>
            <a:cxnSpLocks/>
          </p:cNvCxnSpPr>
          <p:nvPr/>
        </p:nvCxnSpPr>
        <p:spPr>
          <a:xfrm>
            <a:off x="2438400" y="2722567"/>
            <a:ext cx="1066800" cy="2082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120AF504-55DC-D34F-844F-3A95DF368096}"/>
              </a:ext>
            </a:extLst>
          </p:cNvPr>
          <p:cNvCxnSpPr>
            <a:cxnSpLocks/>
          </p:cNvCxnSpPr>
          <p:nvPr/>
        </p:nvCxnSpPr>
        <p:spPr>
          <a:xfrm flipV="1">
            <a:off x="2438400" y="3456782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CE9EB7F5-3372-C740-95EA-1E454BE1C05C}"/>
              </a:ext>
            </a:extLst>
          </p:cNvPr>
          <p:cNvCxnSpPr>
            <a:cxnSpLocks/>
          </p:cNvCxnSpPr>
          <p:nvPr/>
        </p:nvCxnSpPr>
        <p:spPr>
          <a:xfrm flipV="1">
            <a:off x="2438400" y="2720183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73697004-4831-AE43-A5ED-784069FE97F9}"/>
              </a:ext>
            </a:extLst>
          </p:cNvPr>
          <p:cNvCxnSpPr>
            <a:cxnSpLocks/>
          </p:cNvCxnSpPr>
          <p:nvPr/>
        </p:nvCxnSpPr>
        <p:spPr>
          <a:xfrm>
            <a:off x="2438400" y="2722567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229FFCF0-28DA-D845-9BB1-5B73A19C0F95}"/>
              </a:ext>
            </a:extLst>
          </p:cNvPr>
          <p:cNvCxnSpPr>
            <a:cxnSpLocks/>
          </p:cNvCxnSpPr>
          <p:nvPr/>
        </p:nvCxnSpPr>
        <p:spPr>
          <a:xfrm>
            <a:off x="2438400" y="3459166"/>
            <a:ext cx="1066800" cy="1346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B33ABE2A-AB6B-5441-8521-4B340F180538}"/>
              </a:ext>
            </a:extLst>
          </p:cNvPr>
          <p:cNvCxnSpPr>
            <a:cxnSpLocks/>
          </p:cNvCxnSpPr>
          <p:nvPr/>
        </p:nvCxnSpPr>
        <p:spPr>
          <a:xfrm flipV="1">
            <a:off x="2438400" y="2720183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357EF21-034E-9D4C-80D8-3406AA34893F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1475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AE527D8-4141-8E41-B6C6-33739702ACEA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282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D28FD8A-010E-CA44-BBA2-FD8BF8416596}"/>
              </a:ext>
            </a:extLst>
          </p:cNvPr>
          <p:cNvCxnSpPr>
            <a:cxnSpLocks/>
          </p:cNvCxnSpPr>
          <p:nvPr/>
        </p:nvCxnSpPr>
        <p:spPr>
          <a:xfrm flipV="1">
            <a:off x="2438400" y="2720183"/>
            <a:ext cx="1066800" cy="208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609044F1-96A8-DC42-B7B2-1C9CA2F1B66B}"/>
              </a:ext>
            </a:extLst>
          </p:cNvPr>
          <p:cNvCxnSpPr>
            <a:cxnSpLocks/>
          </p:cNvCxnSpPr>
          <p:nvPr/>
        </p:nvCxnSpPr>
        <p:spPr>
          <a:xfrm flipV="1">
            <a:off x="2438400" y="3456782"/>
            <a:ext cx="1066800" cy="1350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E7F8137A-5D13-CF43-8EF4-D1F112B22AD6}"/>
              </a:ext>
            </a:extLst>
          </p:cNvPr>
          <p:cNvCxnSpPr>
            <a:cxnSpLocks/>
          </p:cNvCxnSpPr>
          <p:nvPr/>
        </p:nvCxnSpPr>
        <p:spPr>
          <a:xfrm flipV="1">
            <a:off x="2438400" y="4805368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CD65653C-0165-2C4C-92B7-FE7DC71C3C87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4F777358-80CD-3241-98E3-E428B9AF6390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E0F675C8-1B24-524F-858C-C86971377E78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1470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05B40515-0F4D-5C46-9A99-79394DF76AA3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281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7A06DE4D-5375-BB40-9268-1C5AC95D4199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D6E92EF-39FC-234C-A220-A3F83E361EEB}"/>
              </a:ext>
            </a:extLst>
          </p:cNvPr>
          <p:cNvCxnSpPr>
            <a:cxnSpLocks/>
          </p:cNvCxnSpPr>
          <p:nvPr/>
        </p:nvCxnSpPr>
        <p:spPr>
          <a:xfrm>
            <a:off x="6019800" y="2722567"/>
            <a:ext cx="1066800" cy="2082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E03F6A3F-FCF7-FE4C-8D94-82A79307AA97}"/>
              </a:ext>
            </a:extLst>
          </p:cNvPr>
          <p:cNvCxnSpPr>
            <a:cxnSpLocks/>
          </p:cNvCxnSpPr>
          <p:nvPr/>
        </p:nvCxnSpPr>
        <p:spPr>
          <a:xfrm flipV="1">
            <a:off x="6019800" y="3456782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335386F5-1965-D341-8E1A-C4FAC31BA97F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78BF3F7F-586A-4B42-B3F6-F5AD2C58961F}"/>
              </a:ext>
            </a:extLst>
          </p:cNvPr>
          <p:cNvCxnSpPr>
            <a:cxnSpLocks/>
          </p:cNvCxnSpPr>
          <p:nvPr/>
        </p:nvCxnSpPr>
        <p:spPr>
          <a:xfrm>
            <a:off x="6019800" y="2722567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976F0F04-7C4E-B644-9BCF-ADA074FA9983}"/>
              </a:ext>
            </a:extLst>
          </p:cNvPr>
          <p:cNvCxnSpPr>
            <a:cxnSpLocks/>
          </p:cNvCxnSpPr>
          <p:nvPr/>
        </p:nvCxnSpPr>
        <p:spPr>
          <a:xfrm>
            <a:off x="6019800" y="3459166"/>
            <a:ext cx="1066800" cy="1346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3AF7B9B-CBF7-1249-A51A-763A66E85AC1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2B7FA1F7-B4AA-324B-86F1-2ED5A1CB2D08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1475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712D3E96-08D3-A143-9773-6266F721701B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282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781899A1-AD76-EC43-8196-67259176AA09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208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EE16F824-6829-FF49-8BE4-F9B0B4363308}"/>
              </a:ext>
            </a:extLst>
          </p:cNvPr>
          <p:cNvCxnSpPr>
            <a:cxnSpLocks/>
          </p:cNvCxnSpPr>
          <p:nvPr/>
        </p:nvCxnSpPr>
        <p:spPr>
          <a:xfrm flipV="1">
            <a:off x="6019800" y="3456782"/>
            <a:ext cx="1066800" cy="1350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1A9418F8-DA02-FA4C-AA82-7B0BA7831519}"/>
              </a:ext>
            </a:extLst>
          </p:cNvPr>
          <p:cNvCxnSpPr>
            <a:cxnSpLocks/>
          </p:cNvCxnSpPr>
          <p:nvPr/>
        </p:nvCxnSpPr>
        <p:spPr>
          <a:xfrm flipV="1">
            <a:off x="6019800" y="4805368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7C96864B-164A-264C-8D12-EEB1EEF08CBF}"/>
              </a:ext>
            </a:extLst>
          </p:cNvPr>
          <p:cNvSpPr txBox="1"/>
          <p:nvPr/>
        </p:nvSpPr>
        <p:spPr>
          <a:xfrm>
            <a:off x="4528279" y="29308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3D8C7955-1B4B-AD4D-A686-20CD5A764FF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314015" y="5613402"/>
            <a:ext cx="4628677" cy="902645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5B927CD3-EB61-6841-86E9-C1F1725F690F}"/>
              </a:ext>
            </a:extLst>
          </p:cNvPr>
          <p:cNvSpPr txBox="1"/>
          <p:nvPr/>
        </p:nvSpPr>
        <p:spPr>
          <a:xfrm>
            <a:off x="8398132" y="5675332"/>
            <a:ext cx="328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 = nonlinear activation function</a:t>
            </a:r>
          </a:p>
        </p:txBody>
      </p:sp>
    </p:spTree>
    <p:extLst>
      <p:ext uri="{BB962C8B-B14F-4D97-AF65-F5344CB8AC3E}">
        <p14:creationId xmlns:p14="http://schemas.microsoft.com/office/powerpoint/2010/main" val="4200526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A302-9CEB-6B49-ABD1-29F430BB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43A5720-5954-FF44-86F2-64DBD510BFDF}"/>
              </a:ext>
            </a:extLst>
          </p:cNvPr>
          <p:cNvSpPr/>
          <p:nvPr/>
        </p:nvSpPr>
        <p:spPr>
          <a:xfrm>
            <a:off x="9122032" y="2110587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BE87EE-69BD-EB48-9DD5-DA170DA4F94D}"/>
              </a:ext>
            </a:extLst>
          </p:cNvPr>
          <p:cNvSpPr/>
          <p:nvPr/>
        </p:nvSpPr>
        <p:spPr>
          <a:xfrm>
            <a:off x="9122032" y="3001967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262234-C440-9646-8C45-15CF6D9DD208}"/>
              </a:ext>
            </a:extLst>
          </p:cNvPr>
          <p:cNvSpPr/>
          <p:nvPr/>
        </p:nvSpPr>
        <p:spPr>
          <a:xfrm>
            <a:off x="9122032" y="38909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5949CF-19FB-1D42-BE49-C1BB158B76B2}"/>
              </a:ext>
            </a:extLst>
          </p:cNvPr>
          <p:cNvSpPr/>
          <p:nvPr/>
        </p:nvSpPr>
        <p:spPr>
          <a:xfrm>
            <a:off x="7064632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EBA67D-7088-8F47-A94A-49D9EFD08CFB}"/>
              </a:ext>
            </a:extLst>
          </p:cNvPr>
          <p:cNvSpPr/>
          <p:nvPr/>
        </p:nvSpPr>
        <p:spPr>
          <a:xfrm>
            <a:off x="7064632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BEF69C-9711-1844-9BC8-DCFD043A9A0B}"/>
              </a:ext>
            </a:extLst>
          </p:cNvPr>
          <p:cNvSpPr/>
          <p:nvPr/>
        </p:nvSpPr>
        <p:spPr>
          <a:xfrm>
            <a:off x="7064632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393A65-A87E-1F41-AD61-11E9C632BB3B}"/>
              </a:ext>
            </a:extLst>
          </p:cNvPr>
          <p:cNvSpPr/>
          <p:nvPr/>
        </p:nvSpPr>
        <p:spPr>
          <a:xfrm>
            <a:off x="7064632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42AD92-0C8E-3E4A-BE55-152C758BDA6F}"/>
              </a:ext>
            </a:extLst>
          </p:cNvPr>
          <p:cNvCxnSpPr>
            <a:stCxn id="7" idx="6"/>
            <a:endCxn id="4" idx="2"/>
          </p:cNvCxnSpPr>
          <p:nvPr/>
        </p:nvCxnSpPr>
        <p:spPr>
          <a:xfrm>
            <a:off x="7674232" y="1983584"/>
            <a:ext cx="1447800" cy="4318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CD660CD-F8DF-EE46-B5C2-696E0390DD09}"/>
              </a:ext>
            </a:extLst>
          </p:cNvPr>
          <p:cNvSpPr txBox="1"/>
          <p:nvPr/>
        </p:nvSpPr>
        <p:spPr>
          <a:xfrm>
            <a:off x="15522766" y="2996588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DBF4D5-EB5F-364C-865E-88B171A80127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7674232" y="1983584"/>
            <a:ext cx="1447800" cy="22121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64FB15-66A0-344C-9012-B54F0E0EA9C5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>
            <a:off x="7674232" y="2720183"/>
            <a:ext cx="1447800" cy="1475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5D7D91-D32E-9C4E-A158-6624CCE36735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7674232" y="3456782"/>
            <a:ext cx="1447800" cy="7389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70709B-07A7-4140-BC26-0FE413669EAC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 flipV="1">
            <a:off x="7674232" y="4195768"/>
            <a:ext cx="14478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24526FC-59B9-1D43-A928-3AE96BD3E3E3}"/>
              </a:ext>
            </a:extLst>
          </p:cNvPr>
          <p:cNvCxnSpPr>
            <a:cxnSpLocks/>
            <a:stCxn id="7" idx="6"/>
            <a:endCxn id="5" idx="2"/>
          </p:cNvCxnSpPr>
          <p:nvPr/>
        </p:nvCxnSpPr>
        <p:spPr>
          <a:xfrm>
            <a:off x="7674232" y="1983584"/>
            <a:ext cx="1447800" cy="13231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053426-5F80-F045-B572-E86C7C3630A4}"/>
              </a:ext>
            </a:extLst>
          </p:cNvPr>
          <p:cNvCxnSpPr>
            <a:cxnSpLocks/>
            <a:stCxn id="9" idx="6"/>
            <a:endCxn id="5" idx="2"/>
          </p:cNvCxnSpPr>
          <p:nvPr/>
        </p:nvCxnSpPr>
        <p:spPr>
          <a:xfrm flipV="1">
            <a:off x="7674232" y="3306767"/>
            <a:ext cx="1447800" cy="1500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10353CD-9070-5141-A6EA-B8AF432B6F9A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 flipV="1">
            <a:off x="7674232" y="2415387"/>
            <a:ext cx="1447800" cy="1041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FE8A068-D7D8-3548-B1A8-918E436445B5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 flipV="1">
            <a:off x="7674232" y="2415387"/>
            <a:ext cx="1447800" cy="304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0B73F45-26B0-9445-AB5D-969B97599676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>
            <a:off x="7674232" y="2720183"/>
            <a:ext cx="1447800" cy="586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90B7433-4A04-4B4D-B0B8-7F8D96C47B07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 flipV="1">
            <a:off x="7674232" y="3306767"/>
            <a:ext cx="1447800" cy="14986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3F5117D-CF3A-5C47-9B55-26A495F20C27}"/>
              </a:ext>
            </a:extLst>
          </p:cNvPr>
          <p:cNvCxnSpPr>
            <a:cxnSpLocks/>
            <a:stCxn id="10" idx="6"/>
            <a:endCxn id="4" idx="2"/>
          </p:cNvCxnSpPr>
          <p:nvPr/>
        </p:nvCxnSpPr>
        <p:spPr>
          <a:xfrm flipV="1">
            <a:off x="7674232" y="2415387"/>
            <a:ext cx="1447800" cy="2389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C49AFAAF-6B45-4143-B9C8-B1497848ED93}"/>
              </a:ext>
            </a:extLst>
          </p:cNvPr>
          <p:cNvSpPr/>
          <p:nvPr/>
        </p:nvSpPr>
        <p:spPr>
          <a:xfrm>
            <a:off x="10170777" y="1857775"/>
            <a:ext cx="399055" cy="2897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8FB1BB8-62CF-1946-9AAA-C5CC0111225A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9731632" y="2415387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AB00FCE-948B-D04E-995A-4E7BCF24FFA4}"/>
              </a:ext>
            </a:extLst>
          </p:cNvPr>
          <p:cNvCxnSpPr>
            <a:cxnSpLocks/>
            <a:stCxn id="5" idx="6"/>
            <a:endCxn id="47" idx="1"/>
          </p:cNvCxnSpPr>
          <p:nvPr/>
        </p:nvCxnSpPr>
        <p:spPr>
          <a:xfrm>
            <a:off x="9731632" y="3306767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083B8BE-BF9B-464D-AA23-19734243F6C4}"/>
              </a:ext>
            </a:extLst>
          </p:cNvPr>
          <p:cNvCxnSpPr>
            <a:cxnSpLocks/>
          </p:cNvCxnSpPr>
          <p:nvPr/>
        </p:nvCxnSpPr>
        <p:spPr>
          <a:xfrm>
            <a:off x="9731632" y="4166699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FA89556-5068-A441-9CAC-271C20C5D8C3}"/>
              </a:ext>
            </a:extLst>
          </p:cNvPr>
          <p:cNvCxnSpPr>
            <a:cxnSpLocks/>
          </p:cNvCxnSpPr>
          <p:nvPr/>
        </p:nvCxnSpPr>
        <p:spPr>
          <a:xfrm>
            <a:off x="10569832" y="2437051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C0DC496-EF5A-DB4D-99ED-6CDCD593A420}"/>
              </a:ext>
            </a:extLst>
          </p:cNvPr>
          <p:cNvCxnSpPr>
            <a:cxnSpLocks/>
          </p:cNvCxnSpPr>
          <p:nvPr/>
        </p:nvCxnSpPr>
        <p:spPr>
          <a:xfrm>
            <a:off x="10569832" y="3328431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AB78201-4F0B-4C44-9A9C-5BC367C357C7}"/>
              </a:ext>
            </a:extLst>
          </p:cNvPr>
          <p:cNvCxnSpPr>
            <a:cxnSpLocks/>
          </p:cNvCxnSpPr>
          <p:nvPr/>
        </p:nvCxnSpPr>
        <p:spPr>
          <a:xfrm>
            <a:off x="10569832" y="4188363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CB9F4C8-49AC-BE4D-B127-F825536060AF}"/>
              </a:ext>
            </a:extLst>
          </p:cNvPr>
          <p:cNvSpPr txBox="1"/>
          <p:nvPr/>
        </p:nvSpPr>
        <p:spPr>
          <a:xfrm>
            <a:off x="10221270" y="2213256"/>
            <a:ext cx="252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softmax</a:t>
            </a:r>
            <a:endParaRPr lang="en-US" dirty="0">
              <a:latin typeface="Courier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57743EB1-5D6F-4647-9F8C-F124A3C47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588" y="2187485"/>
            <a:ext cx="2375244" cy="41472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8E462E5-C4B1-CB4A-824E-C8AC6F2C6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5632" y="3092859"/>
            <a:ext cx="2375244" cy="41472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0F6A915-63C2-B84F-B65F-CEB927BC4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5632" y="3938600"/>
            <a:ext cx="2612768" cy="45619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2A01153-3F7F-6644-BFE2-8694D89285D8}"/>
              </a:ext>
            </a:extLst>
          </p:cNvPr>
          <p:cNvSpPr txBox="1"/>
          <p:nvPr/>
        </p:nvSpPr>
        <p:spPr>
          <a:xfrm>
            <a:off x="7162800" y="39647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30A9A8E-1F14-F24F-898C-6D4E29D54C25}"/>
              </a:ext>
            </a:extLst>
          </p:cNvPr>
          <p:cNvSpPr/>
          <p:nvPr/>
        </p:nvSpPr>
        <p:spPr>
          <a:xfrm>
            <a:off x="1524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A441AF3-4700-4D4C-97A4-94A70A289E05}"/>
              </a:ext>
            </a:extLst>
          </p:cNvPr>
          <p:cNvSpPr/>
          <p:nvPr/>
        </p:nvSpPr>
        <p:spPr>
          <a:xfrm>
            <a:off x="152400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0768360-3B88-7D40-BC4A-C666016E741C}"/>
              </a:ext>
            </a:extLst>
          </p:cNvPr>
          <p:cNvSpPr/>
          <p:nvPr/>
        </p:nvSpPr>
        <p:spPr>
          <a:xfrm>
            <a:off x="152400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175CDD4-D652-D247-9B4F-692752AF7464}"/>
              </a:ext>
            </a:extLst>
          </p:cNvPr>
          <p:cNvSpPr/>
          <p:nvPr/>
        </p:nvSpPr>
        <p:spPr>
          <a:xfrm>
            <a:off x="152400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E444B7-D5A5-4846-A1AE-7044E3638EF1}"/>
              </a:ext>
            </a:extLst>
          </p:cNvPr>
          <p:cNvSpPr txBox="1"/>
          <p:nvPr/>
        </p:nvSpPr>
        <p:spPr>
          <a:xfrm>
            <a:off x="228600" y="39002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212EB48-A487-3441-B5C9-9F27DB460D30}"/>
              </a:ext>
            </a:extLst>
          </p:cNvPr>
          <p:cNvSpPr/>
          <p:nvPr/>
        </p:nvSpPr>
        <p:spPr>
          <a:xfrm>
            <a:off x="1828800" y="1676400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49EC0A3-2056-044A-AE2F-C88F186B5C62}"/>
              </a:ext>
            </a:extLst>
          </p:cNvPr>
          <p:cNvSpPr/>
          <p:nvPr/>
        </p:nvSpPr>
        <p:spPr>
          <a:xfrm>
            <a:off x="1828800" y="2412999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AF0B3B4-206D-6940-908E-B8F44CC68A39}"/>
              </a:ext>
            </a:extLst>
          </p:cNvPr>
          <p:cNvSpPr/>
          <p:nvPr/>
        </p:nvSpPr>
        <p:spPr>
          <a:xfrm>
            <a:off x="1828800" y="314959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CB0079F-C22D-F447-8748-DD4429427D40}"/>
              </a:ext>
            </a:extLst>
          </p:cNvPr>
          <p:cNvSpPr/>
          <p:nvPr/>
        </p:nvSpPr>
        <p:spPr>
          <a:xfrm>
            <a:off x="1828800" y="44981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FA79B31-1D20-1E44-A15E-1EC23742DAD1}"/>
              </a:ext>
            </a:extLst>
          </p:cNvPr>
          <p:cNvSpPr txBox="1"/>
          <p:nvPr/>
        </p:nvSpPr>
        <p:spPr>
          <a:xfrm>
            <a:off x="1905000" y="38978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EBD58D6-B6E6-264F-A75C-917629177410}"/>
              </a:ext>
            </a:extLst>
          </p:cNvPr>
          <p:cNvSpPr/>
          <p:nvPr/>
        </p:nvSpPr>
        <p:spPr>
          <a:xfrm>
            <a:off x="35052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291ED56-EAB4-6444-8B34-63672FF754B6}"/>
              </a:ext>
            </a:extLst>
          </p:cNvPr>
          <p:cNvSpPr/>
          <p:nvPr/>
        </p:nvSpPr>
        <p:spPr>
          <a:xfrm>
            <a:off x="3505200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B686E79-56CA-AD42-8459-398310976342}"/>
              </a:ext>
            </a:extLst>
          </p:cNvPr>
          <p:cNvSpPr/>
          <p:nvPr/>
        </p:nvSpPr>
        <p:spPr>
          <a:xfrm>
            <a:off x="3505200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01E9E4E-A9F7-0046-A54F-E1C074D731BA}"/>
              </a:ext>
            </a:extLst>
          </p:cNvPr>
          <p:cNvSpPr/>
          <p:nvPr/>
        </p:nvSpPr>
        <p:spPr>
          <a:xfrm>
            <a:off x="3505200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D06C78-41F4-464E-AF0E-1248CC676A5A}"/>
              </a:ext>
            </a:extLst>
          </p:cNvPr>
          <p:cNvSpPr txBox="1"/>
          <p:nvPr/>
        </p:nvSpPr>
        <p:spPr>
          <a:xfrm>
            <a:off x="3581400" y="39002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B100046-20AD-764A-98C6-15CD85DD0A91}"/>
              </a:ext>
            </a:extLst>
          </p:cNvPr>
          <p:cNvSpPr/>
          <p:nvPr/>
        </p:nvSpPr>
        <p:spPr>
          <a:xfrm>
            <a:off x="54102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9C1FE6E-11B8-5943-A4D8-29C373D9E851}"/>
              </a:ext>
            </a:extLst>
          </p:cNvPr>
          <p:cNvSpPr/>
          <p:nvPr/>
        </p:nvSpPr>
        <p:spPr>
          <a:xfrm>
            <a:off x="5410200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A1BD88F-8F49-D444-92C8-C752211BAEAA}"/>
              </a:ext>
            </a:extLst>
          </p:cNvPr>
          <p:cNvSpPr/>
          <p:nvPr/>
        </p:nvSpPr>
        <p:spPr>
          <a:xfrm>
            <a:off x="5410200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9F6B768-DCB7-E94B-8EA6-B6D07998F922}"/>
              </a:ext>
            </a:extLst>
          </p:cNvPr>
          <p:cNvSpPr/>
          <p:nvPr/>
        </p:nvSpPr>
        <p:spPr>
          <a:xfrm>
            <a:off x="5410200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EB86C79-4210-9543-83E6-0D045AD38EF0}"/>
              </a:ext>
            </a:extLst>
          </p:cNvPr>
          <p:cNvSpPr txBox="1"/>
          <p:nvPr/>
        </p:nvSpPr>
        <p:spPr>
          <a:xfrm>
            <a:off x="5486400" y="39002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FCF439-C5E4-9649-8385-752CE3555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9422" y="1791880"/>
            <a:ext cx="372778" cy="3441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D04483-3165-034C-BE0B-15F0A4D7A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7211" y="2530866"/>
            <a:ext cx="372778" cy="3441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80BE36-B407-0D44-8AF7-EB6CFBA76C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9179" y="3300221"/>
            <a:ext cx="372778" cy="3512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AFE58B-058B-BA45-A9EE-D6F6C0E4EA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4641" y="4630281"/>
            <a:ext cx="462715" cy="3454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D288C3A-C36C-8B45-8975-F43E3BB073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1933" y="4613010"/>
            <a:ext cx="537661" cy="37994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12BC2E8-5A0C-5A43-9CD3-6E23F71C0B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5885" y="4630281"/>
            <a:ext cx="462715" cy="3454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913E5AA-E16B-F54D-AA02-856880D05E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4565" y="1817269"/>
            <a:ext cx="372778" cy="34410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90791AF-85B3-AE4C-8102-D8EEFB1D3A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19467" y="2530866"/>
            <a:ext cx="372778" cy="3441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24C2811-1A29-5648-842D-91B62BE1E0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47260" y="3291039"/>
            <a:ext cx="338889" cy="3193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29AA10B-F33D-3E40-82EC-9CD1D6C566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04502" y="3259105"/>
            <a:ext cx="394285" cy="3512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7AECD10-FAC9-0044-8A9E-DB39334D940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2785" y="2504765"/>
            <a:ext cx="433714" cy="37851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6457251-B511-594C-A7FA-19373383959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94257" y="1803124"/>
            <a:ext cx="394285" cy="34410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DE54AC2B-BD58-CD45-8754-2ECD37D744D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00742" y="2286104"/>
            <a:ext cx="554762" cy="25853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F54B6809-8D43-374B-866E-FAEBC539B51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93513" y="3199165"/>
            <a:ext cx="554762" cy="2585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ED4B2D8-497C-2545-B102-D16DA940734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98838" y="4073494"/>
            <a:ext cx="554762" cy="2639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2E5A591-9F0D-0948-815B-21453BD17A6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86400" y="3319869"/>
            <a:ext cx="490130" cy="26391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A3AAC56-D10E-A94C-898F-D0044F1AE08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86400" y="2639453"/>
            <a:ext cx="490130" cy="25853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7D8FFC3-5BF1-7848-8214-BDECAF7A5D0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510905" y="1877453"/>
            <a:ext cx="490130" cy="25853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A100085-647A-DF4E-8B43-0FC5F604BF3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477153" y="4739771"/>
            <a:ext cx="471835" cy="235916"/>
          </a:xfrm>
          <a:prstGeom prst="rect">
            <a:avLst/>
          </a:prstGeom>
        </p:spPr>
      </p:pic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3ECE2D3-5359-324A-9257-C777AA415E9C}"/>
              </a:ext>
            </a:extLst>
          </p:cNvPr>
          <p:cNvCxnSpPr>
            <a:cxnSpLocks/>
            <a:stCxn id="35" idx="6"/>
            <a:endCxn id="42" idx="2"/>
          </p:cNvCxnSpPr>
          <p:nvPr/>
        </p:nvCxnSpPr>
        <p:spPr>
          <a:xfrm flipV="1">
            <a:off x="762000" y="1981200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ABCD7A0-8A5E-0649-A78C-A9A10F8D687C}"/>
              </a:ext>
            </a:extLst>
          </p:cNvPr>
          <p:cNvCxnSpPr>
            <a:cxnSpLocks/>
            <a:stCxn id="35" idx="6"/>
            <a:endCxn id="43" idx="2"/>
          </p:cNvCxnSpPr>
          <p:nvPr/>
        </p:nvCxnSpPr>
        <p:spPr>
          <a:xfrm>
            <a:off x="762000" y="1983584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43F17B1-E77E-3242-9073-5E30192DE4F1}"/>
              </a:ext>
            </a:extLst>
          </p:cNvPr>
          <p:cNvCxnSpPr>
            <a:cxnSpLocks/>
            <a:stCxn id="35" idx="6"/>
            <a:endCxn id="45" idx="2"/>
          </p:cNvCxnSpPr>
          <p:nvPr/>
        </p:nvCxnSpPr>
        <p:spPr>
          <a:xfrm>
            <a:off x="762000" y="1983584"/>
            <a:ext cx="1066800" cy="1470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7AA8CC3-A41D-2641-AEC3-00760CF4A2F4}"/>
              </a:ext>
            </a:extLst>
          </p:cNvPr>
          <p:cNvCxnSpPr>
            <a:cxnSpLocks/>
            <a:stCxn id="35" idx="6"/>
            <a:endCxn id="46" idx="2"/>
          </p:cNvCxnSpPr>
          <p:nvPr/>
        </p:nvCxnSpPr>
        <p:spPr>
          <a:xfrm>
            <a:off x="762000" y="1983584"/>
            <a:ext cx="1066800" cy="281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CBA05B1-1FF2-924E-8540-42C7CCD0D09F}"/>
              </a:ext>
            </a:extLst>
          </p:cNvPr>
          <p:cNvCxnSpPr>
            <a:cxnSpLocks/>
            <a:stCxn id="36" idx="6"/>
            <a:endCxn id="42" idx="2"/>
          </p:cNvCxnSpPr>
          <p:nvPr/>
        </p:nvCxnSpPr>
        <p:spPr>
          <a:xfrm flipV="1">
            <a:off x="762000" y="1981200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1A1430B-7D9B-534C-BE41-71F12328FC51}"/>
              </a:ext>
            </a:extLst>
          </p:cNvPr>
          <p:cNvCxnSpPr>
            <a:cxnSpLocks/>
            <a:stCxn id="36" idx="6"/>
            <a:endCxn id="46" idx="2"/>
          </p:cNvCxnSpPr>
          <p:nvPr/>
        </p:nvCxnSpPr>
        <p:spPr>
          <a:xfrm>
            <a:off x="762000" y="2720183"/>
            <a:ext cx="1066800" cy="2082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5BBF901-F044-4D4A-BDCC-94282E86A03D}"/>
              </a:ext>
            </a:extLst>
          </p:cNvPr>
          <p:cNvCxnSpPr>
            <a:cxnSpLocks/>
            <a:stCxn id="37" idx="6"/>
            <a:endCxn id="45" idx="2"/>
          </p:cNvCxnSpPr>
          <p:nvPr/>
        </p:nvCxnSpPr>
        <p:spPr>
          <a:xfrm flipV="1">
            <a:off x="762000" y="3454398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BDD6522C-378B-C145-8588-00A5DD78D75F}"/>
              </a:ext>
            </a:extLst>
          </p:cNvPr>
          <p:cNvCxnSpPr>
            <a:cxnSpLocks/>
            <a:stCxn id="36" idx="6"/>
            <a:endCxn id="43" idx="2"/>
          </p:cNvCxnSpPr>
          <p:nvPr/>
        </p:nvCxnSpPr>
        <p:spPr>
          <a:xfrm flipV="1">
            <a:off x="762000" y="2717799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E3CA7E1-B791-F643-A52A-C201B74E77C2}"/>
              </a:ext>
            </a:extLst>
          </p:cNvPr>
          <p:cNvCxnSpPr>
            <a:cxnSpLocks/>
            <a:stCxn id="36" idx="6"/>
            <a:endCxn id="45" idx="2"/>
          </p:cNvCxnSpPr>
          <p:nvPr/>
        </p:nvCxnSpPr>
        <p:spPr>
          <a:xfrm>
            <a:off x="762000" y="2720183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A4370DF-83A4-7A43-84B5-47EFA835A973}"/>
              </a:ext>
            </a:extLst>
          </p:cNvPr>
          <p:cNvCxnSpPr>
            <a:cxnSpLocks/>
            <a:stCxn id="37" idx="6"/>
            <a:endCxn id="46" idx="2"/>
          </p:cNvCxnSpPr>
          <p:nvPr/>
        </p:nvCxnSpPr>
        <p:spPr>
          <a:xfrm>
            <a:off x="762000" y="3456782"/>
            <a:ext cx="1066800" cy="1346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20EF41F6-7E7D-4746-B5BA-E33F8AACDD3A}"/>
              </a:ext>
            </a:extLst>
          </p:cNvPr>
          <p:cNvCxnSpPr>
            <a:cxnSpLocks/>
            <a:stCxn id="37" idx="6"/>
            <a:endCxn id="43" idx="2"/>
          </p:cNvCxnSpPr>
          <p:nvPr/>
        </p:nvCxnSpPr>
        <p:spPr>
          <a:xfrm flipV="1">
            <a:off x="762000" y="2717799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7F271589-F31A-8548-A1A9-8E363DC490B7}"/>
              </a:ext>
            </a:extLst>
          </p:cNvPr>
          <p:cNvCxnSpPr>
            <a:cxnSpLocks/>
            <a:stCxn id="37" idx="6"/>
            <a:endCxn id="42" idx="2"/>
          </p:cNvCxnSpPr>
          <p:nvPr/>
        </p:nvCxnSpPr>
        <p:spPr>
          <a:xfrm flipV="1">
            <a:off x="762000" y="1981200"/>
            <a:ext cx="1066800" cy="1475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16E567D3-4C4B-0547-8B5F-CCEB65CA29E6}"/>
              </a:ext>
            </a:extLst>
          </p:cNvPr>
          <p:cNvCxnSpPr>
            <a:cxnSpLocks/>
            <a:stCxn id="39" idx="6"/>
            <a:endCxn id="42" idx="2"/>
          </p:cNvCxnSpPr>
          <p:nvPr/>
        </p:nvCxnSpPr>
        <p:spPr>
          <a:xfrm flipV="1">
            <a:off x="762000" y="1981200"/>
            <a:ext cx="1066800" cy="282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9A3574CE-D484-B141-979B-3D957468BCA2}"/>
              </a:ext>
            </a:extLst>
          </p:cNvPr>
          <p:cNvCxnSpPr>
            <a:cxnSpLocks/>
            <a:stCxn id="39" idx="6"/>
            <a:endCxn id="43" idx="2"/>
          </p:cNvCxnSpPr>
          <p:nvPr/>
        </p:nvCxnSpPr>
        <p:spPr>
          <a:xfrm flipV="1">
            <a:off x="762000" y="2717799"/>
            <a:ext cx="1066800" cy="208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FEE98790-01FE-B94D-B198-9B5AE88464B2}"/>
              </a:ext>
            </a:extLst>
          </p:cNvPr>
          <p:cNvCxnSpPr>
            <a:cxnSpLocks/>
            <a:stCxn id="39" idx="6"/>
            <a:endCxn id="45" idx="2"/>
          </p:cNvCxnSpPr>
          <p:nvPr/>
        </p:nvCxnSpPr>
        <p:spPr>
          <a:xfrm flipV="1">
            <a:off x="762000" y="3454398"/>
            <a:ext cx="1066800" cy="1350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94E60EF2-2C34-714A-8FF9-5D3E24E36813}"/>
              </a:ext>
            </a:extLst>
          </p:cNvPr>
          <p:cNvCxnSpPr>
            <a:cxnSpLocks/>
            <a:stCxn id="39" idx="6"/>
            <a:endCxn id="46" idx="2"/>
          </p:cNvCxnSpPr>
          <p:nvPr/>
        </p:nvCxnSpPr>
        <p:spPr>
          <a:xfrm flipV="1">
            <a:off x="762000" y="48029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F7825F59-9CB9-6344-9B57-17527746426F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65A182EC-8071-6645-86B2-10FC3010459A}"/>
              </a:ext>
            </a:extLst>
          </p:cNvPr>
          <p:cNvCxnSpPr>
            <a:cxnSpLocks/>
          </p:cNvCxnSpPr>
          <p:nvPr/>
        </p:nvCxnSpPr>
        <p:spPr>
          <a:xfrm>
            <a:off x="2438400" y="1985968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37691FB5-9F33-5E41-9A0A-D6D0DC947AA9}"/>
              </a:ext>
            </a:extLst>
          </p:cNvPr>
          <p:cNvCxnSpPr>
            <a:cxnSpLocks/>
          </p:cNvCxnSpPr>
          <p:nvPr/>
        </p:nvCxnSpPr>
        <p:spPr>
          <a:xfrm>
            <a:off x="2438400" y="1985968"/>
            <a:ext cx="1066800" cy="1470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F929864A-6C42-9A4A-AA31-DCE78AC3DFA7}"/>
              </a:ext>
            </a:extLst>
          </p:cNvPr>
          <p:cNvCxnSpPr>
            <a:cxnSpLocks/>
          </p:cNvCxnSpPr>
          <p:nvPr/>
        </p:nvCxnSpPr>
        <p:spPr>
          <a:xfrm>
            <a:off x="2438400" y="1985968"/>
            <a:ext cx="1066800" cy="281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2557496D-90FC-8E49-9C3B-FD924BD921F3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96C6287D-0C84-3F44-8E45-3EBFB69B44D5}"/>
              </a:ext>
            </a:extLst>
          </p:cNvPr>
          <p:cNvCxnSpPr>
            <a:cxnSpLocks/>
          </p:cNvCxnSpPr>
          <p:nvPr/>
        </p:nvCxnSpPr>
        <p:spPr>
          <a:xfrm>
            <a:off x="2438400" y="2722567"/>
            <a:ext cx="1066800" cy="2082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120AF504-55DC-D34F-844F-3A95DF368096}"/>
              </a:ext>
            </a:extLst>
          </p:cNvPr>
          <p:cNvCxnSpPr>
            <a:cxnSpLocks/>
          </p:cNvCxnSpPr>
          <p:nvPr/>
        </p:nvCxnSpPr>
        <p:spPr>
          <a:xfrm flipV="1">
            <a:off x="2438400" y="3456782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CE9EB7F5-3372-C740-95EA-1E454BE1C05C}"/>
              </a:ext>
            </a:extLst>
          </p:cNvPr>
          <p:cNvCxnSpPr>
            <a:cxnSpLocks/>
          </p:cNvCxnSpPr>
          <p:nvPr/>
        </p:nvCxnSpPr>
        <p:spPr>
          <a:xfrm flipV="1">
            <a:off x="2438400" y="2720183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73697004-4831-AE43-A5ED-784069FE97F9}"/>
              </a:ext>
            </a:extLst>
          </p:cNvPr>
          <p:cNvCxnSpPr>
            <a:cxnSpLocks/>
          </p:cNvCxnSpPr>
          <p:nvPr/>
        </p:nvCxnSpPr>
        <p:spPr>
          <a:xfrm>
            <a:off x="2438400" y="2722567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229FFCF0-28DA-D845-9BB1-5B73A19C0F95}"/>
              </a:ext>
            </a:extLst>
          </p:cNvPr>
          <p:cNvCxnSpPr>
            <a:cxnSpLocks/>
          </p:cNvCxnSpPr>
          <p:nvPr/>
        </p:nvCxnSpPr>
        <p:spPr>
          <a:xfrm>
            <a:off x="2438400" y="3459166"/>
            <a:ext cx="1066800" cy="1346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B33ABE2A-AB6B-5441-8521-4B340F180538}"/>
              </a:ext>
            </a:extLst>
          </p:cNvPr>
          <p:cNvCxnSpPr>
            <a:cxnSpLocks/>
          </p:cNvCxnSpPr>
          <p:nvPr/>
        </p:nvCxnSpPr>
        <p:spPr>
          <a:xfrm flipV="1">
            <a:off x="2438400" y="2720183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357EF21-034E-9D4C-80D8-3406AA34893F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1475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AE527D8-4141-8E41-B6C6-33739702ACEA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282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D28FD8A-010E-CA44-BBA2-FD8BF8416596}"/>
              </a:ext>
            </a:extLst>
          </p:cNvPr>
          <p:cNvCxnSpPr>
            <a:cxnSpLocks/>
          </p:cNvCxnSpPr>
          <p:nvPr/>
        </p:nvCxnSpPr>
        <p:spPr>
          <a:xfrm flipV="1">
            <a:off x="2438400" y="2720183"/>
            <a:ext cx="1066800" cy="208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609044F1-96A8-DC42-B7B2-1C9CA2F1B66B}"/>
              </a:ext>
            </a:extLst>
          </p:cNvPr>
          <p:cNvCxnSpPr>
            <a:cxnSpLocks/>
          </p:cNvCxnSpPr>
          <p:nvPr/>
        </p:nvCxnSpPr>
        <p:spPr>
          <a:xfrm flipV="1">
            <a:off x="2438400" y="3456782"/>
            <a:ext cx="1066800" cy="1350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E7F8137A-5D13-CF43-8EF4-D1F112B22AD6}"/>
              </a:ext>
            </a:extLst>
          </p:cNvPr>
          <p:cNvCxnSpPr>
            <a:cxnSpLocks/>
          </p:cNvCxnSpPr>
          <p:nvPr/>
        </p:nvCxnSpPr>
        <p:spPr>
          <a:xfrm flipV="1">
            <a:off x="2438400" y="4805368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CD65653C-0165-2C4C-92B7-FE7DC71C3C87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4F777358-80CD-3241-98E3-E428B9AF6390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E0F675C8-1B24-524F-858C-C86971377E78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1470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05B40515-0F4D-5C46-9A99-79394DF76AA3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281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7A06DE4D-5375-BB40-9268-1C5AC95D4199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D6E92EF-39FC-234C-A220-A3F83E361EEB}"/>
              </a:ext>
            </a:extLst>
          </p:cNvPr>
          <p:cNvCxnSpPr>
            <a:cxnSpLocks/>
          </p:cNvCxnSpPr>
          <p:nvPr/>
        </p:nvCxnSpPr>
        <p:spPr>
          <a:xfrm>
            <a:off x="6019800" y="2722567"/>
            <a:ext cx="1066800" cy="2082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E03F6A3F-FCF7-FE4C-8D94-82A79307AA97}"/>
              </a:ext>
            </a:extLst>
          </p:cNvPr>
          <p:cNvCxnSpPr>
            <a:cxnSpLocks/>
          </p:cNvCxnSpPr>
          <p:nvPr/>
        </p:nvCxnSpPr>
        <p:spPr>
          <a:xfrm flipV="1">
            <a:off x="6019800" y="3456782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335386F5-1965-D341-8E1A-C4FAC31BA97F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78BF3F7F-586A-4B42-B3F6-F5AD2C58961F}"/>
              </a:ext>
            </a:extLst>
          </p:cNvPr>
          <p:cNvCxnSpPr>
            <a:cxnSpLocks/>
          </p:cNvCxnSpPr>
          <p:nvPr/>
        </p:nvCxnSpPr>
        <p:spPr>
          <a:xfrm>
            <a:off x="6019800" y="2722567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976F0F04-7C4E-B644-9BCF-ADA074FA9983}"/>
              </a:ext>
            </a:extLst>
          </p:cNvPr>
          <p:cNvCxnSpPr>
            <a:cxnSpLocks/>
          </p:cNvCxnSpPr>
          <p:nvPr/>
        </p:nvCxnSpPr>
        <p:spPr>
          <a:xfrm>
            <a:off x="6019800" y="3459166"/>
            <a:ext cx="1066800" cy="1346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3AF7B9B-CBF7-1249-A51A-763A66E85AC1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2B7FA1F7-B4AA-324B-86F1-2ED5A1CB2D08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1475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712D3E96-08D3-A143-9773-6266F721701B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282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781899A1-AD76-EC43-8196-67259176AA09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208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EE16F824-6829-FF49-8BE4-F9B0B4363308}"/>
              </a:ext>
            </a:extLst>
          </p:cNvPr>
          <p:cNvCxnSpPr>
            <a:cxnSpLocks/>
          </p:cNvCxnSpPr>
          <p:nvPr/>
        </p:nvCxnSpPr>
        <p:spPr>
          <a:xfrm flipV="1">
            <a:off x="6019800" y="3456782"/>
            <a:ext cx="1066800" cy="1350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1A9418F8-DA02-FA4C-AA82-7B0BA7831519}"/>
              </a:ext>
            </a:extLst>
          </p:cNvPr>
          <p:cNvCxnSpPr>
            <a:cxnSpLocks/>
          </p:cNvCxnSpPr>
          <p:nvPr/>
        </p:nvCxnSpPr>
        <p:spPr>
          <a:xfrm flipV="1">
            <a:off x="6019800" y="4805368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7C96864B-164A-264C-8D12-EEB1EEF08CBF}"/>
              </a:ext>
            </a:extLst>
          </p:cNvPr>
          <p:cNvSpPr txBox="1"/>
          <p:nvPr/>
        </p:nvSpPr>
        <p:spPr>
          <a:xfrm>
            <a:off x="4528279" y="29308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3D8C7955-1B4B-AD4D-A686-20CD5A764FF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314015" y="5613402"/>
            <a:ext cx="4628677" cy="902645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5B927CD3-EB61-6841-86E9-C1F1725F690F}"/>
              </a:ext>
            </a:extLst>
          </p:cNvPr>
          <p:cNvSpPr txBox="1"/>
          <p:nvPr/>
        </p:nvSpPr>
        <p:spPr>
          <a:xfrm>
            <a:off x="8398132" y="5675332"/>
            <a:ext cx="328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 = nonlinear activation function</a:t>
            </a:r>
          </a:p>
        </p:txBody>
      </p:sp>
      <p:sp>
        <p:nvSpPr>
          <p:cNvPr id="94" name="Freeform 93">
            <a:extLst>
              <a:ext uri="{FF2B5EF4-FFF2-40B4-BE49-F238E27FC236}">
                <a16:creationId xmlns:a16="http://schemas.microsoft.com/office/drawing/2014/main" id="{C180FC54-0A96-7144-99EC-5D742268802B}"/>
              </a:ext>
            </a:extLst>
          </p:cNvPr>
          <p:cNvSpPr/>
          <p:nvPr/>
        </p:nvSpPr>
        <p:spPr>
          <a:xfrm>
            <a:off x="3800723" y="1404472"/>
            <a:ext cx="1924216" cy="1033728"/>
          </a:xfrm>
          <a:custGeom>
            <a:avLst/>
            <a:gdLst>
              <a:gd name="connsiteX0" fmla="*/ 1280160 w 1280160"/>
              <a:gd name="connsiteY0" fmla="*/ 723571 h 731523"/>
              <a:gd name="connsiteX1" fmla="*/ 723569 w 1280160"/>
              <a:gd name="connsiteY1" fmla="*/ 3 h 731523"/>
              <a:gd name="connsiteX2" fmla="*/ 0 w 1280160"/>
              <a:gd name="connsiteY2" fmla="*/ 731523 h 731523"/>
              <a:gd name="connsiteX0" fmla="*/ 1280160 w 1280160"/>
              <a:gd name="connsiteY0" fmla="*/ 676109 h 684061"/>
              <a:gd name="connsiteX1" fmla="*/ 564543 w 1280160"/>
              <a:gd name="connsiteY1" fmla="*/ 5 h 684061"/>
              <a:gd name="connsiteX2" fmla="*/ 0 w 1280160"/>
              <a:gd name="connsiteY2" fmla="*/ 684061 h 684061"/>
              <a:gd name="connsiteX0" fmla="*/ 1280160 w 1280160"/>
              <a:gd name="connsiteY0" fmla="*/ 676109 h 684061"/>
              <a:gd name="connsiteX1" fmla="*/ 564543 w 1280160"/>
              <a:gd name="connsiteY1" fmla="*/ 5 h 684061"/>
              <a:gd name="connsiteX2" fmla="*/ 0 w 1280160"/>
              <a:gd name="connsiteY2" fmla="*/ 684061 h 684061"/>
              <a:gd name="connsiteX0" fmla="*/ 1280160 w 1280160"/>
              <a:gd name="connsiteY0" fmla="*/ 684018 h 691970"/>
              <a:gd name="connsiteX1" fmla="*/ 612251 w 1280160"/>
              <a:gd name="connsiteY1" fmla="*/ 4 h 691970"/>
              <a:gd name="connsiteX2" fmla="*/ 0 w 1280160"/>
              <a:gd name="connsiteY2" fmla="*/ 691970 h 691970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598212 w 1598212"/>
              <a:gd name="connsiteY0" fmla="*/ 393367 h 701927"/>
              <a:gd name="connsiteX1" fmla="*/ 612251 w 1598212"/>
              <a:gd name="connsiteY1" fmla="*/ 17871 h 701927"/>
              <a:gd name="connsiteX2" fmla="*/ 0 w 1598212"/>
              <a:gd name="connsiteY2" fmla="*/ 701927 h 701927"/>
              <a:gd name="connsiteX0" fmla="*/ 1924216 w 1924216"/>
              <a:gd name="connsiteY0" fmla="*/ 375527 h 375569"/>
              <a:gd name="connsiteX1" fmla="*/ 938255 w 1924216"/>
              <a:gd name="connsiteY1" fmla="*/ 31 h 375569"/>
              <a:gd name="connsiteX2" fmla="*/ 0 w 1924216"/>
              <a:gd name="connsiteY2" fmla="*/ 375569 h 375569"/>
              <a:gd name="connsiteX0" fmla="*/ 1924216 w 1924216"/>
              <a:gd name="connsiteY0" fmla="*/ 486246 h 486288"/>
              <a:gd name="connsiteX1" fmla="*/ 938255 w 1924216"/>
              <a:gd name="connsiteY1" fmla="*/ 0 h 486288"/>
              <a:gd name="connsiteX2" fmla="*/ 0 w 1924216"/>
              <a:gd name="connsiteY2" fmla="*/ 486288 h 486288"/>
              <a:gd name="connsiteX0" fmla="*/ 1924216 w 1924216"/>
              <a:gd name="connsiteY0" fmla="*/ 486645 h 486687"/>
              <a:gd name="connsiteX1" fmla="*/ 938255 w 1924216"/>
              <a:gd name="connsiteY1" fmla="*/ 399 h 486687"/>
              <a:gd name="connsiteX2" fmla="*/ 0 w 1924216"/>
              <a:gd name="connsiteY2" fmla="*/ 486687 h 486687"/>
              <a:gd name="connsiteX0" fmla="*/ 1924216 w 1924216"/>
              <a:gd name="connsiteY0" fmla="*/ 522279 h 1294735"/>
              <a:gd name="connsiteX1" fmla="*/ 938255 w 1924216"/>
              <a:gd name="connsiteY1" fmla="*/ 36033 h 1294735"/>
              <a:gd name="connsiteX2" fmla="*/ 0 w 1924216"/>
              <a:gd name="connsiteY2" fmla="*/ 1294735 h 1294735"/>
              <a:gd name="connsiteX0" fmla="*/ 1924216 w 1924216"/>
              <a:gd name="connsiteY0" fmla="*/ 255995 h 1028451"/>
              <a:gd name="connsiteX1" fmla="*/ 938255 w 1924216"/>
              <a:gd name="connsiteY1" fmla="*/ 130209 h 1028451"/>
              <a:gd name="connsiteX2" fmla="*/ 0 w 1924216"/>
              <a:gd name="connsiteY2" fmla="*/ 1028451 h 1028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4216" h="1028451">
                <a:moveTo>
                  <a:pt x="1924216" y="255995"/>
                </a:moveTo>
                <a:cubicBezTo>
                  <a:pt x="1848015" y="-130184"/>
                  <a:pt x="1258958" y="1466"/>
                  <a:pt x="938255" y="130209"/>
                </a:cubicBezTo>
                <a:cubicBezTo>
                  <a:pt x="617552" y="258952"/>
                  <a:pt x="147099" y="762691"/>
                  <a:pt x="0" y="1028451"/>
                </a:cubicBezTo>
              </a:path>
            </a:pathLst>
          </a:custGeom>
          <a:noFill/>
          <a:ln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Freeform 165">
            <a:extLst>
              <a:ext uri="{FF2B5EF4-FFF2-40B4-BE49-F238E27FC236}">
                <a16:creationId xmlns:a16="http://schemas.microsoft.com/office/drawing/2014/main" id="{3B4EA7AF-190E-DB44-9DC9-F352440D01E7}"/>
              </a:ext>
            </a:extLst>
          </p:cNvPr>
          <p:cNvSpPr/>
          <p:nvPr/>
        </p:nvSpPr>
        <p:spPr>
          <a:xfrm>
            <a:off x="3810106" y="1885216"/>
            <a:ext cx="1924216" cy="489184"/>
          </a:xfrm>
          <a:custGeom>
            <a:avLst/>
            <a:gdLst>
              <a:gd name="connsiteX0" fmla="*/ 1280160 w 1280160"/>
              <a:gd name="connsiteY0" fmla="*/ 723571 h 731523"/>
              <a:gd name="connsiteX1" fmla="*/ 723569 w 1280160"/>
              <a:gd name="connsiteY1" fmla="*/ 3 h 731523"/>
              <a:gd name="connsiteX2" fmla="*/ 0 w 1280160"/>
              <a:gd name="connsiteY2" fmla="*/ 731523 h 731523"/>
              <a:gd name="connsiteX0" fmla="*/ 1280160 w 1280160"/>
              <a:gd name="connsiteY0" fmla="*/ 676109 h 684061"/>
              <a:gd name="connsiteX1" fmla="*/ 564543 w 1280160"/>
              <a:gd name="connsiteY1" fmla="*/ 5 h 684061"/>
              <a:gd name="connsiteX2" fmla="*/ 0 w 1280160"/>
              <a:gd name="connsiteY2" fmla="*/ 684061 h 684061"/>
              <a:gd name="connsiteX0" fmla="*/ 1280160 w 1280160"/>
              <a:gd name="connsiteY0" fmla="*/ 676109 h 684061"/>
              <a:gd name="connsiteX1" fmla="*/ 564543 w 1280160"/>
              <a:gd name="connsiteY1" fmla="*/ 5 h 684061"/>
              <a:gd name="connsiteX2" fmla="*/ 0 w 1280160"/>
              <a:gd name="connsiteY2" fmla="*/ 684061 h 684061"/>
              <a:gd name="connsiteX0" fmla="*/ 1280160 w 1280160"/>
              <a:gd name="connsiteY0" fmla="*/ 684018 h 691970"/>
              <a:gd name="connsiteX1" fmla="*/ 612251 w 1280160"/>
              <a:gd name="connsiteY1" fmla="*/ 4 h 691970"/>
              <a:gd name="connsiteX2" fmla="*/ 0 w 1280160"/>
              <a:gd name="connsiteY2" fmla="*/ 691970 h 691970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598212 w 1598212"/>
              <a:gd name="connsiteY0" fmla="*/ 393367 h 701927"/>
              <a:gd name="connsiteX1" fmla="*/ 612251 w 1598212"/>
              <a:gd name="connsiteY1" fmla="*/ 17871 h 701927"/>
              <a:gd name="connsiteX2" fmla="*/ 0 w 1598212"/>
              <a:gd name="connsiteY2" fmla="*/ 701927 h 701927"/>
              <a:gd name="connsiteX0" fmla="*/ 1924216 w 1924216"/>
              <a:gd name="connsiteY0" fmla="*/ 375527 h 375569"/>
              <a:gd name="connsiteX1" fmla="*/ 938255 w 1924216"/>
              <a:gd name="connsiteY1" fmla="*/ 31 h 375569"/>
              <a:gd name="connsiteX2" fmla="*/ 0 w 1924216"/>
              <a:gd name="connsiteY2" fmla="*/ 375569 h 375569"/>
              <a:gd name="connsiteX0" fmla="*/ 1924216 w 1924216"/>
              <a:gd name="connsiteY0" fmla="*/ 486246 h 486288"/>
              <a:gd name="connsiteX1" fmla="*/ 938255 w 1924216"/>
              <a:gd name="connsiteY1" fmla="*/ 0 h 486288"/>
              <a:gd name="connsiteX2" fmla="*/ 0 w 1924216"/>
              <a:gd name="connsiteY2" fmla="*/ 486288 h 486288"/>
              <a:gd name="connsiteX0" fmla="*/ 1924216 w 1924216"/>
              <a:gd name="connsiteY0" fmla="*/ 486645 h 486687"/>
              <a:gd name="connsiteX1" fmla="*/ 938255 w 1924216"/>
              <a:gd name="connsiteY1" fmla="*/ 399 h 486687"/>
              <a:gd name="connsiteX2" fmla="*/ 0 w 1924216"/>
              <a:gd name="connsiteY2" fmla="*/ 486687 h 48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4216" h="486687">
                <a:moveTo>
                  <a:pt x="1924216" y="486645"/>
                </a:moveTo>
                <a:cubicBezTo>
                  <a:pt x="1848015" y="100466"/>
                  <a:pt x="1521352" y="-7518"/>
                  <a:pt x="938255" y="399"/>
                </a:cubicBezTo>
                <a:cubicBezTo>
                  <a:pt x="355158" y="8316"/>
                  <a:pt x="147099" y="220927"/>
                  <a:pt x="0" y="486687"/>
                </a:cubicBezTo>
              </a:path>
            </a:pathLst>
          </a:custGeom>
          <a:noFill/>
          <a:ln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Freeform 166">
            <a:extLst>
              <a:ext uri="{FF2B5EF4-FFF2-40B4-BE49-F238E27FC236}">
                <a16:creationId xmlns:a16="http://schemas.microsoft.com/office/drawing/2014/main" id="{17354DB2-3A7C-6749-94BD-8B050343F93E}"/>
              </a:ext>
            </a:extLst>
          </p:cNvPr>
          <p:cNvSpPr/>
          <p:nvPr/>
        </p:nvSpPr>
        <p:spPr>
          <a:xfrm>
            <a:off x="3800723" y="1503287"/>
            <a:ext cx="1924216" cy="1607773"/>
          </a:xfrm>
          <a:custGeom>
            <a:avLst/>
            <a:gdLst>
              <a:gd name="connsiteX0" fmla="*/ 1280160 w 1280160"/>
              <a:gd name="connsiteY0" fmla="*/ 723571 h 731523"/>
              <a:gd name="connsiteX1" fmla="*/ 723569 w 1280160"/>
              <a:gd name="connsiteY1" fmla="*/ 3 h 731523"/>
              <a:gd name="connsiteX2" fmla="*/ 0 w 1280160"/>
              <a:gd name="connsiteY2" fmla="*/ 731523 h 731523"/>
              <a:gd name="connsiteX0" fmla="*/ 1280160 w 1280160"/>
              <a:gd name="connsiteY0" fmla="*/ 676109 h 684061"/>
              <a:gd name="connsiteX1" fmla="*/ 564543 w 1280160"/>
              <a:gd name="connsiteY1" fmla="*/ 5 h 684061"/>
              <a:gd name="connsiteX2" fmla="*/ 0 w 1280160"/>
              <a:gd name="connsiteY2" fmla="*/ 684061 h 684061"/>
              <a:gd name="connsiteX0" fmla="*/ 1280160 w 1280160"/>
              <a:gd name="connsiteY0" fmla="*/ 676109 h 684061"/>
              <a:gd name="connsiteX1" fmla="*/ 564543 w 1280160"/>
              <a:gd name="connsiteY1" fmla="*/ 5 h 684061"/>
              <a:gd name="connsiteX2" fmla="*/ 0 w 1280160"/>
              <a:gd name="connsiteY2" fmla="*/ 684061 h 684061"/>
              <a:gd name="connsiteX0" fmla="*/ 1280160 w 1280160"/>
              <a:gd name="connsiteY0" fmla="*/ 684018 h 691970"/>
              <a:gd name="connsiteX1" fmla="*/ 612251 w 1280160"/>
              <a:gd name="connsiteY1" fmla="*/ 4 h 691970"/>
              <a:gd name="connsiteX2" fmla="*/ 0 w 1280160"/>
              <a:gd name="connsiteY2" fmla="*/ 691970 h 691970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598212 w 1598212"/>
              <a:gd name="connsiteY0" fmla="*/ 393367 h 701927"/>
              <a:gd name="connsiteX1" fmla="*/ 612251 w 1598212"/>
              <a:gd name="connsiteY1" fmla="*/ 17871 h 701927"/>
              <a:gd name="connsiteX2" fmla="*/ 0 w 1598212"/>
              <a:gd name="connsiteY2" fmla="*/ 701927 h 701927"/>
              <a:gd name="connsiteX0" fmla="*/ 1924216 w 1924216"/>
              <a:gd name="connsiteY0" fmla="*/ 375527 h 375569"/>
              <a:gd name="connsiteX1" fmla="*/ 938255 w 1924216"/>
              <a:gd name="connsiteY1" fmla="*/ 31 h 375569"/>
              <a:gd name="connsiteX2" fmla="*/ 0 w 1924216"/>
              <a:gd name="connsiteY2" fmla="*/ 375569 h 375569"/>
              <a:gd name="connsiteX0" fmla="*/ 1924216 w 1924216"/>
              <a:gd name="connsiteY0" fmla="*/ 486246 h 486288"/>
              <a:gd name="connsiteX1" fmla="*/ 938255 w 1924216"/>
              <a:gd name="connsiteY1" fmla="*/ 0 h 486288"/>
              <a:gd name="connsiteX2" fmla="*/ 0 w 1924216"/>
              <a:gd name="connsiteY2" fmla="*/ 486288 h 486288"/>
              <a:gd name="connsiteX0" fmla="*/ 1924216 w 1924216"/>
              <a:gd name="connsiteY0" fmla="*/ 486645 h 486687"/>
              <a:gd name="connsiteX1" fmla="*/ 938255 w 1924216"/>
              <a:gd name="connsiteY1" fmla="*/ 399 h 486687"/>
              <a:gd name="connsiteX2" fmla="*/ 0 w 1924216"/>
              <a:gd name="connsiteY2" fmla="*/ 486687 h 486687"/>
              <a:gd name="connsiteX0" fmla="*/ 1924216 w 1924216"/>
              <a:gd name="connsiteY0" fmla="*/ 566417 h 2008298"/>
              <a:gd name="connsiteX1" fmla="*/ 938255 w 1924216"/>
              <a:gd name="connsiteY1" fmla="*/ 80171 h 2008298"/>
              <a:gd name="connsiteX2" fmla="*/ 0 w 1924216"/>
              <a:gd name="connsiteY2" fmla="*/ 2008298 h 2008298"/>
              <a:gd name="connsiteX0" fmla="*/ 1924216 w 1924216"/>
              <a:gd name="connsiteY0" fmla="*/ 157685 h 1599566"/>
              <a:gd name="connsiteX1" fmla="*/ 748474 w 1924216"/>
              <a:gd name="connsiteY1" fmla="*/ 426688 h 1599566"/>
              <a:gd name="connsiteX2" fmla="*/ 0 w 1924216"/>
              <a:gd name="connsiteY2" fmla="*/ 1599566 h 159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4216" h="1599566">
                <a:moveTo>
                  <a:pt x="1924216" y="157685"/>
                </a:moveTo>
                <a:cubicBezTo>
                  <a:pt x="1848015" y="-228494"/>
                  <a:pt x="1069177" y="186375"/>
                  <a:pt x="748474" y="426688"/>
                </a:cubicBezTo>
                <a:cubicBezTo>
                  <a:pt x="427771" y="667001"/>
                  <a:pt x="147099" y="1333806"/>
                  <a:pt x="0" y="1599566"/>
                </a:cubicBezTo>
              </a:path>
            </a:pathLst>
          </a:custGeom>
          <a:noFill/>
          <a:ln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Freeform 167">
            <a:extLst>
              <a:ext uri="{FF2B5EF4-FFF2-40B4-BE49-F238E27FC236}">
                <a16:creationId xmlns:a16="http://schemas.microsoft.com/office/drawing/2014/main" id="{C0A01C20-7086-3945-9868-8F54EE8A1810}"/>
              </a:ext>
            </a:extLst>
          </p:cNvPr>
          <p:cNvSpPr/>
          <p:nvPr/>
        </p:nvSpPr>
        <p:spPr>
          <a:xfrm>
            <a:off x="3800723" y="1525687"/>
            <a:ext cx="1924216" cy="2931094"/>
          </a:xfrm>
          <a:custGeom>
            <a:avLst/>
            <a:gdLst>
              <a:gd name="connsiteX0" fmla="*/ 1280160 w 1280160"/>
              <a:gd name="connsiteY0" fmla="*/ 723571 h 731523"/>
              <a:gd name="connsiteX1" fmla="*/ 723569 w 1280160"/>
              <a:gd name="connsiteY1" fmla="*/ 3 h 731523"/>
              <a:gd name="connsiteX2" fmla="*/ 0 w 1280160"/>
              <a:gd name="connsiteY2" fmla="*/ 731523 h 731523"/>
              <a:gd name="connsiteX0" fmla="*/ 1280160 w 1280160"/>
              <a:gd name="connsiteY0" fmla="*/ 676109 h 684061"/>
              <a:gd name="connsiteX1" fmla="*/ 564543 w 1280160"/>
              <a:gd name="connsiteY1" fmla="*/ 5 h 684061"/>
              <a:gd name="connsiteX2" fmla="*/ 0 w 1280160"/>
              <a:gd name="connsiteY2" fmla="*/ 684061 h 684061"/>
              <a:gd name="connsiteX0" fmla="*/ 1280160 w 1280160"/>
              <a:gd name="connsiteY0" fmla="*/ 676109 h 684061"/>
              <a:gd name="connsiteX1" fmla="*/ 564543 w 1280160"/>
              <a:gd name="connsiteY1" fmla="*/ 5 h 684061"/>
              <a:gd name="connsiteX2" fmla="*/ 0 w 1280160"/>
              <a:gd name="connsiteY2" fmla="*/ 684061 h 684061"/>
              <a:gd name="connsiteX0" fmla="*/ 1280160 w 1280160"/>
              <a:gd name="connsiteY0" fmla="*/ 684018 h 691970"/>
              <a:gd name="connsiteX1" fmla="*/ 612251 w 1280160"/>
              <a:gd name="connsiteY1" fmla="*/ 4 h 691970"/>
              <a:gd name="connsiteX2" fmla="*/ 0 w 1280160"/>
              <a:gd name="connsiteY2" fmla="*/ 691970 h 691970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598212 w 1598212"/>
              <a:gd name="connsiteY0" fmla="*/ 393367 h 701927"/>
              <a:gd name="connsiteX1" fmla="*/ 612251 w 1598212"/>
              <a:gd name="connsiteY1" fmla="*/ 17871 h 701927"/>
              <a:gd name="connsiteX2" fmla="*/ 0 w 1598212"/>
              <a:gd name="connsiteY2" fmla="*/ 701927 h 701927"/>
              <a:gd name="connsiteX0" fmla="*/ 1924216 w 1924216"/>
              <a:gd name="connsiteY0" fmla="*/ 375527 h 375569"/>
              <a:gd name="connsiteX1" fmla="*/ 938255 w 1924216"/>
              <a:gd name="connsiteY1" fmla="*/ 31 h 375569"/>
              <a:gd name="connsiteX2" fmla="*/ 0 w 1924216"/>
              <a:gd name="connsiteY2" fmla="*/ 375569 h 375569"/>
              <a:gd name="connsiteX0" fmla="*/ 1924216 w 1924216"/>
              <a:gd name="connsiteY0" fmla="*/ 486246 h 486288"/>
              <a:gd name="connsiteX1" fmla="*/ 938255 w 1924216"/>
              <a:gd name="connsiteY1" fmla="*/ 0 h 486288"/>
              <a:gd name="connsiteX2" fmla="*/ 0 w 1924216"/>
              <a:gd name="connsiteY2" fmla="*/ 486288 h 486288"/>
              <a:gd name="connsiteX0" fmla="*/ 1924216 w 1924216"/>
              <a:gd name="connsiteY0" fmla="*/ 486645 h 486687"/>
              <a:gd name="connsiteX1" fmla="*/ 938255 w 1924216"/>
              <a:gd name="connsiteY1" fmla="*/ 399 h 486687"/>
              <a:gd name="connsiteX2" fmla="*/ 0 w 1924216"/>
              <a:gd name="connsiteY2" fmla="*/ 486687 h 486687"/>
              <a:gd name="connsiteX0" fmla="*/ 1924216 w 1924216"/>
              <a:gd name="connsiteY0" fmla="*/ 660761 h 3441494"/>
              <a:gd name="connsiteX1" fmla="*/ 938255 w 1924216"/>
              <a:gd name="connsiteY1" fmla="*/ 174515 h 3441494"/>
              <a:gd name="connsiteX2" fmla="*/ 0 w 1924216"/>
              <a:gd name="connsiteY2" fmla="*/ 3441494 h 3441494"/>
              <a:gd name="connsiteX0" fmla="*/ 1924216 w 1924216"/>
              <a:gd name="connsiteY0" fmla="*/ 660761 h 3441494"/>
              <a:gd name="connsiteX1" fmla="*/ 938255 w 1924216"/>
              <a:gd name="connsiteY1" fmla="*/ 174515 h 3441494"/>
              <a:gd name="connsiteX2" fmla="*/ 0 w 1924216"/>
              <a:gd name="connsiteY2" fmla="*/ 3441494 h 3441494"/>
              <a:gd name="connsiteX0" fmla="*/ 1924216 w 1924216"/>
              <a:gd name="connsiteY0" fmla="*/ 137786 h 2918519"/>
              <a:gd name="connsiteX1" fmla="*/ 800232 w 1924216"/>
              <a:gd name="connsiteY1" fmla="*/ 715755 h 2918519"/>
              <a:gd name="connsiteX2" fmla="*/ 0 w 1924216"/>
              <a:gd name="connsiteY2" fmla="*/ 2918519 h 2918519"/>
              <a:gd name="connsiteX0" fmla="*/ 1924216 w 1924216"/>
              <a:gd name="connsiteY0" fmla="*/ 135399 h 2916132"/>
              <a:gd name="connsiteX1" fmla="*/ 800232 w 1924216"/>
              <a:gd name="connsiteY1" fmla="*/ 713368 h 2916132"/>
              <a:gd name="connsiteX2" fmla="*/ 0 w 1924216"/>
              <a:gd name="connsiteY2" fmla="*/ 2916132 h 291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4216" h="2916132">
                <a:moveTo>
                  <a:pt x="1924216" y="135399"/>
                </a:moveTo>
                <a:cubicBezTo>
                  <a:pt x="1848015" y="-250780"/>
                  <a:pt x="1189946" y="267076"/>
                  <a:pt x="800232" y="713368"/>
                </a:cubicBezTo>
                <a:cubicBezTo>
                  <a:pt x="410518" y="1159660"/>
                  <a:pt x="164352" y="1877958"/>
                  <a:pt x="0" y="2916132"/>
                </a:cubicBezTo>
              </a:path>
            </a:pathLst>
          </a:custGeom>
          <a:noFill/>
          <a:ln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Freeform 168">
            <a:extLst>
              <a:ext uri="{FF2B5EF4-FFF2-40B4-BE49-F238E27FC236}">
                <a16:creationId xmlns:a16="http://schemas.microsoft.com/office/drawing/2014/main" id="{4918808F-FE0E-A94B-B051-F919BC73241C}"/>
              </a:ext>
            </a:extLst>
          </p:cNvPr>
          <p:cNvSpPr/>
          <p:nvPr/>
        </p:nvSpPr>
        <p:spPr>
          <a:xfrm>
            <a:off x="3800723" y="1172639"/>
            <a:ext cx="1924216" cy="489184"/>
          </a:xfrm>
          <a:custGeom>
            <a:avLst/>
            <a:gdLst>
              <a:gd name="connsiteX0" fmla="*/ 1280160 w 1280160"/>
              <a:gd name="connsiteY0" fmla="*/ 723571 h 731523"/>
              <a:gd name="connsiteX1" fmla="*/ 723569 w 1280160"/>
              <a:gd name="connsiteY1" fmla="*/ 3 h 731523"/>
              <a:gd name="connsiteX2" fmla="*/ 0 w 1280160"/>
              <a:gd name="connsiteY2" fmla="*/ 731523 h 731523"/>
              <a:gd name="connsiteX0" fmla="*/ 1280160 w 1280160"/>
              <a:gd name="connsiteY0" fmla="*/ 676109 h 684061"/>
              <a:gd name="connsiteX1" fmla="*/ 564543 w 1280160"/>
              <a:gd name="connsiteY1" fmla="*/ 5 h 684061"/>
              <a:gd name="connsiteX2" fmla="*/ 0 w 1280160"/>
              <a:gd name="connsiteY2" fmla="*/ 684061 h 684061"/>
              <a:gd name="connsiteX0" fmla="*/ 1280160 w 1280160"/>
              <a:gd name="connsiteY0" fmla="*/ 676109 h 684061"/>
              <a:gd name="connsiteX1" fmla="*/ 564543 w 1280160"/>
              <a:gd name="connsiteY1" fmla="*/ 5 h 684061"/>
              <a:gd name="connsiteX2" fmla="*/ 0 w 1280160"/>
              <a:gd name="connsiteY2" fmla="*/ 684061 h 684061"/>
              <a:gd name="connsiteX0" fmla="*/ 1280160 w 1280160"/>
              <a:gd name="connsiteY0" fmla="*/ 684018 h 691970"/>
              <a:gd name="connsiteX1" fmla="*/ 612251 w 1280160"/>
              <a:gd name="connsiteY1" fmla="*/ 4 h 691970"/>
              <a:gd name="connsiteX2" fmla="*/ 0 w 1280160"/>
              <a:gd name="connsiteY2" fmla="*/ 691970 h 691970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598212 w 1598212"/>
              <a:gd name="connsiteY0" fmla="*/ 393367 h 701927"/>
              <a:gd name="connsiteX1" fmla="*/ 612251 w 1598212"/>
              <a:gd name="connsiteY1" fmla="*/ 17871 h 701927"/>
              <a:gd name="connsiteX2" fmla="*/ 0 w 1598212"/>
              <a:gd name="connsiteY2" fmla="*/ 701927 h 701927"/>
              <a:gd name="connsiteX0" fmla="*/ 1924216 w 1924216"/>
              <a:gd name="connsiteY0" fmla="*/ 375527 h 375569"/>
              <a:gd name="connsiteX1" fmla="*/ 938255 w 1924216"/>
              <a:gd name="connsiteY1" fmla="*/ 31 h 375569"/>
              <a:gd name="connsiteX2" fmla="*/ 0 w 1924216"/>
              <a:gd name="connsiteY2" fmla="*/ 375569 h 375569"/>
              <a:gd name="connsiteX0" fmla="*/ 1924216 w 1924216"/>
              <a:gd name="connsiteY0" fmla="*/ 486246 h 486288"/>
              <a:gd name="connsiteX1" fmla="*/ 938255 w 1924216"/>
              <a:gd name="connsiteY1" fmla="*/ 0 h 486288"/>
              <a:gd name="connsiteX2" fmla="*/ 0 w 1924216"/>
              <a:gd name="connsiteY2" fmla="*/ 486288 h 486288"/>
              <a:gd name="connsiteX0" fmla="*/ 1924216 w 1924216"/>
              <a:gd name="connsiteY0" fmla="*/ 486645 h 486687"/>
              <a:gd name="connsiteX1" fmla="*/ 938255 w 1924216"/>
              <a:gd name="connsiteY1" fmla="*/ 399 h 486687"/>
              <a:gd name="connsiteX2" fmla="*/ 0 w 1924216"/>
              <a:gd name="connsiteY2" fmla="*/ 486687 h 48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4216" h="486687">
                <a:moveTo>
                  <a:pt x="1924216" y="486645"/>
                </a:moveTo>
                <a:cubicBezTo>
                  <a:pt x="1848015" y="100466"/>
                  <a:pt x="1521352" y="-7518"/>
                  <a:pt x="938255" y="399"/>
                </a:cubicBezTo>
                <a:cubicBezTo>
                  <a:pt x="355158" y="8316"/>
                  <a:pt x="147099" y="220927"/>
                  <a:pt x="0" y="486687"/>
                </a:cubicBezTo>
              </a:path>
            </a:pathLst>
          </a:custGeom>
          <a:noFill/>
          <a:ln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Freeform 169">
            <a:extLst>
              <a:ext uri="{FF2B5EF4-FFF2-40B4-BE49-F238E27FC236}">
                <a16:creationId xmlns:a16="http://schemas.microsoft.com/office/drawing/2014/main" id="{FE130967-CE3D-DD44-BEEA-08D36BACA4A3}"/>
              </a:ext>
            </a:extLst>
          </p:cNvPr>
          <p:cNvSpPr/>
          <p:nvPr/>
        </p:nvSpPr>
        <p:spPr>
          <a:xfrm>
            <a:off x="3782809" y="1408341"/>
            <a:ext cx="1941468" cy="958253"/>
          </a:xfrm>
          <a:custGeom>
            <a:avLst/>
            <a:gdLst>
              <a:gd name="connsiteX0" fmla="*/ 1280160 w 1280160"/>
              <a:gd name="connsiteY0" fmla="*/ 723571 h 731523"/>
              <a:gd name="connsiteX1" fmla="*/ 723569 w 1280160"/>
              <a:gd name="connsiteY1" fmla="*/ 3 h 731523"/>
              <a:gd name="connsiteX2" fmla="*/ 0 w 1280160"/>
              <a:gd name="connsiteY2" fmla="*/ 731523 h 731523"/>
              <a:gd name="connsiteX0" fmla="*/ 1280160 w 1280160"/>
              <a:gd name="connsiteY0" fmla="*/ 676109 h 684061"/>
              <a:gd name="connsiteX1" fmla="*/ 564543 w 1280160"/>
              <a:gd name="connsiteY1" fmla="*/ 5 h 684061"/>
              <a:gd name="connsiteX2" fmla="*/ 0 w 1280160"/>
              <a:gd name="connsiteY2" fmla="*/ 684061 h 684061"/>
              <a:gd name="connsiteX0" fmla="*/ 1280160 w 1280160"/>
              <a:gd name="connsiteY0" fmla="*/ 676109 h 684061"/>
              <a:gd name="connsiteX1" fmla="*/ 564543 w 1280160"/>
              <a:gd name="connsiteY1" fmla="*/ 5 h 684061"/>
              <a:gd name="connsiteX2" fmla="*/ 0 w 1280160"/>
              <a:gd name="connsiteY2" fmla="*/ 684061 h 684061"/>
              <a:gd name="connsiteX0" fmla="*/ 1280160 w 1280160"/>
              <a:gd name="connsiteY0" fmla="*/ 684018 h 691970"/>
              <a:gd name="connsiteX1" fmla="*/ 612251 w 1280160"/>
              <a:gd name="connsiteY1" fmla="*/ 4 h 691970"/>
              <a:gd name="connsiteX2" fmla="*/ 0 w 1280160"/>
              <a:gd name="connsiteY2" fmla="*/ 691970 h 691970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598212 w 1598212"/>
              <a:gd name="connsiteY0" fmla="*/ 393367 h 701927"/>
              <a:gd name="connsiteX1" fmla="*/ 612251 w 1598212"/>
              <a:gd name="connsiteY1" fmla="*/ 17871 h 701927"/>
              <a:gd name="connsiteX2" fmla="*/ 0 w 1598212"/>
              <a:gd name="connsiteY2" fmla="*/ 701927 h 701927"/>
              <a:gd name="connsiteX0" fmla="*/ 1924216 w 1924216"/>
              <a:gd name="connsiteY0" fmla="*/ 375527 h 375569"/>
              <a:gd name="connsiteX1" fmla="*/ 938255 w 1924216"/>
              <a:gd name="connsiteY1" fmla="*/ 31 h 375569"/>
              <a:gd name="connsiteX2" fmla="*/ 0 w 1924216"/>
              <a:gd name="connsiteY2" fmla="*/ 375569 h 375569"/>
              <a:gd name="connsiteX0" fmla="*/ 1924216 w 1924216"/>
              <a:gd name="connsiteY0" fmla="*/ 486246 h 486288"/>
              <a:gd name="connsiteX1" fmla="*/ 938255 w 1924216"/>
              <a:gd name="connsiteY1" fmla="*/ 0 h 486288"/>
              <a:gd name="connsiteX2" fmla="*/ 0 w 1924216"/>
              <a:gd name="connsiteY2" fmla="*/ 486288 h 486288"/>
              <a:gd name="connsiteX0" fmla="*/ 1924216 w 1924216"/>
              <a:gd name="connsiteY0" fmla="*/ 486645 h 486687"/>
              <a:gd name="connsiteX1" fmla="*/ 938255 w 1924216"/>
              <a:gd name="connsiteY1" fmla="*/ 399 h 486687"/>
              <a:gd name="connsiteX2" fmla="*/ 0 w 1924216"/>
              <a:gd name="connsiteY2" fmla="*/ 486687 h 486687"/>
              <a:gd name="connsiteX0" fmla="*/ 1941468 w 1941468"/>
              <a:gd name="connsiteY0" fmla="*/ 783665 h 783665"/>
              <a:gd name="connsiteX1" fmla="*/ 955507 w 1941468"/>
              <a:gd name="connsiteY1" fmla="*/ 297419 h 783665"/>
              <a:gd name="connsiteX2" fmla="*/ 0 w 1941468"/>
              <a:gd name="connsiteY2" fmla="*/ 97117 h 783665"/>
              <a:gd name="connsiteX0" fmla="*/ 1941468 w 1941468"/>
              <a:gd name="connsiteY0" fmla="*/ 953361 h 953361"/>
              <a:gd name="connsiteX1" fmla="*/ 1231552 w 1941468"/>
              <a:gd name="connsiteY1" fmla="*/ 55162 h 953361"/>
              <a:gd name="connsiteX2" fmla="*/ 0 w 1941468"/>
              <a:gd name="connsiteY2" fmla="*/ 266813 h 95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1468" h="953361">
                <a:moveTo>
                  <a:pt x="1941468" y="953361"/>
                </a:moveTo>
                <a:cubicBezTo>
                  <a:pt x="1865267" y="567182"/>
                  <a:pt x="1555130" y="169587"/>
                  <a:pt x="1231552" y="55162"/>
                </a:cubicBezTo>
                <a:cubicBezTo>
                  <a:pt x="907974" y="-59263"/>
                  <a:pt x="147099" y="1053"/>
                  <a:pt x="0" y="266813"/>
                </a:cubicBezTo>
              </a:path>
            </a:pathLst>
          </a:custGeom>
          <a:noFill/>
          <a:ln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Freeform 170">
            <a:extLst>
              <a:ext uri="{FF2B5EF4-FFF2-40B4-BE49-F238E27FC236}">
                <a16:creationId xmlns:a16="http://schemas.microsoft.com/office/drawing/2014/main" id="{E2B24C94-8ABB-A14C-BE00-CCBCFFA5FA19}"/>
              </a:ext>
            </a:extLst>
          </p:cNvPr>
          <p:cNvSpPr/>
          <p:nvPr/>
        </p:nvSpPr>
        <p:spPr>
          <a:xfrm>
            <a:off x="3800061" y="2127545"/>
            <a:ext cx="1924216" cy="980964"/>
          </a:xfrm>
          <a:custGeom>
            <a:avLst/>
            <a:gdLst>
              <a:gd name="connsiteX0" fmla="*/ 1280160 w 1280160"/>
              <a:gd name="connsiteY0" fmla="*/ 723571 h 731523"/>
              <a:gd name="connsiteX1" fmla="*/ 723569 w 1280160"/>
              <a:gd name="connsiteY1" fmla="*/ 3 h 731523"/>
              <a:gd name="connsiteX2" fmla="*/ 0 w 1280160"/>
              <a:gd name="connsiteY2" fmla="*/ 731523 h 731523"/>
              <a:gd name="connsiteX0" fmla="*/ 1280160 w 1280160"/>
              <a:gd name="connsiteY0" fmla="*/ 676109 h 684061"/>
              <a:gd name="connsiteX1" fmla="*/ 564543 w 1280160"/>
              <a:gd name="connsiteY1" fmla="*/ 5 h 684061"/>
              <a:gd name="connsiteX2" fmla="*/ 0 w 1280160"/>
              <a:gd name="connsiteY2" fmla="*/ 684061 h 684061"/>
              <a:gd name="connsiteX0" fmla="*/ 1280160 w 1280160"/>
              <a:gd name="connsiteY0" fmla="*/ 676109 h 684061"/>
              <a:gd name="connsiteX1" fmla="*/ 564543 w 1280160"/>
              <a:gd name="connsiteY1" fmla="*/ 5 h 684061"/>
              <a:gd name="connsiteX2" fmla="*/ 0 w 1280160"/>
              <a:gd name="connsiteY2" fmla="*/ 684061 h 684061"/>
              <a:gd name="connsiteX0" fmla="*/ 1280160 w 1280160"/>
              <a:gd name="connsiteY0" fmla="*/ 684018 h 691970"/>
              <a:gd name="connsiteX1" fmla="*/ 612251 w 1280160"/>
              <a:gd name="connsiteY1" fmla="*/ 4 h 691970"/>
              <a:gd name="connsiteX2" fmla="*/ 0 w 1280160"/>
              <a:gd name="connsiteY2" fmla="*/ 691970 h 691970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598212 w 1598212"/>
              <a:gd name="connsiteY0" fmla="*/ 393367 h 701927"/>
              <a:gd name="connsiteX1" fmla="*/ 612251 w 1598212"/>
              <a:gd name="connsiteY1" fmla="*/ 17871 h 701927"/>
              <a:gd name="connsiteX2" fmla="*/ 0 w 1598212"/>
              <a:gd name="connsiteY2" fmla="*/ 701927 h 701927"/>
              <a:gd name="connsiteX0" fmla="*/ 1924216 w 1924216"/>
              <a:gd name="connsiteY0" fmla="*/ 375527 h 375569"/>
              <a:gd name="connsiteX1" fmla="*/ 938255 w 1924216"/>
              <a:gd name="connsiteY1" fmla="*/ 31 h 375569"/>
              <a:gd name="connsiteX2" fmla="*/ 0 w 1924216"/>
              <a:gd name="connsiteY2" fmla="*/ 375569 h 375569"/>
              <a:gd name="connsiteX0" fmla="*/ 1924216 w 1924216"/>
              <a:gd name="connsiteY0" fmla="*/ 486246 h 486288"/>
              <a:gd name="connsiteX1" fmla="*/ 938255 w 1924216"/>
              <a:gd name="connsiteY1" fmla="*/ 0 h 486288"/>
              <a:gd name="connsiteX2" fmla="*/ 0 w 1924216"/>
              <a:gd name="connsiteY2" fmla="*/ 486288 h 486288"/>
              <a:gd name="connsiteX0" fmla="*/ 1924216 w 1924216"/>
              <a:gd name="connsiteY0" fmla="*/ 486645 h 486687"/>
              <a:gd name="connsiteX1" fmla="*/ 938255 w 1924216"/>
              <a:gd name="connsiteY1" fmla="*/ 399 h 486687"/>
              <a:gd name="connsiteX2" fmla="*/ 0 w 1924216"/>
              <a:gd name="connsiteY2" fmla="*/ 486687 h 486687"/>
              <a:gd name="connsiteX0" fmla="*/ 1924216 w 1924216"/>
              <a:gd name="connsiteY0" fmla="*/ 520148 h 1258275"/>
              <a:gd name="connsiteX1" fmla="*/ 938255 w 1924216"/>
              <a:gd name="connsiteY1" fmla="*/ 33902 h 1258275"/>
              <a:gd name="connsiteX2" fmla="*/ 0 w 1924216"/>
              <a:gd name="connsiteY2" fmla="*/ 1258275 h 1258275"/>
              <a:gd name="connsiteX0" fmla="*/ 1924216 w 1924216"/>
              <a:gd name="connsiteY0" fmla="*/ 237830 h 975957"/>
              <a:gd name="connsiteX1" fmla="*/ 782980 w 1924216"/>
              <a:gd name="connsiteY1" fmla="*/ 146373 h 975957"/>
              <a:gd name="connsiteX2" fmla="*/ 0 w 1924216"/>
              <a:gd name="connsiteY2" fmla="*/ 975957 h 97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4216" h="975957">
                <a:moveTo>
                  <a:pt x="1924216" y="237830"/>
                </a:moveTo>
                <a:cubicBezTo>
                  <a:pt x="1848015" y="-148349"/>
                  <a:pt x="1103683" y="23352"/>
                  <a:pt x="782980" y="146373"/>
                </a:cubicBezTo>
                <a:cubicBezTo>
                  <a:pt x="462277" y="269394"/>
                  <a:pt x="147099" y="710197"/>
                  <a:pt x="0" y="975957"/>
                </a:cubicBezTo>
              </a:path>
            </a:pathLst>
          </a:custGeom>
          <a:noFill/>
          <a:ln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Freeform 171">
            <a:extLst>
              <a:ext uri="{FF2B5EF4-FFF2-40B4-BE49-F238E27FC236}">
                <a16:creationId xmlns:a16="http://schemas.microsoft.com/office/drawing/2014/main" id="{25A71BE3-DAFD-2042-A8A5-B4CF2606D4A1}"/>
              </a:ext>
            </a:extLst>
          </p:cNvPr>
          <p:cNvSpPr/>
          <p:nvPr/>
        </p:nvSpPr>
        <p:spPr>
          <a:xfrm>
            <a:off x="3817313" y="2208070"/>
            <a:ext cx="1906964" cy="2315170"/>
          </a:xfrm>
          <a:custGeom>
            <a:avLst/>
            <a:gdLst>
              <a:gd name="connsiteX0" fmla="*/ 1280160 w 1280160"/>
              <a:gd name="connsiteY0" fmla="*/ 723571 h 731523"/>
              <a:gd name="connsiteX1" fmla="*/ 723569 w 1280160"/>
              <a:gd name="connsiteY1" fmla="*/ 3 h 731523"/>
              <a:gd name="connsiteX2" fmla="*/ 0 w 1280160"/>
              <a:gd name="connsiteY2" fmla="*/ 731523 h 731523"/>
              <a:gd name="connsiteX0" fmla="*/ 1280160 w 1280160"/>
              <a:gd name="connsiteY0" fmla="*/ 676109 h 684061"/>
              <a:gd name="connsiteX1" fmla="*/ 564543 w 1280160"/>
              <a:gd name="connsiteY1" fmla="*/ 5 h 684061"/>
              <a:gd name="connsiteX2" fmla="*/ 0 w 1280160"/>
              <a:gd name="connsiteY2" fmla="*/ 684061 h 684061"/>
              <a:gd name="connsiteX0" fmla="*/ 1280160 w 1280160"/>
              <a:gd name="connsiteY0" fmla="*/ 676109 h 684061"/>
              <a:gd name="connsiteX1" fmla="*/ 564543 w 1280160"/>
              <a:gd name="connsiteY1" fmla="*/ 5 h 684061"/>
              <a:gd name="connsiteX2" fmla="*/ 0 w 1280160"/>
              <a:gd name="connsiteY2" fmla="*/ 684061 h 684061"/>
              <a:gd name="connsiteX0" fmla="*/ 1280160 w 1280160"/>
              <a:gd name="connsiteY0" fmla="*/ 684018 h 691970"/>
              <a:gd name="connsiteX1" fmla="*/ 612251 w 1280160"/>
              <a:gd name="connsiteY1" fmla="*/ 4 h 691970"/>
              <a:gd name="connsiteX2" fmla="*/ 0 w 1280160"/>
              <a:gd name="connsiteY2" fmla="*/ 691970 h 691970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598212 w 1598212"/>
              <a:gd name="connsiteY0" fmla="*/ 393367 h 701927"/>
              <a:gd name="connsiteX1" fmla="*/ 612251 w 1598212"/>
              <a:gd name="connsiteY1" fmla="*/ 17871 h 701927"/>
              <a:gd name="connsiteX2" fmla="*/ 0 w 1598212"/>
              <a:gd name="connsiteY2" fmla="*/ 701927 h 701927"/>
              <a:gd name="connsiteX0" fmla="*/ 1924216 w 1924216"/>
              <a:gd name="connsiteY0" fmla="*/ 375527 h 375569"/>
              <a:gd name="connsiteX1" fmla="*/ 938255 w 1924216"/>
              <a:gd name="connsiteY1" fmla="*/ 31 h 375569"/>
              <a:gd name="connsiteX2" fmla="*/ 0 w 1924216"/>
              <a:gd name="connsiteY2" fmla="*/ 375569 h 375569"/>
              <a:gd name="connsiteX0" fmla="*/ 1924216 w 1924216"/>
              <a:gd name="connsiteY0" fmla="*/ 486246 h 486288"/>
              <a:gd name="connsiteX1" fmla="*/ 938255 w 1924216"/>
              <a:gd name="connsiteY1" fmla="*/ 0 h 486288"/>
              <a:gd name="connsiteX2" fmla="*/ 0 w 1924216"/>
              <a:gd name="connsiteY2" fmla="*/ 486288 h 486288"/>
              <a:gd name="connsiteX0" fmla="*/ 1924216 w 1924216"/>
              <a:gd name="connsiteY0" fmla="*/ 486645 h 486687"/>
              <a:gd name="connsiteX1" fmla="*/ 938255 w 1924216"/>
              <a:gd name="connsiteY1" fmla="*/ 399 h 486687"/>
              <a:gd name="connsiteX2" fmla="*/ 0 w 1924216"/>
              <a:gd name="connsiteY2" fmla="*/ 486687 h 486687"/>
              <a:gd name="connsiteX0" fmla="*/ 1958722 w 1958722"/>
              <a:gd name="connsiteY0" fmla="*/ 611839 h 2705982"/>
              <a:gd name="connsiteX1" fmla="*/ 972761 w 1958722"/>
              <a:gd name="connsiteY1" fmla="*/ 125593 h 2705982"/>
              <a:gd name="connsiteX2" fmla="*/ 0 w 1958722"/>
              <a:gd name="connsiteY2" fmla="*/ 2705982 h 2705982"/>
              <a:gd name="connsiteX0" fmla="*/ 1958722 w 1958722"/>
              <a:gd name="connsiteY0" fmla="*/ 611839 h 2705982"/>
              <a:gd name="connsiteX1" fmla="*/ 972761 w 1958722"/>
              <a:gd name="connsiteY1" fmla="*/ 125593 h 2705982"/>
              <a:gd name="connsiteX2" fmla="*/ 0 w 1958722"/>
              <a:gd name="connsiteY2" fmla="*/ 2705982 h 2705982"/>
              <a:gd name="connsiteX0" fmla="*/ 1958722 w 1958722"/>
              <a:gd name="connsiteY0" fmla="*/ 156193 h 2250336"/>
              <a:gd name="connsiteX1" fmla="*/ 972761 w 1958722"/>
              <a:gd name="connsiteY1" fmla="*/ 528185 h 2250336"/>
              <a:gd name="connsiteX2" fmla="*/ 0 w 1958722"/>
              <a:gd name="connsiteY2" fmla="*/ 2250336 h 2250336"/>
              <a:gd name="connsiteX0" fmla="*/ 1906964 w 1906964"/>
              <a:gd name="connsiteY0" fmla="*/ 157716 h 2303353"/>
              <a:gd name="connsiteX1" fmla="*/ 921003 w 1906964"/>
              <a:gd name="connsiteY1" fmla="*/ 529708 h 2303353"/>
              <a:gd name="connsiteX2" fmla="*/ 0 w 1906964"/>
              <a:gd name="connsiteY2" fmla="*/ 2303353 h 230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6964" h="2303353">
                <a:moveTo>
                  <a:pt x="1906964" y="157716"/>
                </a:moveTo>
                <a:cubicBezTo>
                  <a:pt x="1830763" y="-228463"/>
                  <a:pt x="1238830" y="172102"/>
                  <a:pt x="921003" y="529708"/>
                </a:cubicBezTo>
                <a:cubicBezTo>
                  <a:pt x="603176" y="887314"/>
                  <a:pt x="26329" y="1831616"/>
                  <a:pt x="0" y="2303353"/>
                </a:cubicBezTo>
              </a:path>
            </a:pathLst>
          </a:custGeom>
          <a:noFill/>
          <a:ln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Freeform 172">
            <a:extLst>
              <a:ext uri="{FF2B5EF4-FFF2-40B4-BE49-F238E27FC236}">
                <a16:creationId xmlns:a16="http://schemas.microsoft.com/office/drawing/2014/main" id="{EA01F3DA-498F-9149-B299-C7A03FFEEE14}"/>
              </a:ext>
            </a:extLst>
          </p:cNvPr>
          <p:cNvSpPr/>
          <p:nvPr/>
        </p:nvSpPr>
        <p:spPr>
          <a:xfrm>
            <a:off x="3800061" y="2671300"/>
            <a:ext cx="1924216" cy="489184"/>
          </a:xfrm>
          <a:custGeom>
            <a:avLst/>
            <a:gdLst>
              <a:gd name="connsiteX0" fmla="*/ 1280160 w 1280160"/>
              <a:gd name="connsiteY0" fmla="*/ 723571 h 731523"/>
              <a:gd name="connsiteX1" fmla="*/ 723569 w 1280160"/>
              <a:gd name="connsiteY1" fmla="*/ 3 h 731523"/>
              <a:gd name="connsiteX2" fmla="*/ 0 w 1280160"/>
              <a:gd name="connsiteY2" fmla="*/ 731523 h 731523"/>
              <a:gd name="connsiteX0" fmla="*/ 1280160 w 1280160"/>
              <a:gd name="connsiteY0" fmla="*/ 676109 h 684061"/>
              <a:gd name="connsiteX1" fmla="*/ 564543 w 1280160"/>
              <a:gd name="connsiteY1" fmla="*/ 5 h 684061"/>
              <a:gd name="connsiteX2" fmla="*/ 0 w 1280160"/>
              <a:gd name="connsiteY2" fmla="*/ 684061 h 684061"/>
              <a:gd name="connsiteX0" fmla="*/ 1280160 w 1280160"/>
              <a:gd name="connsiteY0" fmla="*/ 676109 h 684061"/>
              <a:gd name="connsiteX1" fmla="*/ 564543 w 1280160"/>
              <a:gd name="connsiteY1" fmla="*/ 5 h 684061"/>
              <a:gd name="connsiteX2" fmla="*/ 0 w 1280160"/>
              <a:gd name="connsiteY2" fmla="*/ 684061 h 684061"/>
              <a:gd name="connsiteX0" fmla="*/ 1280160 w 1280160"/>
              <a:gd name="connsiteY0" fmla="*/ 684018 h 691970"/>
              <a:gd name="connsiteX1" fmla="*/ 612251 w 1280160"/>
              <a:gd name="connsiteY1" fmla="*/ 4 h 691970"/>
              <a:gd name="connsiteX2" fmla="*/ 0 w 1280160"/>
              <a:gd name="connsiteY2" fmla="*/ 691970 h 691970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598212 w 1598212"/>
              <a:gd name="connsiteY0" fmla="*/ 393367 h 701927"/>
              <a:gd name="connsiteX1" fmla="*/ 612251 w 1598212"/>
              <a:gd name="connsiteY1" fmla="*/ 17871 h 701927"/>
              <a:gd name="connsiteX2" fmla="*/ 0 w 1598212"/>
              <a:gd name="connsiteY2" fmla="*/ 701927 h 701927"/>
              <a:gd name="connsiteX0" fmla="*/ 1924216 w 1924216"/>
              <a:gd name="connsiteY0" fmla="*/ 375527 h 375569"/>
              <a:gd name="connsiteX1" fmla="*/ 938255 w 1924216"/>
              <a:gd name="connsiteY1" fmla="*/ 31 h 375569"/>
              <a:gd name="connsiteX2" fmla="*/ 0 w 1924216"/>
              <a:gd name="connsiteY2" fmla="*/ 375569 h 375569"/>
              <a:gd name="connsiteX0" fmla="*/ 1924216 w 1924216"/>
              <a:gd name="connsiteY0" fmla="*/ 486246 h 486288"/>
              <a:gd name="connsiteX1" fmla="*/ 938255 w 1924216"/>
              <a:gd name="connsiteY1" fmla="*/ 0 h 486288"/>
              <a:gd name="connsiteX2" fmla="*/ 0 w 1924216"/>
              <a:gd name="connsiteY2" fmla="*/ 486288 h 486288"/>
              <a:gd name="connsiteX0" fmla="*/ 1924216 w 1924216"/>
              <a:gd name="connsiteY0" fmla="*/ 486645 h 486687"/>
              <a:gd name="connsiteX1" fmla="*/ 938255 w 1924216"/>
              <a:gd name="connsiteY1" fmla="*/ 399 h 486687"/>
              <a:gd name="connsiteX2" fmla="*/ 0 w 1924216"/>
              <a:gd name="connsiteY2" fmla="*/ 486687 h 48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4216" h="486687">
                <a:moveTo>
                  <a:pt x="1924216" y="486645"/>
                </a:moveTo>
                <a:cubicBezTo>
                  <a:pt x="1848015" y="100466"/>
                  <a:pt x="1521352" y="-7518"/>
                  <a:pt x="938255" y="399"/>
                </a:cubicBezTo>
                <a:cubicBezTo>
                  <a:pt x="355158" y="8316"/>
                  <a:pt x="147099" y="220927"/>
                  <a:pt x="0" y="486687"/>
                </a:cubicBezTo>
              </a:path>
            </a:pathLst>
          </a:custGeom>
          <a:noFill/>
          <a:ln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Freeform 173">
            <a:extLst>
              <a:ext uri="{FF2B5EF4-FFF2-40B4-BE49-F238E27FC236}">
                <a16:creationId xmlns:a16="http://schemas.microsoft.com/office/drawing/2014/main" id="{C634BFA0-AC69-274F-B579-9635A6E93ED3}"/>
              </a:ext>
            </a:extLst>
          </p:cNvPr>
          <p:cNvSpPr/>
          <p:nvPr/>
        </p:nvSpPr>
        <p:spPr>
          <a:xfrm>
            <a:off x="3844506" y="1521540"/>
            <a:ext cx="1889710" cy="1634601"/>
          </a:xfrm>
          <a:custGeom>
            <a:avLst/>
            <a:gdLst>
              <a:gd name="connsiteX0" fmla="*/ 1280160 w 1280160"/>
              <a:gd name="connsiteY0" fmla="*/ 723571 h 731523"/>
              <a:gd name="connsiteX1" fmla="*/ 723569 w 1280160"/>
              <a:gd name="connsiteY1" fmla="*/ 3 h 731523"/>
              <a:gd name="connsiteX2" fmla="*/ 0 w 1280160"/>
              <a:gd name="connsiteY2" fmla="*/ 731523 h 731523"/>
              <a:gd name="connsiteX0" fmla="*/ 1280160 w 1280160"/>
              <a:gd name="connsiteY0" fmla="*/ 676109 h 684061"/>
              <a:gd name="connsiteX1" fmla="*/ 564543 w 1280160"/>
              <a:gd name="connsiteY1" fmla="*/ 5 h 684061"/>
              <a:gd name="connsiteX2" fmla="*/ 0 w 1280160"/>
              <a:gd name="connsiteY2" fmla="*/ 684061 h 684061"/>
              <a:gd name="connsiteX0" fmla="*/ 1280160 w 1280160"/>
              <a:gd name="connsiteY0" fmla="*/ 676109 h 684061"/>
              <a:gd name="connsiteX1" fmla="*/ 564543 w 1280160"/>
              <a:gd name="connsiteY1" fmla="*/ 5 h 684061"/>
              <a:gd name="connsiteX2" fmla="*/ 0 w 1280160"/>
              <a:gd name="connsiteY2" fmla="*/ 684061 h 684061"/>
              <a:gd name="connsiteX0" fmla="*/ 1280160 w 1280160"/>
              <a:gd name="connsiteY0" fmla="*/ 684018 h 691970"/>
              <a:gd name="connsiteX1" fmla="*/ 612251 w 1280160"/>
              <a:gd name="connsiteY1" fmla="*/ 4 h 691970"/>
              <a:gd name="connsiteX2" fmla="*/ 0 w 1280160"/>
              <a:gd name="connsiteY2" fmla="*/ 691970 h 691970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598212 w 1598212"/>
              <a:gd name="connsiteY0" fmla="*/ 393367 h 701927"/>
              <a:gd name="connsiteX1" fmla="*/ 612251 w 1598212"/>
              <a:gd name="connsiteY1" fmla="*/ 17871 h 701927"/>
              <a:gd name="connsiteX2" fmla="*/ 0 w 1598212"/>
              <a:gd name="connsiteY2" fmla="*/ 701927 h 701927"/>
              <a:gd name="connsiteX0" fmla="*/ 1924216 w 1924216"/>
              <a:gd name="connsiteY0" fmla="*/ 375527 h 375569"/>
              <a:gd name="connsiteX1" fmla="*/ 938255 w 1924216"/>
              <a:gd name="connsiteY1" fmla="*/ 31 h 375569"/>
              <a:gd name="connsiteX2" fmla="*/ 0 w 1924216"/>
              <a:gd name="connsiteY2" fmla="*/ 375569 h 375569"/>
              <a:gd name="connsiteX0" fmla="*/ 1924216 w 1924216"/>
              <a:gd name="connsiteY0" fmla="*/ 486246 h 486288"/>
              <a:gd name="connsiteX1" fmla="*/ 938255 w 1924216"/>
              <a:gd name="connsiteY1" fmla="*/ 0 h 486288"/>
              <a:gd name="connsiteX2" fmla="*/ 0 w 1924216"/>
              <a:gd name="connsiteY2" fmla="*/ 486288 h 486288"/>
              <a:gd name="connsiteX0" fmla="*/ 1924216 w 1924216"/>
              <a:gd name="connsiteY0" fmla="*/ 486645 h 486687"/>
              <a:gd name="connsiteX1" fmla="*/ 938255 w 1924216"/>
              <a:gd name="connsiteY1" fmla="*/ 399 h 486687"/>
              <a:gd name="connsiteX2" fmla="*/ 0 w 1924216"/>
              <a:gd name="connsiteY2" fmla="*/ 486687 h 486687"/>
              <a:gd name="connsiteX0" fmla="*/ 1889710 w 1889710"/>
              <a:gd name="connsiteY0" fmla="*/ 1487061 h 1487061"/>
              <a:gd name="connsiteX1" fmla="*/ 903749 w 1889710"/>
              <a:gd name="connsiteY1" fmla="*/ 1000815 h 1487061"/>
              <a:gd name="connsiteX2" fmla="*/ 0 w 1889710"/>
              <a:gd name="connsiteY2" fmla="*/ 45264 h 1487061"/>
              <a:gd name="connsiteX0" fmla="*/ 1889710 w 1889710"/>
              <a:gd name="connsiteY0" fmla="*/ 1626257 h 1626257"/>
              <a:gd name="connsiteX1" fmla="*/ 1335070 w 1889710"/>
              <a:gd name="connsiteY1" fmla="*/ 195949 h 1626257"/>
              <a:gd name="connsiteX2" fmla="*/ 0 w 1889710"/>
              <a:gd name="connsiteY2" fmla="*/ 184460 h 162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9710" h="1626257">
                <a:moveTo>
                  <a:pt x="1889710" y="1626257"/>
                </a:moveTo>
                <a:cubicBezTo>
                  <a:pt x="1813509" y="1240078"/>
                  <a:pt x="1650022" y="436248"/>
                  <a:pt x="1335070" y="195949"/>
                </a:cubicBezTo>
                <a:cubicBezTo>
                  <a:pt x="1020118" y="-44350"/>
                  <a:pt x="147099" y="-81300"/>
                  <a:pt x="0" y="184460"/>
                </a:cubicBezTo>
              </a:path>
            </a:pathLst>
          </a:custGeom>
          <a:noFill/>
          <a:ln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Freeform 174">
            <a:extLst>
              <a:ext uri="{FF2B5EF4-FFF2-40B4-BE49-F238E27FC236}">
                <a16:creationId xmlns:a16="http://schemas.microsoft.com/office/drawing/2014/main" id="{E692CA1B-583D-0D44-AC8F-6049DA3D4574}"/>
              </a:ext>
            </a:extLst>
          </p:cNvPr>
          <p:cNvSpPr/>
          <p:nvPr/>
        </p:nvSpPr>
        <p:spPr>
          <a:xfrm>
            <a:off x="3844506" y="2209310"/>
            <a:ext cx="1889710" cy="946829"/>
          </a:xfrm>
          <a:custGeom>
            <a:avLst/>
            <a:gdLst>
              <a:gd name="connsiteX0" fmla="*/ 1280160 w 1280160"/>
              <a:gd name="connsiteY0" fmla="*/ 723571 h 731523"/>
              <a:gd name="connsiteX1" fmla="*/ 723569 w 1280160"/>
              <a:gd name="connsiteY1" fmla="*/ 3 h 731523"/>
              <a:gd name="connsiteX2" fmla="*/ 0 w 1280160"/>
              <a:gd name="connsiteY2" fmla="*/ 731523 h 731523"/>
              <a:gd name="connsiteX0" fmla="*/ 1280160 w 1280160"/>
              <a:gd name="connsiteY0" fmla="*/ 676109 h 684061"/>
              <a:gd name="connsiteX1" fmla="*/ 564543 w 1280160"/>
              <a:gd name="connsiteY1" fmla="*/ 5 h 684061"/>
              <a:gd name="connsiteX2" fmla="*/ 0 w 1280160"/>
              <a:gd name="connsiteY2" fmla="*/ 684061 h 684061"/>
              <a:gd name="connsiteX0" fmla="*/ 1280160 w 1280160"/>
              <a:gd name="connsiteY0" fmla="*/ 676109 h 684061"/>
              <a:gd name="connsiteX1" fmla="*/ 564543 w 1280160"/>
              <a:gd name="connsiteY1" fmla="*/ 5 h 684061"/>
              <a:gd name="connsiteX2" fmla="*/ 0 w 1280160"/>
              <a:gd name="connsiteY2" fmla="*/ 684061 h 684061"/>
              <a:gd name="connsiteX0" fmla="*/ 1280160 w 1280160"/>
              <a:gd name="connsiteY0" fmla="*/ 684018 h 691970"/>
              <a:gd name="connsiteX1" fmla="*/ 612251 w 1280160"/>
              <a:gd name="connsiteY1" fmla="*/ 4 h 691970"/>
              <a:gd name="connsiteX2" fmla="*/ 0 w 1280160"/>
              <a:gd name="connsiteY2" fmla="*/ 691970 h 691970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598212 w 1598212"/>
              <a:gd name="connsiteY0" fmla="*/ 393367 h 701927"/>
              <a:gd name="connsiteX1" fmla="*/ 612251 w 1598212"/>
              <a:gd name="connsiteY1" fmla="*/ 17871 h 701927"/>
              <a:gd name="connsiteX2" fmla="*/ 0 w 1598212"/>
              <a:gd name="connsiteY2" fmla="*/ 701927 h 701927"/>
              <a:gd name="connsiteX0" fmla="*/ 1924216 w 1924216"/>
              <a:gd name="connsiteY0" fmla="*/ 375527 h 375569"/>
              <a:gd name="connsiteX1" fmla="*/ 938255 w 1924216"/>
              <a:gd name="connsiteY1" fmla="*/ 31 h 375569"/>
              <a:gd name="connsiteX2" fmla="*/ 0 w 1924216"/>
              <a:gd name="connsiteY2" fmla="*/ 375569 h 375569"/>
              <a:gd name="connsiteX0" fmla="*/ 1924216 w 1924216"/>
              <a:gd name="connsiteY0" fmla="*/ 486246 h 486288"/>
              <a:gd name="connsiteX1" fmla="*/ 938255 w 1924216"/>
              <a:gd name="connsiteY1" fmla="*/ 0 h 486288"/>
              <a:gd name="connsiteX2" fmla="*/ 0 w 1924216"/>
              <a:gd name="connsiteY2" fmla="*/ 486288 h 486288"/>
              <a:gd name="connsiteX0" fmla="*/ 1924216 w 1924216"/>
              <a:gd name="connsiteY0" fmla="*/ 486645 h 486687"/>
              <a:gd name="connsiteX1" fmla="*/ 938255 w 1924216"/>
              <a:gd name="connsiteY1" fmla="*/ 399 h 486687"/>
              <a:gd name="connsiteX2" fmla="*/ 0 w 1924216"/>
              <a:gd name="connsiteY2" fmla="*/ 486687 h 486687"/>
              <a:gd name="connsiteX0" fmla="*/ 1889710 w 1889710"/>
              <a:gd name="connsiteY0" fmla="*/ 813230 h 813231"/>
              <a:gd name="connsiteX1" fmla="*/ 903749 w 1889710"/>
              <a:gd name="connsiteY1" fmla="*/ 326984 h 813231"/>
              <a:gd name="connsiteX2" fmla="*/ 0 w 1889710"/>
              <a:gd name="connsiteY2" fmla="*/ 92352 h 813231"/>
              <a:gd name="connsiteX0" fmla="*/ 1889710 w 1889710"/>
              <a:gd name="connsiteY0" fmla="*/ 941996 h 941996"/>
              <a:gd name="connsiteX1" fmla="*/ 1179794 w 1889710"/>
              <a:gd name="connsiteY1" fmla="*/ 78125 h 941996"/>
              <a:gd name="connsiteX2" fmla="*/ 0 w 1889710"/>
              <a:gd name="connsiteY2" fmla="*/ 221118 h 94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9710" h="941996">
                <a:moveTo>
                  <a:pt x="1889710" y="941996"/>
                </a:moveTo>
                <a:cubicBezTo>
                  <a:pt x="1813509" y="555817"/>
                  <a:pt x="1494746" y="198271"/>
                  <a:pt x="1179794" y="78125"/>
                </a:cubicBezTo>
                <a:cubicBezTo>
                  <a:pt x="864842" y="-42021"/>
                  <a:pt x="147099" y="-44642"/>
                  <a:pt x="0" y="221118"/>
                </a:cubicBezTo>
              </a:path>
            </a:pathLst>
          </a:custGeom>
          <a:noFill/>
          <a:ln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Freeform 175">
            <a:extLst>
              <a:ext uri="{FF2B5EF4-FFF2-40B4-BE49-F238E27FC236}">
                <a16:creationId xmlns:a16="http://schemas.microsoft.com/office/drawing/2014/main" id="{4D37A66B-E3C1-664D-BCBA-BC40FB7ACE06}"/>
              </a:ext>
            </a:extLst>
          </p:cNvPr>
          <p:cNvSpPr/>
          <p:nvPr/>
        </p:nvSpPr>
        <p:spPr>
          <a:xfrm>
            <a:off x="3775494" y="2960340"/>
            <a:ext cx="1958721" cy="1472553"/>
          </a:xfrm>
          <a:custGeom>
            <a:avLst/>
            <a:gdLst>
              <a:gd name="connsiteX0" fmla="*/ 1280160 w 1280160"/>
              <a:gd name="connsiteY0" fmla="*/ 723571 h 731523"/>
              <a:gd name="connsiteX1" fmla="*/ 723569 w 1280160"/>
              <a:gd name="connsiteY1" fmla="*/ 3 h 731523"/>
              <a:gd name="connsiteX2" fmla="*/ 0 w 1280160"/>
              <a:gd name="connsiteY2" fmla="*/ 731523 h 731523"/>
              <a:gd name="connsiteX0" fmla="*/ 1280160 w 1280160"/>
              <a:gd name="connsiteY0" fmla="*/ 676109 h 684061"/>
              <a:gd name="connsiteX1" fmla="*/ 564543 w 1280160"/>
              <a:gd name="connsiteY1" fmla="*/ 5 h 684061"/>
              <a:gd name="connsiteX2" fmla="*/ 0 w 1280160"/>
              <a:gd name="connsiteY2" fmla="*/ 684061 h 684061"/>
              <a:gd name="connsiteX0" fmla="*/ 1280160 w 1280160"/>
              <a:gd name="connsiteY0" fmla="*/ 676109 h 684061"/>
              <a:gd name="connsiteX1" fmla="*/ 564543 w 1280160"/>
              <a:gd name="connsiteY1" fmla="*/ 5 h 684061"/>
              <a:gd name="connsiteX2" fmla="*/ 0 w 1280160"/>
              <a:gd name="connsiteY2" fmla="*/ 684061 h 684061"/>
              <a:gd name="connsiteX0" fmla="*/ 1280160 w 1280160"/>
              <a:gd name="connsiteY0" fmla="*/ 684018 h 691970"/>
              <a:gd name="connsiteX1" fmla="*/ 612251 w 1280160"/>
              <a:gd name="connsiteY1" fmla="*/ 4 h 691970"/>
              <a:gd name="connsiteX2" fmla="*/ 0 w 1280160"/>
              <a:gd name="connsiteY2" fmla="*/ 691970 h 691970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598212 w 1598212"/>
              <a:gd name="connsiteY0" fmla="*/ 393367 h 701927"/>
              <a:gd name="connsiteX1" fmla="*/ 612251 w 1598212"/>
              <a:gd name="connsiteY1" fmla="*/ 17871 h 701927"/>
              <a:gd name="connsiteX2" fmla="*/ 0 w 1598212"/>
              <a:gd name="connsiteY2" fmla="*/ 701927 h 701927"/>
              <a:gd name="connsiteX0" fmla="*/ 1924216 w 1924216"/>
              <a:gd name="connsiteY0" fmla="*/ 375527 h 375569"/>
              <a:gd name="connsiteX1" fmla="*/ 938255 w 1924216"/>
              <a:gd name="connsiteY1" fmla="*/ 31 h 375569"/>
              <a:gd name="connsiteX2" fmla="*/ 0 w 1924216"/>
              <a:gd name="connsiteY2" fmla="*/ 375569 h 375569"/>
              <a:gd name="connsiteX0" fmla="*/ 1924216 w 1924216"/>
              <a:gd name="connsiteY0" fmla="*/ 486246 h 486288"/>
              <a:gd name="connsiteX1" fmla="*/ 938255 w 1924216"/>
              <a:gd name="connsiteY1" fmla="*/ 0 h 486288"/>
              <a:gd name="connsiteX2" fmla="*/ 0 w 1924216"/>
              <a:gd name="connsiteY2" fmla="*/ 486288 h 486288"/>
              <a:gd name="connsiteX0" fmla="*/ 1924216 w 1924216"/>
              <a:gd name="connsiteY0" fmla="*/ 486645 h 486687"/>
              <a:gd name="connsiteX1" fmla="*/ 938255 w 1924216"/>
              <a:gd name="connsiteY1" fmla="*/ 399 h 486687"/>
              <a:gd name="connsiteX2" fmla="*/ 0 w 1924216"/>
              <a:gd name="connsiteY2" fmla="*/ 486687 h 486687"/>
              <a:gd name="connsiteX0" fmla="*/ 1958721 w 1958721"/>
              <a:gd name="connsiteY0" fmla="*/ 554761 h 1824996"/>
              <a:gd name="connsiteX1" fmla="*/ 972760 w 1958721"/>
              <a:gd name="connsiteY1" fmla="*/ 68515 h 1824996"/>
              <a:gd name="connsiteX2" fmla="*/ 0 w 1958721"/>
              <a:gd name="connsiteY2" fmla="*/ 1824996 h 1824996"/>
              <a:gd name="connsiteX0" fmla="*/ 1958721 w 1958721"/>
              <a:gd name="connsiteY0" fmla="*/ 194802 h 1465037"/>
              <a:gd name="connsiteX1" fmla="*/ 834738 w 1958721"/>
              <a:gd name="connsiteY1" fmla="*/ 292158 h 1465037"/>
              <a:gd name="connsiteX2" fmla="*/ 0 w 1958721"/>
              <a:gd name="connsiteY2" fmla="*/ 1465037 h 146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8721" h="1465037">
                <a:moveTo>
                  <a:pt x="1958721" y="194802"/>
                </a:moveTo>
                <a:cubicBezTo>
                  <a:pt x="1882520" y="-191377"/>
                  <a:pt x="1161191" y="80452"/>
                  <a:pt x="834738" y="292158"/>
                </a:cubicBezTo>
                <a:cubicBezTo>
                  <a:pt x="508285" y="503864"/>
                  <a:pt x="147099" y="1199277"/>
                  <a:pt x="0" y="1465037"/>
                </a:cubicBezTo>
              </a:path>
            </a:pathLst>
          </a:custGeom>
          <a:noFill/>
          <a:ln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Freeform 176">
            <a:extLst>
              <a:ext uri="{FF2B5EF4-FFF2-40B4-BE49-F238E27FC236}">
                <a16:creationId xmlns:a16="http://schemas.microsoft.com/office/drawing/2014/main" id="{0AD49072-C556-ED4E-8054-2001804F57CF}"/>
              </a:ext>
            </a:extLst>
          </p:cNvPr>
          <p:cNvSpPr/>
          <p:nvPr/>
        </p:nvSpPr>
        <p:spPr>
          <a:xfrm>
            <a:off x="3815229" y="3997778"/>
            <a:ext cx="1924216" cy="489184"/>
          </a:xfrm>
          <a:custGeom>
            <a:avLst/>
            <a:gdLst>
              <a:gd name="connsiteX0" fmla="*/ 1280160 w 1280160"/>
              <a:gd name="connsiteY0" fmla="*/ 723571 h 731523"/>
              <a:gd name="connsiteX1" fmla="*/ 723569 w 1280160"/>
              <a:gd name="connsiteY1" fmla="*/ 3 h 731523"/>
              <a:gd name="connsiteX2" fmla="*/ 0 w 1280160"/>
              <a:gd name="connsiteY2" fmla="*/ 731523 h 731523"/>
              <a:gd name="connsiteX0" fmla="*/ 1280160 w 1280160"/>
              <a:gd name="connsiteY0" fmla="*/ 676109 h 684061"/>
              <a:gd name="connsiteX1" fmla="*/ 564543 w 1280160"/>
              <a:gd name="connsiteY1" fmla="*/ 5 h 684061"/>
              <a:gd name="connsiteX2" fmla="*/ 0 w 1280160"/>
              <a:gd name="connsiteY2" fmla="*/ 684061 h 684061"/>
              <a:gd name="connsiteX0" fmla="*/ 1280160 w 1280160"/>
              <a:gd name="connsiteY0" fmla="*/ 676109 h 684061"/>
              <a:gd name="connsiteX1" fmla="*/ 564543 w 1280160"/>
              <a:gd name="connsiteY1" fmla="*/ 5 h 684061"/>
              <a:gd name="connsiteX2" fmla="*/ 0 w 1280160"/>
              <a:gd name="connsiteY2" fmla="*/ 684061 h 684061"/>
              <a:gd name="connsiteX0" fmla="*/ 1280160 w 1280160"/>
              <a:gd name="connsiteY0" fmla="*/ 684018 h 691970"/>
              <a:gd name="connsiteX1" fmla="*/ 612251 w 1280160"/>
              <a:gd name="connsiteY1" fmla="*/ 4 h 691970"/>
              <a:gd name="connsiteX2" fmla="*/ 0 w 1280160"/>
              <a:gd name="connsiteY2" fmla="*/ 691970 h 691970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598212 w 1598212"/>
              <a:gd name="connsiteY0" fmla="*/ 393367 h 701927"/>
              <a:gd name="connsiteX1" fmla="*/ 612251 w 1598212"/>
              <a:gd name="connsiteY1" fmla="*/ 17871 h 701927"/>
              <a:gd name="connsiteX2" fmla="*/ 0 w 1598212"/>
              <a:gd name="connsiteY2" fmla="*/ 701927 h 701927"/>
              <a:gd name="connsiteX0" fmla="*/ 1924216 w 1924216"/>
              <a:gd name="connsiteY0" fmla="*/ 375527 h 375569"/>
              <a:gd name="connsiteX1" fmla="*/ 938255 w 1924216"/>
              <a:gd name="connsiteY1" fmla="*/ 31 h 375569"/>
              <a:gd name="connsiteX2" fmla="*/ 0 w 1924216"/>
              <a:gd name="connsiteY2" fmla="*/ 375569 h 375569"/>
              <a:gd name="connsiteX0" fmla="*/ 1924216 w 1924216"/>
              <a:gd name="connsiteY0" fmla="*/ 486246 h 486288"/>
              <a:gd name="connsiteX1" fmla="*/ 938255 w 1924216"/>
              <a:gd name="connsiteY1" fmla="*/ 0 h 486288"/>
              <a:gd name="connsiteX2" fmla="*/ 0 w 1924216"/>
              <a:gd name="connsiteY2" fmla="*/ 486288 h 486288"/>
              <a:gd name="connsiteX0" fmla="*/ 1924216 w 1924216"/>
              <a:gd name="connsiteY0" fmla="*/ 486645 h 486687"/>
              <a:gd name="connsiteX1" fmla="*/ 938255 w 1924216"/>
              <a:gd name="connsiteY1" fmla="*/ 399 h 486687"/>
              <a:gd name="connsiteX2" fmla="*/ 0 w 1924216"/>
              <a:gd name="connsiteY2" fmla="*/ 486687 h 48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4216" h="486687">
                <a:moveTo>
                  <a:pt x="1924216" y="486645"/>
                </a:moveTo>
                <a:cubicBezTo>
                  <a:pt x="1848015" y="100466"/>
                  <a:pt x="1521352" y="-7518"/>
                  <a:pt x="938255" y="399"/>
                </a:cubicBezTo>
                <a:cubicBezTo>
                  <a:pt x="355158" y="8316"/>
                  <a:pt x="147099" y="220927"/>
                  <a:pt x="0" y="486687"/>
                </a:cubicBezTo>
              </a:path>
            </a:pathLst>
          </a:custGeom>
          <a:noFill/>
          <a:ln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Freeform 177">
            <a:extLst>
              <a:ext uri="{FF2B5EF4-FFF2-40B4-BE49-F238E27FC236}">
                <a16:creationId xmlns:a16="http://schemas.microsoft.com/office/drawing/2014/main" id="{D6896AEF-0DC7-B942-9E72-3360EB25AB0B}"/>
              </a:ext>
            </a:extLst>
          </p:cNvPr>
          <p:cNvSpPr/>
          <p:nvPr/>
        </p:nvSpPr>
        <p:spPr>
          <a:xfrm>
            <a:off x="3803254" y="1496317"/>
            <a:ext cx="1930961" cy="3031423"/>
          </a:xfrm>
          <a:custGeom>
            <a:avLst/>
            <a:gdLst>
              <a:gd name="connsiteX0" fmla="*/ 1280160 w 1280160"/>
              <a:gd name="connsiteY0" fmla="*/ 723571 h 731523"/>
              <a:gd name="connsiteX1" fmla="*/ 723569 w 1280160"/>
              <a:gd name="connsiteY1" fmla="*/ 3 h 731523"/>
              <a:gd name="connsiteX2" fmla="*/ 0 w 1280160"/>
              <a:gd name="connsiteY2" fmla="*/ 731523 h 731523"/>
              <a:gd name="connsiteX0" fmla="*/ 1280160 w 1280160"/>
              <a:gd name="connsiteY0" fmla="*/ 676109 h 684061"/>
              <a:gd name="connsiteX1" fmla="*/ 564543 w 1280160"/>
              <a:gd name="connsiteY1" fmla="*/ 5 h 684061"/>
              <a:gd name="connsiteX2" fmla="*/ 0 w 1280160"/>
              <a:gd name="connsiteY2" fmla="*/ 684061 h 684061"/>
              <a:gd name="connsiteX0" fmla="*/ 1280160 w 1280160"/>
              <a:gd name="connsiteY0" fmla="*/ 676109 h 684061"/>
              <a:gd name="connsiteX1" fmla="*/ 564543 w 1280160"/>
              <a:gd name="connsiteY1" fmla="*/ 5 h 684061"/>
              <a:gd name="connsiteX2" fmla="*/ 0 w 1280160"/>
              <a:gd name="connsiteY2" fmla="*/ 684061 h 684061"/>
              <a:gd name="connsiteX0" fmla="*/ 1280160 w 1280160"/>
              <a:gd name="connsiteY0" fmla="*/ 684018 h 691970"/>
              <a:gd name="connsiteX1" fmla="*/ 612251 w 1280160"/>
              <a:gd name="connsiteY1" fmla="*/ 4 h 691970"/>
              <a:gd name="connsiteX2" fmla="*/ 0 w 1280160"/>
              <a:gd name="connsiteY2" fmla="*/ 691970 h 691970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598212 w 1598212"/>
              <a:gd name="connsiteY0" fmla="*/ 393367 h 701927"/>
              <a:gd name="connsiteX1" fmla="*/ 612251 w 1598212"/>
              <a:gd name="connsiteY1" fmla="*/ 17871 h 701927"/>
              <a:gd name="connsiteX2" fmla="*/ 0 w 1598212"/>
              <a:gd name="connsiteY2" fmla="*/ 701927 h 701927"/>
              <a:gd name="connsiteX0" fmla="*/ 1924216 w 1924216"/>
              <a:gd name="connsiteY0" fmla="*/ 375527 h 375569"/>
              <a:gd name="connsiteX1" fmla="*/ 938255 w 1924216"/>
              <a:gd name="connsiteY1" fmla="*/ 31 h 375569"/>
              <a:gd name="connsiteX2" fmla="*/ 0 w 1924216"/>
              <a:gd name="connsiteY2" fmla="*/ 375569 h 375569"/>
              <a:gd name="connsiteX0" fmla="*/ 1924216 w 1924216"/>
              <a:gd name="connsiteY0" fmla="*/ 486246 h 486288"/>
              <a:gd name="connsiteX1" fmla="*/ 938255 w 1924216"/>
              <a:gd name="connsiteY1" fmla="*/ 0 h 486288"/>
              <a:gd name="connsiteX2" fmla="*/ 0 w 1924216"/>
              <a:gd name="connsiteY2" fmla="*/ 486288 h 486288"/>
              <a:gd name="connsiteX0" fmla="*/ 1924216 w 1924216"/>
              <a:gd name="connsiteY0" fmla="*/ 486645 h 486687"/>
              <a:gd name="connsiteX1" fmla="*/ 938255 w 1924216"/>
              <a:gd name="connsiteY1" fmla="*/ 399 h 486687"/>
              <a:gd name="connsiteX2" fmla="*/ 0 w 1924216"/>
              <a:gd name="connsiteY2" fmla="*/ 486687 h 486687"/>
              <a:gd name="connsiteX0" fmla="*/ 1889710 w 1889710"/>
              <a:gd name="connsiteY0" fmla="*/ 2820858 h 2820858"/>
              <a:gd name="connsiteX1" fmla="*/ 903749 w 1889710"/>
              <a:gd name="connsiteY1" fmla="*/ 2334612 h 2820858"/>
              <a:gd name="connsiteX2" fmla="*/ 0 w 1889710"/>
              <a:gd name="connsiteY2" fmla="*/ 23044 h 2820858"/>
              <a:gd name="connsiteX0" fmla="*/ 1889710 w 1889710"/>
              <a:gd name="connsiteY0" fmla="*/ 2984330 h 2984330"/>
              <a:gd name="connsiteX1" fmla="*/ 1300564 w 1889710"/>
              <a:gd name="connsiteY1" fmla="*/ 369653 h 2984330"/>
              <a:gd name="connsiteX2" fmla="*/ 0 w 1889710"/>
              <a:gd name="connsiteY2" fmla="*/ 186516 h 2984330"/>
              <a:gd name="connsiteX0" fmla="*/ 1930961 w 1930961"/>
              <a:gd name="connsiteY0" fmla="*/ 3015949 h 3015949"/>
              <a:gd name="connsiteX1" fmla="*/ 1341815 w 1930961"/>
              <a:gd name="connsiteY1" fmla="*/ 401272 h 3015949"/>
              <a:gd name="connsiteX2" fmla="*/ 0 w 1930961"/>
              <a:gd name="connsiteY2" fmla="*/ 170254 h 301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0961" h="3015949">
                <a:moveTo>
                  <a:pt x="1930961" y="3015949"/>
                </a:moveTo>
                <a:cubicBezTo>
                  <a:pt x="1854760" y="2629770"/>
                  <a:pt x="1663642" y="875555"/>
                  <a:pt x="1341815" y="401272"/>
                </a:cubicBezTo>
                <a:cubicBezTo>
                  <a:pt x="1019988" y="-73011"/>
                  <a:pt x="147099" y="-95506"/>
                  <a:pt x="0" y="170254"/>
                </a:cubicBezTo>
              </a:path>
            </a:pathLst>
          </a:custGeom>
          <a:noFill/>
          <a:ln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Freeform 178">
            <a:extLst>
              <a:ext uri="{FF2B5EF4-FFF2-40B4-BE49-F238E27FC236}">
                <a16:creationId xmlns:a16="http://schemas.microsoft.com/office/drawing/2014/main" id="{D571272B-34F3-824F-985D-5C9F45AFFA78}"/>
              </a:ext>
            </a:extLst>
          </p:cNvPr>
          <p:cNvSpPr/>
          <p:nvPr/>
        </p:nvSpPr>
        <p:spPr>
          <a:xfrm>
            <a:off x="3823750" y="2119742"/>
            <a:ext cx="1910466" cy="2408000"/>
          </a:xfrm>
          <a:custGeom>
            <a:avLst/>
            <a:gdLst>
              <a:gd name="connsiteX0" fmla="*/ 1280160 w 1280160"/>
              <a:gd name="connsiteY0" fmla="*/ 723571 h 731523"/>
              <a:gd name="connsiteX1" fmla="*/ 723569 w 1280160"/>
              <a:gd name="connsiteY1" fmla="*/ 3 h 731523"/>
              <a:gd name="connsiteX2" fmla="*/ 0 w 1280160"/>
              <a:gd name="connsiteY2" fmla="*/ 731523 h 731523"/>
              <a:gd name="connsiteX0" fmla="*/ 1280160 w 1280160"/>
              <a:gd name="connsiteY0" fmla="*/ 676109 h 684061"/>
              <a:gd name="connsiteX1" fmla="*/ 564543 w 1280160"/>
              <a:gd name="connsiteY1" fmla="*/ 5 h 684061"/>
              <a:gd name="connsiteX2" fmla="*/ 0 w 1280160"/>
              <a:gd name="connsiteY2" fmla="*/ 684061 h 684061"/>
              <a:gd name="connsiteX0" fmla="*/ 1280160 w 1280160"/>
              <a:gd name="connsiteY0" fmla="*/ 676109 h 684061"/>
              <a:gd name="connsiteX1" fmla="*/ 564543 w 1280160"/>
              <a:gd name="connsiteY1" fmla="*/ 5 h 684061"/>
              <a:gd name="connsiteX2" fmla="*/ 0 w 1280160"/>
              <a:gd name="connsiteY2" fmla="*/ 684061 h 684061"/>
              <a:gd name="connsiteX0" fmla="*/ 1280160 w 1280160"/>
              <a:gd name="connsiteY0" fmla="*/ 684018 h 691970"/>
              <a:gd name="connsiteX1" fmla="*/ 612251 w 1280160"/>
              <a:gd name="connsiteY1" fmla="*/ 4 h 691970"/>
              <a:gd name="connsiteX2" fmla="*/ 0 w 1280160"/>
              <a:gd name="connsiteY2" fmla="*/ 691970 h 691970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598212 w 1598212"/>
              <a:gd name="connsiteY0" fmla="*/ 393367 h 701927"/>
              <a:gd name="connsiteX1" fmla="*/ 612251 w 1598212"/>
              <a:gd name="connsiteY1" fmla="*/ 17871 h 701927"/>
              <a:gd name="connsiteX2" fmla="*/ 0 w 1598212"/>
              <a:gd name="connsiteY2" fmla="*/ 701927 h 701927"/>
              <a:gd name="connsiteX0" fmla="*/ 1924216 w 1924216"/>
              <a:gd name="connsiteY0" fmla="*/ 375527 h 375569"/>
              <a:gd name="connsiteX1" fmla="*/ 938255 w 1924216"/>
              <a:gd name="connsiteY1" fmla="*/ 31 h 375569"/>
              <a:gd name="connsiteX2" fmla="*/ 0 w 1924216"/>
              <a:gd name="connsiteY2" fmla="*/ 375569 h 375569"/>
              <a:gd name="connsiteX0" fmla="*/ 1924216 w 1924216"/>
              <a:gd name="connsiteY0" fmla="*/ 486246 h 486288"/>
              <a:gd name="connsiteX1" fmla="*/ 938255 w 1924216"/>
              <a:gd name="connsiteY1" fmla="*/ 0 h 486288"/>
              <a:gd name="connsiteX2" fmla="*/ 0 w 1924216"/>
              <a:gd name="connsiteY2" fmla="*/ 486288 h 486288"/>
              <a:gd name="connsiteX0" fmla="*/ 1924216 w 1924216"/>
              <a:gd name="connsiteY0" fmla="*/ 486645 h 486687"/>
              <a:gd name="connsiteX1" fmla="*/ 938255 w 1924216"/>
              <a:gd name="connsiteY1" fmla="*/ 399 h 486687"/>
              <a:gd name="connsiteX2" fmla="*/ 0 w 1924216"/>
              <a:gd name="connsiteY2" fmla="*/ 486687 h 486687"/>
              <a:gd name="connsiteX0" fmla="*/ 1910466 w 1910466"/>
              <a:gd name="connsiteY0" fmla="*/ 2110496 h 2110496"/>
              <a:gd name="connsiteX1" fmla="*/ 924505 w 1910466"/>
              <a:gd name="connsiteY1" fmla="*/ 1624250 h 2110496"/>
              <a:gd name="connsiteX2" fmla="*/ 0 w 1910466"/>
              <a:gd name="connsiteY2" fmla="*/ 31150 h 2110496"/>
              <a:gd name="connsiteX0" fmla="*/ 1910466 w 1910466"/>
              <a:gd name="connsiteY0" fmla="*/ 2395709 h 2395709"/>
              <a:gd name="connsiteX1" fmla="*/ 1185762 w 1910466"/>
              <a:gd name="connsiteY1" fmla="*/ 178918 h 2395709"/>
              <a:gd name="connsiteX2" fmla="*/ 0 w 1910466"/>
              <a:gd name="connsiteY2" fmla="*/ 316363 h 239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0466" h="2395709">
                <a:moveTo>
                  <a:pt x="1910466" y="2395709"/>
                </a:moveTo>
                <a:cubicBezTo>
                  <a:pt x="1834265" y="2009530"/>
                  <a:pt x="1504173" y="525476"/>
                  <a:pt x="1185762" y="178918"/>
                </a:cubicBezTo>
                <a:cubicBezTo>
                  <a:pt x="867351" y="-167640"/>
                  <a:pt x="147099" y="50603"/>
                  <a:pt x="0" y="316363"/>
                </a:cubicBezTo>
              </a:path>
            </a:pathLst>
          </a:custGeom>
          <a:noFill/>
          <a:ln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Freeform 179">
            <a:extLst>
              <a:ext uri="{FF2B5EF4-FFF2-40B4-BE49-F238E27FC236}">
                <a16:creationId xmlns:a16="http://schemas.microsoft.com/office/drawing/2014/main" id="{41936C16-C3DB-5F4A-AB94-31105DF641B3}"/>
              </a:ext>
            </a:extLst>
          </p:cNvPr>
          <p:cNvSpPr/>
          <p:nvPr/>
        </p:nvSpPr>
        <p:spPr>
          <a:xfrm>
            <a:off x="3823751" y="2911332"/>
            <a:ext cx="1910465" cy="1616408"/>
          </a:xfrm>
          <a:custGeom>
            <a:avLst/>
            <a:gdLst>
              <a:gd name="connsiteX0" fmla="*/ 1280160 w 1280160"/>
              <a:gd name="connsiteY0" fmla="*/ 723571 h 731523"/>
              <a:gd name="connsiteX1" fmla="*/ 723569 w 1280160"/>
              <a:gd name="connsiteY1" fmla="*/ 3 h 731523"/>
              <a:gd name="connsiteX2" fmla="*/ 0 w 1280160"/>
              <a:gd name="connsiteY2" fmla="*/ 731523 h 731523"/>
              <a:gd name="connsiteX0" fmla="*/ 1280160 w 1280160"/>
              <a:gd name="connsiteY0" fmla="*/ 676109 h 684061"/>
              <a:gd name="connsiteX1" fmla="*/ 564543 w 1280160"/>
              <a:gd name="connsiteY1" fmla="*/ 5 h 684061"/>
              <a:gd name="connsiteX2" fmla="*/ 0 w 1280160"/>
              <a:gd name="connsiteY2" fmla="*/ 684061 h 684061"/>
              <a:gd name="connsiteX0" fmla="*/ 1280160 w 1280160"/>
              <a:gd name="connsiteY0" fmla="*/ 676109 h 684061"/>
              <a:gd name="connsiteX1" fmla="*/ 564543 w 1280160"/>
              <a:gd name="connsiteY1" fmla="*/ 5 h 684061"/>
              <a:gd name="connsiteX2" fmla="*/ 0 w 1280160"/>
              <a:gd name="connsiteY2" fmla="*/ 684061 h 684061"/>
              <a:gd name="connsiteX0" fmla="*/ 1280160 w 1280160"/>
              <a:gd name="connsiteY0" fmla="*/ 684018 h 691970"/>
              <a:gd name="connsiteX1" fmla="*/ 612251 w 1280160"/>
              <a:gd name="connsiteY1" fmla="*/ 4 h 691970"/>
              <a:gd name="connsiteX2" fmla="*/ 0 w 1280160"/>
              <a:gd name="connsiteY2" fmla="*/ 691970 h 691970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280160 w 1280160"/>
              <a:gd name="connsiteY0" fmla="*/ 684015 h 684057"/>
              <a:gd name="connsiteX1" fmla="*/ 612251 w 1280160"/>
              <a:gd name="connsiteY1" fmla="*/ 1 h 684057"/>
              <a:gd name="connsiteX2" fmla="*/ 0 w 1280160"/>
              <a:gd name="connsiteY2" fmla="*/ 684057 h 684057"/>
              <a:gd name="connsiteX0" fmla="*/ 1598212 w 1598212"/>
              <a:gd name="connsiteY0" fmla="*/ 393367 h 701927"/>
              <a:gd name="connsiteX1" fmla="*/ 612251 w 1598212"/>
              <a:gd name="connsiteY1" fmla="*/ 17871 h 701927"/>
              <a:gd name="connsiteX2" fmla="*/ 0 w 1598212"/>
              <a:gd name="connsiteY2" fmla="*/ 701927 h 701927"/>
              <a:gd name="connsiteX0" fmla="*/ 1924216 w 1924216"/>
              <a:gd name="connsiteY0" fmla="*/ 375527 h 375569"/>
              <a:gd name="connsiteX1" fmla="*/ 938255 w 1924216"/>
              <a:gd name="connsiteY1" fmla="*/ 31 h 375569"/>
              <a:gd name="connsiteX2" fmla="*/ 0 w 1924216"/>
              <a:gd name="connsiteY2" fmla="*/ 375569 h 375569"/>
              <a:gd name="connsiteX0" fmla="*/ 1924216 w 1924216"/>
              <a:gd name="connsiteY0" fmla="*/ 486246 h 486288"/>
              <a:gd name="connsiteX1" fmla="*/ 938255 w 1924216"/>
              <a:gd name="connsiteY1" fmla="*/ 0 h 486288"/>
              <a:gd name="connsiteX2" fmla="*/ 0 w 1924216"/>
              <a:gd name="connsiteY2" fmla="*/ 486288 h 486288"/>
              <a:gd name="connsiteX0" fmla="*/ 1924216 w 1924216"/>
              <a:gd name="connsiteY0" fmla="*/ 486645 h 486687"/>
              <a:gd name="connsiteX1" fmla="*/ 938255 w 1924216"/>
              <a:gd name="connsiteY1" fmla="*/ 399 h 486687"/>
              <a:gd name="connsiteX2" fmla="*/ 0 w 1924216"/>
              <a:gd name="connsiteY2" fmla="*/ 486687 h 486687"/>
              <a:gd name="connsiteX0" fmla="*/ 1910465 w 1910465"/>
              <a:gd name="connsiteY0" fmla="*/ 1428940 h 1428941"/>
              <a:gd name="connsiteX1" fmla="*/ 924504 w 1910465"/>
              <a:gd name="connsiteY1" fmla="*/ 942694 h 1428941"/>
              <a:gd name="connsiteX2" fmla="*/ 0 w 1910465"/>
              <a:gd name="connsiteY2" fmla="*/ 47283 h 1428941"/>
              <a:gd name="connsiteX0" fmla="*/ 1910465 w 1910465"/>
              <a:gd name="connsiteY0" fmla="*/ 1608158 h 1608158"/>
              <a:gd name="connsiteX1" fmla="*/ 1275138 w 1910465"/>
              <a:gd name="connsiteY1" fmla="*/ 150618 h 1608158"/>
              <a:gd name="connsiteX2" fmla="*/ 0 w 1910465"/>
              <a:gd name="connsiteY2" fmla="*/ 226501 h 160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0465" h="1608158">
                <a:moveTo>
                  <a:pt x="1910465" y="1608158"/>
                </a:moveTo>
                <a:cubicBezTo>
                  <a:pt x="1834264" y="1221979"/>
                  <a:pt x="1593549" y="380894"/>
                  <a:pt x="1275138" y="150618"/>
                </a:cubicBezTo>
                <a:cubicBezTo>
                  <a:pt x="956727" y="-79658"/>
                  <a:pt x="147099" y="-39259"/>
                  <a:pt x="0" y="226501"/>
                </a:cubicBezTo>
              </a:path>
            </a:pathLst>
          </a:custGeom>
          <a:noFill/>
          <a:ln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835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6743-F69C-594E-B250-F3C02F683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F006F6-FD54-F744-915F-28D69B608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362200"/>
            <a:ext cx="11379200" cy="2979154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F213DA-BDF2-DF4B-A75F-5F7EC6F203C4}"/>
              </a:ext>
            </a:extLst>
          </p:cNvPr>
          <p:cNvSpPr/>
          <p:nvPr/>
        </p:nvSpPr>
        <p:spPr>
          <a:xfrm>
            <a:off x="2971800" y="1676400"/>
            <a:ext cx="8991600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2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Translation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473200"/>
            <a:ext cx="10022871" cy="5105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27765" y="1066800"/>
            <a:ext cx="513647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latin typeface="Calibri"/>
                <a:cs typeface="Calibri"/>
              </a:rPr>
              <a:t>Google Neural Machine Translation</a:t>
            </a:r>
          </a:p>
        </p:txBody>
      </p:sp>
    </p:spTree>
    <p:extLst>
      <p:ext uri="{BB962C8B-B14F-4D97-AF65-F5344CB8AC3E}">
        <p14:creationId xmlns:p14="http://schemas.microsoft.com/office/powerpoint/2010/main" val="4236782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Identification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FA2ECC-F7C6-D94F-A017-A9282F5F6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40568"/>
            <a:ext cx="5562600" cy="2590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B1B1E9-FB60-D34D-8F09-7C026932CFF2}"/>
              </a:ext>
            </a:extLst>
          </p:cNvPr>
          <p:cNvSpPr txBox="1"/>
          <p:nvPr/>
        </p:nvSpPr>
        <p:spPr>
          <a:xfrm>
            <a:off x="3570244" y="1295400"/>
            <a:ext cx="505151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latin typeface="Calibri"/>
                <a:cs typeface="Calibri"/>
              </a:rPr>
              <a:t>Project 5 (you will implement this!)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F7DA2A2-A517-B34B-8669-0ACD0ABA9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839451"/>
              </p:ext>
            </p:extLst>
          </p:nvPr>
        </p:nvGraphicFramePr>
        <p:xfrm>
          <a:off x="533400" y="2133600"/>
          <a:ext cx="5051512" cy="400473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525756">
                  <a:extLst>
                    <a:ext uri="{9D8B030D-6E8A-4147-A177-3AD203B41FA5}">
                      <a16:colId xmlns:a16="http://schemas.microsoft.com/office/drawing/2014/main" val="3657086218"/>
                    </a:ext>
                  </a:extLst>
                </a:gridCol>
                <a:gridCol w="2525756">
                  <a:extLst>
                    <a:ext uri="{9D8B030D-6E8A-4147-A177-3AD203B41FA5}">
                      <a16:colId xmlns:a16="http://schemas.microsoft.com/office/drawing/2014/main" val="4149969031"/>
                    </a:ext>
                  </a:extLst>
                </a:gridCol>
              </a:tblGrid>
              <a:tr h="667456">
                <a:tc>
                  <a:txBody>
                    <a:bodyPr/>
                    <a:lstStyle/>
                    <a:p>
                      <a:r>
                        <a:rPr lang="en-US" dirty="0"/>
                        <a:t>Word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Language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7388594"/>
                  </a:ext>
                </a:extLst>
              </a:tr>
              <a:tr h="667456">
                <a:tc>
                  <a:txBody>
                    <a:bodyPr/>
                    <a:lstStyle/>
                    <a:p>
                      <a:r>
                        <a:rPr lang="en-US"/>
                        <a:t>discussed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English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270212"/>
                  </a:ext>
                </a:extLst>
              </a:tr>
              <a:tr h="667456">
                <a:tc>
                  <a:txBody>
                    <a:bodyPr/>
                    <a:lstStyle/>
                    <a:p>
                      <a:r>
                        <a:rPr lang="en-US"/>
                        <a:t>eternidad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Spanish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4610279"/>
                  </a:ext>
                </a:extLst>
              </a:tr>
              <a:tr h="667456">
                <a:tc>
                  <a:txBody>
                    <a:bodyPr/>
                    <a:lstStyle/>
                    <a:p>
                      <a:r>
                        <a:rPr lang="en-US"/>
                        <a:t>itseänne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Finnish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773493"/>
                  </a:ext>
                </a:extLst>
              </a:tr>
              <a:tr h="667456">
                <a:tc>
                  <a:txBody>
                    <a:bodyPr/>
                    <a:lstStyle/>
                    <a:p>
                      <a:r>
                        <a:rPr lang="en-US"/>
                        <a:t>paleis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Dutch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8820995"/>
                  </a:ext>
                </a:extLst>
              </a:tr>
              <a:tr h="667456">
                <a:tc>
                  <a:txBody>
                    <a:bodyPr/>
                    <a:lstStyle/>
                    <a:p>
                      <a:r>
                        <a:rPr lang="en-US"/>
                        <a:t>mieszkać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Polish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7092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630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03EBB-F653-704B-8CE8-813FB5795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7FA09-D699-8F4A-81A6-EC05C3881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idea: re-use the same weights for multiple computations in a network</a:t>
            </a:r>
          </a:p>
          <a:p>
            <a:r>
              <a:rPr lang="en-US" dirty="0"/>
              <a:t>Especially useful for dealing with variable-size input</a:t>
            </a:r>
          </a:p>
        </p:txBody>
      </p:sp>
    </p:spTree>
    <p:extLst>
      <p:ext uri="{BB962C8B-B14F-4D97-AF65-F5344CB8AC3E}">
        <p14:creationId xmlns:p14="http://schemas.microsoft.com/office/powerpoint/2010/main" val="420402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BF5D0-904A-B74F-8270-F6EDF1275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Connectivity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7AA45-C03A-714A-B2AF-29AEA6D63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networks (many layers) help with model quality</a:t>
            </a:r>
          </a:p>
          <a:p>
            <a:pPr lvl="1"/>
            <a:r>
              <a:rPr lang="en-US" dirty="0"/>
              <a:t>Hence the name “Deep Learning”</a:t>
            </a:r>
          </a:p>
          <a:p>
            <a:r>
              <a:rPr lang="en-US" dirty="0"/>
              <a:t>But they can be hard to train!</a:t>
            </a:r>
          </a:p>
        </p:txBody>
      </p:sp>
    </p:spTree>
    <p:extLst>
      <p:ext uri="{BB962C8B-B14F-4D97-AF65-F5344CB8AC3E}">
        <p14:creationId xmlns:p14="http://schemas.microsoft.com/office/powerpoint/2010/main" val="52077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A302-9CEB-6B49-ABD1-29F430BB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Connectivity Patterns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43A5720-5954-FF44-86F2-64DBD510BFDF}"/>
              </a:ext>
            </a:extLst>
          </p:cNvPr>
          <p:cNvSpPr/>
          <p:nvPr/>
        </p:nvSpPr>
        <p:spPr>
          <a:xfrm>
            <a:off x="9122032" y="2110587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BE87EE-69BD-EB48-9DD5-DA170DA4F94D}"/>
              </a:ext>
            </a:extLst>
          </p:cNvPr>
          <p:cNvSpPr/>
          <p:nvPr/>
        </p:nvSpPr>
        <p:spPr>
          <a:xfrm>
            <a:off x="9122032" y="3001967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262234-C440-9646-8C45-15CF6D9DD208}"/>
              </a:ext>
            </a:extLst>
          </p:cNvPr>
          <p:cNvSpPr/>
          <p:nvPr/>
        </p:nvSpPr>
        <p:spPr>
          <a:xfrm>
            <a:off x="9122032" y="38909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5949CF-19FB-1D42-BE49-C1BB158B76B2}"/>
              </a:ext>
            </a:extLst>
          </p:cNvPr>
          <p:cNvSpPr/>
          <p:nvPr/>
        </p:nvSpPr>
        <p:spPr>
          <a:xfrm>
            <a:off x="7064632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EBA67D-7088-8F47-A94A-49D9EFD08CFB}"/>
              </a:ext>
            </a:extLst>
          </p:cNvPr>
          <p:cNvSpPr/>
          <p:nvPr/>
        </p:nvSpPr>
        <p:spPr>
          <a:xfrm>
            <a:off x="7064632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BEF69C-9711-1844-9BC8-DCFD043A9A0B}"/>
              </a:ext>
            </a:extLst>
          </p:cNvPr>
          <p:cNvSpPr/>
          <p:nvPr/>
        </p:nvSpPr>
        <p:spPr>
          <a:xfrm>
            <a:off x="7064632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393A65-A87E-1F41-AD61-11E9C632BB3B}"/>
              </a:ext>
            </a:extLst>
          </p:cNvPr>
          <p:cNvSpPr/>
          <p:nvPr/>
        </p:nvSpPr>
        <p:spPr>
          <a:xfrm>
            <a:off x="7064632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42AD92-0C8E-3E4A-BE55-152C758BDA6F}"/>
              </a:ext>
            </a:extLst>
          </p:cNvPr>
          <p:cNvCxnSpPr>
            <a:stCxn id="7" idx="6"/>
            <a:endCxn id="4" idx="2"/>
          </p:cNvCxnSpPr>
          <p:nvPr/>
        </p:nvCxnSpPr>
        <p:spPr>
          <a:xfrm>
            <a:off x="7674232" y="1983584"/>
            <a:ext cx="1447800" cy="4318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CD660CD-F8DF-EE46-B5C2-696E0390DD09}"/>
              </a:ext>
            </a:extLst>
          </p:cNvPr>
          <p:cNvSpPr txBox="1"/>
          <p:nvPr/>
        </p:nvSpPr>
        <p:spPr>
          <a:xfrm>
            <a:off x="15522766" y="2996588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DBF4D5-EB5F-364C-865E-88B171A80127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7674232" y="1983584"/>
            <a:ext cx="1447800" cy="22121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64FB15-66A0-344C-9012-B54F0E0EA9C5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>
            <a:off x="7674232" y="2720183"/>
            <a:ext cx="1447800" cy="1475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5D7D91-D32E-9C4E-A158-6624CCE36735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7674232" y="3456782"/>
            <a:ext cx="1447800" cy="7389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70709B-07A7-4140-BC26-0FE413669EAC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 flipV="1">
            <a:off x="7674232" y="4195768"/>
            <a:ext cx="14478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24526FC-59B9-1D43-A928-3AE96BD3E3E3}"/>
              </a:ext>
            </a:extLst>
          </p:cNvPr>
          <p:cNvCxnSpPr>
            <a:cxnSpLocks/>
            <a:stCxn id="7" idx="6"/>
            <a:endCxn id="5" idx="2"/>
          </p:cNvCxnSpPr>
          <p:nvPr/>
        </p:nvCxnSpPr>
        <p:spPr>
          <a:xfrm>
            <a:off x="7674232" y="1983584"/>
            <a:ext cx="1447800" cy="13231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053426-5F80-F045-B572-E86C7C3630A4}"/>
              </a:ext>
            </a:extLst>
          </p:cNvPr>
          <p:cNvCxnSpPr>
            <a:cxnSpLocks/>
            <a:stCxn id="9" idx="6"/>
            <a:endCxn id="5" idx="2"/>
          </p:cNvCxnSpPr>
          <p:nvPr/>
        </p:nvCxnSpPr>
        <p:spPr>
          <a:xfrm flipV="1">
            <a:off x="7674232" y="3306767"/>
            <a:ext cx="1447800" cy="1500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10353CD-9070-5141-A6EA-B8AF432B6F9A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 flipV="1">
            <a:off x="7674232" y="2415387"/>
            <a:ext cx="1447800" cy="1041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FE8A068-D7D8-3548-B1A8-918E436445B5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 flipV="1">
            <a:off x="7674232" y="2415387"/>
            <a:ext cx="1447800" cy="304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0B73F45-26B0-9445-AB5D-969B97599676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>
            <a:off x="7674232" y="2720183"/>
            <a:ext cx="1447800" cy="586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90B7433-4A04-4B4D-B0B8-7F8D96C47B07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 flipV="1">
            <a:off x="7674232" y="3306767"/>
            <a:ext cx="1447800" cy="14986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3F5117D-CF3A-5C47-9B55-26A495F20C27}"/>
              </a:ext>
            </a:extLst>
          </p:cNvPr>
          <p:cNvCxnSpPr>
            <a:cxnSpLocks/>
            <a:stCxn id="10" idx="6"/>
            <a:endCxn id="4" idx="2"/>
          </p:cNvCxnSpPr>
          <p:nvPr/>
        </p:nvCxnSpPr>
        <p:spPr>
          <a:xfrm flipV="1">
            <a:off x="7674232" y="2415387"/>
            <a:ext cx="1447800" cy="2389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C49AFAAF-6B45-4143-B9C8-B1497848ED93}"/>
              </a:ext>
            </a:extLst>
          </p:cNvPr>
          <p:cNvSpPr/>
          <p:nvPr/>
        </p:nvSpPr>
        <p:spPr>
          <a:xfrm>
            <a:off x="10170777" y="1857775"/>
            <a:ext cx="399055" cy="2897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8FB1BB8-62CF-1946-9AAA-C5CC0111225A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9731632" y="2415387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AB00FCE-948B-D04E-995A-4E7BCF24FFA4}"/>
              </a:ext>
            </a:extLst>
          </p:cNvPr>
          <p:cNvCxnSpPr>
            <a:cxnSpLocks/>
            <a:stCxn id="5" idx="6"/>
            <a:endCxn id="47" idx="1"/>
          </p:cNvCxnSpPr>
          <p:nvPr/>
        </p:nvCxnSpPr>
        <p:spPr>
          <a:xfrm>
            <a:off x="9731632" y="3306767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083B8BE-BF9B-464D-AA23-19734243F6C4}"/>
              </a:ext>
            </a:extLst>
          </p:cNvPr>
          <p:cNvCxnSpPr>
            <a:cxnSpLocks/>
          </p:cNvCxnSpPr>
          <p:nvPr/>
        </p:nvCxnSpPr>
        <p:spPr>
          <a:xfrm>
            <a:off x="9731632" y="4166699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FA89556-5068-A441-9CAC-271C20C5D8C3}"/>
              </a:ext>
            </a:extLst>
          </p:cNvPr>
          <p:cNvCxnSpPr>
            <a:cxnSpLocks/>
          </p:cNvCxnSpPr>
          <p:nvPr/>
        </p:nvCxnSpPr>
        <p:spPr>
          <a:xfrm>
            <a:off x="10569832" y="2437051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C0DC496-EF5A-DB4D-99ED-6CDCD593A420}"/>
              </a:ext>
            </a:extLst>
          </p:cNvPr>
          <p:cNvCxnSpPr>
            <a:cxnSpLocks/>
          </p:cNvCxnSpPr>
          <p:nvPr/>
        </p:nvCxnSpPr>
        <p:spPr>
          <a:xfrm>
            <a:off x="10569832" y="3328431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AB78201-4F0B-4C44-9A9C-5BC367C357C7}"/>
              </a:ext>
            </a:extLst>
          </p:cNvPr>
          <p:cNvCxnSpPr>
            <a:cxnSpLocks/>
          </p:cNvCxnSpPr>
          <p:nvPr/>
        </p:nvCxnSpPr>
        <p:spPr>
          <a:xfrm>
            <a:off x="10569832" y="4188363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CB9F4C8-49AC-BE4D-B127-F825536060AF}"/>
              </a:ext>
            </a:extLst>
          </p:cNvPr>
          <p:cNvSpPr txBox="1"/>
          <p:nvPr/>
        </p:nvSpPr>
        <p:spPr>
          <a:xfrm>
            <a:off x="10221270" y="2213256"/>
            <a:ext cx="252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softmax</a:t>
            </a:r>
            <a:endParaRPr lang="en-US" dirty="0">
              <a:latin typeface="Courier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57743EB1-5D6F-4647-9F8C-F124A3C47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588" y="2187485"/>
            <a:ext cx="2375244" cy="41472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8E462E5-C4B1-CB4A-824E-C8AC6F2C6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5632" y="3092859"/>
            <a:ext cx="2375244" cy="41472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0F6A915-63C2-B84F-B65F-CEB927BC4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5632" y="3938600"/>
            <a:ext cx="2612768" cy="45619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2A01153-3F7F-6644-BFE2-8694D89285D8}"/>
              </a:ext>
            </a:extLst>
          </p:cNvPr>
          <p:cNvSpPr txBox="1"/>
          <p:nvPr/>
        </p:nvSpPr>
        <p:spPr>
          <a:xfrm>
            <a:off x="7162800" y="39647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30A9A8E-1F14-F24F-898C-6D4E29D54C25}"/>
              </a:ext>
            </a:extLst>
          </p:cNvPr>
          <p:cNvSpPr/>
          <p:nvPr/>
        </p:nvSpPr>
        <p:spPr>
          <a:xfrm>
            <a:off x="1524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A441AF3-4700-4D4C-97A4-94A70A289E05}"/>
              </a:ext>
            </a:extLst>
          </p:cNvPr>
          <p:cNvSpPr/>
          <p:nvPr/>
        </p:nvSpPr>
        <p:spPr>
          <a:xfrm>
            <a:off x="152400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0768360-3B88-7D40-BC4A-C666016E741C}"/>
              </a:ext>
            </a:extLst>
          </p:cNvPr>
          <p:cNvSpPr/>
          <p:nvPr/>
        </p:nvSpPr>
        <p:spPr>
          <a:xfrm>
            <a:off x="152400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175CDD4-D652-D247-9B4F-692752AF7464}"/>
              </a:ext>
            </a:extLst>
          </p:cNvPr>
          <p:cNvSpPr/>
          <p:nvPr/>
        </p:nvSpPr>
        <p:spPr>
          <a:xfrm>
            <a:off x="152400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E444B7-D5A5-4846-A1AE-7044E3638EF1}"/>
              </a:ext>
            </a:extLst>
          </p:cNvPr>
          <p:cNvSpPr txBox="1"/>
          <p:nvPr/>
        </p:nvSpPr>
        <p:spPr>
          <a:xfrm>
            <a:off x="228600" y="39002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212EB48-A487-3441-B5C9-9F27DB460D30}"/>
              </a:ext>
            </a:extLst>
          </p:cNvPr>
          <p:cNvSpPr/>
          <p:nvPr/>
        </p:nvSpPr>
        <p:spPr>
          <a:xfrm>
            <a:off x="1828800" y="1676400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49EC0A3-2056-044A-AE2F-C88F186B5C62}"/>
              </a:ext>
            </a:extLst>
          </p:cNvPr>
          <p:cNvSpPr/>
          <p:nvPr/>
        </p:nvSpPr>
        <p:spPr>
          <a:xfrm>
            <a:off x="1828800" y="2412999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AF0B3B4-206D-6940-908E-B8F44CC68A39}"/>
              </a:ext>
            </a:extLst>
          </p:cNvPr>
          <p:cNvSpPr/>
          <p:nvPr/>
        </p:nvSpPr>
        <p:spPr>
          <a:xfrm>
            <a:off x="1828800" y="314959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CB0079F-C22D-F447-8748-DD4429427D40}"/>
              </a:ext>
            </a:extLst>
          </p:cNvPr>
          <p:cNvSpPr/>
          <p:nvPr/>
        </p:nvSpPr>
        <p:spPr>
          <a:xfrm>
            <a:off x="1828800" y="44981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FA79B31-1D20-1E44-A15E-1EC23742DAD1}"/>
              </a:ext>
            </a:extLst>
          </p:cNvPr>
          <p:cNvSpPr txBox="1"/>
          <p:nvPr/>
        </p:nvSpPr>
        <p:spPr>
          <a:xfrm>
            <a:off x="1905000" y="38978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EBD58D6-B6E6-264F-A75C-917629177410}"/>
              </a:ext>
            </a:extLst>
          </p:cNvPr>
          <p:cNvSpPr/>
          <p:nvPr/>
        </p:nvSpPr>
        <p:spPr>
          <a:xfrm>
            <a:off x="35052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291ED56-EAB4-6444-8B34-63672FF754B6}"/>
              </a:ext>
            </a:extLst>
          </p:cNvPr>
          <p:cNvSpPr/>
          <p:nvPr/>
        </p:nvSpPr>
        <p:spPr>
          <a:xfrm>
            <a:off x="3505200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B686E79-56CA-AD42-8459-398310976342}"/>
              </a:ext>
            </a:extLst>
          </p:cNvPr>
          <p:cNvSpPr/>
          <p:nvPr/>
        </p:nvSpPr>
        <p:spPr>
          <a:xfrm>
            <a:off x="3505200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01E9E4E-A9F7-0046-A54F-E1C074D731BA}"/>
              </a:ext>
            </a:extLst>
          </p:cNvPr>
          <p:cNvSpPr/>
          <p:nvPr/>
        </p:nvSpPr>
        <p:spPr>
          <a:xfrm>
            <a:off x="3505200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D06C78-41F4-464E-AF0E-1248CC676A5A}"/>
              </a:ext>
            </a:extLst>
          </p:cNvPr>
          <p:cNvSpPr txBox="1"/>
          <p:nvPr/>
        </p:nvSpPr>
        <p:spPr>
          <a:xfrm>
            <a:off x="3581400" y="39002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B100046-20AD-764A-98C6-15CD85DD0A91}"/>
              </a:ext>
            </a:extLst>
          </p:cNvPr>
          <p:cNvSpPr/>
          <p:nvPr/>
        </p:nvSpPr>
        <p:spPr>
          <a:xfrm>
            <a:off x="54102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9C1FE6E-11B8-5943-A4D8-29C373D9E851}"/>
              </a:ext>
            </a:extLst>
          </p:cNvPr>
          <p:cNvSpPr/>
          <p:nvPr/>
        </p:nvSpPr>
        <p:spPr>
          <a:xfrm>
            <a:off x="5410200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A1BD88F-8F49-D444-92C8-C752211BAEAA}"/>
              </a:ext>
            </a:extLst>
          </p:cNvPr>
          <p:cNvSpPr/>
          <p:nvPr/>
        </p:nvSpPr>
        <p:spPr>
          <a:xfrm>
            <a:off x="5410200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9F6B768-DCB7-E94B-8EA6-B6D07998F922}"/>
              </a:ext>
            </a:extLst>
          </p:cNvPr>
          <p:cNvSpPr/>
          <p:nvPr/>
        </p:nvSpPr>
        <p:spPr>
          <a:xfrm>
            <a:off x="5410200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EB86C79-4210-9543-83E6-0D045AD38EF0}"/>
              </a:ext>
            </a:extLst>
          </p:cNvPr>
          <p:cNvSpPr txBox="1"/>
          <p:nvPr/>
        </p:nvSpPr>
        <p:spPr>
          <a:xfrm>
            <a:off x="5486400" y="39002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FCF439-C5E4-9649-8385-752CE3555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9422" y="1791880"/>
            <a:ext cx="372778" cy="3441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D04483-3165-034C-BE0B-15F0A4D7A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7211" y="2530866"/>
            <a:ext cx="372778" cy="3441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80BE36-B407-0D44-8AF7-EB6CFBA76C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9179" y="3300221"/>
            <a:ext cx="372778" cy="3512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AFE58B-058B-BA45-A9EE-D6F6C0E4EA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4641" y="4630281"/>
            <a:ext cx="462715" cy="3454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D288C3A-C36C-8B45-8975-F43E3BB073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1933" y="4613010"/>
            <a:ext cx="537661" cy="37994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12BC2E8-5A0C-5A43-9CD3-6E23F71C0B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5885" y="4630281"/>
            <a:ext cx="462715" cy="3454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913E5AA-E16B-F54D-AA02-856880D05E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4565" y="1817269"/>
            <a:ext cx="372778" cy="34410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90791AF-85B3-AE4C-8102-D8EEFB1D3A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19467" y="2530866"/>
            <a:ext cx="372778" cy="3441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24C2811-1A29-5648-842D-91B62BE1E0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47260" y="3291039"/>
            <a:ext cx="338889" cy="3193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29AA10B-F33D-3E40-82EC-9CD1D6C566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04502" y="3259105"/>
            <a:ext cx="394285" cy="3512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7AECD10-FAC9-0044-8A9E-DB39334D940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2785" y="2504765"/>
            <a:ext cx="433714" cy="37851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6457251-B511-594C-A7FA-19373383959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94257" y="1803124"/>
            <a:ext cx="394285" cy="34410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DE54AC2B-BD58-CD45-8754-2ECD37D744D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00742" y="2286104"/>
            <a:ext cx="554762" cy="25853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F54B6809-8D43-374B-866E-FAEBC539B51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93513" y="3199165"/>
            <a:ext cx="554762" cy="2585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ED4B2D8-497C-2545-B102-D16DA940734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98838" y="4073494"/>
            <a:ext cx="554762" cy="2639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2E5A591-9F0D-0948-815B-21453BD17A6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86400" y="3319869"/>
            <a:ext cx="490130" cy="26391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A3AAC56-D10E-A94C-898F-D0044F1AE08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86400" y="2639453"/>
            <a:ext cx="490130" cy="25853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7D8FFC3-5BF1-7848-8214-BDECAF7A5D0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510905" y="1877453"/>
            <a:ext cx="490130" cy="25853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A100085-647A-DF4E-8B43-0FC5F604BF3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477153" y="4739771"/>
            <a:ext cx="471835" cy="235916"/>
          </a:xfrm>
          <a:prstGeom prst="rect">
            <a:avLst/>
          </a:prstGeom>
        </p:spPr>
      </p:pic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3ECE2D3-5359-324A-9257-C777AA415E9C}"/>
              </a:ext>
            </a:extLst>
          </p:cNvPr>
          <p:cNvCxnSpPr>
            <a:cxnSpLocks/>
            <a:stCxn id="35" idx="6"/>
            <a:endCxn id="42" idx="2"/>
          </p:cNvCxnSpPr>
          <p:nvPr/>
        </p:nvCxnSpPr>
        <p:spPr>
          <a:xfrm flipV="1">
            <a:off x="762000" y="1981200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ABCD7A0-8A5E-0649-A78C-A9A10F8D687C}"/>
              </a:ext>
            </a:extLst>
          </p:cNvPr>
          <p:cNvCxnSpPr>
            <a:cxnSpLocks/>
            <a:stCxn id="35" idx="6"/>
            <a:endCxn id="43" idx="2"/>
          </p:cNvCxnSpPr>
          <p:nvPr/>
        </p:nvCxnSpPr>
        <p:spPr>
          <a:xfrm>
            <a:off x="762000" y="1983584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43F17B1-E77E-3242-9073-5E30192DE4F1}"/>
              </a:ext>
            </a:extLst>
          </p:cNvPr>
          <p:cNvCxnSpPr>
            <a:cxnSpLocks/>
            <a:stCxn id="35" idx="6"/>
            <a:endCxn id="45" idx="2"/>
          </p:cNvCxnSpPr>
          <p:nvPr/>
        </p:nvCxnSpPr>
        <p:spPr>
          <a:xfrm>
            <a:off x="762000" y="1983584"/>
            <a:ext cx="1066800" cy="1470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7AA8CC3-A41D-2641-AEC3-00760CF4A2F4}"/>
              </a:ext>
            </a:extLst>
          </p:cNvPr>
          <p:cNvCxnSpPr>
            <a:cxnSpLocks/>
            <a:stCxn id="35" idx="6"/>
            <a:endCxn id="46" idx="2"/>
          </p:cNvCxnSpPr>
          <p:nvPr/>
        </p:nvCxnSpPr>
        <p:spPr>
          <a:xfrm>
            <a:off x="762000" y="1983584"/>
            <a:ext cx="1066800" cy="281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CBA05B1-1FF2-924E-8540-42C7CCD0D09F}"/>
              </a:ext>
            </a:extLst>
          </p:cNvPr>
          <p:cNvCxnSpPr>
            <a:cxnSpLocks/>
            <a:stCxn id="36" idx="6"/>
            <a:endCxn id="42" idx="2"/>
          </p:cNvCxnSpPr>
          <p:nvPr/>
        </p:nvCxnSpPr>
        <p:spPr>
          <a:xfrm flipV="1">
            <a:off x="762000" y="1981200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1A1430B-7D9B-534C-BE41-71F12328FC51}"/>
              </a:ext>
            </a:extLst>
          </p:cNvPr>
          <p:cNvCxnSpPr>
            <a:cxnSpLocks/>
            <a:stCxn id="36" idx="6"/>
            <a:endCxn id="46" idx="2"/>
          </p:cNvCxnSpPr>
          <p:nvPr/>
        </p:nvCxnSpPr>
        <p:spPr>
          <a:xfrm>
            <a:off x="762000" y="2720183"/>
            <a:ext cx="1066800" cy="2082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5BBF901-F044-4D4A-BDCC-94282E86A03D}"/>
              </a:ext>
            </a:extLst>
          </p:cNvPr>
          <p:cNvCxnSpPr>
            <a:cxnSpLocks/>
            <a:stCxn id="37" idx="6"/>
            <a:endCxn id="45" idx="2"/>
          </p:cNvCxnSpPr>
          <p:nvPr/>
        </p:nvCxnSpPr>
        <p:spPr>
          <a:xfrm flipV="1">
            <a:off x="762000" y="3454398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BDD6522C-378B-C145-8588-00A5DD78D75F}"/>
              </a:ext>
            </a:extLst>
          </p:cNvPr>
          <p:cNvCxnSpPr>
            <a:cxnSpLocks/>
            <a:stCxn id="36" idx="6"/>
            <a:endCxn id="43" idx="2"/>
          </p:cNvCxnSpPr>
          <p:nvPr/>
        </p:nvCxnSpPr>
        <p:spPr>
          <a:xfrm flipV="1">
            <a:off x="762000" y="2717799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E3CA7E1-B791-F643-A52A-C201B74E77C2}"/>
              </a:ext>
            </a:extLst>
          </p:cNvPr>
          <p:cNvCxnSpPr>
            <a:cxnSpLocks/>
            <a:stCxn id="36" idx="6"/>
            <a:endCxn id="45" idx="2"/>
          </p:cNvCxnSpPr>
          <p:nvPr/>
        </p:nvCxnSpPr>
        <p:spPr>
          <a:xfrm>
            <a:off x="762000" y="2720183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A4370DF-83A4-7A43-84B5-47EFA835A973}"/>
              </a:ext>
            </a:extLst>
          </p:cNvPr>
          <p:cNvCxnSpPr>
            <a:cxnSpLocks/>
            <a:stCxn id="37" idx="6"/>
            <a:endCxn id="46" idx="2"/>
          </p:cNvCxnSpPr>
          <p:nvPr/>
        </p:nvCxnSpPr>
        <p:spPr>
          <a:xfrm>
            <a:off x="762000" y="3456782"/>
            <a:ext cx="1066800" cy="1346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20EF41F6-7E7D-4746-B5BA-E33F8AACDD3A}"/>
              </a:ext>
            </a:extLst>
          </p:cNvPr>
          <p:cNvCxnSpPr>
            <a:cxnSpLocks/>
            <a:stCxn id="37" idx="6"/>
            <a:endCxn id="43" idx="2"/>
          </p:cNvCxnSpPr>
          <p:nvPr/>
        </p:nvCxnSpPr>
        <p:spPr>
          <a:xfrm flipV="1">
            <a:off x="762000" y="2717799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7F271589-F31A-8548-A1A9-8E363DC490B7}"/>
              </a:ext>
            </a:extLst>
          </p:cNvPr>
          <p:cNvCxnSpPr>
            <a:cxnSpLocks/>
            <a:stCxn id="37" idx="6"/>
            <a:endCxn id="42" idx="2"/>
          </p:cNvCxnSpPr>
          <p:nvPr/>
        </p:nvCxnSpPr>
        <p:spPr>
          <a:xfrm flipV="1">
            <a:off x="762000" y="1981200"/>
            <a:ext cx="1066800" cy="1475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16E567D3-4C4B-0547-8B5F-CCEB65CA29E6}"/>
              </a:ext>
            </a:extLst>
          </p:cNvPr>
          <p:cNvCxnSpPr>
            <a:cxnSpLocks/>
            <a:stCxn id="39" idx="6"/>
            <a:endCxn id="42" idx="2"/>
          </p:cNvCxnSpPr>
          <p:nvPr/>
        </p:nvCxnSpPr>
        <p:spPr>
          <a:xfrm flipV="1">
            <a:off x="762000" y="1981200"/>
            <a:ext cx="1066800" cy="282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9A3574CE-D484-B141-979B-3D957468BCA2}"/>
              </a:ext>
            </a:extLst>
          </p:cNvPr>
          <p:cNvCxnSpPr>
            <a:cxnSpLocks/>
            <a:stCxn id="39" idx="6"/>
            <a:endCxn id="43" idx="2"/>
          </p:cNvCxnSpPr>
          <p:nvPr/>
        </p:nvCxnSpPr>
        <p:spPr>
          <a:xfrm flipV="1">
            <a:off x="762000" y="2717799"/>
            <a:ext cx="1066800" cy="208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FEE98790-01FE-B94D-B198-9B5AE88464B2}"/>
              </a:ext>
            </a:extLst>
          </p:cNvPr>
          <p:cNvCxnSpPr>
            <a:cxnSpLocks/>
            <a:stCxn id="39" idx="6"/>
            <a:endCxn id="45" idx="2"/>
          </p:cNvCxnSpPr>
          <p:nvPr/>
        </p:nvCxnSpPr>
        <p:spPr>
          <a:xfrm flipV="1">
            <a:off x="762000" y="3454398"/>
            <a:ext cx="1066800" cy="1350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94E60EF2-2C34-714A-8FF9-5D3E24E36813}"/>
              </a:ext>
            </a:extLst>
          </p:cNvPr>
          <p:cNvCxnSpPr>
            <a:cxnSpLocks/>
            <a:stCxn id="39" idx="6"/>
            <a:endCxn id="46" idx="2"/>
          </p:cNvCxnSpPr>
          <p:nvPr/>
        </p:nvCxnSpPr>
        <p:spPr>
          <a:xfrm flipV="1">
            <a:off x="762000" y="48029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F7825F59-9CB9-6344-9B57-17527746426F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65A182EC-8071-6645-86B2-10FC3010459A}"/>
              </a:ext>
            </a:extLst>
          </p:cNvPr>
          <p:cNvCxnSpPr>
            <a:cxnSpLocks/>
          </p:cNvCxnSpPr>
          <p:nvPr/>
        </p:nvCxnSpPr>
        <p:spPr>
          <a:xfrm>
            <a:off x="2438400" y="1985968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37691FB5-9F33-5E41-9A0A-D6D0DC947AA9}"/>
              </a:ext>
            </a:extLst>
          </p:cNvPr>
          <p:cNvCxnSpPr>
            <a:cxnSpLocks/>
          </p:cNvCxnSpPr>
          <p:nvPr/>
        </p:nvCxnSpPr>
        <p:spPr>
          <a:xfrm>
            <a:off x="2438400" y="1985968"/>
            <a:ext cx="1066800" cy="1470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F929864A-6C42-9A4A-AA31-DCE78AC3DFA7}"/>
              </a:ext>
            </a:extLst>
          </p:cNvPr>
          <p:cNvCxnSpPr>
            <a:cxnSpLocks/>
          </p:cNvCxnSpPr>
          <p:nvPr/>
        </p:nvCxnSpPr>
        <p:spPr>
          <a:xfrm>
            <a:off x="2438400" y="1985968"/>
            <a:ext cx="1066800" cy="281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2557496D-90FC-8E49-9C3B-FD924BD921F3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96C6287D-0C84-3F44-8E45-3EBFB69B44D5}"/>
              </a:ext>
            </a:extLst>
          </p:cNvPr>
          <p:cNvCxnSpPr>
            <a:cxnSpLocks/>
          </p:cNvCxnSpPr>
          <p:nvPr/>
        </p:nvCxnSpPr>
        <p:spPr>
          <a:xfrm>
            <a:off x="2438400" y="2722567"/>
            <a:ext cx="1066800" cy="2082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120AF504-55DC-D34F-844F-3A95DF368096}"/>
              </a:ext>
            </a:extLst>
          </p:cNvPr>
          <p:cNvCxnSpPr>
            <a:cxnSpLocks/>
          </p:cNvCxnSpPr>
          <p:nvPr/>
        </p:nvCxnSpPr>
        <p:spPr>
          <a:xfrm flipV="1">
            <a:off x="2438400" y="3456782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CE9EB7F5-3372-C740-95EA-1E454BE1C05C}"/>
              </a:ext>
            </a:extLst>
          </p:cNvPr>
          <p:cNvCxnSpPr>
            <a:cxnSpLocks/>
          </p:cNvCxnSpPr>
          <p:nvPr/>
        </p:nvCxnSpPr>
        <p:spPr>
          <a:xfrm flipV="1">
            <a:off x="2438400" y="2720183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73697004-4831-AE43-A5ED-784069FE97F9}"/>
              </a:ext>
            </a:extLst>
          </p:cNvPr>
          <p:cNvCxnSpPr>
            <a:cxnSpLocks/>
          </p:cNvCxnSpPr>
          <p:nvPr/>
        </p:nvCxnSpPr>
        <p:spPr>
          <a:xfrm>
            <a:off x="2438400" y="2722567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229FFCF0-28DA-D845-9BB1-5B73A19C0F95}"/>
              </a:ext>
            </a:extLst>
          </p:cNvPr>
          <p:cNvCxnSpPr>
            <a:cxnSpLocks/>
          </p:cNvCxnSpPr>
          <p:nvPr/>
        </p:nvCxnSpPr>
        <p:spPr>
          <a:xfrm>
            <a:off x="2438400" y="3459166"/>
            <a:ext cx="1066800" cy="1346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B33ABE2A-AB6B-5441-8521-4B340F180538}"/>
              </a:ext>
            </a:extLst>
          </p:cNvPr>
          <p:cNvCxnSpPr>
            <a:cxnSpLocks/>
          </p:cNvCxnSpPr>
          <p:nvPr/>
        </p:nvCxnSpPr>
        <p:spPr>
          <a:xfrm flipV="1">
            <a:off x="2438400" y="2720183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357EF21-034E-9D4C-80D8-3406AA34893F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1475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AE527D8-4141-8E41-B6C6-33739702ACEA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282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D28FD8A-010E-CA44-BBA2-FD8BF8416596}"/>
              </a:ext>
            </a:extLst>
          </p:cNvPr>
          <p:cNvCxnSpPr>
            <a:cxnSpLocks/>
          </p:cNvCxnSpPr>
          <p:nvPr/>
        </p:nvCxnSpPr>
        <p:spPr>
          <a:xfrm flipV="1">
            <a:off x="2438400" y="2720183"/>
            <a:ext cx="1066800" cy="208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609044F1-96A8-DC42-B7B2-1C9CA2F1B66B}"/>
              </a:ext>
            </a:extLst>
          </p:cNvPr>
          <p:cNvCxnSpPr>
            <a:cxnSpLocks/>
          </p:cNvCxnSpPr>
          <p:nvPr/>
        </p:nvCxnSpPr>
        <p:spPr>
          <a:xfrm flipV="1">
            <a:off x="2438400" y="3456782"/>
            <a:ext cx="1066800" cy="1350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E7F8137A-5D13-CF43-8EF4-D1F112B22AD6}"/>
              </a:ext>
            </a:extLst>
          </p:cNvPr>
          <p:cNvCxnSpPr>
            <a:cxnSpLocks/>
          </p:cNvCxnSpPr>
          <p:nvPr/>
        </p:nvCxnSpPr>
        <p:spPr>
          <a:xfrm flipV="1">
            <a:off x="2438400" y="4805368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CD65653C-0165-2C4C-92B7-FE7DC71C3C87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4F777358-80CD-3241-98E3-E428B9AF6390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E0F675C8-1B24-524F-858C-C86971377E78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1470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05B40515-0F4D-5C46-9A99-79394DF76AA3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281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7A06DE4D-5375-BB40-9268-1C5AC95D4199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D6E92EF-39FC-234C-A220-A3F83E361EEB}"/>
              </a:ext>
            </a:extLst>
          </p:cNvPr>
          <p:cNvCxnSpPr>
            <a:cxnSpLocks/>
          </p:cNvCxnSpPr>
          <p:nvPr/>
        </p:nvCxnSpPr>
        <p:spPr>
          <a:xfrm>
            <a:off x="6019800" y="2722567"/>
            <a:ext cx="1066800" cy="2082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E03F6A3F-FCF7-FE4C-8D94-82A79307AA97}"/>
              </a:ext>
            </a:extLst>
          </p:cNvPr>
          <p:cNvCxnSpPr>
            <a:cxnSpLocks/>
          </p:cNvCxnSpPr>
          <p:nvPr/>
        </p:nvCxnSpPr>
        <p:spPr>
          <a:xfrm flipV="1">
            <a:off x="6019800" y="3456782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335386F5-1965-D341-8E1A-C4FAC31BA97F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78BF3F7F-586A-4B42-B3F6-F5AD2C58961F}"/>
              </a:ext>
            </a:extLst>
          </p:cNvPr>
          <p:cNvCxnSpPr>
            <a:cxnSpLocks/>
          </p:cNvCxnSpPr>
          <p:nvPr/>
        </p:nvCxnSpPr>
        <p:spPr>
          <a:xfrm>
            <a:off x="6019800" y="2722567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976F0F04-7C4E-B644-9BCF-ADA074FA9983}"/>
              </a:ext>
            </a:extLst>
          </p:cNvPr>
          <p:cNvCxnSpPr>
            <a:cxnSpLocks/>
          </p:cNvCxnSpPr>
          <p:nvPr/>
        </p:nvCxnSpPr>
        <p:spPr>
          <a:xfrm>
            <a:off x="6019800" y="3459166"/>
            <a:ext cx="1066800" cy="1346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3AF7B9B-CBF7-1249-A51A-763A66E85AC1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2B7FA1F7-B4AA-324B-86F1-2ED5A1CB2D08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1475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712D3E96-08D3-A143-9773-6266F721701B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282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781899A1-AD76-EC43-8196-67259176AA09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208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EE16F824-6829-FF49-8BE4-F9B0B4363308}"/>
              </a:ext>
            </a:extLst>
          </p:cNvPr>
          <p:cNvCxnSpPr>
            <a:cxnSpLocks/>
          </p:cNvCxnSpPr>
          <p:nvPr/>
        </p:nvCxnSpPr>
        <p:spPr>
          <a:xfrm flipV="1">
            <a:off x="6019800" y="3456782"/>
            <a:ext cx="1066800" cy="1350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1A9418F8-DA02-FA4C-AA82-7B0BA7831519}"/>
              </a:ext>
            </a:extLst>
          </p:cNvPr>
          <p:cNvCxnSpPr>
            <a:cxnSpLocks/>
          </p:cNvCxnSpPr>
          <p:nvPr/>
        </p:nvCxnSpPr>
        <p:spPr>
          <a:xfrm flipV="1">
            <a:off x="6019800" y="4805368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7C96864B-164A-264C-8D12-EEB1EEF08CBF}"/>
              </a:ext>
            </a:extLst>
          </p:cNvPr>
          <p:cNvSpPr txBox="1"/>
          <p:nvPr/>
        </p:nvSpPr>
        <p:spPr>
          <a:xfrm>
            <a:off x="4528279" y="29308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3D8C7955-1B4B-AD4D-A686-20CD5A764FF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314015" y="5613402"/>
            <a:ext cx="4628677" cy="902645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5B927CD3-EB61-6841-86E9-C1F1725F690F}"/>
              </a:ext>
            </a:extLst>
          </p:cNvPr>
          <p:cNvSpPr txBox="1"/>
          <p:nvPr/>
        </p:nvSpPr>
        <p:spPr>
          <a:xfrm>
            <a:off x="8398132" y="5675332"/>
            <a:ext cx="328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 = nonlinear activation function</a:t>
            </a:r>
          </a:p>
        </p:txBody>
      </p:sp>
    </p:spTree>
    <p:extLst>
      <p:ext uri="{BB962C8B-B14F-4D97-AF65-F5344CB8AC3E}">
        <p14:creationId xmlns:p14="http://schemas.microsoft.com/office/powerpoint/2010/main" val="3400429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A302-9CEB-6B49-ABD1-29F430BB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Connectivity Patterns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43A5720-5954-FF44-86F2-64DBD510BFDF}"/>
              </a:ext>
            </a:extLst>
          </p:cNvPr>
          <p:cNvSpPr/>
          <p:nvPr/>
        </p:nvSpPr>
        <p:spPr>
          <a:xfrm>
            <a:off x="9122032" y="2110587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5949CF-19FB-1D42-BE49-C1BB158B76B2}"/>
              </a:ext>
            </a:extLst>
          </p:cNvPr>
          <p:cNvSpPr/>
          <p:nvPr/>
        </p:nvSpPr>
        <p:spPr>
          <a:xfrm>
            <a:off x="7064632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42AD92-0C8E-3E4A-BE55-152C758BDA6F}"/>
              </a:ext>
            </a:extLst>
          </p:cNvPr>
          <p:cNvCxnSpPr>
            <a:stCxn id="7" idx="6"/>
            <a:endCxn id="4" idx="2"/>
          </p:cNvCxnSpPr>
          <p:nvPr/>
        </p:nvCxnSpPr>
        <p:spPr>
          <a:xfrm>
            <a:off x="7674232" y="1983584"/>
            <a:ext cx="1447800" cy="4318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8FB1BB8-62CF-1946-9AAA-C5CC0111225A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9731632" y="2415387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F30A9A8E-1F14-F24F-898C-6D4E29D54C25}"/>
              </a:ext>
            </a:extLst>
          </p:cNvPr>
          <p:cNvSpPr/>
          <p:nvPr/>
        </p:nvSpPr>
        <p:spPr>
          <a:xfrm>
            <a:off x="1524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212EB48-A487-3441-B5C9-9F27DB460D30}"/>
              </a:ext>
            </a:extLst>
          </p:cNvPr>
          <p:cNvSpPr/>
          <p:nvPr/>
        </p:nvSpPr>
        <p:spPr>
          <a:xfrm>
            <a:off x="1828800" y="1676400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EBD58D6-B6E6-264F-A75C-917629177410}"/>
              </a:ext>
            </a:extLst>
          </p:cNvPr>
          <p:cNvSpPr/>
          <p:nvPr/>
        </p:nvSpPr>
        <p:spPr>
          <a:xfrm>
            <a:off x="35052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B100046-20AD-764A-98C6-15CD85DD0A91}"/>
              </a:ext>
            </a:extLst>
          </p:cNvPr>
          <p:cNvSpPr/>
          <p:nvPr/>
        </p:nvSpPr>
        <p:spPr>
          <a:xfrm>
            <a:off x="54102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FCF439-C5E4-9649-8385-752CE3555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422" y="1791880"/>
            <a:ext cx="372778" cy="3441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913E5AA-E16B-F54D-AA02-856880D05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565" y="1817269"/>
            <a:ext cx="372778" cy="34410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6457251-B511-594C-A7FA-193733839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257" y="1803124"/>
            <a:ext cx="394285" cy="34410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DE54AC2B-BD58-CD45-8754-2ECD37D74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0742" y="2286104"/>
            <a:ext cx="554762" cy="25853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7D8FFC3-5BF1-7848-8214-BDECAF7A5D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0905" y="1877453"/>
            <a:ext cx="490130" cy="258531"/>
          </a:xfrm>
          <a:prstGeom prst="rect">
            <a:avLst/>
          </a:prstGeom>
        </p:spPr>
      </p:pic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3ECE2D3-5359-324A-9257-C777AA415E9C}"/>
              </a:ext>
            </a:extLst>
          </p:cNvPr>
          <p:cNvCxnSpPr>
            <a:cxnSpLocks/>
            <a:stCxn id="35" idx="6"/>
            <a:endCxn id="42" idx="2"/>
          </p:cNvCxnSpPr>
          <p:nvPr/>
        </p:nvCxnSpPr>
        <p:spPr>
          <a:xfrm flipV="1">
            <a:off x="762000" y="1981200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F7825F59-9CB9-6344-9B57-17527746426F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CD65653C-0165-2C4C-92B7-FE7DC71C3C87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5B927CD3-EB61-6841-86E9-C1F1725F690F}"/>
              </a:ext>
            </a:extLst>
          </p:cNvPr>
          <p:cNvSpPr txBox="1"/>
          <p:nvPr/>
        </p:nvSpPr>
        <p:spPr>
          <a:xfrm>
            <a:off x="8398132" y="5675332"/>
            <a:ext cx="328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 = nonlinear activation function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E4CAC19-BA90-A74B-B4A8-25B7BA3D4FA9}"/>
              </a:ext>
            </a:extLst>
          </p:cNvPr>
          <p:cNvSpPr txBox="1"/>
          <p:nvPr/>
        </p:nvSpPr>
        <p:spPr>
          <a:xfrm>
            <a:off x="4528279" y="1752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895A0234-EE96-7E4D-9F0C-74B48E0281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7628" y="5538543"/>
            <a:ext cx="48768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1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Neural Nets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003922"/>
            <a:ext cx="12192000" cy="43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Instructor: Nikita </a:t>
            </a:r>
            <a:r>
              <a:rPr lang="en-US" sz="2400" dirty="0" err="1">
                <a:latin typeface="Calibri"/>
                <a:cs typeface="Calibri"/>
              </a:rPr>
              <a:t>Kitaev</a:t>
            </a:r>
            <a:r>
              <a:rPr lang="en-US" sz="2400" dirty="0">
                <a:latin typeface="Calibri"/>
                <a:cs typeface="Calibri"/>
              </a:rPr>
              <a:t> --- University of California, Berkeley</a:t>
            </a:r>
            <a:endParaRPr lang="en-US" sz="1400" dirty="0">
              <a:latin typeface="Calibri"/>
              <a:cs typeface="Calibri"/>
            </a:endParaRPr>
          </a:p>
        </p:txBody>
      </p:sp>
      <p:pic>
        <p:nvPicPr>
          <p:cNvPr id="8" name="Picture 7" descr="NeuralNets2.png">
            <a:extLst>
              <a:ext uri="{FF2B5EF4-FFF2-40B4-BE49-F238E27FC236}">
                <a16:creationId xmlns:a16="http://schemas.microsoft.com/office/drawing/2014/main" id="{4049D18A-760C-3E4F-99EF-4C11599E0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702" y="2133600"/>
            <a:ext cx="4908174" cy="35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94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BF5D0-904A-B74F-8270-F6EDF1275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Connectivity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7AA45-C03A-714A-B2AF-29AEA6D63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paths help with expressing complicated functions</a:t>
            </a:r>
          </a:p>
          <a:p>
            <a:r>
              <a:rPr lang="en-US" dirty="0"/>
              <a:t>Shallow paths are easier to train</a:t>
            </a:r>
          </a:p>
          <a:p>
            <a:r>
              <a:rPr lang="en-US" dirty="0"/>
              <a:t>Solution: use a mix of both!</a:t>
            </a:r>
          </a:p>
        </p:txBody>
      </p:sp>
    </p:spTree>
    <p:extLst>
      <p:ext uri="{BB962C8B-B14F-4D97-AF65-F5344CB8AC3E}">
        <p14:creationId xmlns:p14="http://schemas.microsoft.com/office/powerpoint/2010/main" val="427522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A302-9CEB-6B49-ABD1-29F430BB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Connectivity Patterns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43A5720-5954-FF44-86F2-64DBD510BFDF}"/>
              </a:ext>
            </a:extLst>
          </p:cNvPr>
          <p:cNvSpPr/>
          <p:nvPr/>
        </p:nvSpPr>
        <p:spPr>
          <a:xfrm>
            <a:off x="9122032" y="2110587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BE87EE-69BD-EB48-9DD5-DA170DA4F94D}"/>
              </a:ext>
            </a:extLst>
          </p:cNvPr>
          <p:cNvSpPr/>
          <p:nvPr/>
        </p:nvSpPr>
        <p:spPr>
          <a:xfrm>
            <a:off x="9122032" y="3001967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262234-C440-9646-8C45-15CF6D9DD208}"/>
              </a:ext>
            </a:extLst>
          </p:cNvPr>
          <p:cNvSpPr/>
          <p:nvPr/>
        </p:nvSpPr>
        <p:spPr>
          <a:xfrm>
            <a:off x="9122032" y="38909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5949CF-19FB-1D42-BE49-C1BB158B76B2}"/>
              </a:ext>
            </a:extLst>
          </p:cNvPr>
          <p:cNvSpPr/>
          <p:nvPr/>
        </p:nvSpPr>
        <p:spPr>
          <a:xfrm>
            <a:off x="7064632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EBA67D-7088-8F47-A94A-49D9EFD08CFB}"/>
              </a:ext>
            </a:extLst>
          </p:cNvPr>
          <p:cNvSpPr/>
          <p:nvPr/>
        </p:nvSpPr>
        <p:spPr>
          <a:xfrm>
            <a:off x="7064632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BEF69C-9711-1844-9BC8-DCFD043A9A0B}"/>
              </a:ext>
            </a:extLst>
          </p:cNvPr>
          <p:cNvSpPr/>
          <p:nvPr/>
        </p:nvSpPr>
        <p:spPr>
          <a:xfrm>
            <a:off x="7064632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393A65-A87E-1F41-AD61-11E9C632BB3B}"/>
              </a:ext>
            </a:extLst>
          </p:cNvPr>
          <p:cNvSpPr/>
          <p:nvPr/>
        </p:nvSpPr>
        <p:spPr>
          <a:xfrm>
            <a:off x="7064632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42AD92-0C8E-3E4A-BE55-152C758BDA6F}"/>
              </a:ext>
            </a:extLst>
          </p:cNvPr>
          <p:cNvCxnSpPr>
            <a:stCxn id="7" idx="6"/>
            <a:endCxn id="4" idx="2"/>
          </p:cNvCxnSpPr>
          <p:nvPr/>
        </p:nvCxnSpPr>
        <p:spPr>
          <a:xfrm>
            <a:off x="7674232" y="1983584"/>
            <a:ext cx="1447800" cy="4318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CD660CD-F8DF-EE46-B5C2-696E0390DD09}"/>
              </a:ext>
            </a:extLst>
          </p:cNvPr>
          <p:cNvSpPr txBox="1"/>
          <p:nvPr/>
        </p:nvSpPr>
        <p:spPr>
          <a:xfrm>
            <a:off x="15522766" y="2996588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DBF4D5-EB5F-364C-865E-88B171A80127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7674232" y="1983584"/>
            <a:ext cx="1447800" cy="22121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64FB15-66A0-344C-9012-B54F0E0EA9C5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>
            <a:off x="7674232" y="2720183"/>
            <a:ext cx="1447800" cy="1475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5D7D91-D32E-9C4E-A158-6624CCE36735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7674232" y="3456782"/>
            <a:ext cx="1447800" cy="7389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70709B-07A7-4140-BC26-0FE413669EAC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 flipV="1">
            <a:off x="7674232" y="4195768"/>
            <a:ext cx="14478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24526FC-59B9-1D43-A928-3AE96BD3E3E3}"/>
              </a:ext>
            </a:extLst>
          </p:cNvPr>
          <p:cNvCxnSpPr>
            <a:cxnSpLocks/>
            <a:stCxn id="7" idx="6"/>
            <a:endCxn id="5" idx="2"/>
          </p:cNvCxnSpPr>
          <p:nvPr/>
        </p:nvCxnSpPr>
        <p:spPr>
          <a:xfrm>
            <a:off x="7674232" y="1983584"/>
            <a:ext cx="1447800" cy="13231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053426-5F80-F045-B572-E86C7C3630A4}"/>
              </a:ext>
            </a:extLst>
          </p:cNvPr>
          <p:cNvCxnSpPr>
            <a:cxnSpLocks/>
            <a:stCxn id="9" idx="6"/>
            <a:endCxn id="5" idx="2"/>
          </p:cNvCxnSpPr>
          <p:nvPr/>
        </p:nvCxnSpPr>
        <p:spPr>
          <a:xfrm flipV="1">
            <a:off x="7674232" y="3306767"/>
            <a:ext cx="1447800" cy="1500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10353CD-9070-5141-A6EA-B8AF432B6F9A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 flipV="1">
            <a:off x="7674232" y="2415387"/>
            <a:ext cx="1447800" cy="1041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FE8A068-D7D8-3548-B1A8-918E436445B5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 flipV="1">
            <a:off x="7674232" y="2415387"/>
            <a:ext cx="1447800" cy="304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0B73F45-26B0-9445-AB5D-969B97599676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>
            <a:off x="7674232" y="2720183"/>
            <a:ext cx="1447800" cy="586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90B7433-4A04-4B4D-B0B8-7F8D96C47B07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 flipV="1">
            <a:off x="7674232" y="3306767"/>
            <a:ext cx="1447800" cy="14986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3F5117D-CF3A-5C47-9B55-26A495F20C27}"/>
              </a:ext>
            </a:extLst>
          </p:cNvPr>
          <p:cNvCxnSpPr>
            <a:cxnSpLocks/>
            <a:stCxn id="10" idx="6"/>
            <a:endCxn id="4" idx="2"/>
          </p:cNvCxnSpPr>
          <p:nvPr/>
        </p:nvCxnSpPr>
        <p:spPr>
          <a:xfrm flipV="1">
            <a:off x="7674232" y="2415387"/>
            <a:ext cx="1447800" cy="2389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C49AFAAF-6B45-4143-B9C8-B1497848ED93}"/>
              </a:ext>
            </a:extLst>
          </p:cNvPr>
          <p:cNvSpPr/>
          <p:nvPr/>
        </p:nvSpPr>
        <p:spPr>
          <a:xfrm>
            <a:off x="10170777" y="1857775"/>
            <a:ext cx="399055" cy="2897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8FB1BB8-62CF-1946-9AAA-C5CC0111225A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9731632" y="2415387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AB00FCE-948B-D04E-995A-4E7BCF24FFA4}"/>
              </a:ext>
            </a:extLst>
          </p:cNvPr>
          <p:cNvCxnSpPr>
            <a:cxnSpLocks/>
            <a:stCxn id="5" idx="6"/>
            <a:endCxn id="47" idx="1"/>
          </p:cNvCxnSpPr>
          <p:nvPr/>
        </p:nvCxnSpPr>
        <p:spPr>
          <a:xfrm>
            <a:off x="9731632" y="3306767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083B8BE-BF9B-464D-AA23-19734243F6C4}"/>
              </a:ext>
            </a:extLst>
          </p:cNvPr>
          <p:cNvCxnSpPr>
            <a:cxnSpLocks/>
          </p:cNvCxnSpPr>
          <p:nvPr/>
        </p:nvCxnSpPr>
        <p:spPr>
          <a:xfrm>
            <a:off x="9731632" y="4166699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FA89556-5068-A441-9CAC-271C20C5D8C3}"/>
              </a:ext>
            </a:extLst>
          </p:cNvPr>
          <p:cNvCxnSpPr>
            <a:cxnSpLocks/>
          </p:cNvCxnSpPr>
          <p:nvPr/>
        </p:nvCxnSpPr>
        <p:spPr>
          <a:xfrm>
            <a:off x="10569832" y="2437051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C0DC496-EF5A-DB4D-99ED-6CDCD593A420}"/>
              </a:ext>
            </a:extLst>
          </p:cNvPr>
          <p:cNvCxnSpPr>
            <a:cxnSpLocks/>
          </p:cNvCxnSpPr>
          <p:nvPr/>
        </p:nvCxnSpPr>
        <p:spPr>
          <a:xfrm>
            <a:off x="10569832" y="3328431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AB78201-4F0B-4C44-9A9C-5BC367C357C7}"/>
              </a:ext>
            </a:extLst>
          </p:cNvPr>
          <p:cNvCxnSpPr>
            <a:cxnSpLocks/>
          </p:cNvCxnSpPr>
          <p:nvPr/>
        </p:nvCxnSpPr>
        <p:spPr>
          <a:xfrm>
            <a:off x="10569832" y="4188363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CB9F4C8-49AC-BE4D-B127-F825536060AF}"/>
              </a:ext>
            </a:extLst>
          </p:cNvPr>
          <p:cNvSpPr txBox="1"/>
          <p:nvPr/>
        </p:nvSpPr>
        <p:spPr>
          <a:xfrm>
            <a:off x="10221270" y="2213256"/>
            <a:ext cx="252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softmax</a:t>
            </a:r>
            <a:endParaRPr lang="en-US" dirty="0">
              <a:latin typeface="Courier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57743EB1-5D6F-4647-9F8C-F124A3C47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588" y="2187485"/>
            <a:ext cx="2375244" cy="41472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8E462E5-C4B1-CB4A-824E-C8AC6F2C6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5632" y="3092859"/>
            <a:ext cx="2375244" cy="41472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0F6A915-63C2-B84F-B65F-CEB927BC4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5632" y="3938600"/>
            <a:ext cx="2612768" cy="45619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2A01153-3F7F-6644-BFE2-8694D89285D8}"/>
              </a:ext>
            </a:extLst>
          </p:cNvPr>
          <p:cNvSpPr txBox="1"/>
          <p:nvPr/>
        </p:nvSpPr>
        <p:spPr>
          <a:xfrm>
            <a:off x="7162800" y="39647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30A9A8E-1F14-F24F-898C-6D4E29D54C25}"/>
              </a:ext>
            </a:extLst>
          </p:cNvPr>
          <p:cNvSpPr/>
          <p:nvPr/>
        </p:nvSpPr>
        <p:spPr>
          <a:xfrm>
            <a:off x="1524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A441AF3-4700-4D4C-97A4-94A70A289E05}"/>
              </a:ext>
            </a:extLst>
          </p:cNvPr>
          <p:cNvSpPr/>
          <p:nvPr/>
        </p:nvSpPr>
        <p:spPr>
          <a:xfrm>
            <a:off x="152400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0768360-3B88-7D40-BC4A-C666016E741C}"/>
              </a:ext>
            </a:extLst>
          </p:cNvPr>
          <p:cNvSpPr/>
          <p:nvPr/>
        </p:nvSpPr>
        <p:spPr>
          <a:xfrm>
            <a:off x="152400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175CDD4-D652-D247-9B4F-692752AF7464}"/>
              </a:ext>
            </a:extLst>
          </p:cNvPr>
          <p:cNvSpPr/>
          <p:nvPr/>
        </p:nvSpPr>
        <p:spPr>
          <a:xfrm>
            <a:off x="152400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E444B7-D5A5-4846-A1AE-7044E3638EF1}"/>
              </a:ext>
            </a:extLst>
          </p:cNvPr>
          <p:cNvSpPr txBox="1"/>
          <p:nvPr/>
        </p:nvSpPr>
        <p:spPr>
          <a:xfrm>
            <a:off x="228600" y="39002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212EB48-A487-3441-B5C9-9F27DB460D30}"/>
              </a:ext>
            </a:extLst>
          </p:cNvPr>
          <p:cNvSpPr/>
          <p:nvPr/>
        </p:nvSpPr>
        <p:spPr>
          <a:xfrm>
            <a:off x="1828800" y="1676400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49EC0A3-2056-044A-AE2F-C88F186B5C62}"/>
              </a:ext>
            </a:extLst>
          </p:cNvPr>
          <p:cNvSpPr/>
          <p:nvPr/>
        </p:nvSpPr>
        <p:spPr>
          <a:xfrm>
            <a:off x="1828800" y="2412999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AF0B3B4-206D-6940-908E-B8F44CC68A39}"/>
              </a:ext>
            </a:extLst>
          </p:cNvPr>
          <p:cNvSpPr/>
          <p:nvPr/>
        </p:nvSpPr>
        <p:spPr>
          <a:xfrm>
            <a:off x="1828800" y="314959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CB0079F-C22D-F447-8748-DD4429427D40}"/>
              </a:ext>
            </a:extLst>
          </p:cNvPr>
          <p:cNvSpPr/>
          <p:nvPr/>
        </p:nvSpPr>
        <p:spPr>
          <a:xfrm>
            <a:off x="1828800" y="44981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FA79B31-1D20-1E44-A15E-1EC23742DAD1}"/>
              </a:ext>
            </a:extLst>
          </p:cNvPr>
          <p:cNvSpPr txBox="1"/>
          <p:nvPr/>
        </p:nvSpPr>
        <p:spPr>
          <a:xfrm>
            <a:off x="1905000" y="38978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EBD58D6-B6E6-264F-A75C-917629177410}"/>
              </a:ext>
            </a:extLst>
          </p:cNvPr>
          <p:cNvSpPr/>
          <p:nvPr/>
        </p:nvSpPr>
        <p:spPr>
          <a:xfrm>
            <a:off x="35052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291ED56-EAB4-6444-8B34-63672FF754B6}"/>
              </a:ext>
            </a:extLst>
          </p:cNvPr>
          <p:cNvSpPr/>
          <p:nvPr/>
        </p:nvSpPr>
        <p:spPr>
          <a:xfrm>
            <a:off x="3505200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B686E79-56CA-AD42-8459-398310976342}"/>
              </a:ext>
            </a:extLst>
          </p:cNvPr>
          <p:cNvSpPr/>
          <p:nvPr/>
        </p:nvSpPr>
        <p:spPr>
          <a:xfrm>
            <a:off x="3505200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01E9E4E-A9F7-0046-A54F-E1C074D731BA}"/>
              </a:ext>
            </a:extLst>
          </p:cNvPr>
          <p:cNvSpPr/>
          <p:nvPr/>
        </p:nvSpPr>
        <p:spPr>
          <a:xfrm>
            <a:off x="3505200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D06C78-41F4-464E-AF0E-1248CC676A5A}"/>
              </a:ext>
            </a:extLst>
          </p:cNvPr>
          <p:cNvSpPr txBox="1"/>
          <p:nvPr/>
        </p:nvSpPr>
        <p:spPr>
          <a:xfrm>
            <a:off x="3581400" y="39002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B100046-20AD-764A-98C6-15CD85DD0A91}"/>
              </a:ext>
            </a:extLst>
          </p:cNvPr>
          <p:cNvSpPr/>
          <p:nvPr/>
        </p:nvSpPr>
        <p:spPr>
          <a:xfrm>
            <a:off x="54102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9C1FE6E-11B8-5943-A4D8-29C373D9E851}"/>
              </a:ext>
            </a:extLst>
          </p:cNvPr>
          <p:cNvSpPr/>
          <p:nvPr/>
        </p:nvSpPr>
        <p:spPr>
          <a:xfrm>
            <a:off x="5410200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A1BD88F-8F49-D444-92C8-C752211BAEAA}"/>
              </a:ext>
            </a:extLst>
          </p:cNvPr>
          <p:cNvSpPr/>
          <p:nvPr/>
        </p:nvSpPr>
        <p:spPr>
          <a:xfrm>
            <a:off x="5410200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9F6B768-DCB7-E94B-8EA6-B6D07998F922}"/>
              </a:ext>
            </a:extLst>
          </p:cNvPr>
          <p:cNvSpPr/>
          <p:nvPr/>
        </p:nvSpPr>
        <p:spPr>
          <a:xfrm>
            <a:off x="5410200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EB86C79-4210-9543-83E6-0D045AD38EF0}"/>
              </a:ext>
            </a:extLst>
          </p:cNvPr>
          <p:cNvSpPr txBox="1"/>
          <p:nvPr/>
        </p:nvSpPr>
        <p:spPr>
          <a:xfrm>
            <a:off x="5486400" y="39002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FCF439-C5E4-9649-8385-752CE3555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9422" y="1791880"/>
            <a:ext cx="372778" cy="3441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D04483-3165-034C-BE0B-15F0A4D7A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7211" y="2530866"/>
            <a:ext cx="372778" cy="3441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80BE36-B407-0D44-8AF7-EB6CFBA76C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9179" y="3300221"/>
            <a:ext cx="372778" cy="3512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AFE58B-058B-BA45-A9EE-D6F6C0E4EA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4641" y="4630281"/>
            <a:ext cx="462715" cy="3454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D288C3A-C36C-8B45-8975-F43E3BB073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1933" y="4613010"/>
            <a:ext cx="537661" cy="37994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12BC2E8-5A0C-5A43-9CD3-6E23F71C0B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5885" y="4630281"/>
            <a:ext cx="462715" cy="3454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913E5AA-E16B-F54D-AA02-856880D05E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4565" y="1817269"/>
            <a:ext cx="372778" cy="34410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90791AF-85B3-AE4C-8102-D8EEFB1D3A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19467" y="2530866"/>
            <a:ext cx="372778" cy="3441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24C2811-1A29-5648-842D-91B62BE1E0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47260" y="3291039"/>
            <a:ext cx="338889" cy="3193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29AA10B-F33D-3E40-82EC-9CD1D6C566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04502" y="3259105"/>
            <a:ext cx="394285" cy="3512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7AECD10-FAC9-0044-8A9E-DB39334D940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2785" y="2504765"/>
            <a:ext cx="433714" cy="37851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6457251-B511-594C-A7FA-19373383959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94257" y="1803124"/>
            <a:ext cx="394285" cy="34410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DE54AC2B-BD58-CD45-8754-2ECD37D744D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00742" y="2286104"/>
            <a:ext cx="554762" cy="25853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F54B6809-8D43-374B-866E-FAEBC539B51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93513" y="3199165"/>
            <a:ext cx="554762" cy="2585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ED4B2D8-497C-2545-B102-D16DA940734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98838" y="4073494"/>
            <a:ext cx="554762" cy="2639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2E5A591-9F0D-0948-815B-21453BD17A6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86400" y="3319869"/>
            <a:ext cx="490130" cy="26391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A3AAC56-D10E-A94C-898F-D0044F1AE08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86400" y="2639453"/>
            <a:ext cx="490130" cy="25853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7D8FFC3-5BF1-7848-8214-BDECAF7A5D0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510905" y="1877453"/>
            <a:ext cx="490130" cy="25853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A100085-647A-DF4E-8B43-0FC5F604BF3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477153" y="4739771"/>
            <a:ext cx="471835" cy="235916"/>
          </a:xfrm>
          <a:prstGeom prst="rect">
            <a:avLst/>
          </a:prstGeom>
        </p:spPr>
      </p:pic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3ECE2D3-5359-324A-9257-C777AA415E9C}"/>
              </a:ext>
            </a:extLst>
          </p:cNvPr>
          <p:cNvCxnSpPr>
            <a:cxnSpLocks/>
            <a:stCxn id="35" idx="6"/>
            <a:endCxn id="42" idx="2"/>
          </p:cNvCxnSpPr>
          <p:nvPr/>
        </p:nvCxnSpPr>
        <p:spPr>
          <a:xfrm flipV="1">
            <a:off x="762000" y="1981200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ABCD7A0-8A5E-0649-A78C-A9A10F8D687C}"/>
              </a:ext>
            </a:extLst>
          </p:cNvPr>
          <p:cNvCxnSpPr>
            <a:cxnSpLocks/>
            <a:stCxn id="35" idx="6"/>
            <a:endCxn id="43" idx="2"/>
          </p:cNvCxnSpPr>
          <p:nvPr/>
        </p:nvCxnSpPr>
        <p:spPr>
          <a:xfrm>
            <a:off x="762000" y="1983584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43F17B1-E77E-3242-9073-5E30192DE4F1}"/>
              </a:ext>
            </a:extLst>
          </p:cNvPr>
          <p:cNvCxnSpPr>
            <a:cxnSpLocks/>
            <a:stCxn id="35" idx="6"/>
            <a:endCxn id="45" idx="2"/>
          </p:cNvCxnSpPr>
          <p:nvPr/>
        </p:nvCxnSpPr>
        <p:spPr>
          <a:xfrm>
            <a:off x="762000" y="1983584"/>
            <a:ext cx="1066800" cy="1470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7AA8CC3-A41D-2641-AEC3-00760CF4A2F4}"/>
              </a:ext>
            </a:extLst>
          </p:cNvPr>
          <p:cNvCxnSpPr>
            <a:cxnSpLocks/>
            <a:stCxn id="35" idx="6"/>
            <a:endCxn id="46" idx="2"/>
          </p:cNvCxnSpPr>
          <p:nvPr/>
        </p:nvCxnSpPr>
        <p:spPr>
          <a:xfrm>
            <a:off x="762000" y="1983584"/>
            <a:ext cx="1066800" cy="281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CBA05B1-1FF2-924E-8540-42C7CCD0D09F}"/>
              </a:ext>
            </a:extLst>
          </p:cNvPr>
          <p:cNvCxnSpPr>
            <a:cxnSpLocks/>
            <a:stCxn id="36" idx="6"/>
            <a:endCxn id="42" idx="2"/>
          </p:cNvCxnSpPr>
          <p:nvPr/>
        </p:nvCxnSpPr>
        <p:spPr>
          <a:xfrm flipV="1">
            <a:off x="762000" y="1981200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1A1430B-7D9B-534C-BE41-71F12328FC51}"/>
              </a:ext>
            </a:extLst>
          </p:cNvPr>
          <p:cNvCxnSpPr>
            <a:cxnSpLocks/>
            <a:stCxn id="36" idx="6"/>
            <a:endCxn id="46" idx="2"/>
          </p:cNvCxnSpPr>
          <p:nvPr/>
        </p:nvCxnSpPr>
        <p:spPr>
          <a:xfrm>
            <a:off x="762000" y="2720183"/>
            <a:ext cx="1066800" cy="2082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5BBF901-F044-4D4A-BDCC-94282E86A03D}"/>
              </a:ext>
            </a:extLst>
          </p:cNvPr>
          <p:cNvCxnSpPr>
            <a:cxnSpLocks/>
            <a:stCxn id="37" idx="6"/>
            <a:endCxn id="45" idx="2"/>
          </p:cNvCxnSpPr>
          <p:nvPr/>
        </p:nvCxnSpPr>
        <p:spPr>
          <a:xfrm flipV="1">
            <a:off x="762000" y="3454398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BDD6522C-378B-C145-8588-00A5DD78D75F}"/>
              </a:ext>
            </a:extLst>
          </p:cNvPr>
          <p:cNvCxnSpPr>
            <a:cxnSpLocks/>
            <a:stCxn id="36" idx="6"/>
            <a:endCxn id="43" idx="2"/>
          </p:cNvCxnSpPr>
          <p:nvPr/>
        </p:nvCxnSpPr>
        <p:spPr>
          <a:xfrm flipV="1">
            <a:off x="762000" y="2717799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E3CA7E1-B791-F643-A52A-C201B74E77C2}"/>
              </a:ext>
            </a:extLst>
          </p:cNvPr>
          <p:cNvCxnSpPr>
            <a:cxnSpLocks/>
            <a:stCxn id="36" idx="6"/>
            <a:endCxn id="45" idx="2"/>
          </p:cNvCxnSpPr>
          <p:nvPr/>
        </p:nvCxnSpPr>
        <p:spPr>
          <a:xfrm>
            <a:off x="762000" y="2720183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A4370DF-83A4-7A43-84B5-47EFA835A973}"/>
              </a:ext>
            </a:extLst>
          </p:cNvPr>
          <p:cNvCxnSpPr>
            <a:cxnSpLocks/>
            <a:stCxn id="37" idx="6"/>
            <a:endCxn id="46" idx="2"/>
          </p:cNvCxnSpPr>
          <p:nvPr/>
        </p:nvCxnSpPr>
        <p:spPr>
          <a:xfrm>
            <a:off x="762000" y="3456782"/>
            <a:ext cx="1066800" cy="1346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20EF41F6-7E7D-4746-B5BA-E33F8AACDD3A}"/>
              </a:ext>
            </a:extLst>
          </p:cNvPr>
          <p:cNvCxnSpPr>
            <a:cxnSpLocks/>
            <a:stCxn id="37" idx="6"/>
            <a:endCxn id="43" idx="2"/>
          </p:cNvCxnSpPr>
          <p:nvPr/>
        </p:nvCxnSpPr>
        <p:spPr>
          <a:xfrm flipV="1">
            <a:off x="762000" y="2717799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7F271589-F31A-8548-A1A9-8E363DC490B7}"/>
              </a:ext>
            </a:extLst>
          </p:cNvPr>
          <p:cNvCxnSpPr>
            <a:cxnSpLocks/>
            <a:stCxn id="37" idx="6"/>
            <a:endCxn id="42" idx="2"/>
          </p:cNvCxnSpPr>
          <p:nvPr/>
        </p:nvCxnSpPr>
        <p:spPr>
          <a:xfrm flipV="1">
            <a:off x="762000" y="1981200"/>
            <a:ext cx="1066800" cy="1475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16E567D3-4C4B-0547-8B5F-CCEB65CA29E6}"/>
              </a:ext>
            </a:extLst>
          </p:cNvPr>
          <p:cNvCxnSpPr>
            <a:cxnSpLocks/>
            <a:stCxn id="39" idx="6"/>
            <a:endCxn id="42" idx="2"/>
          </p:cNvCxnSpPr>
          <p:nvPr/>
        </p:nvCxnSpPr>
        <p:spPr>
          <a:xfrm flipV="1">
            <a:off x="762000" y="1981200"/>
            <a:ext cx="1066800" cy="282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9A3574CE-D484-B141-979B-3D957468BCA2}"/>
              </a:ext>
            </a:extLst>
          </p:cNvPr>
          <p:cNvCxnSpPr>
            <a:cxnSpLocks/>
            <a:stCxn id="39" idx="6"/>
            <a:endCxn id="43" idx="2"/>
          </p:cNvCxnSpPr>
          <p:nvPr/>
        </p:nvCxnSpPr>
        <p:spPr>
          <a:xfrm flipV="1">
            <a:off x="762000" y="2717799"/>
            <a:ext cx="1066800" cy="208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FEE98790-01FE-B94D-B198-9B5AE88464B2}"/>
              </a:ext>
            </a:extLst>
          </p:cNvPr>
          <p:cNvCxnSpPr>
            <a:cxnSpLocks/>
            <a:stCxn id="39" idx="6"/>
            <a:endCxn id="45" idx="2"/>
          </p:cNvCxnSpPr>
          <p:nvPr/>
        </p:nvCxnSpPr>
        <p:spPr>
          <a:xfrm flipV="1">
            <a:off x="762000" y="3454398"/>
            <a:ext cx="1066800" cy="1350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94E60EF2-2C34-714A-8FF9-5D3E24E36813}"/>
              </a:ext>
            </a:extLst>
          </p:cNvPr>
          <p:cNvCxnSpPr>
            <a:cxnSpLocks/>
            <a:stCxn id="39" idx="6"/>
            <a:endCxn id="46" idx="2"/>
          </p:cNvCxnSpPr>
          <p:nvPr/>
        </p:nvCxnSpPr>
        <p:spPr>
          <a:xfrm flipV="1">
            <a:off x="762000" y="48029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F7825F59-9CB9-6344-9B57-17527746426F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65A182EC-8071-6645-86B2-10FC3010459A}"/>
              </a:ext>
            </a:extLst>
          </p:cNvPr>
          <p:cNvCxnSpPr>
            <a:cxnSpLocks/>
          </p:cNvCxnSpPr>
          <p:nvPr/>
        </p:nvCxnSpPr>
        <p:spPr>
          <a:xfrm>
            <a:off x="2438400" y="1985968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37691FB5-9F33-5E41-9A0A-D6D0DC947AA9}"/>
              </a:ext>
            </a:extLst>
          </p:cNvPr>
          <p:cNvCxnSpPr>
            <a:cxnSpLocks/>
          </p:cNvCxnSpPr>
          <p:nvPr/>
        </p:nvCxnSpPr>
        <p:spPr>
          <a:xfrm>
            <a:off x="2438400" y="1985968"/>
            <a:ext cx="1066800" cy="1470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F929864A-6C42-9A4A-AA31-DCE78AC3DFA7}"/>
              </a:ext>
            </a:extLst>
          </p:cNvPr>
          <p:cNvCxnSpPr>
            <a:cxnSpLocks/>
          </p:cNvCxnSpPr>
          <p:nvPr/>
        </p:nvCxnSpPr>
        <p:spPr>
          <a:xfrm>
            <a:off x="2438400" y="1985968"/>
            <a:ext cx="1066800" cy="281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2557496D-90FC-8E49-9C3B-FD924BD921F3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96C6287D-0C84-3F44-8E45-3EBFB69B44D5}"/>
              </a:ext>
            </a:extLst>
          </p:cNvPr>
          <p:cNvCxnSpPr>
            <a:cxnSpLocks/>
          </p:cNvCxnSpPr>
          <p:nvPr/>
        </p:nvCxnSpPr>
        <p:spPr>
          <a:xfrm>
            <a:off x="2438400" y="2722567"/>
            <a:ext cx="1066800" cy="2082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120AF504-55DC-D34F-844F-3A95DF368096}"/>
              </a:ext>
            </a:extLst>
          </p:cNvPr>
          <p:cNvCxnSpPr>
            <a:cxnSpLocks/>
          </p:cNvCxnSpPr>
          <p:nvPr/>
        </p:nvCxnSpPr>
        <p:spPr>
          <a:xfrm flipV="1">
            <a:off x="2438400" y="3456782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CE9EB7F5-3372-C740-95EA-1E454BE1C05C}"/>
              </a:ext>
            </a:extLst>
          </p:cNvPr>
          <p:cNvCxnSpPr>
            <a:cxnSpLocks/>
          </p:cNvCxnSpPr>
          <p:nvPr/>
        </p:nvCxnSpPr>
        <p:spPr>
          <a:xfrm flipV="1">
            <a:off x="2438400" y="2720183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73697004-4831-AE43-A5ED-784069FE97F9}"/>
              </a:ext>
            </a:extLst>
          </p:cNvPr>
          <p:cNvCxnSpPr>
            <a:cxnSpLocks/>
          </p:cNvCxnSpPr>
          <p:nvPr/>
        </p:nvCxnSpPr>
        <p:spPr>
          <a:xfrm>
            <a:off x="2438400" y="2722567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229FFCF0-28DA-D845-9BB1-5B73A19C0F95}"/>
              </a:ext>
            </a:extLst>
          </p:cNvPr>
          <p:cNvCxnSpPr>
            <a:cxnSpLocks/>
          </p:cNvCxnSpPr>
          <p:nvPr/>
        </p:nvCxnSpPr>
        <p:spPr>
          <a:xfrm>
            <a:off x="2438400" y="3459166"/>
            <a:ext cx="1066800" cy="1346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B33ABE2A-AB6B-5441-8521-4B340F180538}"/>
              </a:ext>
            </a:extLst>
          </p:cNvPr>
          <p:cNvCxnSpPr>
            <a:cxnSpLocks/>
          </p:cNvCxnSpPr>
          <p:nvPr/>
        </p:nvCxnSpPr>
        <p:spPr>
          <a:xfrm flipV="1">
            <a:off x="2438400" y="2720183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357EF21-034E-9D4C-80D8-3406AA34893F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1475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AE527D8-4141-8E41-B6C6-33739702ACEA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282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D28FD8A-010E-CA44-BBA2-FD8BF8416596}"/>
              </a:ext>
            </a:extLst>
          </p:cNvPr>
          <p:cNvCxnSpPr>
            <a:cxnSpLocks/>
          </p:cNvCxnSpPr>
          <p:nvPr/>
        </p:nvCxnSpPr>
        <p:spPr>
          <a:xfrm flipV="1">
            <a:off x="2438400" y="2720183"/>
            <a:ext cx="1066800" cy="208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609044F1-96A8-DC42-B7B2-1C9CA2F1B66B}"/>
              </a:ext>
            </a:extLst>
          </p:cNvPr>
          <p:cNvCxnSpPr>
            <a:cxnSpLocks/>
          </p:cNvCxnSpPr>
          <p:nvPr/>
        </p:nvCxnSpPr>
        <p:spPr>
          <a:xfrm flipV="1">
            <a:off x="2438400" y="3456782"/>
            <a:ext cx="1066800" cy="1350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E7F8137A-5D13-CF43-8EF4-D1F112B22AD6}"/>
              </a:ext>
            </a:extLst>
          </p:cNvPr>
          <p:cNvCxnSpPr>
            <a:cxnSpLocks/>
          </p:cNvCxnSpPr>
          <p:nvPr/>
        </p:nvCxnSpPr>
        <p:spPr>
          <a:xfrm flipV="1">
            <a:off x="2438400" y="4805368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CD65653C-0165-2C4C-92B7-FE7DC71C3C87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4F777358-80CD-3241-98E3-E428B9AF6390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E0F675C8-1B24-524F-858C-C86971377E78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1470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05B40515-0F4D-5C46-9A99-79394DF76AA3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281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7A06DE4D-5375-BB40-9268-1C5AC95D4199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D6E92EF-39FC-234C-A220-A3F83E361EEB}"/>
              </a:ext>
            </a:extLst>
          </p:cNvPr>
          <p:cNvCxnSpPr>
            <a:cxnSpLocks/>
          </p:cNvCxnSpPr>
          <p:nvPr/>
        </p:nvCxnSpPr>
        <p:spPr>
          <a:xfrm>
            <a:off x="6019800" y="2722567"/>
            <a:ext cx="1066800" cy="2082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E03F6A3F-FCF7-FE4C-8D94-82A79307AA97}"/>
              </a:ext>
            </a:extLst>
          </p:cNvPr>
          <p:cNvCxnSpPr>
            <a:cxnSpLocks/>
          </p:cNvCxnSpPr>
          <p:nvPr/>
        </p:nvCxnSpPr>
        <p:spPr>
          <a:xfrm flipV="1">
            <a:off x="6019800" y="3456782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335386F5-1965-D341-8E1A-C4FAC31BA97F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78BF3F7F-586A-4B42-B3F6-F5AD2C58961F}"/>
              </a:ext>
            </a:extLst>
          </p:cNvPr>
          <p:cNvCxnSpPr>
            <a:cxnSpLocks/>
          </p:cNvCxnSpPr>
          <p:nvPr/>
        </p:nvCxnSpPr>
        <p:spPr>
          <a:xfrm>
            <a:off x="6019800" y="2722567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976F0F04-7C4E-B644-9BCF-ADA074FA9983}"/>
              </a:ext>
            </a:extLst>
          </p:cNvPr>
          <p:cNvCxnSpPr>
            <a:cxnSpLocks/>
          </p:cNvCxnSpPr>
          <p:nvPr/>
        </p:nvCxnSpPr>
        <p:spPr>
          <a:xfrm>
            <a:off x="6019800" y="3459166"/>
            <a:ext cx="1066800" cy="1346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3AF7B9B-CBF7-1249-A51A-763A66E85AC1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2B7FA1F7-B4AA-324B-86F1-2ED5A1CB2D08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1475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712D3E96-08D3-A143-9773-6266F721701B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282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781899A1-AD76-EC43-8196-67259176AA09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208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EE16F824-6829-FF49-8BE4-F9B0B4363308}"/>
              </a:ext>
            </a:extLst>
          </p:cNvPr>
          <p:cNvCxnSpPr>
            <a:cxnSpLocks/>
          </p:cNvCxnSpPr>
          <p:nvPr/>
        </p:nvCxnSpPr>
        <p:spPr>
          <a:xfrm flipV="1">
            <a:off x="6019800" y="3456782"/>
            <a:ext cx="1066800" cy="1350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1A9418F8-DA02-FA4C-AA82-7B0BA7831519}"/>
              </a:ext>
            </a:extLst>
          </p:cNvPr>
          <p:cNvCxnSpPr>
            <a:cxnSpLocks/>
          </p:cNvCxnSpPr>
          <p:nvPr/>
        </p:nvCxnSpPr>
        <p:spPr>
          <a:xfrm flipV="1">
            <a:off x="6019800" y="4805368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7C96864B-164A-264C-8D12-EEB1EEF08CBF}"/>
              </a:ext>
            </a:extLst>
          </p:cNvPr>
          <p:cNvSpPr txBox="1"/>
          <p:nvPr/>
        </p:nvSpPr>
        <p:spPr>
          <a:xfrm>
            <a:off x="4528279" y="29308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3D8C7955-1B4B-AD4D-A686-20CD5A764FF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314015" y="5613402"/>
            <a:ext cx="4628677" cy="902645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5B927CD3-EB61-6841-86E9-C1F1725F690F}"/>
              </a:ext>
            </a:extLst>
          </p:cNvPr>
          <p:cNvSpPr txBox="1"/>
          <p:nvPr/>
        </p:nvSpPr>
        <p:spPr>
          <a:xfrm>
            <a:off x="8398132" y="5675332"/>
            <a:ext cx="328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 = nonlinear activation function</a:t>
            </a:r>
          </a:p>
        </p:txBody>
      </p:sp>
    </p:spTree>
    <p:extLst>
      <p:ext uri="{BB962C8B-B14F-4D97-AF65-F5344CB8AC3E}">
        <p14:creationId xmlns:p14="http://schemas.microsoft.com/office/powerpoint/2010/main" val="1097684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A302-9CEB-6B49-ABD1-29F430BB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Connectivity Patterns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43A5720-5954-FF44-86F2-64DBD510BFDF}"/>
              </a:ext>
            </a:extLst>
          </p:cNvPr>
          <p:cNvSpPr/>
          <p:nvPr/>
        </p:nvSpPr>
        <p:spPr>
          <a:xfrm>
            <a:off x="9122032" y="2110587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BE87EE-69BD-EB48-9DD5-DA170DA4F94D}"/>
              </a:ext>
            </a:extLst>
          </p:cNvPr>
          <p:cNvSpPr/>
          <p:nvPr/>
        </p:nvSpPr>
        <p:spPr>
          <a:xfrm>
            <a:off x="9122032" y="3001967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262234-C440-9646-8C45-15CF6D9DD208}"/>
              </a:ext>
            </a:extLst>
          </p:cNvPr>
          <p:cNvSpPr/>
          <p:nvPr/>
        </p:nvSpPr>
        <p:spPr>
          <a:xfrm>
            <a:off x="9122032" y="38909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5949CF-19FB-1D42-BE49-C1BB158B76B2}"/>
              </a:ext>
            </a:extLst>
          </p:cNvPr>
          <p:cNvSpPr/>
          <p:nvPr/>
        </p:nvSpPr>
        <p:spPr>
          <a:xfrm>
            <a:off x="7064632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EBA67D-7088-8F47-A94A-49D9EFD08CFB}"/>
              </a:ext>
            </a:extLst>
          </p:cNvPr>
          <p:cNvSpPr/>
          <p:nvPr/>
        </p:nvSpPr>
        <p:spPr>
          <a:xfrm>
            <a:off x="7064632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BEF69C-9711-1844-9BC8-DCFD043A9A0B}"/>
              </a:ext>
            </a:extLst>
          </p:cNvPr>
          <p:cNvSpPr/>
          <p:nvPr/>
        </p:nvSpPr>
        <p:spPr>
          <a:xfrm>
            <a:off x="7064632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393A65-A87E-1F41-AD61-11E9C632BB3B}"/>
              </a:ext>
            </a:extLst>
          </p:cNvPr>
          <p:cNvSpPr/>
          <p:nvPr/>
        </p:nvSpPr>
        <p:spPr>
          <a:xfrm>
            <a:off x="7064632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42AD92-0C8E-3E4A-BE55-152C758BDA6F}"/>
              </a:ext>
            </a:extLst>
          </p:cNvPr>
          <p:cNvCxnSpPr>
            <a:stCxn id="7" idx="6"/>
            <a:endCxn id="4" idx="2"/>
          </p:cNvCxnSpPr>
          <p:nvPr/>
        </p:nvCxnSpPr>
        <p:spPr>
          <a:xfrm>
            <a:off x="7674232" y="1983584"/>
            <a:ext cx="1447800" cy="4318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CD660CD-F8DF-EE46-B5C2-696E0390DD09}"/>
              </a:ext>
            </a:extLst>
          </p:cNvPr>
          <p:cNvSpPr txBox="1"/>
          <p:nvPr/>
        </p:nvSpPr>
        <p:spPr>
          <a:xfrm>
            <a:off x="15522766" y="2996588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DBF4D5-EB5F-364C-865E-88B171A80127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7674232" y="1983584"/>
            <a:ext cx="1447800" cy="22121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64FB15-66A0-344C-9012-B54F0E0EA9C5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>
            <a:off x="7674232" y="2720183"/>
            <a:ext cx="1447800" cy="1475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5D7D91-D32E-9C4E-A158-6624CCE36735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7674232" y="3456782"/>
            <a:ext cx="1447800" cy="7389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70709B-07A7-4140-BC26-0FE413669EAC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 flipV="1">
            <a:off x="7674232" y="4195768"/>
            <a:ext cx="14478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24526FC-59B9-1D43-A928-3AE96BD3E3E3}"/>
              </a:ext>
            </a:extLst>
          </p:cNvPr>
          <p:cNvCxnSpPr>
            <a:cxnSpLocks/>
            <a:stCxn id="7" idx="6"/>
            <a:endCxn id="5" idx="2"/>
          </p:cNvCxnSpPr>
          <p:nvPr/>
        </p:nvCxnSpPr>
        <p:spPr>
          <a:xfrm>
            <a:off x="7674232" y="1983584"/>
            <a:ext cx="1447800" cy="13231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053426-5F80-F045-B572-E86C7C3630A4}"/>
              </a:ext>
            </a:extLst>
          </p:cNvPr>
          <p:cNvCxnSpPr>
            <a:cxnSpLocks/>
            <a:stCxn id="9" idx="6"/>
            <a:endCxn id="5" idx="2"/>
          </p:cNvCxnSpPr>
          <p:nvPr/>
        </p:nvCxnSpPr>
        <p:spPr>
          <a:xfrm flipV="1">
            <a:off x="7674232" y="3306767"/>
            <a:ext cx="1447800" cy="1500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10353CD-9070-5141-A6EA-B8AF432B6F9A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 flipV="1">
            <a:off x="7674232" y="2415387"/>
            <a:ext cx="1447800" cy="1041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FE8A068-D7D8-3548-B1A8-918E436445B5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 flipV="1">
            <a:off x="7674232" y="2415387"/>
            <a:ext cx="1447800" cy="304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0B73F45-26B0-9445-AB5D-969B97599676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>
            <a:off x="7674232" y="2720183"/>
            <a:ext cx="1447800" cy="586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90B7433-4A04-4B4D-B0B8-7F8D96C47B07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 flipV="1">
            <a:off x="7674232" y="3306767"/>
            <a:ext cx="1447800" cy="14986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3F5117D-CF3A-5C47-9B55-26A495F20C27}"/>
              </a:ext>
            </a:extLst>
          </p:cNvPr>
          <p:cNvCxnSpPr>
            <a:cxnSpLocks/>
            <a:stCxn id="10" idx="6"/>
            <a:endCxn id="4" idx="2"/>
          </p:cNvCxnSpPr>
          <p:nvPr/>
        </p:nvCxnSpPr>
        <p:spPr>
          <a:xfrm flipV="1">
            <a:off x="7674232" y="2415387"/>
            <a:ext cx="1447800" cy="2389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C49AFAAF-6B45-4143-B9C8-B1497848ED93}"/>
              </a:ext>
            </a:extLst>
          </p:cNvPr>
          <p:cNvSpPr/>
          <p:nvPr/>
        </p:nvSpPr>
        <p:spPr>
          <a:xfrm>
            <a:off x="10170777" y="1857775"/>
            <a:ext cx="399055" cy="2897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8FB1BB8-62CF-1946-9AAA-C5CC0111225A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9731632" y="2415387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AB00FCE-948B-D04E-995A-4E7BCF24FFA4}"/>
              </a:ext>
            </a:extLst>
          </p:cNvPr>
          <p:cNvCxnSpPr>
            <a:cxnSpLocks/>
            <a:stCxn id="5" idx="6"/>
            <a:endCxn id="47" idx="1"/>
          </p:cNvCxnSpPr>
          <p:nvPr/>
        </p:nvCxnSpPr>
        <p:spPr>
          <a:xfrm>
            <a:off x="9731632" y="3306767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083B8BE-BF9B-464D-AA23-19734243F6C4}"/>
              </a:ext>
            </a:extLst>
          </p:cNvPr>
          <p:cNvCxnSpPr>
            <a:cxnSpLocks/>
          </p:cNvCxnSpPr>
          <p:nvPr/>
        </p:nvCxnSpPr>
        <p:spPr>
          <a:xfrm>
            <a:off x="9731632" y="4166699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FA89556-5068-A441-9CAC-271C20C5D8C3}"/>
              </a:ext>
            </a:extLst>
          </p:cNvPr>
          <p:cNvCxnSpPr>
            <a:cxnSpLocks/>
          </p:cNvCxnSpPr>
          <p:nvPr/>
        </p:nvCxnSpPr>
        <p:spPr>
          <a:xfrm>
            <a:off x="10569832" y="2437051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C0DC496-EF5A-DB4D-99ED-6CDCD593A420}"/>
              </a:ext>
            </a:extLst>
          </p:cNvPr>
          <p:cNvCxnSpPr>
            <a:cxnSpLocks/>
          </p:cNvCxnSpPr>
          <p:nvPr/>
        </p:nvCxnSpPr>
        <p:spPr>
          <a:xfrm>
            <a:off x="10569832" y="3328431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AB78201-4F0B-4C44-9A9C-5BC367C357C7}"/>
              </a:ext>
            </a:extLst>
          </p:cNvPr>
          <p:cNvCxnSpPr>
            <a:cxnSpLocks/>
          </p:cNvCxnSpPr>
          <p:nvPr/>
        </p:nvCxnSpPr>
        <p:spPr>
          <a:xfrm>
            <a:off x="10569832" y="4188363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CB9F4C8-49AC-BE4D-B127-F825536060AF}"/>
              </a:ext>
            </a:extLst>
          </p:cNvPr>
          <p:cNvSpPr txBox="1"/>
          <p:nvPr/>
        </p:nvSpPr>
        <p:spPr>
          <a:xfrm>
            <a:off x="10221270" y="2213256"/>
            <a:ext cx="252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softmax</a:t>
            </a:r>
            <a:endParaRPr lang="en-US" dirty="0">
              <a:latin typeface="Courier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57743EB1-5D6F-4647-9F8C-F124A3C47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588" y="2187485"/>
            <a:ext cx="2375244" cy="41472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8E462E5-C4B1-CB4A-824E-C8AC6F2C6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5632" y="3092859"/>
            <a:ext cx="2375244" cy="41472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0F6A915-63C2-B84F-B65F-CEB927BC4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5632" y="3938600"/>
            <a:ext cx="2612768" cy="45619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2A01153-3F7F-6644-BFE2-8694D89285D8}"/>
              </a:ext>
            </a:extLst>
          </p:cNvPr>
          <p:cNvSpPr txBox="1"/>
          <p:nvPr/>
        </p:nvSpPr>
        <p:spPr>
          <a:xfrm>
            <a:off x="7162800" y="39647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30A9A8E-1F14-F24F-898C-6D4E29D54C25}"/>
              </a:ext>
            </a:extLst>
          </p:cNvPr>
          <p:cNvSpPr/>
          <p:nvPr/>
        </p:nvSpPr>
        <p:spPr>
          <a:xfrm>
            <a:off x="1524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A441AF3-4700-4D4C-97A4-94A70A289E05}"/>
              </a:ext>
            </a:extLst>
          </p:cNvPr>
          <p:cNvSpPr/>
          <p:nvPr/>
        </p:nvSpPr>
        <p:spPr>
          <a:xfrm>
            <a:off x="152400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0768360-3B88-7D40-BC4A-C666016E741C}"/>
              </a:ext>
            </a:extLst>
          </p:cNvPr>
          <p:cNvSpPr/>
          <p:nvPr/>
        </p:nvSpPr>
        <p:spPr>
          <a:xfrm>
            <a:off x="152400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175CDD4-D652-D247-9B4F-692752AF7464}"/>
              </a:ext>
            </a:extLst>
          </p:cNvPr>
          <p:cNvSpPr/>
          <p:nvPr/>
        </p:nvSpPr>
        <p:spPr>
          <a:xfrm>
            <a:off x="152400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E444B7-D5A5-4846-A1AE-7044E3638EF1}"/>
              </a:ext>
            </a:extLst>
          </p:cNvPr>
          <p:cNvSpPr txBox="1"/>
          <p:nvPr/>
        </p:nvSpPr>
        <p:spPr>
          <a:xfrm>
            <a:off x="228600" y="39002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212EB48-A487-3441-B5C9-9F27DB460D30}"/>
              </a:ext>
            </a:extLst>
          </p:cNvPr>
          <p:cNvSpPr/>
          <p:nvPr/>
        </p:nvSpPr>
        <p:spPr>
          <a:xfrm>
            <a:off x="1828800" y="1676400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49EC0A3-2056-044A-AE2F-C88F186B5C62}"/>
              </a:ext>
            </a:extLst>
          </p:cNvPr>
          <p:cNvSpPr/>
          <p:nvPr/>
        </p:nvSpPr>
        <p:spPr>
          <a:xfrm>
            <a:off x="1828800" y="2412999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AF0B3B4-206D-6940-908E-B8F44CC68A39}"/>
              </a:ext>
            </a:extLst>
          </p:cNvPr>
          <p:cNvSpPr/>
          <p:nvPr/>
        </p:nvSpPr>
        <p:spPr>
          <a:xfrm>
            <a:off x="1828800" y="314959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CB0079F-C22D-F447-8748-DD4429427D40}"/>
              </a:ext>
            </a:extLst>
          </p:cNvPr>
          <p:cNvSpPr/>
          <p:nvPr/>
        </p:nvSpPr>
        <p:spPr>
          <a:xfrm>
            <a:off x="1828800" y="44981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FA79B31-1D20-1E44-A15E-1EC23742DAD1}"/>
              </a:ext>
            </a:extLst>
          </p:cNvPr>
          <p:cNvSpPr txBox="1"/>
          <p:nvPr/>
        </p:nvSpPr>
        <p:spPr>
          <a:xfrm>
            <a:off x="1905000" y="38978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EBD58D6-B6E6-264F-A75C-917629177410}"/>
              </a:ext>
            </a:extLst>
          </p:cNvPr>
          <p:cNvSpPr/>
          <p:nvPr/>
        </p:nvSpPr>
        <p:spPr>
          <a:xfrm>
            <a:off x="35052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291ED56-EAB4-6444-8B34-63672FF754B6}"/>
              </a:ext>
            </a:extLst>
          </p:cNvPr>
          <p:cNvSpPr/>
          <p:nvPr/>
        </p:nvSpPr>
        <p:spPr>
          <a:xfrm>
            <a:off x="3505200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B686E79-56CA-AD42-8459-398310976342}"/>
              </a:ext>
            </a:extLst>
          </p:cNvPr>
          <p:cNvSpPr/>
          <p:nvPr/>
        </p:nvSpPr>
        <p:spPr>
          <a:xfrm>
            <a:off x="3505200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01E9E4E-A9F7-0046-A54F-E1C074D731BA}"/>
              </a:ext>
            </a:extLst>
          </p:cNvPr>
          <p:cNvSpPr/>
          <p:nvPr/>
        </p:nvSpPr>
        <p:spPr>
          <a:xfrm>
            <a:off x="3505200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D06C78-41F4-464E-AF0E-1248CC676A5A}"/>
              </a:ext>
            </a:extLst>
          </p:cNvPr>
          <p:cNvSpPr txBox="1"/>
          <p:nvPr/>
        </p:nvSpPr>
        <p:spPr>
          <a:xfrm>
            <a:off x="3581400" y="39002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B100046-20AD-764A-98C6-15CD85DD0A91}"/>
              </a:ext>
            </a:extLst>
          </p:cNvPr>
          <p:cNvSpPr/>
          <p:nvPr/>
        </p:nvSpPr>
        <p:spPr>
          <a:xfrm>
            <a:off x="54102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9C1FE6E-11B8-5943-A4D8-29C373D9E851}"/>
              </a:ext>
            </a:extLst>
          </p:cNvPr>
          <p:cNvSpPr/>
          <p:nvPr/>
        </p:nvSpPr>
        <p:spPr>
          <a:xfrm>
            <a:off x="5410200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A1BD88F-8F49-D444-92C8-C752211BAEAA}"/>
              </a:ext>
            </a:extLst>
          </p:cNvPr>
          <p:cNvSpPr/>
          <p:nvPr/>
        </p:nvSpPr>
        <p:spPr>
          <a:xfrm>
            <a:off x="5410200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9F6B768-DCB7-E94B-8EA6-B6D07998F922}"/>
              </a:ext>
            </a:extLst>
          </p:cNvPr>
          <p:cNvSpPr/>
          <p:nvPr/>
        </p:nvSpPr>
        <p:spPr>
          <a:xfrm>
            <a:off x="5410200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EB86C79-4210-9543-83E6-0D045AD38EF0}"/>
              </a:ext>
            </a:extLst>
          </p:cNvPr>
          <p:cNvSpPr txBox="1"/>
          <p:nvPr/>
        </p:nvSpPr>
        <p:spPr>
          <a:xfrm>
            <a:off x="5486400" y="39002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FCF439-C5E4-9649-8385-752CE3555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9422" y="1791880"/>
            <a:ext cx="372778" cy="3441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D04483-3165-034C-BE0B-15F0A4D7A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7211" y="2530866"/>
            <a:ext cx="372778" cy="3441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80BE36-B407-0D44-8AF7-EB6CFBA76C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9179" y="3300221"/>
            <a:ext cx="372778" cy="3512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AFE58B-058B-BA45-A9EE-D6F6C0E4EA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4641" y="4630281"/>
            <a:ext cx="462715" cy="3454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D288C3A-C36C-8B45-8975-F43E3BB073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1933" y="4613010"/>
            <a:ext cx="537661" cy="37994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12BC2E8-5A0C-5A43-9CD3-6E23F71C0B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5885" y="4630281"/>
            <a:ext cx="462715" cy="3454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913E5AA-E16B-F54D-AA02-856880D05E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4565" y="1817269"/>
            <a:ext cx="372778" cy="34410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90791AF-85B3-AE4C-8102-D8EEFB1D3A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19467" y="2530866"/>
            <a:ext cx="372778" cy="3441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24C2811-1A29-5648-842D-91B62BE1E0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47260" y="3291039"/>
            <a:ext cx="338889" cy="3193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29AA10B-F33D-3E40-82EC-9CD1D6C566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04502" y="3259105"/>
            <a:ext cx="394285" cy="3512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7AECD10-FAC9-0044-8A9E-DB39334D940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2785" y="2504765"/>
            <a:ext cx="433714" cy="37851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6457251-B511-594C-A7FA-19373383959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94257" y="1803124"/>
            <a:ext cx="394285" cy="34410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DE54AC2B-BD58-CD45-8754-2ECD37D744D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00742" y="2286104"/>
            <a:ext cx="554762" cy="25853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F54B6809-8D43-374B-866E-FAEBC539B51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93513" y="3199165"/>
            <a:ext cx="554762" cy="2585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ED4B2D8-497C-2545-B102-D16DA940734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98838" y="4073494"/>
            <a:ext cx="554762" cy="2639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2E5A591-9F0D-0948-815B-21453BD17A6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86400" y="3319869"/>
            <a:ext cx="490130" cy="26391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A3AAC56-D10E-A94C-898F-D0044F1AE08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86400" y="2639453"/>
            <a:ext cx="490130" cy="25853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7D8FFC3-5BF1-7848-8214-BDECAF7A5D0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510905" y="1877453"/>
            <a:ext cx="490130" cy="25853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A100085-647A-DF4E-8B43-0FC5F604BF3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477153" y="4739771"/>
            <a:ext cx="471835" cy="235916"/>
          </a:xfrm>
          <a:prstGeom prst="rect">
            <a:avLst/>
          </a:prstGeom>
        </p:spPr>
      </p:pic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3ECE2D3-5359-324A-9257-C777AA415E9C}"/>
              </a:ext>
            </a:extLst>
          </p:cNvPr>
          <p:cNvCxnSpPr>
            <a:cxnSpLocks/>
            <a:stCxn id="35" idx="6"/>
            <a:endCxn id="42" idx="2"/>
          </p:cNvCxnSpPr>
          <p:nvPr/>
        </p:nvCxnSpPr>
        <p:spPr>
          <a:xfrm flipV="1">
            <a:off x="762000" y="1981200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ABCD7A0-8A5E-0649-A78C-A9A10F8D687C}"/>
              </a:ext>
            </a:extLst>
          </p:cNvPr>
          <p:cNvCxnSpPr>
            <a:cxnSpLocks/>
            <a:stCxn id="35" idx="6"/>
            <a:endCxn id="43" idx="2"/>
          </p:cNvCxnSpPr>
          <p:nvPr/>
        </p:nvCxnSpPr>
        <p:spPr>
          <a:xfrm>
            <a:off x="762000" y="1983584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43F17B1-E77E-3242-9073-5E30192DE4F1}"/>
              </a:ext>
            </a:extLst>
          </p:cNvPr>
          <p:cNvCxnSpPr>
            <a:cxnSpLocks/>
            <a:stCxn id="35" idx="6"/>
            <a:endCxn id="45" idx="2"/>
          </p:cNvCxnSpPr>
          <p:nvPr/>
        </p:nvCxnSpPr>
        <p:spPr>
          <a:xfrm>
            <a:off x="762000" y="1983584"/>
            <a:ext cx="1066800" cy="1470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7AA8CC3-A41D-2641-AEC3-00760CF4A2F4}"/>
              </a:ext>
            </a:extLst>
          </p:cNvPr>
          <p:cNvCxnSpPr>
            <a:cxnSpLocks/>
            <a:stCxn id="35" idx="6"/>
            <a:endCxn id="46" idx="2"/>
          </p:cNvCxnSpPr>
          <p:nvPr/>
        </p:nvCxnSpPr>
        <p:spPr>
          <a:xfrm>
            <a:off x="762000" y="1983584"/>
            <a:ext cx="1066800" cy="281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CBA05B1-1FF2-924E-8540-42C7CCD0D09F}"/>
              </a:ext>
            </a:extLst>
          </p:cNvPr>
          <p:cNvCxnSpPr>
            <a:cxnSpLocks/>
            <a:stCxn id="36" idx="6"/>
            <a:endCxn id="42" idx="2"/>
          </p:cNvCxnSpPr>
          <p:nvPr/>
        </p:nvCxnSpPr>
        <p:spPr>
          <a:xfrm flipV="1">
            <a:off x="762000" y="1981200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1A1430B-7D9B-534C-BE41-71F12328FC51}"/>
              </a:ext>
            </a:extLst>
          </p:cNvPr>
          <p:cNvCxnSpPr>
            <a:cxnSpLocks/>
            <a:stCxn id="36" idx="6"/>
            <a:endCxn id="46" idx="2"/>
          </p:cNvCxnSpPr>
          <p:nvPr/>
        </p:nvCxnSpPr>
        <p:spPr>
          <a:xfrm>
            <a:off x="762000" y="2720183"/>
            <a:ext cx="1066800" cy="2082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5BBF901-F044-4D4A-BDCC-94282E86A03D}"/>
              </a:ext>
            </a:extLst>
          </p:cNvPr>
          <p:cNvCxnSpPr>
            <a:cxnSpLocks/>
            <a:stCxn id="37" idx="6"/>
            <a:endCxn id="45" idx="2"/>
          </p:cNvCxnSpPr>
          <p:nvPr/>
        </p:nvCxnSpPr>
        <p:spPr>
          <a:xfrm flipV="1">
            <a:off x="762000" y="3454398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BDD6522C-378B-C145-8588-00A5DD78D75F}"/>
              </a:ext>
            </a:extLst>
          </p:cNvPr>
          <p:cNvCxnSpPr>
            <a:cxnSpLocks/>
            <a:stCxn id="36" idx="6"/>
            <a:endCxn id="43" idx="2"/>
          </p:cNvCxnSpPr>
          <p:nvPr/>
        </p:nvCxnSpPr>
        <p:spPr>
          <a:xfrm flipV="1">
            <a:off x="762000" y="2717799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E3CA7E1-B791-F643-A52A-C201B74E77C2}"/>
              </a:ext>
            </a:extLst>
          </p:cNvPr>
          <p:cNvCxnSpPr>
            <a:cxnSpLocks/>
            <a:stCxn id="36" idx="6"/>
            <a:endCxn id="45" idx="2"/>
          </p:cNvCxnSpPr>
          <p:nvPr/>
        </p:nvCxnSpPr>
        <p:spPr>
          <a:xfrm>
            <a:off x="762000" y="2720183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A4370DF-83A4-7A43-84B5-47EFA835A973}"/>
              </a:ext>
            </a:extLst>
          </p:cNvPr>
          <p:cNvCxnSpPr>
            <a:cxnSpLocks/>
            <a:stCxn id="37" idx="6"/>
            <a:endCxn id="46" idx="2"/>
          </p:cNvCxnSpPr>
          <p:nvPr/>
        </p:nvCxnSpPr>
        <p:spPr>
          <a:xfrm>
            <a:off x="762000" y="3456782"/>
            <a:ext cx="1066800" cy="1346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20EF41F6-7E7D-4746-B5BA-E33F8AACDD3A}"/>
              </a:ext>
            </a:extLst>
          </p:cNvPr>
          <p:cNvCxnSpPr>
            <a:cxnSpLocks/>
            <a:stCxn id="37" idx="6"/>
            <a:endCxn id="43" idx="2"/>
          </p:cNvCxnSpPr>
          <p:nvPr/>
        </p:nvCxnSpPr>
        <p:spPr>
          <a:xfrm flipV="1">
            <a:off x="762000" y="2717799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7F271589-F31A-8548-A1A9-8E363DC490B7}"/>
              </a:ext>
            </a:extLst>
          </p:cNvPr>
          <p:cNvCxnSpPr>
            <a:cxnSpLocks/>
            <a:stCxn id="37" idx="6"/>
            <a:endCxn id="42" idx="2"/>
          </p:cNvCxnSpPr>
          <p:nvPr/>
        </p:nvCxnSpPr>
        <p:spPr>
          <a:xfrm flipV="1">
            <a:off x="762000" y="1981200"/>
            <a:ext cx="1066800" cy="1475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16E567D3-4C4B-0547-8B5F-CCEB65CA29E6}"/>
              </a:ext>
            </a:extLst>
          </p:cNvPr>
          <p:cNvCxnSpPr>
            <a:cxnSpLocks/>
            <a:stCxn id="39" idx="6"/>
            <a:endCxn id="42" idx="2"/>
          </p:cNvCxnSpPr>
          <p:nvPr/>
        </p:nvCxnSpPr>
        <p:spPr>
          <a:xfrm flipV="1">
            <a:off x="762000" y="1981200"/>
            <a:ext cx="1066800" cy="282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9A3574CE-D484-B141-979B-3D957468BCA2}"/>
              </a:ext>
            </a:extLst>
          </p:cNvPr>
          <p:cNvCxnSpPr>
            <a:cxnSpLocks/>
            <a:stCxn id="39" idx="6"/>
            <a:endCxn id="43" idx="2"/>
          </p:cNvCxnSpPr>
          <p:nvPr/>
        </p:nvCxnSpPr>
        <p:spPr>
          <a:xfrm flipV="1">
            <a:off x="762000" y="2717799"/>
            <a:ext cx="1066800" cy="208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FEE98790-01FE-B94D-B198-9B5AE88464B2}"/>
              </a:ext>
            </a:extLst>
          </p:cNvPr>
          <p:cNvCxnSpPr>
            <a:cxnSpLocks/>
            <a:stCxn id="39" idx="6"/>
            <a:endCxn id="45" idx="2"/>
          </p:cNvCxnSpPr>
          <p:nvPr/>
        </p:nvCxnSpPr>
        <p:spPr>
          <a:xfrm flipV="1">
            <a:off x="762000" y="3454398"/>
            <a:ext cx="1066800" cy="1350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94E60EF2-2C34-714A-8FF9-5D3E24E36813}"/>
              </a:ext>
            </a:extLst>
          </p:cNvPr>
          <p:cNvCxnSpPr>
            <a:cxnSpLocks/>
            <a:stCxn id="39" idx="6"/>
            <a:endCxn id="46" idx="2"/>
          </p:cNvCxnSpPr>
          <p:nvPr/>
        </p:nvCxnSpPr>
        <p:spPr>
          <a:xfrm flipV="1">
            <a:off x="762000" y="48029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F7825F59-9CB9-6344-9B57-17527746426F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65A182EC-8071-6645-86B2-10FC3010459A}"/>
              </a:ext>
            </a:extLst>
          </p:cNvPr>
          <p:cNvCxnSpPr>
            <a:cxnSpLocks/>
          </p:cNvCxnSpPr>
          <p:nvPr/>
        </p:nvCxnSpPr>
        <p:spPr>
          <a:xfrm>
            <a:off x="2438400" y="1985968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37691FB5-9F33-5E41-9A0A-D6D0DC947AA9}"/>
              </a:ext>
            </a:extLst>
          </p:cNvPr>
          <p:cNvCxnSpPr>
            <a:cxnSpLocks/>
          </p:cNvCxnSpPr>
          <p:nvPr/>
        </p:nvCxnSpPr>
        <p:spPr>
          <a:xfrm>
            <a:off x="2438400" y="1985968"/>
            <a:ext cx="1066800" cy="1470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F929864A-6C42-9A4A-AA31-DCE78AC3DFA7}"/>
              </a:ext>
            </a:extLst>
          </p:cNvPr>
          <p:cNvCxnSpPr>
            <a:cxnSpLocks/>
          </p:cNvCxnSpPr>
          <p:nvPr/>
        </p:nvCxnSpPr>
        <p:spPr>
          <a:xfrm>
            <a:off x="2438400" y="1985968"/>
            <a:ext cx="1066800" cy="281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2557496D-90FC-8E49-9C3B-FD924BD921F3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96C6287D-0C84-3F44-8E45-3EBFB69B44D5}"/>
              </a:ext>
            </a:extLst>
          </p:cNvPr>
          <p:cNvCxnSpPr>
            <a:cxnSpLocks/>
          </p:cNvCxnSpPr>
          <p:nvPr/>
        </p:nvCxnSpPr>
        <p:spPr>
          <a:xfrm>
            <a:off x="2438400" y="2722567"/>
            <a:ext cx="1066800" cy="2082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120AF504-55DC-D34F-844F-3A95DF368096}"/>
              </a:ext>
            </a:extLst>
          </p:cNvPr>
          <p:cNvCxnSpPr>
            <a:cxnSpLocks/>
          </p:cNvCxnSpPr>
          <p:nvPr/>
        </p:nvCxnSpPr>
        <p:spPr>
          <a:xfrm flipV="1">
            <a:off x="2438400" y="3456782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CE9EB7F5-3372-C740-95EA-1E454BE1C05C}"/>
              </a:ext>
            </a:extLst>
          </p:cNvPr>
          <p:cNvCxnSpPr>
            <a:cxnSpLocks/>
          </p:cNvCxnSpPr>
          <p:nvPr/>
        </p:nvCxnSpPr>
        <p:spPr>
          <a:xfrm flipV="1">
            <a:off x="2438400" y="2720183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73697004-4831-AE43-A5ED-784069FE97F9}"/>
              </a:ext>
            </a:extLst>
          </p:cNvPr>
          <p:cNvCxnSpPr>
            <a:cxnSpLocks/>
          </p:cNvCxnSpPr>
          <p:nvPr/>
        </p:nvCxnSpPr>
        <p:spPr>
          <a:xfrm>
            <a:off x="2438400" y="2722567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229FFCF0-28DA-D845-9BB1-5B73A19C0F95}"/>
              </a:ext>
            </a:extLst>
          </p:cNvPr>
          <p:cNvCxnSpPr>
            <a:cxnSpLocks/>
          </p:cNvCxnSpPr>
          <p:nvPr/>
        </p:nvCxnSpPr>
        <p:spPr>
          <a:xfrm>
            <a:off x="2438400" y="3459166"/>
            <a:ext cx="1066800" cy="1346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B33ABE2A-AB6B-5441-8521-4B340F180538}"/>
              </a:ext>
            </a:extLst>
          </p:cNvPr>
          <p:cNvCxnSpPr>
            <a:cxnSpLocks/>
          </p:cNvCxnSpPr>
          <p:nvPr/>
        </p:nvCxnSpPr>
        <p:spPr>
          <a:xfrm flipV="1">
            <a:off x="2438400" y="2720183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357EF21-034E-9D4C-80D8-3406AA34893F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1475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AE527D8-4141-8E41-B6C6-33739702ACEA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282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D28FD8A-010E-CA44-BBA2-FD8BF8416596}"/>
              </a:ext>
            </a:extLst>
          </p:cNvPr>
          <p:cNvCxnSpPr>
            <a:cxnSpLocks/>
          </p:cNvCxnSpPr>
          <p:nvPr/>
        </p:nvCxnSpPr>
        <p:spPr>
          <a:xfrm flipV="1">
            <a:off x="2438400" y="2720183"/>
            <a:ext cx="1066800" cy="208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609044F1-96A8-DC42-B7B2-1C9CA2F1B66B}"/>
              </a:ext>
            </a:extLst>
          </p:cNvPr>
          <p:cNvCxnSpPr>
            <a:cxnSpLocks/>
          </p:cNvCxnSpPr>
          <p:nvPr/>
        </p:nvCxnSpPr>
        <p:spPr>
          <a:xfrm flipV="1">
            <a:off x="2438400" y="3456782"/>
            <a:ext cx="1066800" cy="1350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E7F8137A-5D13-CF43-8EF4-D1F112B22AD6}"/>
              </a:ext>
            </a:extLst>
          </p:cNvPr>
          <p:cNvCxnSpPr>
            <a:cxnSpLocks/>
          </p:cNvCxnSpPr>
          <p:nvPr/>
        </p:nvCxnSpPr>
        <p:spPr>
          <a:xfrm flipV="1">
            <a:off x="2438400" y="4805368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CD65653C-0165-2C4C-92B7-FE7DC71C3C87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4F777358-80CD-3241-98E3-E428B9AF6390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E0F675C8-1B24-524F-858C-C86971377E78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1470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05B40515-0F4D-5C46-9A99-79394DF76AA3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281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7A06DE4D-5375-BB40-9268-1C5AC95D4199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D6E92EF-39FC-234C-A220-A3F83E361EEB}"/>
              </a:ext>
            </a:extLst>
          </p:cNvPr>
          <p:cNvCxnSpPr>
            <a:cxnSpLocks/>
          </p:cNvCxnSpPr>
          <p:nvPr/>
        </p:nvCxnSpPr>
        <p:spPr>
          <a:xfrm>
            <a:off x="6019800" y="2722567"/>
            <a:ext cx="1066800" cy="2082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E03F6A3F-FCF7-FE4C-8D94-82A79307AA97}"/>
              </a:ext>
            </a:extLst>
          </p:cNvPr>
          <p:cNvCxnSpPr>
            <a:cxnSpLocks/>
          </p:cNvCxnSpPr>
          <p:nvPr/>
        </p:nvCxnSpPr>
        <p:spPr>
          <a:xfrm flipV="1">
            <a:off x="6019800" y="3456782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335386F5-1965-D341-8E1A-C4FAC31BA97F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78BF3F7F-586A-4B42-B3F6-F5AD2C58961F}"/>
              </a:ext>
            </a:extLst>
          </p:cNvPr>
          <p:cNvCxnSpPr>
            <a:cxnSpLocks/>
          </p:cNvCxnSpPr>
          <p:nvPr/>
        </p:nvCxnSpPr>
        <p:spPr>
          <a:xfrm>
            <a:off x="6019800" y="2722567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976F0F04-7C4E-B644-9BCF-ADA074FA9983}"/>
              </a:ext>
            </a:extLst>
          </p:cNvPr>
          <p:cNvCxnSpPr>
            <a:cxnSpLocks/>
          </p:cNvCxnSpPr>
          <p:nvPr/>
        </p:nvCxnSpPr>
        <p:spPr>
          <a:xfrm>
            <a:off x="6019800" y="3459166"/>
            <a:ext cx="1066800" cy="1346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3AF7B9B-CBF7-1249-A51A-763A66E85AC1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2B7FA1F7-B4AA-324B-86F1-2ED5A1CB2D08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1475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712D3E96-08D3-A143-9773-6266F721701B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282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781899A1-AD76-EC43-8196-67259176AA09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208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EE16F824-6829-FF49-8BE4-F9B0B4363308}"/>
              </a:ext>
            </a:extLst>
          </p:cNvPr>
          <p:cNvCxnSpPr>
            <a:cxnSpLocks/>
          </p:cNvCxnSpPr>
          <p:nvPr/>
        </p:nvCxnSpPr>
        <p:spPr>
          <a:xfrm flipV="1">
            <a:off x="6019800" y="3456782"/>
            <a:ext cx="1066800" cy="1350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1A9418F8-DA02-FA4C-AA82-7B0BA7831519}"/>
              </a:ext>
            </a:extLst>
          </p:cNvPr>
          <p:cNvCxnSpPr>
            <a:cxnSpLocks/>
          </p:cNvCxnSpPr>
          <p:nvPr/>
        </p:nvCxnSpPr>
        <p:spPr>
          <a:xfrm flipV="1">
            <a:off x="6019800" y="4805368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7C96864B-164A-264C-8D12-EEB1EEF08CBF}"/>
              </a:ext>
            </a:extLst>
          </p:cNvPr>
          <p:cNvSpPr txBox="1"/>
          <p:nvPr/>
        </p:nvSpPr>
        <p:spPr>
          <a:xfrm>
            <a:off x="4528279" y="29308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3D8C7955-1B4B-AD4D-A686-20CD5A764FF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314015" y="5613402"/>
            <a:ext cx="4628677" cy="902645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5B927CD3-EB61-6841-86E9-C1F1725F690F}"/>
              </a:ext>
            </a:extLst>
          </p:cNvPr>
          <p:cNvSpPr txBox="1"/>
          <p:nvPr/>
        </p:nvSpPr>
        <p:spPr>
          <a:xfrm>
            <a:off x="8398132" y="5675332"/>
            <a:ext cx="328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 = nonlinear activation function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D55FF68-8CE4-D648-AAC3-EF6175F07501}"/>
              </a:ext>
            </a:extLst>
          </p:cNvPr>
          <p:cNvGrpSpPr/>
          <p:nvPr/>
        </p:nvGrpSpPr>
        <p:grpSpPr>
          <a:xfrm>
            <a:off x="758365" y="1983584"/>
            <a:ext cx="2746835" cy="2824168"/>
            <a:chOff x="2438400" y="1983584"/>
            <a:chExt cx="1066800" cy="2824168"/>
          </a:xfrm>
        </p:grpSpPr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0DDED92B-A76D-BF4B-A968-C61B055D12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1983584"/>
              <a:ext cx="1066800" cy="238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A3E7E495-C7CE-724D-85DF-02805E659DE1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1985968"/>
              <a:ext cx="1066800" cy="734215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317F67FC-5639-1949-9144-91AD2DD9BBB1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1985968"/>
              <a:ext cx="1066800" cy="147081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E5612C25-152E-2849-8776-4FE8201BE08A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1985968"/>
              <a:ext cx="1066800" cy="28194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2A8EB325-D101-DE4C-9621-86B0C9CB57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1983584"/>
              <a:ext cx="1066800" cy="73898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427AE232-E3FF-724B-8446-D3B2B272B371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2722567"/>
              <a:ext cx="1066800" cy="208280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80F4C870-09E6-1C44-98EE-E7E0C85265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3456782"/>
              <a:ext cx="1066800" cy="238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7AC45901-3417-5844-95EF-29E5401644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2720183"/>
              <a:ext cx="1066800" cy="238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AAC7648A-0B6C-1F42-9F5B-EC3A3F283132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2722567"/>
              <a:ext cx="1066800" cy="734215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68DA2918-8634-B34B-8CFF-4D853E4C1287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3459166"/>
              <a:ext cx="1066800" cy="134620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678914DF-0EB8-0C40-88AE-6DA3D1CB8B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2720183"/>
              <a:ext cx="1066800" cy="73898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39D428CA-A7B9-0249-B158-49A59E2A47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1983584"/>
              <a:ext cx="1066800" cy="147558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FA0869CA-5B77-104E-83AB-8C378E89D8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1983584"/>
              <a:ext cx="1066800" cy="282416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DBEE6CC3-EABB-7841-8783-19DE92B6EE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2720183"/>
              <a:ext cx="1066800" cy="208756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83C3D264-7D1E-F94B-B85D-3207B6B230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3456782"/>
              <a:ext cx="1066800" cy="135097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264D8A49-FDE5-2E4E-A877-3B8EA9A968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4805368"/>
              <a:ext cx="1066800" cy="238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153B218F-AD44-5C4D-8A79-9CA730B1B458}"/>
              </a:ext>
            </a:extLst>
          </p:cNvPr>
          <p:cNvGrpSpPr/>
          <p:nvPr/>
        </p:nvGrpSpPr>
        <p:grpSpPr>
          <a:xfrm>
            <a:off x="762000" y="1981200"/>
            <a:ext cx="6302632" cy="2824168"/>
            <a:chOff x="2438400" y="1983584"/>
            <a:chExt cx="1066800" cy="2824168"/>
          </a:xfrm>
        </p:grpSpPr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8A4356F2-6D6A-A44A-A5F6-8DC86752BF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1983584"/>
              <a:ext cx="1066800" cy="238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13131A2B-CE69-764E-A22F-801C4AA80CBE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1985968"/>
              <a:ext cx="1066800" cy="73421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>
              <a:extLst>
                <a:ext uri="{FF2B5EF4-FFF2-40B4-BE49-F238E27FC236}">
                  <a16:creationId xmlns:a16="http://schemas.microsoft.com/office/drawing/2014/main" id="{0AF2352F-4A29-3746-B85C-2816319C3850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1985968"/>
              <a:ext cx="1066800" cy="147081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id="{9C0BA891-0D3C-4543-A239-4BC2F4B5331A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1985968"/>
              <a:ext cx="1066800" cy="281940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F5EFA035-BBC1-2444-90D4-D1B85E4C0D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1983584"/>
              <a:ext cx="1066800" cy="738983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>
              <a:extLst>
                <a:ext uri="{FF2B5EF4-FFF2-40B4-BE49-F238E27FC236}">
                  <a16:creationId xmlns:a16="http://schemas.microsoft.com/office/drawing/2014/main" id="{A6AE4BDD-78F6-884C-9874-4E52B07804BA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2722567"/>
              <a:ext cx="1066800" cy="2082801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B6C1E1E1-391E-8741-A0B3-700348EB39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3456782"/>
              <a:ext cx="1066800" cy="238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3363C7BD-6C35-EA4D-A172-6DA2E908D4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2720183"/>
              <a:ext cx="1066800" cy="238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>
              <a:extLst>
                <a:ext uri="{FF2B5EF4-FFF2-40B4-BE49-F238E27FC236}">
                  <a16:creationId xmlns:a16="http://schemas.microsoft.com/office/drawing/2014/main" id="{E5E5B0EB-E2B8-7047-A469-08FBC39855AB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2722567"/>
              <a:ext cx="1066800" cy="73421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AE7109B8-76F5-A842-9581-DDBC920AE30E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3459166"/>
              <a:ext cx="1066800" cy="1346202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18E8218E-7660-F74C-BFBA-22C9E595EA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2720183"/>
              <a:ext cx="1066800" cy="738983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1AA8925E-6643-FD4C-A6B7-B66AB7A42E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1983584"/>
              <a:ext cx="1066800" cy="1475582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DD55B0A3-0C1F-4E48-84B7-10D3588AD6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1983584"/>
              <a:ext cx="1066800" cy="282416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>
              <a:extLst>
                <a:ext uri="{FF2B5EF4-FFF2-40B4-BE49-F238E27FC236}">
                  <a16:creationId xmlns:a16="http://schemas.microsoft.com/office/drawing/2014/main" id="{95AB0CD8-E9CE-7E43-95BE-7BB3B9751C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2720183"/>
              <a:ext cx="1066800" cy="2087569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>
              <a:extLst>
                <a:ext uri="{FF2B5EF4-FFF2-40B4-BE49-F238E27FC236}">
                  <a16:creationId xmlns:a16="http://schemas.microsoft.com/office/drawing/2014/main" id="{F49873DB-3D3B-E24E-93F9-A0EA2EEA0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3456782"/>
              <a:ext cx="1066800" cy="135097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Arrow Connector 240">
              <a:extLst>
                <a:ext uri="{FF2B5EF4-FFF2-40B4-BE49-F238E27FC236}">
                  <a16:creationId xmlns:a16="http://schemas.microsoft.com/office/drawing/2014/main" id="{3A3D9D02-F0F2-464E-A0DB-5477A8C4D4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4805368"/>
              <a:ext cx="1066800" cy="238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85B376A7-8ADF-B543-821B-0505E9CCA02F}"/>
              </a:ext>
            </a:extLst>
          </p:cNvPr>
          <p:cNvGrpSpPr/>
          <p:nvPr/>
        </p:nvGrpSpPr>
        <p:grpSpPr>
          <a:xfrm>
            <a:off x="2443724" y="1981200"/>
            <a:ext cx="4620907" cy="2824168"/>
            <a:chOff x="2438400" y="1983584"/>
            <a:chExt cx="1066800" cy="2824168"/>
          </a:xfrm>
        </p:grpSpPr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2E42C7CB-F287-8141-A9CB-8B81CDC4A3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1983584"/>
              <a:ext cx="1066800" cy="2384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FEBC4D7F-E7C0-C54A-9EB6-640FA644639E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1985968"/>
              <a:ext cx="1066800" cy="73421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A534845E-DA55-9944-85A6-030D3E183BDB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1985968"/>
              <a:ext cx="1066800" cy="1470814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23B52185-5A64-4643-BF24-2E6A7CA9C02A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1985968"/>
              <a:ext cx="1066800" cy="281940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246">
              <a:extLst>
                <a:ext uri="{FF2B5EF4-FFF2-40B4-BE49-F238E27FC236}">
                  <a16:creationId xmlns:a16="http://schemas.microsoft.com/office/drawing/2014/main" id="{6869ED36-33BC-7847-BBD5-C918E5B02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1983584"/>
              <a:ext cx="1066800" cy="738983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Arrow Connector 247">
              <a:extLst>
                <a:ext uri="{FF2B5EF4-FFF2-40B4-BE49-F238E27FC236}">
                  <a16:creationId xmlns:a16="http://schemas.microsoft.com/office/drawing/2014/main" id="{749D92E4-0FF6-7541-9148-84C3AF3C64B6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2722567"/>
              <a:ext cx="1066800" cy="208280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Arrow Connector 248">
              <a:extLst>
                <a:ext uri="{FF2B5EF4-FFF2-40B4-BE49-F238E27FC236}">
                  <a16:creationId xmlns:a16="http://schemas.microsoft.com/office/drawing/2014/main" id="{9CCA2F32-AA5E-B848-B459-9238D81F48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3456782"/>
              <a:ext cx="1066800" cy="2384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79F12642-5DE7-124E-8445-DAC2A8CED3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2720183"/>
              <a:ext cx="1066800" cy="2384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id="{7BB8FD06-E9D9-7849-B587-86CB9BA8D80C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2722567"/>
              <a:ext cx="1066800" cy="73421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>
              <a:extLst>
                <a:ext uri="{FF2B5EF4-FFF2-40B4-BE49-F238E27FC236}">
                  <a16:creationId xmlns:a16="http://schemas.microsoft.com/office/drawing/2014/main" id="{44A809B8-1E7A-A342-8BDE-48056A1755B6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3459166"/>
              <a:ext cx="1066800" cy="1346202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>
              <a:extLst>
                <a:ext uri="{FF2B5EF4-FFF2-40B4-BE49-F238E27FC236}">
                  <a16:creationId xmlns:a16="http://schemas.microsoft.com/office/drawing/2014/main" id="{800A84C9-9158-184F-BAC7-35826F3914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2720183"/>
              <a:ext cx="1066800" cy="738983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>
              <a:extLst>
                <a:ext uri="{FF2B5EF4-FFF2-40B4-BE49-F238E27FC236}">
                  <a16:creationId xmlns:a16="http://schemas.microsoft.com/office/drawing/2014/main" id="{427D9EF2-2287-0246-866A-793E153165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1983584"/>
              <a:ext cx="1066800" cy="1475582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>
              <a:extLst>
                <a:ext uri="{FF2B5EF4-FFF2-40B4-BE49-F238E27FC236}">
                  <a16:creationId xmlns:a16="http://schemas.microsoft.com/office/drawing/2014/main" id="{B5044FCF-5E86-0847-8609-BC2C1A9FEB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1983584"/>
              <a:ext cx="1066800" cy="282416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Arrow Connector 255">
              <a:extLst>
                <a:ext uri="{FF2B5EF4-FFF2-40B4-BE49-F238E27FC236}">
                  <a16:creationId xmlns:a16="http://schemas.microsoft.com/office/drawing/2014/main" id="{D2004B20-0265-A844-93F5-13394A8260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2720183"/>
              <a:ext cx="1066800" cy="208756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Arrow Connector 256">
              <a:extLst>
                <a:ext uri="{FF2B5EF4-FFF2-40B4-BE49-F238E27FC236}">
                  <a16:creationId xmlns:a16="http://schemas.microsoft.com/office/drawing/2014/main" id="{32F9B080-5274-9F48-8D2F-97D4769304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3456782"/>
              <a:ext cx="1066800" cy="135097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Arrow Connector 257">
              <a:extLst>
                <a:ext uri="{FF2B5EF4-FFF2-40B4-BE49-F238E27FC236}">
                  <a16:creationId xmlns:a16="http://schemas.microsoft.com/office/drawing/2014/main" id="{92378C03-1008-7F40-BA71-7C02A43F49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4805368"/>
              <a:ext cx="1066800" cy="2384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DFD1ACE7-F11B-E64F-8C6C-0A7C6551C0E4}"/>
              </a:ext>
            </a:extLst>
          </p:cNvPr>
          <p:cNvGrpSpPr/>
          <p:nvPr/>
        </p:nvGrpSpPr>
        <p:grpSpPr>
          <a:xfrm>
            <a:off x="4115774" y="1981200"/>
            <a:ext cx="2943533" cy="2824168"/>
            <a:chOff x="2438400" y="1983584"/>
            <a:chExt cx="1066800" cy="2824168"/>
          </a:xfrm>
        </p:grpSpPr>
        <p:cxnSp>
          <p:nvCxnSpPr>
            <p:cNvPr id="260" name="Straight Arrow Connector 259">
              <a:extLst>
                <a:ext uri="{FF2B5EF4-FFF2-40B4-BE49-F238E27FC236}">
                  <a16:creationId xmlns:a16="http://schemas.microsoft.com/office/drawing/2014/main" id="{3E4FC0A2-2906-CD42-8947-D723E8E1F0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1983584"/>
              <a:ext cx="1066800" cy="2384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Arrow Connector 260">
              <a:extLst>
                <a:ext uri="{FF2B5EF4-FFF2-40B4-BE49-F238E27FC236}">
                  <a16:creationId xmlns:a16="http://schemas.microsoft.com/office/drawing/2014/main" id="{53F8AA52-CA1D-0B41-960D-77D5BDB52D51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1985968"/>
              <a:ext cx="1066800" cy="734215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Arrow Connector 261">
              <a:extLst>
                <a:ext uri="{FF2B5EF4-FFF2-40B4-BE49-F238E27FC236}">
                  <a16:creationId xmlns:a16="http://schemas.microsoft.com/office/drawing/2014/main" id="{56F6DA28-897B-E047-B294-81BC93657F18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1985968"/>
              <a:ext cx="1066800" cy="1470814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Arrow Connector 262">
              <a:extLst>
                <a:ext uri="{FF2B5EF4-FFF2-40B4-BE49-F238E27FC236}">
                  <a16:creationId xmlns:a16="http://schemas.microsoft.com/office/drawing/2014/main" id="{6365FAA6-48E2-2142-A511-60FC2ECE8B64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1985968"/>
              <a:ext cx="1066800" cy="2819400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>
              <a:extLst>
                <a:ext uri="{FF2B5EF4-FFF2-40B4-BE49-F238E27FC236}">
                  <a16:creationId xmlns:a16="http://schemas.microsoft.com/office/drawing/2014/main" id="{90FBDE79-E165-FD49-9121-A02349ECBE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1983584"/>
              <a:ext cx="1066800" cy="738983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Arrow Connector 264">
              <a:extLst>
                <a:ext uri="{FF2B5EF4-FFF2-40B4-BE49-F238E27FC236}">
                  <a16:creationId xmlns:a16="http://schemas.microsoft.com/office/drawing/2014/main" id="{BB8EB72A-30B8-D849-BBF3-5A834FE12839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2722567"/>
              <a:ext cx="1066800" cy="2082801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Arrow Connector 265">
              <a:extLst>
                <a:ext uri="{FF2B5EF4-FFF2-40B4-BE49-F238E27FC236}">
                  <a16:creationId xmlns:a16="http://schemas.microsoft.com/office/drawing/2014/main" id="{D56DB4DB-7357-C941-83ED-40E857D4DC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3456782"/>
              <a:ext cx="1066800" cy="2384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>
              <a:extLst>
                <a:ext uri="{FF2B5EF4-FFF2-40B4-BE49-F238E27FC236}">
                  <a16:creationId xmlns:a16="http://schemas.microsoft.com/office/drawing/2014/main" id="{4AD79675-A9BA-574F-BF3C-79B4FD4F53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2720183"/>
              <a:ext cx="1066800" cy="2384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Arrow Connector 267">
              <a:extLst>
                <a:ext uri="{FF2B5EF4-FFF2-40B4-BE49-F238E27FC236}">
                  <a16:creationId xmlns:a16="http://schemas.microsoft.com/office/drawing/2014/main" id="{00410FB7-E370-3347-925C-C2B3CC8C3D54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2722567"/>
              <a:ext cx="1066800" cy="734215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Arrow Connector 268">
              <a:extLst>
                <a:ext uri="{FF2B5EF4-FFF2-40B4-BE49-F238E27FC236}">
                  <a16:creationId xmlns:a16="http://schemas.microsoft.com/office/drawing/2014/main" id="{FCA93A8A-E318-7A43-89CC-4F56BE8BDA05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3459166"/>
              <a:ext cx="1066800" cy="1346202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Arrow Connector 269">
              <a:extLst>
                <a:ext uri="{FF2B5EF4-FFF2-40B4-BE49-F238E27FC236}">
                  <a16:creationId xmlns:a16="http://schemas.microsoft.com/office/drawing/2014/main" id="{1089CDB0-A370-7F49-86CE-EFD57EB7A4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2720183"/>
              <a:ext cx="1066800" cy="738983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Arrow Connector 270">
              <a:extLst>
                <a:ext uri="{FF2B5EF4-FFF2-40B4-BE49-F238E27FC236}">
                  <a16:creationId xmlns:a16="http://schemas.microsoft.com/office/drawing/2014/main" id="{9F961349-8CE0-0F46-B7A0-4A4AE60F95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1983584"/>
              <a:ext cx="1066800" cy="1475582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Arrow Connector 271">
              <a:extLst>
                <a:ext uri="{FF2B5EF4-FFF2-40B4-BE49-F238E27FC236}">
                  <a16:creationId xmlns:a16="http://schemas.microsoft.com/office/drawing/2014/main" id="{C5D0A305-0A41-F94C-ACCA-CE3E7F3540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1983584"/>
              <a:ext cx="1066800" cy="2824168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Arrow Connector 272">
              <a:extLst>
                <a:ext uri="{FF2B5EF4-FFF2-40B4-BE49-F238E27FC236}">
                  <a16:creationId xmlns:a16="http://schemas.microsoft.com/office/drawing/2014/main" id="{06ACB6B8-103E-8C49-A520-ACD220F9AD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2720183"/>
              <a:ext cx="1066800" cy="2087569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Arrow Connector 273">
              <a:extLst>
                <a:ext uri="{FF2B5EF4-FFF2-40B4-BE49-F238E27FC236}">
                  <a16:creationId xmlns:a16="http://schemas.microsoft.com/office/drawing/2014/main" id="{A109018C-D59F-F34B-BE60-11F17B5FBA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3456782"/>
              <a:ext cx="1066800" cy="1350970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Arrow Connector 274">
              <a:extLst>
                <a:ext uri="{FF2B5EF4-FFF2-40B4-BE49-F238E27FC236}">
                  <a16:creationId xmlns:a16="http://schemas.microsoft.com/office/drawing/2014/main" id="{018616A9-4F5B-7640-B0E7-54C0C5493B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4805368"/>
              <a:ext cx="1066800" cy="2384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637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A302-9CEB-6B49-ABD1-29F430BB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Connectivity Patterns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D660CD-F8DF-EE46-B5C2-696E0390DD09}"/>
              </a:ext>
            </a:extLst>
          </p:cNvPr>
          <p:cNvSpPr txBox="1"/>
          <p:nvPr/>
        </p:nvSpPr>
        <p:spPr>
          <a:xfrm>
            <a:off x="15522766" y="2996588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9730538-A3DB-BC44-A9BC-F5699663C0CE}"/>
              </a:ext>
            </a:extLst>
          </p:cNvPr>
          <p:cNvSpPr txBox="1"/>
          <p:nvPr/>
        </p:nvSpPr>
        <p:spPr>
          <a:xfrm>
            <a:off x="-37133" y="6510277"/>
            <a:ext cx="285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[He et al. 2015]</a:t>
            </a:r>
          </a:p>
        </p:txBody>
      </p:sp>
      <p:pic>
        <p:nvPicPr>
          <p:cNvPr id="166" name="Picture 165">
            <a:extLst>
              <a:ext uri="{FF2B5EF4-FFF2-40B4-BE49-F238E27FC236}">
                <a16:creationId xmlns:a16="http://schemas.microsoft.com/office/drawing/2014/main" id="{E11124E3-E5BA-C445-8541-DF0E580614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t="10471" r="56438" b="10944"/>
          <a:stretch/>
        </p:blipFill>
        <p:spPr>
          <a:xfrm>
            <a:off x="4667734" y="3505200"/>
            <a:ext cx="2856533" cy="2819400"/>
          </a:xfrm>
          <a:prstGeom prst="rect">
            <a:avLst/>
          </a:prstGeom>
        </p:spPr>
      </p:pic>
      <p:sp>
        <p:nvSpPr>
          <p:cNvPr id="167" name="Rectangle 166">
            <a:extLst>
              <a:ext uri="{FF2B5EF4-FFF2-40B4-BE49-F238E27FC236}">
                <a16:creationId xmlns:a16="http://schemas.microsoft.com/office/drawing/2014/main" id="{49C4C8A2-89E2-ED4A-818A-F1B766E577EA}"/>
              </a:ext>
            </a:extLst>
          </p:cNvPr>
          <p:cNvSpPr/>
          <p:nvPr/>
        </p:nvSpPr>
        <p:spPr>
          <a:xfrm>
            <a:off x="5085867" y="3352800"/>
            <a:ext cx="5334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D1EE1B06-77FA-C845-93F4-088EDB2E5351}"/>
              </a:ext>
            </a:extLst>
          </p:cNvPr>
          <p:cNvSpPr/>
          <p:nvPr/>
        </p:nvSpPr>
        <p:spPr>
          <a:xfrm>
            <a:off x="4781067" y="5791200"/>
            <a:ext cx="9144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0AD02CF-C6B7-244F-8E6B-937F5BD24A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t="10471" r="56438" b="10944"/>
          <a:stretch/>
        </p:blipFill>
        <p:spPr>
          <a:xfrm>
            <a:off x="4667734" y="1295400"/>
            <a:ext cx="2856533" cy="28194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7D81595-7DBF-7341-8B76-A42871752B1D}"/>
              </a:ext>
            </a:extLst>
          </p:cNvPr>
          <p:cNvSpPr/>
          <p:nvPr/>
        </p:nvSpPr>
        <p:spPr>
          <a:xfrm>
            <a:off x="5085867" y="1143000"/>
            <a:ext cx="5334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9ADEF27-CAD2-F140-93B6-A27718F951E0}"/>
              </a:ext>
            </a:extLst>
          </p:cNvPr>
          <p:cNvSpPr/>
          <p:nvPr/>
        </p:nvSpPr>
        <p:spPr>
          <a:xfrm>
            <a:off x="4781067" y="3581400"/>
            <a:ext cx="9144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38390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A302-9CEB-6B49-ABD1-29F430BB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Neural Network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D660CD-F8DF-EE46-B5C2-696E0390DD09}"/>
              </a:ext>
            </a:extLst>
          </p:cNvPr>
          <p:cNvSpPr txBox="1"/>
          <p:nvPr/>
        </p:nvSpPr>
        <p:spPr>
          <a:xfrm>
            <a:off x="15522766" y="2996588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9730538-A3DB-BC44-A9BC-F5699663C0CE}"/>
              </a:ext>
            </a:extLst>
          </p:cNvPr>
          <p:cNvSpPr txBox="1"/>
          <p:nvPr/>
        </p:nvSpPr>
        <p:spPr>
          <a:xfrm>
            <a:off x="-37133" y="6510277"/>
            <a:ext cx="285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[He et al. 2015]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49C4C8A2-89E2-ED4A-818A-F1B766E577EA}"/>
              </a:ext>
            </a:extLst>
          </p:cNvPr>
          <p:cNvSpPr/>
          <p:nvPr/>
        </p:nvSpPr>
        <p:spPr>
          <a:xfrm>
            <a:off x="5085867" y="3352800"/>
            <a:ext cx="5334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D1EE1B06-77FA-C845-93F4-088EDB2E5351}"/>
              </a:ext>
            </a:extLst>
          </p:cNvPr>
          <p:cNvSpPr/>
          <p:nvPr/>
        </p:nvSpPr>
        <p:spPr>
          <a:xfrm>
            <a:off x="4781067" y="5791200"/>
            <a:ext cx="9144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D81595-7DBF-7341-8B76-A42871752B1D}"/>
              </a:ext>
            </a:extLst>
          </p:cNvPr>
          <p:cNvSpPr/>
          <p:nvPr/>
        </p:nvSpPr>
        <p:spPr>
          <a:xfrm>
            <a:off x="5085867" y="1143000"/>
            <a:ext cx="5334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9ADEF27-CAD2-F140-93B6-A27718F951E0}"/>
              </a:ext>
            </a:extLst>
          </p:cNvPr>
          <p:cNvSpPr/>
          <p:nvPr/>
        </p:nvSpPr>
        <p:spPr>
          <a:xfrm>
            <a:off x="4781067" y="3581400"/>
            <a:ext cx="9144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4C6F0B-6C2E-144A-8BFB-6730497B6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43" y="2054225"/>
            <a:ext cx="10651714" cy="358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14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3327E-07C8-654C-BDD2-19F9EF207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Neural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445373-F0D0-9D40-8B8E-F2037DD25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1295400"/>
            <a:ext cx="91186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99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3327E-07C8-654C-BDD2-19F9EF207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Neural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4ED7E5-C43A-8042-94AD-7E7304EDB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92" y="1447800"/>
            <a:ext cx="1078841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99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BF5D0-904A-B74F-8270-F6EDF1275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Connectivity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7AA45-C03A-714A-B2AF-29AEA6D63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paths help with expressing complicated functions</a:t>
            </a:r>
          </a:p>
          <a:p>
            <a:r>
              <a:rPr lang="en-US" dirty="0"/>
              <a:t>Shallow paths are easier to train</a:t>
            </a:r>
          </a:p>
          <a:p>
            <a:r>
              <a:rPr lang="en-US" dirty="0"/>
              <a:t>Solution: use a mix of both!</a:t>
            </a:r>
          </a:p>
          <a:p>
            <a:r>
              <a:rPr lang="en-US" dirty="0"/>
              <a:t>Example: Residual Networks (</a:t>
            </a:r>
            <a:r>
              <a:rPr lang="en-US" dirty="0" err="1"/>
              <a:t>ResNet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142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EDC8A-6688-1642-B06D-0CCEDDAF1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E2F66-B4D3-B14D-8BCC-AF88BBDE9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Activations</a:t>
            </a:r>
          </a:p>
        </p:txBody>
      </p:sp>
    </p:spTree>
    <p:extLst>
      <p:ext uri="{BB962C8B-B14F-4D97-AF65-F5344CB8AC3E}">
        <p14:creationId xmlns:p14="http://schemas.microsoft.com/office/powerpoint/2010/main" val="163886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A302-9CEB-6B49-ABD1-29F430BB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Connectivity Patterns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43A5720-5954-FF44-86F2-64DBD510BFDF}"/>
              </a:ext>
            </a:extLst>
          </p:cNvPr>
          <p:cNvSpPr/>
          <p:nvPr/>
        </p:nvSpPr>
        <p:spPr>
          <a:xfrm>
            <a:off x="9122032" y="2110587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5949CF-19FB-1D42-BE49-C1BB158B76B2}"/>
              </a:ext>
            </a:extLst>
          </p:cNvPr>
          <p:cNvSpPr/>
          <p:nvPr/>
        </p:nvSpPr>
        <p:spPr>
          <a:xfrm>
            <a:off x="7064632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42AD92-0C8E-3E4A-BE55-152C758BDA6F}"/>
              </a:ext>
            </a:extLst>
          </p:cNvPr>
          <p:cNvCxnSpPr>
            <a:stCxn id="7" idx="6"/>
            <a:endCxn id="4" idx="2"/>
          </p:cNvCxnSpPr>
          <p:nvPr/>
        </p:nvCxnSpPr>
        <p:spPr>
          <a:xfrm>
            <a:off x="7674232" y="1983584"/>
            <a:ext cx="1447800" cy="4318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8FB1BB8-62CF-1946-9AAA-C5CC0111225A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9731632" y="2415387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F30A9A8E-1F14-F24F-898C-6D4E29D54C25}"/>
              </a:ext>
            </a:extLst>
          </p:cNvPr>
          <p:cNvSpPr/>
          <p:nvPr/>
        </p:nvSpPr>
        <p:spPr>
          <a:xfrm>
            <a:off x="1524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212EB48-A487-3441-B5C9-9F27DB460D30}"/>
              </a:ext>
            </a:extLst>
          </p:cNvPr>
          <p:cNvSpPr/>
          <p:nvPr/>
        </p:nvSpPr>
        <p:spPr>
          <a:xfrm>
            <a:off x="1828800" y="1676400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EBD58D6-B6E6-264F-A75C-917629177410}"/>
              </a:ext>
            </a:extLst>
          </p:cNvPr>
          <p:cNvSpPr/>
          <p:nvPr/>
        </p:nvSpPr>
        <p:spPr>
          <a:xfrm>
            <a:off x="35052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B100046-20AD-764A-98C6-15CD85DD0A91}"/>
              </a:ext>
            </a:extLst>
          </p:cNvPr>
          <p:cNvSpPr/>
          <p:nvPr/>
        </p:nvSpPr>
        <p:spPr>
          <a:xfrm>
            <a:off x="54102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FCF439-C5E4-9649-8385-752CE3555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422" y="1791880"/>
            <a:ext cx="372778" cy="3441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913E5AA-E16B-F54D-AA02-856880D05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565" y="1817269"/>
            <a:ext cx="372778" cy="34410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6457251-B511-594C-A7FA-193733839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257" y="1803124"/>
            <a:ext cx="394285" cy="34410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DE54AC2B-BD58-CD45-8754-2ECD37D74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0742" y="2286104"/>
            <a:ext cx="554762" cy="25853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7D8FFC3-5BF1-7848-8214-BDECAF7A5D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0905" y="1877453"/>
            <a:ext cx="490130" cy="258531"/>
          </a:xfrm>
          <a:prstGeom prst="rect">
            <a:avLst/>
          </a:prstGeom>
        </p:spPr>
      </p:pic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3ECE2D3-5359-324A-9257-C777AA415E9C}"/>
              </a:ext>
            </a:extLst>
          </p:cNvPr>
          <p:cNvCxnSpPr>
            <a:cxnSpLocks/>
            <a:stCxn id="35" idx="6"/>
            <a:endCxn id="42" idx="2"/>
          </p:cNvCxnSpPr>
          <p:nvPr/>
        </p:nvCxnSpPr>
        <p:spPr>
          <a:xfrm flipV="1">
            <a:off x="762000" y="1981200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F7825F59-9CB9-6344-9B57-17527746426F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CD65653C-0165-2C4C-92B7-FE7DC71C3C87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5B927CD3-EB61-6841-86E9-C1F1725F690F}"/>
              </a:ext>
            </a:extLst>
          </p:cNvPr>
          <p:cNvSpPr txBox="1"/>
          <p:nvPr/>
        </p:nvSpPr>
        <p:spPr>
          <a:xfrm>
            <a:off x="8398132" y="5675332"/>
            <a:ext cx="328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 = nonlinear activation function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E4CAC19-BA90-A74B-B4A8-25B7BA3D4FA9}"/>
              </a:ext>
            </a:extLst>
          </p:cNvPr>
          <p:cNvSpPr txBox="1"/>
          <p:nvPr/>
        </p:nvSpPr>
        <p:spPr>
          <a:xfrm>
            <a:off x="4528279" y="1752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895A0234-EE96-7E4D-9F0C-74B48E0281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7628" y="5538543"/>
            <a:ext cx="48768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9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4E955E-5386-AC41-B734-32E905002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621" y="1117600"/>
            <a:ext cx="7070758" cy="515248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014ED1-EFE3-E54D-85C0-6591C7808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EDEAA4-AEC3-C545-9B6A-7495266DEEBC}"/>
              </a:ext>
            </a:extLst>
          </p:cNvPr>
          <p:cNvSpPr txBox="1"/>
          <p:nvPr/>
        </p:nvSpPr>
        <p:spPr>
          <a:xfrm>
            <a:off x="304800" y="6248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Amodei</a:t>
            </a:r>
            <a:r>
              <a:rPr lang="en-US" dirty="0"/>
              <a:t>, Hernandez, et al. / </a:t>
            </a:r>
            <a:r>
              <a:rPr lang="en-US" dirty="0" err="1"/>
              <a:t>OpenAI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06248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EDC8A-6688-1642-B06D-0CCEDDAF1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E2F66-B4D3-B14D-8BCC-AF88BBDE9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Activations</a:t>
            </a:r>
          </a:p>
          <a:p>
            <a:pPr lvl="1"/>
            <a:r>
              <a:rPr lang="en-US" dirty="0"/>
              <a:t>Choice of how to initialize weights</a:t>
            </a:r>
          </a:p>
          <a:p>
            <a:pPr lvl="1"/>
            <a:r>
              <a:rPr lang="en-US" dirty="0"/>
              <a:t>Normalization layers</a:t>
            </a:r>
          </a:p>
          <a:p>
            <a:r>
              <a:rPr lang="en-US" dirty="0"/>
              <a:t>Optimization</a:t>
            </a:r>
          </a:p>
          <a:p>
            <a:pPr lvl="1"/>
            <a:r>
              <a:rPr lang="en-US" dirty="0"/>
              <a:t>Per-parameter learning rates</a:t>
            </a:r>
          </a:p>
          <a:p>
            <a:pPr lvl="1"/>
            <a:r>
              <a:rPr lang="en-US" dirty="0"/>
              <a:t>Adaptive learning rates</a:t>
            </a:r>
          </a:p>
          <a:p>
            <a:pPr lvl="1"/>
            <a:r>
              <a:rPr lang="en-US" dirty="0"/>
              <a:t>Learning rate schedules</a:t>
            </a:r>
          </a:p>
        </p:txBody>
      </p:sp>
    </p:spTree>
    <p:extLst>
      <p:ext uri="{BB962C8B-B14F-4D97-AF65-F5344CB8AC3E}">
        <p14:creationId xmlns:p14="http://schemas.microsoft.com/office/powerpoint/2010/main" val="349640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656DF-138B-7E47-BA52-131034BEE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 of Recent Trends in Neural 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F50B4-3F73-CB46-A730-161F23E30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data, more computation, more powerful hardware</a:t>
            </a:r>
          </a:p>
          <a:p>
            <a:pPr lvl="1"/>
            <a:r>
              <a:rPr lang="en-US" dirty="0"/>
              <a:t>Over-parametrization can help with generalization!</a:t>
            </a:r>
          </a:p>
          <a:p>
            <a:r>
              <a:rPr lang="en-US" dirty="0"/>
              <a:t>Architecture design for specific input modalities and tasks</a:t>
            </a:r>
          </a:p>
          <a:p>
            <a:r>
              <a:rPr lang="en-US" dirty="0"/>
              <a:t>Increasing depths, while maintaining shallow paths</a:t>
            </a:r>
          </a:p>
          <a:p>
            <a:r>
              <a:rPr lang="en-US" dirty="0"/>
              <a:t>Careful tuning to maintain stability</a:t>
            </a:r>
          </a:p>
          <a:p>
            <a:r>
              <a:rPr lang="en-US" dirty="0"/>
              <a:t>Applications to new domains, tasks, and problem formulations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02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14ED1-EFE3-E54D-85C0-6591C7808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2FE87-289C-3A4C-BAE4-391FC0006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1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14ED1-EFE3-E54D-85C0-6591C7808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1C34D8-95CA-7F4C-8673-4D0746F73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02" y="1117600"/>
            <a:ext cx="7040996" cy="5130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7B9C1E-67F7-1A49-95F8-CA204C0CDD8F}"/>
              </a:ext>
            </a:extLst>
          </p:cNvPr>
          <p:cNvSpPr txBox="1"/>
          <p:nvPr/>
        </p:nvSpPr>
        <p:spPr>
          <a:xfrm>
            <a:off x="304800" y="6248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Amodei</a:t>
            </a:r>
            <a:r>
              <a:rPr lang="en-US" dirty="0"/>
              <a:t>, Hernandez, et al. / </a:t>
            </a:r>
            <a:r>
              <a:rPr lang="en-US" dirty="0" err="1"/>
              <a:t>OpenAI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599977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97CD7-739B-064B-9D0E-8559A7A97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29081B-B136-4D4A-9B6B-5026A7E04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83" y="1117600"/>
            <a:ext cx="8990633" cy="56065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99DB65-29C7-E148-B653-6EADA2ABD3AD}"/>
              </a:ext>
            </a:extLst>
          </p:cNvPr>
          <p:cNvSpPr txBox="1"/>
          <p:nvPr/>
        </p:nvSpPr>
        <p:spPr>
          <a:xfrm>
            <a:off x="-37133" y="6510277"/>
            <a:ext cx="285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[Corby Rosset / Microsoft]</a:t>
            </a:r>
          </a:p>
        </p:txBody>
      </p:sp>
    </p:spTree>
    <p:extLst>
      <p:ext uri="{BB962C8B-B14F-4D97-AF65-F5344CB8AC3E}">
        <p14:creationId xmlns:p14="http://schemas.microsoft.com/office/powerpoint/2010/main" val="716497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29081B-B136-4D4A-9B6B-5026A7E04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83" y="4488620"/>
            <a:ext cx="8990633" cy="2235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E97CD7-739B-064B-9D0E-8559A7A97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648C2D-D423-EC4F-931A-442F0EF1C0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0" t="71127" r="47457" b="23437"/>
          <a:stretch/>
        </p:blipFill>
        <p:spPr>
          <a:xfrm>
            <a:off x="10294595" y="1117600"/>
            <a:ext cx="754405" cy="5440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215824-482C-B64C-9368-82CD63D11BDF}"/>
              </a:ext>
            </a:extLst>
          </p:cNvPr>
          <p:cNvSpPr txBox="1"/>
          <p:nvPr/>
        </p:nvSpPr>
        <p:spPr>
          <a:xfrm>
            <a:off x="10319120" y="1661613"/>
            <a:ext cx="729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GPT-3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175B</a:t>
            </a:r>
          </a:p>
        </p:txBody>
      </p:sp>
    </p:spTree>
    <p:extLst>
      <p:ext uri="{BB962C8B-B14F-4D97-AF65-F5344CB8AC3E}">
        <p14:creationId xmlns:p14="http://schemas.microsoft.com/office/powerpoint/2010/main" val="1840705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974725" y="1295400"/>
            <a:ext cx="7537450" cy="512762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974725" y="6423025"/>
            <a:ext cx="7537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V="1">
            <a:off x="974725" y="1295400"/>
            <a:ext cx="1588" cy="512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 flipV="1">
            <a:off x="97472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973138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 flipV="1">
            <a:off x="172561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1724025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V="1">
            <a:off x="247491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2473325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4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 flipV="1">
            <a:off x="32337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3232150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6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V="1">
            <a:off x="398462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3983038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8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 flipV="1">
            <a:off x="4743450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4702175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5" name="Line 18"/>
          <p:cNvSpPr>
            <a:spLocks noChangeShapeType="1"/>
          </p:cNvSpPr>
          <p:nvPr/>
        </p:nvSpPr>
        <p:spPr bwMode="auto">
          <a:xfrm flipV="1">
            <a:off x="54943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Rectangle 19"/>
          <p:cNvSpPr>
            <a:spLocks noChangeArrowheads="1"/>
          </p:cNvSpPr>
          <p:nvPr/>
        </p:nvSpPr>
        <p:spPr bwMode="auto">
          <a:xfrm>
            <a:off x="5453063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12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7" name="Line 20"/>
          <p:cNvSpPr>
            <a:spLocks noChangeShapeType="1"/>
          </p:cNvSpPr>
          <p:nvPr/>
        </p:nvSpPr>
        <p:spPr bwMode="auto">
          <a:xfrm flipV="1">
            <a:off x="62436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Rectangle 21"/>
          <p:cNvSpPr>
            <a:spLocks noChangeArrowheads="1"/>
          </p:cNvSpPr>
          <p:nvPr/>
        </p:nvSpPr>
        <p:spPr bwMode="auto">
          <a:xfrm>
            <a:off x="6202363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14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9" name="Line 22"/>
          <p:cNvSpPr>
            <a:spLocks noChangeShapeType="1"/>
          </p:cNvSpPr>
          <p:nvPr/>
        </p:nvSpPr>
        <p:spPr bwMode="auto">
          <a:xfrm flipV="1">
            <a:off x="700246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0" name="Rectangle 23"/>
          <p:cNvSpPr>
            <a:spLocks noChangeArrowheads="1"/>
          </p:cNvSpPr>
          <p:nvPr/>
        </p:nvSpPr>
        <p:spPr bwMode="auto">
          <a:xfrm>
            <a:off x="6961188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16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1" name="Line 24"/>
          <p:cNvSpPr>
            <a:spLocks noChangeShapeType="1"/>
          </p:cNvSpPr>
          <p:nvPr/>
        </p:nvSpPr>
        <p:spPr bwMode="auto">
          <a:xfrm flipV="1">
            <a:off x="7753350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2" name="Rectangle 25"/>
          <p:cNvSpPr>
            <a:spLocks noChangeArrowheads="1"/>
          </p:cNvSpPr>
          <p:nvPr/>
        </p:nvSpPr>
        <p:spPr bwMode="auto">
          <a:xfrm>
            <a:off x="7712075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18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3" name="Line 26"/>
          <p:cNvSpPr>
            <a:spLocks noChangeShapeType="1"/>
          </p:cNvSpPr>
          <p:nvPr/>
        </p:nvSpPr>
        <p:spPr bwMode="auto">
          <a:xfrm flipV="1">
            <a:off x="851217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4" name="Rectangle 27"/>
          <p:cNvSpPr>
            <a:spLocks noChangeArrowheads="1"/>
          </p:cNvSpPr>
          <p:nvPr/>
        </p:nvSpPr>
        <p:spPr bwMode="auto">
          <a:xfrm>
            <a:off x="8470900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5" name="Line 28"/>
          <p:cNvSpPr>
            <a:spLocks noChangeShapeType="1"/>
          </p:cNvSpPr>
          <p:nvPr/>
        </p:nvSpPr>
        <p:spPr bwMode="auto">
          <a:xfrm>
            <a:off x="974725" y="6423025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6" name="Rectangle 29"/>
          <p:cNvSpPr>
            <a:spLocks noChangeArrowheads="1"/>
          </p:cNvSpPr>
          <p:nvPr/>
        </p:nvSpPr>
        <p:spPr bwMode="auto">
          <a:xfrm>
            <a:off x="788988" y="6346825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-15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7" name="Line 30"/>
          <p:cNvSpPr>
            <a:spLocks noChangeShapeType="1"/>
          </p:cNvSpPr>
          <p:nvPr/>
        </p:nvSpPr>
        <p:spPr bwMode="auto">
          <a:xfrm>
            <a:off x="974725" y="5853113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8" name="Rectangle 31"/>
          <p:cNvSpPr>
            <a:spLocks noChangeArrowheads="1"/>
          </p:cNvSpPr>
          <p:nvPr/>
        </p:nvSpPr>
        <p:spPr bwMode="auto">
          <a:xfrm>
            <a:off x="788988" y="5776913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9" name="Line 32"/>
          <p:cNvSpPr>
            <a:spLocks noChangeShapeType="1"/>
          </p:cNvSpPr>
          <p:nvPr/>
        </p:nvSpPr>
        <p:spPr bwMode="auto">
          <a:xfrm>
            <a:off x="974725" y="5281613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0" name="Rectangle 33"/>
          <p:cNvSpPr>
            <a:spLocks noChangeArrowheads="1"/>
          </p:cNvSpPr>
          <p:nvPr/>
        </p:nvSpPr>
        <p:spPr bwMode="auto">
          <a:xfrm>
            <a:off x="857250" y="5205413"/>
            <a:ext cx="1127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1" name="Line 34"/>
          <p:cNvSpPr>
            <a:spLocks noChangeShapeType="1"/>
          </p:cNvSpPr>
          <p:nvPr/>
        </p:nvSpPr>
        <p:spPr bwMode="auto">
          <a:xfrm>
            <a:off x="974725" y="47117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2" name="Rectangle 35"/>
          <p:cNvSpPr>
            <a:spLocks noChangeArrowheads="1"/>
          </p:cNvSpPr>
          <p:nvPr/>
        </p:nvSpPr>
        <p:spPr bwMode="auto">
          <a:xfrm>
            <a:off x="896938" y="46355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3" name="Line 36"/>
          <p:cNvSpPr>
            <a:spLocks noChangeShapeType="1"/>
          </p:cNvSpPr>
          <p:nvPr/>
        </p:nvSpPr>
        <p:spPr bwMode="auto">
          <a:xfrm>
            <a:off x="974725" y="41402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4" name="Rectangle 37"/>
          <p:cNvSpPr>
            <a:spLocks noChangeArrowheads="1"/>
          </p:cNvSpPr>
          <p:nvPr/>
        </p:nvSpPr>
        <p:spPr bwMode="auto">
          <a:xfrm>
            <a:off x="896938" y="40640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5" name="Line 38"/>
          <p:cNvSpPr>
            <a:spLocks noChangeShapeType="1"/>
          </p:cNvSpPr>
          <p:nvPr/>
        </p:nvSpPr>
        <p:spPr bwMode="auto">
          <a:xfrm>
            <a:off x="974725" y="35687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6" name="Rectangle 39"/>
          <p:cNvSpPr>
            <a:spLocks noChangeArrowheads="1"/>
          </p:cNvSpPr>
          <p:nvPr/>
        </p:nvSpPr>
        <p:spPr bwMode="auto">
          <a:xfrm>
            <a:off x="830263" y="34925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7" name="Line 40"/>
          <p:cNvSpPr>
            <a:spLocks noChangeShapeType="1"/>
          </p:cNvSpPr>
          <p:nvPr/>
        </p:nvSpPr>
        <p:spPr bwMode="auto">
          <a:xfrm>
            <a:off x="974725" y="29987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8" name="Rectangle 41"/>
          <p:cNvSpPr>
            <a:spLocks noChangeArrowheads="1"/>
          </p:cNvSpPr>
          <p:nvPr/>
        </p:nvSpPr>
        <p:spPr bwMode="auto">
          <a:xfrm>
            <a:off x="830263" y="29225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9" name="Line 42"/>
          <p:cNvSpPr>
            <a:spLocks noChangeShapeType="1"/>
          </p:cNvSpPr>
          <p:nvPr/>
        </p:nvSpPr>
        <p:spPr bwMode="auto">
          <a:xfrm>
            <a:off x="974725" y="24272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0" name="Rectangle 43"/>
          <p:cNvSpPr>
            <a:spLocks noChangeArrowheads="1"/>
          </p:cNvSpPr>
          <p:nvPr/>
        </p:nvSpPr>
        <p:spPr bwMode="auto">
          <a:xfrm>
            <a:off x="830263" y="23510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1" name="Line 44"/>
          <p:cNvSpPr>
            <a:spLocks noChangeShapeType="1"/>
          </p:cNvSpPr>
          <p:nvPr/>
        </p:nvSpPr>
        <p:spPr bwMode="auto">
          <a:xfrm>
            <a:off x="974725" y="18557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2" name="Rectangle 45"/>
          <p:cNvSpPr>
            <a:spLocks noChangeArrowheads="1"/>
          </p:cNvSpPr>
          <p:nvPr/>
        </p:nvSpPr>
        <p:spPr bwMode="auto">
          <a:xfrm>
            <a:off x="830263" y="17795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3" name="Line 46"/>
          <p:cNvSpPr>
            <a:spLocks noChangeShapeType="1"/>
          </p:cNvSpPr>
          <p:nvPr/>
        </p:nvSpPr>
        <p:spPr bwMode="auto">
          <a:xfrm>
            <a:off x="974725" y="12954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4" name="Rectangle 47"/>
          <p:cNvSpPr>
            <a:spLocks noChangeArrowheads="1"/>
          </p:cNvSpPr>
          <p:nvPr/>
        </p:nvSpPr>
        <p:spPr bwMode="auto">
          <a:xfrm>
            <a:off x="830263" y="12192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30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5" name="Oval 48"/>
          <p:cNvSpPr>
            <a:spLocks noChangeArrowheads="1"/>
          </p:cNvSpPr>
          <p:nvPr/>
        </p:nvSpPr>
        <p:spPr bwMode="auto">
          <a:xfrm>
            <a:off x="1308100" y="4549775"/>
            <a:ext cx="84138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6" name="Oval 49"/>
          <p:cNvSpPr>
            <a:spLocks noChangeArrowheads="1"/>
          </p:cNvSpPr>
          <p:nvPr/>
        </p:nvSpPr>
        <p:spPr bwMode="auto">
          <a:xfrm>
            <a:off x="1308100" y="4549775"/>
            <a:ext cx="84138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7" name="Oval 50"/>
          <p:cNvSpPr>
            <a:spLocks noChangeArrowheads="1"/>
          </p:cNvSpPr>
          <p:nvPr/>
        </p:nvSpPr>
        <p:spPr bwMode="auto">
          <a:xfrm>
            <a:off x="1687513" y="4833938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8" name="Oval 51"/>
          <p:cNvSpPr>
            <a:spLocks noChangeArrowheads="1"/>
          </p:cNvSpPr>
          <p:nvPr/>
        </p:nvSpPr>
        <p:spPr bwMode="auto">
          <a:xfrm>
            <a:off x="1687513" y="4833938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9" name="Oval 52"/>
          <p:cNvSpPr>
            <a:spLocks noChangeArrowheads="1"/>
          </p:cNvSpPr>
          <p:nvPr/>
        </p:nvSpPr>
        <p:spPr bwMode="auto">
          <a:xfrm>
            <a:off x="2066925" y="52435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0" name="Oval 53"/>
          <p:cNvSpPr>
            <a:spLocks noChangeArrowheads="1"/>
          </p:cNvSpPr>
          <p:nvPr/>
        </p:nvSpPr>
        <p:spPr bwMode="auto">
          <a:xfrm>
            <a:off x="2066925" y="52435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1" name="Oval 54"/>
          <p:cNvSpPr>
            <a:spLocks noChangeArrowheads="1"/>
          </p:cNvSpPr>
          <p:nvPr/>
        </p:nvSpPr>
        <p:spPr bwMode="auto">
          <a:xfrm>
            <a:off x="2436813" y="52435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2" name="Oval 55"/>
          <p:cNvSpPr>
            <a:spLocks noChangeArrowheads="1"/>
          </p:cNvSpPr>
          <p:nvPr/>
        </p:nvSpPr>
        <p:spPr bwMode="auto">
          <a:xfrm>
            <a:off x="2436813" y="52435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3" name="Oval 56"/>
          <p:cNvSpPr>
            <a:spLocks noChangeArrowheads="1"/>
          </p:cNvSpPr>
          <p:nvPr/>
        </p:nvSpPr>
        <p:spPr bwMode="auto">
          <a:xfrm>
            <a:off x="2816225" y="54340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4" name="Oval 57"/>
          <p:cNvSpPr>
            <a:spLocks noChangeArrowheads="1"/>
          </p:cNvSpPr>
          <p:nvPr/>
        </p:nvSpPr>
        <p:spPr bwMode="auto">
          <a:xfrm>
            <a:off x="2816225" y="54340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5" name="Oval 58"/>
          <p:cNvSpPr>
            <a:spLocks noChangeArrowheads="1"/>
          </p:cNvSpPr>
          <p:nvPr/>
        </p:nvSpPr>
        <p:spPr bwMode="auto">
          <a:xfrm>
            <a:off x="3195638" y="53387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6" name="Oval 59"/>
          <p:cNvSpPr>
            <a:spLocks noChangeArrowheads="1"/>
          </p:cNvSpPr>
          <p:nvPr/>
        </p:nvSpPr>
        <p:spPr bwMode="auto">
          <a:xfrm>
            <a:off x="3195638" y="53387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7" name="Oval 60"/>
          <p:cNvSpPr>
            <a:spLocks noChangeArrowheads="1"/>
          </p:cNvSpPr>
          <p:nvPr/>
        </p:nvSpPr>
        <p:spPr bwMode="auto">
          <a:xfrm>
            <a:off x="3567113" y="5081588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8" name="Oval 61"/>
          <p:cNvSpPr>
            <a:spLocks noChangeArrowheads="1"/>
          </p:cNvSpPr>
          <p:nvPr/>
        </p:nvSpPr>
        <p:spPr bwMode="auto">
          <a:xfrm>
            <a:off x="3567113" y="5081588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9" name="Oval 62"/>
          <p:cNvSpPr>
            <a:spLocks noChangeArrowheads="1"/>
          </p:cNvSpPr>
          <p:nvPr/>
        </p:nvSpPr>
        <p:spPr bwMode="auto">
          <a:xfrm>
            <a:off x="3946525" y="49196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0" name="Oval 63"/>
          <p:cNvSpPr>
            <a:spLocks noChangeArrowheads="1"/>
          </p:cNvSpPr>
          <p:nvPr/>
        </p:nvSpPr>
        <p:spPr bwMode="auto">
          <a:xfrm>
            <a:off x="3946525" y="49196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1" name="Oval 64"/>
          <p:cNvSpPr>
            <a:spLocks noChangeArrowheads="1"/>
          </p:cNvSpPr>
          <p:nvPr/>
        </p:nvSpPr>
        <p:spPr bwMode="auto">
          <a:xfrm>
            <a:off x="4325938" y="5157788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2" name="Oval 65"/>
          <p:cNvSpPr>
            <a:spLocks noChangeArrowheads="1"/>
          </p:cNvSpPr>
          <p:nvPr/>
        </p:nvSpPr>
        <p:spPr bwMode="auto">
          <a:xfrm>
            <a:off x="4325938" y="5157788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3" name="Oval 66"/>
          <p:cNvSpPr>
            <a:spLocks noChangeArrowheads="1"/>
          </p:cNvSpPr>
          <p:nvPr/>
        </p:nvSpPr>
        <p:spPr bwMode="auto">
          <a:xfrm>
            <a:off x="4705350" y="46259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4" name="Oval 67"/>
          <p:cNvSpPr>
            <a:spLocks noChangeArrowheads="1"/>
          </p:cNvSpPr>
          <p:nvPr/>
        </p:nvSpPr>
        <p:spPr bwMode="auto">
          <a:xfrm>
            <a:off x="4705350" y="46259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5" name="Oval 68"/>
          <p:cNvSpPr>
            <a:spLocks noChangeArrowheads="1"/>
          </p:cNvSpPr>
          <p:nvPr/>
        </p:nvSpPr>
        <p:spPr bwMode="auto">
          <a:xfrm>
            <a:off x="5075238" y="48053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6" name="Oval 69"/>
          <p:cNvSpPr>
            <a:spLocks noChangeArrowheads="1"/>
          </p:cNvSpPr>
          <p:nvPr/>
        </p:nvSpPr>
        <p:spPr bwMode="auto">
          <a:xfrm>
            <a:off x="5075238" y="48053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7" name="Oval 70"/>
          <p:cNvSpPr>
            <a:spLocks noChangeArrowheads="1"/>
          </p:cNvSpPr>
          <p:nvPr/>
        </p:nvSpPr>
        <p:spPr bwMode="auto">
          <a:xfrm>
            <a:off x="5456238" y="4435475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8" name="Oval 71"/>
          <p:cNvSpPr>
            <a:spLocks noChangeArrowheads="1"/>
          </p:cNvSpPr>
          <p:nvPr/>
        </p:nvSpPr>
        <p:spPr bwMode="auto">
          <a:xfrm>
            <a:off x="5456238" y="4435475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9" name="Oval 72"/>
          <p:cNvSpPr>
            <a:spLocks noChangeArrowheads="1"/>
          </p:cNvSpPr>
          <p:nvPr/>
        </p:nvSpPr>
        <p:spPr bwMode="auto">
          <a:xfrm>
            <a:off x="5835650" y="47863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0" name="Oval 73"/>
          <p:cNvSpPr>
            <a:spLocks noChangeArrowheads="1"/>
          </p:cNvSpPr>
          <p:nvPr/>
        </p:nvSpPr>
        <p:spPr bwMode="auto">
          <a:xfrm>
            <a:off x="5835650" y="47863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1" name="Oval 74"/>
          <p:cNvSpPr>
            <a:spLocks noChangeArrowheads="1"/>
          </p:cNvSpPr>
          <p:nvPr/>
        </p:nvSpPr>
        <p:spPr bwMode="auto">
          <a:xfrm>
            <a:off x="6205538" y="45497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2" name="Oval 75"/>
          <p:cNvSpPr>
            <a:spLocks noChangeArrowheads="1"/>
          </p:cNvSpPr>
          <p:nvPr/>
        </p:nvSpPr>
        <p:spPr bwMode="auto">
          <a:xfrm>
            <a:off x="6205538" y="45497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3" name="Oval 76"/>
          <p:cNvSpPr>
            <a:spLocks noChangeArrowheads="1"/>
          </p:cNvSpPr>
          <p:nvPr/>
        </p:nvSpPr>
        <p:spPr bwMode="auto">
          <a:xfrm>
            <a:off x="6584950" y="43402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4" name="Oval 77"/>
          <p:cNvSpPr>
            <a:spLocks noChangeArrowheads="1"/>
          </p:cNvSpPr>
          <p:nvPr/>
        </p:nvSpPr>
        <p:spPr bwMode="auto">
          <a:xfrm>
            <a:off x="6584950" y="43402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5" name="Oval 78"/>
          <p:cNvSpPr>
            <a:spLocks noChangeArrowheads="1"/>
          </p:cNvSpPr>
          <p:nvPr/>
        </p:nvSpPr>
        <p:spPr bwMode="auto">
          <a:xfrm>
            <a:off x="6964363" y="36925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6" name="Oval 79"/>
          <p:cNvSpPr>
            <a:spLocks noChangeArrowheads="1"/>
          </p:cNvSpPr>
          <p:nvPr/>
        </p:nvSpPr>
        <p:spPr bwMode="auto">
          <a:xfrm>
            <a:off x="6964363" y="36925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7" name="Oval 80"/>
          <p:cNvSpPr>
            <a:spLocks noChangeArrowheads="1"/>
          </p:cNvSpPr>
          <p:nvPr/>
        </p:nvSpPr>
        <p:spPr bwMode="auto">
          <a:xfrm>
            <a:off x="7335838" y="3949700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8" name="Oval 81"/>
          <p:cNvSpPr>
            <a:spLocks noChangeArrowheads="1"/>
          </p:cNvSpPr>
          <p:nvPr/>
        </p:nvSpPr>
        <p:spPr bwMode="auto">
          <a:xfrm>
            <a:off x="7335838" y="3949700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9" name="Oval 82"/>
          <p:cNvSpPr>
            <a:spLocks noChangeArrowheads="1"/>
          </p:cNvSpPr>
          <p:nvPr/>
        </p:nvSpPr>
        <p:spPr bwMode="auto">
          <a:xfrm>
            <a:off x="7715250" y="3797300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0" name="Oval 83"/>
          <p:cNvSpPr>
            <a:spLocks noChangeArrowheads="1"/>
          </p:cNvSpPr>
          <p:nvPr/>
        </p:nvSpPr>
        <p:spPr bwMode="auto">
          <a:xfrm>
            <a:off x="7715250" y="3797300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1" name="Oval 84"/>
          <p:cNvSpPr>
            <a:spLocks noChangeArrowheads="1"/>
          </p:cNvSpPr>
          <p:nvPr/>
        </p:nvSpPr>
        <p:spPr bwMode="auto">
          <a:xfrm>
            <a:off x="8094663" y="36544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2" name="Oval 85"/>
          <p:cNvSpPr>
            <a:spLocks noChangeArrowheads="1"/>
          </p:cNvSpPr>
          <p:nvPr/>
        </p:nvSpPr>
        <p:spPr bwMode="auto">
          <a:xfrm>
            <a:off x="8094663" y="36544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3" name="Oval 86"/>
          <p:cNvSpPr>
            <a:spLocks noChangeArrowheads="1"/>
          </p:cNvSpPr>
          <p:nvPr/>
        </p:nvSpPr>
        <p:spPr bwMode="auto">
          <a:xfrm>
            <a:off x="8474075" y="32543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4" name="Oval 87"/>
          <p:cNvSpPr>
            <a:spLocks noChangeArrowheads="1"/>
          </p:cNvSpPr>
          <p:nvPr/>
        </p:nvSpPr>
        <p:spPr bwMode="auto">
          <a:xfrm>
            <a:off x="8474075" y="32543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5" name="Freeform 88"/>
          <p:cNvSpPr>
            <a:spLocks/>
          </p:cNvSpPr>
          <p:nvPr/>
        </p:nvSpPr>
        <p:spPr bwMode="auto">
          <a:xfrm>
            <a:off x="1344613" y="1827213"/>
            <a:ext cx="4784725" cy="3721100"/>
          </a:xfrm>
          <a:custGeom>
            <a:avLst/>
            <a:gdLst>
              <a:gd name="T0" fmla="*/ 2147483647 w 3014"/>
              <a:gd name="T1" fmla="*/ 2147483647 h 2344"/>
              <a:gd name="T2" fmla="*/ 2147483647 w 3014"/>
              <a:gd name="T3" fmla="*/ 2147483647 h 2344"/>
              <a:gd name="T4" fmla="*/ 2147483647 w 3014"/>
              <a:gd name="T5" fmla="*/ 2147483647 h 2344"/>
              <a:gd name="T6" fmla="*/ 2147483647 w 3014"/>
              <a:gd name="T7" fmla="*/ 2147483647 h 2344"/>
              <a:gd name="T8" fmla="*/ 2147483647 w 3014"/>
              <a:gd name="T9" fmla="*/ 2147483647 h 2344"/>
              <a:gd name="T10" fmla="*/ 2147483647 w 3014"/>
              <a:gd name="T11" fmla="*/ 2147483647 h 2344"/>
              <a:gd name="T12" fmla="*/ 2147483647 w 3014"/>
              <a:gd name="T13" fmla="*/ 2147483647 h 2344"/>
              <a:gd name="T14" fmla="*/ 2147483647 w 3014"/>
              <a:gd name="T15" fmla="*/ 2147483647 h 2344"/>
              <a:gd name="T16" fmla="*/ 2147483647 w 3014"/>
              <a:gd name="T17" fmla="*/ 2147483647 h 2344"/>
              <a:gd name="T18" fmla="*/ 2147483647 w 3014"/>
              <a:gd name="T19" fmla="*/ 2147483647 h 2344"/>
              <a:gd name="T20" fmla="*/ 2147483647 w 3014"/>
              <a:gd name="T21" fmla="*/ 2147483647 h 2344"/>
              <a:gd name="T22" fmla="*/ 2147483647 w 3014"/>
              <a:gd name="T23" fmla="*/ 2147483647 h 2344"/>
              <a:gd name="T24" fmla="*/ 2147483647 w 3014"/>
              <a:gd name="T25" fmla="*/ 2147483647 h 2344"/>
              <a:gd name="T26" fmla="*/ 2147483647 w 3014"/>
              <a:gd name="T27" fmla="*/ 2147483647 h 2344"/>
              <a:gd name="T28" fmla="*/ 2147483647 w 3014"/>
              <a:gd name="T29" fmla="*/ 2147483647 h 2344"/>
              <a:gd name="T30" fmla="*/ 2147483647 w 3014"/>
              <a:gd name="T31" fmla="*/ 2147483647 h 2344"/>
              <a:gd name="T32" fmla="*/ 2147483647 w 3014"/>
              <a:gd name="T33" fmla="*/ 2147483647 h 2344"/>
              <a:gd name="T34" fmla="*/ 2147483647 w 3014"/>
              <a:gd name="T35" fmla="*/ 2147483647 h 2344"/>
              <a:gd name="T36" fmla="*/ 2147483647 w 3014"/>
              <a:gd name="T37" fmla="*/ 2147483647 h 2344"/>
              <a:gd name="T38" fmla="*/ 2147483647 w 3014"/>
              <a:gd name="T39" fmla="*/ 2147483647 h 2344"/>
              <a:gd name="T40" fmla="*/ 2147483647 w 3014"/>
              <a:gd name="T41" fmla="*/ 2147483647 h 2344"/>
              <a:gd name="T42" fmla="*/ 2147483647 w 3014"/>
              <a:gd name="T43" fmla="*/ 2147483647 h 2344"/>
              <a:gd name="T44" fmla="*/ 2147483647 w 3014"/>
              <a:gd name="T45" fmla="*/ 2147483647 h 2344"/>
              <a:gd name="T46" fmla="*/ 2147483647 w 3014"/>
              <a:gd name="T47" fmla="*/ 2147483647 h 2344"/>
              <a:gd name="T48" fmla="*/ 2147483647 w 3014"/>
              <a:gd name="T49" fmla="*/ 2147483647 h 2344"/>
              <a:gd name="T50" fmla="*/ 2147483647 w 3014"/>
              <a:gd name="T51" fmla="*/ 2147483647 h 2344"/>
              <a:gd name="T52" fmla="*/ 2147483647 w 3014"/>
              <a:gd name="T53" fmla="*/ 2147483647 h 2344"/>
              <a:gd name="T54" fmla="*/ 2147483647 w 3014"/>
              <a:gd name="T55" fmla="*/ 2147483647 h 2344"/>
              <a:gd name="T56" fmla="*/ 2147483647 w 3014"/>
              <a:gd name="T57" fmla="*/ 2147483647 h 2344"/>
              <a:gd name="T58" fmla="*/ 2147483647 w 3014"/>
              <a:gd name="T59" fmla="*/ 2147483647 h 2344"/>
              <a:gd name="T60" fmla="*/ 2147483647 w 3014"/>
              <a:gd name="T61" fmla="*/ 2147483647 h 2344"/>
              <a:gd name="T62" fmla="*/ 2147483647 w 3014"/>
              <a:gd name="T63" fmla="*/ 2147483647 h 2344"/>
              <a:gd name="T64" fmla="*/ 2147483647 w 3014"/>
              <a:gd name="T65" fmla="*/ 2147483647 h 2344"/>
              <a:gd name="T66" fmla="*/ 2147483647 w 3014"/>
              <a:gd name="T67" fmla="*/ 2147483647 h 2344"/>
              <a:gd name="T68" fmla="*/ 2147483647 w 3014"/>
              <a:gd name="T69" fmla="*/ 2147483647 h 2344"/>
              <a:gd name="T70" fmla="*/ 2147483647 w 3014"/>
              <a:gd name="T71" fmla="*/ 2147483647 h 2344"/>
              <a:gd name="T72" fmla="*/ 2147483647 w 3014"/>
              <a:gd name="T73" fmla="*/ 2147483647 h 2344"/>
              <a:gd name="T74" fmla="*/ 2147483647 w 3014"/>
              <a:gd name="T75" fmla="*/ 2147483647 h 2344"/>
              <a:gd name="T76" fmla="*/ 2147483647 w 3014"/>
              <a:gd name="T77" fmla="*/ 2147483647 h 2344"/>
              <a:gd name="T78" fmla="*/ 2147483647 w 3014"/>
              <a:gd name="T79" fmla="*/ 2147483647 h 2344"/>
              <a:gd name="T80" fmla="*/ 2147483647 w 3014"/>
              <a:gd name="T81" fmla="*/ 2147483647 h 2344"/>
              <a:gd name="T82" fmla="*/ 2147483647 w 3014"/>
              <a:gd name="T83" fmla="*/ 2147483647 h 23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014"/>
              <a:gd name="T127" fmla="*/ 0 h 2344"/>
              <a:gd name="T128" fmla="*/ 3014 w 3014"/>
              <a:gd name="T129" fmla="*/ 2344 h 23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014" h="2344">
                <a:moveTo>
                  <a:pt x="0" y="1739"/>
                </a:moveTo>
                <a:lnTo>
                  <a:pt x="24" y="630"/>
                </a:lnTo>
                <a:lnTo>
                  <a:pt x="48" y="114"/>
                </a:lnTo>
                <a:lnTo>
                  <a:pt x="72" y="0"/>
                </a:lnTo>
                <a:lnTo>
                  <a:pt x="96" y="132"/>
                </a:lnTo>
                <a:lnTo>
                  <a:pt x="120" y="402"/>
                </a:lnTo>
                <a:lnTo>
                  <a:pt x="144" y="738"/>
                </a:lnTo>
                <a:lnTo>
                  <a:pt x="168" y="1085"/>
                </a:lnTo>
                <a:lnTo>
                  <a:pt x="192" y="1409"/>
                </a:lnTo>
                <a:lnTo>
                  <a:pt x="216" y="1691"/>
                </a:lnTo>
                <a:lnTo>
                  <a:pt x="240" y="1918"/>
                </a:lnTo>
                <a:lnTo>
                  <a:pt x="264" y="2098"/>
                </a:lnTo>
                <a:lnTo>
                  <a:pt x="287" y="2218"/>
                </a:lnTo>
                <a:lnTo>
                  <a:pt x="311" y="2296"/>
                </a:lnTo>
                <a:lnTo>
                  <a:pt x="335" y="2338"/>
                </a:lnTo>
                <a:lnTo>
                  <a:pt x="359" y="2344"/>
                </a:lnTo>
                <a:lnTo>
                  <a:pt x="383" y="2332"/>
                </a:lnTo>
                <a:lnTo>
                  <a:pt x="407" y="2302"/>
                </a:lnTo>
                <a:lnTo>
                  <a:pt x="431" y="2260"/>
                </a:lnTo>
                <a:lnTo>
                  <a:pt x="455" y="2218"/>
                </a:lnTo>
                <a:lnTo>
                  <a:pt x="479" y="2182"/>
                </a:lnTo>
                <a:lnTo>
                  <a:pt x="503" y="2146"/>
                </a:lnTo>
                <a:lnTo>
                  <a:pt x="527" y="2116"/>
                </a:lnTo>
                <a:lnTo>
                  <a:pt x="551" y="2092"/>
                </a:lnTo>
                <a:lnTo>
                  <a:pt x="569" y="2080"/>
                </a:lnTo>
                <a:lnTo>
                  <a:pt x="592" y="2080"/>
                </a:lnTo>
                <a:lnTo>
                  <a:pt x="616" y="2080"/>
                </a:lnTo>
                <a:lnTo>
                  <a:pt x="640" y="2098"/>
                </a:lnTo>
                <a:lnTo>
                  <a:pt x="664" y="2116"/>
                </a:lnTo>
                <a:lnTo>
                  <a:pt x="688" y="2134"/>
                </a:lnTo>
                <a:lnTo>
                  <a:pt x="712" y="2164"/>
                </a:lnTo>
                <a:lnTo>
                  <a:pt x="736" y="2188"/>
                </a:lnTo>
                <a:lnTo>
                  <a:pt x="760" y="2218"/>
                </a:lnTo>
                <a:lnTo>
                  <a:pt x="784" y="2242"/>
                </a:lnTo>
                <a:lnTo>
                  <a:pt x="808" y="2266"/>
                </a:lnTo>
                <a:lnTo>
                  <a:pt x="832" y="2284"/>
                </a:lnTo>
                <a:lnTo>
                  <a:pt x="856" y="2302"/>
                </a:lnTo>
                <a:lnTo>
                  <a:pt x="879" y="2320"/>
                </a:lnTo>
                <a:lnTo>
                  <a:pt x="903" y="2326"/>
                </a:lnTo>
                <a:lnTo>
                  <a:pt x="927" y="2332"/>
                </a:lnTo>
                <a:lnTo>
                  <a:pt x="951" y="2332"/>
                </a:lnTo>
                <a:lnTo>
                  <a:pt x="975" y="2326"/>
                </a:lnTo>
                <a:lnTo>
                  <a:pt x="999" y="2320"/>
                </a:lnTo>
                <a:lnTo>
                  <a:pt x="1023" y="2314"/>
                </a:lnTo>
                <a:lnTo>
                  <a:pt x="1047" y="2296"/>
                </a:lnTo>
                <a:lnTo>
                  <a:pt x="1071" y="2284"/>
                </a:lnTo>
                <a:lnTo>
                  <a:pt x="1095" y="2266"/>
                </a:lnTo>
                <a:lnTo>
                  <a:pt x="1119" y="2248"/>
                </a:lnTo>
                <a:lnTo>
                  <a:pt x="1143" y="2230"/>
                </a:lnTo>
                <a:lnTo>
                  <a:pt x="1166" y="2212"/>
                </a:lnTo>
                <a:lnTo>
                  <a:pt x="1190" y="2194"/>
                </a:lnTo>
                <a:lnTo>
                  <a:pt x="1214" y="2176"/>
                </a:lnTo>
                <a:lnTo>
                  <a:pt x="1238" y="2158"/>
                </a:lnTo>
                <a:lnTo>
                  <a:pt x="1262" y="2140"/>
                </a:lnTo>
                <a:lnTo>
                  <a:pt x="1286" y="2128"/>
                </a:lnTo>
                <a:lnTo>
                  <a:pt x="1310" y="2116"/>
                </a:lnTo>
                <a:lnTo>
                  <a:pt x="1334" y="2104"/>
                </a:lnTo>
                <a:lnTo>
                  <a:pt x="1352" y="2098"/>
                </a:lnTo>
                <a:lnTo>
                  <a:pt x="1376" y="2092"/>
                </a:lnTo>
                <a:lnTo>
                  <a:pt x="1400" y="2086"/>
                </a:lnTo>
                <a:lnTo>
                  <a:pt x="1424" y="2080"/>
                </a:lnTo>
                <a:lnTo>
                  <a:pt x="1448" y="2074"/>
                </a:lnTo>
                <a:lnTo>
                  <a:pt x="1471" y="2074"/>
                </a:lnTo>
                <a:lnTo>
                  <a:pt x="1495" y="2068"/>
                </a:lnTo>
                <a:lnTo>
                  <a:pt x="1519" y="2068"/>
                </a:lnTo>
                <a:lnTo>
                  <a:pt x="1543" y="2068"/>
                </a:lnTo>
                <a:lnTo>
                  <a:pt x="1567" y="2062"/>
                </a:lnTo>
                <a:lnTo>
                  <a:pt x="1591" y="2062"/>
                </a:lnTo>
                <a:lnTo>
                  <a:pt x="1615" y="2056"/>
                </a:lnTo>
                <a:lnTo>
                  <a:pt x="1639" y="2056"/>
                </a:lnTo>
                <a:lnTo>
                  <a:pt x="1663" y="2050"/>
                </a:lnTo>
                <a:lnTo>
                  <a:pt x="1687" y="2044"/>
                </a:lnTo>
                <a:lnTo>
                  <a:pt x="1711" y="2038"/>
                </a:lnTo>
                <a:lnTo>
                  <a:pt x="1735" y="2032"/>
                </a:lnTo>
                <a:lnTo>
                  <a:pt x="1758" y="2020"/>
                </a:lnTo>
                <a:lnTo>
                  <a:pt x="1782" y="2014"/>
                </a:lnTo>
                <a:lnTo>
                  <a:pt x="1806" y="2002"/>
                </a:lnTo>
                <a:lnTo>
                  <a:pt x="1830" y="1990"/>
                </a:lnTo>
                <a:lnTo>
                  <a:pt x="1854" y="1978"/>
                </a:lnTo>
                <a:lnTo>
                  <a:pt x="1878" y="1966"/>
                </a:lnTo>
                <a:lnTo>
                  <a:pt x="1902" y="1948"/>
                </a:lnTo>
                <a:lnTo>
                  <a:pt x="1926" y="1936"/>
                </a:lnTo>
                <a:lnTo>
                  <a:pt x="1950" y="1924"/>
                </a:lnTo>
                <a:lnTo>
                  <a:pt x="1974" y="1906"/>
                </a:lnTo>
                <a:lnTo>
                  <a:pt x="1998" y="1894"/>
                </a:lnTo>
                <a:lnTo>
                  <a:pt x="2022" y="1876"/>
                </a:lnTo>
                <a:lnTo>
                  <a:pt x="2045" y="1864"/>
                </a:lnTo>
                <a:lnTo>
                  <a:pt x="2069" y="1852"/>
                </a:lnTo>
                <a:lnTo>
                  <a:pt x="2093" y="1841"/>
                </a:lnTo>
                <a:lnTo>
                  <a:pt x="2117" y="1829"/>
                </a:lnTo>
                <a:lnTo>
                  <a:pt x="2141" y="1817"/>
                </a:lnTo>
                <a:lnTo>
                  <a:pt x="2159" y="1805"/>
                </a:lnTo>
                <a:lnTo>
                  <a:pt x="2183" y="1793"/>
                </a:lnTo>
                <a:lnTo>
                  <a:pt x="2207" y="1787"/>
                </a:lnTo>
                <a:lnTo>
                  <a:pt x="2231" y="1781"/>
                </a:lnTo>
                <a:lnTo>
                  <a:pt x="2255" y="1769"/>
                </a:lnTo>
                <a:lnTo>
                  <a:pt x="2279" y="1763"/>
                </a:lnTo>
                <a:lnTo>
                  <a:pt x="2303" y="1757"/>
                </a:lnTo>
                <a:lnTo>
                  <a:pt x="2326" y="1757"/>
                </a:lnTo>
                <a:lnTo>
                  <a:pt x="2350" y="1751"/>
                </a:lnTo>
                <a:lnTo>
                  <a:pt x="2374" y="1751"/>
                </a:lnTo>
                <a:lnTo>
                  <a:pt x="2398" y="1745"/>
                </a:lnTo>
                <a:lnTo>
                  <a:pt x="2422" y="1745"/>
                </a:lnTo>
                <a:lnTo>
                  <a:pt x="2446" y="1745"/>
                </a:lnTo>
                <a:lnTo>
                  <a:pt x="2470" y="1745"/>
                </a:lnTo>
                <a:lnTo>
                  <a:pt x="2494" y="1745"/>
                </a:lnTo>
                <a:lnTo>
                  <a:pt x="2518" y="1745"/>
                </a:lnTo>
                <a:lnTo>
                  <a:pt x="2542" y="1751"/>
                </a:lnTo>
                <a:lnTo>
                  <a:pt x="2566" y="1751"/>
                </a:lnTo>
                <a:lnTo>
                  <a:pt x="2590" y="1757"/>
                </a:lnTo>
                <a:lnTo>
                  <a:pt x="2614" y="1757"/>
                </a:lnTo>
                <a:lnTo>
                  <a:pt x="2637" y="1763"/>
                </a:lnTo>
                <a:lnTo>
                  <a:pt x="2661" y="1769"/>
                </a:lnTo>
                <a:lnTo>
                  <a:pt x="2685" y="1775"/>
                </a:lnTo>
                <a:lnTo>
                  <a:pt x="2709" y="1781"/>
                </a:lnTo>
                <a:lnTo>
                  <a:pt x="2733" y="1787"/>
                </a:lnTo>
                <a:lnTo>
                  <a:pt x="2757" y="1793"/>
                </a:lnTo>
                <a:lnTo>
                  <a:pt x="2781" y="1799"/>
                </a:lnTo>
                <a:lnTo>
                  <a:pt x="2805" y="1805"/>
                </a:lnTo>
                <a:lnTo>
                  <a:pt x="2829" y="1811"/>
                </a:lnTo>
                <a:lnTo>
                  <a:pt x="2853" y="1817"/>
                </a:lnTo>
                <a:lnTo>
                  <a:pt x="2877" y="1823"/>
                </a:lnTo>
                <a:lnTo>
                  <a:pt x="2901" y="1829"/>
                </a:lnTo>
                <a:lnTo>
                  <a:pt x="2924" y="1829"/>
                </a:lnTo>
                <a:lnTo>
                  <a:pt x="2942" y="1835"/>
                </a:lnTo>
                <a:lnTo>
                  <a:pt x="2966" y="1835"/>
                </a:lnTo>
                <a:lnTo>
                  <a:pt x="2990" y="1835"/>
                </a:lnTo>
                <a:lnTo>
                  <a:pt x="3014" y="1829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6" name="Freeform 89"/>
          <p:cNvSpPr>
            <a:spLocks/>
          </p:cNvSpPr>
          <p:nvPr/>
        </p:nvSpPr>
        <p:spPr bwMode="auto">
          <a:xfrm>
            <a:off x="6129338" y="3292475"/>
            <a:ext cx="2382837" cy="2894013"/>
          </a:xfrm>
          <a:custGeom>
            <a:avLst/>
            <a:gdLst>
              <a:gd name="T0" fmla="*/ 2147483647 w 1501"/>
              <a:gd name="T1" fmla="*/ 2147483647 h 1823"/>
              <a:gd name="T2" fmla="*/ 2147483647 w 1501"/>
              <a:gd name="T3" fmla="*/ 2147483647 h 1823"/>
              <a:gd name="T4" fmla="*/ 2147483647 w 1501"/>
              <a:gd name="T5" fmla="*/ 2147483647 h 1823"/>
              <a:gd name="T6" fmla="*/ 2147483647 w 1501"/>
              <a:gd name="T7" fmla="*/ 2147483647 h 1823"/>
              <a:gd name="T8" fmla="*/ 2147483647 w 1501"/>
              <a:gd name="T9" fmla="*/ 2147483647 h 1823"/>
              <a:gd name="T10" fmla="*/ 2147483647 w 1501"/>
              <a:gd name="T11" fmla="*/ 2147483647 h 1823"/>
              <a:gd name="T12" fmla="*/ 2147483647 w 1501"/>
              <a:gd name="T13" fmla="*/ 2147483647 h 1823"/>
              <a:gd name="T14" fmla="*/ 2147483647 w 1501"/>
              <a:gd name="T15" fmla="*/ 2147483647 h 1823"/>
              <a:gd name="T16" fmla="*/ 2147483647 w 1501"/>
              <a:gd name="T17" fmla="*/ 2147483647 h 1823"/>
              <a:gd name="T18" fmla="*/ 2147483647 w 1501"/>
              <a:gd name="T19" fmla="*/ 2147483647 h 1823"/>
              <a:gd name="T20" fmla="*/ 2147483647 w 1501"/>
              <a:gd name="T21" fmla="*/ 2147483647 h 1823"/>
              <a:gd name="T22" fmla="*/ 2147483647 w 1501"/>
              <a:gd name="T23" fmla="*/ 2147483647 h 1823"/>
              <a:gd name="T24" fmla="*/ 2147483647 w 1501"/>
              <a:gd name="T25" fmla="*/ 2147483647 h 1823"/>
              <a:gd name="T26" fmla="*/ 2147483647 w 1501"/>
              <a:gd name="T27" fmla="*/ 2147483647 h 1823"/>
              <a:gd name="T28" fmla="*/ 2147483647 w 1501"/>
              <a:gd name="T29" fmla="*/ 2147483647 h 1823"/>
              <a:gd name="T30" fmla="*/ 2147483647 w 1501"/>
              <a:gd name="T31" fmla="*/ 2147483647 h 1823"/>
              <a:gd name="T32" fmla="*/ 2147483647 w 1501"/>
              <a:gd name="T33" fmla="*/ 2147483647 h 1823"/>
              <a:gd name="T34" fmla="*/ 2147483647 w 1501"/>
              <a:gd name="T35" fmla="*/ 2147483647 h 1823"/>
              <a:gd name="T36" fmla="*/ 2147483647 w 1501"/>
              <a:gd name="T37" fmla="*/ 2147483647 h 1823"/>
              <a:gd name="T38" fmla="*/ 2147483647 w 1501"/>
              <a:gd name="T39" fmla="*/ 2147483647 h 1823"/>
              <a:gd name="T40" fmla="*/ 2147483647 w 1501"/>
              <a:gd name="T41" fmla="*/ 2147483647 h 1823"/>
              <a:gd name="T42" fmla="*/ 2147483647 w 1501"/>
              <a:gd name="T43" fmla="*/ 2147483647 h 1823"/>
              <a:gd name="T44" fmla="*/ 2147483647 w 1501"/>
              <a:gd name="T45" fmla="*/ 2147483647 h 1823"/>
              <a:gd name="T46" fmla="*/ 2147483647 w 1501"/>
              <a:gd name="T47" fmla="*/ 2147483647 h 1823"/>
              <a:gd name="T48" fmla="*/ 2147483647 w 1501"/>
              <a:gd name="T49" fmla="*/ 2147483647 h 1823"/>
              <a:gd name="T50" fmla="*/ 2147483647 w 1501"/>
              <a:gd name="T51" fmla="*/ 2147483647 h 1823"/>
              <a:gd name="T52" fmla="*/ 2147483647 w 1501"/>
              <a:gd name="T53" fmla="*/ 2147483647 h 1823"/>
              <a:gd name="T54" fmla="*/ 2147483647 w 1501"/>
              <a:gd name="T55" fmla="*/ 2147483647 h 1823"/>
              <a:gd name="T56" fmla="*/ 2147483647 w 1501"/>
              <a:gd name="T57" fmla="*/ 2147483647 h 1823"/>
              <a:gd name="T58" fmla="*/ 2147483647 w 1501"/>
              <a:gd name="T59" fmla="*/ 2147483647 h 1823"/>
              <a:gd name="T60" fmla="*/ 2147483647 w 1501"/>
              <a:gd name="T61" fmla="*/ 2147483647 h 1823"/>
              <a:gd name="T62" fmla="*/ 2147483647 w 1501"/>
              <a:gd name="T63" fmla="*/ 0 h 182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01"/>
              <a:gd name="T97" fmla="*/ 0 h 1823"/>
              <a:gd name="T98" fmla="*/ 1501 w 1501"/>
              <a:gd name="T99" fmla="*/ 1823 h 182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01" h="1823">
                <a:moveTo>
                  <a:pt x="0" y="906"/>
                </a:moveTo>
                <a:lnTo>
                  <a:pt x="24" y="900"/>
                </a:lnTo>
                <a:lnTo>
                  <a:pt x="48" y="894"/>
                </a:lnTo>
                <a:lnTo>
                  <a:pt x="72" y="888"/>
                </a:lnTo>
                <a:lnTo>
                  <a:pt x="96" y="870"/>
                </a:lnTo>
                <a:lnTo>
                  <a:pt x="120" y="858"/>
                </a:lnTo>
                <a:lnTo>
                  <a:pt x="144" y="840"/>
                </a:lnTo>
                <a:lnTo>
                  <a:pt x="168" y="816"/>
                </a:lnTo>
                <a:lnTo>
                  <a:pt x="191" y="792"/>
                </a:lnTo>
                <a:lnTo>
                  <a:pt x="215" y="762"/>
                </a:lnTo>
                <a:lnTo>
                  <a:pt x="239" y="732"/>
                </a:lnTo>
                <a:lnTo>
                  <a:pt x="263" y="696"/>
                </a:lnTo>
                <a:lnTo>
                  <a:pt x="287" y="666"/>
                </a:lnTo>
                <a:lnTo>
                  <a:pt x="311" y="624"/>
                </a:lnTo>
                <a:lnTo>
                  <a:pt x="335" y="588"/>
                </a:lnTo>
                <a:lnTo>
                  <a:pt x="359" y="552"/>
                </a:lnTo>
                <a:lnTo>
                  <a:pt x="383" y="510"/>
                </a:lnTo>
                <a:lnTo>
                  <a:pt x="407" y="474"/>
                </a:lnTo>
                <a:lnTo>
                  <a:pt x="431" y="438"/>
                </a:lnTo>
                <a:lnTo>
                  <a:pt x="455" y="408"/>
                </a:lnTo>
                <a:lnTo>
                  <a:pt x="478" y="378"/>
                </a:lnTo>
                <a:lnTo>
                  <a:pt x="502" y="348"/>
                </a:lnTo>
                <a:lnTo>
                  <a:pt x="526" y="330"/>
                </a:lnTo>
                <a:lnTo>
                  <a:pt x="550" y="312"/>
                </a:lnTo>
                <a:lnTo>
                  <a:pt x="574" y="300"/>
                </a:lnTo>
                <a:lnTo>
                  <a:pt x="598" y="294"/>
                </a:lnTo>
                <a:lnTo>
                  <a:pt x="622" y="294"/>
                </a:lnTo>
                <a:lnTo>
                  <a:pt x="646" y="300"/>
                </a:lnTo>
                <a:lnTo>
                  <a:pt x="670" y="312"/>
                </a:lnTo>
                <a:lnTo>
                  <a:pt x="694" y="330"/>
                </a:lnTo>
                <a:lnTo>
                  <a:pt x="712" y="348"/>
                </a:lnTo>
                <a:lnTo>
                  <a:pt x="736" y="372"/>
                </a:lnTo>
                <a:lnTo>
                  <a:pt x="760" y="396"/>
                </a:lnTo>
                <a:lnTo>
                  <a:pt x="783" y="426"/>
                </a:lnTo>
                <a:lnTo>
                  <a:pt x="807" y="450"/>
                </a:lnTo>
                <a:lnTo>
                  <a:pt x="831" y="468"/>
                </a:lnTo>
                <a:lnTo>
                  <a:pt x="855" y="486"/>
                </a:lnTo>
                <a:lnTo>
                  <a:pt x="879" y="498"/>
                </a:lnTo>
                <a:lnTo>
                  <a:pt x="903" y="498"/>
                </a:lnTo>
                <a:lnTo>
                  <a:pt x="927" y="492"/>
                </a:lnTo>
                <a:lnTo>
                  <a:pt x="951" y="468"/>
                </a:lnTo>
                <a:lnTo>
                  <a:pt x="975" y="438"/>
                </a:lnTo>
                <a:lnTo>
                  <a:pt x="999" y="396"/>
                </a:lnTo>
                <a:lnTo>
                  <a:pt x="1023" y="348"/>
                </a:lnTo>
                <a:lnTo>
                  <a:pt x="1047" y="288"/>
                </a:lnTo>
                <a:lnTo>
                  <a:pt x="1070" y="222"/>
                </a:lnTo>
                <a:lnTo>
                  <a:pt x="1094" y="156"/>
                </a:lnTo>
                <a:lnTo>
                  <a:pt x="1118" y="96"/>
                </a:lnTo>
                <a:lnTo>
                  <a:pt x="1142" y="48"/>
                </a:lnTo>
                <a:lnTo>
                  <a:pt x="1166" y="18"/>
                </a:lnTo>
                <a:lnTo>
                  <a:pt x="1190" y="18"/>
                </a:lnTo>
                <a:lnTo>
                  <a:pt x="1214" y="48"/>
                </a:lnTo>
                <a:lnTo>
                  <a:pt x="1238" y="126"/>
                </a:lnTo>
                <a:lnTo>
                  <a:pt x="1262" y="246"/>
                </a:lnTo>
                <a:lnTo>
                  <a:pt x="1286" y="426"/>
                </a:lnTo>
                <a:lnTo>
                  <a:pt x="1310" y="654"/>
                </a:lnTo>
                <a:lnTo>
                  <a:pt x="1334" y="929"/>
                </a:lnTo>
                <a:lnTo>
                  <a:pt x="1357" y="1223"/>
                </a:lnTo>
                <a:lnTo>
                  <a:pt x="1381" y="1505"/>
                </a:lnTo>
                <a:lnTo>
                  <a:pt x="1405" y="1733"/>
                </a:lnTo>
                <a:lnTo>
                  <a:pt x="1429" y="1823"/>
                </a:lnTo>
                <a:lnTo>
                  <a:pt x="1453" y="1667"/>
                </a:lnTo>
                <a:lnTo>
                  <a:pt x="1477" y="1127"/>
                </a:lnTo>
                <a:lnTo>
                  <a:pt x="1501" y="0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8" name="Text Box 91"/>
          <p:cNvSpPr txBox="1">
            <a:spLocks noChangeArrowheads="1"/>
          </p:cNvSpPr>
          <p:nvPr/>
        </p:nvSpPr>
        <p:spPr bwMode="auto">
          <a:xfrm>
            <a:off x="1747678" y="2343150"/>
            <a:ext cx="2929257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Calibri"/>
                <a:cs typeface="Calibri"/>
              </a:rPr>
              <a:t>Degree 15 polynomial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Overfitting?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  <p:sp>
        <p:nvSpPr>
          <p:cNvPr id="93" name="Text Box 91">
            <a:extLst>
              <a:ext uri="{FF2B5EF4-FFF2-40B4-BE49-F238E27FC236}">
                <a16:creationId xmlns:a16="http://schemas.microsoft.com/office/drawing/2014/main" id="{D8C6439E-0E8D-A843-B6FB-22D0965E1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2230" y="1310629"/>
            <a:ext cx="5799666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Neural Network with 175 Billion Parameters?</a:t>
            </a:r>
          </a:p>
        </p:txBody>
      </p:sp>
    </p:spTree>
    <p:extLst>
      <p:ext uri="{BB962C8B-B14F-4D97-AF65-F5344CB8AC3E}">
        <p14:creationId xmlns:p14="http://schemas.microsoft.com/office/powerpoint/2010/main" val="386606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15" grpId="0" animBg="1"/>
      <p:bldP spid="22616" grpId="0" animBg="1"/>
      <p:bldP spid="22618" grpId="0"/>
      <p:bldP spid="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83578-D600-324A-B4A3-BAD28C5EC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517F92-61B8-8D46-80CD-942454F96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86" y="2286000"/>
            <a:ext cx="11127828" cy="3073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0CF161-45D9-8F4D-93A5-DF5C8F32149B}"/>
              </a:ext>
            </a:extLst>
          </p:cNvPr>
          <p:cNvSpPr/>
          <p:nvPr/>
        </p:nvSpPr>
        <p:spPr>
          <a:xfrm>
            <a:off x="4724400" y="1905000"/>
            <a:ext cx="6705600" cy="345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144BD4-AADC-D04E-8056-EE13AAE36032}"/>
              </a:ext>
            </a:extLst>
          </p:cNvPr>
          <p:cNvSpPr txBox="1"/>
          <p:nvPr/>
        </p:nvSpPr>
        <p:spPr>
          <a:xfrm>
            <a:off x="-37133" y="6510277"/>
            <a:ext cx="285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[Belkin et al. 2019]</a:t>
            </a:r>
          </a:p>
        </p:txBody>
      </p:sp>
    </p:spTree>
    <p:extLst>
      <p:ext uri="{BB962C8B-B14F-4D97-AF65-F5344CB8AC3E}">
        <p14:creationId xmlns:p14="http://schemas.microsoft.com/office/powerpoint/2010/main" val="114377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83578-D600-324A-B4A3-BAD28C5EC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144BD4-AADC-D04E-8056-EE13AAE36032}"/>
              </a:ext>
            </a:extLst>
          </p:cNvPr>
          <p:cNvSpPr txBox="1"/>
          <p:nvPr/>
        </p:nvSpPr>
        <p:spPr>
          <a:xfrm>
            <a:off x="-37133" y="6510277"/>
            <a:ext cx="285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Nakkiran</a:t>
            </a:r>
            <a:r>
              <a:rPr lang="en-US" dirty="0"/>
              <a:t> et al.]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D128FE6-2D7E-9E45-9E4C-F6E478057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7375" y="1117600"/>
            <a:ext cx="847725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222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543</Words>
  <Application>Microsoft Macintosh PowerPoint</Application>
  <PresentationFormat>Widescreen</PresentationFormat>
  <Paragraphs>189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Courier</vt:lpstr>
      <vt:lpstr>Helvetica</vt:lpstr>
      <vt:lpstr>Wingdings</vt:lpstr>
      <vt:lpstr>dan-berkeley-nlp-v1</vt:lpstr>
      <vt:lpstr>Announcements</vt:lpstr>
      <vt:lpstr>CS 188: Artificial Intelligence </vt:lpstr>
      <vt:lpstr>Neural Networks</vt:lpstr>
      <vt:lpstr>Neural Networks</vt:lpstr>
      <vt:lpstr>Neural Networks</vt:lpstr>
      <vt:lpstr>Neural Networks</vt:lpstr>
      <vt:lpstr>Overfitting?</vt:lpstr>
      <vt:lpstr>Overfitting?</vt:lpstr>
      <vt:lpstr>Overfitting?</vt:lpstr>
      <vt:lpstr>Parameter Sharing</vt:lpstr>
      <vt:lpstr>Recurrent Neural Networks</vt:lpstr>
      <vt:lpstr>Recurrent Neural Networks</vt:lpstr>
      <vt:lpstr>Recurrent Neural Networks</vt:lpstr>
      <vt:lpstr>Machine Translation</vt:lpstr>
      <vt:lpstr>Language Identification</vt:lpstr>
      <vt:lpstr>Parameter Sharing</vt:lpstr>
      <vt:lpstr>Connectivity Patterns</vt:lpstr>
      <vt:lpstr>Connectivity Patterns</vt:lpstr>
      <vt:lpstr>Connectivity Patterns</vt:lpstr>
      <vt:lpstr>Connectivity Patterns</vt:lpstr>
      <vt:lpstr>Connectivity Patterns</vt:lpstr>
      <vt:lpstr>Connectivity Patterns</vt:lpstr>
      <vt:lpstr>Connectivity Patterns</vt:lpstr>
      <vt:lpstr>Residual Neural Network</vt:lpstr>
      <vt:lpstr>Residual Neural Network</vt:lpstr>
      <vt:lpstr>Residual Neural Network</vt:lpstr>
      <vt:lpstr>Connectivity Patterns</vt:lpstr>
      <vt:lpstr>Stability</vt:lpstr>
      <vt:lpstr>Connectivity Patterns</vt:lpstr>
      <vt:lpstr>Stability</vt:lpstr>
      <vt:lpstr>Summary  of Recent Trends in Neural Nets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188: Artificial Intelligence </dc:title>
  <cp:lastModifiedBy>Nikita Kitaev</cp:lastModifiedBy>
  <cp:revision>49</cp:revision>
  <cp:lastPrinted>2020-07-27T19:33:17Z</cp:lastPrinted>
  <dcterms:modified xsi:type="dcterms:W3CDTF">2020-07-30T19:41:13Z</dcterms:modified>
</cp:coreProperties>
</file>