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4"/>
  </p:notesMasterIdLst>
  <p:sldIdLst>
    <p:sldId id="256" r:id="rId2"/>
    <p:sldId id="257" r:id="rId3"/>
    <p:sldId id="380" r:id="rId4"/>
    <p:sldId id="259" r:id="rId5"/>
    <p:sldId id="260" r:id="rId6"/>
    <p:sldId id="258" r:id="rId7"/>
    <p:sldId id="261" r:id="rId8"/>
    <p:sldId id="689" r:id="rId9"/>
    <p:sldId id="263" r:id="rId10"/>
    <p:sldId id="266" r:id="rId11"/>
    <p:sldId id="267" r:id="rId12"/>
    <p:sldId id="278" r:id="rId13"/>
    <p:sldId id="275" r:id="rId14"/>
    <p:sldId id="277" r:id="rId15"/>
    <p:sldId id="279" r:id="rId16"/>
    <p:sldId id="280" r:id="rId17"/>
    <p:sldId id="282" r:id="rId18"/>
    <p:sldId id="283" r:id="rId19"/>
    <p:sldId id="284" r:id="rId20"/>
    <p:sldId id="285" r:id="rId21"/>
    <p:sldId id="286" r:id="rId22"/>
    <p:sldId id="287" r:id="rId23"/>
    <p:sldId id="288" r:id="rId24"/>
    <p:sldId id="386" r:id="rId25"/>
    <p:sldId id="383" r:id="rId26"/>
    <p:sldId id="291" r:id="rId27"/>
    <p:sldId id="294" r:id="rId28"/>
    <p:sldId id="388" r:id="rId29"/>
    <p:sldId id="296" r:id="rId30"/>
    <p:sldId id="297" r:id="rId31"/>
    <p:sldId id="298" r:id="rId32"/>
    <p:sldId id="300" r:id="rId33"/>
    <p:sldId id="301" r:id="rId34"/>
    <p:sldId id="302" r:id="rId35"/>
    <p:sldId id="303" r:id="rId36"/>
    <p:sldId id="472" r:id="rId37"/>
    <p:sldId id="473" r:id="rId38"/>
    <p:sldId id="306" r:id="rId39"/>
    <p:sldId id="307" r:id="rId40"/>
    <p:sldId id="308" r:id="rId41"/>
    <p:sldId id="309" r:id="rId42"/>
    <p:sldId id="310" r:id="rId43"/>
  </p:sldIdLst>
  <p:sldSz cx="9144000" cy="5143500" type="screen16x9"/>
  <p:notesSz cx="7099300" cy="10234613"/>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16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3" roundtripDataSignature="AMtx7mipoPRJvBWQEQL0KjL+SfEqME5n0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ahul Kumar" initials="" lastIdx="2" clrIdx="0"/>
  <p:cmAuthor id="1" name="Richard Roggenkemper" initials="" lastIdx="1" clrIdx="1"/>
  <p:cmAuthor id="2" name="Peyrin Kao" initials="" lastIdx="1" clrIdx="2"/>
  <p:cmAuthor id="3" name="Mohsin Sarwari" initials="" lastIdx="1" clrIdx="3"/>
  <p:cmAuthor id="4" name="Angela Liu" initials="AL" lastIdx="4" clrIdx="4">
    <p:extLst>
      <p:ext uri="{19B8F6BF-5375-455C-9EA6-DF929625EA0E}">
        <p15:presenceInfo xmlns:p15="http://schemas.microsoft.com/office/powerpoint/2012/main" userId="Angela Liu"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B046881-6C3F-4C59-AF71-765BD5D190E2}">
  <a:tblStyle styleId="{6B046881-6C3F-4C59-AF71-765BD5D190E2}"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637"/>
    <p:restoredTop sz="81068"/>
  </p:normalViewPr>
  <p:slideViewPr>
    <p:cSldViewPr snapToGrid="0">
      <p:cViewPr>
        <p:scale>
          <a:sx n="117" d="100"/>
          <a:sy n="117" d="100"/>
        </p:scale>
        <p:origin x="8" y="352"/>
      </p:cViewPr>
      <p:guideLst>
        <p:guide orient="horz" pos="162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63" Type="http://customschemas.google.com/relationships/presentationmetadata" Target="meta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64"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6575" cy="511175"/>
          </a:xfrm>
          <a:prstGeom prst="rect">
            <a:avLst/>
          </a:prstGeom>
          <a:noFill/>
          <a:ln>
            <a:noFill/>
          </a:ln>
        </p:spPr>
        <p:txBody>
          <a:bodyPr spcFirstLastPara="1" wrap="square" lIns="96650" tIns="48325" rIns="96650" bIns="48325" anchor="t" anchorCtr="0">
            <a:noAutofit/>
          </a:bodyPr>
          <a:lstStyle>
            <a:lvl1pPr marR="0" lvl="0" algn="l" rtl="0">
              <a:spcBef>
                <a:spcPts val="0"/>
              </a:spcBef>
              <a:spcAft>
                <a:spcPts val="0"/>
              </a:spcAft>
              <a:buSzPts val="1400"/>
              <a:buNone/>
              <a:defRPr sz="13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4021138" y="0"/>
            <a:ext cx="3076575" cy="511175"/>
          </a:xfrm>
          <a:prstGeom prst="rect">
            <a:avLst/>
          </a:prstGeom>
          <a:noFill/>
          <a:ln>
            <a:noFill/>
          </a:ln>
        </p:spPr>
        <p:txBody>
          <a:bodyPr spcFirstLastPara="1" wrap="square" lIns="96650" tIns="48325" rIns="96650" bIns="48325" anchor="t" anchorCtr="0">
            <a:noAutofit/>
          </a:bodyPr>
          <a:lstStyle>
            <a:lvl1pPr marR="0" lvl="0" algn="r" rtl="0">
              <a:spcBef>
                <a:spcPts val="0"/>
              </a:spcBef>
              <a:spcAft>
                <a:spcPts val="0"/>
              </a:spcAft>
              <a:buSzPts val="1400"/>
              <a:buNone/>
              <a:defRPr sz="13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41288" y="768350"/>
            <a:ext cx="6818312"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709613" y="4860925"/>
            <a:ext cx="5680075" cy="4605338"/>
          </a:xfrm>
          <a:prstGeom prst="rect">
            <a:avLst/>
          </a:prstGeom>
          <a:noFill/>
          <a:ln>
            <a:noFill/>
          </a:ln>
        </p:spPr>
        <p:txBody>
          <a:bodyPr spcFirstLastPara="1" wrap="square" lIns="96650" tIns="48325" rIns="96650" bIns="48325" anchor="t" anchorCtr="0">
            <a:noAutofit/>
          </a:bodyPr>
          <a:lstStyle>
            <a:lvl1pPr marL="457200" marR="0" lvl="0" indent="-228600" algn="l" rtl="0">
              <a:spcBef>
                <a:spcPts val="270"/>
              </a:spcBef>
              <a:spcAft>
                <a:spcPts val="0"/>
              </a:spcAft>
              <a:buSzPts val="1400"/>
              <a:buNone/>
              <a:defRPr sz="900" b="0" i="0" u="none" strike="noStrike" cap="none">
                <a:solidFill>
                  <a:schemeClr val="dk1"/>
                </a:solidFill>
                <a:latin typeface="Arial"/>
                <a:ea typeface="Arial"/>
                <a:cs typeface="Arial"/>
                <a:sym typeface="Arial"/>
              </a:defRPr>
            </a:lvl1pPr>
            <a:lvl2pPr marL="914400" marR="0" lvl="1" indent="-228600" algn="l" rtl="0">
              <a:spcBef>
                <a:spcPts val="270"/>
              </a:spcBef>
              <a:spcAft>
                <a:spcPts val="0"/>
              </a:spcAft>
              <a:buSzPts val="1400"/>
              <a:buNone/>
              <a:defRPr sz="900" b="0" i="0" u="none" strike="noStrike" cap="none">
                <a:solidFill>
                  <a:schemeClr val="dk1"/>
                </a:solidFill>
                <a:latin typeface="Arial"/>
                <a:ea typeface="Arial"/>
                <a:cs typeface="Arial"/>
                <a:sym typeface="Arial"/>
              </a:defRPr>
            </a:lvl2pPr>
            <a:lvl3pPr marL="1371600" marR="0" lvl="2" indent="-228600" algn="l" rtl="0">
              <a:spcBef>
                <a:spcPts val="270"/>
              </a:spcBef>
              <a:spcAft>
                <a:spcPts val="0"/>
              </a:spcAft>
              <a:buSzPts val="1400"/>
              <a:buNone/>
              <a:defRPr sz="900" b="0" i="0" u="none" strike="noStrike" cap="none">
                <a:solidFill>
                  <a:schemeClr val="dk1"/>
                </a:solidFill>
                <a:latin typeface="Arial"/>
                <a:ea typeface="Arial"/>
                <a:cs typeface="Arial"/>
                <a:sym typeface="Arial"/>
              </a:defRPr>
            </a:lvl3pPr>
            <a:lvl4pPr marL="1828800" marR="0" lvl="3" indent="-228600" algn="l" rtl="0">
              <a:spcBef>
                <a:spcPts val="270"/>
              </a:spcBef>
              <a:spcAft>
                <a:spcPts val="0"/>
              </a:spcAft>
              <a:buSzPts val="1400"/>
              <a:buNone/>
              <a:defRPr sz="900" b="0" i="0" u="none" strike="noStrike" cap="none">
                <a:solidFill>
                  <a:schemeClr val="dk1"/>
                </a:solidFill>
                <a:latin typeface="Arial"/>
                <a:ea typeface="Arial"/>
                <a:cs typeface="Arial"/>
                <a:sym typeface="Arial"/>
              </a:defRPr>
            </a:lvl4pPr>
            <a:lvl5pPr marL="2286000" marR="0" lvl="4" indent="-228600" algn="l" rtl="0">
              <a:spcBef>
                <a:spcPts val="270"/>
              </a:spcBef>
              <a:spcAft>
                <a:spcPts val="0"/>
              </a:spcAft>
              <a:buSzPts val="1400"/>
              <a:buNone/>
              <a:defRPr sz="9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721850"/>
            <a:ext cx="3076575" cy="511175"/>
          </a:xfrm>
          <a:prstGeom prst="rect">
            <a:avLst/>
          </a:prstGeom>
          <a:noFill/>
          <a:ln>
            <a:noFill/>
          </a:ln>
        </p:spPr>
        <p:txBody>
          <a:bodyPr spcFirstLastPara="1" wrap="square" lIns="96650" tIns="48325" rIns="96650" bIns="48325" anchor="b" anchorCtr="0">
            <a:noAutofit/>
          </a:bodyPr>
          <a:lstStyle>
            <a:lvl1pPr marR="0" lvl="0" algn="l" rtl="0">
              <a:spcBef>
                <a:spcPts val="0"/>
              </a:spcBef>
              <a:spcAft>
                <a:spcPts val="0"/>
              </a:spcAft>
              <a:buSzPts val="1400"/>
              <a:buNone/>
              <a:defRPr sz="13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4021138" y="9721850"/>
            <a:ext cx="3076575" cy="511175"/>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a:spLocks noGrp="1" noRot="1" noChangeAspect="1"/>
          </p:cNvSpPr>
          <p:nvPr>
            <p:ph type="sldImg" idx="2"/>
          </p:nvPr>
        </p:nvSpPr>
        <p:spPr>
          <a:xfrm>
            <a:off x="141288" y="768350"/>
            <a:ext cx="6818312"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7" name="Google Shape;87;p1:notes"/>
          <p:cNvSpPr txBox="1">
            <a:spLocks noGrp="1"/>
          </p:cNvSpPr>
          <p:nvPr>
            <p:ph type="body" idx="1"/>
          </p:nvPr>
        </p:nvSpPr>
        <p:spPr>
          <a:xfrm>
            <a:off x="709613" y="4860925"/>
            <a:ext cx="5680075" cy="4605338"/>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Clr>
                <a:schemeClr val="dk1"/>
              </a:buClr>
              <a:buSzPts val="900"/>
              <a:buFont typeface="Arial"/>
              <a:buNone/>
            </a:pPr>
            <a:endParaRPr/>
          </a:p>
        </p:txBody>
      </p:sp>
      <p:sp>
        <p:nvSpPr>
          <p:cNvPr id="88" name="Google Shape;88;p1:notes"/>
          <p:cNvSpPr txBox="1">
            <a:spLocks noGrp="1"/>
          </p:cNvSpPr>
          <p:nvPr>
            <p:ph type="sldNum" idx="12"/>
          </p:nvPr>
        </p:nvSpPr>
        <p:spPr>
          <a:xfrm>
            <a:off x="4021138" y="9721850"/>
            <a:ext cx="3076575" cy="511175"/>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Clr>
                <a:schemeClr val="dk1"/>
              </a:buClr>
              <a:buSzPts val="1300"/>
              <a:buFont typeface="Arial"/>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7:notes"/>
          <p:cNvSpPr>
            <a:spLocks noGrp="1" noRot="1" noChangeAspect="1"/>
          </p:cNvSpPr>
          <p:nvPr>
            <p:ph type="sldImg" idx="2"/>
          </p:nvPr>
        </p:nvSpPr>
        <p:spPr>
          <a:xfrm>
            <a:off x="141288" y="768350"/>
            <a:ext cx="6818312"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4" name="Google Shape;174;p7:notes"/>
          <p:cNvSpPr txBox="1">
            <a:spLocks noGrp="1"/>
          </p:cNvSpPr>
          <p:nvPr>
            <p:ph type="body" idx="1"/>
          </p:nvPr>
        </p:nvSpPr>
        <p:spPr>
          <a:xfrm>
            <a:off x="709613" y="4860925"/>
            <a:ext cx="5680075" cy="4605338"/>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Clr>
                <a:schemeClr val="dk1"/>
              </a:buClr>
              <a:buSzPts val="900"/>
              <a:buFont typeface="Arial"/>
              <a:buNone/>
            </a:pPr>
            <a:endParaRPr/>
          </a:p>
        </p:txBody>
      </p:sp>
      <p:sp>
        <p:nvSpPr>
          <p:cNvPr id="175" name="Google Shape;175;p7:notes"/>
          <p:cNvSpPr txBox="1">
            <a:spLocks noGrp="1"/>
          </p:cNvSpPr>
          <p:nvPr>
            <p:ph type="sldNum" idx="12"/>
          </p:nvPr>
        </p:nvSpPr>
        <p:spPr>
          <a:xfrm>
            <a:off x="4021138" y="9721850"/>
            <a:ext cx="3076575" cy="511175"/>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Clr>
                <a:schemeClr val="dk1"/>
              </a:buClr>
              <a:buSzPts val="1300"/>
              <a:buFont typeface="Arial"/>
              <a:buNone/>
            </a:pPr>
            <a:fld id="{00000000-1234-1234-1234-123412341234}" type="slidenum">
              <a:rPr lang="en-US"/>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8:notes"/>
          <p:cNvSpPr txBox="1">
            <a:spLocks noGrp="1"/>
          </p:cNvSpPr>
          <p:nvPr>
            <p:ph type="body" idx="1"/>
          </p:nvPr>
        </p:nvSpPr>
        <p:spPr>
          <a:xfrm>
            <a:off x="709613" y="4860925"/>
            <a:ext cx="5680075" cy="4605338"/>
          </a:xfrm>
          <a:prstGeom prst="rect">
            <a:avLst/>
          </a:prstGeom>
          <a:noFill/>
          <a:ln>
            <a:noFill/>
          </a:ln>
        </p:spPr>
        <p:txBody>
          <a:bodyPr spcFirstLastPara="1" wrap="square" lIns="96650" tIns="48325" rIns="96650" bIns="48325" anchor="t" anchorCtr="0">
            <a:noAutofit/>
          </a:bodyPr>
          <a:lstStyle/>
          <a:p>
            <a:pPr marL="0" lvl="0" indent="0" algn="l" rtl="0">
              <a:spcBef>
                <a:spcPts val="270"/>
              </a:spcBef>
              <a:spcAft>
                <a:spcPts val="0"/>
              </a:spcAft>
              <a:buClr>
                <a:schemeClr val="dk1"/>
              </a:buClr>
              <a:buSzPts val="900"/>
              <a:buFont typeface="Arial"/>
              <a:buNone/>
            </a:pPr>
            <a:endParaRPr dirty="0"/>
          </a:p>
        </p:txBody>
      </p:sp>
      <p:sp>
        <p:nvSpPr>
          <p:cNvPr id="257" name="Google Shape;257;p18:notes"/>
          <p:cNvSpPr>
            <a:spLocks noGrp="1" noRot="1" noChangeAspect="1"/>
          </p:cNvSpPr>
          <p:nvPr>
            <p:ph type="sldImg" idx="2"/>
          </p:nvPr>
        </p:nvSpPr>
        <p:spPr>
          <a:xfrm>
            <a:off x="141288" y="768350"/>
            <a:ext cx="6818312"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5:notes"/>
          <p:cNvSpPr>
            <a:spLocks noGrp="1" noRot="1" noChangeAspect="1"/>
          </p:cNvSpPr>
          <p:nvPr>
            <p:ph type="sldImg" idx="2"/>
          </p:nvPr>
        </p:nvSpPr>
        <p:spPr>
          <a:xfrm>
            <a:off x="141288" y="768350"/>
            <a:ext cx="6818312"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31" name="Google Shape;231;p15:notes"/>
          <p:cNvSpPr txBox="1">
            <a:spLocks noGrp="1"/>
          </p:cNvSpPr>
          <p:nvPr>
            <p:ph type="body" idx="1"/>
          </p:nvPr>
        </p:nvSpPr>
        <p:spPr>
          <a:xfrm>
            <a:off x="709613" y="4860925"/>
            <a:ext cx="5680075" cy="4605338"/>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Clr>
                <a:schemeClr val="dk1"/>
              </a:buClr>
              <a:buSzPts val="900"/>
              <a:buFont typeface="Arial"/>
              <a:buNone/>
            </a:pPr>
            <a:endParaRPr/>
          </a:p>
        </p:txBody>
      </p:sp>
      <p:sp>
        <p:nvSpPr>
          <p:cNvPr id="232" name="Google Shape;232;p15:notes"/>
          <p:cNvSpPr txBox="1">
            <a:spLocks noGrp="1"/>
          </p:cNvSpPr>
          <p:nvPr>
            <p:ph type="sldNum" idx="12"/>
          </p:nvPr>
        </p:nvSpPr>
        <p:spPr>
          <a:xfrm>
            <a:off x="4021138" y="9721850"/>
            <a:ext cx="3076575" cy="511175"/>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Clr>
                <a:schemeClr val="dk1"/>
              </a:buClr>
              <a:buSzPts val="1300"/>
              <a:buFont typeface="Arial"/>
              <a:buNone/>
            </a:pPr>
            <a:fld id="{00000000-1234-1234-1234-123412341234}" type="slidenum">
              <a:rPr lang="en-US"/>
              <a:t>13</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7:notes"/>
          <p:cNvSpPr>
            <a:spLocks noGrp="1" noRot="1" noChangeAspect="1"/>
          </p:cNvSpPr>
          <p:nvPr>
            <p:ph type="sldImg" idx="2"/>
          </p:nvPr>
        </p:nvSpPr>
        <p:spPr>
          <a:xfrm>
            <a:off x="141288" y="768350"/>
            <a:ext cx="6818312"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48" name="Google Shape;248;p17:notes"/>
          <p:cNvSpPr txBox="1">
            <a:spLocks noGrp="1"/>
          </p:cNvSpPr>
          <p:nvPr>
            <p:ph type="body" idx="1"/>
          </p:nvPr>
        </p:nvSpPr>
        <p:spPr>
          <a:xfrm>
            <a:off x="709613" y="4860925"/>
            <a:ext cx="5680075" cy="4605338"/>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Clr>
                <a:schemeClr val="dk1"/>
              </a:buClr>
              <a:buSzPts val="900"/>
              <a:buFont typeface="Arial"/>
              <a:buNone/>
            </a:pPr>
            <a:endParaRPr/>
          </a:p>
        </p:txBody>
      </p:sp>
      <p:sp>
        <p:nvSpPr>
          <p:cNvPr id="249" name="Google Shape;249;p17:notes"/>
          <p:cNvSpPr txBox="1">
            <a:spLocks noGrp="1"/>
          </p:cNvSpPr>
          <p:nvPr>
            <p:ph type="sldNum" idx="12"/>
          </p:nvPr>
        </p:nvSpPr>
        <p:spPr>
          <a:xfrm>
            <a:off x="4021138" y="9721850"/>
            <a:ext cx="3076575" cy="511175"/>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Clr>
                <a:schemeClr val="dk1"/>
              </a:buClr>
              <a:buSzPts val="1300"/>
              <a:buFont typeface="Arial"/>
              <a:buNone/>
            </a:pPr>
            <a:fld id="{00000000-1234-1234-1234-123412341234}" type="slidenum">
              <a:rPr lang="en-US"/>
              <a:t>14</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9:notes"/>
          <p:cNvSpPr>
            <a:spLocks noGrp="1" noRot="1" noChangeAspect="1"/>
          </p:cNvSpPr>
          <p:nvPr>
            <p:ph type="sldImg" idx="2"/>
          </p:nvPr>
        </p:nvSpPr>
        <p:spPr>
          <a:xfrm>
            <a:off x="141288" y="768350"/>
            <a:ext cx="6818312"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3" name="Google Shape;263;p19:notes"/>
          <p:cNvSpPr txBox="1">
            <a:spLocks noGrp="1"/>
          </p:cNvSpPr>
          <p:nvPr>
            <p:ph type="body" idx="1"/>
          </p:nvPr>
        </p:nvSpPr>
        <p:spPr>
          <a:xfrm>
            <a:off x="709613" y="4860925"/>
            <a:ext cx="5680075" cy="4605338"/>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Clr>
                <a:schemeClr val="dk1"/>
              </a:buClr>
              <a:buSzPts val="900"/>
              <a:buFont typeface="Arial"/>
              <a:buNone/>
            </a:pPr>
            <a:endParaRPr/>
          </a:p>
        </p:txBody>
      </p:sp>
      <p:sp>
        <p:nvSpPr>
          <p:cNvPr id="264" name="Google Shape;264;p19:notes"/>
          <p:cNvSpPr txBox="1">
            <a:spLocks noGrp="1"/>
          </p:cNvSpPr>
          <p:nvPr>
            <p:ph type="sldNum" idx="12"/>
          </p:nvPr>
        </p:nvSpPr>
        <p:spPr>
          <a:xfrm>
            <a:off x="4021138" y="9721850"/>
            <a:ext cx="3076575" cy="511175"/>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Clr>
                <a:schemeClr val="dk1"/>
              </a:buClr>
              <a:buSzPts val="1300"/>
              <a:buFont typeface="Arial"/>
              <a:buNone/>
            </a:pPr>
            <a:fld id="{00000000-1234-1234-1234-123412341234}" type="slidenum">
              <a:rPr lang="en-US"/>
              <a:t>15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20:notes"/>
          <p:cNvSpPr txBox="1">
            <a:spLocks noGrp="1"/>
          </p:cNvSpPr>
          <p:nvPr>
            <p:ph type="body" idx="1"/>
          </p:nvPr>
        </p:nvSpPr>
        <p:spPr>
          <a:xfrm>
            <a:off x="709613" y="4860925"/>
            <a:ext cx="5680075" cy="4605338"/>
          </a:xfrm>
          <a:prstGeom prst="rect">
            <a:avLst/>
          </a:prstGeom>
          <a:noFill/>
          <a:ln>
            <a:noFill/>
          </a:ln>
        </p:spPr>
        <p:txBody>
          <a:bodyPr spcFirstLastPara="1" wrap="square" lIns="96650" tIns="48325" rIns="96650" bIns="48325" anchor="t" anchorCtr="0">
            <a:noAutofit/>
          </a:bodyPr>
          <a:lstStyle/>
          <a:p>
            <a:pPr marL="0" lvl="0" indent="0" algn="l" rtl="0">
              <a:spcBef>
                <a:spcPts val="270"/>
              </a:spcBef>
              <a:spcAft>
                <a:spcPts val="0"/>
              </a:spcAft>
              <a:buClr>
                <a:schemeClr val="dk1"/>
              </a:buClr>
              <a:buSzPts val="900"/>
              <a:buFont typeface="Arial"/>
              <a:buNone/>
            </a:pPr>
            <a:endParaRPr/>
          </a:p>
        </p:txBody>
      </p:sp>
      <p:sp>
        <p:nvSpPr>
          <p:cNvPr id="270" name="Google Shape;270;p20:notes"/>
          <p:cNvSpPr>
            <a:spLocks noGrp="1" noRot="1" noChangeAspect="1"/>
          </p:cNvSpPr>
          <p:nvPr>
            <p:ph type="sldImg" idx="2"/>
          </p:nvPr>
        </p:nvSpPr>
        <p:spPr>
          <a:xfrm>
            <a:off x="141288" y="768350"/>
            <a:ext cx="6818312"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22:notes"/>
          <p:cNvSpPr txBox="1">
            <a:spLocks noGrp="1"/>
          </p:cNvSpPr>
          <p:nvPr>
            <p:ph type="body" idx="1"/>
          </p:nvPr>
        </p:nvSpPr>
        <p:spPr>
          <a:xfrm>
            <a:off x="709613" y="4860925"/>
            <a:ext cx="5680075" cy="4605338"/>
          </a:xfrm>
          <a:prstGeom prst="rect">
            <a:avLst/>
          </a:prstGeom>
          <a:noFill/>
          <a:ln>
            <a:noFill/>
          </a:ln>
        </p:spPr>
        <p:txBody>
          <a:bodyPr spcFirstLastPara="1" wrap="square" lIns="96650" tIns="48325" rIns="96650" bIns="48325" anchor="t" anchorCtr="0">
            <a:noAutofit/>
          </a:bodyPr>
          <a:lstStyle/>
          <a:p>
            <a:pPr marL="0" lvl="0" indent="0" algn="l" rtl="0">
              <a:spcBef>
                <a:spcPts val="270"/>
              </a:spcBef>
              <a:spcAft>
                <a:spcPts val="0"/>
              </a:spcAft>
              <a:buClr>
                <a:schemeClr val="dk1"/>
              </a:buClr>
              <a:buSzPts val="900"/>
              <a:buFont typeface="Arial"/>
              <a:buNone/>
            </a:pPr>
            <a:endParaRPr dirty="0"/>
          </a:p>
        </p:txBody>
      </p:sp>
      <p:sp>
        <p:nvSpPr>
          <p:cNvPr id="282" name="Google Shape;282;p22:notes"/>
          <p:cNvSpPr>
            <a:spLocks noGrp="1" noRot="1" noChangeAspect="1"/>
          </p:cNvSpPr>
          <p:nvPr>
            <p:ph type="sldImg" idx="2"/>
          </p:nvPr>
        </p:nvSpPr>
        <p:spPr>
          <a:xfrm>
            <a:off x="141288" y="768350"/>
            <a:ext cx="6818312"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23:notes"/>
          <p:cNvSpPr>
            <a:spLocks noGrp="1" noRot="1" noChangeAspect="1"/>
          </p:cNvSpPr>
          <p:nvPr>
            <p:ph type="sldImg" idx="2"/>
          </p:nvPr>
        </p:nvSpPr>
        <p:spPr>
          <a:xfrm>
            <a:off x="141288" y="768350"/>
            <a:ext cx="6818312"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88" name="Google Shape;288;p23:notes"/>
          <p:cNvSpPr txBox="1">
            <a:spLocks noGrp="1"/>
          </p:cNvSpPr>
          <p:nvPr>
            <p:ph type="body" idx="1"/>
          </p:nvPr>
        </p:nvSpPr>
        <p:spPr>
          <a:xfrm>
            <a:off x="709613" y="4860925"/>
            <a:ext cx="5680075" cy="4605338"/>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Clr>
                <a:schemeClr val="dk1"/>
              </a:buClr>
              <a:buSzPts val="900"/>
              <a:buFont typeface="Arial"/>
              <a:buNone/>
            </a:pPr>
            <a:endParaRPr/>
          </a:p>
        </p:txBody>
      </p:sp>
      <p:sp>
        <p:nvSpPr>
          <p:cNvPr id="289" name="Google Shape;289;p23:notes"/>
          <p:cNvSpPr txBox="1">
            <a:spLocks noGrp="1"/>
          </p:cNvSpPr>
          <p:nvPr>
            <p:ph type="sldNum" idx="12"/>
          </p:nvPr>
        </p:nvSpPr>
        <p:spPr>
          <a:xfrm>
            <a:off x="4021138" y="9721850"/>
            <a:ext cx="3076575" cy="511175"/>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Clr>
                <a:schemeClr val="dk1"/>
              </a:buClr>
              <a:buSzPts val="1300"/>
              <a:buFont typeface="Arial"/>
              <a:buNone/>
            </a:pPr>
            <a:fld id="{00000000-1234-1234-1234-123412341234}" type="slidenum">
              <a:rPr lang="en-US"/>
              <a:t>18</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4:notes"/>
          <p:cNvSpPr txBox="1">
            <a:spLocks noGrp="1"/>
          </p:cNvSpPr>
          <p:nvPr>
            <p:ph type="body" idx="1"/>
          </p:nvPr>
        </p:nvSpPr>
        <p:spPr>
          <a:xfrm>
            <a:off x="709613" y="4860925"/>
            <a:ext cx="5680075" cy="4605338"/>
          </a:xfrm>
          <a:prstGeom prst="rect">
            <a:avLst/>
          </a:prstGeom>
        </p:spPr>
        <p:txBody>
          <a:bodyPr spcFirstLastPara="1" wrap="square" lIns="96650" tIns="48325" rIns="96650" bIns="48325" anchor="t" anchorCtr="0">
            <a:noAutofit/>
          </a:bodyPr>
          <a:lstStyle/>
          <a:p>
            <a:pPr marL="0" lvl="0" indent="0" algn="l" rtl="0">
              <a:spcBef>
                <a:spcPts val="270"/>
              </a:spcBef>
              <a:spcAft>
                <a:spcPts val="0"/>
              </a:spcAft>
              <a:buNone/>
            </a:pPr>
            <a:endParaRPr/>
          </a:p>
        </p:txBody>
      </p:sp>
      <p:sp>
        <p:nvSpPr>
          <p:cNvPr id="295" name="Google Shape;295;p24:notes"/>
          <p:cNvSpPr>
            <a:spLocks noGrp="1" noRot="1" noChangeAspect="1"/>
          </p:cNvSpPr>
          <p:nvPr>
            <p:ph type="sldImg" idx="2"/>
          </p:nvPr>
        </p:nvSpPr>
        <p:spPr>
          <a:xfrm>
            <a:off x="141288" y="768350"/>
            <a:ext cx="6818312"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25:notes"/>
          <p:cNvSpPr txBox="1">
            <a:spLocks noGrp="1"/>
          </p:cNvSpPr>
          <p:nvPr>
            <p:ph type="body" idx="1"/>
          </p:nvPr>
        </p:nvSpPr>
        <p:spPr>
          <a:xfrm>
            <a:off x="709613" y="4860925"/>
            <a:ext cx="5680075" cy="4605338"/>
          </a:xfrm>
          <a:prstGeom prst="rect">
            <a:avLst/>
          </a:prstGeom>
        </p:spPr>
        <p:txBody>
          <a:bodyPr spcFirstLastPara="1" wrap="square" lIns="96650" tIns="48325" rIns="96650" bIns="48325" anchor="t" anchorCtr="0">
            <a:noAutofit/>
          </a:bodyPr>
          <a:lstStyle/>
          <a:p>
            <a:pPr marL="0" lvl="0" indent="0" algn="l" rtl="0">
              <a:spcBef>
                <a:spcPts val="270"/>
              </a:spcBef>
              <a:spcAft>
                <a:spcPts val="0"/>
              </a:spcAft>
              <a:buNone/>
            </a:pPr>
            <a:endParaRPr/>
          </a:p>
        </p:txBody>
      </p:sp>
      <p:sp>
        <p:nvSpPr>
          <p:cNvPr id="302" name="Google Shape;302;p25:notes"/>
          <p:cNvSpPr>
            <a:spLocks noGrp="1" noRot="1" noChangeAspect="1"/>
          </p:cNvSpPr>
          <p:nvPr>
            <p:ph type="sldImg" idx="2"/>
          </p:nvPr>
        </p:nvSpPr>
        <p:spPr>
          <a:xfrm>
            <a:off x="141288" y="768350"/>
            <a:ext cx="6818312"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12466b03aa3_0_0:notes"/>
          <p:cNvSpPr>
            <a:spLocks noGrp="1" noRot="1" noChangeAspect="1"/>
          </p:cNvSpPr>
          <p:nvPr>
            <p:ph type="sldImg" idx="2"/>
          </p:nvPr>
        </p:nvSpPr>
        <p:spPr>
          <a:xfrm>
            <a:off x="141288" y="768350"/>
            <a:ext cx="6818400" cy="3837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7" name="Google Shape;97;g12466b03aa3_0_0:notes"/>
          <p:cNvSpPr txBox="1">
            <a:spLocks noGrp="1"/>
          </p:cNvSpPr>
          <p:nvPr>
            <p:ph type="body" idx="1"/>
          </p:nvPr>
        </p:nvSpPr>
        <p:spPr>
          <a:xfrm>
            <a:off x="709613" y="4860925"/>
            <a:ext cx="5680200" cy="460530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98" name="Google Shape;98;g12466b03aa3_0_0:notes"/>
          <p:cNvSpPr txBox="1">
            <a:spLocks noGrp="1"/>
          </p:cNvSpPr>
          <p:nvPr>
            <p:ph type="sldNum" idx="12"/>
          </p:nvPr>
        </p:nvSpPr>
        <p:spPr>
          <a:xfrm>
            <a:off x="4021138" y="9721850"/>
            <a:ext cx="3076500" cy="511200"/>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26:notes"/>
          <p:cNvSpPr>
            <a:spLocks noGrp="1" noRot="1" noChangeAspect="1"/>
          </p:cNvSpPr>
          <p:nvPr>
            <p:ph type="sldImg" idx="2"/>
          </p:nvPr>
        </p:nvSpPr>
        <p:spPr>
          <a:xfrm>
            <a:off x="141288" y="768350"/>
            <a:ext cx="6818312"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09" name="Google Shape;309;p26:notes"/>
          <p:cNvSpPr txBox="1">
            <a:spLocks noGrp="1"/>
          </p:cNvSpPr>
          <p:nvPr>
            <p:ph type="body" idx="1"/>
          </p:nvPr>
        </p:nvSpPr>
        <p:spPr>
          <a:xfrm>
            <a:off x="709613" y="4860925"/>
            <a:ext cx="5680075" cy="4605338"/>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310" name="Google Shape;310;p26:notes"/>
          <p:cNvSpPr txBox="1">
            <a:spLocks noGrp="1"/>
          </p:cNvSpPr>
          <p:nvPr>
            <p:ph type="sldNum" idx="12"/>
          </p:nvPr>
        </p:nvSpPr>
        <p:spPr>
          <a:xfrm>
            <a:off x="4021138" y="9721850"/>
            <a:ext cx="3076575" cy="511175"/>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27:notes"/>
          <p:cNvSpPr txBox="1">
            <a:spLocks noGrp="1"/>
          </p:cNvSpPr>
          <p:nvPr>
            <p:ph type="body" idx="1"/>
          </p:nvPr>
        </p:nvSpPr>
        <p:spPr>
          <a:xfrm>
            <a:off x="709613" y="4860925"/>
            <a:ext cx="5680075" cy="4605338"/>
          </a:xfrm>
          <a:prstGeom prst="rect">
            <a:avLst/>
          </a:prstGeom>
        </p:spPr>
        <p:txBody>
          <a:bodyPr spcFirstLastPara="1" wrap="square" lIns="96650" tIns="48325" rIns="96650" bIns="48325" anchor="t" anchorCtr="0">
            <a:noAutofit/>
          </a:bodyPr>
          <a:lstStyle/>
          <a:p>
            <a:pPr marL="0" lvl="0" indent="0" algn="l" rtl="0">
              <a:spcBef>
                <a:spcPts val="270"/>
              </a:spcBef>
              <a:spcAft>
                <a:spcPts val="0"/>
              </a:spcAft>
              <a:buNone/>
            </a:pPr>
            <a:endParaRPr lang="en-US" dirty="0"/>
          </a:p>
        </p:txBody>
      </p:sp>
      <p:sp>
        <p:nvSpPr>
          <p:cNvPr id="317" name="Google Shape;317;p27:notes"/>
          <p:cNvSpPr>
            <a:spLocks noGrp="1" noRot="1" noChangeAspect="1"/>
          </p:cNvSpPr>
          <p:nvPr>
            <p:ph type="sldImg" idx="2"/>
          </p:nvPr>
        </p:nvSpPr>
        <p:spPr>
          <a:xfrm>
            <a:off x="141288" y="768350"/>
            <a:ext cx="6818312"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28:notes"/>
          <p:cNvSpPr txBox="1">
            <a:spLocks noGrp="1"/>
          </p:cNvSpPr>
          <p:nvPr>
            <p:ph type="body" idx="1"/>
          </p:nvPr>
        </p:nvSpPr>
        <p:spPr>
          <a:xfrm>
            <a:off x="709613" y="4860925"/>
            <a:ext cx="5680075" cy="4605338"/>
          </a:xfrm>
          <a:prstGeom prst="rect">
            <a:avLst/>
          </a:prstGeom>
        </p:spPr>
        <p:txBody>
          <a:bodyPr spcFirstLastPara="1" wrap="square" lIns="96650" tIns="48325" rIns="96650" bIns="48325" anchor="t" anchorCtr="0">
            <a:noAutofit/>
          </a:bodyPr>
          <a:lstStyle/>
          <a:p>
            <a:pPr marL="0" lvl="0" indent="0" algn="l" rtl="0">
              <a:spcBef>
                <a:spcPts val="270"/>
              </a:spcBef>
              <a:spcAft>
                <a:spcPts val="0"/>
              </a:spcAft>
              <a:buNone/>
            </a:pPr>
            <a:endParaRPr dirty="0"/>
          </a:p>
        </p:txBody>
      </p:sp>
      <p:sp>
        <p:nvSpPr>
          <p:cNvPr id="325" name="Google Shape;325;p28:notes"/>
          <p:cNvSpPr>
            <a:spLocks noGrp="1" noRot="1" noChangeAspect="1"/>
          </p:cNvSpPr>
          <p:nvPr>
            <p:ph type="sldImg" idx="2"/>
          </p:nvPr>
        </p:nvSpPr>
        <p:spPr>
          <a:xfrm>
            <a:off x="141288" y="768350"/>
            <a:ext cx="6818312"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31:notes"/>
          <p:cNvSpPr txBox="1">
            <a:spLocks noGrp="1"/>
          </p:cNvSpPr>
          <p:nvPr>
            <p:ph type="body" idx="1"/>
          </p:nvPr>
        </p:nvSpPr>
        <p:spPr>
          <a:xfrm>
            <a:off x="709613" y="4860925"/>
            <a:ext cx="5680075" cy="4605338"/>
          </a:xfrm>
          <a:prstGeom prst="rect">
            <a:avLst/>
          </a:prstGeom>
        </p:spPr>
        <p:txBody>
          <a:bodyPr spcFirstLastPara="1" wrap="square" lIns="96650" tIns="48325" rIns="96650" bIns="48325" anchor="t" anchorCtr="0">
            <a:noAutofit/>
          </a:bodyPr>
          <a:lstStyle/>
          <a:p>
            <a:pPr marL="171450" lvl="0" indent="-171450" algn="l" rtl="0">
              <a:spcBef>
                <a:spcPts val="270"/>
              </a:spcBef>
              <a:spcAft>
                <a:spcPts val="0"/>
              </a:spcAft>
              <a:buFontTx/>
              <a:buChar char="-"/>
            </a:pPr>
            <a:endParaRPr dirty="0"/>
          </a:p>
        </p:txBody>
      </p:sp>
      <p:sp>
        <p:nvSpPr>
          <p:cNvPr id="346" name="Google Shape;346;p31:notes"/>
          <p:cNvSpPr>
            <a:spLocks noGrp="1" noRot="1" noChangeAspect="1"/>
          </p:cNvSpPr>
          <p:nvPr>
            <p:ph type="sldImg" idx="2"/>
          </p:nvPr>
        </p:nvSpPr>
        <p:spPr>
          <a:xfrm>
            <a:off x="141288" y="768350"/>
            <a:ext cx="6818312"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34:notes"/>
          <p:cNvSpPr txBox="1">
            <a:spLocks noGrp="1"/>
          </p:cNvSpPr>
          <p:nvPr>
            <p:ph type="body" idx="1"/>
          </p:nvPr>
        </p:nvSpPr>
        <p:spPr>
          <a:xfrm>
            <a:off x="709613" y="4860925"/>
            <a:ext cx="5680075" cy="4605338"/>
          </a:xfrm>
          <a:prstGeom prst="rect">
            <a:avLst/>
          </a:prstGeom>
        </p:spPr>
        <p:txBody>
          <a:bodyPr spcFirstLastPara="1" wrap="square" lIns="96650" tIns="48325" rIns="96650" bIns="48325" anchor="t" anchorCtr="0">
            <a:noAutofit/>
          </a:bodyPr>
          <a:lstStyle/>
          <a:p>
            <a:pPr marL="0" lvl="0" indent="0" algn="l" rtl="0">
              <a:spcBef>
                <a:spcPts val="270"/>
              </a:spcBef>
              <a:spcAft>
                <a:spcPts val="0"/>
              </a:spcAft>
              <a:buNone/>
            </a:pPr>
            <a:endParaRPr dirty="0"/>
          </a:p>
        </p:txBody>
      </p:sp>
      <p:sp>
        <p:nvSpPr>
          <p:cNvPr id="411" name="Google Shape;411;p34:notes"/>
          <p:cNvSpPr>
            <a:spLocks noGrp="1" noRot="1" noChangeAspect="1"/>
          </p:cNvSpPr>
          <p:nvPr>
            <p:ph type="sldImg" idx="2"/>
          </p:nvPr>
        </p:nvSpPr>
        <p:spPr>
          <a:xfrm>
            <a:off x="141288" y="768350"/>
            <a:ext cx="6818312"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28</a:t>
            </a:fld>
            <a:endParaRPr lang="en-US"/>
          </a:p>
        </p:txBody>
      </p:sp>
    </p:spTree>
    <p:extLst>
      <p:ext uri="{BB962C8B-B14F-4D97-AF65-F5344CB8AC3E}">
        <p14:creationId xmlns:p14="http://schemas.microsoft.com/office/powerpoint/2010/main" val="13647722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36:notes"/>
          <p:cNvSpPr txBox="1">
            <a:spLocks noGrp="1"/>
          </p:cNvSpPr>
          <p:nvPr>
            <p:ph type="body" idx="1"/>
          </p:nvPr>
        </p:nvSpPr>
        <p:spPr>
          <a:xfrm>
            <a:off x="709613" y="4860925"/>
            <a:ext cx="5680075" cy="4605338"/>
          </a:xfrm>
          <a:prstGeom prst="rect">
            <a:avLst/>
          </a:prstGeom>
        </p:spPr>
        <p:txBody>
          <a:bodyPr spcFirstLastPara="1" wrap="square" lIns="96650" tIns="48325" rIns="96650" bIns="48325" anchor="t" anchorCtr="0">
            <a:noAutofit/>
          </a:bodyPr>
          <a:lstStyle/>
          <a:p>
            <a:pPr marL="0" lvl="0" indent="0" algn="l" rtl="0">
              <a:spcBef>
                <a:spcPts val="270"/>
              </a:spcBef>
              <a:spcAft>
                <a:spcPts val="0"/>
              </a:spcAft>
              <a:buNone/>
            </a:pPr>
            <a:endParaRPr dirty="0"/>
          </a:p>
        </p:txBody>
      </p:sp>
      <p:sp>
        <p:nvSpPr>
          <p:cNvPr id="440" name="Google Shape;440;p36:notes"/>
          <p:cNvSpPr>
            <a:spLocks noGrp="1" noRot="1" noChangeAspect="1"/>
          </p:cNvSpPr>
          <p:nvPr>
            <p:ph type="sldImg" idx="2"/>
          </p:nvPr>
        </p:nvSpPr>
        <p:spPr>
          <a:xfrm>
            <a:off x="141288" y="768350"/>
            <a:ext cx="6818312"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37:notes"/>
          <p:cNvSpPr txBox="1">
            <a:spLocks noGrp="1"/>
          </p:cNvSpPr>
          <p:nvPr>
            <p:ph type="body" idx="1"/>
          </p:nvPr>
        </p:nvSpPr>
        <p:spPr>
          <a:xfrm>
            <a:off x="709613" y="4860925"/>
            <a:ext cx="5680075" cy="4605338"/>
          </a:xfrm>
          <a:prstGeom prst="rect">
            <a:avLst/>
          </a:prstGeom>
        </p:spPr>
        <p:txBody>
          <a:bodyPr spcFirstLastPara="1" wrap="square" lIns="96650" tIns="48325" rIns="96650" bIns="48325" anchor="t" anchorCtr="0">
            <a:noAutofit/>
          </a:bodyPr>
          <a:lstStyle/>
          <a:p>
            <a:pPr marL="0" lvl="0" indent="0" algn="l" rtl="0">
              <a:spcBef>
                <a:spcPts val="270"/>
              </a:spcBef>
              <a:spcAft>
                <a:spcPts val="0"/>
              </a:spcAft>
              <a:buNone/>
            </a:pPr>
            <a:endParaRPr/>
          </a:p>
        </p:txBody>
      </p:sp>
      <p:sp>
        <p:nvSpPr>
          <p:cNvPr id="447" name="Google Shape;447;p37:notes"/>
          <p:cNvSpPr>
            <a:spLocks noGrp="1" noRot="1" noChangeAspect="1"/>
          </p:cNvSpPr>
          <p:nvPr>
            <p:ph type="sldImg" idx="2"/>
          </p:nvPr>
        </p:nvSpPr>
        <p:spPr>
          <a:xfrm>
            <a:off x="141288" y="768350"/>
            <a:ext cx="6818312"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38:notes"/>
          <p:cNvSpPr txBox="1">
            <a:spLocks noGrp="1"/>
          </p:cNvSpPr>
          <p:nvPr>
            <p:ph type="body" idx="1"/>
          </p:nvPr>
        </p:nvSpPr>
        <p:spPr>
          <a:xfrm>
            <a:off x="709613" y="4860925"/>
            <a:ext cx="5680075" cy="4605338"/>
          </a:xfrm>
          <a:prstGeom prst="rect">
            <a:avLst/>
          </a:prstGeom>
        </p:spPr>
        <p:txBody>
          <a:bodyPr spcFirstLastPara="1" wrap="square" lIns="96650" tIns="48325" rIns="96650" bIns="48325" anchor="t" anchorCtr="0">
            <a:noAutofit/>
          </a:bodyPr>
          <a:lstStyle/>
          <a:p>
            <a:pPr marL="0" lvl="0" indent="0" algn="l" rtl="0">
              <a:spcBef>
                <a:spcPts val="270"/>
              </a:spcBef>
              <a:spcAft>
                <a:spcPts val="0"/>
              </a:spcAft>
              <a:buNone/>
            </a:pPr>
            <a:endParaRPr/>
          </a:p>
        </p:txBody>
      </p:sp>
      <p:sp>
        <p:nvSpPr>
          <p:cNvPr id="455" name="Google Shape;455;p38:notes"/>
          <p:cNvSpPr>
            <a:spLocks noGrp="1" noRot="1" noChangeAspect="1"/>
          </p:cNvSpPr>
          <p:nvPr>
            <p:ph type="sldImg" idx="2"/>
          </p:nvPr>
        </p:nvSpPr>
        <p:spPr>
          <a:xfrm>
            <a:off x="141288" y="768350"/>
            <a:ext cx="6818312"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40:notes"/>
          <p:cNvSpPr txBox="1">
            <a:spLocks noGrp="1"/>
          </p:cNvSpPr>
          <p:nvPr>
            <p:ph type="body" idx="1"/>
          </p:nvPr>
        </p:nvSpPr>
        <p:spPr>
          <a:xfrm>
            <a:off x="709613" y="4860925"/>
            <a:ext cx="5680075" cy="4605338"/>
          </a:xfrm>
          <a:prstGeom prst="rect">
            <a:avLst/>
          </a:prstGeom>
        </p:spPr>
        <p:txBody>
          <a:bodyPr spcFirstLastPara="1" wrap="square" lIns="96650" tIns="48325" rIns="96650" bIns="48325" anchor="t" anchorCtr="0">
            <a:noAutofit/>
          </a:bodyPr>
          <a:lstStyle/>
          <a:p>
            <a:pPr marL="0" lvl="0" indent="0" algn="l" rtl="0">
              <a:spcBef>
                <a:spcPts val="270"/>
              </a:spcBef>
              <a:spcAft>
                <a:spcPts val="0"/>
              </a:spcAft>
              <a:buNone/>
            </a:pPr>
            <a:endParaRPr dirty="0"/>
          </a:p>
        </p:txBody>
      </p:sp>
      <p:sp>
        <p:nvSpPr>
          <p:cNvPr id="468" name="Google Shape;468;p40:notes"/>
          <p:cNvSpPr>
            <a:spLocks noGrp="1" noRot="1" noChangeAspect="1"/>
          </p:cNvSpPr>
          <p:nvPr>
            <p:ph type="sldImg" idx="2"/>
          </p:nvPr>
        </p:nvSpPr>
        <p:spPr>
          <a:xfrm>
            <a:off x="141288" y="768350"/>
            <a:ext cx="6818312"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12466b03aa3_0_17:notes"/>
          <p:cNvSpPr>
            <a:spLocks noGrp="1" noRot="1" noChangeAspect="1"/>
          </p:cNvSpPr>
          <p:nvPr>
            <p:ph type="sldImg" idx="2"/>
          </p:nvPr>
        </p:nvSpPr>
        <p:spPr>
          <a:xfrm>
            <a:off x="141288" y="768350"/>
            <a:ext cx="6818400" cy="3837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6" name="Google Shape;116;g12466b03aa3_0_17:notes"/>
          <p:cNvSpPr txBox="1">
            <a:spLocks noGrp="1"/>
          </p:cNvSpPr>
          <p:nvPr>
            <p:ph type="body" idx="1"/>
          </p:nvPr>
        </p:nvSpPr>
        <p:spPr>
          <a:xfrm>
            <a:off x="709613" y="4860925"/>
            <a:ext cx="5680200" cy="460530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a:t>Robots help nurses in hospitals deliver stuff to different rooms</a:t>
            </a:r>
            <a:endParaRPr/>
          </a:p>
        </p:txBody>
      </p:sp>
      <p:sp>
        <p:nvSpPr>
          <p:cNvPr id="117" name="Google Shape;117;g12466b03aa3_0_17:notes"/>
          <p:cNvSpPr txBox="1">
            <a:spLocks noGrp="1"/>
          </p:cNvSpPr>
          <p:nvPr>
            <p:ph type="sldNum" idx="12"/>
          </p:nvPr>
        </p:nvSpPr>
        <p:spPr>
          <a:xfrm>
            <a:off x="4021138" y="9721850"/>
            <a:ext cx="3076500" cy="511200"/>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41:notes"/>
          <p:cNvSpPr txBox="1">
            <a:spLocks noGrp="1"/>
          </p:cNvSpPr>
          <p:nvPr>
            <p:ph type="body" idx="1"/>
          </p:nvPr>
        </p:nvSpPr>
        <p:spPr>
          <a:xfrm>
            <a:off x="709613" y="4860925"/>
            <a:ext cx="5680075" cy="4605338"/>
          </a:xfrm>
          <a:prstGeom prst="rect">
            <a:avLst/>
          </a:prstGeom>
        </p:spPr>
        <p:txBody>
          <a:bodyPr spcFirstLastPara="1" wrap="square" lIns="96650" tIns="48325" rIns="96650" bIns="48325" anchor="t" anchorCtr="0">
            <a:noAutofit/>
          </a:bodyPr>
          <a:lstStyle/>
          <a:p>
            <a:pPr marL="0" lvl="0" indent="0" algn="l" rtl="0">
              <a:spcBef>
                <a:spcPts val="270"/>
              </a:spcBef>
              <a:spcAft>
                <a:spcPts val="0"/>
              </a:spcAft>
              <a:buNone/>
            </a:pPr>
            <a:endParaRPr/>
          </a:p>
        </p:txBody>
      </p:sp>
      <p:sp>
        <p:nvSpPr>
          <p:cNvPr id="474" name="Google Shape;474;p41:notes"/>
          <p:cNvSpPr>
            <a:spLocks noGrp="1" noRot="1" noChangeAspect="1"/>
          </p:cNvSpPr>
          <p:nvPr>
            <p:ph type="sldImg" idx="2"/>
          </p:nvPr>
        </p:nvSpPr>
        <p:spPr>
          <a:xfrm>
            <a:off x="141288" y="768350"/>
            <a:ext cx="6818312"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42:notes"/>
          <p:cNvSpPr txBox="1">
            <a:spLocks noGrp="1"/>
          </p:cNvSpPr>
          <p:nvPr>
            <p:ph type="body" idx="1"/>
          </p:nvPr>
        </p:nvSpPr>
        <p:spPr>
          <a:xfrm>
            <a:off x="709613" y="4860925"/>
            <a:ext cx="5680075" cy="4605338"/>
          </a:xfrm>
          <a:prstGeom prst="rect">
            <a:avLst/>
          </a:prstGeom>
        </p:spPr>
        <p:txBody>
          <a:bodyPr spcFirstLastPara="1" wrap="square" lIns="96650" tIns="48325" rIns="96650" bIns="48325" anchor="t" anchorCtr="0">
            <a:noAutofit/>
          </a:bodyPr>
          <a:lstStyle/>
          <a:p>
            <a:pPr marL="0" lvl="0" indent="0" algn="l" rtl="0">
              <a:spcBef>
                <a:spcPts val="270"/>
              </a:spcBef>
              <a:spcAft>
                <a:spcPts val="0"/>
              </a:spcAft>
              <a:buNone/>
            </a:pPr>
            <a:endParaRPr/>
          </a:p>
        </p:txBody>
      </p:sp>
      <p:sp>
        <p:nvSpPr>
          <p:cNvPr id="480" name="Google Shape;480;p42:notes"/>
          <p:cNvSpPr>
            <a:spLocks noGrp="1" noRot="1" noChangeAspect="1"/>
          </p:cNvSpPr>
          <p:nvPr>
            <p:ph type="sldImg" idx="2"/>
          </p:nvPr>
        </p:nvSpPr>
        <p:spPr>
          <a:xfrm>
            <a:off x="141288" y="768350"/>
            <a:ext cx="6818312"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43:notes"/>
          <p:cNvSpPr txBox="1">
            <a:spLocks noGrp="1"/>
          </p:cNvSpPr>
          <p:nvPr>
            <p:ph type="body" idx="1"/>
          </p:nvPr>
        </p:nvSpPr>
        <p:spPr>
          <a:xfrm>
            <a:off x="709613" y="4860925"/>
            <a:ext cx="5680075" cy="4605338"/>
          </a:xfrm>
          <a:prstGeom prst="rect">
            <a:avLst/>
          </a:prstGeom>
        </p:spPr>
        <p:txBody>
          <a:bodyPr spcFirstLastPara="1" wrap="square" lIns="96650" tIns="48325" rIns="96650" bIns="48325" anchor="t" anchorCtr="0">
            <a:noAutofit/>
          </a:bodyPr>
          <a:lstStyle/>
          <a:p>
            <a:pPr marL="0" lvl="0" indent="0" algn="l" rtl="0">
              <a:spcBef>
                <a:spcPts val="270"/>
              </a:spcBef>
              <a:spcAft>
                <a:spcPts val="0"/>
              </a:spcAft>
              <a:buNone/>
            </a:pPr>
            <a:endParaRPr/>
          </a:p>
        </p:txBody>
      </p:sp>
      <p:sp>
        <p:nvSpPr>
          <p:cNvPr id="486" name="Google Shape;486;p43:notes"/>
          <p:cNvSpPr>
            <a:spLocks noGrp="1" noRot="1" noChangeAspect="1"/>
          </p:cNvSpPr>
          <p:nvPr>
            <p:ph type="sldImg" idx="2"/>
          </p:nvPr>
        </p:nvSpPr>
        <p:spPr>
          <a:xfrm>
            <a:off x="141288" y="768350"/>
            <a:ext cx="6818312"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Optimal in some environments!</a:t>
            </a:r>
          </a:p>
        </p:txBody>
      </p:sp>
      <p:sp>
        <p:nvSpPr>
          <p:cNvPr id="4" name="Slide Number Placeholder 3"/>
          <p:cNvSpPr>
            <a:spLocks noGrp="1"/>
          </p:cNvSpPr>
          <p:nvPr>
            <p:ph type="sldNum" sz="quarter" idx="10"/>
          </p:nvPr>
        </p:nvSpPr>
        <p:spPr/>
        <p:txBody>
          <a:bodyPr/>
          <a:lstStyle/>
          <a:p>
            <a:pPr>
              <a:defRPr/>
            </a:pPr>
            <a:fld id="{16AD5590-9C90-486D-8FA8-38179D6EA4CC}" type="slidenum">
              <a:rPr lang="en-US" smtClean="0"/>
              <a:pPr>
                <a:defRPr/>
              </a:pPr>
              <a:t>36</a:t>
            </a:fld>
            <a:endParaRPr lang="en-US"/>
          </a:p>
        </p:txBody>
      </p:sp>
    </p:spTree>
    <p:extLst>
      <p:ext uri="{BB962C8B-B14F-4D97-AF65-F5344CB8AC3E}">
        <p14:creationId xmlns:p14="http://schemas.microsoft.com/office/powerpoint/2010/main" val="33282727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so great in others</a:t>
            </a:r>
          </a:p>
        </p:txBody>
      </p:sp>
      <p:sp>
        <p:nvSpPr>
          <p:cNvPr id="4" name="Slide Number Placeholder 3"/>
          <p:cNvSpPr>
            <a:spLocks noGrp="1"/>
          </p:cNvSpPr>
          <p:nvPr>
            <p:ph type="sldNum" sz="quarter" idx="10"/>
          </p:nvPr>
        </p:nvSpPr>
        <p:spPr/>
        <p:txBody>
          <a:bodyPr/>
          <a:lstStyle/>
          <a:p>
            <a:pPr>
              <a:defRPr/>
            </a:pPr>
            <a:fld id="{16AD5590-9C90-486D-8FA8-38179D6EA4CC}" type="slidenum">
              <a:rPr lang="en-US" smtClean="0"/>
              <a:pPr>
                <a:defRPr/>
              </a:pPr>
              <a:t>37</a:t>
            </a:fld>
            <a:endParaRPr lang="en-US"/>
          </a:p>
        </p:txBody>
      </p:sp>
    </p:spTree>
    <p:extLst>
      <p:ext uri="{BB962C8B-B14F-4D97-AF65-F5344CB8AC3E}">
        <p14:creationId xmlns:p14="http://schemas.microsoft.com/office/powerpoint/2010/main" val="25333523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46:notes"/>
          <p:cNvSpPr>
            <a:spLocks noGrp="1" noRot="1" noChangeAspect="1"/>
          </p:cNvSpPr>
          <p:nvPr>
            <p:ph type="sldImg" idx="2"/>
          </p:nvPr>
        </p:nvSpPr>
        <p:spPr>
          <a:xfrm>
            <a:off x="141288" y="768350"/>
            <a:ext cx="6818312"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06" name="Google Shape;506;p46:notes"/>
          <p:cNvSpPr txBox="1">
            <a:spLocks noGrp="1"/>
          </p:cNvSpPr>
          <p:nvPr>
            <p:ph type="body" idx="1"/>
          </p:nvPr>
        </p:nvSpPr>
        <p:spPr>
          <a:xfrm>
            <a:off x="709613" y="4860925"/>
            <a:ext cx="5680075" cy="4605338"/>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a:t>106 locations so 106^3 * 2^106 (ignoring power pellet stuff) =~ 10^38 states</a:t>
            </a:r>
            <a:endParaRPr/>
          </a:p>
          <a:p>
            <a:pPr marL="0" lvl="0" indent="0" algn="l" rtl="0">
              <a:spcBef>
                <a:spcPts val="270"/>
              </a:spcBef>
              <a:spcAft>
                <a:spcPts val="0"/>
              </a:spcAft>
              <a:buNone/>
            </a:pPr>
            <a:r>
              <a:rPr lang="en-US"/>
              <a:t>Worse if the map is not fixed – all possible physics? No – can simply say 3^150 or whatever</a:t>
            </a:r>
            <a:endParaRPr/>
          </a:p>
        </p:txBody>
      </p:sp>
      <p:sp>
        <p:nvSpPr>
          <p:cNvPr id="507" name="Google Shape;507;p46:notes"/>
          <p:cNvSpPr txBox="1">
            <a:spLocks noGrp="1"/>
          </p:cNvSpPr>
          <p:nvPr>
            <p:ph type="sldNum" idx="12"/>
          </p:nvPr>
        </p:nvSpPr>
        <p:spPr>
          <a:xfrm>
            <a:off x="4021138" y="9721850"/>
            <a:ext cx="3076575" cy="511175"/>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47:notes"/>
          <p:cNvSpPr txBox="1">
            <a:spLocks noGrp="1"/>
          </p:cNvSpPr>
          <p:nvPr>
            <p:ph type="body" idx="1"/>
          </p:nvPr>
        </p:nvSpPr>
        <p:spPr>
          <a:xfrm>
            <a:off x="709613" y="4860925"/>
            <a:ext cx="5680075" cy="4605338"/>
          </a:xfrm>
          <a:prstGeom prst="rect">
            <a:avLst/>
          </a:prstGeom>
        </p:spPr>
        <p:txBody>
          <a:bodyPr spcFirstLastPara="1" wrap="square" lIns="96650" tIns="48325" rIns="96650" bIns="48325" anchor="t" anchorCtr="0">
            <a:noAutofit/>
          </a:bodyPr>
          <a:lstStyle/>
          <a:p>
            <a:pPr marL="0" lvl="0" indent="0" algn="l" rtl="0">
              <a:spcBef>
                <a:spcPts val="270"/>
              </a:spcBef>
              <a:spcAft>
                <a:spcPts val="0"/>
              </a:spcAft>
              <a:buNone/>
            </a:pPr>
            <a:endParaRPr/>
          </a:p>
        </p:txBody>
      </p:sp>
      <p:sp>
        <p:nvSpPr>
          <p:cNvPr id="513" name="Google Shape;513;p47:notes"/>
          <p:cNvSpPr>
            <a:spLocks noGrp="1" noRot="1" noChangeAspect="1"/>
          </p:cNvSpPr>
          <p:nvPr>
            <p:ph type="sldImg" idx="2"/>
          </p:nvPr>
        </p:nvSpPr>
        <p:spPr>
          <a:xfrm>
            <a:off x="141288" y="768350"/>
            <a:ext cx="6818312"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48:notes"/>
          <p:cNvSpPr>
            <a:spLocks noGrp="1" noRot="1" noChangeAspect="1"/>
          </p:cNvSpPr>
          <p:nvPr>
            <p:ph type="sldImg" idx="2"/>
          </p:nvPr>
        </p:nvSpPr>
        <p:spPr>
          <a:xfrm>
            <a:off x="141288" y="768350"/>
            <a:ext cx="6818312"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19" name="Google Shape;519;p48:notes"/>
          <p:cNvSpPr txBox="1">
            <a:spLocks noGrp="1"/>
          </p:cNvSpPr>
          <p:nvPr>
            <p:ph type="body" idx="1"/>
          </p:nvPr>
        </p:nvSpPr>
        <p:spPr>
          <a:xfrm>
            <a:off x="709613" y="4860925"/>
            <a:ext cx="5680075" cy="4605338"/>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a:t>Act to achieve a goal</a:t>
            </a:r>
            <a:endParaRPr/>
          </a:p>
          <a:p>
            <a:pPr marL="0" lvl="0" indent="0" algn="l" rtl="0">
              <a:spcBef>
                <a:spcPts val="270"/>
              </a:spcBef>
              <a:spcAft>
                <a:spcPts val="0"/>
              </a:spcAft>
              <a:buNone/>
            </a:pPr>
            <a:r>
              <a:rPr lang="en-US"/>
              <a:t>Pro: use goal to index into actions that might achieve it, eg “Have milk” -&gt; “buy milk”</a:t>
            </a:r>
            <a:endParaRPr/>
          </a:p>
          <a:p>
            <a:pPr marL="0" lvl="0" indent="0" algn="l" rtl="0">
              <a:spcBef>
                <a:spcPts val="270"/>
              </a:spcBef>
              <a:spcAft>
                <a:spcPts val="0"/>
              </a:spcAft>
              <a:buNone/>
            </a:pPr>
            <a:r>
              <a:rPr lang="en-US"/>
              <a:t>Con: cannot handle tradeoffs among goals, failure probability etc.</a:t>
            </a:r>
            <a:endParaRPr/>
          </a:p>
        </p:txBody>
      </p:sp>
      <p:sp>
        <p:nvSpPr>
          <p:cNvPr id="520" name="Google Shape;520;p48:notes"/>
          <p:cNvSpPr txBox="1">
            <a:spLocks noGrp="1"/>
          </p:cNvSpPr>
          <p:nvPr>
            <p:ph type="sldNum" idx="12"/>
          </p:nvPr>
        </p:nvSpPr>
        <p:spPr>
          <a:xfrm>
            <a:off x="4021138" y="9721850"/>
            <a:ext cx="3076575" cy="511175"/>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49:notes"/>
          <p:cNvSpPr txBox="1">
            <a:spLocks noGrp="1"/>
          </p:cNvSpPr>
          <p:nvPr>
            <p:ph type="body" idx="1"/>
          </p:nvPr>
        </p:nvSpPr>
        <p:spPr>
          <a:xfrm>
            <a:off x="709613" y="4860925"/>
            <a:ext cx="5680075" cy="4605338"/>
          </a:xfrm>
          <a:prstGeom prst="rect">
            <a:avLst/>
          </a:prstGeom>
        </p:spPr>
        <p:txBody>
          <a:bodyPr spcFirstLastPara="1" wrap="square" lIns="96650" tIns="48325" rIns="96650" bIns="48325" anchor="t" anchorCtr="0">
            <a:noAutofit/>
          </a:bodyPr>
          <a:lstStyle/>
          <a:p>
            <a:pPr marL="0" lvl="0" indent="0" algn="l" rtl="0">
              <a:spcBef>
                <a:spcPts val="270"/>
              </a:spcBef>
              <a:spcAft>
                <a:spcPts val="0"/>
              </a:spcAft>
              <a:buNone/>
            </a:pPr>
            <a:endParaRPr/>
          </a:p>
        </p:txBody>
      </p:sp>
      <p:sp>
        <p:nvSpPr>
          <p:cNvPr id="526" name="Google Shape;526;p49:notes"/>
          <p:cNvSpPr>
            <a:spLocks noGrp="1" noRot="1" noChangeAspect="1"/>
          </p:cNvSpPr>
          <p:nvPr>
            <p:ph type="sldImg" idx="2"/>
          </p:nvPr>
        </p:nvSpPr>
        <p:spPr>
          <a:xfrm>
            <a:off x="141288" y="768350"/>
            <a:ext cx="6818312"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50:notes"/>
          <p:cNvSpPr txBox="1">
            <a:spLocks noGrp="1"/>
          </p:cNvSpPr>
          <p:nvPr>
            <p:ph type="body" idx="1"/>
          </p:nvPr>
        </p:nvSpPr>
        <p:spPr>
          <a:xfrm>
            <a:off x="709613" y="4860925"/>
            <a:ext cx="5680075" cy="4605338"/>
          </a:xfrm>
          <a:prstGeom prst="rect">
            <a:avLst/>
          </a:prstGeom>
        </p:spPr>
        <p:txBody>
          <a:bodyPr spcFirstLastPara="1" wrap="square" lIns="96650" tIns="48325" rIns="96650" bIns="48325" anchor="t" anchorCtr="0">
            <a:noAutofit/>
          </a:bodyPr>
          <a:lstStyle/>
          <a:p>
            <a:pPr marL="0" lvl="0" indent="0" algn="l" rtl="0">
              <a:spcBef>
                <a:spcPts val="270"/>
              </a:spcBef>
              <a:spcAft>
                <a:spcPts val="0"/>
              </a:spcAft>
              <a:buNone/>
            </a:pPr>
            <a:endParaRPr/>
          </a:p>
        </p:txBody>
      </p:sp>
      <p:sp>
        <p:nvSpPr>
          <p:cNvPr id="535" name="Google Shape;535;p50:notes"/>
          <p:cNvSpPr>
            <a:spLocks noGrp="1" noRot="1" noChangeAspect="1"/>
          </p:cNvSpPr>
          <p:nvPr>
            <p:ph type="sldImg" idx="2"/>
          </p:nvPr>
        </p:nvSpPr>
        <p:spPr>
          <a:xfrm>
            <a:off x="141288" y="768350"/>
            <a:ext cx="6818312"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12466b03aa3_0_22:notes"/>
          <p:cNvSpPr>
            <a:spLocks noGrp="1" noRot="1" noChangeAspect="1"/>
          </p:cNvSpPr>
          <p:nvPr>
            <p:ph type="sldImg" idx="2"/>
          </p:nvPr>
        </p:nvSpPr>
        <p:spPr>
          <a:xfrm>
            <a:off x="141288" y="768350"/>
            <a:ext cx="6818312"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2" name="Google Shape;122;g12466b03aa3_0_22:notes"/>
          <p:cNvSpPr txBox="1">
            <a:spLocks noGrp="1"/>
          </p:cNvSpPr>
          <p:nvPr>
            <p:ph type="body" idx="1"/>
          </p:nvPr>
        </p:nvSpPr>
        <p:spPr>
          <a:xfrm>
            <a:off x="709613" y="4860925"/>
            <a:ext cx="5680200" cy="460530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dirty="0"/>
              <a:t>Or drones that record cool videos of us as we do outdoor activities, this one can recognize you and follow you around</a:t>
            </a:r>
            <a:endParaRPr dirty="0"/>
          </a:p>
          <a:p>
            <a:pPr marL="0" lvl="0" indent="0" algn="l" rtl="0">
              <a:spcBef>
                <a:spcPts val="270"/>
              </a:spcBef>
              <a:spcAft>
                <a:spcPts val="0"/>
              </a:spcAft>
              <a:buNone/>
            </a:pPr>
            <a:endParaRPr dirty="0"/>
          </a:p>
          <a:p>
            <a:pPr marL="0" lvl="0" indent="0" algn="l" rtl="0">
              <a:spcBef>
                <a:spcPts val="270"/>
              </a:spcBef>
              <a:spcAft>
                <a:spcPts val="0"/>
              </a:spcAft>
              <a:buNone/>
            </a:pPr>
            <a:r>
              <a:rPr lang="en-US" dirty="0"/>
              <a:t>So what is powering all of this? That’s what this course is for.</a:t>
            </a:r>
            <a:endParaRPr dirty="0"/>
          </a:p>
        </p:txBody>
      </p:sp>
      <p:sp>
        <p:nvSpPr>
          <p:cNvPr id="123" name="Google Shape;123;g12466b03aa3_0_22:notes"/>
          <p:cNvSpPr txBox="1">
            <a:spLocks noGrp="1"/>
          </p:cNvSpPr>
          <p:nvPr>
            <p:ph type="sldNum" idx="12"/>
          </p:nvPr>
        </p:nvSpPr>
        <p:spPr>
          <a:xfrm>
            <a:off x="4021138" y="9721850"/>
            <a:ext cx="3076500" cy="511200"/>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12466b03aa3_0_12:notes"/>
          <p:cNvSpPr>
            <a:spLocks noGrp="1" noRot="1" noChangeAspect="1"/>
          </p:cNvSpPr>
          <p:nvPr>
            <p:ph type="sldImg" idx="2"/>
          </p:nvPr>
        </p:nvSpPr>
        <p:spPr>
          <a:xfrm>
            <a:off x="141288" y="768350"/>
            <a:ext cx="6818312"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0" name="Google Shape;110;g12466b03aa3_0_12:notes"/>
          <p:cNvSpPr txBox="1">
            <a:spLocks noGrp="1"/>
          </p:cNvSpPr>
          <p:nvPr>
            <p:ph type="body" idx="1"/>
          </p:nvPr>
        </p:nvSpPr>
        <p:spPr>
          <a:xfrm>
            <a:off x="709613" y="4860925"/>
            <a:ext cx="5680200" cy="460530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dirty="0"/>
              <a:t>Self-driving cars – it’s been 35 </a:t>
            </a:r>
            <a:r>
              <a:rPr lang="en-US" dirty="0" err="1"/>
              <a:t>yrs</a:t>
            </a:r>
            <a:r>
              <a:rPr lang="en-US" dirty="0"/>
              <a:t> and progress is relatively slow but getting there</a:t>
            </a:r>
          </a:p>
          <a:p>
            <a:pPr marL="0" lvl="0" indent="0" algn="l" rtl="0">
              <a:spcBef>
                <a:spcPts val="0"/>
              </a:spcBef>
              <a:spcAft>
                <a:spcPts val="0"/>
              </a:spcAft>
              <a:buNone/>
            </a:pPr>
            <a:r>
              <a:rPr lang="en-US" dirty="0"/>
              <a:t>Problem: must be 99.999% reliable (whereas currently only 99% reliable)</a:t>
            </a:r>
            <a:endParaRPr dirty="0"/>
          </a:p>
        </p:txBody>
      </p:sp>
      <p:sp>
        <p:nvSpPr>
          <p:cNvPr id="111" name="Google Shape;111;g12466b03aa3_0_12:notes"/>
          <p:cNvSpPr txBox="1">
            <a:spLocks noGrp="1"/>
          </p:cNvSpPr>
          <p:nvPr>
            <p:ph type="sldNum" idx="12"/>
          </p:nvPr>
        </p:nvSpPr>
        <p:spPr>
          <a:xfrm>
            <a:off x="4021138" y="9721850"/>
            <a:ext cx="3076500" cy="511200"/>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2466b03aa3_0_34:notes"/>
          <p:cNvSpPr>
            <a:spLocks noGrp="1" noRot="1" noChangeAspect="1"/>
          </p:cNvSpPr>
          <p:nvPr>
            <p:ph type="sldImg" idx="2"/>
          </p:nvPr>
        </p:nvSpPr>
        <p:spPr>
          <a:xfrm>
            <a:off x="141288" y="768350"/>
            <a:ext cx="6818400" cy="3837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8" name="Google Shape;128;g12466b03aa3_0_34:notes"/>
          <p:cNvSpPr txBox="1">
            <a:spLocks noGrp="1"/>
          </p:cNvSpPr>
          <p:nvPr>
            <p:ph type="body" idx="1"/>
          </p:nvPr>
        </p:nvSpPr>
        <p:spPr>
          <a:xfrm>
            <a:off x="709613" y="4860925"/>
            <a:ext cx="5680200" cy="460530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29" name="Google Shape;129;g12466b03aa3_0_34:notes"/>
          <p:cNvSpPr txBox="1">
            <a:spLocks noGrp="1"/>
          </p:cNvSpPr>
          <p:nvPr>
            <p:ph type="sldNum" idx="12"/>
          </p:nvPr>
        </p:nvSpPr>
        <p:spPr>
          <a:xfrm>
            <a:off x="4021138" y="9721850"/>
            <a:ext cx="3076500" cy="511200"/>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8</a:t>
            </a:fld>
            <a:endParaRPr lang="en-US"/>
          </a:p>
        </p:txBody>
      </p:sp>
    </p:spTree>
    <p:extLst>
      <p:ext uri="{BB962C8B-B14F-4D97-AF65-F5344CB8AC3E}">
        <p14:creationId xmlns:p14="http://schemas.microsoft.com/office/powerpoint/2010/main" val="2188982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3:notes"/>
          <p:cNvSpPr>
            <a:spLocks noGrp="1" noRot="1" noChangeAspect="1"/>
          </p:cNvSpPr>
          <p:nvPr>
            <p:ph type="sldImg" idx="2"/>
          </p:nvPr>
        </p:nvSpPr>
        <p:spPr>
          <a:xfrm>
            <a:off x="141288" y="768350"/>
            <a:ext cx="6818312"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5" name="Google Shape;145;p3:notes"/>
          <p:cNvSpPr txBox="1">
            <a:spLocks noGrp="1"/>
          </p:cNvSpPr>
          <p:nvPr>
            <p:ph type="body" idx="1"/>
          </p:nvPr>
        </p:nvSpPr>
        <p:spPr>
          <a:xfrm>
            <a:off x="709613" y="4860925"/>
            <a:ext cx="5680075" cy="4605338"/>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Clr>
                <a:schemeClr val="dk1"/>
              </a:buClr>
              <a:buSzPts val="900"/>
              <a:buFont typeface="Arial"/>
              <a:buNone/>
            </a:pPr>
            <a:endParaRPr/>
          </a:p>
        </p:txBody>
      </p:sp>
      <p:sp>
        <p:nvSpPr>
          <p:cNvPr id="146" name="Google Shape;146;p3:notes"/>
          <p:cNvSpPr txBox="1">
            <a:spLocks noGrp="1"/>
          </p:cNvSpPr>
          <p:nvPr>
            <p:ph type="sldNum" idx="12"/>
          </p:nvPr>
        </p:nvSpPr>
        <p:spPr>
          <a:xfrm>
            <a:off x="4021138" y="9721850"/>
            <a:ext cx="3076575" cy="511175"/>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Clr>
                <a:schemeClr val="dk1"/>
              </a:buClr>
              <a:buSzPts val="1300"/>
              <a:buFont typeface="Arial"/>
              <a:buNone/>
            </a:pPr>
            <a:fld id="{00000000-1234-1234-1234-123412341234}" type="slidenum">
              <a:rPr lang="en-US"/>
              <a:t>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6:notes"/>
          <p:cNvSpPr>
            <a:spLocks noGrp="1" noRot="1" noChangeAspect="1"/>
          </p:cNvSpPr>
          <p:nvPr>
            <p:ph type="sldImg" idx="2"/>
          </p:nvPr>
        </p:nvSpPr>
        <p:spPr>
          <a:xfrm>
            <a:off x="141288" y="768350"/>
            <a:ext cx="6818312"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7" name="Google Shape;167;p6:notes"/>
          <p:cNvSpPr txBox="1">
            <a:spLocks noGrp="1"/>
          </p:cNvSpPr>
          <p:nvPr>
            <p:ph type="body" idx="1"/>
          </p:nvPr>
        </p:nvSpPr>
        <p:spPr>
          <a:xfrm>
            <a:off x="709613" y="4860925"/>
            <a:ext cx="5680075" cy="4605338"/>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Clr>
                <a:schemeClr val="dk1"/>
              </a:buClr>
              <a:buSzPts val="900"/>
              <a:buFont typeface="Arial"/>
              <a:buNone/>
            </a:pPr>
            <a:endParaRPr dirty="0"/>
          </a:p>
        </p:txBody>
      </p:sp>
      <p:sp>
        <p:nvSpPr>
          <p:cNvPr id="168" name="Google Shape;168;p6:notes"/>
          <p:cNvSpPr txBox="1">
            <a:spLocks noGrp="1"/>
          </p:cNvSpPr>
          <p:nvPr>
            <p:ph type="sldNum" idx="12"/>
          </p:nvPr>
        </p:nvSpPr>
        <p:spPr>
          <a:xfrm>
            <a:off x="4021138" y="9721850"/>
            <a:ext cx="3076575" cy="511175"/>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Clr>
                <a:schemeClr val="dk1"/>
              </a:buClr>
              <a:buSzPts val="1300"/>
              <a:buFont typeface="Arial"/>
              <a:buNone/>
            </a:pPr>
            <a:fld id="{00000000-1234-1234-1234-123412341234}" type="slidenum">
              <a:rPr lang="en-US"/>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6"/>
        <p:cNvGrpSpPr/>
        <p:nvPr/>
      </p:nvGrpSpPr>
      <p:grpSpPr>
        <a:xfrm>
          <a:off x="0" y="0"/>
          <a:ext cx="0" cy="0"/>
          <a:chOff x="0" y="0"/>
          <a:chExt cx="0" cy="0"/>
        </a:xfrm>
      </p:grpSpPr>
      <p:sp>
        <p:nvSpPr>
          <p:cNvPr id="17" name="Google Shape;17;p52"/>
          <p:cNvSpPr txBox="1">
            <a:spLocks noGrp="1"/>
          </p:cNvSpPr>
          <p:nvPr>
            <p:ph type="ctrTitle"/>
          </p:nvPr>
        </p:nvSpPr>
        <p:spPr>
          <a:xfrm>
            <a:off x="0" y="783435"/>
            <a:ext cx="9144000" cy="1102519"/>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solidFill>
                  <a:schemeClr val="accent2"/>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 name="Google Shape;18;p52"/>
          <p:cNvSpPr txBox="1">
            <a:spLocks noGrp="1"/>
          </p:cNvSpPr>
          <p:nvPr>
            <p:ph type="subTitle" idx="1"/>
          </p:nvPr>
        </p:nvSpPr>
        <p:spPr>
          <a:xfrm>
            <a:off x="0" y="2743200"/>
            <a:ext cx="9144000" cy="1143000"/>
          </a:xfrm>
          <a:prstGeom prst="rect">
            <a:avLst/>
          </a:prstGeom>
          <a:noFill/>
          <a:ln>
            <a:noFill/>
          </a:ln>
        </p:spPr>
        <p:txBody>
          <a:bodyPr spcFirstLastPara="1" wrap="square" lIns="68575" tIns="34275" rIns="68575" bIns="34275" anchor="t" anchorCtr="0">
            <a:noAutofit/>
          </a:bodyPr>
          <a:lstStyle>
            <a:lvl1pPr lvl="0" algn="ctr">
              <a:spcBef>
                <a:spcPts val="480"/>
              </a:spcBef>
              <a:spcAft>
                <a:spcPts val="0"/>
              </a:spcAft>
              <a:buSzPts val="2400"/>
              <a:buFont typeface="Noto Sans Symbols"/>
              <a:buNone/>
              <a:defRPr>
                <a:solidFill>
                  <a:schemeClr val="dk1"/>
                </a:solidFill>
              </a:defRPr>
            </a:lvl1pPr>
            <a:lvl2pPr lvl="1" algn="l">
              <a:spcBef>
                <a:spcPts val="360"/>
              </a:spcBef>
              <a:spcAft>
                <a:spcPts val="0"/>
              </a:spcAft>
              <a:buSzPts val="1800"/>
              <a:buChar char="▪"/>
              <a:defRPr/>
            </a:lvl2pPr>
            <a:lvl3pPr lvl="2" algn="l">
              <a:spcBef>
                <a:spcPts val="360"/>
              </a:spcBef>
              <a:spcAft>
                <a:spcPts val="0"/>
              </a:spcAft>
              <a:buSzPts val="1800"/>
              <a:buChar char="▪"/>
              <a:defRPr/>
            </a:lvl3pPr>
            <a:lvl4pPr lvl="3" algn="l">
              <a:spcBef>
                <a:spcPts val="360"/>
              </a:spcBef>
              <a:spcAft>
                <a:spcPts val="0"/>
              </a:spcAft>
              <a:buSzPts val="1800"/>
              <a:buChar char="▪"/>
              <a:defRPr/>
            </a:lvl4pPr>
            <a:lvl5pPr lvl="4" algn="l">
              <a:spcBef>
                <a:spcPts val="360"/>
              </a:spcBef>
              <a:spcAft>
                <a:spcPts val="0"/>
              </a:spcAft>
              <a:buSzPts val="1800"/>
              <a:buChar char="▪"/>
              <a:defRPr/>
            </a:lvl5pPr>
            <a:lvl6pPr lvl="5" algn="l">
              <a:spcBef>
                <a:spcPts val="360"/>
              </a:spcBef>
              <a:spcAft>
                <a:spcPts val="0"/>
              </a:spcAft>
              <a:buSzPts val="1800"/>
              <a:buChar char="▪"/>
              <a:defRPr/>
            </a:lvl6pPr>
            <a:lvl7pPr lvl="6" algn="l">
              <a:spcBef>
                <a:spcPts val="360"/>
              </a:spcBef>
              <a:spcAft>
                <a:spcPts val="0"/>
              </a:spcAft>
              <a:buSzPts val="1800"/>
              <a:buChar char="▪"/>
              <a:defRPr/>
            </a:lvl7pPr>
            <a:lvl8pPr lvl="7" algn="l">
              <a:spcBef>
                <a:spcPts val="360"/>
              </a:spcBef>
              <a:spcAft>
                <a:spcPts val="0"/>
              </a:spcAft>
              <a:buSzPts val="1800"/>
              <a:buChar char="▪"/>
              <a:defRPr/>
            </a:lvl8pPr>
            <a:lvl9pPr lvl="8" algn="l">
              <a:spcBef>
                <a:spcPts val="360"/>
              </a:spcBef>
              <a:spcAft>
                <a:spcPts val="0"/>
              </a:spcAft>
              <a:buSzPts val="1800"/>
              <a:buChar char="▪"/>
              <a:defRPr/>
            </a:lvl9pPr>
          </a:lstStyle>
          <a:p>
            <a:endParaRPr/>
          </a:p>
        </p:txBody>
      </p:sp>
      <p:sp>
        <p:nvSpPr>
          <p:cNvPr id="19" name="Google Shape;19;p52"/>
          <p:cNvSpPr txBox="1">
            <a:spLocks noGrp="1"/>
          </p:cNvSpPr>
          <p:nvPr>
            <p:ph type="dt" idx="10"/>
          </p:nvPr>
        </p:nvSpPr>
        <p:spPr>
          <a:xfrm>
            <a:off x="342900" y="4683919"/>
            <a:ext cx="1600200" cy="357188"/>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2"/>
          <p:cNvSpPr txBox="1">
            <a:spLocks noGrp="1"/>
          </p:cNvSpPr>
          <p:nvPr>
            <p:ph type="ftr" idx="11"/>
          </p:nvPr>
        </p:nvSpPr>
        <p:spPr>
          <a:xfrm>
            <a:off x="2343150" y="4683919"/>
            <a:ext cx="2171700" cy="357188"/>
          </a:xfrm>
          <a:prstGeom prst="rect">
            <a:avLst/>
          </a:prstGeom>
          <a:noFill/>
          <a:ln>
            <a:noFill/>
          </a:ln>
        </p:spPr>
        <p:txBody>
          <a:bodyPr spcFirstLastPara="1" wrap="square" lIns="68575" tIns="34275" rIns="68575" bIns="34275"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52"/>
          <p:cNvSpPr txBox="1">
            <a:spLocks noGrp="1"/>
          </p:cNvSpPr>
          <p:nvPr>
            <p:ph type="sldNum" idx="12"/>
          </p:nvPr>
        </p:nvSpPr>
        <p:spPr>
          <a:xfrm>
            <a:off x="4914900" y="4683919"/>
            <a:ext cx="1600200" cy="357188"/>
          </a:xfrm>
          <a:prstGeom prst="rect">
            <a:avLst/>
          </a:prstGeom>
          <a:noFill/>
          <a:ln>
            <a:noFill/>
          </a:ln>
        </p:spPr>
        <p:txBody>
          <a:bodyPr spcFirstLastPara="1" wrap="square" lIns="68575" tIns="34275" rIns="68575" bIns="34275" anchor="t" anchorCtr="0">
            <a:noAutofit/>
          </a:bodyPr>
          <a:lstStyle>
            <a:lvl1pPr marL="0" marR="0" lvl="0" indent="0" algn="r">
              <a:spcBef>
                <a:spcPts val="0"/>
              </a:spcBef>
              <a:spcAft>
                <a:spcPts val="0"/>
              </a:spcAft>
              <a:buNone/>
              <a:defRPr sz="11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1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1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1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1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1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1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1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1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3"/>
        <p:cNvGrpSpPr/>
        <p:nvPr/>
      </p:nvGrpSpPr>
      <p:grpSpPr>
        <a:xfrm>
          <a:off x="0" y="0"/>
          <a:ext cx="0" cy="0"/>
          <a:chOff x="0" y="0"/>
          <a:chExt cx="0" cy="0"/>
        </a:xfrm>
      </p:grpSpPr>
      <p:sp>
        <p:nvSpPr>
          <p:cNvPr id="74" name="Google Shape;74;p61"/>
          <p:cNvSpPr txBox="1">
            <a:spLocks noGrp="1"/>
          </p:cNvSpPr>
          <p:nvPr>
            <p:ph type="title"/>
          </p:nvPr>
        </p:nvSpPr>
        <p:spPr>
          <a:xfrm>
            <a:off x="0" y="-19050"/>
            <a:ext cx="9144000" cy="85725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5" name="Google Shape;75;p61"/>
          <p:cNvSpPr txBox="1">
            <a:spLocks noGrp="1"/>
          </p:cNvSpPr>
          <p:nvPr>
            <p:ph type="body" idx="1"/>
          </p:nvPr>
        </p:nvSpPr>
        <p:spPr>
          <a:xfrm rot="5400000">
            <a:off x="2798564" y="-1446011"/>
            <a:ext cx="3546873" cy="8534400"/>
          </a:xfrm>
          <a:prstGeom prst="rect">
            <a:avLst/>
          </a:prstGeom>
          <a:noFill/>
          <a:ln>
            <a:noFill/>
          </a:ln>
        </p:spPr>
        <p:txBody>
          <a:bodyPr spcFirstLastPara="1" wrap="square" lIns="68575" tIns="34275" rIns="68575" bIns="34275"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76" name="Google Shape;76;p61"/>
          <p:cNvSpPr txBox="1">
            <a:spLocks noGrp="1"/>
          </p:cNvSpPr>
          <p:nvPr>
            <p:ph type="dt" idx="10"/>
          </p:nvPr>
        </p:nvSpPr>
        <p:spPr>
          <a:xfrm>
            <a:off x="342900" y="4683919"/>
            <a:ext cx="1600200" cy="357188"/>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61"/>
          <p:cNvSpPr txBox="1">
            <a:spLocks noGrp="1"/>
          </p:cNvSpPr>
          <p:nvPr>
            <p:ph type="ftr" idx="11"/>
          </p:nvPr>
        </p:nvSpPr>
        <p:spPr>
          <a:xfrm>
            <a:off x="2343150" y="4683919"/>
            <a:ext cx="2171700" cy="357188"/>
          </a:xfrm>
          <a:prstGeom prst="rect">
            <a:avLst/>
          </a:prstGeom>
          <a:noFill/>
          <a:ln>
            <a:noFill/>
          </a:ln>
        </p:spPr>
        <p:txBody>
          <a:bodyPr spcFirstLastPara="1" wrap="square" lIns="68575" tIns="34275" rIns="68575" bIns="34275"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61"/>
          <p:cNvSpPr txBox="1">
            <a:spLocks noGrp="1"/>
          </p:cNvSpPr>
          <p:nvPr>
            <p:ph type="sldNum" idx="12"/>
          </p:nvPr>
        </p:nvSpPr>
        <p:spPr>
          <a:xfrm>
            <a:off x="4914900" y="4683919"/>
            <a:ext cx="1600200" cy="357188"/>
          </a:xfrm>
          <a:prstGeom prst="rect">
            <a:avLst/>
          </a:prstGeom>
          <a:noFill/>
          <a:ln>
            <a:noFill/>
          </a:ln>
        </p:spPr>
        <p:txBody>
          <a:bodyPr spcFirstLastPara="1" wrap="square" lIns="68575" tIns="34275" rIns="68575" bIns="34275" anchor="t" anchorCtr="0">
            <a:noAutofit/>
          </a:bodyPr>
          <a:lstStyle>
            <a:lvl1pPr marL="0" marR="0" lvl="0" indent="0" algn="r">
              <a:spcBef>
                <a:spcPts val="0"/>
              </a:spcBef>
              <a:spcAft>
                <a:spcPts val="0"/>
              </a:spcAft>
              <a:buNone/>
              <a:defRPr sz="1100">
                <a:solidFill>
                  <a:schemeClr val="dk1"/>
                </a:solidFill>
                <a:latin typeface="Arial"/>
                <a:ea typeface="Arial"/>
                <a:cs typeface="Arial"/>
                <a:sym typeface="Arial"/>
              </a:defRPr>
            </a:lvl1pPr>
            <a:lvl2pPr marL="0" marR="0" lvl="1" indent="0" algn="r">
              <a:spcBef>
                <a:spcPts val="0"/>
              </a:spcBef>
              <a:spcAft>
                <a:spcPts val="0"/>
              </a:spcAft>
              <a:buNone/>
              <a:defRPr sz="1100">
                <a:solidFill>
                  <a:schemeClr val="dk1"/>
                </a:solidFill>
                <a:latin typeface="Arial"/>
                <a:ea typeface="Arial"/>
                <a:cs typeface="Arial"/>
                <a:sym typeface="Arial"/>
              </a:defRPr>
            </a:lvl2pPr>
            <a:lvl3pPr marL="0" marR="0" lvl="2" indent="0" algn="r">
              <a:spcBef>
                <a:spcPts val="0"/>
              </a:spcBef>
              <a:spcAft>
                <a:spcPts val="0"/>
              </a:spcAft>
              <a:buNone/>
              <a:defRPr sz="1100">
                <a:solidFill>
                  <a:schemeClr val="dk1"/>
                </a:solidFill>
                <a:latin typeface="Arial"/>
                <a:ea typeface="Arial"/>
                <a:cs typeface="Arial"/>
                <a:sym typeface="Arial"/>
              </a:defRPr>
            </a:lvl3pPr>
            <a:lvl4pPr marL="0" marR="0" lvl="3" indent="0" algn="r">
              <a:spcBef>
                <a:spcPts val="0"/>
              </a:spcBef>
              <a:spcAft>
                <a:spcPts val="0"/>
              </a:spcAft>
              <a:buNone/>
              <a:defRPr sz="1100">
                <a:solidFill>
                  <a:schemeClr val="dk1"/>
                </a:solidFill>
                <a:latin typeface="Arial"/>
                <a:ea typeface="Arial"/>
                <a:cs typeface="Arial"/>
                <a:sym typeface="Arial"/>
              </a:defRPr>
            </a:lvl4pPr>
            <a:lvl5pPr marL="0" marR="0" lvl="4" indent="0" algn="r">
              <a:spcBef>
                <a:spcPts val="0"/>
              </a:spcBef>
              <a:spcAft>
                <a:spcPts val="0"/>
              </a:spcAft>
              <a:buNone/>
              <a:defRPr sz="1100">
                <a:solidFill>
                  <a:schemeClr val="dk1"/>
                </a:solidFill>
                <a:latin typeface="Arial"/>
                <a:ea typeface="Arial"/>
                <a:cs typeface="Arial"/>
                <a:sym typeface="Arial"/>
              </a:defRPr>
            </a:lvl5pPr>
            <a:lvl6pPr marL="0" marR="0" lvl="5" indent="0" algn="r">
              <a:spcBef>
                <a:spcPts val="0"/>
              </a:spcBef>
              <a:spcAft>
                <a:spcPts val="0"/>
              </a:spcAft>
              <a:buNone/>
              <a:defRPr sz="1100">
                <a:solidFill>
                  <a:schemeClr val="dk1"/>
                </a:solidFill>
                <a:latin typeface="Arial"/>
                <a:ea typeface="Arial"/>
                <a:cs typeface="Arial"/>
                <a:sym typeface="Arial"/>
              </a:defRPr>
            </a:lvl6pPr>
            <a:lvl7pPr marL="0" marR="0" lvl="6" indent="0" algn="r">
              <a:spcBef>
                <a:spcPts val="0"/>
              </a:spcBef>
              <a:spcAft>
                <a:spcPts val="0"/>
              </a:spcAft>
              <a:buNone/>
              <a:defRPr sz="1100">
                <a:solidFill>
                  <a:schemeClr val="dk1"/>
                </a:solidFill>
                <a:latin typeface="Arial"/>
                <a:ea typeface="Arial"/>
                <a:cs typeface="Arial"/>
                <a:sym typeface="Arial"/>
              </a:defRPr>
            </a:lvl7pPr>
            <a:lvl8pPr marL="0" marR="0" lvl="7" indent="0" algn="r">
              <a:spcBef>
                <a:spcPts val="0"/>
              </a:spcBef>
              <a:spcAft>
                <a:spcPts val="0"/>
              </a:spcAft>
              <a:buNone/>
              <a:defRPr sz="1100">
                <a:solidFill>
                  <a:schemeClr val="dk1"/>
                </a:solidFill>
                <a:latin typeface="Arial"/>
                <a:ea typeface="Arial"/>
                <a:cs typeface="Arial"/>
                <a:sym typeface="Arial"/>
              </a:defRPr>
            </a:lvl8pPr>
            <a:lvl9pPr marL="0" marR="0" lvl="8" indent="0" algn="r">
              <a:spcBef>
                <a:spcPts val="0"/>
              </a:spcBef>
              <a:spcAft>
                <a:spcPts val="0"/>
              </a:spcAft>
              <a:buNone/>
              <a:defRPr sz="11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9"/>
        <p:cNvGrpSpPr/>
        <p:nvPr/>
      </p:nvGrpSpPr>
      <p:grpSpPr>
        <a:xfrm>
          <a:off x="0" y="0"/>
          <a:ext cx="0" cy="0"/>
          <a:chOff x="0" y="0"/>
          <a:chExt cx="0" cy="0"/>
        </a:xfrm>
      </p:grpSpPr>
      <p:sp>
        <p:nvSpPr>
          <p:cNvPr id="80" name="Google Shape;80;p62"/>
          <p:cNvSpPr txBox="1">
            <a:spLocks noGrp="1"/>
          </p:cNvSpPr>
          <p:nvPr>
            <p:ph type="title"/>
          </p:nvPr>
        </p:nvSpPr>
        <p:spPr>
          <a:xfrm rot="5400000">
            <a:off x="3549253" y="1628777"/>
            <a:ext cx="4388644" cy="154305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1" name="Google Shape;81;p62"/>
          <p:cNvSpPr txBox="1">
            <a:spLocks noGrp="1"/>
          </p:cNvSpPr>
          <p:nvPr>
            <p:ph type="body" idx="1"/>
          </p:nvPr>
        </p:nvSpPr>
        <p:spPr>
          <a:xfrm rot="5400000">
            <a:off x="406003" y="142877"/>
            <a:ext cx="4388644" cy="4514850"/>
          </a:xfrm>
          <a:prstGeom prst="rect">
            <a:avLst/>
          </a:prstGeom>
          <a:noFill/>
          <a:ln>
            <a:noFill/>
          </a:ln>
        </p:spPr>
        <p:txBody>
          <a:bodyPr spcFirstLastPara="1" wrap="square" lIns="68575" tIns="34275" rIns="68575" bIns="34275"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82" name="Google Shape;82;p62"/>
          <p:cNvSpPr txBox="1">
            <a:spLocks noGrp="1"/>
          </p:cNvSpPr>
          <p:nvPr>
            <p:ph type="dt" idx="10"/>
          </p:nvPr>
        </p:nvSpPr>
        <p:spPr>
          <a:xfrm>
            <a:off x="342900" y="4683919"/>
            <a:ext cx="1600200" cy="357188"/>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62"/>
          <p:cNvSpPr txBox="1">
            <a:spLocks noGrp="1"/>
          </p:cNvSpPr>
          <p:nvPr>
            <p:ph type="ftr" idx="11"/>
          </p:nvPr>
        </p:nvSpPr>
        <p:spPr>
          <a:xfrm>
            <a:off x="2343150" y="4683919"/>
            <a:ext cx="2171700" cy="357188"/>
          </a:xfrm>
          <a:prstGeom prst="rect">
            <a:avLst/>
          </a:prstGeom>
          <a:noFill/>
          <a:ln>
            <a:noFill/>
          </a:ln>
        </p:spPr>
        <p:txBody>
          <a:bodyPr spcFirstLastPara="1" wrap="square" lIns="68575" tIns="34275" rIns="68575" bIns="34275"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62"/>
          <p:cNvSpPr txBox="1">
            <a:spLocks noGrp="1"/>
          </p:cNvSpPr>
          <p:nvPr>
            <p:ph type="sldNum" idx="12"/>
          </p:nvPr>
        </p:nvSpPr>
        <p:spPr>
          <a:xfrm>
            <a:off x="4914900" y="4683919"/>
            <a:ext cx="1600200" cy="357188"/>
          </a:xfrm>
          <a:prstGeom prst="rect">
            <a:avLst/>
          </a:prstGeom>
          <a:noFill/>
          <a:ln>
            <a:noFill/>
          </a:ln>
        </p:spPr>
        <p:txBody>
          <a:bodyPr spcFirstLastPara="1" wrap="square" lIns="68575" tIns="34275" rIns="68575" bIns="34275" anchor="t" anchorCtr="0">
            <a:noAutofit/>
          </a:bodyPr>
          <a:lstStyle>
            <a:lvl1pPr marL="0" marR="0" lvl="0" indent="0" algn="r">
              <a:spcBef>
                <a:spcPts val="0"/>
              </a:spcBef>
              <a:spcAft>
                <a:spcPts val="0"/>
              </a:spcAft>
              <a:buNone/>
              <a:defRPr sz="1100">
                <a:solidFill>
                  <a:schemeClr val="dk1"/>
                </a:solidFill>
                <a:latin typeface="Arial"/>
                <a:ea typeface="Arial"/>
                <a:cs typeface="Arial"/>
                <a:sym typeface="Arial"/>
              </a:defRPr>
            </a:lvl1pPr>
            <a:lvl2pPr marL="0" marR="0" lvl="1" indent="0" algn="r">
              <a:spcBef>
                <a:spcPts val="0"/>
              </a:spcBef>
              <a:spcAft>
                <a:spcPts val="0"/>
              </a:spcAft>
              <a:buNone/>
              <a:defRPr sz="1100">
                <a:solidFill>
                  <a:schemeClr val="dk1"/>
                </a:solidFill>
                <a:latin typeface="Arial"/>
                <a:ea typeface="Arial"/>
                <a:cs typeface="Arial"/>
                <a:sym typeface="Arial"/>
              </a:defRPr>
            </a:lvl2pPr>
            <a:lvl3pPr marL="0" marR="0" lvl="2" indent="0" algn="r">
              <a:spcBef>
                <a:spcPts val="0"/>
              </a:spcBef>
              <a:spcAft>
                <a:spcPts val="0"/>
              </a:spcAft>
              <a:buNone/>
              <a:defRPr sz="1100">
                <a:solidFill>
                  <a:schemeClr val="dk1"/>
                </a:solidFill>
                <a:latin typeface="Arial"/>
                <a:ea typeface="Arial"/>
                <a:cs typeface="Arial"/>
                <a:sym typeface="Arial"/>
              </a:defRPr>
            </a:lvl3pPr>
            <a:lvl4pPr marL="0" marR="0" lvl="3" indent="0" algn="r">
              <a:spcBef>
                <a:spcPts val="0"/>
              </a:spcBef>
              <a:spcAft>
                <a:spcPts val="0"/>
              </a:spcAft>
              <a:buNone/>
              <a:defRPr sz="1100">
                <a:solidFill>
                  <a:schemeClr val="dk1"/>
                </a:solidFill>
                <a:latin typeface="Arial"/>
                <a:ea typeface="Arial"/>
                <a:cs typeface="Arial"/>
                <a:sym typeface="Arial"/>
              </a:defRPr>
            </a:lvl4pPr>
            <a:lvl5pPr marL="0" marR="0" lvl="4" indent="0" algn="r">
              <a:spcBef>
                <a:spcPts val="0"/>
              </a:spcBef>
              <a:spcAft>
                <a:spcPts val="0"/>
              </a:spcAft>
              <a:buNone/>
              <a:defRPr sz="1100">
                <a:solidFill>
                  <a:schemeClr val="dk1"/>
                </a:solidFill>
                <a:latin typeface="Arial"/>
                <a:ea typeface="Arial"/>
                <a:cs typeface="Arial"/>
                <a:sym typeface="Arial"/>
              </a:defRPr>
            </a:lvl5pPr>
            <a:lvl6pPr marL="0" marR="0" lvl="5" indent="0" algn="r">
              <a:spcBef>
                <a:spcPts val="0"/>
              </a:spcBef>
              <a:spcAft>
                <a:spcPts val="0"/>
              </a:spcAft>
              <a:buNone/>
              <a:defRPr sz="1100">
                <a:solidFill>
                  <a:schemeClr val="dk1"/>
                </a:solidFill>
                <a:latin typeface="Arial"/>
                <a:ea typeface="Arial"/>
                <a:cs typeface="Arial"/>
                <a:sym typeface="Arial"/>
              </a:defRPr>
            </a:lvl6pPr>
            <a:lvl7pPr marL="0" marR="0" lvl="6" indent="0" algn="r">
              <a:spcBef>
                <a:spcPts val="0"/>
              </a:spcBef>
              <a:spcAft>
                <a:spcPts val="0"/>
              </a:spcAft>
              <a:buNone/>
              <a:defRPr sz="1100">
                <a:solidFill>
                  <a:schemeClr val="dk1"/>
                </a:solidFill>
                <a:latin typeface="Arial"/>
                <a:ea typeface="Arial"/>
                <a:cs typeface="Arial"/>
                <a:sym typeface="Arial"/>
              </a:defRPr>
            </a:lvl7pPr>
            <a:lvl8pPr marL="0" marR="0" lvl="7" indent="0" algn="r">
              <a:spcBef>
                <a:spcPts val="0"/>
              </a:spcBef>
              <a:spcAft>
                <a:spcPts val="0"/>
              </a:spcAft>
              <a:buNone/>
              <a:defRPr sz="1100">
                <a:solidFill>
                  <a:schemeClr val="dk1"/>
                </a:solidFill>
                <a:latin typeface="Arial"/>
                <a:ea typeface="Arial"/>
                <a:cs typeface="Arial"/>
                <a:sym typeface="Arial"/>
              </a:defRPr>
            </a:lvl8pPr>
            <a:lvl9pPr marL="0" marR="0" lvl="8" indent="0" algn="r">
              <a:spcBef>
                <a:spcPts val="0"/>
              </a:spcBef>
              <a:spcAft>
                <a:spcPts val="0"/>
              </a:spcAft>
              <a:buNone/>
              <a:defRPr sz="11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sp>
        <p:nvSpPr>
          <p:cNvPr id="23" name="Google Shape;23;p53"/>
          <p:cNvSpPr txBox="1">
            <a:spLocks noGrp="1"/>
          </p:cNvSpPr>
          <p:nvPr>
            <p:ph type="title"/>
          </p:nvPr>
        </p:nvSpPr>
        <p:spPr>
          <a:xfrm>
            <a:off x="0" y="-19050"/>
            <a:ext cx="9144000" cy="85725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4" name="Google Shape;24;p53"/>
          <p:cNvSpPr txBox="1">
            <a:spLocks noGrp="1"/>
          </p:cNvSpPr>
          <p:nvPr>
            <p:ph type="body" idx="1"/>
          </p:nvPr>
        </p:nvSpPr>
        <p:spPr>
          <a:xfrm>
            <a:off x="304800" y="1047752"/>
            <a:ext cx="8534400" cy="3546873"/>
          </a:xfrm>
          <a:prstGeom prst="rect">
            <a:avLst/>
          </a:prstGeom>
          <a:noFill/>
          <a:ln>
            <a:noFill/>
          </a:ln>
        </p:spPr>
        <p:txBody>
          <a:bodyPr spcFirstLastPara="1" wrap="square" lIns="68575" tIns="34275" rIns="68575" bIns="34275"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5" name="Google Shape;25;p53"/>
          <p:cNvSpPr txBox="1">
            <a:spLocks noGrp="1"/>
          </p:cNvSpPr>
          <p:nvPr>
            <p:ph type="dt" idx="10"/>
          </p:nvPr>
        </p:nvSpPr>
        <p:spPr>
          <a:xfrm>
            <a:off x="342900" y="4683919"/>
            <a:ext cx="1600200" cy="357188"/>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53"/>
          <p:cNvSpPr txBox="1">
            <a:spLocks noGrp="1"/>
          </p:cNvSpPr>
          <p:nvPr>
            <p:ph type="ftr" idx="11"/>
          </p:nvPr>
        </p:nvSpPr>
        <p:spPr>
          <a:xfrm>
            <a:off x="2343150" y="4683919"/>
            <a:ext cx="2171700" cy="357188"/>
          </a:xfrm>
          <a:prstGeom prst="rect">
            <a:avLst/>
          </a:prstGeom>
          <a:noFill/>
          <a:ln>
            <a:noFill/>
          </a:ln>
        </p:spPr>
        <p:txBody>
          <a:bodyPr spcFirstLastPara="1" wrap="square" lIns="68575" tIns="34275" rIns="68575" bIns="34275"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53"/>
          <p:cNvSpPr txBox="1">
            <a:spLocks noGrp="1"/>
          </p:cNvSpPr>
          <p:nvPr>
            <p:ph type="sldNum" idx="12"/>
          </p:nvPr>
        </p:nvSpPr>
        <p:spPr>
          <a:xfrm>
            <a:off x="4914900" y="4683919"/>
            <a:ext cx="1600200" cy="357188"/>
          </a:xfrm>
          <a:prstGeom prst="rect">
            <a:avLst/>
          </a:prstGeom>
          <a:noFill/>
          <a:ln>
            <a:noFill/>
          </a:ln>
        </p:spPr>
        <p:txBody>
          <a:bodyPr spcFirstLastPara="1" wrap="square" lIns="68575" tIns="34275" rIns="68575" bIns="34275" anchor="t" anchorCtr="0">
            <a:noAutofit/>
          </a:bodyPr>
          <a:lstStyle>
            <a:lvl1pPr marL="0" marR="0" lvl="0" indent="0" algn="r">
              <a:spcBef>
                <a:spcPts val="0"/>
              </a:spcBef>
              <a:spcAft>
                <a:spcPts val="0"/>
              </a:spcAft>
              <a:buNone/>
              <a:defRPr sz="11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1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1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1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1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1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1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1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1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sp>
        <p:nvSpPr>
          <p:cNvPr id="29" name="Google Shape;29;p54"/>
          <p:cNvSpPr txBox="1">
            <a:spLocks noGrp="1"/>
          </p:cNvSpPr>
          <p:nvPr>
            <p:ph type="title"/>
          </p:nvPr>
        </p:nvSpPr>
        <p:spPr>
          <a:xfrm>
            <a:off x="541735" y="3305176"/>
            <a:ext cx="5829300" cy="1021556"/>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SzPts val="1400"/>
              <a:buNone/>
              <a:defRPr sz="3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0" name="Google Shape;30;p54"/>
          <p:cNvSpPr txBox="1">
            <a:spLocks noGrp="1"/>
          </p:cNvSpPr>
          <p:nvPr>
            <p:ph type="body" idx="1"/>
          </p:nvPr>
        </p:nvSpPr>
        <p:spPr>
          <a:xfrm>
            <a:off x="541735" y="2180035"/>
            <a:ext cx="5829300" cy="1125140"/>
          </a:xfrm>
          <a:prstGeom prst="rect">
            <a:avLst/>
          </a:prstGeom>
          <a:noFill/>
          <a:ln>
            <a:noFill/>
          </a:ln>
        </p:spPr>
        <p:txBody>
          <a:bodyPr spcFirstLastPara="1" wrap="square" lIns="68575" tIns="34275" rIns="68575" bIns="34275" anchor="b" anchorCtr="0">
            <a:noAutofit/>
          </a:bodyPr>
          <a:lstStyle>
            <a:lvl1pPr marL="457200" lvl="0" indent="-228600" algn="l">
              <a:spcBef>
                <a:spcPts val="300"/>
              </a:spcBef>
              <a:spcAft>
                <a:spcPts val="0"/>
              </a:spcAft>
              <a:buSzPts val="1500"/>
              <a:buNone/>
              <a:defRPr sz="1500"/>
            </a:lvl1pPr>
            <a:lvl2pPr marL="914400" lvl="1" indent="-228600" algn="l">
              <a:spcBef>
                <a:spcPts val="280"/>
              </a:spcBef>
              <a:spcAft>
                <a:spcPts val="0"/>
              </a:spcAft>
              <a:buSzPts val="1400"/>
              <a:buNone/>
              <a:defRPr sz="1400"/>
            </a:lvl2pPr>
            <a:lvl3pPr marL="1371600" lvl="2" indent="-228600" algn="l">
              <a:spcBef>
                <a:spcPts val="240"/>
              </a:spcBef>
              <a:spcAft>
                <a:spcPts val="0"/>
              </a:spcAft>
              <a:buSzPts val="1200"/>
              <a:buNone/>
              <a:defRPr sz="1200"/>
            </a:lvl3pPr>
            <a:lvl4pPr marL="1828800" lvl="3" indent="-228600" algn="l">
              <a:spcBef>
                <a:spcPts val="220"/>
              </a:spcBef>
              <a:spcAft>
                <a:spcPts val="0"/>
              </a:spcAft>
              <a:buSzPts val="1100"/>
              <a:buNone/>
              <a:defRPr sz="1100"/>
            </a:lvl4pPr>
            <a:lvl5pPr marL="2286000" lvl="4" indent="-228600" algn="l">
              <a:spcBef>
                <a:spcPts val="220"/>
              </a:spcBef>
              <a:spcAft>
                <a:spcPts val="0"/>
              </a:spcAft>
              <a:buSzPts val="1100"/>
              <a:buNone/>
              <a:defRPr sz="1100"/>
            </a:lvl5pPr>
            <a:lvl6pPr marL="2743200" lvl="5" indent="-228600" algn="l">
              <a:spcBef>
                <a:spcPts val="220"/>
              </a:spcBef>
              <a:spcAft>
                <a:spcPts val="0"/>
              </a:spcAft>
              <a:buSzPts val="1100"/>
              <a:buNone/>
              <a:defRPr sz="1100"/>
            </a:lvl6pPr>
            <a:lvl7pPr marL="3200400" lvl="6" indent="-228600" algn="l">
              <a:spcBef>
                <a:spcPts val="220"/>
              </a:spcBef>
              <a:spcAft>
                <a:spcPts val="0"/>
              </a:spcAft>
              <a:buSzPts val="1100"/>
              <a:buNone/>
              <a:defRPr sz="1100"/>
            </a:lvl7pPr>
            <a:lvl8pPr marL="3657600" lvl="7" indent="-228600" algn="l">
              <a:spcBef>
                <a:spcPts val="220"/>
              </a:spcBef>
              <a:spcAft>
                <a:spcPts val="0"/>
              </a:spcAft>
              <a:buSzPts val="1100"/>
              <a:buNone/>
              <a:defRPr sz="1100"/>
            </a:lvl8pPr>
            <a:lvl9pPr marL="4114800" lvl="8" indent="-228600" algn="l">
              <a:spcBef>
                <a:spcPts val="220"/>
              </a:spcBef>
              <a:spcAft>
                <a:spcPts val="0"/>
              </a:spcAft>
              <a:buSzPts val="1100"/>
              <a:buNone/>
              <a:defRPr sz="1100"/>
            </a:lvl9pPr>
          </a:lstStyle>
          <a:p>
            <a:endParaRPr/>
          </a:p>
        </p:txBody>
      </p:sp>
      <p:sp>
        <p:nvSpPr>
          <p:cNvPr id="31" name="Google Shape;31;p54"/>
          <p:cNvSpPr txBox="1">
            <a:spLocks noGrp="1"/>
          </p:cNvSpPr>
          <p:nvPr>
            <p:ph type="dt" idx="10"/>
          </p:nvPr>
        </p:nvSpPr>
        <p:spPr>
          <a:xfrm>
            <a:off x="342900" y="4683919"/>
            <a:ext cx="1600200" cy="357188"/>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4"/>
          <p:cNvSpPr txBox="1">
            <a:spLocks noGrp="1"/>
          </p:cNvSpPr>
          <p:nvPr>
            <p:ph type="ftr" idx="11"/>
          </p:nvPr>
        </p:nvSpPr>
        <p:spPr>
          <a:xfrm>
            <a:off x="2343150" y="4683919"/>
            <a:ext cx="2171700" cy="357188"/>
          </a:xfrm>
          <a:prstGeom prst="rect">
            <a:avLst/>
          </a:prstGeom>
          <a:noFill/>
          <a:ln>
            <a:noFill/>
          </a:ln>
        </p:spPr>
        <p:txBody>
          <a:bodyPr spcFirstLastPara="1" wrap="square" lIns="68575" tIns="34275" rIns="68575" bIns="34275"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54"/>
          <p:cNvSpPr txBox="1">
            <a:spLocks noGrp="1"/>
          </p:cNvSpPr>
          <p:nvPr>
            <p:ph type="sldNum" idx="12"/>
          </p:nvPr>
        </p:nvSpPr>
        <p:spPr>
          <a:xfrm>
            <a:off x="4914900" y="4683919"/>
            <a:ext cx="1600200" cy="357188"/>
          </a:xfrm>
          <a:prstGeom prst="rect">
            <a:avLst/>
          </a:prstGeom>
          <a:noFill/>
          <a:ln>
            <a:noFill/>
          </a:ln>
        </p:spPr>
        <p:txBody>
          <a:bodyPr spcFirstLastPara="1" wrap="square" lIns="68575" tIns="34275" rIns="68575" bIns="34275" anchor="t" anchorCtr="0">
            <a:noAutofit/>
          </a:bodyPr>
          <a:lstStyle>
            <a:lvl1pPr marL="0" marR="0" lvl="0" indent="0" algn="r">
              <a:spcBef>
                <a:spcPts val="0"/>
              </a:spcBef>
              <a:spcAft>
                <a:spcPts val="0"/>
              </a:spcAft>
              <a:buNone/>
              <a:defRPr sz="1100">
                <a:solidFill>
                  <a:schemeClr val="dk1"/>
                </a:solidFill>
                <a:latin typeface="Arial"/>
                <a:ea typeface="Arial"/>
                <a:cs typeface="Arial"/>
                <a:sym typeface="Arial"/>
              </a:defRPr>
            </a:lvl1pPr>
            <a:lvl2pPr marL="0" marR="0" lvl="1" indent="0" algn="r">
              <a:spcBef>
                <a:spcPts val="0"/>
              </a:spcBef>
              <a:spcAft>
                <a:spcPts val="0"/>
              </a:spcAft>
              <a:buNone/>
              <a:defRPr sz="1100">
                <a:solidFill>
                  <a:schemeClr val="dk1"/>
                </a:solidFill>
                <a:latin typeface="Arial"/>
                <a:ea typeface="Arial"/>
                <a:cs typeface="Arial"/>
                <a:sym typeface="Arial"/>
              </a:defRPr>
            </a:lvl2pPr>
            <a:lvl3pPr marL="0" marR="0" lvl="2" indent="0" algn="r">
              <a:spcBef>
                <a:spcPts val="0"/>
              </a:spcBef>
              <a:spcAft>
                <a:spcPts val="0"/>
              </a:spcAft>
              <a:buNone/>
              <a:defRPr sz="1100">
                <a:solidFill>
                  <a:schemeClr val="dk1"/>
                </a:solidFill>
                <a:latin typeface="Arial"/>
                <a:ea typeface="Arial"/>
                <a:cs typeface="Arial"/>
                <a:sym typeface="Arial"/>
              </a:defRPr>
            </a:lvl3pPr>
            <a:lvl4pPr marL="0" marR="0" lvl="3" indent="0" algn="r">
              <a:spcBef>
                <a:spcPts val="0"/>
              </a:spcBef>
              <a:spcAft>
                <a:spcPts val="0"/>
              </a:spcAft>
              <a:buNone/>
              <a:defRPr sz="1100">
                <a:solidFill>
                  <a:schemeClr val="dk1"/>
                </a:solidFill>
                <a:latin typeface="Arial"/>
                <a:ea typeface="Arial"/>
                <a:cs typeface="Arial"/>
                <a:sym typeface="Arial"/>
              </a:defRPr>
            </a:lvl4pPr>
            <a:lvl5pPr marL="0" marR="0" lvl="4" indent="0" algn="r">
              <a:spcBef>
                <a:spcPts val="0"/>
              </a:spcBef>
              <a:spcAft>
                <a:spcPts val="0"/>
              </a:spcAft>
              <a:buNone/>
              <a:defRPr sz="1100">
                <a:solidFill>
                  <a:schemeClr val="dk1"/>
                </a:solidFill>
                <a:latin typeface="Arial"/>
                <a:ea typeface="Arial"/>
                <a:cs typeface="Arial"/>
                <a:sym typeface="Arial"/>
              </a:defRPr>
            </a:lvl5pPr>
            <a:lvl6pPr marL="0" marR="0" lvl="5" indent="0" algn="r">
              <a:spcBef>
                <a:spcPts val="0"/>
              </a:spcBef>
              <a:spcAft>
                <a:spcPts val="0"/>
              </a:spcAft>
              <a:buNone/>
              <a:defRPr sz="1100">
                <a:solidFill>
                  <a:schemeClr val="dk1"/>
                </a:solidFill>
                <a:latin typeface="Arial"/>
                <a:ea typeface="Arial"/>
                <a:cs typeface="Arial"/>
                <a:sym typeface="Arial"/>
              </a:defRPr>
            </a:lvl6pPr>
            <a:lvl7pPr marL="0" marR="0" lvl="6" indent="0" algn="r">
              <a:spcBef>
                <a:spcPts val="0"/>
              </a:spcBef>
              <a:spcAft>
                <a:spcPts val="0"/>
              </a:spcAft>
              <a:buNone/>
              <a:defRPr sz="1100">
                <a:solidFill>
                  <a:schemeClr val="dk1"/>
                </a:solidFill>
                <a:latin typeface="Arial"/>
                <a:ea typeface="Arial"/>
                <a:cs typeface="Arial"/>
                <a:sym typeface="Arial"/>
              </a:defRPr>
            </a:lvl7pPr>
            <a:lvl8pPr marL="0" marR="0" lvl="7" indent="0" algn="r">
              <a:spcBef>
                <a:spcPts val="0"/>
              </a:spcBef>
              <a:spcAft>
                <a:spcPts val="0"/>
              </a:spcAft>
              <a:buNone/>
              <a:defRPr sz="1100">
                <a:solidFill>
                  <a:schemeClr val="dk1"/>
                </a:solidFill>
                <a:latin typeface="Arial"/>
                <a:ea typeface="Arial"/>
                <a:cs typeface="Arial"/>
                <a:sym typeface="Arial"/>
              </a:defRPr>
            </a:lvl8pPr>
            <a:lvl9pPr marL="0" marR="0" lvl="8" indent="0" algn="r">
              <a:spcBef>
                <a:spcPts val="0"/>
              </a:spcBef>
              <a:spcAft>
                <a:spcPts val="0"/>
              </a:spcAft>
              <a:buNone/>
              <a:defRPr sz="11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4"/>
        <p:cNvGrpSpPr/>
        <p:nvPr/>
      </p:nvGrpSpPr>
      <p:grpSpPr>
        <a:xfrm>
          <a:off x="0" y="0"/>
          <a:ext cx="0" cy="0"/>
          <a:chOff x="0" y="0"/>
          <a:chExt cx="0" cy="0"/>
        </a:xfrm>
      </p:grpSpPr>
      <p:sp>
        <p:nvSpPr>
          <p:cNvPr id="35" name="Google Shape;35;p55"/>
          <p:cNvSpPr txBox="1">
            <a:spLocks noGrp="1"/>
          </p:cNvSpPr>
          <p:nvPr>
            <p:ph type="title"/>
          </p:nvPr>
        </p:nvSpPr>
        <p:spPr>
          <a:xfrm>
            <a:off x="0" y="-19050"/>
            <a:ext cx="9144000" cy="85725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 name="Google Shape;36;p55"/>
          <p:cNvSpPr txBox="1">
            <a:spLocks noGrp="1"/>
          </p:cNvSpPr>
          <p:nvPr>
            <p:ph type="body" idx="1"/>
          </p:nvPr>
        </p:nvSpPr>
        <p:spPr>
          <a:xfrm>
            <a:off x="342900" y="1200151"/>
            <a:ext cx="3028950" cy="3394472"/>
          </a:xfrm>
          <a:prstGeom prst="rect">
            <a:avLst/>
          </a:prstGeom>
          <a:noFill/>
          <a:ln>
            <a:noFill/>
          </a:ln>
        </p:spPr>
        <p:txBody>
          <a:bodyPr spcFirstLastPara="1" wrap="square" lIns="68575" tIns="34275" rIns="68575" bIns="34275" anchor="t" anchorCtr="0">
            <a:noAutofit/>
          </a:bodyPr>
          <a:lstStyle>
            <a:lvl1pPr marL="457200" lvl="0" indent="-361950" algn="l">
              <a:spcBef>
                <a:spcPts val="420"/>
              </a:spcBef>
              <a:spcAft>
                <a:spcPts val="0"/>
              </a:spcAft>
              <a:buSzPts val="2100"/>
              <a:buChar char="▪"/>
              <a:defRPr sz="2100"/>
            </a:lvl1pPr>
            <a:lvl2pPr marL="914400" lvl="1" indent="-342900" algn="l">
              <a:spcBef>
                <a:spcPts val="360"/>
              </a:spcBef>
              <a:spcAft>
                <a:spcPts val="0"/>
              </a:spcAft>
              <a:buSzPts val="1800"/>
              <a:buChar char="▪"/>
              <a:defRPr sz="1800"/>
            </a:lvl2pPr>
            <a:lvl3pPr marL="1371600" lvl="2" indent="-323850" algn="l">
              <a:spcBef>
                <a:spcPts val="300"/>
              </a:spcBef>
              <a:spcAft>
                <a:spcPts val="0"/>
              </a:spcAft>
              <a:buSzPts val="1500"/>
              <a:buChar char="▪"/>
              <a:defRPr sz="15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17500" algn="l">
              <a:spcBef>
                <a:spcPts val="280"/>
              </a:spcBef>
              <a:spcAft>
                <a:spcPts val="0"/>
              </a:spcAft>
              <a:buSzPts val="1400"/>
              <a:buChar char="▪"/>
              <a:defRPr sz="1400"/>
            </a:lvl6pPr>
            <a:lvl7pPr marL="3200400" lvl="6" indent="-317500" algn="l">
              <a:spcBef>
                <a:spcPts val="280"/>
              </a:spcBef>
              <a:spcAft>
                <a:spcPts val="0"/>
              </a:spcAft>
              <a:buSzPts val="1400"/>
              <a:buChar char="▪"/>
              <a:defRPr sz="1400"/>
            </a:lvl7pPr>
            <a:lvl8pPr marL="3657600" lvl="7" indent="-317500" algn="l">
              <a:spcBef>
                <a:spcPts val="280"/>
              </a:spcBef>
              <a:spcAft>
                <a:spcPts val="0"/>
              </a:spcAft>
              <a:buSzPts val="1400"/>
              <a:buChar char="▪"/>
              <a:defRPr sz="1400"/>
            </a:lvl8pPr>
            <a:lvl9pPr marL="4114800" lvl="8" indent="-317500" algn="l">
              <a:spcBef>
                <a:spcPts val="280"/>
              </a:spcBef>
              <a:spcAft>
                <a:spcPts val="0"/>
              </a:spcAft>
              <a:buSzPts val="1400"/>
              <a:buChar char="▪"/>
              <a:defRPr sz="1400"/>
            </a:lvl9pPr>
          </a:lstStyle>
          <a:p>
            <a:endParaRPr/>
          </a:p>
        </p:txBody>
      </p:sp>
      <p:sp>
        <p:nvSpPr>
          <p:cNvPr id="37" name="Google Shape;37;p55"/>
          <p:cNvSpPr txBox="1">
            <a:spLocks noGrp="1"/>
          </p:cNvSpPr>
          <p:nvPr>
            <p:ph type="body" idx="2"/>
          </p:nvPr>
        </p:nvSpPr>
        <p:spPr>
          <a:xfrm>
            <a:off x="3486150" y="1200151"/>
            <a:ext cx="3028950" cy="3394472"/>
          </a:xfrm>
          <a:prstGeom prst="rect">
            <a:avLst/>
          </a:prstGeom>
          <a:noFill/>
          <a:ln>
            <a:noFill/>
          </a:ln>
        </p:spPr>
        <p:txBody>
          <a:bodyPr spcFirstLastPara="1" wrap="square" lIns="68575" tIns="34275" rIns="68575" bIns="34275" anchor="t" anchorCtr="0">
            <a:noAutofit/>
          </a:bodyPr>
          <a:lstStyle>
            <a:lvl1pPr marL="457200" lvl="0" indent="-361950" algn="l">
              <a:spcBef>
                <a:spcPts val="420"/>
              </a:spcBef>
              <a:spcAft>
                <a:spcPts val="0"/>
              </a:spcAft>
              <a:buSzPts val="2100"/>
              <a:buChar char="▪"/>
              <a:defRPr sz="2100"/>
            </a:lvl1pPr>
            <a:lvl2pPr marL="914400" lvl="1" indent="-342900" algn="l">
              <a:spcBef>
                <a:spcPts val="360"/>
              </a:spcBef>
              <a:spcAft>
                <a:spcPts val="0"/>
              </a:spcAft>
              <a:buSzPts val="1800"/>
              <a:buChar char="▪"/>
              <a:defRPr sz="1800"/>
            </a:lvl2pPr>
            <a:lvl3pPr marL="1371600" lvl="2" indent="-323850" algn="l">
              <a:spcBef>
                <a:spcPts val="300"/>
              </a:spcBef>
              <a:spcAft>
                <a:spcPts val="0"/>
              </a:spcAft>
              <a:buSzPts val="1500"/>
              <a:buChar char="▪"/>
              <a:defRPr sz="1500"/>
            </a:lvl3pPr>
            <a:lvl4pPr marL="1828800" lvl="3" indent="-317500" algn="l">
              <a:spcBef>
                <a:spcPts val="280"/>
              </a:spcBef>
              <a:spcAft>
                <a:spcPts val="0"/>
              </a:spcAft>
              <a:buSzPts val="1400"/>
              <a:buChar char="▪"/>
              <a:defRPr sz="1400"/>
            </a:lvl4pPr>
            <a:lvl5pPr marL="2286000" lvl="4" indent="-317500" algn="l">
              <a:spcBef>
                <a:spcPts val="280"/>
              </a:spcBef>
              <a:spcAft>
                <a:spcPts val="0"/>
              </a:spcAft>
              <a:buSzPts val="1400"/>
              <a:buChar char="▪"/>
              <a:defRPr sz="1400"/>
            </a:lvl5pPr>
            <a:lvl6pPr marL="2743200" lvl="5" indent="-317500" algn="l">
              <a:spcBef>
                <a:spcPts val="280"/>
              </a:spcBef>
              <a:spcAft>
                <a:spcPts val="0"/>
              </a:spcAft>
              <a:buSzPts val="1400"/>
              <a:buChar char="▪"/>
              <a:defRPr sz="1400"/>
            </a:lvl6pPr>
            <a:lvl7pPr marL="3200400" lvl="6" indent="-317500" algn="l">
              <a:spcBef>
                <a:spcPts val="280"/>
              </a:spcBef>
              <a:spcAft>
                <a:spcPts val="0"/>
              </a:spcAft>
              <a:buSzPts val="1400"/>
              <a:buChar char="▪"/>
              <a:defRPr sz="1400"/>
            </a:lvl7pPr>
            <a:lvl8pPr marL="3657600" lvl="7" indent="-317500" algn="l">
              <a:spcBef>
                <a:spcPts val="280"/>
              </a:spcBef>
              <a:spcAft>
                <a:spcPts val="0"/>
              </a:spcAft>
              <a:buSzPts val="1400"/>
              <a:buChar char="▪"/>
              <a:defRPr sz="1400"/>
            </a:lvl8pPr>
            <a:lvl9pPr marL="4114800" lvl="8" indent="-317500" algn="l">
              <a:spcBef>
                <a:spcPts val="280"/>
              </a:spcBef>
              <a:spcAft>
                <a:spcPts val="0"/>
              </a:spcAft>
              <a:buSzPts val="1400"/>
              <a:buChar char="▪"/>
              <a:defRPr sz="1400"/>
            </a:lvl9pPr>
          </a:lstStyle>
          <a:p>
            <a:endParaRPr/>
          </a:p>
        </p:txBody>
      </p:sp>
      <p:sp>
        <p:nvSpPr>
          <p:cNvPr id="38" name="Google Shape;38;p55"/>
          <p:cNvSpPr txBox="1">
            <a:spLocks noGrp="1"/>
          </p:cNvSpPr>
          <p:nvPr>
            <p:ph type="dt" idx="10"/>
          </p:nvPr>
        </p:nvSpPr>
        <p:spPr>
          <a:xfrm>
            <a:off x="342900" y="4683919"/>
            <a:ext cx="1600200" cy="357188"/>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5"/>
          <p:cNvSpPr txBox="1">
            <a:spLocks noGrp="1"/>
          </p:cNvSpPr>
          <p:nvPr>
            <p:ph type="ftr" idx="11"/>
          </p:nvPr>
        </p:nvSpPr>
        <p:spPr>
          <a:xfrm>
            <a:off x="2343150" y="4683919"/>
            <a:ext cx="2171700" cy="357188"/>
          </a:xfrm>
          <a:prstGeom prst="rect">
            <a:avLst/>
          </a:prstGeom>
          <a:noFill/>
          <a:ln>
            <a:noFill/>
          </a:ln>
        </p:spPr>
        <p:txBody>
          <a:bodyPr spcFirstLastPara="1" wrap="square" lIns="68575" tIns="34275" rIns="68575" bIns="34275"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55"/>
          <p:cNvSpPr txBox="1">
            <a:spLocks noGrp="1"/>
          </p:cNvSpPr>
          <p:nvPr>
            <p:ph type="sldNum" idx="12"/>
          </p:nvPr>
        </p:nvSpPr>
        <p:spPr>
          <a:xfrm>
            <a:off x="4914900" y="4683919"/>
            <a:ext cx="1600200" cy="357188"/>
          </a:xfrm>
          <a:prstGeom prst="rect">
            <a:avLst/>
          </a:prstGeom>
          <a:noFill/>
          <a:ln>
            <a:noFill/>
          </a:ln>
        </p:spPr>
        <p:txBody>
          <a:bodyPr spcFirstLastPara="1" wrap="square" lIns="68575" tIns="34275" rIns="68575" bIns="34275" anchor="t" anchorCtr="0">
            <a:noAutofit/>
          </a:bodyPr>
          <a:lstStyle>
            <a:lvl1pPr marL="0" marR="0" lvl="0" indent="0" algn="r">
              <a:spcBef>
                <a:spcPts val="0"/>
              </a:spcBef>
              <a:spcAft>
                <a:spcPts val="0"/>
              </a:spcAft>
              <a:buNone/>
              <a:defRPr sz="1100">
                <a:solidFill>
                  <a:schemeClr val="dk1"/>
                </a:solidFill>
                <a:latin typeface="Arial"/>
                <a:ea typeface="Arial"/>
                <a:cs typeface="Arial"/>
                <a:sym typeface="Arial"/>
              </a:defRPr>
            </a:lvl1pPr>
            <a:lvl2pPr marL="0" marR="0" lvl="1" indent="0" algn="r">
              <a:spcBef>
                <a:spcPts val="0"/>
              </a:spcBef>
              <a:spcAft>
                <a:spcPts val="0"/>
              </a:spcAft>
              <a:buNone/>
              <a:defRPr sz="1100">
                <a:solidFill>
                  <a:schemeClr val="dk1"/>
                </a:solidFill>
                <a:latin typeface="Arial"/>
                <a:ea typeface="Arial"/>
                <a:cs typeface="Arial"/>
                <a:sym typeface="Arial"/>
              </a:defRPr>
            </a:lvl2pPr>
            <a:lvl3pPr marL="0" marR="0" lvl="2" indent="0" algn="r">
              <a:spcBef>
                <a:spcPts val="0"/>
              </a:spcBef>
              <a:spcAft>
                <a:spcPts val="0"/>
              </a:spcAft>
              <a:buNone/>
              <a:defRPr sz="1100">
                <a:solidFill>
                  <a:schemeClr val="dk1"/>
                </a:solidFill>
                <a:latin typeface="Arial"/>
                <a:ea typeface="Arial"/>
                <a:cs typeface="Arial"/>
                <a:sym typeface="Arial"/>
              </a:defRPr>
            </a:lvl3pPr>
            <a:lvl4pPr marL="0" marR="0" lvl="3" indent="0" algn="r">
              <a:spcBef>
                <a:spcPts val="0"/>
              </a:spcBef>
              <a:spcAft>
                <a:spcPts val="0"/>
              </a:spcAft>
              <a:buNone/>
              <a:defRPr sz="1100">
                <a:solidFill>
                  <a:schemeClr val="dk1"/>
                </a:solidFill>
                <a:latin typeface="Arial"/>
                <a:ea typeface="Arial"/>
                <a:cs typeface="Arial"/>
                <a:sym typeface="Arial"/>
              </a:defRPr>
            </a:lvl4pPr>
            <a:lvl5pPr marL="0" marR="0" lvl="4" indent="0" algn="r">
              <a:spcBef>
                <a:spcPts val="0"/>
              </a:spcBef>
              <a:spcAft>
                <a:spcPts val="0"/>
              </a:spcAft>
              <a:buNone/>
              <a:defRPr sz="1100">
                <a:solidFill>
                  <a:schemeClr val="dk1"/>
                </a:solidFill>
                <a:latin typeface="Arial"/>
                <a:ea typeface="Arial"/>
                <a:cs typeface="Arial"/>
                <a:sym typeface="Arial"/>
              </a:defRPr>
            </a:lvl5pPr>
            <a:lvl6pPr marL="0" marR="0" lvl="5" indent="0" algn="r">
              <a:spcBef>
                <a:spcPts val="0"/>
              </a:spcBef>
              <a:spcAft>
                <a:spcPts val="0"/>
              </a:spcAft>
              <a:buNone/>
              <a:defRPr sz="1100">
                <a:solidFill>
                  <a:schemeClr val="dk1"/>
                </a:solidFill>
                <a:latin typeface="Arial"/>
                <a:ea typeface="Arial"/>
                <a:cs typeface="Arial"/>
                <a:sym typeface="Arial"/>
              </a:defRPr>
            </a:lvl6pPr>
            <a:lvl7pPr marL="0" marR="0" lvl="6" indent="0" algn="r">
              <a:spcBef>
                <a:spcPts val="0"/>
              </a:spcBef>
              <a:spcAft>
                <a:spcPts val="0"/>
              </a:spcAft>
              <a:buNone/>
              <a:defRPr sz="1100">
                <a:solidFill>
                  <a:schemeClr val="dk1"/>
                </a:solidFill>
                <a:latin typeface="Arial"/>
                <a:ea typeface="Arial"/>
                <a:cs typeface="Arial"/>
                <a:sym typeface="Arial"/>
              </a:defRPr>
            </a:lvl7pPr>
            <a:lvl8pPr marL="0" marR="0" lvl="7" indent="0" algn="r">
              <a:spcBef>
                <a:spcPts val="0"/>
              </a:spcBef>
              <a:spcAft>
                <a:spcPts val="0"/>
              </a:spcAft>
              <a:buNone/>
              <a:defRPr sz="1100">
                <a:solidFill>
                  <a:schemeClr val="dk1"/>
                </a:solidFill>
                <a:latin typeface="Arial"/>
                <a:ea typeface="Arial"/>
                <a:cs typeface="Arial"/>
                <a:sym typeface="Arial"/>
              </a:defRPr>
            </a:lvl8pPr>
            <a:lvl9pPr marL="0" marR="0" lvl="8" indent="0" algn="r">
              <a:spcBef>
                <a:spcPts val="0"/>
              </a:spcBef>
              <a:spcAft>
                <a:spcPts val="0"/>
              </a:spcAft>
              <a:buNone/>
              <a:defRPr sz="11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1"/>
        <p:cNvGrpSpPr/>
        <p:nvPr/>
      </p:nvGrpSpPr>
      <p:grpSpPr>
        <a:xfrm>
          <a:off x="0" y="0"/>
          <a:ext cx="0" cy="0"/>
          <a:chOff x="0" y="0"/>
          <a:chExt cx="0" cy="0"/>
        </a:xfrm>
      </p:grpSpPr>
      <p:sp>
        <p:nvSpPr>
          <p:cNvPr id="42" name="Google Shape;42;p56"/>
          <p:cNvSpPr txBox="1">
            <a:spLocks noGrp="1"/>
          </p:cNvSpPr>
          <p:nvPr>
            <p:ph type="title"/>
          </p:nvPr>
        </p:nvSpPr>
        <p:spPr>
          <a:xfrm>
            <a:off x="0" y="-19050"/>
            <a:ext cx="9144000" cy="85725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3" name="Google Shape;43;p56"/>
          <p:cNvSpPr txBox="1">
            <a:spLocks noGrp="1"/>
          </p:cNvSpPr>
          <p:nvPr>
            <p:ph type="body" idx="1"/>
          </p:nvPr>
        </p:nvSpPr>
        <p:spPr>
          <a:xfrm>
            <a:off x="342902" y="1151335"/>
            <a:ext cx="3030141" cy="479822"/>
          </a:xfrm>
          <a:prstGeom prst="rect">
            <a:avLst/>
          </a:prstGeom>
          <a:noFill/>
          <a:ln>
            <a:noFill/>
          </a:ln>
        </p:spPr>
        <p:txBody>
          <a:bodyPr spcFirstLastPara="1" wrap="square" lIns="68575" tIns="34275" rIns="68575" bIns="34275" anchor="b" anchorCtr="0">
            <a:noAutofit/>
          </a:bodyPr>
          <a:lstStyle>
            <a:lvl1pPr marL="457200" lvl="0" indent="-228600" algn="l">
              <a:spcBef>
                <a:spcPts val="360"/>
              </a:spcBef>
              <a:spcAft>
                <a:spcPts val="0"/>
              </a:spcAft>
              <a:buSzPts val="1800"/>
              <a:buNone/>
              <a:defRPr sz="1800" b="1"/>
            </a:lvl1pPr>
            <a:lvl2pPr marL="914400" lvl="1" indent="-228600" algn="l">
              <a:spcBef>
                <a:spcPts val="300"/>
              </a:spcBef>
              <a:spcAft>
                <a:spcPts val="0"/>
              </a:spcAft>
              <a:buSzPts val="1500"/>
              <a:buNone/>
              <a:defRPr sz="1500" b="1"/>
            </a:lvl2pPr>
            <a:lvl3pPr marL="1371600" lvl="2" indent="-228600" algn="l">
              <a:spcBef>
                <a:spcPts val="280"/>
              </a:spcBef>
              <a:spcAft>
                <a:spcPts val="0"/>
              </a:spcAft>
              <a:buSzPts val="1400"/>
              <a:buNone/>
              <a:defRPr sz="1400" b="1"/>
            </a:lvl3pPr>
            <a:lvl4pPr marL="1828800" lvl="3" indent="-228600" algn="l">
              <a:spcBef>
                <a:spcPts val="240"/>
              </a:spcBef>
              <a:spcAft>
                <a:spcPts val="0"/>
              </a:spcAft>
              <a:buSzPts val="1200"/>
              <a:buNone/>
              <a:defRPr sz="1200" b="1"/>
            </a:lvl4pPr>
            <a:lvl5pPr marL="2286000" lvl="4" indent="-228600" algn="l">
              <a:spcBef>
                <a:spcPts val="240"/>
              </a:spcBef>
              <a:spcAft>
                <a:spcPts val="0"/>
              </a:spcAft>
              <a:buSzPts val="1200"/>
              <a:buNone/>
              <a:defRPr sz="1200" b="1"/>
            </a:lvl5pPr>
            <a:lvl6pPr marL="2743200" lvl="5" indent="-228600" algn="l">
              <a:spcBef>
                <a:spcPts val="240"/>
              </a:spcBef>
              <a:spcAft>
                <a:spcPts val="0"/>
              </a:spcAft>
              <a:buSzPts val="1200"/>
              <a:buNone/>
              <a:defRPr sz="1200" b="1"/>
            </a:lvl6pPr>
            <a:lvl7pPr marL="3200400" lvl="6" indent="-228600" algn="l">
              <a:spcBef>
                <a:spcPts val="240"/>
              </a:spcBef>
              <a:spcAft>
                <a:spcPts val="0"/>
              </a:spcAft>
              <a:buSzPts val="1200"/>
              <a:buNone/>
              <a:defRPr sz="1200" b="1"/>
            </a:lvl7pPr>
            <a:lvl8pPr marL="3657600" lvl="7" indent="-228600" algn="l">
              <a:spcBef>
                <a:spcPts val="240"/>
              </a:spcBef>
              <a:spcAft>
                <a:spcPts val="0"/>
              </a:spcAft>
              <a:buSzPts val="1200"/>
              <a:buNone/>
              <a:defRPr sz="1200" b="1"/>
            </a:lvl8pPr>
            <a:lvl9pPr marL="4114800" lvl="8" indent="-228600" algn="l">
              <a:spcBef>
                <a:spcPts val="240"/>
              </a:spcBef>
              <a:spcAft>
                <a:spcPts val="0"/>
              </a:spcAft>
              <a:buSzPts val="1200"/>
              <a:buNone/>
              <a:defRPr sz="1200" b="1"/>
            </a:lvl9pPr>
          </a:lstStyle>
          <a:p>
            <a:endParaRPr/>
          </a:p>
        </p:txBody>
      </p:sp>
      <p:sp>
        <p:nvSpPr>
          <p:cNvPr id="44" name="Google Shape;44;p56"/>
          <p:cNvSpPr txBox="1">
            <a:spLocks noGrp="1"/>
          </p:cNvSpPr>
          <p:nvPr>
            <p:ph type="body" idx="2"/>
          </p:nvPr>
        </p:nvSpPr>
        <p:spPr>
          <a:xfrm>
            <a:off x="342902" y="1631156"/>
            <a:ext cx="3030141" cy="2963466"/>
          </a:xfrm>
          <a:prstGeom prst="rect">
            <a:avLst/>
          </a:prstGeom>
          <a:noFill/>
          <a:ln>
            <a:noFill/>
          </a:ln>
        </p:spPr>
        <p:txBody>
          <a:bodyPr spcFirstLastPara="1" wrap="square" lIns="68575" tIns="34275" rIns="68575" bIns="34275" anchor="t" anchorCtr="0">
            <a:noAutofit/>
          </a:bodyPr>
          <a:lstStyle>
            <a:lvl1pPr marL="457200" lvl="0" indent="-342900" algn="l">
              <a:spcBef>
                <a:spcPts val="360"/>
              </a:spcBef>
              <a:spcAft>
                <a:spcPts val="0"/>
              </a:spcAft>
              <a:buSzPts val="1800"/>
              <a:buChar char="▪"/>
              <a:defRPr sz="1800"/>
            </a:lvl1pPr>
            <a:lvl2pPr marL="914400" lvl="1" indent="-323850" algn="l">
              <a:spcBef>
                <a:spcPts val="300"/>
              </a:spcBef>
              <a:spcAft>
                <a:spcPts val="0"/>
              </a:spcAft>
              <a:buSzPts val="1500"/>
              <a:buChar char="▪"/>
              <a:defRPr sz="1500"/>
            </a:lvl2pPr>
            <a:lvl3pPr marL="1371600" lvl="2" indent="-317500" algn="l">
              <a:spcBef>
                <a:spcPts val="280"/>
              </a:spcBef>
              <a:spcAft>
                <a:spcPts val="0"/>
              </a:spcAft>
              <a:buSzPts val="1400"/>
              <a:buChar char="▪"/>
              <a:defRPr sz="14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04800" algn="l">
              <a:spcBef>
                <a:spcPts val="240"/>
              </a:spcBef>
              <a:spcAft>
                <a:spcPts val="0"/>
              </a:spcAft>
              <a:buSzPts val="1200"/>
              <a:buChar char="▪"/>
              <a:defRPr sz="1200"/>
            </a:lvl6pPr>
            <a:lvl7pPr marL="3200400" lvl="6" indent="-304800" algn="l">
              <a:spcBef>
                <a:spcPts val="240"/>
              </a:spcBef>
              <a:spcAft>
                <a:spcPts val="0"/>
              </a:spcAft>
              <a:buSzPts val="1200"/>
              <a:buChar char="▪"/>
              <a:defRPr sz="1200"/>
            </a:lvl7pPr>
            <a:lvl8pPr marL="3657600" lvl="7" indent="-304800" algn="l">
              <a:spcBef>
                <a:spcPts val="240"/>
              </a:spcBef>
              <a:spcAft>
                <a:spcPts val="0"/>
              </a:spcAft>
              <a:buSzPts val="1200"/>
              <a:buChar char="▪"/>
              <a:defRPr sz="1200"/>
            </a:lvl8pPr>
            <a:lvl9pPr marL="4114800" lvl="8" indent="-304800" algn="l">
              <a:spcBef>
                <a:spcPts val="240"/>
              </a:spcBef>
              <a:spcAft>
                <a:spcPts val="0"/>
              </a:spcAft>
              <a:buSzPts val="1200"/>
              <a:buChar char="▪"/>
              <a:defRPr sz="1200"/>
            </a:lvl9pPr>
          </a:lstStyle>
          <a:p>
            <a:endParaRPr/>
          </a:p>
        </p:txBody>
      </p:sp>
      <p:sp>
        <p:nvSpPr>
          <p:cNvPr id="45" name="Google Shape;45;p56"/>
          <p:cNvSpPr txBox="1">
            <a:spLocks noGrp="1"/>
          </p:cNvSpPr>
          <p:nvPr>
            <p:ph type="body" idx="3"/>
          </p:nvPr>
        </p:nvSpPr>
        <p:spPr>
          <a:xfrm>
            <a:off x="3483772" y="1151335"/>
            <a:ext cx="3031331" cy="479822"/>
          </a:xfrm>
          <a:prstGeom prst="rect">
            <a:avLst/>
          </a:prstGeom>
          <a:noFill/>
          <a:ln>
            <a:noFill/>
          </a:ln>
        </p:spPr>
        <p:txBody>
          <a:bodyPr spcFirstLastPara="1" wrap="square" lIns="68575" tIns="34275" rIns="68575" bIns="34275" anchor="b" anchorCtr="0">
            <a:noAutofit/>
          </a:bodyPr>
          <a:lstStyle>
            <a:lvl1pPr marL="457200" lvl="0" indent="-228600" algn="l">
              <a:spcBef>
                <a:spcPts val="360"/>
              </a:spcBef>
              <a:spcAft>
                <a:spcPts val="0"/>
              </a:spcAft>
              <a:buSzPts val="1800"/>
              <a:buNone/>
              <a:defRPr sz="1800" b="1"/>
            </a:lvl1pPr>
            <a:lvl2pPr marL="914400" lvl="1" indent="-228600" algn="l">
              <a:spcBef>
                <a:spcPts val="300"/>
              </a:spcBef>
              <a:spcAft>
                <a:spcPts val="0"/>
              </a:spcAft>
              <a:buSzPts val="1500"/>
              <a:buNone/>
              <a:defRPr sz="1500" b="1"/>
            </a:lvl2pPr>
            <a:lvl3pPr marL="1371600" lvl="2" indent="-228600" algn="l">
              <a:spcBef>
                <a:spcPts val="280"/>
              </a:spcBef>
              <a:spcAft>
                <a:spcPts val="0"/>
              </a:spcAft>
              <a:buSzPts val="1400"/>
              <a:buNone/>
              <a:defRPr sz="1400" b="1"/>
            </a:lvl3pPr>
            <a:lvl4pPr marL="1828800" lvl="3" indent="-228600" algn="l">
              <a:spcBef>
                <a:spcPts val="240"/>
              </a:spcBef>
              <a:spcAft>
                <a:spcPts val="0"/>
              </a:spcAft>
              <a:buSzPts val="1200"/>
              <a:buNone/>
              <a:defRPr sz="1200" b="1"/>
            </a:lvl4pPr>
            <a:lvl5pPr marL="2286000" lvl="4" indent="-228600" algn="l">
              <a:spcBef>
                <a:spcPts val="240"/>
              </a:spcBef>
              <a:spcAft>
                <a:spcPts val="0"/>
              </a:spcAft>
              <a:buSzPts val="1200"/>
              <a:buNone/>
              <a:defRPr sz="1200" b="1"/>
            </a:lvl5pPr>
            <a:lvl6pPr marL="2743200" lvl="5" indent="-228600" algn="l">
              <a:spcBef>
                <a:spcPts val="240"/>
              </a:spcBef>
              <a:spcAft>
                <a:spcPts val="0"/>
              </a:spcAft>
              <a:buSzPts val="1200"/>
              <a:buNone/>
              <a:defRPr sz="1200" b="1"/>
            </a:lvl6pPr>
            <a:lvl7pPr marL="3200400" lvl="6" indent="-228600" algn="l">
              <a:spcBef>
                <a:spcPts val="240"/>
              </a:spcBef>
              <a:spcAft>
                <a:spcPts val="0"/>
              </a:spcAft>
              <a:buSzPts val="1200"/>
              <a:buNone/>
              <a:defRPr sz="1200" b="1"/>
            </a:lvl7pPr>
            <a:lvl8pPr marL="3657600" lvl="7" indent="-228600" algn="l">
              <a:spcBef>
                <a:spcPts val="240"/>
              </a:spcBef>
              <a:spcAft>
                <a:spcPts val="0"/>
              </a:spcAft>
              <a:buSzPts val="1200"/>
              <a:buNone/>
              <a:defRPr sz="1200" b="1"/>
            </a:lvl8pPr>
            <a:lvl9pPr marL="4114800" lvl="8" indent="-228600" algn="l">
              <a:spcBef>
                <a:spcPts val="240"/>
              </a:spcBef>
              <a:spcAft>
                <a:spcPts val="0"/>
              </a:spcAft>
              <a:buSzPts val="1200"/>
              <a:buNone/>
              <a:defRPr sz="1200" b="1"/>
            </a:lvl9pPr>
          </a:lstStyle>
          <a:p>
            <a:endParaRPr/>
          </a:p>
        </p:txBody>
      </p:sp>
      <p:sp>
        <p:nvSpPr>
          <p:cNvPr id="46" name="Google Shape;46;p56"/>
          <p:cNvSpPr txBox="1">
            <a:spLocks noGrp="1"/>
          </p:cNvSpPr>
          <p:nvPr>
            <p:ph type="body" idx="4"/>
          </p:nvPr>
        </p:nvSpPr>
        <p:spPr>
          <a:xfrm>
            <a:off x="3483772" y="1631156"/>
            <a:ext cx="3031331" cy="2963466"/>
          </a:xfrm>
          <a:prstGeom prst="rect">
            <a:avLst/>
          </a:prstGeom>
          <a:noFill/>
          <a:ln>
            <a:noFill/>
          </a:ln>
        </p:spPr>
        <p:txBody>
          <a:bodyPr spcFirstLastPara="1" wrap="square" lIns="68575" tIns="34275" rIns="68575" bIns="34275" anchor="t" anchorCtr="0">
            <a:noAutofit/>
          </a:bodyPr>
          <a:lstStyle>
            <a:lvl1pPr marL="457200" lvl="0" indent="-342900" algn="l">
              <a:spcBef>
                <a:spcPts val="360"/>
              </a:spcBef>
              <a:spcAft>
                <a:spcPts val="0"/>
              </a:spcAft>
              <a:buSzPts val="1800"/>
              <a:buChar char="▪"/>
              <a:defRPr sz="1800"/>
            </a:lvl1pPr>
            <a:lvl2pPr marL="914400" lvl="1" indent="-323850" algn="l">
              <a:spcBef>
                <a:spcPts val="300"/>
              </a:spcBef>
              <a:spcAft>
                <a:spcPts val="0"/>
              </a:spcAft>
              <a:buSzPts val="1500"/>
              <a:buChar char="▪"/>
              <a:defRPr sz="1500"/>
            </a:lvl2pPr>
            <a:lvl3pPr marL="1371600" lvl="2" indent="-317500" algn="l">
              <a:spcBef>
                <a:spcPts val="280"/>
              </a:spcBef>
              <a:spcAft>
                <a:spcPts val="0"/>
              </a:spcAft>
              <a:buSzPts val="1400"/>
              <a:buChar char="▪"/>
              <a:defRPr sz="14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04800" algn="l">
              <a:spcBef>
                <a:spcPts val="240"/>
              </a:spcBef>
              <a:spcAft>
                <a:spcPts val="0"/>
              </a:spcAft>
              <a:buSzPts val="1200"/>
              <a:buChar char="▪"/>
              <a:defRPr sz="1200"/>
            </a:lvl6pPr>
            <a:lvl7pPr marL="3200400" lvl="6" indent="-304800" algn="l">
              <a:spcBef>
                <a:spcPts val="240"/>
              </a:spcBef>
              <a:spcAft>
                <a:spcPts val="0"/>
              </a:spcAft>
              <a:buSzPts val="1200"/>
              <a:buChar char="▪"/>
              <a:defRPr sz="1200"/>
            </a:lvl7pPr>
            <a:lvl8pPr marL="3657600" lvl="7" indent="-304800" algn="l">
              <a:spcBef>
                <a:spcPts val="240"/>
              </a:spcBef>
              <a:spcAft>
                <a:spcPts val="0"/>
              </a:spcAft>
              <a:buSzPts val="1200"/>
              <a:buChar char="▪"/>
              <a:defRPr sz="1200"/>
            </a:lvl8pPr>
            <a:lvl9pPr marL="4114800" lvl="8" indent="-304800" algn="l">
              <a:spcBef>
                <a:spcPts val="240"/>
              </a:spcBef>
              <a:spcAft>
                <a:spcPts val="0"/>
              </a:spcAft>
              <a:buSzPts val="1200"/>
              <a:buChar char="▪"/>
              <a:defRPr sz="1200"/>
            </a:lvl9pPr>
          </a:lstStyle>
          <a:p>
            <a:endParaRPr/>
          </a:p>
        </p:txBody>
      </p:sp>
      <p:sp>
        <p:nvSpPr>
          <p:cNvPr id="47" name="Google Shape;47;p56"/>
          <p:cNvSpPr txBox="1">
            <a:spLocks noGrp="1"/>
          </p:cNvSpPr>
          <p:nvPr>
            <p:ph type="dt" idx="10"/>
          </p:nvPr>
        </p:nvSpPr>
        <p:spPr>
          <a:xfrm>
            <a:off x="342900" y="4683919"/>
            <a:ext cx="1600200" cy="357188"/>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56"/>
          <p:cNvSpPr txBox="1">
            <a:spLocks noGrp="1"/>
          </p:cNvSpPr>
          <p:nvPr>
            <p:ph type="ftr" idx="11"/>
          </p:nvPr>
        </p:nvSpPr>
        <p:spPr>
          <a:xfrm>
            <a:off x="2343150" y="4683919"/>
            <a:ext cx="2171700" cy="357188"/>
          </a:xfrm>
          <a:prstGeom prst="rect">
            <a:avLst/>
          </a:prstGeom>
          <a:noFill/>
          <a:ln>
            <a:noFill/>
          </a:ln>
        </p:spPr>
        <p:txBody>
          <a:bodyPr spcFirstLastPara="1" wrap="square" lIns="68575" tIns="34275" rIns="68575" bIns="34275"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56"/>
          <p:cNvSpPr txBox="1">
            <a:spLocks noGrp="1"/>
          </p:cNvSpPr>
          <p:nvPr>
            <p:ph type="sldNum" idx="12"/>
          </p:nvPr>
        </p:nvSpPr>
        <p:spPr>
          <a:xfrm>
            <a:off x="4914900" y="4683919"/>
            <a:ext cx="1600200" cy="357188"/>
          </a:xfrm>
          <a:prstGeom prst="rect">
            <a:avLst/>
          </a:prstGeom>
          <a:noFill/>
          <a:ln>
            <a:noFill/>
          </a:ln>
        </p:spPr>
        <p:txBody>
          <a:bodyPr spcFirstLastPara="1" wrap="square" lIns="68575" tIns="34275" rIns="68575" bIns="34275" anchor="t" anchorCtr="0">
            <a:noAutofit/>
          </a:bodyPr>
          <a:lstStyle>
            <a:lvl1pPr marL="0" marR="0" lvl="0" indent="0" algn="r">
              <a:spcBef>
                <a:spcPts val="0"/>
              </a:spcBef>
              <a:spcAft>
                <a:spcPts val="0"/>
              </a:spcAft>
              <a:buNone/>
              <a:defRPr sz="1100">
                <a:solidFill>
                  <a:schemeClr val="dk1"/>
                </a:solidFill>
                <a:latin typeface="Arial"/>
                <a:ea typeface="Arial"/>
                <a:cs typeface="Arial"/>
                <a:sym typeface="Arial"/>
              </a:defRPr>
            </a:lvl1pPr>
            <a:lvl2pPr marL="0" marR="0" lvl="1" indent="0" algn="r">
              <a:spcBef>
                <a:spcPts val="0"/>
              </a:spcBef>
              <a:spcAft>
                <a:spcPts val="0"/>
              </a:spcAft>
              <a:buNone/>
              <a:defRPr sz="1100">
                <a:solidFill>
                  <a:schemeClr val="dk1"/>
                </a:solidFill>
                <a:latin typeface="Arial"/>
                <a:ea typeface="Arial"/>
                <a:cs typeface="Arial"/>
                <a:sym typeface="Arial"/>
              </a:defRPr>
            </a:lvl2pPr>
            <a:lvl3pPr marL="0" marR="0" lvl="2" indent="0" algn="r">
              <a:spcBef>
                <a:spcPts val="0"/>
              </a:spcBef>
              <a:spcAft>
                <a:spcPts val="0"/>
              </a:spcAft>
              <a:buNone/>
              <a:defRPr sz="1100">
                <a:solidFill>
                  <a:schemeClr val="dk1"/>
                </a:solidFill>
                <a:latin typeface="Arial"/>
                <a:ea typeface="Arial"/>
                <a:cs typeface="Arial"/>
                <a:sym typeface="Arial"/>
              </a:defRPr>
            </a:lvl3pPr>
            <a:lvl4pPr marL="0" marR="0" lvl="3" indent="0" algn="r">
              <a:spcBef>
                <a:spcPts val="0"/>
              </a:spcBef>
              <a:spcAft>
                <a:spcPts val="0"/>
              </a:spcAft>
              <a:buNone/>
              <a:defRPr sz="1100">
                <a:solidFill>
                  <a:schemeClr val="dk1"/>
                </a:solidFill>
                <a:latin typeface="Arial"/>
                <a:ea typeface="Arial"/>
                <a:cs typeface="Arial"/>
                <a:sym typeface="Arial"/>
              </a:defRPr>
            </a:lvl4pPr>
            <a:lvl5pPr marL="0" marR="0" lvl="4" indent="0" algn="r">
              <a:spcBef>
                <a:spcPts val="0"/>
              </a:spcBef>
              <a:spcAft>
                <a:spcPts val="0"/>
              </a:spcAft>
              <a:buNone/>
              <a:defRPr sz="1100">
                <a:solidFill>
                  <a:schemeClr val="dk1"/>
                </a:solidFill>
                <a:latin typeface="Arial"/>
                <a:ea typeface="Arial"/>
                <a:cs typeface="Arial"/>
                <a:sym typeface="Arial"/>
              </a:defRPr>
            </a:lvl5pPr>
            <a:lvl6pPr marL="0" marR="0" lvl="5" indent="0" algn="r">
              <a:spcBef>
                <a:spcPts val="0"/>
              </a:spcBef>
              <a:spcAft>
                <a:spcPts val="0"/>
              </a:spcAft>
              <a:buNone/>
              <a:defRPr sz="1100">
                <a:solidFill>
                  <a:schemeClr val="dk1"/>
                </a:solidFill>
                <a:latin typeface="Arial"/>
                <a:ea typeface="Arial"/>
                <a:cs typeface="Arial"/>
                <a:sym typeface="Arial"/>
              </a:defRPr>
            </a:lvl6pPr>
            <a:lvl7pPr marL="0" marR="0" lvl="6" indent="0" algn="r">
              <a:spcBef>
                <a:spcPts val="0"/>
              </a:spcBef>
              <a:spcAft>
                <a:spcPts val="0"/>
              </a:spcAft>
              <a:buNone/>
              <a:defRPr sz="1100">
                <a:solidFill>
                  <a:schemeClr val="dk1"/>
                </a:solidFill>
                <a:latin typeface="Arial"/>
                <a:ea typeface="Arial"/>
                <a:cs typeface="Arial"/>
                <a:sym typeface="Arial"/>
              </a:defRPr>
            </a:lvl7pPr>
            <a:lvl8pPr marL="0" marR="0" lvl="7" indent="0" algn="r">
              <a:spcBef>
                <a:spcPts val="0"/>
              </a:spcBef>
              <a:spcAft>
                <a:spcPts val="0"/>
              </a:spcAft>
              <a:buNone/>
              <a:defRPr sz="1100">
                <a:solidFill>
                  <a:schemeClr val="dk1"/>
                </a:solidFill>
                <a:latin typeface="Arial"/>
                <a:ea typeface="Arial"/>
                <a:cs typeface="Arial"/>
                <a:sym typeface="Arial"/>
              </a:defRPr>
            </a:lvl8pPr>
            <a:lvl9pPr marL="0" marR="0" lvl="8" indent="0" algn="r">
              <a:spcBef>
                <a:spcPts val="0"/>
              </a:spcBef>
              <a:spcAft>
                <a:spcPts val="0"/>
              </a:spcAft>
              <a:buNone/>
              <a:defRPr sz="11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0"/>
        <p:cNvGrpSpPr/>
        <p:nvPr/>
      </p:nvGrpSpPr>
      <p:grpSpPr>
        <a:xfrm>
          <a:off x="0" y="0"/>
          <a:ext cx="0" cy="0"/>
          <a:chOff x="0" y="0"/>
          <a:chExt cx="0" cy="0"/>
        </a:xfrm>
      </p:grpSpPr>
      <p:sp>
        <p:nvSpPr>
          <p:cNvPr id="51" name="Google Shape;51;p57"/>
          <p:cNvSpPr txBox="1">
            <a:spLocks noGrp="1"/>
          </p:cNvSpPr>
          <p:nvPr>
            <p:ph type="title"/>
          </p:nvPr>
        </p:nvSpPr>
        <p:spPr>
          <a:xfrm>
            <a:off x="0" y="-19050"/>
            <a:ext cx="9144000" cy="85725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2" name="Google Shape;52;p57"/>
          <p:cNvSpPr txBox="1">
            <a:spLocks noGrp="1"/>
          </p:cNvSpPr>
          <p:nvPr>
            <p:ph type="dt" idx="10"/>
          </p:nvPr>
        </p:nvSpPr>
        <p:spPr>
          <a:xfrm>
            <a:off x="342900" y="4683919"/>
            <a:ext cx="1600200" cy="357188"/>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57"/>
          <p:cNvSpPr txBox="1">
            <a:spLocks noGrp="1"/>
          </p:cNvSpPr>
          <p:nvPr>
            <p:ph type="ftr" idx="11"/>
          </p:nvPr>
        </p:nvSpPr>
        <p:spPr>
          <a:xfrm>
            <a:off x="2343150" y="4683919"/>
            <a:ext cx="2171700" cy="357188"/>
          </a:xfrm>
          <a:prstGeom prst="rect">
            <a:avLst/>
          </a:prstGeom>
          <a:noFill/>
          <a:ln>
            <a:noFill/>
          </a:ln>
        </p:spPr>
        <p:txBody>
          <a:bodyPr spcFirstLastPara="1" wrap="square" lIns="68575" tIns="34275" rIns="68575" bIns="34275"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57"/>
          <p:cNvSpPr txBox="1">
            <a:spLocks noGrp="1"/>
          </p:cNvSpPr>
          <p:nvPr>
            <p:ph type="sldNum" idx="12"/>
          </p:nvPr>
        </p:nvSpPr>
        <p:spPr>
          <a:xfrm>
            <a:off x="4914900" y="4683919"/>
            <a:ext cx="1600200" cy="357188"/>
          </a:xfrm>
          <a:prstGeom prst="rect">
            <a:avLst/>
          </a:prstGeom>
          <a:noFill/>
          <a:ln>
            <a:noFill/>
          </a:ln>
        </p:spPr>
        <p:txBody>
          <a:bodyPr spcFirstLastPara="1" wrap="square" lIns="68575" tIns="34275" rIns="68575" bIns="34275" anchor="t" anchorCtr="0">
            <a:noAutofit/>
          </a:bodyPr>
          <a:lstStyle>
            <a:lvl1pPr marL="0" marR="0" lvl="0" indent="0" algn="r">
              <a:spcBef>
                <a:spcPts val="0"/>
              </a:spcBef>
              <a:spcAft>
                <a:spcPts val="0"/>
              </a:spcAft>
              <a:buNone/>
              <a:defRPr sz="1100">
                <a:solidFill>
                  <a:schemeClr val="dk1"/>
                </a:solidFill>
                <a:latin typeface="Arial"/>
                <a:ea typeface="Arial"/>
                <a:cs typeface="Arial"/>
                <a:sym typeface="Arial"/>
              </a:defRPr>
            </a:lvl1pPr>
            <a:lvl2pPr marL="0" marR="0" lvl="1" indent="0" algn="r">
              <a:spcBef>
                <a:spcPts val="0"/>
              </a:spcBef>
              <a:spcAft>
                <a:spcPts val="0"/>
              </a:spcAft>
              <a:buNone/>
              <a:defRPr sz="1100">
                <a:solidFill>
                  <a:schemeClr val="dk1"/>
                </a:solidFill>
                <a:latin typeface="Arial"/>
                <a:ea typeface="Arial"/>
                <a:cs typeface="Arial"/>
                <a:sym typeface="Arial"/>
              </a:defRPr>
            </a:lvl2pPr>
            <a:lvl3pPr marL="0" marR="0" lvl="2" indent="0" algn="r">
              <a:spcBef>
                <a:spcPts val="0"/>
              </a:spcBef>
              <a:spcAft>
                <a:spcPts val="0"/>
              </a:spcAft>
              <a:buNone/>
              <a:defRPr sz="1100">
                <a:solidFill>
                  <a:schemeClr val="dk1"/>
                </a:solidFill>
                <a:latin typeface="Arial"/>
                <a:ea typeface="Arial"/>
                <a:cs typeface="Arial"/>
                <a:sym typeface="Arial"/>
              </a:defRPr>
            </a:lvl3pPr>
            <a:lvl4pPr marL="0" marR="0" lvl="3" indent="0" algn="r">
              <a:spcBef>
                <a:spcPts val="0"/>
              </a:spcBef>
              <a:spcAft>
                <a:spcPts val="0"/>
              </a:spcAft>
              <a:buNone/>
              <a:defRPr sz="1100">
                <a:solidFill>
                  <a:schemeClr val="dk1"/>
                </a:solidFill>
                <a:latin typeface="Arial"/>
                <a:ea typeface="Arial"/>
                <a:cs typeface="Arial"/>
                <a:sym typeface="Arial"/>
              </a:defRPr>
            </a:lvl4pPr>
            <a:lvl5pPr marL="0" marR="0" lvl="4" indent="0" algn="r">
              <a:spcBef>
                <a:spcPts val="0"/>
              </a:spcBef>
              <a:spcAft>
                <a:spcPts val="0"/>
              </a:spcAft>
              <a:buNone/>
              <a:defRPr sz="1100">
                <a:solidFill>
                  <a:schemeClr val="dk1"/>
                </a:solidFill>
                <a:latin typeface="Arial"/>
                <a:ea typeface="Arial"/>
                <a:cs typeface="Arial"/>
                <a:sym typeface="Arial"/>
              </a:defRPr>
            </a:lvl5pPr>
            <a:lvl6pPr marL="0" marR="0" lvl="5" indent="0" algn="r">
              <a:spcBef>
                <a:spcPts val="0"/>
              </a:spcBef>
              <a:spcAft>
                <a:spcPts val="0"/>
              </a:spcAft>
              <a:buNone/>
              <a:defRPr sz="1100">
                <a:solidFill>
                  <a:schemeClr val="dk1"/>
                </a:solidFill>
                <a:latin typeface="Arial"/>
                <a:ea typeface="Arial"/>
                <a:cs typeface="Arial"/>
                <a:sym typeface="Arial"/>
              </a:defRPr>
            </a:lvl6pPr>
            <a:lvl7pPr marL="0" marR="0" lvl="6" indent="0" algn="r">
              <a:spcBef>
                <a:spcPts val="0"/>
              </a:spcBef>
              <a:spcAft>
                <a:spcPts val="0"/>
              </a:spcAft>
              <a:buNone/>
              <a:defRPr sz="1100">
                <a:solidFill>
                  <a:schemeClr val="dk1"/>
                </a:solidFill>
                <a:latin typeface="Arial"/>
                <a:ea typeface="Arial"/>
                <a:cs typeface="Arial"/>
                <a:sym typeface="Arial"/>
              </a:defRPr>
            </a:lvl7pPr>
            <a:lvl8pPr marL="0" marR="0" lvl="7" indent="0" algn="r">
              <a:spcBef>
                <a:spcPts val="0"/>
              </a:spcBef>
              <a:spcAft>
                <a:spcPts val="0"/>
              </a:spcAft>
              <a:buNone/>
              <a:defRPr sz="1100">
                <a:solidFill>
                  <a:schemeClr val="dk1"/>
                </a:solidFill>
                <a:latin typeface="Arial"/>
                <a:ea typeface="Arial"/>
                <a:cs typeface="Arial"/>
                <a:sym typeface="Arial"/>
              </a:defRPr>
            </a:lvl8pPr>
            <a:lvl9pPr marL="0" marR="0" lvl="8" indent="0" algn="r">
              <a:spcBef>
                <a:spcPts val="0"/>
              </a:spcBef>
              <a:spcAft>
                <a:spcPts val="0"/>
              </a:spcAft>
              <a:buNone/>
              <a:defRPr sz="11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5"/>
        <p:cNvGrpSpPr/>
        <p:nvPr/>
      </p:nvGrpSpPr>
      <p:grpSpPr>
        <a:xfrm>
          <a:off x="0" y="0"/>
          <a:ext cx="0" cy="0"/>
          <a:chOff x="0" y="0"/>
          <a:chExt cx="0" cy="0"/>
        </a:xfrm>
      </p:grpSpPr>
      <p:sp>
        <p:nvSpPr>
          <p:cNvPr id="56" name="Google Shape;56;p58"/>
          <p:cNvSpPr txBox="1">
            <a:spLocks noGrp="1"/>
          </p:cNvSpPr>
          <p:nvPr>
            <p:ph type="dt" idx="10"/>
          </p:nvPr>
        </p:nvSpPr>
        <p:spPr>
          <a:xfrm>
            <a:off x="342900" y="4683919"/>
            <a:ext cx="1600200" cy="357188"/>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58"/>
          <p:cNvSpPr txBox="1">
            <a:spLocks noGrp="1"/>
          </p:cNvSpPr>
          <p:nvPr>
            <p:ph type="ftr" idx="11"/>
          </p:nvPr>
        </p:nvSpPr>
        <p:spPr>
          <a:xfrm>
            <a:off x="2343150" y="4683919"/>
            <a:ext cx="2171700" cy="357188"/>
          </a:xfrm>
          <a:prstGeom prst="rect">
            <a:avLst/>
          </a:prstGeom>
          <a:noFill/>
          <a:ln>
            <a:noFill/>
          </a:ln>
        </p:spPr>
        <p:txBody>
          <a:bodyPr spcFirstLastPara="1" wrap="square" lIns="68575" tIns="34275" rIns="68575" bIns="34275"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58"/>
          <p:cNvSpPr txBox="1">
            <a:spLocks noGrp="1"/>
          </p:cNvSpPr>
          <p:nvPr>
            <p:ph type="sldNum" idx="12"/>
          </p:nvPr>
        </p:nvSpPr>
        <p:spPr>
          <a:xfrm>
            <a:off x="4914900" y="4683919"/>
            <a:ext cx="1600200" cy="357188"/>
          </a:xfrm>
          <a:prstGeom prst="rect">
            <a:avLst/>
          </a:prstGeom>
          <a:noFill/>
          <a:ln>
            <a:noFill/>
          </a:ln>
        </p:spPr>
        <p:txBody>
          <a:bodyPr spcFirstLastPara="1" wrap="square" lIns="68575" tIns="34275" rIns="68575" bIns="34275" anchor="t" anchorCtr="0">
            <a:noAutofit/>
          </a:bodyPr>
          <a:lstStyle>
            <a:lvl1pPr marL="0" marR="0" lvl="0" indent="0" algn="r">
              <a:spcBef>
                <a:spcPts val="0"/>
              </a:spcBef>
              <a:spcAft>
                <a:spcPts val="0"/>
              </a:spcAft>
              <a:buNone/>
              <a:defRPr sz="1100">
                <a:solidFill>
                  <a:schemeClr val="dk1"/>
                </a:solidFill>
                <a:latin typeface="Arial"/>
                <a:ea typeface="Arial"/>
                <a:cs typeface="Arial"/>
                <a:sym typeface="Arial"/>
              </a:defRPr>
            </a:lvl1pPr>
            <a:lvl2pPr marL="0" marR="0" lvl="1" indent="0" algn="r">
              <a:spcBef>
                <a:spcPts val="0"/>
              </a:spcBef>
              <a:spcAft>
                <a:spcPts val="0"/>
              </a:spcAft>
              <a:buNone/>
              <a:defRPr sz="1100">
                <a:solidFill>
                  <a:schemeClr val="dk1"/>
                </a:solidFill>
                <a:latin typeface="Arial"/>
                <a:ea typeface="Arial"/>
                <a:cs typeface="Arial"/>
                <a:sym typeface="Arial"/>
              </a:defRPr>
            </a:lvl2pPr>
            <a:lvl3pPr marL="0" marR="0" lvl="2" indent="0" algn="r">
              <a:spcBef>
                <a:spcPts val="0"/>
              </a:spcBef>
              <a:spcAft>
                <a:spcPts val="0"/>
              </a:spcAft>
              <a:buNone/>
              <a:defRPr sz="1100">
                <a:solidFill>
                  <a:schemeClr val="dk1"/>
                </a:solidFill>
                <a:latin typeface="Arial"/>
                <a:ea typeface="Arial"/>
                <a:cs typeface="Arial"/>
                <a:sym typeface="Arial"/>
              </a:defRPr>
            </a:lvl3pPr>
            <a:lvl4pPr marL="0" marR="0" lvl="3" indent="0" algn="r">
              <a:spcBef>
                <a:spcPts val="0"/>
              </a:spcBef>
              <a:spcAft>
                <a:spcPts val="0"/>
              </a:spcAft>
              <a:buNone/>
              <a:defRPr sz="1100">
                <a:solidFill>
                  <a:schemeClr val="dk1"/>
                </a:solidFill>
                <a:latin typeface="Arial"/>
                <a:ea typeface="Arial"/>
                <a:cs typeface="Arial"/>
                <a:sym typeface="Arial"/>
              </a:defRPr>
            </a:lvl4pPr>
            <a:lvl5pPr marL="0" marR="0" lvl="4" indent="0" algn="r">
              <a:spcBef>
                <a:spcPts val="0"/>
              </a:spcBef>
              <a:spcAft>
                <a:spcPts val="0"/>
              </a:spcAft>
              <a:buNone/>
              <a:defRPr sz="1100">
                <a:solidFill>
                  <a:schemeClr val="dk1"/>
                </a:solidFill>
                <a:latin typeface="Arial"/>
                <a:ea typeface="Arial"/>
                <a:cs typeface="Arial"/>
                <a:sym typeface="Arial"/>
              </a:defRPr>
            </a:lvl5pPr>
            <a:lvl6pPr marL="0" marR="0" lvl="5" indent="0" algn="r">
              <a:spcBef>
                <a:spcPts val="0"/>
              </a:spcBef>
              <a:spcAft>
                <a:spcPts val="0"/>
              </a:spcAft>
              <a:buNone/>
              <a:defRPr sz="1100">
                <a:solidFill>
                  <a:schemeClr val="dk1"/>
                </a:solidFill>
                <a:latin typeface="Arial"/>
                <a:ea typeface="Arial"/>
                <a:cs typeface="Arial"/>
                <a:sym typeface="Arial"/>
              </a:defRPr>
            </a:lvl6pPr>
            <a:lvl7pPr marL="0" marR="0" lvl="6" indent="0" algn="r">
              <a:spcBef>
                <a:spcPts val="0"/>
              </a:spcBef>
              <a:spcAft>
                <a:spcPts val="0"/>
              </a:spcAft>
              <a:buNone/>
              <a:defRPr sz="1100">
                <a:solidFill>
                  <a:schemeClr val="dk1"/>
                </a:solidFill>
                <a:latin typeface="Arial"/>
                <a:ea typeface="Arial"/>
                <a:cs typeface="Arial"/>
                <a:sym typeface="Arial"/>
              </a:defRPr>
            </a:lvl7pPr>
            <a:lvl8pPr marL="0" marR="0" lvl="7" indent="0" algn="r">
              <a:spcBef>
                <a:spcPts val="0"/>
              </a:spcBef>
              <a:spcAft>
                <a:spcPts val="0"/>
              </a:spcAft>
              <a:buNone/>
              <a:defRPr sz="1100">
                <a:solidFill>
                  <a:schemeClr val="dk1"/>
                </a:solidFill>
                <a:latin typeface="Arial"/>
                <a:ea typeface="Arial"/>
                <a:cs typeface="Arial"/>
                <a:sym typeface="Arial"/>
              </a:defRPr>
            </a:lvl8pPr>
            <a:lvl9pPr marL="0" marR="0" lvl="8" indent="0" algn="r">
              <a:spcBef>
                <a:spcPts val="0"/>
              </a:spcBef>
              <a:spcAft>
                <a:spcPts val="0"/>
              </a:spcAft>
              <a:buNone/>
              <a:defRPr sz="11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9"/>
        <p:cNvGrpSpPr/>
        <p:nvPr/>
      </p:nvGrpSpPr>
      <p:grpSpPr>
        <a:xfrm>
          <a:off x="0" y="0"/>
          <a:ext cx="0" cy="0"/>
          <a:chOff x="0" y="0"/>
          <a:chExt cx="0" cy="0"/>
        </a:xfrm>
      </p:grpSpPr>
      <p:sp>
        <p:nvSpPr>
          <p:cNvPr id="60" name="Google Shape;60;p59"/>
          <p:cNvSpPr txBox="1">
            <a:spLocks noGrp="1"/>
          </p:cNvSpPr>
          <p:nvPr>
            <p:ph type="title"/>
          </p:nvPr>
        </p:nvSpPr>
        <p:spPr>
          <a:xfrm>
            <a:off x="342903" y="204787"/>
            <a:ext cx="2256235" cy="871538"/>
          </a:xfrm>
          <a:prstGeom prst="rect">
            <a:avLst/>
          </a:prstGeom>
          <a:noFill/>
          <a:ln>
            <a:noFill/>
          </a:ln>
        </p:spPr>
        <p:txBody>
          <a:bodyPr spcFirstLastPara="1" wrap="square" lIns="68575" tIns="34275" rIns="68575" bIns="34275" anchor="b" anchorCtr="0">
            <a:noAutofit/>
          </a:bodyPr>
          <a:lstStyle>
            <a:lvl1pPr lvl="0" algn="l">
              <a:spcBef>
                <a:spcPts val="0"/>
              </a:spcBef>
              <a:spcAft>
                <a:spcPts val="0"/>
              </a:spcAft>
              <a:buSzPts val="1400"/>
              <a:buNone/>
              <a:defRPr sz="15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1" name="Google Shape;61;p59"/>
          <p:cNvSpPr txBox="1">
            <a:spLocks noGrp="1"/>
          </p:cNvSpPr>
          <p:nvPr>
            <p:ph type="body" idx="1"/>
          </p:nvPr>
        </p:nvSpPr>
        <p:spPr>
          <a:xfrm>
            <a:off x="2681290" y="204791"/>
            <a:ext cx="3833813" cy="4389835"/>
          </a:xfrm>
          <a:prstGeom prst="rect">
            <a:avLst/>
          </a:prstGeom>
          <a:noFill/>
          <a:ln>
            <a:noFill/>
          </a:ln>
        </p:spPr>
        <p:txBody>
          <a:bodyPr spcFirstLastPara="1" wrap="square" lIns="68575" tIns="34275" rIns="68575" bIns="34275" anchor="t" anchorCtr="0">
            <a:noAutofit/>
          </a:bodyPr>
          <a:lstStyle>
            <a:lvl1pPr marL="457200" lvl="0" indent="-381000" algn="l">
              <a:spcBef>
                <a:spcPts val="480"/>
              </a:spcBef>
              <a:spcAft>
                <a:spcPts val="0"/>
              </a:spcAft>
              <a:buSzPts val="2400"/>
              <a:buChar char="▪"/>
              <a:defRPr sz="2400"/>
            </a:lvl1pPr>
            <a:lvl2pPr marL="914400" lvl="1" indent="-361950" algn="l">
              <a:spcBef>
                <a:spcPts val="420"/>
              </a:spcBef>
              <a:spcAft>
                <a:spcPts val="0"/>
              </a:spcAft>
              <a:buSzPts val="2100"/>
              <a:buChar char="▪"/>
              <a:defRPr sz="2100"/>
            </a:lvl2pPr>
            <a:lvl3pPr marL="1371600" lvl="2" indent="-342900" algn="l">
              <a:spcBef>
                <a:spcPts val="360"/>
              </a:spcBef>
              <a:spcAft>
                <a:spcPts val="0"/>
              </a:spcAft>
              <a:buSzPts val="1800"/>
              <a:buChar char="▪"/>
              <a:defRPr sz="1800"/>
            </a:lvl3pPr>
            <a:lvl4pPr marL="1828800" lvl="3" indent="-323850" algn="l">
              <a:spcBef>
                <a:spcPts val="300"/>
              </a:spcBef>
              <a:spcAft>
                <a:spcPts val="0"/>
              </a:spcAft>
              <a:buSzPts val="1500"/>
              <a:buChar char="▪"/>
              <a:defRPr sz="1500"/>
            </a:lvl4pPr>
            <a:lvl5pPr marL="2286000" lvl="4" indent="-323850" algn="l">
              <a:spcBef>
                <a:spcPts val="300"/>
              </a:spcBef>
              <a:spcAft>
                <a:spcPts val="0"/>
              </a:spcAft>
              <a:buSzPts val="1500"/>
              <a:buChar char="▪"/>
              <a:defRPr sz="1500"/>
            </a:lvl5pPr>
            <a:lvl6pPr marL="2743200" lvl="5" indent="-323850" algn="l">
              <a:spcBef>
                <a:spcPts val="300"/>
              </a:spcBef>
              <a:spcAft>
                <a:spcPts val="0"/>
              </a:spcAft>
              <a:buSzPts val="1500"/>
              <a:buChar char="▪"/>
              <a:defRPr sz="1500"/>
            </a:lvl6pPr>
            <a:lvl7pPr marL="3200400" lvl="6" indent="-323850" algn="l">
              <a:spcBef>
                <a:spcPts val="300"/>
              </a:spcBef>
              <a:spcAft>
                <a:spcPts val="0"/>
              </a:spcAft>
              <a:buSzPts val="1500"/>
              <a:buChar char="▪"/>
              <a:defRPr sz="1500"/>
            </a:lvl7pPr>
            <a:lvl8pPr marL="3657600" lvl="7" indent="-323850" algn="l">
              <a:spcBef>
                <a:spcPts val="300"/>
              </a:spcBef>
              <a:spcAft>
                <a:spcPts val="0"/>
              </a:spcAft>
              <a:buSzPts val="1500"/>
              <a:buChar char="▪"/>
              <a:defRPr sz="1500"/>
            </a:lvl8pPr>
            <a:lvl9pPr marL="4114800" lvl="8" indent="-323850" algn="l">
              <a:spcBef>
                <a:spcPts val="300"/>
              </a:spcBef>
              <a:spcAft>
                <a:spcPts val="0"/>
              </a:spcAft>
              <a:buSzPts val="1500"/>
              <a:buChar char="▪"/>
              <a:defRPr sz="1500"/>
            </a:lvl9pPr>
          </a:lstStyle>
          <a:p>
            <a:endParaRPr/>
          </a:p>
        </p:txBody>
      </p:sp>
      <p:sp>
        <p:nvSpPr>
          <p:cNvPr id="62" name="Google Shape;62;p59"/>
          <p:cNvSpPr txBox="1">
            <a:spLocks noGrp="1"/>
          </p:cNvSpPr>
          <p:nvPr>
            <p:ph type="body" idx="2"/>
          </p:nvPr>
        </p:nvSpPr>
        <p:spPr>
          <a:xfrm>
            <a:off x="342903" y="1076328"/>
            <a:ext cx="2256235" cy="3518297"/>
          </a:xfrm>
          <a:prstGeom prst="rect">
            <a:avLst/>
          </a:prstGeom>
          <a:noFill/>
          <a:ln>
            <a:noFill/>
          </a:ln>
        </p:spPr>
        <p:txBody>
          <a:bodyPr spcFirstLastPara="1" wrap="square" lIns="68575" tIns="34275" rIns="68575" bIns="34275" anchor="t" anchorCtr="0">
            <a:noAutofit/>
          </a:bodyPr>
          <a:lstStyle>
            <a:lvl1pPr marL="457200" lvl="0" indent="-228600" algn="l">
              <a:spcBef>
                <a:spcPts val="220"/>
              </a:spcBef>
              <a:spcAft>
                <a:spcPts val="0"/>
              </a:spcAft>
              <a:buSzPts val="1100"/>
              <a:buNone/>
              <a:defRPr sz="1100"/>
            </a:lvl1pPr>
            <a:lvl2pPr marL="914400" lvl="1" indent="-228600" algn="l">
              <a:spcBef>
                <a:spcPts val="180"/>
              </a:spcBef>
              <a:spcAft>
                <a:spcPts val="0"/>
              </a:spcAft>
              <a:buSzPts val="900"/>
              <a:buNone/>
              <a:defRPr sz="900"/>
            </a:lvl2pPr>
            <a:lvl3pPr marL="1371600" lvl="2" indent="-228600" algn="l">
              <a:spcBef>
                <a:spcPts val="160"/>
              </a:spcBef>
              <a:spcAft>
                <a:spcPts val="0"/>
              </a:spcAft>
              <a:buSzPts val="800"/>
              <a:buNone/>
              <a:defRPr sz="800"/>
            </a:lvl3pPr>
            <a:lvl4pPr marL="1828800" lvl="3" indent="-228600" algn="l">
              <a:spcBef>
                <a:spcPts val="140"/>
              </a:spcBef>
              <a:spcAft>
                <a:spcPts val="0"/>
              </a:spcAft>
              <a:buSzPts val="700"/>
              <a:buNone/>
              <a:defRPr sz="700"/>
            </a:lvl4pPr>
            <a:lvl5pPr marL="2286000" lvl="4" indent="-228600" algn="l">
              <a:spcBef>
                <a:spcPts val="140"/>
              </a:spcBef>
              <a:spcAft>
                <a:spcPts val="0"/>
              </a:spcAft>
              <a:buSzPts val="700"/>
              <a:buNone/>
              <a:defRPr sz="700"/>
            </a:lvl5pPr>
            <a:lvl6pPr marL="2743200" lvl="5" indent="-228600" algn="l">
              <a:spcBef>
                <a:spcPts val="140"/>
              </a:spcBef>
              <a:spcAft>
                <a:spcPts val="0"/>
              </a:spcAft>
              <a:buSzPts val="700"/>
              <a:buNone/>
              <a:defRPr sz="700"/>
            </a:lvl6pPr>
            <a:lvl7pPr marL="3200400" lvl="6" indent="-228600" algn="l">
              <a:spcBef>
                <a:spcPts val="140"/>
              </a:spcBef>
              <a:spcAft>
                <a:spcPts val="0"/>
              </a:spcAft>
              <a:buSzPts val="700"/>
              <a:buNone/>
              <a:defRPr sz="700"/>
            </a:lvl7pPr>
            <a:lvl8pPr marL="3657600" lvl="7" indent="-228600" algn="l">
              <a:spcBef>
                <a:spcPts val="140"/>
              </a:spcBef>
              <a:spcAft>
                <a:spcPts val="0"/>
              </a:spcAft>
              <a:buSzPts val="700"/>
              <a:buNone/>
              <a:defRPr sz="700"/>
            </a:lvl8pPr>
            <a:lvl9pPr marL="4114800" lvl="8" indent="-228600" algn="l">
              <a:spcBef>
                <a:spcPts val="140"/>
              </a:spcBef>
              <a:spcAft>
                <a:spcPts val="0"/>
              </a:spcAft>
              <a:buSzPts val="700"/>
              <a:buNone/>
              <a:defRPr sz="700"/>
            </a:lvl9pPr>
          </a:lstStyle>
          <a:p>
            <a:endParaRPr/>
          </a:p>
        </p:txBody>
      </p:sp>
      <p:sp>
        <p:nvSpPr>
          <p:cNvPr id="63" name="Google Shape;63;p59"/>
          <p:cNvSpPr txBox="1">
            <a:spLocks noGrp="1"/>
          </p:cNvSpPr>
          <p:nvPr>
            <p:ph type="dt" idx="10"/>
          </p:nvPr>
        </p:nvSpPr>
        <p:spPr>
          <a:xfrm>
            <a:off x="342900" y="4683919"/>
            <a:ext cx="1600200" cy="357188"/>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59"/>
          <p:cNvSpPr txBox="1">
            <a:spLocks noGrp="1"/>
          </p:cNvSpPr>
          <p:nvPr>
            <p:ph type="ftr" idx="11"/>
          </p:nvPr>
        </p:nvSpPr>
        <p:spPr>
          <a:xfrm>
            <a:off x="2343150" y="4683919"/>
            <a:ext cx="2171700" cy="357188"/>
          </a:xfrm>
          <a:prstGeom prst="rect">
            <a:avLst/>
          </a:prstGeom>
          <a:noFill/>
          <a:ln>
            <a:noFill/>
          </a:ln>
        </p:spPr>
        <p:txBody>
          <a:bodyPr spcFirstLastPara="1" wrap="square" lIns="68575" tIns="34275" rIns="68575" bIns="34275"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59"/>
          <p:cNvSpPr txBox="1">
            <a:spLocks noGrp="1"/>
          </p:cNvSpPr>
          <p:nvPr>
            <p:ph type="sldNum" idx="12"/>
          </p:nvPr>
        </p:nvSpPr>
        <p:spPr>
          <a:xfrm>
            <a:off x="4914900" y="4683919"/>
            <a:ext cx="1600200" cy="357188"/>
          </a:xfrm>
          <a:prstGeom prst="rect">
            <a:avLst/>
          </a:prstGeom>
          <a:noFill/>
          <a:ln>
            <a:noFill/>
          </a:ln>
        </p:spPr>
        <p:txBody>
          <a:bodyPr spcFirstLastPara="1" wrap="square" lIns="68575" tIns="34275" rIns="68575" bIns="34275" anchor="t" anchorCtr="0">
            <a:noAutofit/>
          </a:bodyPr>
          <a:lstStyle>
            <a:lvl1pPr marL="0" marR="0" lvl="0" indent="0" algn="r">
              <a:spcBef>
                <a:spcPts val="0"/>
              </a:spcBef>
              <a:spcAft>
                <a:spcPts val="0"/>
              </a:spcAft>
              <a:buNone/>
              <a:defRPr sz="1100">
                <a:solidFill>
                  <a:schemeClr val="dk1"/>
                </a:solidFill>
                <a:latin typeface="Arial"/>
                <a:ea typeface="Arial"/>
                <a:cs typeface="Arial"/>
                <a:sym typeface="Arial"/>
              </a:defRPr>
            </a:lvl1pPr>
            <a:lvl2pPr marL="0" marR="0" lvl="1" indent="0" algn="r">
              <a:spcBef>
                <a:spcPts val="0"/>
              </a:spcBef>
              <a:spcAft>
                <a:spcPts val="0"/>
              </a:spcAft>
              <a:buNone/>
              <a:defRPr sz="1100">
                <a:solidFill>
                  <a:schemeClr val="dk1"/>
                </a:solidFill>
                <a:latin typeface="Arial"/>
                <a:ea typeface="Arial"/>
                <a:cs typeface="Arial"/>
                <a:sym typeface="Arial"/>
              </a:defRPr>
            </a:lvl2pPr>
            <a:lvl3pPr marL="0" marR="0" lvl="2" indent="0" algn="r">
              <a:spcBef>
                <a:spcPts val="0"/>
              </a:spcBef>
              <a:spcAft>
                <a:spcPts val="0"/>
              </a:spcAft>
              <a:buNone/>
              <a:defRPr sz="1100">
                <a:solidFill>
                  <a:schemeClr val="dk1"/>
                </a:solidFill>
                <a:latin typeface="Arial"/>
                <a:ea typeface="Arial"/>
                <a:cs typeface="Arial"/>
                <a:sym typeface="Arial"/>
              </a:defRPr>
            </a:lvl3pPr>
            <a:lvl4pPr marL="0" marR="0" lvl="3" indent="0" algn="r">
              <a:spcBef>
                <a:spcPts val="0"/>
              </a:spcBef>
              <a:spcAft>
                <a:spcPts val="0"/>
              </a:spcAft>
              <a:buNone/>
              <a:defRPr sz="1100">
                <a:solidFill>
                  <a:schemeClr val="dk1"/>
                </a:solidFill>
                <a:latin typeface="Arial"/>
                <a:ea typeface="Arial"/>
                <a:cs typeface="Arial"/>
                <a:sym typeface="Arial"/>
              </a:defRPr>
            </a:lvl4pPr>
            <a:lvl5pPr marL="0" marR="0" lvl="4" indent="0" algn="r">
              <a:spcBef>
                <a:spcPts val="0"/>
              </a:spcBef>
              <a:spcAft>
                <a:spcPts val="0"/>
              </a:spcAft>
              <a:buNone/>
              <a:defRPr sz="1100">
                <a:solidFill>
                  <a:schemeClr val="dk1"/>
                </a:solidFill>
                <a:latin typeface="Arial"/>
                <a:ea typeface="Arial"/>
                <a:cs typeface="Arial"/>
                <a:sym typeface="Arial"/>
              </a:defRPr>
            </a:lvl5pPr>
            <a:lvl6pPr marL="0" marR="0" lvl="5" indent="0" algn="r">
              <a:spcBef>
                <a:spcPts val="0"/>
              </a:spcBef>
              <a:spcAft>
                <a:spcPts val="0"/>
              </a:spcAft>
              <a:buNone/>
              <a:defRPr sz="1100">
                <a:solidFill>
                  <a:schemeClr val="dk1"/>
                </a:solidFill>
                <a:latin typeface="Arial"/>
                <a:ea typeface="Arial"/>
                <a:cs typeface="Arial"/>
                <a:sym typeface="Arial"/>
              </a:defRPr>
            </a:lvl6pPr>
            <a:lvl7pPr marL="0" marR="0" lvl="6" indent="0" algn="r">
              <a:spcBef>
                <a:spcPts val="0"/>
              </a:spcBef>
              <a:spcAft>
                <a:spcPts val="0"/>
              </a:spcAft>
              <a:buNone/>
              <a:defRPr sz="1100">
                <a:solidFill>
                  <a:schemeClr val="dk1"/>
                </a:solidFill>
                <a:latin typeface="Arial"/>
                <a:ea typeface="Arial"/>
                <a:cs typeface="Arial"/>
                <a:sym typeface="Arial"/>
              </a:defRPr>
            </a:lvl7pPr>
            <a:lvl8pPr marL="0" marR="0" lvl="7" indent="0" algn="r">
              <a:spcBef>
                <a:spcPts val="0"/>
              </a:spcBef>
              <a:spcAft>
                <a:spcPts val="0"/>
              </a:spcAft>
              <a:buNone/>
              <a:defRPr sz="1100">
                <a:solidFill>
                  <a:schemeClr val="dk1"/>
                </a:solidFill>
                <a:latin typeface="Arial"/>
                <a:ea typeface="Arial"/>
                <a:cs typeface="Arial"/>
                <a:sym typeface="Arial"/>
              </a:defRPr>
            </a:lvl8pPr>
            <a:lvl9pPr marL="0" marR="0" lvl="8" indent="0" algn="r">
              <a:spcBef>
                <a:spcPts val="0"/>
              </a:spcBef>
              <a:spcAft>
                <a:spcPts val="0"/>
              </a:spcAft>
              <a:buNone/>
              <a:defRPr sz="11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6"/>
        <p:cNvGrpSpPr/>
        <p:nvPr/>
      </p:nvGrpSpPr>
      <p:grpSpPr>
        <a:xfrm>
          <a:off x="0" y="0"/>
          <a:ext cx="0" cy="0"/>
          <a:chOff x="0" y="0"/>
          <a:chExt cx="0" cy="0"/>
        </a:xfrm>
      </p:grpSpPr>
      <p:sp>
        <p:nvSpPr>
          <p:cNvPr id="67" name="Google Shape;67;p60"/>
          <p:cNvSpPr txBox="1">
            <a:spLocks noGrp="1"/>
          </p:cNvSpPr>
          <p:nvPr>
            <p:ph type="title"/>
          </p:nvPr>
        </p:nvSpPr>
        <p:spPr>
          <a:xfrm>
            <a:off x="1344216" y="3600451"/>
            <a:ext cx="4114800" cy="425054"/>
          </a:xfrm>
          <a:prstGeom prst="rect">
            <a:avLst/>
          </a:prstGeom>
          <a:noFill/>
          <a:ln>
            <a:noFill/>
          </a:ln>
        </p:spPr>
        <p:txBody>
          <a:bodyPr spcFirstLastPara="1" wrap="square" lIns="68575" tIns="34275" rIns="68575" bIns="34275" anchor="b" anchorCtr="0">
            <a:noAutofit/>
          </a:bodyPr>
          <a:lstStyle>
            <a:lvl1pPr lvl="0" algn="l">
              <a:spcBef>
                <a:spcPts val="0"/>
              </a:spcBef>
              <a:spcAft>
                <a:spcPts val="0"/>
              </a:spcAft>
              <a:buSzPts val="1400"/>
              <a:buNone/>
              <a:defRPr sz="15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8" name="Google Shape;68;p60"/>
          <p:cNvSpPr>
            <a:spLocks noGrp="1"/>
          </p:cNvSpPr>
          <p:nvPr>
            <p:ph type="pic" idx="2"/>
          </p:nvPr>
        </p:nvSpPr>
        <p:spPr>
          <a:xfrm>
            <a:off x="1344216" y="459581"/>
            <a:ext cx="4114800" cy="3086100"/>
          </a:xfrm>
          <a:prstGeom prst="rect">
            <a:avLst/>
          </a:prstGeom>
          <a:noFill/>
          <a:ln>
            <a:noFill/>
          </a:ln>
        </p:spPr>
      </p:sp>
      <p:sp>
        <p:nvSpPr>
          <p:cNvPr id="69" name="Google Shape;69;p60"/>
          <p:cNvSpPr txBox="1">
            <a:spLocks noGrp="1"/>
          </p:cNvSpPr>
          <p:nvPr>
            <p:ph type="body" idx="1"/>
          </p:nvPr>
        </p:nvSpPr>
        <p:spPr>
          <a:xfrm>
            <a:off x="1344216" y="4025506"/>
            <a:ext cx="4114800" cy="603647"/>
          </a:xfrm>
          <a:prstGeom prst="rect">
            <a:avLst/>
          </a:prstGeom>
          <a:noFill/>
          <a:ln>
            <a:noFill/>
          </a:ln>
        </p:spPr>
        <p:txBody>
          <a:bodyPr spcFirstLastPara="1" wrap="square" lIns="68575" tIns="34275" rIns="68575" bIns="34275" anchor="t" anchorCtr="0">
            <a:noAutofit/>
          </a:bodyPr>
          <a:lstStyle>
            <a:lvl1pPr marL="457200" lvl="0" indent="-228600" algn="l">
              <a:spcBef>
                <a:spcPts val="220"/>
              </a:spcBef>
              <a:spcAft>
                <a:spcPts val="0"/>
              </a:spcAft>
              <a:buSzPts val="1100"/>
              <a:buNone/>
              <a:defRPr sz="1100"/>
            </a:lvl1pPr>
            <a:lvl2pPr marL="914400" lvl="1" indent="-228600" algn="l">
              <a:spcBef>
                <a:spcPts val="180"/>
              </a:spcBef>
              <a:spcAft>
                <a:spcPts val="0"/>
              </a:spcAft>
              <a:buSzPts val="900"/>
              <a:buNone/>
              <a:defRPr sz="900"/>
            </a:lvl2pPr>
            <a:lvl3pPr marL="1371600" lvl="2" indent="-228600" algn="l">
              <a:spcBef>
                <a:spcPts val="160"/>
              </a:spcBef>
              <a:spcAft>
                <a:spcPts val="0"/>
              </a:spcAft>
              <a:buSzPts val="800"/>
              <a:buNone/>
              <a:defRPr sz="800"/>
            </a:lvl3pPr>
            <a:lvl4pPr marL="1828800" lvl="3" indent="-228600" algn="l">
              <a:spcBef>
                <a:spcPts val="140"/>
              </a:spcBef>
              <a:spcAft>
                <a:spcPts val="0"/>
              </a:spcAft>
              <a:buSzPts val="700"/>
              <a:buNone/>
              <a:defRPr sz="700"/>
            </a:lvl4pPr>
            <a:lvl5pPr marL="2286000" lvl="4" indent="-228600" algn="l">
              <a:spcBef>
                <a:spcPts val="140"/>
              </a:spcBef>
              <a:spcAft>
                <a:spcPts val="0"/>
              </a:spcAft>
              <a:buSzPts val="700"/>
              <a:buNone/>
              <a:defRPr sz="700"/>
            </a:lvl5pPr>
            <a:lvl6pPr marL="2743200" lvl="5" indent="-228600" algn="l">
              <a:spcBef>
                <a:spcPts val="140"/>
              </a:spcBef>
              <a:spcAft>
                <a:spcPts val="0"/>
              </a:spcAft>
              <a:buSzPts val="700"/>
              <a:buNone/>
              <a:defRPr sz="700"/>
            </a:lvl6pPr>
            <a:lvl7pPr marL="3200400" lvl="6" indent="-228600" algn="l">
              <a:spcBef>
                <a:spcPts val="140"/>
              </a:spcBef>
              <a:spcAft>
                <a:spcPts val="0"/>
              </a:spcAft>
              <a:buSzPts val="700"/>
              <a:buNone/>
              <a:defRPr sz="700"/>
            </a:lvl7pPr>
            <a:lvl8pPr marL="3657600" lvl="7" indent="-228600" algn="l">
              <a:spcBef>
                <a:spcPts val="140"/>
              </a:spcBef>
              <a:spcAft>
                <a:spcPts val="0"/>
              </a:spcAft>
              <a:buSzPts val="700"/>
              <a:buNone/>
              <a:defRPr sz="700"/>
            </a:lvl8pPr>
            <a:lvl9pPr marL="4114800" lvl="8" indent="-228600" algn="l">
              <a:spcBef>
                <a:spcPts val="140"/>
              </a:spcBef>
              <a:spcAft>
                <a:spcPts val="0"/>
              </a:spcAft>
              <a:buSzPts val="700"/>
              <a:buNone/>
              <a:defRPr sz="700"/>
            </a:lvl9pPr>
          </a:lstStyle>
          <a:p>
            <a:endParaRPr/>
          </a:p>
        </p:txBody>
      </p:sp>
      <p:sp>
        <p:nvSpPr>
          <p:cNvPr id="70" name="Google Shape;70;p60"/>
          <p:cNvSpPr txBox="1">
            <a:spLocks noGrp="1"/>
          </p:cNvSpPr>
          <p:nvPr>
            <p:ph type="dt" idx="10"/>
          </p:nvPr>
        </p:nvSpPr>
        <p:spPr>
          <a:xfrm>
            <a:off x="342900" y="4683919"/>
            <a:ext cx="1600200" cy="357188"/>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60"/>
          <p:cNvSpPr txBox="1">
            <a:spLocks noGrp="1"/>
          </p:cNvSpPr>
          <p:nvPr>
            <p:ph type="ftr" idx="11"/>
          </p:nvPr>
        </p:nvSpPr>
        <p:spPr>
          <a:xfrm>
            <a:off x="2343150" y="4683919"/>
            <a:ext cx="2171700" cy="357188"/>
          </a:xfrm>
          <a:prstGeom prst="rect">
            <a:avLst/>
          </a:prstGeom>
          <a:noFill/>
          <a:ln>
            <a:noFill/>
          </a:ln>
        </p:spPr>
        <p:txBody>
          <a:bodyPr spcFirstLastPara="1" wrap="square" lIns="68575" tIns="34275" rIns="68575" bIns="34275"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60"/>
          <p:cNvSpPr txBox="1">
            <a:spLocks noGrp="1"/>
          </p:cNvSpPr>
          <p:nvPr>
            <p:ph type="sldNum" idx="12"/>
          </p:nvPr>
        </p:nvSpPr>
        <p:spPr>
          <a:xfrm>
            <a:off x="4914900" y="4683919"/>
            <a:ext cx="1600200" cy="357188"/>
          </a:xfrm>
          <a:prstGeom prst="rect">
            <a:avLst/>
          </a:prstGeom>
          <a:noFill/>
          <a:ln>
            <a:noFill/>
          </a:ln>
        </p:spPr>
        <p:txBody>
          <a:bodyPr spcFirstLastPara="1" wrap="square" lIns="68575" tIns="34275" rIns="68575" bIns="34275" anchor="t" anchorCtr="0">
            <a:noAutofit/>
          </a:bodyPr>
          <a:lstStyle>
            <a:lvl1pPr marL="0" marR="0" lvl="0" indent="0" algn="r">
              <a:spcBef>
                <a:spcPts val="0"/>
              </a:spcBef>
              <a:spcAft>
                <a:spcPts val="0"/>
              </a:spcAft>
              <a:buNone/>
              <a:defRPr sz="1100">
                <a:solidFill>
                  <a:schemeClr val="dk1"/>
                </a:solidFill>
                <a:latin typeface="Arial"/>
                <a:ea typeface="Arial"/>
                <a:cs typeface="Arial"/>
                <a:sym typeface="Arial"/>
              </a:defRPr>
            </a:lvl1pPr>
            <a:lvl2pPr marL="0" marR="0" lvl="1" indent="0" algn="r">
              <a:spcBef>
                <a:spcPts val="0"/>
              </a:spcBef>
              <a:spcAft>
                <a:spcPts val="0"/>
              </a:spcAft>
              <a:buNone/>
              <a:defRPr sz="1100">
                <a:solidFill>
                  <a:schemeClr val="dk1"/>
                </a:solidFill>
                <a:latin typeface="Arial"/>
                <a:ea typeface="Arial"/>
                <a:cs typeface="Arial"/>
                <a:sym typeface="Arial"/>
              </a:defRPr>
            </a:lvl2pPr>
            <a:lvl3pPr marL="0" marR="0" lvl="2" indent="0" algn="r">
              <a:spcBef>
                <a:spcPts val="0"/>
              </a:spcBef>
              <a:spcAft>
                <a:spcPts val="0"/>
              </a:spcAft>
              <a:buNone/>
              <a:defRPr sz="1100">
                <a:solidFill>
                  <a:schemeClr val="dk1"/>
                </a:solidFill>
                <a:latin typeface="Arial"/>
                <a:ea typeface="Arial"/>
                <a:cs typeface="Arial"/>
                <a:sym typeface="Arial"/>
              </a:defRPr>
            </a:lvl3pPr>
            <a:lvl4pPr marL="0" marR="0" lvl="3" indent="0" algn="r">
              <a:spcBef>
                <a:spcPts val="0"/>
              </a:spcBef>
              <a:spcAft>
                <a:spcPts val="0"/>
              </a:spcAft>
              <a:buNone/>
              <a:defRPr sz="1100">
                <a:solidFill>
                  <a:schemeClr val="dk1"/>
                </a:solidFill>
                <a:latin typeface="Arial"/>
                <a:ea typeface="Arial"/>
                <a:cs typeface="Arial"/>
                <a:sym typeface="Arial"/>
              </a:defRPr>
            </a:lvl4pPr>
            <a:lvl5pPr marL="0" marR="0" lvl="4" indent="0" algn="r">
              <a:spcBef>
                <a:spcPts val="0"/>
              </a:spcBef>
              <a:spcAft>
                <a:spcPts val="0"/>
              </a:spcAft>
              <a:buNone/>
              <a:defRPr sz="1100">
                <a:solidFill>
                  <a:schemeClr val="dk1"/>
                </a:solidFill>
                <a:latin typeface="Arial"/>
                <a:ea typeface="Arial"/>
                <a:cs typeface="Arial"/>
                <a:sym typeface="Arial"/>
              </a:defRPr>
            </a:lvl5pPr>
            <a:lvl6pPr marL="0" marR="0" lvl="5" indent="0" algn="r">
              <a:spcBef>
                <a:spcPts val="0"/>
              </a:spcBef>
              <a:spcAft>
                <a:spcPts val="0"/>
              </a:spcAft>
              <a:buNone/>
              <a:defRPr sz="1100">
                <a:solidFill>
                  <a:schemeClr val="dk1"/>
                </a:solidFill>
                <a:latin typeface="Arial"/>
                <a:ea typeface="Arial"/>
                <a:cs typeface="Arial"/>
                <a:sym typeface="Arial"/>
              </a:defRPr>
            </a:lvl6pPr>
            <a:lvl7pPr marL="0" marR="0" lvl="6" indent="0" algn="r">
              <a:spcBef>
                <a:spcPts val="0"/>
              </a:spcBef>
              <a:spcAft>
                <a:spcPts val="0"/>
              </a:spcAft>
              <a:buNone/>
              <a:defRPr sz="1100">
                <a:solidFill>
                  <a:schemeClr val="dk1"/>
                </a:solidFill>
                <a:latin typeface="Arial"/>
                <a:ea typeface="Arial"/>
                <a:cs typeface="Arial"/>
                <a:sym typeface="Arial"/>
              </a:defRPr>
            </a:lvl7pPr>
            <a:lvl8pPr marL="0" marR="0" lvl="7" indent="0" algn="r">
              <a:spcBef>
                <a:spcPts val="0"/>
              </a:spcBef>
              <a:spcAft>
                <a:spcPts val="0"/>
              </a:spcAft>
              <a:buNone/>
              <a:defRPr sz="1100">
                <a:solidFill>
                  <a:schemeClr val="dk1"/>
                </a:solidFill>
                <a:latin typeface="Arial"/>
                <a:ea typeface="Arial"/>
                <a:cs typeface="Arial"/>
                <a:sym typeface="Arial"/>
              </a:defRPr>
            </a:lvl8pPr>
            <a:lvl9pPr marL="0" marR="0" lvl="8" indent="0" algn="r">
              <a:spcBef>
                <a:spcPts val="0"/>
              </a:spcBef>
              <a:spcAft>
                <a:spcPts val="0"/>
              </a:spcAft>
              <a:buNone/>
              <a:defRPr sz="11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1"/>
          <p:cNvSpPr txBox="1">
            <a:spLocks noGrp="1"/>
          </p:cNvSpPr>
          <p:nvPr>
            <p:ph type="title"/>
          </p:nvPr>
        </p:nvSpPr>
        <p:spPr>
          <a:xfrm>
            <a:off x="0" y="-19050"/>
            <a:ext cx="9144000" cy="85725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400"/>
              <a:buNone/>
              <a:defRPr sz="3300" b="0" i="0" u="none" strike="noStrike" cap="none">
                <a:solidFill>
                  <a:schemeClr val="dk2"/>
                </a:solidFill>
                <a:latin typeface="Calibri"/>
                <a:ea typeface="Calibri"/>
                <a:cs typeface="Calibri"/>
                <a:sym typeface="Calibri"/>
              </a:defRPr>
            </a:lvl1pPr>
            <a:lvl2pPr marR="0" lvl="1" algn="ctr" rtl="0">
              <a:spcBef>
                <a:spcPts val="0"/>
              </a:spcBef>
              <a:spcAft>
                <a:spcPts val="0"/>
              </a:spcAft>
              <a:buSzPts val="1400"/>
              <a:buNone/>
              <a:defRPr sz="33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33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33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33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33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33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33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3300" b="0" i="0" u="none" strike="noStrike" cap="none">
                <a:solidFill>
                  <a:schemeClr val="dk2"/>
                </a:solidFill>
                <a:latin typeface="Arial"/>
                <a:ea typeface="Arial"/>
                <a:cs typeface="Arial"/>
                <a:sym typeface="Arial"/>
              </a:defRPr>
            </a:lvl9pPr>
          </a:lstStyle>
          <a:p>
            <a:endParaRPr/>
          </a:p>
        </p:txBody>
      </p:sp>
      <p:sp>
        <p:nvSpPr>
          <p:cNvPr id="11" name="Google Shape;11;p51"/>
          <p:cNvSpPr txBox="1">
            <a:spLocks noGrp="1"/>
          </p:cNvSpPr>
          <p:nvPr>
            <p:ph type="body" idx="1"/>
          </p:nvPr>
        </p:nvSpPr>
        <p:spPr>
          <a:xfrm>
            <a:off x="304800" y="1047752"/>
            <a:ext cx="8534400" cy="3546873"/>
          </a:xfrm>
          <a:prstGeom prst="rect">
            <a:avLst/>
          </a:prstGeom>
          <a:noFill/>
          <a:ln>
            <a:noFill/>
          </a:ln>
        </p:spPr>
        <p:txBody>
          <a:bodyPr spcFirstLastPara="1" wrap="square" lIns="68575" tIns="34275" rIns="68575" bIns="34275" anchor="t" anchorCtr="0">
            <a:noAutofit/>
          </a:bodyPr>
          <a:lstStyle>
            <a:lvl1pPr marL="457200" marR="0" lvl="0" indent="-381000" algn="l" rtl="0">
              <a:spcBef>
                <a:spcPts val="480"/>
              </a:spcBef>
              <a:spcAft>
                <a:spcPts val="0"/>
              </a:spcAft>
              <a:buClr>
                <a:schemeClr val="accent2"/>
              </a:buClr>
              <a:buSzPts val="2400"/>
              <a:buFont typeface="Noto Sans Symbols"/>
              <a:buChar char="▪"/>
              <a:defRPr sz="2400" b="0" i="0" u="none" strike="noStrike" cap="none">
                <a:solidFill>
                  <a:schemeClr val="accent2"/>
                </a:solidFill>
                <a:latin typeface="Calibri"/>
                <a:ea typeface="Calibri"/>
                <a:cs typeface="Calibri"/>
                <a:sym typeface="Calibri"/>
              </a:defRPr>
            </a:lvl1pPr>
            <a:lvl2pPr marL="914400" marR="0" lvl="1" indent="-361950" algn="l" rtl="0">
              <a:spcBef>
                <a:spcPts val="420"/>
              </a:spcBef>
              <a:spcAft>
                <a:spcPts val="0"/>
              </a:spcAft>
              <a:buClr>
                <a:schemeClr val="dk1"/>
              </a:buClr>
              <a:buSzPts val="2100"/>
              <a:buFont typeface="Noto Sans Symbols"/>
              <a:buChar char="▪"/>
              <a:defRPr sz="21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accent2"/>
              </a:buClr>
              <a:buSzPts val="18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23850" algn="l" rtl="0">
              <a:spcBef>
                <a:spcPts val="300"/>
              </a:spcBef>
              <a:spcAft>
                <a:spcPts val="0"/>
              </a:spcAft>
              <a:buClr>
                <a:schemeClr val="dk1"/>
              </a:buClr>
              <a:buSzPts val="1500"/>
              <a:buFont typeface="Noto Sans Symbols"/>
              <a:buChar char="▪"/>
              <a:defRPr sz="1500" b="0" i="0" u="none" strike="noStrike" cap="none">
                <a:solidFill>
                  <a:schemeClr val="dk1"/>
                </a:solidFill>
                <a:latin typeface="Calibri"/>
                <a:ea typeface="Calibri"/>
                <a:cs typeface="Calibri"/>
                <a:sym typeface="Calibri"/>
              </a:defRPr>
            </a:lvl4pPr>
            <a:lvl5pPr marL="2286000" marR="0" lvl="4" indent="-323850" algn="l" rtl="0">
              <a:spcBef>
                <a:spcPts val="300"/>
              </a:spcBef>
              <a:spcAft>
                <a:spcPts val="0"/>
              </a:spcAft>
              <a:buClr>
                <a:schemeClr val="accent2"/>
              </a:buClr>
              <a:buSzPts val="1500"/>
              <a:buFont typeface="Noto Sans Symbols"/>
              <a:buChar char="▪"/>
              <a:defRPr sz="1500" b="0" i="0" u="none" strike="noStrike" cap="none">
                <a:solidFill>
                  <a:schemeClr val="dk1"/>
                </a:solidFill>
                <a:latin typeface="Calibri"/>
                <a:ea typeface="Calibri"/>
                <a:cs typeface="Calibri"/>
                <a:sym typeface="Calibri"/>
              </a:defRPr>
            </a:lvl5pPr>
            <a:lvl6pPr marL="2743200" marR="0" lvl="5" indent="-323850" algn="l" rtl="0">
              <a:spcBef>
                <a:spcPts val="300"/>
              </a:spcBef>
              <a:spcAft>
                <a:spcPts val="0"/>
              </a:spcAft>
              <a:buClr>
                <a:schemeClr val="accent2"/>
              </a:buClr>
              <a:buSzPts val="1500"/>
              <a:buFont typeface="Noto Sans Symbols"/>
              <a:buChar char="▪"/>
              <a:defRPr sz="1500" b="0" i="0" u="none" strike="noStrike" cap="none">
                <a:solidFill>
                  <a:schemeClr val="dk1"/>
                </a:solidFill>
                <a:latin typeface="Arial"/>
                <a:ea typeface="Arial"/>
                <a:cs typeface="Arial"/>
                <a:sym typeface="Arial"/>
              </a:defRPr>
            </a:lvl6pPr>
            <a:lvl7pPr marL="3200400" marR="0" lvl="6" indent="-323850" algn="l" rtl="0">
              <a:spcBef>
                <a:spcPts val="300"/>
              </a:spcBef>
              <a:spcAft>
                <a:spcPts val="0"/>
              </a:spcAft>
              <a:buClr>
                <a:schemeClr val="accent2"/>
              </a:buClr>
              <a:buSzPts val="1500"/>
              <a:buFont typeface="Noto Sans Symbols"/>
              <a:buChar char="▪"/>
              <a:defRPr sz="1500" b="0" i="0" u="none" strike="noStrike" cap="none">
                <a:solidFill>
                  <a:schemeClr val="dk1"/>
                </a:solidFill>
                <a:latin typeface="Arial"/>
                <a:ea typeface="Arial"/>
                <a:cs typeface="Arial"/>
                <a:sym typeface="Arial"/>
              </a:defRPr>
            </a:lvl7pPr>
            <a:lvl8pPr marL="3657600" marR="0" lvl="7" indent="-323850" algn="l" rtl="0">
              <a:spcBef>
                <a:spcPts val="300"/>
              </a:spcBef>
              <a:spcAft>
                <a:spcPts val="0"/>
              </a:spcAft>
              <a:buClr>
                <a:schemeClr val="accent2"/>
              </a:buClr>
              <a:buSzPts val="1500"/>
              <a:buFont typeface="Noto Sans Symbols"/>
              <a:buChar char="▪"/>
              <a:defRPr sz="1500" b="0" i="0" u="none" strike="noStrike" cap="none">
                <a:solidFill>
                  <a:schemeClr val="dk1"/>
                </a:solidFill>
                <a:latin typeface="Arial"/>
                <a:ea typeface="Arial"/>
                <a:cs typeface="Arial"/>
                <a:sym typeface="Arial"/>
              </a:defRPr>
            </a:lvl8pPr>
            <a:lvl9pPr marL="4114800" marR="0" lvl="8" indent="-323850" algn="l" rtl="0">
              <a:spcBef>
                <a:spcPts val="300"/>
              </a:spcBef>
              <a:spcAft>
                <a:spcPts val="0"/>
              </a:spcAft>
              <a:buClr>
                <a:schemeClr val="accent2"/>
              </a:buClr>
              <a:buSzPts val="1500"/>
              <a:buFont typeface="Noto Sans Symbols"/>
              <a:buChar char="▪"/>
              <a:defRPr sz="1500" b="0" i="0" u="none" strike="noStrike" cap="none">
                <a:solidFill>
                  <a:schemeClr val="dk1"/>
                </a:solidFill>
                <a:latin typeface="Arial"/>
                <a:ea typeface="Arial"/>
                <a:cs typeface="Arial"/>
                <a:sym typeface="Arial"/>
              </a:defRPr>
            </a:lvl9pPr>
          </a:lstStyle>
          <a:p>
            <a:endParaRPr/>
          </a:p>
        </p:txBody>
      </p:sp>
      <p:sp>
        <p:nvSpPr>
          <p:cNvPr id="12" name="Google Shape;12;p51"/>
          <p:cNvSpPr txBox="1">
            <a:spLocks noGrp="1"/>
          </p:cNvSpPr>
          <p:nvPr>
            <p:ph type="dt" idx="10"/>
          </p:nvPr>
        </p:nvSpPr>
        <p:spPr>
          <a:xfrm>
            <a:off x="342900" y="4683919"/>
            <a:ext cx="1600200" cy="357188"/>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400"/>
              <a:buNone/>
              <a:defRPr sz="11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51"/>
          <p:cNvSpPr txBox="1">
            <a:spLocks noGrp="1"/>
          </p:cNvSpPr>
          <p:nvPr>
            <p:ph type="ftr" idx="11"/>
          </p:nvPr>
        </p:nvSpPr>
        <p:spPr>
          <a:xfrm>
            <a:off x="2343150" y="4683919"/>
            <a:ext cx="2171700" cy="357188"/>
          </a:xfrm>
          <a:prstGeom prst="rect">
            <a:avLst/>
          </a:prstGeom>
          <a:noFill/>
          <a:ln>
            <a:noFill/>
          </a:ln>
        </p:spPr>
        <p:txBody>
          <a:bodyPr spcFirstLastPara="1" wrap="square" lIns="68575" tIns="34275" rIns="68575" bIns="34275" anchor="t" anchorCtr="0">
            <a:noAutofit/>
          </a:bodyPr>
          <a:lstStyle>
            <a:lvl1pPr marR="0" lvl="0" algn="ctr" rtl="0">
              <a:spcBef>
                <a:spcPts val="0"/>
              </a:spcBef>
              <a:spcAft>
                <a:spcPts val="0"/>
              </a:spcAft>
              <a:buSzPts val="1400"/>
              <a:buNone/>
              <a:defRPr sz="11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51"/>
          <p:cNvSpPr txBox="1">
            <a:spLocks noGrp="1"/>
          </p:cNvSpPr>
          <p:nvPr>
            <p:ph type="sldNum" idx="12"/>
          </p:nvPr>
        </p:nvSpPr>
        <p:spPr>
          <a:xfrm>
            <a:off x="4914900" y="4683919"/>
            <a:ext cx="1600200" cy="357188"/>
          </a:xfrm>
          <a:prstGeom prst="rect">
            <a:avLst/>
          </a:prstGeom>
          <a:noFill/>
          <a:ln>
            <a:noFill/>
          </a:ln>
        </p:spPr>
        <p:txBody>
          <a:bodyPr spcFirstLastPara="1" wrap="square" lIns="68575" tIns="34275" rIns="68575" bIns="34275" anchor="t" anchorCtr="0">
            <a:noAutofit/>
          </a:bodyPr>
          <a:lstStyle>
            <a:lvl1pPr marL="0" marR="0" lvl="0" indent="0" algn="r" rtl="0">
              <a:spcBef>
                <a:spcPts val="0"/>
              </a:spcBef>
              <a:spcAft>
                <a:spcPts val="0"/>
              </a:spcAft>
              <a:buNone/>
              <a:defRPr sz="110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11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11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11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11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11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11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11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11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5" name="Google Shape;15;p51"/>
          <p:cNvSpPr/>
          <p:nvPr/>
        </p:nvSpPr>
        <p:spPr>
          <a:xfrm>
            <a:off x="0" y="773433"/>
            <a:ext cx="9144000" cy="45719"/>
          </a:xfrm>
          <a:prstGeom prst="rect">
            <a:avLst/>
          </a:prstGeom>
          <a:gradFill>
            <a:gsLst>
              <a:gs pos="0">
                <a:srgbClr val="0000CC"/>
              </a:gs>
              <a:gs pos="100000">
                <a:schemeClr val="dk1"/>
              </a:gs>
            </a:gsLst>
            <a:lin ang="0" scaled="0"/>
          </a:gradFill>
          <a:ln w="9525"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sa.berkeley.edu/conduct/resources/wellness"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mailto:cs188@berkeley.edu"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0.png"/><Relationship Id="rId4"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5.png"/><Relationship Id="rId4" Type="http://schemas.openxmlformats.org/officeDocument/2006/relationships/notesSlide" Target="../notesSlides/notesSlide33.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46.png"/><Relationship Id="rId4" Type="http://schemas.openxmlformats.org/officeDocument/2006/relationships/notesSlide" Target="../notesSlides/notesSlide3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gif"/><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jpg"/><Relationship Id="rId11" Type="http://schemas.openxmlformats.org/officeDocument/2006/relationships/image" Target="../media/image24.png"/><Relationship Id="rId5" Type="http://schemas.openxmlformats.org/officeDocument/2006/relationships/image" Target="../media/image18.jp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7.jpeg"/><Relationship Id="rId9" Type="http://schemas.openxmlformats.org/officeDocument/2006/relationships/image" Target="../media/image22.png"/><Relationship Id="rId1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hyperlink" Target="http://inst.eecs.berkeley.edu/~cs188/su22/"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mailto:cs188@berkeley.edu" TargetMode="External"/><Relationship Id="rId5" Type="http://schemas.openxmlformats.org/officeDocument/2006/relationships/hyperlink" Target="https://www.gradescope.com/courses/399015e" TargetMode="External"/><Relationship Id="rId4" Type="http://schemas.openxmlformats.org/officeDocument/2006/relationships/hyperlink" Target="https://piazza.com/berkeley/summer2022/cs188"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
          <p:cNvSpPr txBox="1">
            <a:spLocks noGrp="1"/>
          </p:cNvSpPr>
          <p:nvPr>
            <p:ph type="ctrTitle"/>
          </p:nvPr>
        </p:nvSpPr>
        <p:spPr>
          <a:xfrm>
            <a:off x="0" y="209550"/>
            <a:ext cx="9144000" cy="1102519"/>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accent2"/>
              </a:buClr>
              <a:buSzPts val="3300"/>
              <a:buFont typeface="Calibri"/>
              <a:buNone/>
            </a:pPr>
            <a:r>
              <a:rPr lang="en-US"/>
              <a:t>CS 188: Artificial Intelligence</a:t>
            </a:r>
            <a:br>
              <a:rPr lang="en-US"/>
            </a:br>
            <a:endParaRPr sz="2700"/>
          </a:p>
        </p:txBody>
      </p:sp>
      <p:sp>
        <p:nvSpPr>
          <p:cNvPr id="91" name="Google Shape;91;p1"/>
          <p:cNvSpPr txBox="1">
            <a:spLocks noGrp="1"/>
          </p:cNvSpPr>
          <p:nvPr>
            <p:ph type="subTitle" idx="1"/>
          </p:nvPr>
        </p:nvSpPr>
        <p:spPr>
          <a:xfrm>
            <a:off x="0" y="971550"/>
            <a:ext cx="9144000" cy="1143000"/>
          </a:xfrm>
          <a:prstGeom prst="rect">
            <a:avLst/>
          </a:prstGeom>
          <a:noFill/>
          <a:ln>
            <a:noFill/>
          </a:ln>
        </p:spPr>
        <p:txBody>
          <a:bodyPr spcFirstLastPara="1" wrap="square" lIns="68575" tIns="34275" rIns="68575" bIns="34275" anchor="t" anchorCtr="0">
            <a:noAutofit/>
          </a:bodyPr>
          <a:lstStyle/>
          <a:p>
            <a:pPr marL="0" lvl="0" indent="0" algn="ctr" rtl="0">
              <a:spcBef>
                <a:spcPts val="0"/>
              </a:spcBef>
              <a:spcAft>
                <a:spcPts val="0"/>
              </a:spcAft>
              <a:buSzPts val="3200"/>
              <a:buNone/>
            </a:pPr>
            <a:r>
              <a:rPr lang="en-US" sz="3200"/>
              <a:t>Introduction</a:t>
            </a:r>
            <a:endParaRPr/>
          </a:p>
        </p:txBody>
      </p:sp>
      <p:sp>
        <p:nvSpPr>
          <p:cNvPr id="92" name="Google Shape;92;p1"/>
          <p:cNvSpPr txBox="1"/>
          <p:nvPr/>
        </p:nvSpPr>
        <p:spPr>
          <a:xfrm>
            <a:off x="1143000" y="4686301"/>
            <a:ext cx="4400550" cy="346247"/>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Palatino"/>
              <a:ea typeface="Palatino"/>
              <a:cs typeface="Palatino"/>
              <a:sym typeface="Palatino"/>
            </a:endParaRPr>
          </a:p>
        </p:txBody>
      </p:sp>
      <p:sp>
        <p:nvSpPr>
          <p:cNvPr id="93" name="Google Shape;93;p1"/>
          <p:cNvSpPr txBox="1"/>
          <p:nvPr/>
        </p:nvSpPr>
        <p:spPr>
          <a:xfrm>
            <a:off x="0" y="4019550"/>
            <a:ext cx="9144000" cy="10440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Clr>
                <a:schemeClr val="dk1"/>
              </a:buClr>
              <a:buSzPts val="1800"/>
              <a:buFont typeface="Palatino"/>
              <a:buNone/>
            </a:pPr>
            <a:r>
              <a:rPr lang="en-US" sz="1800" b="0" i="0" u="none" strike="noStrike" cap="none" dirty="0">
                <a:solidFill>
                  <a:schemeClr val="dk1"/>
                </a:solidFill>
                <a:latin typeface="Palatino"/>
                <a:ea typeface="Palatino"/>
                <a:cs typeface="Palatino"/>
                <a:sym typeface="Palatino"/>
              </a:rPr>
              <a:t>Instructor: Angela Liu, </a:t>
            </a:r>
            <a:r>
              <a:rPr lang="en-US" sz="1800" b="0" i="0" u="none" strike="noStrike" cap="none" dirty="0" err="1">
                <a:solidFill>
                  <a:schemeClr val="dk1"/>
                </a:solidFill>
                <a:latin typeface="Palatino"/>
                <a:ea typeface="Palatino"/>
                <a:cs typeface="Palatino"/>
                <a:sym typeface="Palatino"/>
              </a:rPr>
              <a:t>Yanlai</a:t>
            </a:r>
            <a:r>
              <a:rPr lang="en-US" sz="1800" b="0" i="0" u="none" strike="noStrike" cap="none" dirty="0">
                <a:solidFill>
                  <a:schemeClr val="dk1"/>
                </a:solidFill>
                <a:latin typeface="Palatino"/>
                <a:ea typeface="Palatino"/>
                <a:cs typeface="Palatino"/>
                <a:sym typeface="Palatino"/>
              </a:rPr>
              <a:t> Yang</a:t>
            </a:r>
            <a:endParaRPr sz="1800" b="0" i="0" u="none" strike="noStrike" cap="none" dirty="0">
              <a:solidFill>
                <a:schemeClr val="dk1"/>
              </a:solidFill>
              <a:latin typeface="Arial"/>
              <a:ea typeface="Arial"/>
              <a:cs typeface="Arial"/>
              <a:sym typeface="Arial"/>
            </a:endParaRPr>
          </a:p>
          <a:p>
            <a:pPr marL="0" marR="0" lvl="0" indent="0" algn="ctr" rtl="0">
              <a:spcBef>
                <a:spcPts val="900"/>
              </a:spcBef>
              <a:spcAft>
                <a:spcPts val="0"/>
              </a:spcAft>
              <a:buClr>
                <a:schemeClr val="dk1"/>
              </a:buClr>
              <a:buSzPts val="1800"/>
              <a:buFont typeface="Palatino"/>
              <a:buNone/>
            </a:pPr>
            <a:r>
              <a:rPr lang="en-US" sz="1800" b="0" i="0" u="none" strike="noStrike" cap="none" dirty="0">
                <a:solidFill>
                  <a:schemeClr val="dk1"/>
                </a:solidFill>
                <a:latin typeface="Palatino"/>
                <a:ea typeface="Palatino"/>
                <a:cs typeface="Palatino"/>
                <a:sym typeface="Palatino"/>
              </a:rPr>
              <a:t>University of California, Berkeley</a:t>
            </a:r>
            <a:endParaRPr sz="1800" b="0" i="0" u="none" strike="noStrike" cap="none" dirty="0">
              <a:solidFill>
                <a:schemeClr val="dk1"/>
              </a:solidFill>
              <a:latin typeface="Arial"/>
              <a:ea typeface="Arial"/>
              <a:cs typeface="Arial"/>
              <a:sym typeface="Arial"/>
            </a:endParaRPr>
          </a:p>
          <a:p>
            <a:pPr marL="0" marR="0" lvl="0" indent="0" algn="ctr" rtl="0">
              <a:spcBef>
                <a:spcPts val="700"/>
              </a:spcBef>
              <a:spcAft>
                <a:spcPts val="0"/>
              </a:spcAft>
              <a:buClr>
                <a:schemeClr val="dk1"/>
              </a:buClr>
              <a:buSzPts val="1400"/>
              <a:buFont typeface="Palatino"/>
              <a:buNone/>
            </a:pPr>
            <a:r>
              <a:rPr lang="en-US" b="0" i="0" u="none" strike="noStrike" cap="none" dirty="0">
                <a:solidFill>
                  <a:schemeClr val="dk1"/>
                </a:solidFill>
                <a:latin typeface="Palatino"/>
                <a:ea typeface="Palatino"/>
                <a:cs typeface="Palatino"/>
                <a:sym typeface="Palatino"/>
              </a:rPr>
              <a:t>(slides adapted from Dan Klein,</a:t>
            </a:r>
            <a:r>
              <a:rPr lang="en-US" b="0" i="0" u="none" strike="noStrike" cap="none" dirty="0">
                <a:solidFill>
                  <a:srgbClr val="000000"/>
                </a:solidFill>
                <a:latin typeface="Palatino"/>
                <a:ea typeface="Palatino"/>
                <a:cs typeface="Palatino"/>
                <a:sym typeface="Palatino"/>
              </a:rPr>
              <a:t> </a:t>
            </a:r>
            <a:r>
              <a:rPr lang="en-US" b="0" i="0" u="none" strike="noStrike" cap="none" dirty="0">
                <a:solidFill>
                  <a:schemeClr val="dk1"/>
                </a:solidFill>
                <a:latin typeface="Palatino"/>
                <a:ea typeface="Palatino"/>
                <a:cs typeface="Palatino"/>
                <a:sym typeface="Palatino"/>
              </a:rPr>
              <a:t>Pieter </a:t>
            </a:r>
            <a:r>
              <a:rPr lang="en-US" b="0" i="0" u="none" strike="noStrike" cap="none" dirty="0" err="1">
                <a:solidFill>
                  <a:schemeClr val="dk1"/>
                </a:solidFill>
                <a:latin typeface="Palatino"/>
                <a:ea typeface="Palatino"/>
                <a:cs typeface="Palatino"/>
                <a:sym typeface="Palatino"/>
              </a:rPr>
              <a:t>Abbeel</a:t>
            </a:r>
            <a:r>
              <a:rPr lang="en-US" b="0" i="0" u="none" strike="noStrike" cap="none" dirty="0">
                <a:solidFill>
                  <a:schemeClr val="dk1"/>
                </a:solidFill>
                <a:latin typeface="Palatino"/>
                <a:ea typeface="Palatino"/>
                <a:cs typeface="Palatino"/>
                <a:sym typeface="Palatino"/>
              </a:rPr>
              <a:t>, </a:t>
            </a:r>
            <a:r>
              <a:rPr lang="en-US" b="0" i="0" u="none" strike="noStrike" cap="none" dirty="0">
                <a:solidFill>
                  <a:schemeClr val="dk1"/>
                </a:solidFill>
                <a:latin typeface="Palatino"/>
                <a:ea typeface="Palatino"/>
                <a:cs typeface="Palatino"/>
                <a:sym typeface="Palatin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St</a:t>
            </a:r>
            <a:r>
              <a:rPr lang="en-US" b="0" i="0" u="none" strike="noStrike" cap="none" dirty="0">
                <a:solidFill>
                  <a:schemeClr val="dk1"/>
                </a:solidFill>
                <a:latin typeface="Palatino"/>
                <a:ea typeface="Palatino"/>
                <a:cs typeface="Palatino"/>
                <a:sym typeface="Palatin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uart Russell</a:t>
            </a:r>
            <a:r>
              <a:rPr lang="en-US" b="0" i="0" u="none" strike="noStrike" cap="none" dirty="0">
                <a:solidFill>
                  <a:schemeClr val="dk1"/>
                </a:solidFill>
                <a:latin typeface="Palatino"/>
                <a:ea typeface="Palatino"/>
                <a:cs typeface="Palatino"/>
                <a:sym typeface="Palatino"/>
              </a:rPr>
              <a:t>, Anca Dragan, et al)</a:t>
            </a:r>
            <a:endParaRPr b="0" i="0" u="none" strike="noStrike" cap="none" dirty="0">
              <a:solidFill>
                <a:schemeClr val="dk1"/>
              </a:solidFill>
              <a:latin typeface="Arial"/>
              <a:ea typeface="Arial"/>
              <a:cs typeface="Arial"/>
              <a:sym typeface="Arial"/>
            </a:endParaRPr>
          </a:p>
        </p:txBody>
      </p:sp>
      <p:pic>
        <p:nvPicPr>
          <p:cNvPr id="94" name="Google Shape;94;p1" descr="C:\Temp\ketrina\Lecture1-Introduction.png"/>
          <p:cNvPicPr preferRelativeResize="0"/>
          <p:nvPr/>
        </p:nvPicPr>
        <p:blipFill rotWithShape="1">
          <a:blip r:embed="rId3">
            <a:alphaModFix/>
          </a:blip>
          <a:srcRect/>
          <a:stretch/>
        </p:blipFill>
        <p:spPr>
          <a:xfrm>
            <a:off x="2304288" y="1849712"/>
            <a:ext cx="4517136" cy="201743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6"/>
          <p:cNvSpPr txBox="1">
            <a:spLocks noGrp="1"/>
          </p:cNvSpPr>
          <p:nvPr>
            <p:ph type="title"/>
          </p:nvPr>
        </p:nvSpPr>
        <p:spPr>
          <a:xfrm>
            <a:off x="0" y="-19050"/>
            <a:ext cx="9144000" cy="85725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2"/>
              </a:buClr>
              <a:buSzPts val="3300"/>
              <a:buFont typeface="Calibri"/>
              <a:buNone/>
            </a:pPr>
            <a:r>
              <a:rPr lang="en-US"/>
              <a:t>Prerequisites</a:t>
            </a:r>
            <a:endParaRPr/>
          </a:p>
        </p:txBody>
      </p:sp>
      <p:sp>
        <p:nvSpPr>
          <p:cNvPr id="171" name="Google Shape;171;p6"/>
          <p:cNvSpPr txBox="1">
            <a:spLocks noGrp="1"/>
          </p:cNvSpPr>
          <p:nvPr>
            <p:ph type="body" idx="1"/>
          </p:nvPr>
        </p:nvSpPr>
        <p:spPr>
          <a:xfrm>
            <a:off x="152400" y="1058260"/>
            <a:ext cx="8991600" cy="3546873"/>
          </a:xfrm>
          <a:prstGeom prst="rect">
            <a:avLst/>
          </a:prstGeom>
          <a:noFill/>
          <a:ln>
            <a:noFill/>
          </a:ln>
        </p:spPr>
        <p:txBody>
          <a:bodyPr spcFirstLastPara="1" wrap="square" lIns="68575" tIns="34275" rIns="68575" bIns="34275" anchor="t" anchorCtr="0">
            <a:noAutofit/>
          </a:bodyPr>
          <a:lstStyle/>
          <a:p>
            <a:pPr marL="257156" lvl="0" indent="-257156" algn="l" rtl="0">
              <a:spcBef>
                <a:spcPts val="0"/>
              </a:spcBef>
              <a:spcAft>
                <a:spcPts val="0"/>
              </a:spcAft>
              <a:buSzPts val="2400"/>
              <a:buFont typeface="Courier New"/>
              <a:buChar char="o"/>
            </a:pPr>
            <a:r>
              <a:rPr lang="en-US" dirty="0"/>
              <a:t>Programming experience - CS 61A and CS 61B</a:t>
            </a:r>
          </a:p>
          <a:p>
            <a:pPr marL="714356" lvl="1" indent="-257156">
              <a:spcBef>
                <a:spcPts val="0"/>
              </a:spcBef>
              <a:buSzPts val="2400"/>
              <a:buFont typeface="Courier New"/>
              <a:buChar char="o"/>
            </a:pPr>
            <a:r>
              <a:rPr lang="en-US" dirty="0"/>
              <a:t>Coding/debugging Python, data structures, search strategies (BFS/DFS/A*)</a:t>
            </a:r>
          </a:p>
          <a:p>
            <a:pPr marL="714356" lvl="1" indent="-257156">
              <a:spcBef>
                <a:spcPts val="0"/>
              </a:spcBef>
              <a:buSzPts val="2400"/>
              <a:buFont typeface="Courier New"/>
              <a:buChar char="o"/>
            </a:pPr>
            <a:r>
              <a:rPr lang="en-US" dirty="0"/>
              <a:t>Project 0 – Python setup + short coding diagnostic</a:t>
            </a:r>
          </a:p>
          <a:p>
            <a:pPr marL="457200" lvl="1" indent="0">
              <a:spcBef>
                <a:spcPts val="0"/>
              </a:spcBef>
              <a:buSzPts val="2400"/>
              <a:buNone/>
            </a:pPr>
            <a:endParaRPr lang="en-US" sz="800" dirty="0"/>
          </a:p>
          <a:p>
            <a:pPr marL="257156" indent="-257156">
              <a:spcBef>
                <a:spcPts val="0"/>
              </a:spcBef>
              <a:buSzPts val="2400"/>
              <a:buFont typeface="Courier New"/>
              <a:buChar char="o"/>
            </a:pPr>
            <a:r>
              <a:rPr lang="en-US" dirty="0"/>
              <a:t>Math – CS 70</a:t>
            </a:r>
          </a:p>
          <a:p>
            <a:pPr marL="714356" lvl="1" indent="-257156">
              <a:spcBef>
                <a:spcPts val="0"/>
              </a:spcBef>
              <a:buSzPts val="2400"/>
              <a:buFont typeface="Courier New"/>
              <a:buChar char="o"/>
            </a:pPr>
            <a:r>
              <a:rPr lang="en-US" dirty="0"/>
              <a:t>Discrete probability, counting, derivatives</a:t>
            </a:r>
          </a:p>
          <a:p>
            <a:pPr marL="714356" lvl="1" indent="-257156">
              <a:spcBef>
                <a:spcPts val="0"/>
              </a:spcBef>
              <a:buSzPts val="2400"/>
              <a:buFont typeface="Courier New"/>
              <a:buChar char="o"/>
            </a:pPr>
            <a:r>
              <a:rPr lang="en-US" dirty="0"/>
              <a:t>Homework 0 – probability diagnostic questions</a:t>
            </a:r>
          </a:p>
          <a:p>
            <a:pPr marL="0" indent="0">
              <a:spcBef>
                <a:spcPts val="0"/>
              </a:spcBef>
              <a:buSzPts val="2400"/>
              <a:buNone/>
            </a:pPr>
            <a:endParaRPr lang="en-US" dirty="0"/>
          </a:p>
          <a:p>
            <a:pPr marL="290513" indent="0">
              <a:spcBef>
                <a:spcPts val="0"/>
              </a:spcBef>
              <a:buSzPts val="2400"/>
              <a:buNone/>
              <a:tabLst>
                <a:tab pos="8512175" algn="l"/>
              </a:tabLst>
            </a:pPr>
            <a:r>
              <a:rPr lang="en-US" sz="2100" dirty="0"/>
              <a:t>Project 0 and Homework 0 are </a:t>
            </a:r>
            <a:r>
              <a:rPr lang="en-US" sz="2100" b="1" dirty="0"/>
              <a:t>not graded</a:t>
            </a:r>
            <a:r>
              <a:rPr lang="en-US" sz="2100" dirty="0"/>
              <a:t>. Due dates are a recommendation </a:t>
            </a:r>
          </a:p>
          <a:p>
            <a:pPr marL="290513" indent="0">
              <a:spcBef>
                <a:spcPts val="0"/>
              </a:spcBef>
              <a:buSzPts val="2400"/>
              <a:buNone/>
              <a:tabLst>
                <a:tab pos="8512175" algn="l"/>
              </a:tabLst>
            </a:pPr>
            <a:r>
              <a:rPr lang="en-US" sz="2100" dirty="0"/>
              <a:t>and you will not be penalized for submitting late (or not at all).</a:t>
            </a:r>
          </a:p>
          <a:p>
            <a:pPr marL="290513" indent="0">
              <a:spcBef>
                <a:spcPts val="0"/>
              </a:spcBef>
              <a:buSzPts val="2400"/>
              <a:buNone/>
              <a:tabLst>
                <a:tab pos="8512175" algn="l"/>
              </a:tabLst>
            </a:pPr>
            <a:endParaRPr lang="en-US" sz="500" dirty="0"/>
          </a:p>
          <a:p>
            <a:pPr marL="290513" indent="0">
              <a:spcBef>
                <a:spcPts val="0"/>
              </a:spcBef>
              <a:buSzPts val="2400"/>
              <a:buNone/>
              <a:tabLst>
                <a:tab pos="8512175" algn="l"/>
              </a:tabLst>
            </a:pPr>
            <a:r>
              <a:rPr lang="en-US" sz="2100" dirty="0"/>
              <a:t>However, we do </a:t>
            </a:r>
            <a:r>
              <a:rPr lang="en-US" sz="2100" b="1" dirty="0"/>
              <a:t>highly recommend </a:t>
            </a:r>
            <a:r>
              <a:rPr lang="en-US" sz="2100" dirty="0"/>
              <a:t>that you complete them!</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7"/>
          <p:cNvSpPr txBox="1">
            <a:spLocks noGrp="1"/>
          </p:cNvSpPr>
          <p:nvPr>
            <p:ph type="title"/>
          </p:nvPr>
        </p:nvSpPr>
        <p:spPr>
          <a:xfrm>
            <a:off x="0" y="-19050"/>
            <a:ext cx="9144000" cy="85725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2"/>
              </a:buClr>
              <a:buSzPts val="3300"/>
              <a:buFont typeface="Calibri"/>
              <a:buNone/>
            </a:pPr>
            <a:r>
              <a:rPr lang="en-US"/>
              <a:t>Course Format – Direct Instructions</a:t>
            </a:r>
            <a:endParaRPr/>
          </a:p>
        </p:txBody>
      </p:sp>
      <p:sp>
        <p:nvSpPr>
          <p:cNvPr id="178" name="Google Shape;178;p7"/>
          <p:cNvSpPr txBox="1">
            <a:spLocks noGrp="1"/>
          </p:cNvSpPr>
          <p:nvPr>
            <p:ph type="body" idx="1"/>
          </p:nvPr>
        </p:nvSpPr>
        <p:spPr>
          <a:xfrm>
            <a:off x="272143" y="849086"/>
            <a:ext cx="8871857" cy="4114800"/>
          </a:xfrm>
          <a:prstGeom prst="rect">
            <a:avLst/>
          </a:prstGeom>
          <a:noFill/>
          <a:ln>
            <a:noFill/>
          </a:ln>
        </p:spPr>
        <p:txBody>
          <a:bodyPr spcFirstLastPara="1" wrap="square" lIns="68575" tIns="34275" rIns="68575" bIns="34275" anchor="t" anchorCtr="0">
            <a:noAutofit/>
          </a:bodyPr>
          <a:lstStyle/>
          <a:p>
            <a:pPr marL="257156" lvl="0" indent="-257156" algn="l" rtl="0">
              <a:spcBef>
                <a:spcPts val="0"/>
              </a:spcBef>
              <a:spcAft>
                <a:spcPts val="0"/>
              </a:spcAft>
              <a:buSzPts val="2400"/>
              <a:buFont typeface="Courier New"/>
              <a:buChar char="o"/>
            </a:pPr>
            <a:r>
              <a:rPr lang="en-US" dirty="0"/>
              <a:t>Lectures</a:t>
            </a:r>
          </a:p>
          <a:p>
            <a:pPr marL="714356" lvl="1" indent="-257156">
              <a:spcBef>
                <a:spcPts val="0"/>
              </a:spcBef>
              <a:buSzPts val="2400"/>
              <a:buFont typeface="Courier New"/>
              <a:buChar char="o"/>
            </a:pPr>
            <a:r>
              <a:rPr lang="en-US" dirty="0"/>
              <a:t>Live lecture in Lewis 100; lecture recording will be posted afterwards</a:t>
            </a:r>
          </a:p>
          <a:p>
            <a:pPr marL="457200" lvl="1" indent="0">
              <a:spcBef>
                <a:spcPts val="0"/>
              </a:spcBef>
              <a:buSzPts val="2400"/>
              <a:buNone/>
            </a:pPr>
            <a:endParaRPr sz="200" dirty="0"/>
          </a:p>
          <a:p>
            <a:pPr marL="257156" lvl="0" indent="-257156" algn="l" rtl="0">
              <a:spcBef>
                <a:spcPts val="480"/>
              </a:spcBef>
              <a:spcAft>
                <a:spcPts val="0"/>
              </a:spcAft>
              <a:buSzPts val="2400"/>
              <a:buFont typeface="Courier New"/>
              <a:buChar char="o"/>
            </a:pPr>
            <a:r>
              <a:rPr lang="en-US" dirty="0"/>
              <a:t>Discussion Sections</a:t>
            </a:r>
          </a:p>
          <a:p>
            <a:pPr marL="714356" lvl="1" indent="-257156">
              <a:spcBef>
                <a:spcPts val="480"/>
              </a:spcBef>
              <a:buSzPts val="2400"/>
              <a:buFont typeface="Courier New"/>
              <a:buChar char="o"/>
            </a:pPr>
            <a:r>
              <a:rPr lang="en-US" dirty="0"/>
              <a:t>Twice a week: either M+W (regular) or </a:t>
            </a:r>
            <a:r>
              <a:rPr lang="en-US" dirty="0" err="1"/>
              <a:t>T+Th</a:t>
            </a:r>
            <a:r>
              <a:rPr lang="en-US" dirty="0"/>
              <a:t> (exam prep) </a:t>
            </a:r>
          </a:p>
          <a:p>
            <a:pPr marL="714356" lvl="1" indent="-257156">
              <a:spcBef>
                <a:spcPts val="480"/>
              </a:spcBef>
              <a:buSzPts val="2400"/>
              <a:buFont typeface="Courier New"/>
              <a:buChar char="o"/>
            </a:pPr>
            <a:r>
              <a:rPr lang="en-US" dirty="0"/>
              <a:t>Discussion recordings and solutions will be posted after the last section</a:t>
            </a:r>
          </a:p>
          <a:p>
            <a:pPr marL="457200" lvl="1" indent="0">
              <a:spcBef>
                <a:spcPts val="480"/>
              </a:spcBef>
              <a:buSzPts val="2400"/>
              <a:buNone/>
            </a:pPr>
            <a:endParaRPr lang="en-US" sz="200" dirty="0"/>
          </a:p>
          <a:p>
            <a:pPr marL="257156" indent="-257156">
              <a:spcBef>
                <a:spcPts val="480"/>
              </a:spcBef>
              <a:buSzPts val="2400"/>
              <a:buFont typeface="Courier New"/>
              <a:buChar char="o"/>
            </a:pPr>
            <a:r>
              <a:rPr lang="en-US" dirty="0"/>
              <a:t>Office Hours</a:t>
            </a:r>
          </a:p>
          <a:p>
            <a:pPr marL="714356" lvl="1" indent="-257156">
              <a:spcBef>
                <a:spcPts val="480"/>
              </a:spcBef>
              <a:buSzPts val="2400"/>
              <a:buFont typeface="Courier New"/>
              <a:buChar char="o"/>
            </a:pPr>
            <a:r>
              <a:rPr lang="en-US" dirty="0"/>
              <a:t>1-2 TAs helping with course-related conceptual, </a:t>
            </a:r>
            <a:r>
              <a:rPr lang="en-US" dirty="0" err="1"/>
              <a:t>hw</a:t>
            </a:r>
            <a:r>
              <a:rPr lang="en-US" dirty="0"/>
              <a:t>, or </a:t>
            </a:r>
            <a:r>
              <a:rPr lang="en-US" dirty="0" err="1"/>
              <a:t>proj</a:t>
            </a:r>
            <a:r>
              <a:rPr lang="en-US" dirty="0"/>
              <a:t> questions</a:t>
            </a:r>
          </a:p>
          <a:p>
            <a:pPr marL="714356" lvl="1" indent="-257156">
              <a:spcBef>
                <a:spcPts val="480"/>
              </a:spcBef>
              <a:buSzPts val="2400"/>
              <a:buFont typeface="Courier New"/>
              <a:buChar char="o"/>
            </a:pPr>
            <a:r>
              <a:rPr lang="en-US" dirty="0"/>
              <a:t>Hybrid but </a:t>
            </a:r>
            <a:r>
              <a:rPr lang="en-US" i="1" dirty="0"/>
              <a:t>in-person students will be prioritized on the queue</a:t>
            </a:r>
          </a:p>
          <a:p>
            <a:pPr marL="457200" lvl="1" indent="0">
              <a:spcBef>
                <a:spcPts val="480"/>
              </a:spcBef>
              <a:buSzPts val="2400"/>
              <a:buNone/>
            </a:pPr>
            <a:endParaRPr sz="200" i="1" dirty="0"/>
          </a:p>
          <a:p>
            <a:pPr marL="257156" lvl="0" indent="-257156" algn="l" rtl="0">
              <a:spcBef>
                <a:spcPts val="480"/>
              </a:spcBef>
              <a:spcAft>
                <a:spcPts val="0"/>
              </a:spcAft>
              <a:buSzPts val="2400"/>
              <a:buFont typeface="Courier New"/>
              <a:buChar char="o"/>
            </a:pPr>
            <a:r>
              <a:rPr lang="en-US" dirty="0"/>
              <a:t>Homework/Project Parties</a:t>
            </a:r>
          </a:p>
          <a:p>
            <a:pPr marL="714356" lvl="1" indent="-257156">
              <a:spcBef>
                <a:spcPts val="480"/>
              </a:spcBef>
              <a:buSzPts val="2400"/>
              <a:buFont typeface="Courier New"/>
              <a:buChar char="o"/>
            </a:pPr>
            <a:r>
              <a:rPr lang="en-US" dirty="0"/>
              <a:t>Work with other students and TAs on the current </a:t>
            </a:r>
            <a:r>
              <a:rPr lang="en-US" dirty="0" err="1"/>
              <a:t>hw</a:t>
            </a:r>
            <a:r>
              <a:rPr lang="en-US" dirty="0"/>
              <a:t> or </a:t>
            </a:r>
            <a:r>
              <a:rPr lang="en-US" dirty="0" err="1"/>
              <a:t>proj</a:t>
            </a:r>
            <a:r>
              <a:rPr lang="en-US" dirty="0"/>
              <a:t>!</a:t>
            </a: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18"/>
          <p:cNvSpPr txBox="1">
            <a:spLocks noGrp="1"/>
          </p:cNvSpPr>
          <p:nvPr>
            <p:ph type="title"/>
          </p:nvPr>
        </p:nvSpPr>
        <p:spPr>
          <a:xfrm>
            <a:off x="0" y="-19050"/>
            <a:ext cx="9144000" cy="85725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2"/>
              </a:buClr>
              <a:buSzPts val="3300"/>
              <a:buFont typeface="Calibri"/>
              <a:buNone/>
            </a:pPr>
            <a:r>
              <a:rPr lang="en-US" dirty="0"/>
              <a:t>Course Format - Grade Breakdown</a:t>
            </a:r>
            <a:endParaRPr dirty="0"/>
          </a:p>
        </p:txBody>
      </p:sp>
      <p:sp>
        <p:nvSpPr>
          <p:cNvPr id="260" name="Google Shape;260;p18"/>
          <p:cNvSpPr txBox="1">
            <a:spLocks noGrp="1"/>
          </p:cNvSpPr>
          <p:nvPr>
            <p:ph type="body" idx="1"/>
          </p:nvPr>
        </p:nvSpPr>
        <p:spPr>
          <a:xfrm>
            <a:off x="304800" y="1047750"/>
            <a:ext cx="8534400" cy="3546873"/>
          </a:xfrm>
          <a:prstGeom prst="rect">
            <a:avLst/>
          </a:prstGeom>
          <a:noFill/>
          <a:ln>
            <a:noFill/>
          </a:ln>
        </p:spPr>
        <p:txBody>
          <a:bodyPr spcFirstLastPara="1" wrap="square" lIns="68575" tIns="34275" rIns="68575" bIns="34275" anchor="t" anchorCtr="0">
            <a:noAutofit/>
          </a:bodyPr>
          <a:lstStyle/>
          <a:p>
            <a:pPr marL="0" lvl="0" indent="0">
              <a:spcBef>
                <a:spcPts val="480"/>
              </a:spcBef>
              <a:buSzPts val="2400"/>
              <a:buNone/>
            </a:pPr>
            <a:r>
              <a:rPr lang="en-US" dirty="0"/>
              <a:t>Assignments:</a:t>
            </a:r>
          </a:p>
          <a:p>
            <a:pPr marL="257156" lvl="0" indent="-257156">
              <a:spcBef>
                <a:spcPts val="480"/>
              </a:spcBef>
              <a:buSzPts val="2400"/>
              <a:buFont typeface="Courier New"/>
              <a:buChar char="o"/>
            </a:pPr>
            <a:r>
              <a:rPr lang="en-US" dirty="0"/>
              <a:t>Electronic Homework (10%)</a:t>
            </a:r>
          </a:p>
          <a:p>
            <a:pPr marL="257156" lvl="0" indent="-257156">
              <a:spcBef>
                <a:spcPts val="480"/>
              </a:spcBef>
              <a:buSzPts val="2400"/>
              <a:buFont typeface="Courier New"/>
              <a:buChar char="o"/>
            </a:pPr>
            <a:r>
              <a:rPr lang="en-US" dirty="0"/>
              <a:t>Written Homework (10%)</a:t>
            </a:r>
          </a:p>
          <a:p>
            <a:pPr marL="257156" lvl="0" indent="-257156" algn="l" rtl="0">
              <a:spcBef>
                <a:spcPts val="0"/>
              </a:spcBef>
              <a:spcAft>
                <a:spcPts val="0"/>
              </a:spcAft>
              <a:buSzPts val="2400"/>
              <a:buFont typeface="Courier New"/>
              <a:buChar char="o"/>
            </a:pPr>
            <a:r>
              <a:rPr lang="en-US" dirty="0"/>
              <a:t>Projects (25%)</a:t>
            </a:r>
          </a:p>
          <a:p>
            <a:pPr marL="0" lvl="0" indent="0" algn="l" rtl="0">
              <a:spcBef>
                <a:spcPts val="0"/>
              </a:spcBef>
              <a:spcAft>
                <a:spcPts val="0"/>
              </a:spcAft>
              <a:buSzPts val="2400"/>
              <a:buNone/>
            </a:pPr>
            <a:endParaRPr lang="en-US" sz="1500" dirty="0"/>
          </a:p>
          <a:p>
            <a:pPr marL="0" lvl="0" indent="0" algn="l" rtl="0">
              <a:spcBef>
                <a:spcPts val="0"/>
              </a:spcBef>
              <a:spcAft>
                <a:spcPts val="0"/>
              </a:spcAft>
              <a:buSzPts val="2400"/>
              <a:buNone/>
            </a:pPr>
            <a:r>
              <a:rPr lang="en-US" dirty="0"/>
              <a:t>Exams:</a:t>
            </a:r>
            <a:endParaRPr sz="500" dirty="0"/>
          </a:p>
          <a:p>
            <a:pPr marL="257156" lvl="0" indent="-257156" algn="l" rtl="0">
              <a:spcBef>
                <a:spcPts val="480"/>
              </a:spcBef>
              <a:spcAft>
                <a:spcPts val="0"/>
              </a:spcAft>
              <a:buSzPts val="2400"/>
              <a:buFont typeface="Courier New"/>
              <a:buChar char="o"/>
            </a:pPr>
            <a:r>
              <a:rPr lang="en-US" dirty="0"/>
              <a:t>Midterm (20%)</a:t>
            </a:r>
            <a:endParaRPr dirty="0"/>
          </a:p>
          <a:p>
            <a:pPr marL="257156" lvl="0" indent="-257156" algn="l" rtl="0">
              <a:spcBef>
                <a:spcPts val="480"/>
              </a:spcBef>
              <a:spcAft>
                <a:spcPts val="0"/>
              </a:spcAft>
              <a:buSzPts val="2400"/>
              <a:buFont typeface="Courier New"/>
              <a:buChar char="o"/>
            </a:pPr>
            <a:r>
              <a:rPr lang="en-US" dirty="0"/>
              <a:t>Final (35%)</a:t>
            </a:r>
          </a:p>
          <a:p>
            <a:pPr marL="0" lvl="0" indent="0" algn="l" rtl="0">
              <a:spcBef>
                <a:spcPts val="480"/>
              </a:spcBef>
              <a:spcAft>
                <a:spcPts val="0"/>
              </a:spcAft>
              <a:buSzPts val="2400"/>
              <a:buNone/>
            </a:pPr>
            <a:endParaRPr sz="1000" dirty="0"/>
          </a:p>
          <a:p>
            <a:pPr marL="0" lvl="0" indent="0" algn="l" rtl="0">
              <a:spcBef>
                <a:spcPts val="480"/>
              </a:spcBef>
              <a:spcAft>
                <a:spcPts val="0"/>
              </a:spcAft>
              <a:buSzPts val="2400"/>
              <a:buNone/>
            </a:pPr>
            <a:r>
              <a:rPr lang="en-US" dirty="0"/>
              <a:t>This course is not curved, grade bins on the website.</a:t>
            </a:r>
            <a:endParaRPr dirty="0"/>
          </a:p>
        </p:txBody>
      </p:sp>
      <p:pic>
        <p:nvPicPr>
          <p:cNvPr id="4" name="Google Shape;228;p14">
            <a:extLst>
              <a:ext uri="{FF2B5EF4-FFF2-40B4-BE49-F238E27FC236}">
                <a16:creationId xmlns:a16="http://schemas.microsoft.com/office/drawing/2014/main" id="{122F884F-A217-8C43-A850-B015E9F36D0C}"/>
              </a:ext>
            </a:extLst>
          </p:cNvPr>
          <p:cNvPicPr preferRelativeResize="0"/>
          <p:nvPr/>
        </p:nvPicPr>
        <p:blipFill rotWithShape="1">
          <a:blip r:embed="rId3">
            <a:alphaModFix/>
          </a:blip>
          <a:srcRect/>
          <a:stretch/>
        </p:blipFill>
        <p:spPr>
          <a:xfrm>
            <a:off x="5332871" y="1139240"/>
            <a:ext cx="3332158" cy="147605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15"/>
          <p:cNvSpPr txBox="1">
            <a:spLocks noGrp="1"/>
          </p:cNvSpPr>
          <p:nvPr>
            <p:ph type="title"/>
          </p:nvPr>
        </p:nvSpPr>
        <p:spPr>
          <a:xfrm>
            <a:off x="0" y="-19050"/>
            <a:ext cx="9144000" cy="85725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2"/>
              </a:buClr>
              <a:buSzPts val="3300"/>
              <a:buFont typeface="Calibri"/>
              <a:buNone/>
            </a:pPr>
            <a:r>
              <a:rPr lang="en-US"/>
              <a:t>Course Format - Assessments</a:t>
            </a:r>
            <a:endParaRPr/>
          </a:p>
        </p:txBody>
      </p:sp>
      <p:sp>
        <p:nvSpPr>
          <p:cNvPr id="235" name="Google Shape;235;p15"/>
          <p:cNvSpPr txBox="1">
            <a:spLocks noGrp="1"/>
          </p:cNvSpPr>
          <p:nvPr>
            <p:ph type="body" idx="1"/>
          </p:nvPr>
        </p:nvSpPr>
        <p:spPr>
          <a:xfrm>
            <a:off x="304800" y="838200"/>
            <a:ext cx="8534400" cy="4305300"/>
          </a:xfrm>
          <a:prstGeom prst="rect">
            <a:avLst/>
          </a:prstGeom>
          <a:noFill/>
          <a:ln>
            <a:noFill/>
          </a:ln>
        </p:spPr>
        <p:txBody>
          <a:bodyPr spcFirstLastPara="1" wrap="square" lIns="68575" tIns="34275" rIns="68575" bIns="34275" anchor="t" anchorCtr="0">
            <a:noAutofit/>
          </a:bodyPr>
          <a:lstStyle/>
          <a:p>
            <a:pPr marL="257156" lvl="0" indent="-257156" algn="l" rtl="0">
              <a:spcBef>
                <a:spcPts val="480"/>
              </a:spcBef>
              <a:spcAft>
                <a:spcPts val="0"/>
              </a:spcAft>
              <a:buSzPts val="2400"/>
              <a:buFont typeface="Courier New"/>
              <a:buChar char="o"/>
            </a:pPr>
            <a:r>
              <a:rPr lang="en-US" dirty="0"/>
              <a:t>Midterm: 20%, Final 35%</a:t>
            </a:r>
          </a:p>
          <a:p>
            <a:pPr marL="0" lvl="0" indent="0" algn="l" rtl="0">
              <a:spcBef>
                <a:spcPts val="480"/>
              </a:spcBef>
              <a:spcAft>
                <a:spcPts val="0"/>
              </a:spcAft>
              <a:buSzPts val="2400"/>
              <a:buNone/>
            </a:pPr>
            <a:endParaRPr lang="en-US" sz="500" dirty="0"/>
          </a:p>
          <a:p>
            <a:pPr marL="257156" lvl="0" indent="-257156" algn="l" rtl="0">
              <a:spcBef>
                <a:spcPts val="480"/>
              </a:spcBef>
              <a:spcAft>
                <a:spcPts val="0"/>
              </a:spcAft>
              <a:buSzPts val="2400"/>
              <a:buFont typeface="Courier New"/>
              <a:buChar char="o"/>
            </a:pPr>
            <a:r>
              <a:rPr lang="en-US" dirty="0"/>
              <a:t>Times</a:t>
            </a:r>
            <a:endParaRPr dirty="0"/>
          </a:p>
          <a:p>
            <a:pPr marL="685791" lvl="1" indent="-342900" algn="l" rtl="0">
              <a:spcBef>
                <a:spcPts val="420"/>
              </a:spcBef>
              <a:spcAft>
                <a:spcPts val="0"/>
              </a:spcAft>
              <a:buSzPts val="2100"/>
              <a:buFont typeface="Courier New"/>
              <a:buChar char="o"/>
            </a:pPr>
            <a:r>
              <a:rPr lang="en-US" b="1" dirty="0"/>
              <a:t>Midterm: Friday 07/15, 7-9 PM Pacific Time</a:t>
            </a:r>
            <a:endParaRPr dirty="0"/>
          </a:p>
          <a:p>
            <a:pPr marL="685791" lvl="1" indent="-342900" algn="l" rtl="0">
              <a:spcBef>
                <a:spcPts val="420"/>
              </a:spcBef>
              <a:spcAft>
                <a:spcPts val="0"/>
              </a:spcAft>
              <a:buSzPts val="2100"/>
              <a:buFont typeface="Courier New"/>
              <a:buChar char="o"/>
            </a:pPr>
            <a:r>
              <a:rPr lang="en-US" b="1" dirty="0"/>
              <a:t>Final: Friday 08/12, 7-10 PM Pacific Time</a:t>
            </a:r>
            <a:endParaRPr dirty="0"/>
          </a:p>
          <a:p>
            <a:pPr marL="0" lvl="0" indent="0" algn="l" rtl="0">
              <a:spcBef>
                <a:spcPts val="480"/>
              </a:spcBef>
              <a:spcAft>
                <a:spcPts val="0"/>
              </a:spcAft>
              <a:buSzPts val="2400"/>
              <a:buNone/>
            </a:pPr>
            <a:r>
              <a:rPr lang="en-US" b="1" dirty="0"/>
              <a:t>No alternative times will be provided.</a:t>
            </a:r>
          </a:p>
          <a:p>
            <a:pPr marL="0" lvl="0" indent="0" algn="l" rtl="0">
              <a:spcBef>
                <a:spcPts val="480"/>
              </a:spcBef>
              <a:spcAft>
                <a:spcPts val="0"/>
              </a:spcAft>
              <a:buSzPts val="2400"/>
              <a:buNone/>
            </a:pPr>
            <a:endParaRPr sz="500" b="1" dirty="0"/>
          </a:p>
          <a:p>
            <a:pPr marL="257156" lvl="0" indent="-257156" algn="l" rtl="0">
              <a:spcBef>
                <a:spcPts val="480"/>
              </a:spcBef>
              <a:spcAft>
                <a:spcPts val="0"/>
              </a:spcAft>
              <a:buSzPts val="2400"/>
              <a:buFont typeface="Courier New"/>
              <a:buChar char="o"/>
            </a:pPr>
            <a:r>
              <a:rPr lang="en-US" dirty="0"/>
              <a:t>In-person by default. Remote exam requests will be approved on a case-by-case basis for extraneous situations. (More info provided a week before the exam.)</a:t>
            </a:r>
          </a:p>
          <a:p>
            <a:pPr marL="0" lvl="0" indent="0" algn="l" rtl="0">
              <a:spcBef>
                <a:spcPts val="480"/>
              </a:spcBef>
              <a:spcAft>
                <a:spcPts val="0"/>
              </a:spcAft>
              <a:buSzPts val="2400"/>
              <a:buNone/>
            </a:pPr>
            <a:endParaRPr lang="en-US" sz="500" dirty="0"/>
          </a:p>
          <a:p>
            <a:pPr marL="495300" lvl="0" indent="-190500" algn="l" rtl="0">
              <a:spcBef>
                <a:spcPts val="480"/>
              </a:spcBef>
              <a:spcAft>
                <a:spcPts val="0"/>
              </a:spcAft>
              <a:buSzPts val="2400"/>
              <a:buFont typeface="Courier New"/>
              <a:buNone/>
            </a:pP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17"/>
          <p:cNvSpPr txBox="1">
            <a:spLocks noGrp="1"/>
          </p:cNvSpPr>
          <p:nvPr>
            <p:ph type="title"/>
          </p:nvPr>
        </p:nvSpPr>
        <p:spPr>
          <a:xfrm>
            <a:off x="0" y="-19050"/>
            <a:ext cx="9144000" cy="85725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2"/>
              </a:buClr>
              <a:buSzPts val="3300"/>
              <a:buFont typeface="Calibri"/>
              <a:buNone/>
            </a:pPr>
            <a:r>
              <a:rPr lang="en-US"/>
              <a:t>Some Historical Statistics</a:t>
            </a:r>
            <a:endParaRPr/>
          </a:p>
        </p:txBody>
      </p:sp>
      <p:sp>
        <p:nvSpPr>
          <p:cNvPr id="252" name="Google Shape;252;p17"/>
          <p:cNvSpPr txBox="1">
            <a:spLocks noGrp="1"/>
          </p:cNvSpPr>
          <p:nvPr>
            <p:ph type="body" idx="1"/>
          </p:nvPr>
        </p:nvSpPr>
        <p:spPr>
          <a:xfrm>
            <a:off x="304800" y="1047750"/>
            <a:ext cx="8534400" cy="4095750"/>
          </a:xfrm>
          <a:prstGeom prst="rect">
            <a:avLst/>
          </a:prstGeom>
          <a:noFill/>
          <a:ln>
            <a:noFill/>
          </a:ln>
        </p:spPr>
        <p:txBody>
          <a:bodyPr spcFirstLastPara="1" wrap="square" lIns="68575" tIns="34275" rIns="68575" bIns="34275" anchor="t" anchorCtr="0">
            <a:noAutofit/>
          </a:bodyPr>
          <a:lstStyle/>
          <a:p>
            <a:pPr marL="257156" lvl="0" indent="-257156" algn="l" rtl="0">
              <a:spcBef>
                <a:spcPts val="0"/>
              </a:spcBef>
              <a:spcAft>
                <a:spcPts val="0"/>
              </a:spcAft>
              <a:buSzPts val="1800"/>
              <a:buFont typeface="Courier New"/>
              <a:buChar char="o"/>
            </a:pPr>
            <a:r>
              <a:rPr lang="en-US" sz="1800"/>
              <a:t>Homework and projects: work alone/together, iterate/learn till you nailed it</a:t>
            </a:r>
            <a:endParaRPr/>
          </a:p>
          <a:p>
            <a:pPr marL="400050" lvl="0" indent="-171450" algn="l" rtl="0">
              <a:spcBef>
                <a:spcPts val="360"/>
              </a:spcBef>
              <a:spcAft>
                <a:spcPts val="0"/>
              </a:spcAft>
              <a:buSzPts val="1800"/>
              <a:buFont typeface="Courier New"/>
              <a:buNone/>
            </a:pPr>
            <a:endParaRPr sz="1800"/>
          </a:p>
          <a:p>
            <a:pPr marL="400050" lvl="0" indent="-171450" algn="l" rtl="0">
              <a:spcBef>
                <a:spcPts val="360"/>
              </a:spcBef>
              <a:spcAft>
                <a:spcPts val="0"/>
              </a:spcAft>
              <a:buSzPts val="1800"/>
              <a:buFont typeface="Courier New"/>
              <a:buNone/>
            </a:pPr>
            <a:endParaRPr sz="1800"/>
          </a:p>
          <a:p>
            <a:pPr marL="400050" lvl="0" indent="-171450" algn="l" rtl="0">
              <a:spcBef>
                <a:spcPts val="360"/>
              </a:spcBef>
              <a:spcAft>
                <a:spcPts val="0"/>
              </a:spcAft>
              <a:buSzPts val="1800"/>
              <a:buFont typeface="Courier New"/>
              <a:buNone/>
            </a:pPr>
            <a:endParaRPr sz="1800"/>
          </a:p>
          <a:p>
            <a:pPr marL="400050" lvl="0" indent="-171450" algn="l" rtl="0">
              <a:spcBef>
                <a:spcPts val="360"/>
              </a:spcBef>
              <a:spcAft>
                <a:spcPts val="0"/>
              </a:spcAft>
              <a:buSzPts val="1800"/>
              <a:buFont typeface="Courier New"/>
              <a:buNone/>
            </a:pPr>
            <a:endParaRPr sz="1800"/>
          </a:p>
          <a:p>
            <a:pPr marL="257156" lvl="0" indent="-257156" algn="l" rtl="0">
              <a:spcBef>
                <a:spcPts val="360"/>
              </a:spcBef>
              <a:spcAft>
                <a:spcPts val="0"/>
              </a:spcAft>
              <a:buSzPts val="1800"/>
              <a:buFont typeface="Courier New"/>
              <a:buChar char="o"/>
            </a:pPr>
            <a:r>
              <a:rPr lang="en-US" sz="1800"/>
              <a:t>Exams: assessment</a:t>
            </a:r>
            <a:endParaRPr/>
          </a:p>
          <a:p>
            <a:pPr marL="400050" lvl="0" indent="-171450" algn="l" rtl="0">
              <a:spcBef>
                <a:spcPts val="360"/>
              </a:spcBef>
              <a:spcAft>
                <a:spcPts val="0"/>
              </a:spcAft>
              <a:buSzPts val="1800"/>
              <a:buFont typeface="Courier New"/>
              <a:buNone/>
            </a:pPr>
            <a:endParaRPr sz="1800"/>
          </a:p>
          <a:p>
            <a:pPr marL="400050" lvl="0" indent="-171450" algn="l" rtl="0">
              <a:spcBef>
                <a:spcPts val="360"/>
              </a:spcBef>
              <a:spcAft>
                <a:spcPts val="0"/>
              </a:spcAft>
              <a:buSzPts val="1800"/>
              <a:buFont typeface="Courier New"/>
              <a:buNone/>
            </a:pPr>
            <a:endParaRPr sz="1800"/>
          </a:p>
          <a:p>
            <a:pPr marL="400050" lvl="0" indent="-171450" algn="l" rtl="0">
              <a:spcBef>
                <a:spcPts val="360"/>
              </a:spcBef>
              <a:spcAft>
                <a:spcPts val="0"/>
              </a:spcAft>
              <a:buSzPts val="1800"/>
              <a:buFont typeface="Courier New"/>
              <a:buNone/>
            </a:pPr>
            <a:endParaRPr sz="1800"/>
          </a:p>
          <a:p>
            <a:pPr marL="400050" lvl="0" indent="-171450" algn="l" rtl="0">
              <a:spcBef>
                <a:spcPts val="360"/>
              </a:spcBef>
              <a:spcAft>
                <a:spcPts val="0"/>
              </a:spcAft>
              <a:buSzPts val="1800"/>
              <a:buFont typeface="Courier New"/>
              <a:buNone/>
            </a:pPr>
            <a:endParaRPr sz="1800"/>
          </a:p>
          <a:p>
            <a:pPr marL="400050" lvl="0" indent="-171450" algn="l" rtl="0">
              <a:spcBef>
                <a:spcPts val="360"/>
              </a:spcBef>
              <a:spcAft>
                <a:spcPts val="0"/>
              </a:spcAft>
              <a:buSzPts val="1800"/>
              <a:buFont typeface="Courier New"/>
              <a:buNone/>
            </a:pPr>
            <a:endParaRPr sz="1800"/>
          </a:p>
        </p:txBody>
      </p:sp>
      <p:pic>
        <p:nvPicPr>
          <p:cNvPr id="253" name="Google Shape;253;p17"/>
          <p:cNvPicPr preferRelativeResize="0"/>
          <p:nvPr/>
        </p:nvPicPr>
        <p:blipFill rotWithShape="1">
          <a:blip r:embed="rId3">
            <a:alphaModFix/>
          </a:blip>
          <a:srcRect l="17500" t="58889" r="17500" b="15925"/>
          <a:stretch/>
        </p:blipFill>
        <p:spPr>
          <a:xfrm>
            <a:off x="1600200" y="3028950"/>
            <a:ext cx="5943600" cy="1295400"/>
          </a:xfrm>
          <a:prstGeom prst="trapezoid">
            <a:avLst>
              <a:gd name="adj" fmla="val 96832"/>
            </a:avLst>
          </a:prstGeom>
          <a:noFill/>
          <a:ln>
            <a:noFill/>
          </a:ln>
        </p:spPr>
      </p:pic>
      <p:pic>
        <p:nvPicPr>
          <p:cNvPr id="254" name="Google Shape;254;p17"/>
          <p:cNvPicPr preferRelativeResize="0"/>
          <p:nvPr/>
        </p:nvPicPr>
        <p:blipFill rotWithShape="1">
          <a:blip r:embed="rId4">
            <a:alphaModFix/>
          </a:blip>
          <a:srcRect l="22500" t="27778" r="22500" b="52963"/>
          <a:stretch/>
        </p:blipFill>
        <p:spPr>
          <a:xfrm>
            <a:off x="2057400" y="1504950"/>
            <a:ext cx="5029200" cy="9906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19"/>
          <p:cNvSpPr txBox="1">
            <a:spLocks noGrp="1"/>
          </p:cNvSpPr>
          <p:nvPr>
            <p:ph type="title"/>
          </p:nvPr>
        </p:nvSpPr>
        <p:spPr>
          <a:xfrm>
            <a:off x="0" y="-19050"/>
            <a:ext cx="9144000" cy="85725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2"/>
              </a:buClr>
              <a:buSzPts val="3300"/>
              <a:buFont typeface="Calibri"/>
              <a:buNone/>
            </a:pPr>
            <a:r>
              <a:rPr lang="en-US"/>
              <a:t>Course Principles</a:t>
            </a:r>
            <a:endParaRPr/>
          </a:p>
        </p:txBody>
      </p:sp>
      <p:sp>
        <p:nvSpPr>
          <p:cNvPr id="267" name="Google Shape;267;p19"/>
          <p:cNvSpPr txBox="1">
            <a:spLocks noGrp="1"/>
          </p:cNvSpPr>
          <p:nvPr>
            <p:ph type="body" idx="1"/>
          </p:nvPr>
        </p:nvSpPr>
        <p:spPr>
          <a:xfrm>
            <a:off x="304800" y="1054443"/>
            <a:ext cx="8534400" cy="3943350"/>
          </a:xfrm>
          <a:prstGeom prst="rect">
            <a:avLst/>
          </a:prstGeom>
          <a:noFill/>
          <a:ln>
            <a:noFill/>
          </a:ln>
        </p:spPr>
        <p:txBody>
          <a:bodyPr spcFirstLastPara="1" wrap="square" lIns="68575" tIns="34275" rIns="68575" bIns="34275" anchor="t" anchorCtr="0">
            <a:noAutofit/>
          </a:bodyPr>
          <a:lstStyle/>
          <a:p>
            <a:pPr marL="257156" lvl="0" indent="-257156" algn="l" rtl="0">
              <a:spcBef>
                <a:spcPts val="0"/>
              </a:spcBef>
              <a:spcAft>
                <a:spcPts val="0"/>
              </a:spcAft>
              <a:buSzPts val="2400"/>
              <a:buFont typeface="Courier New"/>
              <a:buChar char="o"/>
            </a:pPr>
            <a:r>
              <a:rPr lang="en-US"/>
              <a:t>Diversity Statement</a:t>
            </a:r>
            <a:endParaRPr/>
          </a:p>
          <a:p>
            <a:pPr marL="257156" lvl="0" indent="-257156" algn="l" rtl="0">
              <a:spcBef>
                <a:spcPts val="480"/>
              </a:spcBef>
              <a:spcAft>
                <a:spcPts val="0"/>
              </a:spcAft>
              <a:buSzPts val="2400"/>
              <a:buFont typeface="Courier New"/>
              <a:buChar char="o"/>
            </a:pPr>
            <a:r>
              <a:rPr lang="en-US"/>
              <a:t>A Note on Student Wellness</a:t>
            </a:r>
            <a:endParaRPr/>
          </a:p>
          <a:p>
            <a:pPr marL="257156" lvl="0" indent="-257156" algn="l" rtl="0">
              <a:spcBef>
                <a:spcPts val="480"/>
              </a:spcBef>
              <a:spcAft>
                <a:spcPts val="0"/>
              </a:spcAft>
              <a:buSzPts val="2400"/>
              <a:buFont typeface="Courier New"/>
              <a:buChar char="o"/>
            </a:pPr>
            <a:r>
              <a:rPr lang="en-US"/>
              <a:t>Academic Integrity</a:t>
            </a:r>
            <a:endParaRPr/>
          </a:p>
          <a:p>
            <a:pPr marL="495300" lvl="0" indent="-190500" algn="l" rtl="0">
              <a:spcBef>
                <a:spcPts val="480"/>
              </a:spcBef>
              <a:spcAft>
                <a:spcPts val="0"/>
              </a:spcAft>
              <a:buSzPts val="2400"/>
              <a:buFont typeface="Courier New"/>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20"/>
          <p:cNvSpPr txBox="1">
            <a:spLocks noGrp="1"/>
          </p:cNvSpPr>
          <p:nvPr>
            <p:ph type="title"/>
          </p:nvPr>
        </p:nvSpPr>
        <p:spPr>
          <a:xfrm>
            <a:off x="0" y="-19050"/>
            <a:ext cx="9144000" cy="85725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2"/>
              </a:buClr>
              <a:buSzPts val="3300"/>
              <a:buFont typeface="Calibri"/>
              <a:buNone/>
            </a:pPr>
            <a:r>
              <a:rPr lang="en-US"/>
              <a:t>Course Principles</a:t>
            </a:r>
            <a:endParaRPr/>
          </a:p>
        </p:txBody>
      </p:sp>
      <p:sp>
        <p:nvSpPr>
          <p:cNvPr id="273" name="Google Shape;273;p20"/>
          <p:cNvSpPr txBox="1">
            <a:spLocks noGrp="1"/>
          </p:cNvSpPr>
          <p:nvPr>
            <p:ph type="body" idx="1"/>
          </p:nvPr>
        </p:nvSpPr>
        <p:spPr>
          <a:xfrm>
            <a:off x="304800" y="1047750"/>
            <a:ext cx="8534400" cy="3546873"/>
          </a:xfrm>
          <a:prstGeom prst="rect">
            <a:avLst/>
          </a:prstGeom>
          <a:noFill/>
          <a:ln>
            <a:noFill/>
          </a:ln>
        </p:spPr>
        <p:txBody>
          <a:bodyPr spcFirstLastPara="1" wrap="square" lIns="68575" tIns="34275" rIns="68575" bIns="34275" anchor="t" anchorCtr="0">
            <a:noAutofit/>
          </a:bodyPr>
          <a:lstStyle/>
          <a:p>
            <a:pPr marL="257156" lvl="0" indent="-257156" algn="l" rtl="0">
              <a:spcBef>
                <a:spcPts val="0"/>
              </a:spcBef>
              <a:spcAft>
                <a:spcPts val="0"/>
              </a:spcAft>
              <a:buSzPts val="2400"/>
              <a:buFont typeface="Courier New"/>
              <a:buChar char="o"/>
            </a:pPr>
            <a:r>
              <a:rPr lang="en-US" dirty="0"/>
              <a:t>Diversity Statement</a:t>
            </a:r>
            <a:endParaRPr dirty="0"/>
          </a:p>
          <a:p>
            <a:pPr marL="685791" lvl="1">
              <a:spcBef>
                <a:spcPts val="420"/>
              </a:spcBef>
              <a:buSzPts val="2100"/>
              <a:buFont typeface="Courier New"/>
              <a:buChar char="o"/>
            </a:pPr>
            <a:r>
              <a:rPr lang="en-US" dirty="0"/>
              <a:t>We believe in the crucial importance of creating a learning environment that is welcoming and respectful to students of all backgrounds.</a:t>
            </a:r>
          </a:p>
          <a:p>
            <a:pPr marL="685791" lvl="1">
              <a:spcBef>
                <a:spcPts val="420"/>
              </a:spcBef>
              <a:buSzPts val="2100"/>
              <a:buFont typeface="Courier New"/>
              <a:buChar char="o"/>
            </a:pPr>
            <a:r>
              <a:rPr lang="en-US" dirty="0"/>
              <a:t>We expect all students to understand that not everyone comes from the same background, and no one should make unwarranted assumptions about anyone based on stereotypes. Mutual understanding and respect is extremely important towards building an inclusive atmosphere.</a:t>
            </a:r>
            <a:br>
              <a:rPr lang="en-US" dirty="0"/>
            </a:br>
            <a:br>
              <a:rPr lang="en-US" dirty="0"/>
            </a:b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22"/>
          <p:cNvSpPr txBox="1">
            <a:spLocks noGrp="1"/>
          </p:cNvSpPr>
          <p:nvPr>
            <p:ph type="title"/>
          </p:nvPr>
        </p:nvSpPr>
        <p:spPr>
          <a:xfrm>
            <a:off x="0" y="-19050"/>
            <a:ext cx="9144000" cy="85725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2"/>
              </a:buClr>
              <a:buSzPts val="3300"/>
              <a:buFont typeface="Calibri"/>
              <a:buNone/>
            </a:pPr>
            <a:r>
              <a:rPr lang="en-US" dirty="0"/>
              <a:t>Course Principles – Student Wellness</a:t>
            </a:r>
            <a:endParaRPr dirty="0"/>
          </a:p>
        </p:txBody>
      </p:sp>
      <p:sp>
        <p:nvSpPr>
          <p:cNvPr id="285" name="Google Shape;285;p22"/>
          <p:cNvSpPr txBox="1">
            <a:spLocks noGrp="1"/>
          </p:cNvSpPr>
          <p:nvPr>
            <p:ph type="body" idx="1"/>
          </p:nvPr>
        </p:nvSpPr>
        <p:spPr>
          <a:xfrm>
            <a:off x="304800" y="808258"/>
            <a:ext cx="8534400" cy="3810000"/>
          </a:xfrm>
          <a:prstGeom prst="rect">
            <a:avLst/>
          </a:prstGeom>
          <a:noFill/>
          <a:ln>
            <a:noFill/>
          </a:ln>
        </p:spPr>
        <p:txBody>
          <a:bodyPr spcFirstLastPara="1" wrap="square" lIns="68575" tIns="34275" rIns="68575" bIns="34275" anchor="t" anchorCtr="0">
            <a:noAutofit/>
          </a:bodyPr>
          <a:lstStyle/>
          <a:p>
            <a:pPr marL="257156" lvl="0" indent="-257156" algn="l" rtl="0">
              <a:spcBef>
                <a:spcPts val="0"/>
              </a:spcBef>
              <a:spcAft>
                <a:spcPts val="0"/>
              </a:spcAft>
              <a:buSzPts val="2400"/>
              <a:buFont typeface="Courier New"/>
              <a:buChar char="o"/>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A Note on Student Wellness</a:t>
            </a:r>
            <a:endParaRPr dirty="0"/>
          </a:p>
          <a:p>
            <a:pPr marL="800091" lvl="1" indent="-457200" algn="l" rtl="0">
              <a:spcBef>
                <a:spcPts val="420"/>
              </a:spcBef>
              <a:spcAft>
                <a:spcPts val="0"/>
              </a:spcAft>
              <a:buSzPts val="2100"/>
              <a:buFont typeface="Courier New"/>
              <a:buChar char="o"/>
            </a:pPr>
            <a:r>
              <a:rPr lang="en-US" dirty="0"/>
              <a:t>We understand that computer science courses at UC Berkeley are rigorous and mentally demanding, and CS 188 is no exception.</a:t>
            </a:r>
          </a:p>
          <a:p>
            <a:pPr marL="800091" lvl="1" indent="-457200">
              <a:spcBef>
                <a:spcPts val="420"/>
              </a:spcBef>
              <a:buSzPts val="2100"/>
              <a:buFont typeface="Courier New"/>
              <a:buChar char="o"/>
            </a:pPr>
            <a:r>
              <a:rPr lang="en-US" dirty="0"/>
              <a:t>If you ever feel overwhelmed by the course, please email the instructors directly, and we will set up a one-on-one meeting with you to identify your options.</a:t>
            </a:r>
          </a:p>
          <a:p>
            <a:pPr marL="800091" lvl="1" indent="-457200">
              <a:spcBef>
                <a:spcPts val="420"/>
              </a:spcBef>
              <a:buSzPts val="2100"/>
              <a:buFont typeface="Courier New"/>
              <a:buChar char="o"/>
            </a:pPr>
            <a:r>
              <a:rPr lang="en-US" dirty="0"/>
              <a:t>If you would like to seek professional help, you may find a list of resources here: </a:t>
            </a:r>
            <a:r>
              <a:rPr lang="en-US" u="sng" dirty="0">
                <a:solidFill>
                  <a:schemeClr val="hlink"/>
                </a:solidFill>
                <a:hlinkClick r:id="rId3"/>
              </a:rPr>
              <a:t>https://sa.berkeley.edu/conduct/resources/wellness</a:t>
            </a:r>
            <a:endParaRPr lang="en-US" u="sng" dirty="0">
              <a:solidFill>
                <a:schemeClr val="hlink"/>
              </a:solidFill>
            </a:endParaRPr>
          </a:p>
          <a:p>
            <a:pPr marL="257156" lvl="0" indent="-257156">
              <a:spcBef>
                <a:spcPts val="0"/>
              </a:spcBef>
              <a:buSzPts val="2400"/>
              <a:buFont typeface="Courier New"/>
              <a:buChar char="o"/>
            </a:pPr>
            <a:r>
              <a:rPr lang="en-US"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Extensions Policy</a:t>
            </a:r>
            <a:endParaRPr lang="en-US" dirty="0"/>
          </a:p>
          <a:p>
            <a:pPr marL="800091" lvl="1" indent="-457200" algn="l" rtl="0">
              <a:spcBef>
                <a:spcPts val="420"/>
              </a:spcBef>
              <a:spcAft>
                <a:spcPts val="0"/>
              </a:spcAft>
              <a:buSzPts val="2100"/>
              <a:buFont typeface="Courier New"/>
              <a:buChar char="o"/>
            </a:pPr>
            <a:r>
              <a:rPr lang="en-US" b="1" dirty="0"/>
              <a:t>All &lt;= 3 day extension requests for any assignment will be automatically granted, no questions asked.</a:t>
            </a:r>
          </a:p>
          <a:p>
            <a:pPr marL="800091" lvl="1" indent="-457200" algn="l" rtl="0">
              <a:spcBef>
                <a:spcPts val="420"/>
              </a:spcBef>
              <a:spcAft>
                <a:spcPts val="0"/>
              </a:spcAft>
              <a:buSzPts val="2100"/>
              <a:buFont typeface="Courier New"/>
              <a:buChar char="o"/>
            </a:pPr>
            <a:r>
              <a:rPr lang="en-US" dirty="0"/>
              <a:t>For extensions of &gt; 3 days, please email </a:t>
            </a:r>
            <a:r>
              <a:rPr lang="en-US" dirty="0">
                <a:hlinkClick r:id="rId4"/>
              </a:rPr>
              <a:t>cs188@berkeley.edu</a:t>
            </a:r>
            <a:endParaRPr lang="en-US" dirty="0"/>
          </a:p>
          <a:p>
            <a:pPr marL="933441" lvl="1" indent="-323849" algn="l" rtl="0">
              <a:spcBef>
                <a:spcPts val="420"/>
              </a:spcBef>
              <a:spcAft>
                <a:spcPts val="0"/>
              </a:spcAft>
              <a:buSzPts val="2100"/>
              <a:buFont typeface="Courier New"/>
              <a:buNone/>
            </a:pP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23"/>
          <p:cNvSpPr txBox="1">
            <a:spLocks noGrp="1"/>
          </p:cNvSpPr>
          <p:nvPr>
            <p:ph type="title"/>
          </p:nvPr>
        </p:nvSpPr>
        <p:spPr>
          <a:xfrm>
            <a:off x="0" y="-19050"/>
            <a:ext cx="9144000" cy="85725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2"/>
              </a:buClr>
              <a:buSzPts val="3300"/>
              <a:buFont typeface="Calibri"/>
              <a:buNone/>
            </a:pPr>
            <a:r>
              <a:rPr lang="en-US"/>
              <a:t>Course Principles</a:t>
            </a:r>
            <a:endParaRPr/>
          </a:p>
        </p:txBody>
      </p:sp>
      <p:sp>
        <p:nvSpPr>
          <p:cNvPr id="292" name="Google Shape;292;p23"/>
          <p:cNvSpPr txBox="1">
            <a:spLocks noGrp="1"/>
          </p:cNvSpPr>
          <p:nvPr>
            <p:ph type="body" idx="1"/>
          </p:nvPr>
        </p:nvSpPr>
        <p:spPr>
          <a:xfrm>
            <a:off x="304800" y="1047750"/>
            <a:ext cx="8534400" cy="3546873"/>
          </a:xfrm>
          <a:prstGeom prst="rect">
            <a:avLst/>
          </a:prstGeom>
          <a:noFill/>
          <a:ln>
            <a:noFill/>
          </a:ln>
        </p:spPr>
        <p:txBody>
          <a:bodyPr spcFirstLastPara="1" wrap="square" lIns="68575" tIns="34275" rIns="68575" bIns="34275" anchor="t" anchorCtr="0">
            <a:noAutofit/>
          </a:bodyPr>
          <a:lstStyle/>
          <a:p>
            <a:pPr marL="257156" lvl="0" indent="-257156" algn="l" rtl="0">
              <a:spcBef>
                <a:spcPts val="0"/>
              </a:spcBef>
              <a:spcAft>
                <a:spcPts val="0"/>
              </a:spcAft>
              <a:buSzPts val="2400"/>
              <a:buFont typeface="Courier New"/>
              <a:buChar char="o"/>
            </a:pPr>
            <a:r>
              <a:rPr lang="en-US" dirty="0"/>
              <a:t>Academic Integrity Policy</a:t>
            </a:r>
            <a:endParaRPr dirty="0"/>
          </a:p>
          <a:p>
            <a:pPr marL="685791" lvl="1" indent="-342900" algn="l" rtl="0">
              <a:spcBef>
                <a:spcPts val="420"/>
              </a:spcBef>
              <a:spcAft>
                <a:spcPts val="0"/>
              </a:spcAft>
              <a:buSzPts val="2100"/>
              <a:buFont typeface="Courier New"/>
              <a:buChar char="o"/>
            </a:pPr>
            <a:r>
              <a:rPr lang="en-US" dirty="0"/>
              <a:t>No consultation or collaboration for Exams</a:t>
            </a:r>
            <a:endParaRPr dirty="0"/>
          </a:p>
          <a:p>
            <a:pPr marL="685791" lvl="1" indent="-342900" algn="l" rtl="0">
              <a:spcBef>
                <a:spcPts val="420"/>
              </a:spcBef>
              <a:spcAft>
                <a:spcPts val="0"/>
              </a:spcAft>
              <a:buSzPts val="2100"/>
              <a:buFont typeface="Courier New"/>
              <a:buChar char="o"/>
            </a:pPr>
            <a:r>
              <a:rPr lang="en-US" dirty="0"/>
              <a:t>You should acknowledge all collaborators and sources on Written HW and projects</a:t>
            </a:r>
          </a:p>
          <a:p>
            <a:pPr marL="1142991" lvl="2">
              <a:spcBef>
                <a:spcPts val="420"/>
              </a:spcBef>
              <a:buSzPts val="2100"/>
              <a:buFont typeface="Courier New"/>
              <a:buChar char="o"/>
            </a:pPr>
            <a:r>
              <a:rPr lang="en-US" dirty="0"/>
              <a:t>Accessing or viewing homework/project solutions online before they are officially released is strictly prohibited.</a:t>
            </a:r>
          </a:p>
          <a:p>
            <a:pPr marL="1142991" lvl="2">
              <a:spcBef>
                <a:spcPts val="420"/>
              </a:spcBef>
              <a:buSzPts val="2100"/>
              <a:buFont typeface="Courier New"/>
              <a:buChar char="o"/>
            </a:pPr>
            <a:r>
              <a:rPr lang="en-US" dirty="0"/>
              <a:t>Posting solutions online (ex. public </a:t>
            </a:r>
            <a:r>
              <a:rPr lang="en-US" dirty="0" err="1"/>
              <a:t>github</a:t>
            </a:r>
            <a:r>
              <a:rPr lang="en-US" dirty="0"/>
              <a:t> project repo) is also considered cheating and a copyright violation</a:t>
            </a:r>
            <a:endParaRPr dirty="0"/>
          </a:p>
          <a:p>
            <a:pPr marL="685791" lvl="1" indent="-342900" algn="l" rtl="0">
              <a:spcBef>
                <a:spcPts val="420"/>
              </a:spcBef>
              <a:spcAft>
                <a:spcPts val="0"/>
              </a:spcAft>
              <a:buSzPts val="2100"/>
              <a:buFont typeface="Courier New"/>
              <a:buChar char="o"/>
            </a:pPr>
            <a:r>
              <a:rPr lang="en-US" dirty="0"/>
              <a:t>We have a </a:t>
            </a:r>
            <a:r>
              <a:rPr lang="en-US" b="1" dirty="0"/>
              <a:t>zero-tolerance</a:t>
            </a:r>
            <a:r>
              <a:rPr lang="en-US" dirty="0"/>
              <a:t> policy towards academic misconduct</a:t>
            </a:r>
            <a:endParaRPr dirty="0"/>
          </a:p>
          <a:p>
            <a:pPr marL="971532" lvl="2" indent="-285750" algn="l" rtl="0">
              <a:spcBef>
                <a:spcPts val="360"/>
              </a:spcBef>
              <a:spcAft>
                <a:spcPts val="0"/>
              </a:spcAft>
              <a:buSzPts val="1800"/>
              <a:buFont typeface="Courier New"/>
              <a:buChar char="o"/>
            </a:pPr>
            <a:r>
              <a:rPr lang="en-US" dirty="0"/>
              <a:t>We will forward all suspicious cases to the Center of Student Conduct, and recommend </a:t>
            </a:r>
            <a:r>
              <a:rPr lang="en-US" b="1" dirty="0"/>
              <a:t>immediate failure (F) </a:t>
            </a:r>
            <a:r>
              <a:rPr lang="en-US" dirty="0"/>
              <a:t>if the involved individuals are found guilty.</a:t>
            </a:r>
            <a:endParaRPr dirty="0"/>
          </a:p>
          <a:p>
            <a:pPr marL="1085832" lvl="2" indent="-171450" algn="l" rtl="0">
              <a:spcBef>
                <a:spcPts val="360"/>
              </a:spcBef>
              <a:spcAft>
                <a:spcPts val="0"/>
              </a:spcAft>
              <a:buSzPts val="1800"/>
              <a:buFont typeface="Courier New"/>
              <a:buNone/>
            </a:pP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24"/>
          <p:cNvSpPr txBox="1">
            <a:spLocks noGrp="1"/>
          </p:cNvSpPr>
          <p:nvPr>
            <p:ph type="title"/>
          </p:nvPr>
        </p:nvSpPr>
        <p:spPr>
          <a:xfrm>
            <a:off x="0" y="-19050"/>
            <a:ext cx="9144000" cy="85725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None/>
            </a:pPr>
            <a:r>
              <a:rPr lang="en-US"/>
              <a:t>Textbook</a:t>
            </a:r>
            <a:endParaRPr/>
          </a:p>
        </p:txBody>
      </p:sp>
      <p:sp>
        <p:nvSpPr>
          <p:cNvPr id="298" name="Google Shape;298;p24"/>
          <p:cNvSpPr txBox="1">
            <a:spLocks noGrp="1"/>
          </p:cNvSpPr>
          <p:nvPr>
            <p:ph type="body" idx="1"/>
          </p:nvPr>
        </p:nvSpPr>
        <p:spPr>
          <a:xfrm>
            <a:off x="2514600" y="1047751"/>
            <a:ext cx="4267200" cy="3394472"/>
          </a:xfrm>
          <a:prstGeom prst="rect">
            <a:avLst/>
          </a:prstGeom>
          <a:noFill/>
          <a:ln>
            <a:noFill/>
          </a:ln>
        </p:spPr>
        <p:txBody>
          <a:bodyPr spcFirstLastPara="1" wrap="square" lIns="68575" tIns="34275" rIns="68575" bIns="34275" anchor="t" anchorCtr="0">
            <a:noAutofit/>
          </a:bodyPr>
          <a:lstStyle/>
          <a:p>
            <a:pPr marL="557171" lvl="1" indent="-163497" algn="l" rtl="0">
              <a:lnSpc>
                <a:spcPct val="80000"/>
              </a:lnSpc>
              <a:spcBef>
                <a:spcPts val="0"/>
              </a:spcBef>
              <a:spcAft>
                <a:spcPts val="0"/>
              </a:spcAft>
              <a:buSzPts val="800"/>
              <a:buNone/>
            </a:pPr>
            <a:endParaRPr sz="800"/>
          </a:p>
          <a:p>
            <a:pPr marL="342875" lvl="1" indent="0" algn="l" rtl="0">
              <a:lnSpc>
                <a:spcPct val="80000"/>
              </a:lnSpc>
              <a:spcBef>
                <a:spcPts val="280"/>
              </a:spcBef>
              <a:spcAft>
                <a:spcPts val="0"/>
              </a:spcAft>
              <a:buSzPts val="1400"/>
              <a:buNone/>
            </a:pPr>
            <a:r>
              <a:rPr lang="en-US" sz="1400"/>
              <a:t>Russell &amp; Norvig, AI: A Modern Approach, 4</a:t>
            </a:r>
            <a:r>
              <a:rPr lang="en-US" sz="1400" baseline="30000"/>
              <a:t>th</a:t>
            </a:r>
            <a:r>
              <a:rPr lang="en-US" sz="1400"/>
              <a:t> Ed.</a:t>
            </a:r>
            <a:endParaRPr/>
          </a:p>
          <a:p>
            <a:pPr marL="557171" lvl="1" indent="-125398" algn="l" rtl="0">
              <a:lnSpc>
                <a:spcPct val="80000"/>
              </a:lnSpc>
              <a:spcBef>
                <a:spcPts val="280"/>
              </a:spcBef>
              <a:spcAft>
                <a:spcPts val="0"/>
              </a:spcAft>
              <a:buSzPts val="1400"/>
              <a:buNone/>
            </a:pPr>
            <a:endParaRPr sz="1400"/>
          </a:p>
          <a:p>
            <a:pPr marL="557171" lvl="1" indent="-125398" algn="l" rtl="0">
              <a:lnSpc>
                <a:spcPct val="80000"/>
              </a:lnSpc>
              <a:spcBef>
                <a:spcPts val="280"/>
              </a:spcBef>
              <a:spcAft>
                <a:spcPts val="0"/>
              </a:spcAft>
              <a:buSzPts val="1400"/>
              <a:buNone/>
            </a:pPr>
            <a:endParaRPr sz="1400"/>
          </a:p>
          <a:p>
            <a:pPr marL="557171" lvl="1" indent="-125398" algn="l" rtl="0">
              <a:lnSpc>
                <a:spcPct val="80000"/>
              </a:lnSpc>
              <a:spcBef>
                <a:spcPts val="280"/>
              </a:spcBef>
              <a:spcAft>
                <a:spcPts val="0"/>
              </a:spcAft>
              <a:buSzPts val="1400"/>
              <a:buNone/>
            </a:pPr>
            <a:endParaRPr sz="1400"/>
          </a:p>
          <a:p>
            <a:pPr marL="557171" lvl="1" indent="-125398" algn="l" rtl="0">
              <a:lnSpc>
                <a:spcPct val="80000"/>
              </a:lnSpc>
              <a:spcBef>
                <a:spcPts val="280"/>
              </a:spcBef>
              <a:spcAft>
                <a:spcPts val="0"/>
              </a:spcAft>
              <a:buSzPts val="1400"/>
              <a:buNone/>
            </a:pPr>
            <a:endParaRPr sz="1400"/>
          </a:p>
          <a:p>
            <a:pPr marL="557171" lvl="1" indent="-125398" algn="l" rtl="0">
              <a:lnSpc>
                <a:spcPct val="80000"/>
              </a:lnSpc>
              <a:spcBef>
                <a:spcPts val="280"/>
              </a:spcBef>
              <a:spcAft>
                <a:spcPts val="0"/>
              </a:spcAft>
              <a:buSzPts val="1400"/>
              <a:buNone/>
            </a:pPr>
            <a:endParaRPr sz="1400"/>
          </a:p>
          <a:p>
            <a:pPr marL="557171" lvl="1" indent="-125398" algn="l" rtl="0">
              <a:lnSpc>
                <a:spcPct val="80000"/>
              </a:lnSpc>
              <a:spcBef>
                <a:spcPts val="280"/>
              </a:spcBef>
              <a:spcAft>
                <a:spcPts val="0"/>
              </a:spcAft>
              <a:buSzPts val="1400"/>
              <a:buNone/>
            </a:pPr>
            <a:endParaRPr sz="1400"/>
          </a:p>
          <a:p>
            <a:pPr marL="557171" lvl="1" indent="-125398" algn="l" rtl="0">
              <a:lnSpc>
                <a:spcPct val="80000"/>
              </a:lnSpc>
              <a:spcBef>
                <a:spcPts val="280"/>
              </a:spcBef>
              <a:spcAft>
                <a:spcPts val="0"/>
              </a:spcAft>
              <a:buSzPts val="1400"/>
              <a:buNone/>
            </a:pPr>
            <a:endParaRPr sz="1400"/>
          </a:p>
          <a:p>
            <a:pPr marL="557171" lvl="1" indent="-125398" algn="l" rtl="0">
              <a:lnSpc>
                <a:spcPct val="80000"/>
              </a:lnSpc>
              <a:spcBef>
                <a:spcPts val="280"/>
              </a:spcBef>
              <a:spcAft>
                <a:spcPts val="0"/>
              </a:spcAft>
              <a:buSzPts val="1400"/>
              <a:buNone/>
            </a:pPr>
            <a:endParaRPr sz="1400"/>
          </a:p>
          <a:p>
            <a:pPr marL="557171" lvl="1" indent="-125398" algn="l" rtl="0">
              <a:lnSpc>
                <a:spcPct val="80000"/>
              </a:lnSpc>
              <a:spcBef>
                <a:spcPts val="280"/>
              </a:spcBef>
              <a:spcAft>
                <a:spcPts val="0"/>
              </a:spcAft>
              <a:buSzPts val="1400"/>
              <a:buNone/>
            </a:pPr>
            <a:endParaRPr sz="1400"/>
          </a:p>
          <a:p>
            <a:pPr marL="557171" lvl="1" indent="-125398" algn="l" rtl="0">
              <a:lnSpc>
                <a:spcPct val="80000"/>
              </a:lnSpc>
              <a:spcBef>
                <a:spcPts val="280"/>
              </a:spcBef>
              <a:spcAft>
                <a:spcPts val="0"/>
              </a:spcAft>
              <a:buSzPts val="1400"/>
              <a:buNone/>
            </a:pPr>
            <a:endParaRPr sz="1400"/>
          </a:p>
          <a:p>
            <a:pPr marL="557171" lvl="1" indent="-125398" algn="l" rtl="0">
              <a:lnSpc>
                <a:spcPct val="80000"/>
              </a:lnSpc>
              <a:spcBef>
                <a:spcPts val="280"/>
              </a:spcBef>
              <a:spcAft>
                <a:spcPts val="0"/>
              </a:spcAft>
              <a:buSzPts val="1400"/>
              <a:buNone/>
            </a:pPr>
            <a:endParaRPr sz="1400"/>
          </a:p>
          <a:p>
            <a:pPr marL="557171" lvl="1" indent="-125398" algn="l" rtl="0">
              <a:lnSpc>
                <a:spcPct val="80000"/>
              </a:lnSpc>
              <a:spcBef>
                <a:spcPts val="280"/>
              </a:spcBef>
              <a:spcAft>
                <a:spcPts val="0"/>
              </a:spcAft>
              <a:buSzPts val="1400"/>
              <a:buNone/>
            </a:pPr>
            <a:endParaRPr sz="1400"/>
          </a:p>
          <a:p>
            <a:pPr marL="0" lvl="0" indent="0" algn="l" rtl="0">
              <a:lnSpc>
                <a:spcPct val="80000"/>
              </a:lnSpc>
              <a:spcBef>
                <a:spcPts val="320"/>
              </a:spcBef>
              <a:spcAft>
                <a:spcPts val="0"/>
              </a:spcAft>
              <a:buSzPts val="1600"/>
              <a:buNone/>
            </a:pPr>
            <a:endParaRPr/>
          </a:p>
          <a:p>
            <a:pPr marL="257156" lvl="0" indent="-257156" algn="l" rtl="0">
              <a:lnSpc>
                <a:spcPct val="80000"/>
              </a:lnSpc>
              <a:spcBef>
                <a:spcPts val="320"/>
              </a:spcBef>
              <a:spcAft>
                <a:spcPts val="0"/>
              </a:spcAft>
              <a:buSzPts val="1600"/>
              <a:buFont typeface="Noto Sans Symbols"/>
              <a:buNone/>
            </a:pPr>
            <a:endParaRPr sz="1600"/>
          </a:p>
        </p:txBody>
      </p:sp>
      <p:pic>
        <p:nvPicPr>
          <p:cNvPr id="299" name="Google Shape;299;p24" descr="cover"/>
          <p:cNvPicPr preferRelativeResize="0"/>
          <p:nvPr/>
        </p:nvPicPr>
        <p:blipFill rotWithShape="1">
          <a:blip r:embed="rId3">
            <a:alphaModFix/>
          </a:blip>
          <a:srcRect/>
          <a:stretch/>
        </p:blipFill>
        <p:spPr>
          <a:xfrm>
            <a:off x="3252787" y="1504950"/>
            <a:ext cx="2638425" cy="33431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g12466b03aa3_0_0"/>
          <p:cNvSpPr txBox="1">
            <a:spLocks noGrp="1"/>
          </p:cNvSpPr>
          <p:nvPr>
            <p:ph type="title"/>
          </p:nvPr>
        </p:nvSpPr>
        <p:spPr>
          <a:xfrm>
            <a:off x="0" y="-19050"/>
            <a:ext cx="9144000" cy="8574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None/>
            </a:pPr>
            <a:r>
              <a:rPr lang="en-US">
                <a:solidFill>
                  <a:schemeClr val="dk1"/>
                </a:solidFill>
              </a:rPr>
              <a:t>Sci-Fi AI?</a:t>
            </a:r>
            <a:endParaRPr/>
          </a:p>
        </p:txBody>
      </p:sp>
      <p:pic>
        <p:nvPicPr>
          <p:cNvPr id="101" name="Google Shape;101;g12466b03aa3_0_0" descr="Artoo-c3po"/>
          <p:cNvPicPr preferRelativeResize="0"/>
          <p:nvPr/>
        </p:nvPicPr>
        <p:blipFill rotWithShape="1">
          <a:blip r:embed="rId3">
            <a:alphaModFix/>
          </a:blip>
          <a:srcRect/>
          <a:stretch/>
        </p:blipFill>
        <p:spPr>
          <a:xfrm>
            <a:off x="0" y="819149"/>
            <a:ext cx="2971800" cy="4367445"/>
          </a:xfrm>
          <a:prstGeom prst="rect">
            <a:avLst/>
          </a:prstGeom>
          <a:noFill/>
          <a:ln>
            <a:noFill/>
          </a:ln>
        </p:spPr>
      </p:pic>
      <p:pic>
        <p:nvPicPr>
          <p:cNvPr id="102" name="Google Shape;102;g12466b03aa3_0_0" descr="t3-94"/>
          <p:cNvPicPr preferRelativeResize="0"/>
          <p:nvPr/>
        </p:nvPicPr>
        <p:blipFill rotWithShape="1">
          <a:blip r:embed="rId4">
            <a:alphaModFix/>
          </a:blip>
          <a:srcRect/>
          <a:stretch/>
        </p:blipFill>
        <p:spPr>
          <a:xfrm>
            <a:off x="2971800" y="819150"/>
            <a:ext cx="2686050" cy="1522810"/>
          </a:xfrm>
          <a:prstGeom prst="rect">
            <a:avLst/>
          </a:prstGeom>
          <a:noFill/>
          <a:ln>
            <a:noFill/>
          </a:ln>
        </p:spPr>
      </p:pic>
      <p:pic>
        <p:nvPicPr>
          <p:cNvPr id="103" name="Google Shape;103;g12466b03aa3_0_0" descr="matrix-smith-dvd2"/>
          <p:cNvPicPr preferRelativeResize="0"/>
          <p:nvPr/>
        </p:nvPicPr>
        <p:blipFill rotWithShape="1">
          <a:blip r:embed="rId5">
            <a:alphaModFix/>
          </a:blip>
          <a:srcRect/>
          <a:stretch/>
        </p:blipFill>
        <p:spPr>
          <a:xfrm>
            <a:off x="2971800" y="2343150"/>
            <a:ext cx="2686050" cy="1428750"/>
          </a:xfrm>
          <a:prstGeom prst="rect">
            <a:avLst/>
          </a:prstGeom>
          <a:noFill/>
          <a:ln>
            <a:noFill/>
          </a:ln>
        </p:spPr>
      </p:pic>
      <p:pic>
        <p:nvPicPr>
          <p:cNvPr id="104" name="Google Shape;104;g12466b03aa3_0_0" descr="http://images3.wikia.nocookie.net/__cb58379/half-life/en/images/d/d5/Glados_new_lair.jpg"/>
          <p:cNvPicPr preferRelativeResize="0"/>
          <p:nvPr/>
        </p:nvPicPr>
        <p:blipFill rotWithShape="1">
          <a:blip r:embed="rId6">
            <a:alphaModFix/>
          </a:blip>
          <a:srcRect/>
          <a:stretch/>
        </p:blipFill>
        <p:spPr>
          <a:xfrm>
            <a:off x="5638800" y="3790950"/>
            <a:ext cx="1803400" cy="1352550"/>
          </a:xfrm>
          <a:prstGeom prst="rect">
            <a:avLst/>
          </a:prstGeom>
          <a:noFill/>
          <a:ln>
            <a:noFill/>
          </a:ln>
        </p:spPr>
      </p:pic>
      <p:pic>
        <p:nvPicPr>
          <p:cNvPr id="105" name="Google Shape;105;g12466b03aa3_0_0"/>
          <p:cNvPicPr preferRelativeResize="0"/>
          <p:nvPr/>
        </p:nvPicPr>
        <p:blipFill rotWithShape="1">
          <a:blip r:embed="rId7">
            <a:alphaModFix/>
          </a:blip>
          <a:srcRect l="11950" r="7572"/>
          <a:stretch/>
        </p:blipFill>
        <p:spPr>
          <a:xfrm>
            <a:off x="5638799" y="819150"/>
            <a:ext cx="3593047" cy="2971800"/>
          </a:xfrm>
          <a:prstGeom prst="rect">
            <a:avLst/>
          </a:prstGeom>
          <a:noFill/>
          <a:ln>
            <a:noFill/>
          </a:ln>
        </p:spPr>
      </p:pic>
      <p:pic>
        <p:nvPicPr>
          <p:cNvPr id="106" name="Google Shape;106;g12466b03aa3_0_0"/>
          <p:cNvPicPr preferRelativeResize="0"/>
          <p:nvPr/>
        </p:nvPicPr>
        <p:blipFill rotWithShape="1">
          <a:blip r:embed="rId8">
            <a:alphaModFix/>
          </a:blip>
          <a:srcRect/>
          <a:stretch/>
        </p:blipFill>
        <p:spPr>
          <a:xfrm>
            <a:off x="7453312" y="3790950"/>
            <a:ext cx="1690688" cy="1352550"/>
          </a:xfrm>
          <a:prstGeom prst="rect">
            <a:avLst/>
          </a:prstGeom>
          <a:noFill/>
          <a:ln>
            <a:noFill/>
          </a:ln>
        </p:spPr>
      </p:pic>
      <p:pic>
        <p:nvPicPr>
          <p:cNvPr id="107" name="Google Shape;107;g12466b03aa3_0_0"/>
          <p:cNvPicPr preferRelativeResize="0"/>
          <p:nvPr/>
        </p:nvPicPr>
        <p:blipFill rotWithShape="1">
          <a:blip r:embed="rId9">
            <a:alphaModFix/>
          </a:blip>
          <a:srcRect/>
          <a:stretch/>
        </p:blipFill>
        <p:spPr>
          <a:xfrm>
            <a:off x="2984506" y="3747856"/>
            <a:ext cx="2654292" cy="139564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25"/>
          <p:cNvSpPr txBox="1">
            <a:spLocks noGrp="1"/>
          </p:cNvSpPr>
          <p:nvPr>
            <p:ph type="title"/>
          </p:nvPr>
        </p:nvSpPr>
        <p:spPr>
          <a:xfrm>
            <a:off x="0" y="-19050"/>
            <a:ext cx="9144000" cy="85725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None/>
            </a:pPr>
            <a:r>
              <a:rPr lang="en-US">
                <a:solidFill>
                  <a:schemeClr val="dk1"/>
                </a:solidFill>
              </a:rPr>
              <a:t>Today</a:t>
            </a:r>
            <a:endParaRPr/>
          </a:p>
        </p:txBody>
      </p:sp>
      <p:sp>
        <p:nvSpPr>
          <p:cNvPr id="305" name="Google Shape;305;p25"/>
          <p:cNvSpPr txBox="1">
            <a:spLocks noGrp="1"/>
          </p:cNvSpPr>
          <p:nvPr>
            <p:ph type="body" idx="1"/>
          </p:nvPr>
        </p:nvSpPr>
        <p:spPr>
          <a:xfrm>
            <a:off x="457200" y="1352551"/>
            <a:ext cx="5638800" cy="3394472"/>
          </a:xfrm>
          <a:prstGeom prst="rect">
            <a:avLst/>
          </a:prstGeom>
          <a:noFill/>
          <a:ln>
            <a:noFill/>
          </a:ln>
        </p:spPr>
        <p:txBody>
          <a:bodyPr spcFirstLastPara="1" wrap="square" lIns="68575" tIns="34275" rIns="68575" bIns="34275" anchor="t" anchorCtr="0">
            <a:noAutofit/>
          </a:bodyPr>
          <a:lstStyle/>
          <a:p>
            <a:pPr marL="257156" lvl="0" indent="-219056" algn="l" rtl="0">
              <a:spcBef>
                <a:spcPts val="0"/>
              </a:spcBef>
              <a:spcAft>
                <a:spcPts val="0"/>
              </a:spcAft>
              <a:buSzPts val="600"/>
              <a:buNone/>
            </a:pPr>
            <a:endParaRPr sz="600"/>
          </a:p>
          <a:p>
            <a:pPr marL="257156" lvl="0" indent="-257156" algn="l" rtl="0">
              <a:spcBef>
                <a:spcPts val="480"/>
              </a:spcBef>
              <a:spcAft>
                <a:spcPts val="0"/>
              </a:spcAft>
              <a:buSzPts val="2400"/>
              <a:buChar char="▪"/>
            </a:pPr>
            <a:r>
              <a:rPr lang="en-US"/>
              <a:t>What is artificial intelligence?</a:t>
            </a:r>
            <a:endParaRPr/>
          </a:p>
          <a:p>
            <a:pPr marL="257156" lvl="0" indent="-104756" algn="l" rtl="0">
              <a:spcBef>
                <a:spcPts val="480"/>
              </a:spcBef>
              <a:spcAft>
                <a:spcPts val="0"/>
              </a:spcAft>
              <a:buSzPts val="2400"/>
              <a:buNone/>
            </a:pPr>
            <a:endParaRPr/>
          </a:p>
          <a:p>
            <a:pPr marL="257156" lvl="0" indent="-257156" algn="l" rtl="0">
              <a:spcBef>
                <a:spcPts val="480"/>
              </a:spcBef>
              <a:spcAft>
                <a:spcPts val="0"/>
              </a:spcAft>
              <a:buSzPts val="2400"/>
              <a:buChar char="▪"/>
            </a:pPr>
            <a:r>
              <a:rPr lang="en-US"/>
              <a:t>Where are we and how did we get here?</a:t>
            </a:r>
            <a:endParaRPr/>
          </a:p>
          <a:p>
            <a:pPr marL="257156" lvl="0" indent="-104756" algn="l" rtl="0">
              <a:spcBef>
                <a:spcPts val="480"/>
              </a:spcBef>
              <a:spcAft>
                <a:spcPts val="0"/>
              </a:spcAft>
              <a:buSzPts val="2400"/>
              <a:buNone/>
            </a:pPr>
            <a:endParaRPr/>
          </a:p>
          <a:p>
            <a:pPr marL="257156" lvl="0" indent="-257156" algn="l" rtl="0">
              <a:spcBef>
                <a:spcPts val="480"/>
              </a:spcBef>
              <a:spcAft>
                <a:spcPts val="0"/>
              </a:spcAft>
              <a:buSzPts val="2400"/>
              <a:buChar char="▪"/>
            </a:pPr>
            <a:r>
              <a:rPr lang="en-US"/>
              <a:t>How do we think about the design of AI systems?</a:t>
            </a:r>
            <a:endParaRPr/>
          </a:p>
        </p:txBody>
      </p:sp>
      <p:pic>
        <p:nvPicPr>
          <p:cNvPr id="306" name="Google Shape;306;p25"/>
          <p:cNvPicPr preferRelativeResize="0"/>
          <p:nvPr/>
        </p:nvPicPr>
        <p:blipFill rotWithShape="1">
          <a:blip r:embed="rId3">
            <a:alphaModFix/>
          </a:blip>
          <a:srcRect/>
          <a:stretch/>
        </p:blipFill>
        <p:spPr>
          <a:xfrm>
            <a:off x="5954213" y="1123952"/>
            <a:ext cx="3037389" cy="340042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26"/>
          <p:cNvSpPr txBox="1">
            <a:spLocks noGrp="1"/>
          </p:cNvSpPr>
          <p:nvPr>
            <p:ph type="title"/>
          </p:nvPr>
        </p:nvSpPr>
        <p:spPr>
          <a:xfrm>
            <a:off x="0" y="-19050"/>
            <a:ext cx="9144000" cy="85725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None/>
            </a:pPr>
            <a:r>
              <a:rPr lang="en-US">
                <a:solidFill>
                  <a:schemeClr val="dk1"/>
                </a:solidFill>
              </a:rPr>
              <a:t>A (Short) History of AI</a:t>
            </a:r>
            <a:endParaRPr/>
          </a:p>
        </p:txBody>
      </p:sp>
      <p:pic>
        <p:nvPicPr>
          <p:cNvPr id="313" name="Google Shape;313;p26"/>
          <p:cNvPicPr preferRelativeResize="0"/>
          <p:nvPr/>
        </p:nvPicPr>
        <p:blipFill rotWithShape="1">
          <a:blip r:embed="rId3">
            <a:alphaModFix/>
          </a:blip>
          <a:srcRect/>
          <a:stretch/>
        </p:blipFill>
        <p:spPr>
          <a:xfrm>
            <a:off x="3276602" y="1123950"/>
            <a:ext cx="2630807" cy="3657598"/>
          </a:xfrm>
          <a:prstGeom prst="rect">
            <a:avLst/>
          </a:prstGeom>
          <a:noFill/>
          <a:ln>
            <a:noFill/>
          </a:ln>
        </p:spPr>
      </p:pic>
      <p:sp>
        <p:nvSpPr>
          <p:cNvPr id="314" name="Google Shape;314;p26"/>
          <p:cNvSpPr txBox="1"/>
          <p:nvPr/>
        </p:nvSpPr>
        <p:spPr>
          <a:xfrm>
            <a:off x="6628169" y="4835725"/>
            <a:ext cx="2557457" cy="3116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FF0000"/>
                </a:solidFill>
                <a:latin typeface="Calibri"/>
                <a:ea typeface="Calibri"/>
                <a:cs typeface="Calibri"/>
                <a:sym typeface="Calibri"/>
              </a:rPr>
              <a:t>Demo: HISTORY – MT1950.wmv</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27"/>
          <p:cNvSpPr txBox="1">
            <a:spLocks noGrp="1"/>
          </p:cNvSpPr>
          <p:nvPr>
            <p:ph type="title"/>
          </p:nvPr>
        </p:nvSpPr>
        <p:spPr>
          <a:xfrm>
            <a:off x="0" y="-19050"/>
            <a:ext cx="9144000" cy="85725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None/>
            </a:pPr>
            <a:r>
              <a:rPr lang="en-US"/>
              <a:t>A short prehistory of AI</a:t>
            </a:r>
            <a:endParaRPr/>
          </a:p>
        </p:txBody>
      </p:sp>
      <p:sp>
        <p:nvSpPr>
          <p:cNvPr id="320" name="Google Shape;320;p27"/>
          <p:cNvSpPr txBox="1">
            <a:spLocks noGrp="1"/>
          </p:cNvSpPr>
          <p:nvPr>
            <p:ph type="body" idx="1"/>
          </p:nvPr>
        </p:nvSpPr>
        <p:spPr>
          <a:xfrm>
            <a:off x="304800" y="1047753"/>
            <a:ext cx="8534400" cy="3276598"/>
          </a:xfrm>
          <a:prstGeom prst="rect">
            <a:avLst/>
          </a:prstGeom>
          <a:noFill/>
          <a:ln>
            <a:noFill/>
          </a:ln>
        </p:spPr>
        <p:txBody>
          <a:bodyPr spcFirstLastPara="1" wrap="square" lIns="68575" tIns="34275" rIns="68575" bIns="34275" anchor="t" anchorCtr="0">
            <a:noAutofit/>
          </a:bodyPr>
          <a:lstStyle/>
          <a:p>
            <a:pPr marL="257156" lvl="0" indent="-257156" algn="l" rtl="0">
              <a:lnSpc>
                <a:spcPct val="90000"/>
              </a:lnSpc>
              <a:spcBef>
                <a:spcPts val="0"/>
              </a:spcBef>
              <a:spcAft>
                <a:spcPts val="0"/>
              </a:spcAft>
              <a:buSzPts val="2400"/>
              <a:buChar char="▪"/>
            </a:pPr>
            <a:r>
              <a:rPr lang="en-US"/>
              <a:t>Prehistory:</a:t>
            </a:r>
            <a:endParaRPr/>
          </a:p>
          <a:p>
            <a:pPr marL="557171" lvl="1" indent="-214298" algn="l" rtl="0">
              <a:lnSpc>
                <a:spcPct val="90000"/>
              </a:lnSpc>
              <a:spcBef>
                <a:spcPts val="420"/>
              </a:spcBef>
              <a:spcAft>
                <a:spcPts val="0"/>
              </a:spcAft>
              <a:buSzPts val="2100"/>
              <a:buChar char="▪"/>
            </a:pPr>
            <a:r>
              <a:rPr lang="en-US" b="1">
                <a:solidFill>
                  <a:srgbClr val="CC0000"/>
                </a:solidFill>
              </a:rPr>
              <a:t>Philosophy</a:t>
            </a:r>
            <a:r>
              <a:rPr lang="en-US"/>
              <a:t> (reasoning, planning, learning, science, automation)</a:t>
            </a:r>
            <a:endParaRPr/>
          </a:p>
          <a:p>
            <a:pPr marL="557171" lvl="1" indent="-214298" algn="l" rtl="0">
              <a:lnSpc>
                <a:spcPct val="90000"/>
              </a:lnSpc>
              <a:spcBef>
                <a:spcPts val="420"/>
              </a:spcBef>
              <a:spcAft>
                <a:spcPts val="0"/>
              </a:spcAft>
              <a:buSzPts val="2100"/>
              <a:buChar char="▪"/>
            </a:pPr>
            <a:r>
              <a:rPr lang="en-US" b="1">
                <a:solidFill>
                  <a:srgbClr val="CC0000"/>
                </a:solidFill>
              </a:rPr>
              <a:t>Mathematics</a:t>
            </a:r>
            <a:r>
              <a:rPr lang="en-US"/>
              <a:t> (logic, probability, optimization)</a:t>
            </a:r>
            <a:endParaRPr/>
          </a:p>
          <a:p>
            <a:pPr marL="557171" lvl="1" indent="-214298" algn="l" rtl="0">
              <a:lnSpc>
                <a:spcPct val="90000"/>
              </a:lnSpc>
              <a:spcBef>
                <a:spcPts val="420"/>
              </a:spcBef>
              <a:spcAft>
                <a:spcPts val="0"/>
              </a:spcAft>
              <a:buSzPts val="2100"/>
              <a:buChar char="▪"/>
            </a:pPr>
            <a:r>
              <a:rPr lang="en-US" b="1">
                <a:solidFill>
                  <a:srgbClr val="CC0000"/>
                </a:solidFill>
              </a:rPr>
              <a:t>Neuroscience</a:t>
            </a:r>
            <a:r>
              <a:rPr lang="en-US"/>
              <a:t> (neurons, adaptation)</a:t>
            </a:r>
            <a:endParaRPr/>
          </a:p>
          <a:p>
            <a:pPr marL="557171" lvl="1" indent="-214298" algn="l" rtl="0">
              <a:lnSpc>
                <a:spcPct val="90000"/>
              </a:lnSpc>
              <a:spcBef>
                <a:spcPts val="420"/>
              </a:spcBef>
              <a:spcAft>
                <a:spcPts val="0"/>
              </a:spcAft>
              <a:buSzPts val="2100"/>
              <a:buChar char="▪"/>
            </a:pPr>
            <a:r>
              <a:rPr lang="en-US" b="1">
                <a:solidFill>
                  <a:srgbClr val="CC0000"/>
                </a:solidFill>
              </a:rPr>
              <a:t>Economics</a:t>
            </a:r>
            <a:r>
              <a:rPr lang="en-US"/>
              <a:t> (rationality, game theory)</a:t>
            </a:r>
            <a:endParaRPr/>
          </a:p>
          <a:p>
            <a:pPr marL="557171" lvl="1" indent="-214298" algn="l" rtl="0">
              <a:lnSpc>
                <a:spcPct val="90000"/>
              </a:lnSpc>
              <a:spcBef>
                <a:spcPts val="420"/>
              </a:spcBef>
              <a:spcAft>
                <a:spcPts val="0"/>
              </a:spcAft>
              <a:buSzPts val="2100"/>
              <a:buChar char="▪"/>
            </a:pPr>
            <a:r>
              <a:rPr lang="en-US" b="1">
                <a:solidFill>
                  <a:srgbClr val="CC0000"/>
                </a:solidFill>
              </a:rPr>
              <a:t>Control theory </a:t>
            </a:r>
            <a:r>
              <a:rPr lang="en-US"/>
              <a:t>(feedback)</a:t>
            </a:r>
            <a:endParaRPr/>
          </a:p>
          <a:p>
            <a:pPr marL="557171" lvl="1" indent="-214298" algn="l" rtl="0">
              <a:lnSpc>
                <a:spcPct val="90000"/>
              </a:lnSpc>
              <a:spcBef>
                <a:spcPts val="420"/>
              </a:spcBef>
              <a:spcAft>
                <a:spcPts val="0"/>
              </a:spcAft>
              <a:buSzPts val="2100"/>
              <a:buChar char="▪"/>
            </a:pPr>
            <a:r>
              <a:rPr lang="en-US" b="1">
                <a:solidFill>
                  <a:srgbClr val="CC0000"/>
                </a:solidFill>
              </a:rPr>
              <a:t>Psychology</a:t>
            </a:r>
            <a:r>
              <a:rPr lang="en-US"/>
              <a:t> (learning, cognitive models)</a:t>
            </a:r>
            <a:endParaRPr/>
          </a:p>
          <a:p>
            <a:pPr marL="557171" lvl="1" indent="-214298" algn="l" rtl="0">
              <a:lnSpc>
                <a:spcPct val="90000"/>
              </a:lnSpc>
              <a:spcBef>
                <a:spcPts val="420"/>
              </a:spcBef>
              <a:spcAft>
                <a:spcPts val="0"/>
              </a:spcAft>
              <a:buSzPts val="2100"/>
              <a:buChar char="▪"/>
            </a:pPr>
            <a:r>
              <a:rPr lang="en-US" b="1">
                <a:solidFill>
                  <a:srgbClr val="CC0000"/>
                </a:solidFill>
              </a:rPr>
              <a:t>Linguistics</a:t>
            </a:r>
            <a:r>
              <a:rPr lang="en-US"/>
              <a:t> (grammars, formal representation of meaning)</a:t>
            </a:r>
            <a:endParaRPr/>
          </a:p>
        </p:txBody>
      </p:sp>
      <p:sp>
        <p:nvSpPr>
          <p:cNvPr id="321" name="Google Shape;321;p27"/>
          <p:cNvSpPr txBox="1"/>
          <p:nvPr/>
        </p:nvSpPr>
        <p:spPr>
          <a:xfrm>
            <a:off x="304800" y="3943352"/>
            <a:ext cx="8534400" cy="1295398"/>
          </a:xfrm>
          <a:prstGeom prst="rect">
            <a:avLst/>
          </a:prstGeom>
          <a:noFill/>
          <a:ln>
            <a:noFill/>
          </a:ln>
        </p:spPr>
        <p:txBody>
          <a:bodyPr spcFirstLastPara="1" wrap="square" lIns="68575" tIns="34275" rIns="68575" bIns="34275" anchor="t" anchorCtr="0">
            <a:noAutofit/>
          </a:bodyPr>
          <a:lstStyle/>
          <a:p>
            <a:pPr marL="257156" marR="0" lvl="0" indent="-257156" algn="l" rtl="0">
              <a:lnSpc>
                <a:spcPct val="90000"/>
              </a:lnSpc>
              <a:spcBef>
                <a:spcPts val="0"/>
              </a:spcBef>
              <a:spcAft>
                <a:spcPts val="0"/>
              </a:spcAft>
              <a:buClr>
                <a:schemeClr val="accent2"/>
              </a:buClr>
              <a:buSzPts val="2400"/>
              <a:buFont typeface="Noto Sans Symbols"/>
              <a:buChar char="▪"/>
            </a:pPr>
            <a:r>
              <a:rPr lang="en-US" sz="2400">
                <a:solidFill>
                  <a:schemeClr val="accent2"/>
                </a:solidFill>
                <a:latin typeface="Calibri"/>
                <a:ea typeface="Calibri"/>
                <a:cs typeface="Calibri"/>
                <a:sym typeface="Calibri"/>
              </a:rPr>
              <a:t>Near miss (1842):</a:t>
            </a:r>
            <a:endParaRPr/>
          </a:p>
          <a:p>
            <a:pPr marL="557171" marR="0" lvl="1" indent="-214298" algn="l" rtl="0">
              <a:lnSpc>
                <a:spcPct val="90000"/>
              </a:lnSpc>
              <a:spcBef>
                <a:spcPts val="420"/>
              </a:spcBef>
              <a:spcAft>
                <a:spcPts val="0"/>
              </a:spcAft>
              <a:buClr>
                <a:schemeClr val="dk1"/>
              </a:buClr>
              <a:buSzPts val="2100"/>
              <a:buFont typeface="Noto Sans Symbols"/>
              <a:buChar char="▪"/>
            </a:pPr>
            <a:r>
              <a:rPr lang="en-US" sz="2100" b="0" i="0" u="none" strike="noStrike" cap="none">
                <a:solidFill>
                  <a:schemeClr val="dk1"/>
                </a:solidFill>
                <a:latin typeface="Calibri"/>
                <a:ea typeface="Calibri"/>
                <a:cs typeface="Calibri"/>
                <a:sym typeface="Calibri"/>
              </a:rPr>
              <a:t>Babbage design for universal machine</a:t>
            </a:r>
            <a:endParaRPr/>
          </a:p>
          <a:p>
            <a:pPr marL="557171" marR="0" lvl="1" indent="-214298" algn="l" rtl="0">
              <a:lnSpc>
                <a:spcPct val="90000"/>
              </a:lnSpc>
              <a:spcBef>
                <a:spcPts val="420"/>
              </a:spcBef>
              <a:spcAft>
                <a:spcPts val="0"/>
              </a:spcAft>
              <a:buClr>
                <a:schemeClr val="dk1"/>
              </a:buClr>
              <a:buSzPts val="2100"/>
              <a:buFont typeface="Noto Sans Symbols"/>
              <a:buChar char="▪"/>
            </a:pPr>
            <a:r>
              <a:rPr lang="en-US" sz="2100" b="0" i="0" u="none" strike="noStrike" cap="none">
                <a:solidFill>
                  <a:schemeClr val="dk1"/>
                </a:solidFill>
                <a:latin typeface="Calibri"/>
                <a:ea typeface="Calibri"/>
                <a:cs typeface="Calibri"/>
                <a:sym typeface="Calibri"/>
              </a:rPr>
              <a:t>Lovelace: “a thinking machine” for “all subjects in the universe.” </a:t>
            </a:r>
            <a:endParaRPr/>
          </a:p>
        </p:txBody>
      </p:sp>
      <p:sp>
        <p:nvSpPr>
          <p:cNvPr id="322" name="Google Shape;322;p27"/>
          <p:cNvSpPr txBox="1"/>
          <p:nvPr/>
        </p:nvSpPr>
        <p:spPr>
          <a:xfrm>
            <a:off x="914400" y="1895388"/>
            <a:ext cx="7595616" cy="1200329"/>
          </a:xfrm>
          <a:prstGeom prst="rect">
            <a:avLst/>
          </a:prstGeom>
          <a:solidFill>
            <a:schemeClr val="lt1"/>
          </a:solidFill>
          <a:ln w="76200" cap="flat"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Aristotle: For if every instrument could accomplish its own work, obeying or anticipating the will of others . . . if, in like manner, the shuttle would weave and the plectrum touch the lyre without a hand to guide them, chief workmen would not want servants, nor masters slaves </a:t>
            </a:r>
            <a:endParaRPr sz="1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32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28"/>
          <p:cNvSpPr txBox="1">
            <a:spLocks noGrp="1"/>
          </p:cNvSpPr>
          <p:nvPr>
            <p:ph type="body" idx="1"/>
          </p:nvPr>
        </p:nvSpPr>
        <p:spPr>
          <a:xfrm>
            <a:off x="1914898" y="977240"/>
            <a:ext cx="6913418" cy="3039341"/>
          </a:xfrm>
          <a:prstGeom prst="rect">
            <a:avLst/>
          </a:prstGeom>
          <a:noFill/>
          <a:ln>
            <a:noFill/>
          </a:ln>
        </p:spPr>
        <p:txBody>
          <a:bodyPr spcFirstLastPara="1" wrap="square" lIns="68575" tIns="34275" rIns="68575" bIns="34275" anchor="t" anchorCtr="0">
            <a:normAutofit/>
          </a:bodyPr>
          <a:lstStyle/>
          <a:p>
            <a:pPr marL="18287" lvl="0" indent="0" algn="l" rtl="0">
              <a:spcBef>
                <a:spcPts val="0"/>
              </a:spcBef>
              <a:spcAft>
                <a:spcPts val="0"/>
              </a:spcAft>
              <a:buSzPts val="2400"/>
              <a:buNone/>
            </a:pPr>
            <a:r>
              <a:rPr lang="en-US"/>
              <a:t>“An attempt will be made to find how to make machines use language, form abstractions and concepts, solve kinds of problems now reserved for humans, and improve themselves. </a:t>
            </a:r>
            <a:r>
              <a:rPr lang="en-US" b="1" i="1">
                <a:solidFill>
                  <a:srgbClr val="CC0000"/>
                </a:solidFill>
              </a:rPr>
              <a:t>We think that a significant advance can be made if we work on it together for a summer.”</a:t>
            </a:r>
            <a:endParaRPr/>
          </a:p>
        </p:txBody>
      </p:sp>
      <p:pic>
        <p:nvPicPr>
          <p:cNvPr id="328" name="Google Shape;328;p28"/>
          <p:cNvPicPr preferRelativeResize="0"/>
          <p:nvPr/>
        </p:nvPicPr>
        <p:blipFill rotWithShape="1">
          <a:blip r:embed="rId3">
            <a:alphaModFix/>
          </a:blip>
          <a:srcRect/>
          <a:stretch/>
        </p:blipFill>
        <p:spPr>
          <a:xfrm>
            <a:off x="0" y="738868"/>
            <a:ext cx="1371600" cy="1737632"/>
          </a:xfrm>
          <a:prstGeom prst="rect">
            <a:avLst/>
          </a:prstGeom>
          <a:noFill/>
          <a:ln>
            <a:noFill/>
          </a:ln>
        </p:spPr>
      </p:pic>
      <p:pic>
        <p:nvPicPr>
          <p:cNvPr id="329" name="Google Shape;329;p28"/>
          <p:cNvPicPr preferRelativeResize="0"/>
          <p:nvPr/>
        </p:nvPicPr>
        <p:blipFill rotWithShape="1">
          <a:blip r:embed="rId4">
            <a:alphaModFix/>
          </a:blip>
          <a:srcRect/>
          <a:stretch/>
        </p:blipFill>
        <p:spPr>
          <a:xfrm>
            <a:off x="1" y="2566990"/>
            <a:ext cx="1373342" cy="1610405"/>
          </a:xfrm>
          <a:prstGeom prst="rect">
            <a:avLst/>
          </a:prstGeom>
          <a:noFill/>
          <a:ln>
            <a:noFill/>
          </a:ln>
        </p:spPr>
      </p:pic>
      <p:sp>
        <p:nvSpPr>
          <p:cNvPr id="330" name="Google Shape;330;p28"/>
          <p:cNvSpPr txBox="1"/>
          <p:nvPr/>
        </p:nvSpPr>
        <p:spPr>
          <a:xfrm>
            <a:off x="2209800" y="3409952"/>
            <a:ext cx="6934200"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08000"/>
                </a:solidFill>
                <a:latin typeface="Arial"/>
                <a:ea typeface="Arial"/>
                <a:cs typeface="Arial"/>
                <a:sym typeface="Arial"/>
              </a:rPr>
              <a:t>John McCarthy and Claude Shannon</a:t>
            </a:r>
            <a:endParaRPr/>
          </a:p>
          <a:p>
            <a:pPr marL="0" marR="0" lvl="0" indent="0" algn="l" rtl="0">
              <a:spcBef>
                <a:spcPts val="0"/>
              </a:spcBef>
              <a:spcAft>
                <a:spcPts val="0"/>
              </a:spcAft>
              <a:buNone/>
            </a:pPr>
            <a:r>
              <a:rPr lang="en-US" sz="2400" b="1">
                <a:solidFill>
                  <a:srgbClr val="008000"/>
                </a:solidFill>
                <a:latin typeface="Arial"/>
                <a:ea typeface="Arial"/>
                <a:cs typeface="Arial"/>
                <a:sym typeface="Arial"/>
              </a:rPr>
              <a:t>Dartmouth Workshop Proposal</a:t>
            </a:r>
            <a:endParaRPr/>
          </a:p>
        </p:txBody>
      </p:sp>
      <p:sp>
        <p:nvSpPr>
          <p:cNvPr id="331" name="Google Shape;331;p28"/>
          <p:cNvSpPr txBox="1">
            <a:spLocks noGrp="1"/>
          </p:cNvSpPr>
          <p:nvPr>
            <p:ph type="title"/>
          </p:nvPr>
        </p:nvSpPr>
        <p:spPr>
          <a:xfrm>
            <a:off x="0" y="-19050"/>
            <a:ext cx="9144000" cy="85725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None/>
            </a:pPr>
            <a:r>
              <a:rPr lang="en-US"/>
              <a:t>AI’s official birth: Dartmouth, 1956</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5143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NOVA Excerpt -- AI Histor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3001" y="0"/>
            <a:ext cx="6857996" cy="5143500"/>
          </a:xfrm>
          <a:prstGeom prst="rect">
            <a:avLst/>
          </a:prstGeom>
        </p:spPr>
      </p:pic>
    </p:spTree>
    <p:extLst>
      <p:ext uri="{BB962C8B-B14F-4D97-AF65-F5344CB8AC3E}">
        <p14:creationId xmlns:p14="http://schemas.microsoft.com/office/powerpoint/2010/main" val="22330816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2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a:solidFill>
                  <a:schemeClr val="tx1"/>
                </a:solidFill>
              </a:rPr>
              <a:t>A (Short) History of AI</a:t>
            </a:r>
          </a:p>
        </p:txBody>
      </p:sp>
      <p:sp>
        <p:nvSpPr>
          <p:cNvPr id="569347" name="Rectangle 3"/>
          <p:cNvSpPr>
            <a:spLocks noGrp="1" noChangeArrowheads="1"/>
          </p:cNvSpPr>
          <p:nvPr>
            <p:ph type="body" idx="1"/>
          </p:nvPr>
        </p:nvSpPr>
        <p:spPr>
          <a:xfrm>
            <a:off x="457200" y="933450"/>
            <a:ext cx="5181600" cy="4076700"/>
          </a:xfrm>
        </p:spPr>
        <p:txBody>
          <a:bodyPr/>
          <a:lstStyle/>
          <a:p>
            <a:pPr eaLnBrk="1" hangingPunct="1">
              <a:lnSpc>
                <a:spcPct val="80000"/>
              </a:lnSpc>
            </a:pPr>
            <a:r>
              <a:rPr lang="en-US" sz="1400" dirty="0"/>
              <a:t>1940-1950: Early days</a:t>
            </a:r>
          </a:p>
          <a:p>
            <a:pPr lvl="1" eaLnBrk="1" hangingPunct="1">
              <a:lnSpc>
                <a:spcPct val="80000"/>
              </a:lnSpc>
            </a:pPr>
            <a:r>
              <a:rPr lang="en-US" sz="1200" dirty="0"/>
              <a:t>1943: McCulloch &amp; Pitts: Boolean circuit model of brain</a:t>
            </a:r>
          </a:p>
          <a:p>
            <a:pPr lvl="1" eaLnBrk="1" hangingPunct="1">
              <a:lnSpc>
                <a:spcPct val="80000"/>
              </a:lnSpc>
            </a:pPr>
            <a:r>
              <a:rPr lang="en-US" sz="1200" dirty="0"/>
              <a:t>1950: Turing's “Computing Machinery and Intelligence”</a:t>
            </a:r>
          </a:p>
          <a:p>
            <a:pPr lvl="1" eaLnBrk="1" hangingPunct="1">
              <a:lnSpc>
                <a:spcPct val="80000"/>
              </a:lnSpc>
            </a:pPr>
            <a:endParaRPr lang="en-US" sz="600" dirty="0"/>
          </a:p>
          <a:p>
            <a:pPr eaLnBrk="1" hangingPunct="1">
              <a:lnSpc>
                <a:spcPct val="80000"/>
              </a:lnSpc>
            </a:pPr>
            <a:r>
              <a:rPr lang="en-US" sz="1400" dirty="0"/>
              <a:t>1950—70: Excitement: Look, Ma, no hands!</a:t>
            </a:r>
          </a:p>
          <a:p>
            <a:pPr lvl="1" eaLnBrk="1" hangingPunct="1">
              <a:lnSpc>
                <a:spcPct val="80000"/>
              </a:lnSpc>
            </a:pPr>
            <a:r>
              <a:rPr lang="en-US" sz="1200" dirty="0"/>
              <a:t>1950s: Early AI programs: chess, checkers (RL), theorem proving</a:t>
            </a:r>
          </a:p>
          <a:p>
            <a:pPr lvl="1" eaLnBrk="1" hangingPunct="1">
              <a:lnSpc>
                <a:spcPct val="80000"/>
              </a:lnSpc>
            </a:pPr>
            <a:r>
              <a:rPr lang="en-US" sz="1200" dirty="0"/>
              <a:t>1956: Dartmouth meeting: “Artificial Intelligence” adopted</a:t>
            </a:r>
          </a:p>
          <a:p>
            <a:pPr lvl="1" eaLnBrk="1" hangingPunct="1">
              <a:lnSpc>
                <a:spcPct val="80000"/>
              </a:lnSpc>
            </a:pPr>
            <a:r>
              <a:rPr lang="en-US" sz="1200" dirty="0"/>
              <a:t>1965: Robinson's complete algorithm for logical reasoning</a:t>
            </a:r>
          </a:p>
          <a:p>
            <a:pPr lvl="1" eaLnBrk="1" hangingPunct="1">
              <a:lnSpc>
                <a:spcPct val="80000"/>
              </a:lnSpc>
            </a:pPr>
            <a:endParaRPr lang="en-US" sz="600" dirty="0"/>
          </a:p>
          <a:p>
            <a:pPr eaLnBrk="1" hangingPunct="1">
              <a:lnSpc>
                <a:spcPct val="80000"/>
              </a:lnSpc>
            </a:pPr>
            <a:r>
              <a:rPr lang="en-US" sz="1400" dirty="0"/>
              <a:t>1970—90: Knowledge-based approaches</a:t>
            </a:r>
          </a:p>
          <a:p>
            <a:pPr lvl="1" eaLnBrk="1" hangingPunct="1">
              <a:lnSpc>
                <a:spcPct val="80000"/>
              </a:lnSpc>
            </a:pPr>
            <a:r>
              <a:rPr lang="en-US" sz="1200" dirty="0"/>
              <a:t>1969—79: Early development of knowledge-based systems</a:t>
            </a:r>
          </a:p>
          <a:p>
            <a:pPr lvl="1" eaLnBrk="1" hangingPunct="1">
              <a:lnSpc>
                <a:spcPct val="80000"/>
              </a:lnSpc>
            </a:pPr>
            <a:r>
              <a:rPr lang="en-US" sz="1200" dirty="0"/>
              <a:t>1980—88: Expert systems industry booms</a:t>
            </a:r>
          </a:p>
          <a:p>
            <a:pPr lvl="1" eaLnBrk="1" hangingPunct="1">
              <a:lnSpc>
                <a:spcPct val="80000"/>
              </a:lnSpc>
            </a:pPr>
            <a:r>
              <a:rPr lang="en-US" sz="1200" dirty="0"/>
              <a:t>1988—93: Expert systems industry busts: “AI Winter”</a:t>
            </a:r>
          </a:p>
          <a:p>
            <a:pPr lvl="1" eaLnBrk="1" hangingPunct="1">
              <a:lnSpc>
                <a:spcPct val="80000"/>
              </a:lnSpc>
            </a:pPr>
            <a:endParaRPr lang="en-US" sz="600" dirty="0"/>
          </a:p>
          <a:p>
            <a:pPr eaLnBrk="1" hangingPunct="1">
              <a:lnSpc>
                <a:spcPct val="80000"/>
              </a:lnSpc>
            </a:pPr>
            <a:r>
              <a:rPr lang="en-US" sz="1400" dirty="0"/>
              <a:t>1990— 2012: Statistical approaches + subfield expertise </a:t>
            </a:r>
          </a:p>
          <a:p>
            <a:pPr lvl="1" eaLnBrk="1" hangingPunct="1">
              <a:lnSpc>
                <a:spcPct val="80000"/>
              </a:lnSpc>
            </a:pPr>
            <a:r>
              <a:rPr lang="en-US" sz="1200" dirty="0"/>
              <a:t>Resurgence of probability, focus on uncertainty</a:t>
            </a:r>
          </a:p>
          <a:p>
            <a:pPr lvl="1" eaLnBrk="1" hangingPunct="1">
              <a:lnSpc>
                <a:spcPct val="80000"/>
              </a:lnSpc>
            </a:pPr>
            <a:r>
              <a:rPr lang="en-US" sz="1200" dirty="0"/>
              <a:t>General increase in technical depth</a:t>
            </a:r>
          </a:p>
          <a:p>
            <a:pPr lvl="1" eaLnBrk="1" hangingPunct="1">
              <a:lnSpc>
                <a:spcPct val="80000"/>
              </a:lnSpc>
            </a:pPr>
            <a:r>
              <a:rPr lang="en-US" sz="1200" dirty="0"/>
              <a:t>Agents and learning systems… “AI Spring”?</a:t>
            </a:r>
          </a:p>
          <a:p>
            <a:pPr lvl="1" eaLnBrk="1" hangingPunct="1">
              <a:lnSpc>
                <a:spcPct val="80000"/>
              </a:lnSpc>
            </a:pPr>
            <a:endParaRPr lang="en-US" sz="700" dirty="0"/>
          </a:p>
          <a:p>
            <a:pPr eaLnBrk="1" hangingPunct="1">
              <a:lnSpc>
                <a:spcPct val="80000"/>
              </a:lnSpc>
            </a:pPr>
            <a:r>
              <a:rPr lang="en-US" sz="1400" dirty="0"/>
              <a:t>2012— ___: Excitement: Look, Ma, no hands again?</a:t>
            </a:r>
            <a:endParaRPr lang="en-US" sz="1400" dirty="0">
              <a:sym typeface="Wingdings" pitchFamily="2" charset="2"/>
            </a:endParaRPr>
          </a:p>
          <a:p>
            <a:pPr lvl="1" eaLnBrk="1" hangingPunct="1">
              <a:lnSpc>
                <a:spcPct val="80000"/>
              </a:lnSpc>
            </a:pPr>
            <a:r>
              <a:rPr lang="en-US" sz="1100" dirty="0">
                <a:sym typeface="Wingdings" pitchFamily="2" charset="2"/>
              </a:rPr>
              <a:t>Big data, big compute, deep learning</a:t>
            </a:r>
          </a:p>
          <a:p>
            <a:pPr lvl="1" eaLnBrk="1" hangingPunct="1">
              <a:lnSpc>
                <a:spcPct val="80000"/>
              </a:lnSpc>
            </a:pPr>
            <a:r>
              <a:rPr lang="en-US" sz="1100" dirty="0">
                <a:sym typeface="Wingdings" pitchFamily="2" charset="2"/>
              </a:rPr>
              <a:t>AI used in many industries</a:t>
            </a:r>
          </a:p>
          <a:p>
            <a:pPr lvl="1" eaLnBrk="1" hangingPunct="1">
              <a:lnSpc>
                <a:spcPct val="80000"/>
              </a:lnSpc>
            </a:pPr>
            <a:endParaRPr lang="en-US" sz="1100" dirty="0"/>
          </a:p>
        </p:txBody>
      </p:sp>
      <p:pic>
        <p:nvPicPr>
          <p:cNvPr id="4" name="Picture 1" descr="C:\Temp\ketrina\HistoryOfAI.png"/>
          <p:cNvPicPr>
            <a:picLocks noChangeAspect="1" noChangeArrowheads="1"/>
          </p:cNvPicPr>
          <p:nvPr/>
        </p:nvPicPr>
        <p:blipFill>
          <a:blip r:embed="rId2" cstate="print"/>
          <a:srcRect/>
          <a:stretch>
            <a:fillRect/>
          </a:stretch>
        </p:blipFill>
        <p:spPr bwMode="auto">
          <a:xfrm>
            <a:off x="5598792" y="1047749"/>
            <a:ext cx="2630808" cy="3657601"/>
          </a:xfrm>
          <a:prstGeom prst="rect">
            <a:avLst/>
          </a:prstGeom>
          <a:noFill/>
        </p:spPr>
      </p:pic>
    </p:spTree>
    <p:extLst>
      <p:ext uri="{BB962C8B-B14F-4D97-AF65-F5344CB8AC3E}">
        <p14:creationId xmlns:p14="http://schemas.microsoft.com/office/powerpoint/2010/main" val="157871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934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934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6934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934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6934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6934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69347">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69347">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69347">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69347">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69347">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69347">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69347">
                                            <p:txEl>
                                              <p:pRg st="15" end="1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69347">
                                            <p:txEl>
                                              <p:pRg st="16" end="16"/>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69347">
                                            <p:txEl>
                                              <p:pRg st="17" end="17"/>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69347">
                                            <p:txEl>
                                              <p:pRg st="19" end="19"/>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69347">
                                            <p:txEl>
                                              <p:pRg st="20" end="20"/>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69347">
                                            <p:txEl>
                                              <p:pRg st="21" end="2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31"/>
          <p:cNvSpPr txBox="1">
            <a:spLocks noGrp="1"/>
          </p:cNvSpPr>
          <p:nvPr>
            <p:ph type="title"/>
          </p:nvPr>
        </p:nvSpPr>
        <p:spPr>
          <a:xfrm>
            <a:off x="0" y="-19050"/>
            <a:ext cx="9144000" cy="857250"/>
          </a:xfrm>
          <a:prstGeom prst="rect">
            <a:avLst/>
          </a:prstGeom>
          <a:noFill/>
          <a:ln>
            <a:noFill/>
          </a:ln>
        </p:spPr>
        <p:txBody>
          <a:bodyPr spcFirstLastPara="1" wrap="square" lIns="68575" tIns="34275" rIns="99050" bIns="34275" anchor="ctr" anchorCtr="0">
            <a:noAutofit/>
          </a:bodyPr>
          <a:lstStyle/>
          <a:p>
            <a:pPr marL="0" lvl="0" indent="0" algn="ctr" rtl="0">
              <a:spcBef>
                <a:spcPts val="0"/>
              </a:spcBef>
              <a:spcAft>
                <a:spcPts val="0"/>
              </a:spcAft>
              <a:buNone/>
            </a:pPr>
            <a:r>
              <a:rPr lang="en-US"/>
              <a:t>AI as Designing Rational Agents</a:t>
            </a:r>
            <a:endParaRPr/>
          </a:p>
        </p:txBody>
      </p:sp>
      <p:sp>
        <p:nvSpPr>
          <p:cNvPr id="349" name="Google Shape;349;p31"/>
          <p:cNvSpPr txBox="1">
            <a:spLocks noGrp="1"/>
          </p:cNvSpPr>
          <p:nvPr>
            <p:ph type="body" idx="1"/>
          </p:nvPr>
        </p:nvSpPr>
        <p:spPr>
          <a:xfrm>
            <a:off x="342900" y="1200150"/>
            <a:ext cx="4838700" cy="2895600"/>
          </a:xfrm>
          <a:prstGeom prst="rect">
            <a:avLst/>
          </a:prstGeom>
          <a:noFill/>
          <a:ln>
            <a:noFill/>
          </a:ln>
        </p:spPr>
        <p:txBody>
          <a:bodyPr spcFirstLastPara="1" wrap="square" lIns="68575" tIns="34275" rIns="99050" bIns="34275" anchor="t" anchorCtr="0">
            <a:noAutofit/>
          </a:bodyPr>
          <a:lstStyle/>
          <a:p>
            <a:pPr marL="342892" lvl="0" indent="-342892" algn="l" rtl="0">
              <a:spcBef>
                <a:spcPts val="0"/>
              </a:spcBef>
              <a:spcAft>
                <a:spcPts val="0"/>
              </a:spcAft>
              <a:buClr>
                <a:schemeClr val="accent2"/>
              </a:buClr>
              <a:buSzPts val="1600"/>
              <a:buChar char="▪"/>
            </a:pPr>
            <a:r>
              <a:rPr lang="en-US" sz="1600" dirty="0"/>
              <a:t>An </a:t>
            </a:r>
            <a:r>
              <a:rPr lang="en-US" sz="1600" b="1" dirty="0"/>
              <a:t>agent</a:t>
            </a:r>
            <a:r>
              <a:rPr lang="en-US" sz="1600" dirty="0"/>
              <a:t> is an entity that </a:t>
            </a:r>
            <a:r>
              <a:rPr lang="en-US" sz="1600" i="1" dirty="0"/>
              <a:t>perceives</a:t>
            </a:r>
            <a:r>
              <a:rPr lang="en-US" sz="1600" dirty="0"/>
              <a:t> and </a:t>
            </a:r>
            <a:r>
              <a:rPr lang="en-US" sz="1600" i="1" dirty="0"/>
              <a:t>acts</a:t>
            </a:r>
            <a:r>
              <a:rPr lang="en-US" sz="1600" dirty="0"/>
              <a:t>.</a:t>
            </a:r>
            <a:endParaRPr dirty="0"/>
          </a:p>
          <a:p>
            <a:pPr marL="342892" lvl="0" indent="-342892" algn="l" rtl="0">
              <a:spcBef>
                <a:spcPts val="1125"/>
              </a:spcBef>
              <a:spcAft>
                <a:spcPts val="0"/>
              </a:spcAft>
              <a:buClr>
                <a:schemeClr val="accent2"/>
              </a:buClr>
              <a:buSzPts val="1600"/>
              <a:buChar char="▪"/>
            </a:pPr>
            <a:r>
              <a:rPr lang="en-US" sz="1600" dirty="0"/>
              <a:t>A </a:t>
            </a:r>
            <a:r>
              <a:rPr lang="en-US" sz="1600" b="1" dirty="0"/>
              <a:t>rational agent</a:t>
            </a:r>
            <a:r>
              <a:rPr lang="en-US" sz="1600" b="1" i="1" dirty="0"/>
              <a:t> </a:t>
            </a:r>
            <a:r>
              <a:rPr lang="en-US" sz="1600" dirty="0"/>
              <a:t>selects actions that maximize its expected </a:t>
            </a:r>
            <a:r>
              <a:rPr lang="en-US" sz="1600" b="1" dirty="0"/>
              <a:t>utility</a:t>
            </a:r>
            <a:r>
              <a:rPr lang="en-US" sz="1600" dirty="0"/>
              <a:t>.  </a:t>
            </a:r>
            <a:endParaRPr dirty="0"/>
          </a:p>
          <a:p>
            <a:pPr marL="342892" lvl="0" indent="-342892" algn="l" rtl="0">
              <a:spcBef>
                <a:spcPts val="1125"/>
              </a:spcBef>
              <a:spcAft>
                <a:spcPts val="0"/>
              </a:spcAft>
              <a:buClr>
                <a:schemeClr val="accent2"/>
              </a:buClr>
              <a:buSzPts val="1600"/>
              <a:buChar char="▪"/>
            </a:pPr>
            <a:r>
              <a:rPr lang="en-US" sz="1600" dirty="0"/>
              <a:t>Characteristics of the </a:t>
            </a:r>
            <a:r>
              <a:rPr lang="en-US" sz="1600" b="1" dirty="0"/>
              <a:t>sensors, actuators, and environment </a:t>
            </a:r>
            <a:r>
              <a:rPr lang="en-US" sz="1600" dirty="0"/>
              <a:t>dictate techniques for selecting rational actions</a:t>
            </a:r>
            <a:endParaRPr dirty="0"/>
          </a:p>
          <a:p>
            <a:pPr marL="342892" lvl="0" indent="-342892" algn="l" rtl="0">
              <a:spcBef>
                <a:spcPts val="1125"/>
              </a:spcBef>
              <a:spcAft>
                <a:spcPts val="0"/>
              </a:spcAft>
              <a:buClr>
                <a:srgbClr val="333399"/>
              </a:buClr>
              <a:buSzPts val="1600"/>
              <a:buChar char="▪"/>
            </a:pPr>
            <a:r>
              <a:rPr lang="en-US" sz="1600" b="1" dirty="0">
                <a:solidFill>
                  <a:srgbClr val="333399"/>
                </a:solidFill>
              </a:rPr>
              <a:t>This course </a:t>
            </a:r>
            <a:r>
              <a:rPr lang="en-US" sz="1600" dirty="0">
                <a:solidFill>
                  <a:srgbClr val="333399"/>
                </a:solidFill>
              </a:rPr>
              <a:t>is about:</a:t>
            </a:r>
            <a:endParaRPr dirty="0"/>
          </a:p>
          <a:p>
            <a:pPr marL="629825" lvl="1" indent="-257167" algn="l" rtl="0">
              <a:lnSpc>
                <a:spcPct val="80000"/>
              </a:lnSpc>
              <a:spcBef>
                <a:spcPts val="554"/>
              </a:spcBef>
              <a:spcAft>
                <a:spcPts val="0"/>
              </a:spcAft>
              <a:buSzPts val="1600"/>
              <a:buChar char="▪"/>
            </a:pPr>
            <a:r>
              <a:rPr lang="en-US" sz="1600" dirty="0"/>
              <a:t>General AI techniques for many problem types</a:t>
            </a:r>
            <a:endParaRPr dirty="0"/>
          </a:p>
          <a:p>
            <a:pPr marL="629825" lvl="1" indent="-257167" algn="l" rtl="0">
              <a:lnSpc>
                <a:spcPct val="80000"/>
              </a:lnSpc>
              <a:spcBef>
                <a:spcPts val="554"/>
              </a:spcBef>
              <a:spcAft>
                <a:spcPts val="0"/>
              </a:spcAft>
              <a:buSzPts val="1600"/>
              <a:buChar char="▪"/>
            </a:pPr>
            <a:r>
              <a:rPr lang="en-US" sz="1600" dirty="0"/>
              <a:t>Learning to choose and apply the technique appropriate for each problem</a:t>
            </a:r>
            <a:endParaRPr sz="1600" dirty="0"/>
          </a:p>
        </p:txBody>
      </p:sp>
      <p:grpSp>
        <p:nvGrpSpPr>
          <p:cNvPr id="350" name="Google Shape;350;p31"/>
          <p:cNvGrpSpPr/>
          <p:nvPr/>
        </p:nvGrpSpPr>
        <p:grpSpPr>
          <a:xfrm>
            <a:off x="0" y="1657350"/>
            <a:ext cx="9144000" cy="3423536"/>
            <a:chOff x="0" y="1657350"/>
            <a:chExt cx="9144000" cy="3423536"/>
          </a:xfrm>
        </p:grpSpPr>
        <p:grpSp>
          <p:nvGrpSpPr>
            <p:cNvPr id="351" name="Google Shape;351;p31"/>
            <p:cNvGrpSpPr/>
            <p:nvPr/>
          </p:nvGrpSpPr>
          <p:grpSpPr>
            <a:xfrm>
              <a:off x="5562601" y="3423047"/>
              <a:ext cx="2895598" cy="1434703"/>
              <a:chOff x="4616215" y="3194447"/>
              <a:chExt cx="4052397" cy="1434703"/>
            </a:xfrm>
          </p:grpSpPr>
          <p:sp>
            <p:nvSpPr>
              <p:cNvPr id="352" name="Google Shape;352;p31"/>
              <p:cNvSpPr/>
              <p:nvPr/>
            </p:nvSpPr>
            <p:spPr>
              <a:xfrm>
                <a:off x="4616215" y="3200398"/>
                <a:ext cx="1919558" cy="1309688"/>
              </a:xfrm>
              <a:prstGeom prst="roundRect">
                <a:avLst>
                  <a:gd name="adj" fmla="val 10912"/>
                </a:avLst>
              </a:prstGeom>
              <a:solidFill>
                <a:srgbClr val="9FB0D1"/>
              </a:solidFill>
              <a:ln w="12700"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cxnSp>
            <p:nvCxnSpPr>
              <p:cNvPr id="353" name="Google Shape;353;p31"/>
              <p:cNvCxnSpPr/>
              <p:nvPr/>
            </p:nvCxnSpPr>
            <p:spPr>
              <a:xfrm rot="10800000">
                <a:off x="5611414" y="3564731"/>
                <a:ext cx="0" cy="531019"/>
              </a:xfrm>
              <a:prstGeom prst="straightConnector1">
                <a:avLst/>
              </a:prstGeom>
              <a:noFill/>
              <a:ln w="25400" cap="flat" cmpd="sng">
                <a:solidFill>
                  <a:schemeClr val="dk1"/>
                </a:solidFill>
                <a:prstDash val="solid"/>
                <a:round/>
                <a:headEnd type="stealth" w="med" len="med"/>
                <a:tailEnd type="none" w="med" len="med"/>
              </a:ln>
            </p:spPr>
          </p:cxnSp>
          <p:sp>
            <p:nvSpPr>
              <p:cNvPr id="354" name="Google Shape;354;p31"/>
              <p:cNvSpPr/>
              <p:nvPr/>
            </p:nvSpPr>
            <p:spPr>
              <a:xfrm rot="-5400000">
                <a:off x="4687016" y="3598189"/>
                <a:ext cx="564897" cy="493220"/>
              </a:xfrm>
              <a:prstGeom prst="rect">
                <a:avLst/>
              </a:prstGeom>
              <a:noFill/>
              <a:ln>
                <a:noFill/>
              </a:ln>
            </p:spPr>
            <p:txBody>
              <a:bodyPr spcFirstLastPara="1" wrap="square" lIns="0" tIns="0" rIns="30475" bIns="0" anchor="t" anchorCtr="0">
                <a:noAutofit/>
              </a:bodyPr>
              <a:lstStyle/>
              <a:p>
                <a:pPr marL="29765" marR="0" lvl="0" indent="0" algn="l" rtl="0">
                  <a:spcBef>
                    <a:spcPts val="0"/>
                  </a:spcBef>
                  <a:spcAft>
                    <a:spcPts val="0"/>
                  </a:spcAft>
                  <a:buNone/>
                </a:pPr>
                <a:r>
                  <a:rPr lang="en-US" sz="1600" b="1">
                    <a:solidFill>
                      <a:schemeClr val="dk1"/>
                    </a:solidFill>
                    <a:latin typeface="Calibri"/>
                    <a:ea typeface="Calibri"/>
                    <a:cs typeface="Calibri"/>
                    <a:sym typeface="Calibri"/>
                  </a:rPr>
                  <a:t>Agent</a:t>
                </a:r>
                <a:endParaRPr/>
              </a:p>
            </p:txBody>
          </p:sp>
          <p:grpSp>
            <p:nvGrpSpPr>
              <p:cNvPr id="355" name="Google Shape;355;p31"/>
              <p:cNvGrpSpPr/>
              <p:nvPr/>
            </p:nvGrpSpPr>
            <p:grpSpPr>
              <a:xfrm>
                <a:off x="5363764" y="3652428"/>
                <a:ext cx="476250" cy="342900"/>
                <a:chOff x="0" y="-81"/>
                <a:chExt cx="400" cy="288"/>
              </a:xfrm>
            </p:grpSpPr>
            <p:sp>
              <p:nvSpPr>
                <p:cNvPr id="356" name="Google Shape;356;p31"/>
                <p:cNvSpPr/>
                <p:nvPr/>
              </p:nvSpPr>
              <p:spPr>
                <a:xfrm>
                  <a:off x="0" y="-81"/>
                  <a:ext cx="400" cy="272"/>
                </a:xfrm>
                <a:prstGeom prst="roundRect">
                  <a:avLst>
                    <a:gd name="adj" fmla="val 28120"/>
                  </a:avLst>
                </a:prstGeom>
                <a:solidFill>
                  <a:srgbClr val="FFFFFF"/>
                </a:solidFill>
                <a:ln w="12700"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357" name="Google Shape;357;p31"/>
                <p:cNvSpPr/>
                <p:nvPr/>
              </p:nvSpPr>
              <p:spPr>
                <a:xfrm>
                  <a:off x="135" y="-29"/>
                  <a:ext cx="139" cy="236"/>
                </a:xfrm>
                <a:prstGeom prst="rect">
                  <a:avLst/>
                </a:prstGeom>
                <a:noFill/>
                <a:ln>
                  <a:noFill/>
                </a:ln>
              </p:spPr>
              <p:txBody>
                <a:bodyPr spcFirstLastPara="1" wrap="square" lIns="0" tIns="0" rIns="40625" bIns="0" anchor="t" anchorCtr="0">
                  <a:noAutofit/>
                </a:bodyPr>
                <a:lstStyle/>
                <a:p>
                  <a:pPr marL="29765" marR="0" lvl="0" indent="0" algn="ctr" rtl="0">
                    <a:spcBef>
                      <a:spcPts val="0"/>
                    </a:spcBef>
                    <a:spcAft>
                      <a:spcPts val="0"/>
                    </a:spcAft>
                    <a:buNone/>
                  </a:pPr>
                  <a:r>
                    <a:rPr lang="en-US" sz="1600" b="1">
                      <a:solidFill>
                        <a:schemeClr val="dk1"/>
                      </a:solidFill>
                      <a:latin typeface="Calibri"/>
                      <a:ea typeface="Calibri"/>
                      <a:cs typeface="Calibri"/>
                      <a:sym typeface="Calibri"/>
                    </a:rPr>
                    <a:t>?</a:t>
                  </a:r>
                  <a:endParaRPr/>
                </a:p>
              </p:txBody>
            </p:sp>
          </p:grpSp>
          <p:grpSp>
            <p:nvGrpSpPr>
              <p:cNvPr id="358" name="Google Shape;358;p31"/>
              <p:cNvGrpSpPr/>
              <p:nvPr/>
            </p:nvGrpSpPr>
            <p:grpSpPr>
              <a:xfrm>
                <a:off x="5073252" y="3333750"/>
                <a:ext cx="1104900" cy="1059657"/>
                <a:chOff x="32" y="-62"/>
                <a:chExt cx="928" cy="890"/>
              </a:xfrm>
            </p:grpSpPr>
            <p:sp>
              <p:nvSpPr>
                <p:cNvPr id="359" name="Google Shape;359;p31"/>
                <p:cNvSpPr/>
                <p:nvPr/>
              </p:nvSpPr>
              <p:spPr>
                <a:xfrm>
                  <a:off x="84" y="-62"/>
                  <a:ext cx="824" cy="304"/>
                </a:xfrm>
                <a:prstGeom prst="rect">
                  <a:avLst/>
                </a:prstGeom>
                <a:noFill/>
                <a:ln>
                  <a:noFill/>
                </a:ln>
              </p:spPr>
              <p:txBody>
                <a:bodyPr spcFirstLastPara="1" wrap="square" lIns="0" tIns="0" rIns="40625" bIns="0" anchor="t" anchorCtr="0">
                  <a:noAutofit/>
                </a:bodyPr>
                <a:lstStyle/>
                <a:p>
                  <a:pPr marL="29765" marR="0" lvl="0" indent="0" algn="ctr" rtl="0">
                    <a:spcBef>
                      <a:spcPts val="0"/>
                    </a:spcBef>
                    <a:spcAft>
                      <a:spcPts val="0"/>
                    </a:spcAft>
                    <a:buNone/>
                  </a:pPr>
                  <a:r>
                    <a:rPr lang="en-US" sz="1400">
                      <a:solidFill>
                        <a:schemeClr val="dk1"/>
                      </a:solidFill>
                      <a:latin typeface="Calibri"/>
                      <a:ea typeface="Calibri"/>
                      <a:cs typeface="Calibri"/>
                      <a:sym typeface="Calibri"/>
                    </a:rPr>
                    <a:t>Sensors</a:t>
                  </a:r>
                  <a:endParaRPr/>
                </a:p>
              </p:txBody>
            </p:sp>
            <p:sp>
              <p:nvSpPr>
                <p:cNvPr id="360" name="Google Shape;360;p31"/>
                <p:cNvSpPr/>
                <p:nvPr/>
              </p:nvSpPr>
              <p:spPr>
                <a:xfrm>
                  <a:off x="32" y="580"/>
                  <a:ext cx="928" cy="248"/>
                </a:xfrm>
                <a:prstGeom prst="rect">
                  <a:avLst/>
                </a:prstGeom>
                <a:noFill/>
                <a:ln>
                  <a:noFill/>
                </a:ln>
              </p:spPr>
              <p:txBody>
                <a:bodyPr spcFirstLastPara="1" wrap="square" lIns="0" tIns="0" rIns="40625" bIns="0" anchor="t" anchorCtr="0">
                  <a:noAutofit/>
                </a:bodyPr>
                <a:lstStyle/>
                <a:p>
                  <a:pPr marL="29765" marR="0" lvl="0" indent="0" algn="ctr" rtl="0">
                    <a:spcBef>
                      <a:spcPts val="0"/>
                    </a:spcBef>
                    <a:spcAft>
                      <a:spcPts val="0"/>
                    </a:spcAft>
                    <a:buNone/>
                  </a:pPr>
                  <a:r>
                    <a:rPr lang="en-US" sz="1400">
                      <a:solidFill>
                        <a:schemeClr val="dk1"/>
                      </a:solidFill>
                      <a:latin typeface="Calibri"/>
                      <a:ea typeface="Calibri"/>
                      <a:cs typeface="Calibri"/>
                      <a:sym typeface="Calibri"/>
                    </a:rPr>
                    <a:t>Actuators</a:t>
                  </a:r>
                  <a:endParaRPr/>
                </a:p>
              </p:txBody>
            </p:sp>
          </p:grpSp>
          <p:sp>
            <p:nvSpPr>
              <p:cNvPr id="361" name="Google Shape;361;p31"/>
              <p:cNvSpPr/>
              <p:nvPr/>
            </p:nvSpPr>
            <p:spPr>
              <a:xfrm>
                <a:off x="7815475" y="3194447"/>
                <a:ext cx="853137" cy="1304925"/>
              </a:xfrm>
              <a:prstGeom prst="roundRect">
                <a:avLst>
                  <a:gd name="adj" fmla="val 10944"/>
                </a:avLst>
              </a:prstGeom>
              <a:solidFill>
                <a:srgbClr val="9FB0D1"/>
              </a:solidFill>
              <a:ln w="12700"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362" name="Google Shape;362;p31"/>
              <p:cNvSpPr/>
              <p:nvPr/>
            </p:nvSpPr>
            <p:spPr>
              <a:xfrm rot="5400000">
                <a:off x="7696859" y="3589450"/>
                <a:ext cx="1157018" cy="493220"/>
              </a:xfrm>
              <a:prstGeom prst="rect">
                <a:avLst/>
              </a:prstGeom>
              <a:noFill/>
              <a:ln>
                <a:noFill/>
              </a:ln>
            </p:spPr>
            <p:txBody>
              <a:bodyPr spcFirstLastPara="1" wrap="square" lIns="0" tIns="0" rIns="30475" bIns="0" anchor="t" anchorCtr="0">
                <a:noAutofit/>
              </a:bodyPr>
              <a:lstStyle/>
              <a:p>
                <a:pPr marL="29765" marR="0" lvl="0" indent="0" algn="ctr" rtl="0">
                  <a:spcBef>
                    <a:spcPts val="0"/>
                  </a:spcBef>
                  <a:spcAft>
                    <a:spcPts val="0"/>
                  </a:spcAft>
                  <a:buNone/>
                </a:pPr>
                <a:r>
                  <a:rPr lang="en-US" sz="1600" b="1">
                    <a:solidFill>
                      <a:schemeClr val="dk1"/>
                    </a:solidFill>
                    <a:latin typeface="Calibri"/>
                    <a:ea typeface="Calibri"/>
                    <a:cs typeface="Calibri"/>
                    <a:sym typeface="Calibri"/>
                  </a:rPr>
                  <a:t>Environment</a:t>
                </a:r>
                <a:endParaRPr/>
              </a:p>
            </p:txBody>
          </p:sp>
          <p:cxnSp>
            <p:nvCxnSpPr>
              <p:cNvPr id="363" name="Google Shape;363;p31"/>
              <p:cNvCxnSpPr/>
              <p:nvPr/>
            </p:nvCxnSpPr>
            <p:spPr>
              <a:xfrm>
                <a:off x="6182915" y="3437334"/>
                <a:ext cx="1859756" cy="0"/>
              </a:xfrm>
              <a:prstGeom prst="straightConnector1">
                <a:avLst/>
              </a:prstGeom>
              <a:noFill/>
              <a:ln w="25400" cap="flat" cmpd="sng">
                <a:solidFill>
                  <a:schemeClr val="dk1"/>
                </a:solidFill>
                <a:prstDash val="solid"/>
                <a:round/>
                <a:headEnd type="stealth" w="med" len="med"/>
                <a:tailEnd type="none" w="med" len="med"/>
              </a:ln>
            </p:spPr>
          </p:cxnSp>
          <p:cxnSp>
            <p:nvCxnSpPr>
              <p:cNvPr id="364" name="Google Shape;364;p31"/>
              <p:cNvCxnSpPr/>
              <p:nvPr/>
            </p:nvCxnSpPr>
            <p:spPr>
              <a:xfrm rot="10800000">
                <a:off x="6275783" y="4324350"/>
                <a:ext cx="1760934" cy="0"/>
              </a:xfrm>
              <a:prstGeom prst="straightConnector1">
                <a:avLst/>
              </a:prstGeom>
              <a:noFill/>
              <a:ln w="25400" cap="flat" cmpd="sng">
                <a:solidFill>
                  <a:schemeClr val="dk1"/>
                </a:solidFill>
                <a:prstDash val="solid"/>
                <a:round/>
                <a:headEnd type="stealth" w="med" len="med"/>
                <a:tailEnd type="none" w="med" len="med"/>
              </a:ln>
            </p:spPr>
          </p:cxnSp>
          <p:sp>
            <p:nvSpPr>
              <p:cNvPr id="365" name="Google Shape;365;p31"/>
              <p:cNvSpPr/>
              <p:nvPr/>
            </p:nvSpPr>
            <p:spPr>
              <a:xfrm>
                <a:off x="6682977" y="3448050"/>
                <a:ext cx="942975" cy="266700"/>
              </a:xfrm>
              <a:prstGeom prst="rect">
                <a:avLst/>
              </a:prstGeom>
              <a:noFill/>
              <a:ln>
                <a:noFill/>
              </a:ln>
            </p:spPr>
            <p:txBody>
              <a:bodyPr spcFirstLastPara="1" wrap="square" lIns="0" tIns="0" rIns="30475" bIns="0" anchor="t" anchorCtr="0">
                <a:noAutofit/>
              </a:bodyPr>
              <a:lstStyle/>
              <a:p>
                <a:pPr marL="29765" marR="0" lvl="0" indent="0" algn="ctr" rtl="0">
                  <a:spcBef>
                    <a:spcPts val="0"/>
                  </a:spcBef>
                  <a:spcAft>
                    <a:spcPts val="0"/>
                  </a:spcAft>
                  <a:buNone/>
                </a:pPr>
                <a:r>
                  <a:rPr lang="en-US" sz="1100">
                    <a:solidFill>
                      <a:schemeClr val="dk1"/>
                    </a:solidFill>
                    <a:latin typeface="Calibri"/>
                    <a:ea typeface="Calibri"/>
                    <a:cs typeface="Calibri"/>
                    <a:sym typeface="Calibri"/>
                  </a:rPr>
                  <a:t>Percepts</a:t>
                </a:r>
                <a:endParaRPr/>
              </a:p>
            </p:txBody>
          </p:sp>
          <p:sp>
            <p:nvSpPr>
              <p:cNvPr id="366" name="Google Shape;366;p31"/>
              <p:cNvSpPr/>
              <p:nvPr/>
            </p:nvSpPr>
            <p:spPr>
              <a:xfrm>
                <a:off x="6749652" y="4324350"/>
                <a:ext cx="809625" cy="304800"/>
              </a:xfrm>
              <a:prstGeom prst="rect">
                <a:avLst/>
              </a:prstGeom>
              <a:noFill/>
              <a:ln>
                <a:noFill/>
              </a:ln>
            </p:spPr>
            <p:txBody>
              <a:bodyPr spcFirstLastPara="1" wrap="square" lIns="0" tIns="0" rIns="30475" bIns="0" anchor="t" anchorCtr="0">
                <a:noAutofit/>
              </a:bodyPr>
              <a:lstStyle/>
              <a:p>
                <a:pPr marL="29765" marR="0" lvl="0" indent="0" algn="ctr" rtl="0">
                  <a:spcBef>
                    <a:spcPts val="0"/>
                  </a:spcBef>
                  <a:spcAft>
                    <a:spcPts val="0"/>
                  </a:spcAft>
                  <a:buNone/>
                </a:pPr>
                <a:r>
                  <a:rPr lang="en-US" sz="1100">
                    <a:solidFill>
                      <a:schemeClr val="dk1"/>
                    </a:solidFill>
                    <a:latin typeface="Calibri"/>
                    <a:ea typeface="Calibri"/>
                    <a:cs typeface="Calibri"/>
                    <a:sym typeface="Calibri"/>
                  </a:rPr>
                  <a:t>Actions</a:t>
                </a:r>
                <a:endParaRPr/>
              </a:p>
            </p:txBody>
          </p:sp>
        </p:grpSp>
        <p:pic>
          <p:nvPicPr>
            <p:cNvPr id="367" name="Google Shape;367;p31"/>
            <p:cNvPicPr preferRelativeResize="0"/>
            <p:nvPr/>
          </p:nvPicPr>
          <p:blipFill rotWithShape="1">
            <a:blip r:embed="rId3">
              <a:alphaModFix/>
            </a:blip>
            <a:srcRect/>
            <a:stretch/>
          </p:blipFill>
          <p:spPr>
            <a:xfrm>
              <a:off x="5486400" y="1657350"/>
              <a:ext cx="3429000" cy="1518952"/>
            </a:xfrm>
            <a:prstGeom prst="rect">
              <a:avLst/>
            </a:prstGeom>
            <a:noFill/>
            <a:ln>
              <a:noFill/>
            </a:ln>
          </p:spPr>
        </p:pic>
        <p:sp>
          <p:nvSpPr>
            <p:cNvPr id="368" name="Google Shape;368;p31"/>
            <p:cNvSpPr txBox="1"/>
            <p:nvPr/>
          </p:nvSpPr>
          <p:spPr>
            <a:xfrm>
              <a:off x="0" y="4857750"/>
              <a:ext cx="9144000" cy="223136"/>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US" sz="1000">
                  <a:solidFill>
                    <a:schemeClr val="dk1"/>
                  </a:solidFill>
                  <a:latin typeface="Arial"/>
                  <a:ea typeface="Arial"/>
                  <a:cs typeface="Arial"/>
                  <a:sym typeface="Arial"/>
                </a:rPr>
                <a:t>Pac-Man is a registered trademark of Namco-Bandai Games, used here for educational purposes</a:t>
              </a: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9">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9">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4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34"/>
          <p:cNvSpPr txBox="1">
            <a:spLocks noGrp="1"/>
          </p:cNvSpPr>
          <p:nvPr>
            <p:ph type="title"/>
          </p:nvPr>
        </p:nvSpPr>
        <p:spPr>
          <a:xfrm>
            <a:off x="0" y="-19050"/>
            <a:ext cx="9144000" cy="85725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None/>
            </a:pPr>
            <a:r>
              <a:rPr lang="en-US"/>
              <a:t>Agents and environments</a:t>
            </a:r>
            <a:endParaRPr/>
          </a:p>
        </p:txBody>
      </p:sp>
      <p:sp>
        <p:nvSpPr>
          <p:cNvPr id="414" name="Google Shape;414;p34"/>
          <p:cNvSpPr txBox="1">
            <a:spLocks noGrp="1"/>
          </p:cNvSpPr>
          <p:nvPr>
            <p:ph type="body" idx="1"/>
          </p:nvPr>
        </p:nvSpPr>
        <p:spPr>
          <a:xfrm>
            <a:off x="304800" y="2884892"/>
            <a:ext cx="8839200" cy="1709734"/>
          </a:xfrm>
          <a:prstGeom prst="rect">
            <a:avLst/>
          </a:prstGeom>
          <a:noFill/>
          <a:ln>
            <a:noFill/>
          </a:ln>
        </p:spPr>
        <p:txBody>
          <a:bodyPr spcFirstLastPara="1" wrap="square" lIns="68575" tIns="34275" rIns="68575" bIns="34275" anchor="t" anchorCtr="0">
            <a:noAutofit/>
          </a:bodyPr>
          <a:lstStyle/>
          <a:p>
            <a:pPr marL="257156" lvl="0" indent="-257156" algn="l" rtl="0">
              <a:spcBef>
                <a:spcPts val="0"/>
              </a:spcBef>
              <a:spcAft>
                <a:spcPts val="0"/>
              </a:spcAft>
              <a:buSzPts val="2400"/>
              <a:buChar char="▪"/>
            </a:pPr>
            <a:r>
              <a:rPr lang="en-US"/>
              <a:t>An agent </a:t>
            </a:r>
            <a:r>
              <a:rPr lang="en-US" b="1" i="1">
                <a:solidFill>
                  <a:srgbClr val="FF0000"/>
                </a:solidFill>
              </a:rPr>
              <a:t>perceives</a:t>
            </a:r>
            <a:r>
              <a:rPr lang="en-US"/>
              <a:t> its environment through </a:t>
            </a:r>
            <a:r>
              <a:rPr lang="en-US" b="1" i="1">
                <a:solidFill>
                  <a:srgbClr val="0000FF"/>
                </a:solidFill>
              </a:rPr>
              <a:t>sensors</a:t>
            </a:r>
            <a:r>
              <a:rPr lang="en-US"/>
              <a:t> and </a:t>
            </a:r>
            <a:r>
              <a:rPr lang="en-US" b="1" i="1">
                <a:solidFill>
                  <a:srgbClr val="FF0000"/>
                </a:solidFill>
              </a:rPr>
              <a:t>acts</a:t>
            </a:r>
            <a:r>
              <a:rPr lang="en-US"/>
              <a:t> upon it through </a:t>
            </a:r>
            <a:r>
              <a:rPr lang="en-US" b="1" i="1">
                <a:solidFill>
                  <a:srgbClr val="0000FF"/>
                </a:solidFill>
              </a:rPr>
              <a:t>actuators</a:t>
            </a:r>
            <a:r>
              <a:rPr lang="en-US"/>
              <a:t> (or </a:t>
            </a:r>
            <a:r>
              <a:rPr lang="en-US" i="1">
                <a:solidFill>
                  <a:srgbClr val="0000FF"/>
                </a:solidFill>
              </a:rPr>
              <a:t>effectors</a:t>
            </a:r>
            <a:r>
              <a:rPr lang="en-US"/>
              <a:t>, depending on whom you ask)</a:t>
            </a:r>
            <a:endParaRPr/>
          </a:p>
          <a:p>
            <a:pPr marL="257156" lvl="0" indent="-257156" algn="l" rtl="0">
              <a:spcBef>
                <a:spcPts val="480"/>
              </a:spcBef>
              <a:spcAft>
                <a:spcPts val="0"/>
              </a:spcAft>
              <a:buSzPts val="2400"/>
              <a:buChar char="▪"/>
            </a:pPr>
            <a:r>
              <a:rPr lang="en-US"/>
              <a:t>The </a:t>
            </a:r>
            <a:r>
              <a:rPr lang="en-US" b="1" i="1">
                <a:solidFill>
                  <a:srgbClr val="FF0000"/>
                </a:solidFill>
              </a:rPr>
              <a:t>agent function</a:t>
            </a:r>
            <a:r>
              <a:rPr lang="en-US"/>
              <a:t> maps percept sequences to actions</a:t>
            </a:r>
            <a:endParaRPr/>
          </a:p>
          <a:p>
            <a:pPr marL="257156" lvl="0" indent="-257156" algn="l" rtl="0">
              <a:spcBef>
                <a:spcPts val="480"/>
              </a:spcBef>
              <a:spcAft>
                <a:spcPts val="0"/>
              </a:spcAft>
              <a:buSzPts val="2400"/>
              <a:buChar char="▪"/>
            </a:pPr>
            <a:r>
              <a:rPr lang="en-US"/>
              <a:t>It is generated by an </a:t>
            </a:r>
            <a:r>
              <a:rPr lang="en-US" b="1" i="1">
                <a:solidFill>
                  <a:srgbClr val="FF0000"/>
                </a:solidFill>
              </a:rPr>
              <a:t>agent program</a:t>
            </a:r>
            <a:r>
              <a:rPr lang="en-US"/>
              <a:t> running on a </a:t>
            </a:r>
            <a:r>
              <a:rPr lang="en-US" b="1" i="1">
                <a:solidFill>
                  <a:srgbClr val="1400FF"/>
                </a:solidFill>
              </a:rPr>
              <a:t>machine</a:t>
            </a:r>
            <a:endParaRPr/>
          </a:p>
        </p:txBody>
      </p:sp>
      <p:grpSp>
        <p:nvGrpSpPr>
          <p:cNvPr id="415" name="Google Shape;415;p34"/>
          <p:cNvGrpSpPr/>
          <p:nvPr/>
        </p:nvGrpSpPr>
        <p:grpSpPr>
          <a:xfrm>
            <a:off x="2209800" y="1352554"/>
            <a:ext cx="4692252" cy="1434703"/>
            <a:chOff x="2209800" y="3194447"/>
            <a:chExt cx="4692252" cy="1434703"/>
          </a:xfrm>
        </p:grpSpPr>
        <p:sp>
          <p:nvSpPr>
            <p:cNvPr id="416" name="Google Shape;416;p34"/>
            <p:cNvSpPr/>
            <p:nvPr/>
          </p:nvSpPr>
          <p:spPr>
            <a:xfrm>
              <a:off x="2209800" y="3200398"/>
              <a:ext cx="2155031" cy="1309688"/>
            </a:xfrm>
            <a:prstGeom prst="roundRect">
              <a:avLst>
                <a:gd name="adj" fmla="val 10912"/>
              </a:avLst>
            </a:prstGeom>
            <a:solidFill>
              <a:srgbClr val="9FB0D1"/>
            </a:solidFill>
            <a:ln w="12700"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417" name="Google Shape;417;p34"/>
            <p:cNvCxnSpPr/>
            <p:nvPr/>
          </p:nvCxnSpPr>
          <p:spPr>
            <a:xfrm rot="10800000">
              <a:off x="3325414" y="3672670"/>
              <a:ext cx="0" cy="531019"/>
            </a:xfrm>
            <a:prstGeom prst="straightConnector1">
              <a:avLst/>
            </a:prstGeom>
            <a:noFill/>
            <a:ln w="25400" cap="flat" cmpd="sng">
              <a:solidFill>
                <a:schemeClr val="dk1"/>
              </a:solidFill>
              <a:prstDash val="solid"/>
              <a:round/>
              <a:headEnd type="stealth" w="med" len="med"/>
              <a:tailEnd type="none" w="med" len="med"/>
            </a:ln>
          </p:spPr>
        </p:cxnSp>
        <p:sp>
          <p:nvSpPr>
            <p:cNvPr id="418" name="Google Shape;418;p34"/>
            <p:cNvSpPr/>
            <p:nvPr/>
          </p:nvSpPr>
          <p:spPr>
            <a:xfrm>
              <a:off x="2286000" y="3226592"/>
              <a:ext cx="790575" cy="352425"/>
            </a:xfrm>
            <a:prstGeom prst="rect">
              <a:avLst/>
            </a:prstGeom>
            <a:noFill/>
            <a:ln>
              <a:noFill/>
            </a:ln>
          </p:spPr>
          <p:txBody>
            <a:bodyPr spcFirstLastPara="1" wrap="square" lIns="0" tIns="0" rIns="30475" bIns="0" anchor="t" anchorCtr="0">
              <a:noAutofit/>
            </a:bodyPr>
            <a:lstStyle/>
            <a:p>
              <a:pPr marL="29765" marR="0" lvl="0" indent="0" algn="l" rtl="0">
                <a:spcBef>
                  <a:spcPts val="0"/>
                </a:spcBef>
                <a:spcAft>
                  <a:spcPts val="0"/>
                </a:spcAft>
                <a:buNone/>
              </a:pPr>
              <a:r>
                <a:rPr lang="en-US" sz="1800" b="1">
                  <a:solidFill>
                    <a:schemeClr val="dk1"/>
                  </a:solidFill>
                  <a:latin typeface="Calibri"/>
                  <a:ea typeface="Calibri"/>
                  <a:cs typeface="Calibri"/>
                  <a:sym typeface="Calibri"/>
                </a:rPr>
                <a:t>Agent</a:t>
              </a:r>
              <a:endParaRPr/>
            </a:p>
          </p:txBody>
        </p:sp>
        <p:grpSp>
          <p:nvGrpSpPr>
            <p:cNvPr id="419" name="Google Shape;419;p34"/>
            <p:cNvGrpSpPr/>
            <p:nvPr/>
          </p:nvGrpSpPr>
          <p:grpSpPr>
            <a:xfrm>
              <a:off x="3077764" y="3748869"/>
              <a:ext cx="476250" cy="323850"/>
              <a:chOff x="0" y="0"/>
              <a:chExt cx="400" cy="272"/>
            </a:xfrm>
          </p:grpSpPr>
          <p:sp>
            <p:nvSpPr>
              <p:cNvPr id="420" name="Google Shape;420;p34"/>
              <p:cNvSpPr/>
              <p:nvPr/>
            </p:nvSpPr>
            <p:spPr>
              <a:xfrm>
                <a:off x="0" y="0"/>
                <a:ext cx="400" cy="272"/>
              </a:xfrm>
              <a:prstGeom prst="roundRect">
                <a:avLst>
                  <a:gd name="adj" fmla="val 28120"/>
                </a:avLst>
              </a:prstGeom>
              <a:solidFill>
                <a:srgbClr val="FFFFFF"/>
              </a:solidFill>
              <a:ln w="12700"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1" name="Google Shape;421;p34"/>
              <p:cNvSpPr/>
              <p:nvPr/>
            </p:nvSpPr>
            <p:spPr>
              <a:xfrm>
                <a:off x="135" y="32"/>
                <a:ext cx="139" cy="236"/>
              </a:xfrm>
              <a:prstGeom prst="rect">
                <a:avLst/>
              </a:prstGeom>
              <a:noFill/>
              <a:ln>
                <a:noFill/>
              </a:ln>
            </p:spPr>
            <p:txBody>
              <a:bodyPr spcFirstLastPara="1" wrap="square" lIns="0" tIns="0" rIns="40625" bIns="0" anchor="t" anchorCtr="0">
                <a:noAutofit/>
              </a:bodyPr>
              <a:lstStyle/>
              <a:p>
                <a:pPr marL="29765" marR="0" lvl="0" indent="0" algn="ctr" rtl="0">
                  <a:spcBef>
                    <a:spcPts val="0"/>
                  </a:spcBef>
                  <a:spcAft>
                    <a:spcPts val="0"/>
                  </a:spcAft>
                  <a:buNone/>
                </a:pPr>
                <a:r>
                  <a:rPr lang="en-US" sz="1800" b="1">
                    <a:solidFill>
                      <a:schemeClr val="dk1"/>
                    </a:solidFill>
                    <a:latin typeface="Calibri"/>
                    <a:ea typeface="Calibri"/>
                    <a:cs typeface="Calibri"/>
                    <a:sym typeface="Calibri"/>
                  </a:rPr>
                  <a:t>?</a:t>
                </a:r>
                <a:endParaRPr/>
              </a:p>
            </p:txBody>
          </p:sp>
        </p:grpSp>
        <p:grpSp>
          <p:nvGrpSpPr>
            <p:cNvPr id="422" name="Google Shape;422;p34"/>
            <p:cNvGrpSpPr/>
            <p:nvPr/>
          </p:nvGrpSpPr>
          <p:grpSpPr>
            <a:xfrm>
              <a:off x="2749152" y="3400425"/>
              <a:ext cx="1104900" cy="1059657"/>
              <a:chOff x="0" y="-6"/>
              <a:chExt cx="928" cy="890"/>
            </a:xfrm>
          </p:grpSpPr>
          <p:sp>
            <p:nvSpPr>
              <p:cNvPr id="423" name="Google Shape;423;p34"/>
              <p:cNvSpPr/>
              <p:nvPr/>
            </p:nvSpPr>
            <p:spPr>
              <a:xfrm>
                <a:off x="52" y="-6"/>
                <a:ext cx="824" cy="304"/>
              </a:xfrm>
              <a:prstGeom prst="rect">
                <a:avLst/>
              </a:prstGeom>
              <a:noFill/>
              <a:ln>
                <a:noFill/>
              </a:ln>
            </p:spPr>
            <p:txBody>
              <a:bodyPr spcFirstLastPara="1" wrap="square" lIns="0" tIns="0" rIns="40625" bIns="0" anchor="t" anchorCtr="0">
                <a:noAutofit/>
              </a:bodyPr>
              <a:lstStyle/>
              <a:p>
                <a:pPr marL="29765" marR="0" lvl="0" indent="0" algn="ctr" rtl="0">
                  <a:spcBef>
                    <a:spcPts val="0"/>
                  </a:spcBef>
                  <a:spcAft>
                    <a:spcPts val="0"/>
                  </a:spcAft>
                  <a:buNone/>
                </a:pPr>
                <a:r>
                  <a:rPr lang="en-US" sz="1800">
                    <a:solidFill>
                      <a:schemeClr val="dk1"/>
                    </a:solidFill>
                    <a:latin typeface="Calibri"/>
                    <a:ea typeface="Calibri"/>
                    <a:cs typeface="Calibri"/>
                    <a:sym typeface="Calibri"/>
                  </a:rPr>
                  <a:t>Sensors</a:t>
                </a:r>
                <a:endParaRPr/>
              </a:p>
            </p:txBody>
          </p:sp>
          <p:sp>
            <p:nvSpPr>
              <p:cNvPr id="424" name="Google Shape;424;p34"/>
              <p:cNvSpPr/>
              <p:nvPr/>
            </p:nvSpPr>
            <p:spPr>
              <a:xfrm>
                <a:off x="0" y="636"/>
                <a:ext cx="928" cy="248"/>
              </a:xfrm>
              <a:prstGeom prst="rect">
                <a:avLst/>
              </a:prstGeom>
              <a:noFill/>
              <a:ln>
                <a:noFill/>
              </a:ln>
            </p:spPr>
            <p:txBody>
              <a:bodyPr spcFirstLastPara="1" wrap="square" lIns="0" tIns="0" rIns="40625" bIns="0" anchor="t" anchorCtr="0">
                <a:noAutofit/>
              </a:bodyPr>
              <a:lstStyle/>
              <a:p>
                <a:pPr marL="29765" marR="0" lvl="0" indent="0" algn="ctr" rtl="0">
                  <a:spcBef>
                    <a:spcPts val="0"/>
                  </a:spcBef>
                  <a:spcAft>
                    <a:spcPts val="0"/>
                  </a:spcAft>
                  <a:buNone/>
                </a:pPr>
                <a:r>
                  <a:rPr lang="en-US" sz="1800">
                    <a:solidFill>
                      <a:schemeClr val="dk1"/>
                    </a:solidFill>
                    <a:latin typeface="Calibri"/>
                    <a:ea typeface="Calibri"/>
                    <a:cs typeface="Calibri"/>
                    <a:sym typeface="Calibri"/>
                  </a:rPr>
                  <a:t>Actuators</a:t>
                </a:r>
                <a:endParaRPr/>
              </a:p>
            </p:txBody>
          </p:sp>
        </p:grpSp>
        <p:sp>
          <p:nvSpPr>
            <p:cNvPr id="425" name="Google Shape;425;p34"/>
            <p:cNvSpPr/>
            <p:nvPr/>
          </p:nvSpPr>
          <p:spPr>
            <a:xfrm>
              <a:off x="5380433" y="3194447"/>
              <a:ext cx="1428750" cy="1304925"/>
            </a:xfrm>
            <a:prstGeom prst="roundRect">
              <a:avLst>
                <a:gd name="adj" fmla="val 10944"/>
              </a:avLst>
            </a:prstGeom>
            <a:solidFill>
              <a:srgbClr val="9FB0D1"/>
            </a:solidFill>
            <a:ln w="12700"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6" name="Google Shape;426;p34"/>
            <p:cNvSpPr/>
            <p:nvPr/>
          </p:nvSpPr>
          <p:spPr>
            <a:xfrm>
              <a:off x="5282802" y="3257550"/>
              <a:ext cx="1619250" cy="352425"/>
            </a:xfrm>
            <a:prstGeom prst="rect">
              <a:avLst/>
            </a:prstGeom>
            <a:noFill/>
            <a:ln>
              <a:noFill/>
            </a:ln>
          </p:spPr>
          <p:txBody>
            <a:bodyPr spcFirstLastPara="1" wrap="square" lIns="0" tIns="0" rIns="30475" bIns="0" anchor="t" anchorCtr="0">
              <a:noAutofit/>
            </a:bodyPr>
            <a:lstStyle/>
            <a:p>
              <a:pPr marL="29765" marR="0" lvl="0" indent="0" algn="ctr" rtl="0">
                <a:spcBef>
                  <a:spcPts val="0"/>
                </a:spcBef>
                <a:spcAft>
                  <a:spcPts val="0"/>
                </a:spcAft>
                <a:buNone/>
              </a:pPr>
              <a:r>
                <a:rPr lang="en-US" sz="1800" b="1">
                  <a:solidFill>
                    <a:schemeClr val="dk1"/>
                  </a:solidFill>
                  <a:latin typeface="Calibri"/>
                  <a:ea typeface="Calibri"/>
                  <a:cs typeface="Calibri"/>
                  <a:sym typeface="Calibri"/>
                </a:rPr>
                <a:t>Environment</a:t>
              </a:r>
              <a:endParaRPr/>
            </a:p>
          </p:txBody>
        </p:sp>
        <p:cxnSp>
          <p:nvCxnSpPr>
            <p:cNvPr id="427" name="Google Shape;427;p34"/>
            <p:cNvCxnSpPr/>
            <p:nvPr/>
          </p:nvCxnSpPr>
          <p:spPr>
            <a:xfrm>
              <a:off x="3896915" y="3574256"/>
              <a:ext cx="1859756" cy="0"/>
            </a:xfrm>
            <a:prstGeom prst="straightConnector1">
              <a:avLst/>
            </a:prstGeom>
            <a:noFill/>
            <a:ln w="25400" cap="flat" cmpd="sng">
              <a:solidFill>
                <a:schemeClr val="dk1"/>
              </a:solidFill>
              <a:prstDash val="solid"/>
              <a:round/>
              <a:headEnd type="stealth" w="med" len="med"/>
              <a:tailEnd type="none" w="med" len="med"/>
            </a:ln>
          </p:spPr>
        </p:cxnSp>
        <p:cxnSp>
          <p:nvCxnSpPr>
            <p:cNvPr id="428" name="Google Shape;428;p34"/>
            <p:cNvCxnSpPr/>
            <p:nvPr/>
          </p:nvCxnSpPr>
          <p:spPr>
            <a:xfrm rot="10800000">
              <a:off x="3989783" y="4324350"/>
              <a:ext cx="1760934" cy="0"/>
            </a:xfrm>
            <a:prstGeom prst="straightConnector1">
              <a:avLst/>
            </a:prstGeom>
            <a:noFill/>
            <a:ln w="25400" cap="flat" cmpd="sng">
              <a:solidFill>
                <a:schemeClr val="dk1"/>
              </a:solidFill>
              <a:prstDash val="solid"/>
              <a:round/>
              <a:headEnd type="stealth" w="med" len="med"/>
              <a:tailEnd type="none" w="med" len="med"/>
            </a:ln>
          </p:spPr>
        </p:cxnSp>
        <p:sp>
          <p:nvSpPr>
            <p:cNvPr id="429" name="Google Shape;429;p34"/>
            <p:cNvSpPr/>
            <p:nvPr/>
          </p:nvSpPr>
          <p:spPr>
            <a:xfrm>
              <a:off x="4396977" y="3584972"/>
              <a:ext cx="942975" cy="266700"/>
            </a:xfrm>
            <a:prstGeom prst="rect">
              <a:avLst/>
            </a:prstGeom>
            <a:noFill/>
            <a:ln>
              <a:noFill/>
            </a:ln>
          </p:spPr>
          <p:txBody>
            <a:bodyPr spcFirstLastPara="1" wrap="square" lIns="0" tIns="0" rIns="30475" bIns="0" anchor="t" anchorCtr="0">
              <a:noAutofit/>
            </a:bodyPr>
            <a:lstStyle/>
            <a:p>
              <a:pPr marL="29765" marR="0" lvl="0" indent="0" algn="ctr" rtl="0">
                <a:spcBef>
                  <a:spcPts val="0"/>
                </a:spcBef>
                <a:spcAft>
                  <a:spcPts val="0"/>
                </a:spcAft>
                <a:buNone/>
              </a:pPr>
              <a:r>
                <a:rPr lang="en-US" sz="1600">
                  <a:solidFill>
                    <a:schemeClr val="dk1"/>
                  </a:solidFill>
                  <a:latin typeface="Calibri"/>
                  <a:ea typeface="Calibri"/>
                  <a:cs typeface="Calibri"/>
                  <a:sym typeface="Calibri"/>
                </a:rPr>
                <a:t>Percepts</a:t>
              </a:r>
              <a:endParaRPr/>
            </a:p>
          </p:txBody>
        </p:sp>
        <p:sp>
          <p:nvSpPr>
            <p:cNvPr id="430" name="Google Shape;430;p34"/>
            <p:cNvSpPr/>
            <p:nvPr/>
          </p:nvSpPr>
          <p:spPr>
            <a:xfrm>
              <a:off x="4463652" y="4324350"/>
              <a:ext cx="809625" cy="304800"/>
            </a:xfrm>
            <a:prstGeom prst="rect">
              <a:avLst/>
            </a:prstGeom>
            <a:noFill/>
            <a:ln>
              <a:noFill/>
            </a:ln>
          </p:spPr>
          <p:txBody>
            <a:bodyPr spcFirstLastPara="1" wrap="square" lIns="0" tIns="0" rIns="30475" bIns="0" anchor="t" anchorCtr="0">
              <a:noAutofit/>
            </a:bodyPr>
            <a:lstStyle/>
            <a:p>
              <a:pPr marL="29765" marR="0" lvl="0" indent="0" algn="ctr" rtl="0">
                <a:spcBef>
                  <a:spcPts val="0"/>
                </a:spcBef>
                <a:spcAft>
                  <a:spcPts val="0"/>
                </a:spcAft>
                <a:buNone/>
              </a:pPr>
              <a:r>
                <a:rPr lang="en-US" sz="1600">
                  <a:solidFill>
                    <a:schemeClr val="dk1"/>
                  </a:solidFill>
                  <a:latin typeface="Calibri"/>
                  <a:ea typeface="Calibri"/>
                  <a:cs typeface="Calibri"/>
                  <a:sym typeface="Calibri"/>
                </a:rPr>
                <a:t>Actions</a:t>
              </a:r>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human agent in Pacman</a:t>
            </a:r>
          </a:p>
        </p:txBody>
      </p:sp>
      <p:pic>
        <p:nvPicPr>
          <p:cNvPr id="3" name="pacman-l1.mp4" descr="pacman-l1.mp4">
            <a:hlinkClick r:id="" action="ppaction://media"/>
            <a:extLst>
              <a:ext uri="{FF2B5EF4-FFF2-40B4-BE49-F238E27FC236}">
                <a16:creationId xmlns:a16="http://schemas.microsoft.com/office/drawing/2014/main" id="{3E986EDD-A67C-BC47-96A8-7A9CB270FEC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09600" y="795338"/>
            <a:ext cx="7696200" cy="4329113"/>
          </a:xfrm>
          <a:prstGeom prst="rect">
            <a:avLst/>
          </a:prstGeom>
        </p:spPr>
      </p:pic>
    </p:spTree>
    <p:extLst>
      <p:ext uri="{BB962C8B-B14F-4D97-AF65-F5344CB8AC3E}">
        <p14:creationId xmlns:p14="http://schemas.microsoft.com/office/powerpoint/2010/main" val="2284316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4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36"/>
          <p:cNvSpPr txBox="1">
            <a:spLocks noGrp="1"/>
          </p:cNvSpPr>
          <p:nvPr>
            <p:ph type="title"/>
          </p:nvPr>
        </p:nvSpPr>
        <p:spPr>
          <a:xfrm>
            <a:off x="0" y="-19050"/>
            <a:ext cx="9144000" cy="85725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None/>
            </a:pPr>
            <a:r>
              <a:rPr lang="en-US"/>
              <a:t>The task environment - PEAS</a:t>
            </a:r>
            <a:endParaRPr/>
          </a:p>
        </p:txBody>
      </p:sp>
      <p:sp>
        <p:nvSpPr>
          <p:cNvPr id="443" name="Google Shape;443;p36"/>
          <p:cNvSpPr txBox="1">
            <a:spLocks noGrp="1"/>
          </p:cNvSpPr>
          <p:nvPr>
            <p:ph type="body" idx="1"/>
          </p:nvPr>
        </p:nvSpPr>
        <p:spPr>
          <a:xfrm>
            <a:off x="304800" y="1047753"/>
            <a:ext cx="6629400" cy="3581398"/>
          </a:xfrm>
          <a:prstGeom prst="rect">
            <a:avLst/>
          </a:prstGeom>
          <a:noFill/>
          <a:ln>
            <a:noFill/>
          </a:ln>
        </p:spPr>
        <p:txBody>
          <a:bodyPr spcFirstLastPara="1" wrap="square" lIns="68575" tIns="34275" rIns="68575" bIns="34275" anchor="t" anchorCtr="0">
            <a:noAutofit/>
          </a:bodyPr>
          <a:lstStyle/>
          <a:p>
            <a:pPr marL="257156" lvl="0" indent="-257156" algn="l" rtl="0">
              <a:spcBef>
                <a:spcPts val="0"/>
              </a:spcBef>
              <a:spcAft>
                <a:spcPts val="0"/>
              </a:spcAft>
              <a:buSzPts val="2400"/>
              <a:buChar char="▪"/>
            </a:pPr>
            <a:r>
              <a:rPr lang="en-US"/>
              <a:t>Performance measure</a:t>
            </a:r>
            <a:endParaRPr/>
          </a:p>
          <a:p>
            <a:pPr marL="557171" lvl="1" indent="-214298" algn="l" rtl="0">
              <a:spcBef>
                <a:spcPts val="420"/>
              </a:spcBef>
              <a:spcAft>
                <a:spcPts val="0"/>
              </a:spcAft>
              <a:buSzPts val="2100"/>
              <a:buChar char="▪"/>
            </a:pPr>
            <a:r>
              <a:rPr lang="en-US"/>
              <a:t>-1 per step; + 10 food; +500 win; -500 die;               +200 hit scared ghost</a:t>
            </a:r>
            <a:endParaRPr/>
          </a:p>
          <a:p>
            <a:pPr marL="257156" lvl="0" indent="-257156" algn="l" rtl="0">
              <a:spcBef>
                <a:spcPts val="480"/>
              </a:spcBef>
              <a:spcAft>
                <a:spcPts val="0"/>
              </a:spcAft>
              <a:buSzPts val="2400"/>
              <a:buChar char="▪"/>
            </a:pPr>
            <a:r>
              <a:rPr lang="en-US"/>
              <a:t>Environment</a:t>
            </a:r>
            <a:endParaRPr/>
          </a:p>
          <a:p>
            <a:pPr marL="557171" lvl="1" indent="-214298" algn="l" rtl="0">
              <a:spcBef>
                <a:spcPts val="420"/>
              </a:spcBef>
              <a:spcAft>
                <a:spcPts val="0"/>
              </a:spcAft>
              <a:buSzPts val="2100"/>
              <a:buChar char="▪"/>
            </a:pPr>
            <a:r>
              <a:rPr lang="en-US"/>
              <a:t>Pacman dynamics (incl ghost behavior)</a:t>
            </a:r>
            <a:endParaRPr/>
          </a:p>
          <a:p>
            <a:pPr marL="257156" lvl="0" indent="-257156" algn="l" rtl="0">
              <a:spcBef>
                <a:spcPts val="480"/>
              </a:spcBef>
              <a:spcAft>
                <a:spcPts val="0"/>
              </a:spcAft>
              <a:buSzPts val="2400"/>
              <a:buChar char="▪"/>
            </a:pPr>
            <a:r>
              <a:rPr lang="en-US"/>
              <a:t>Actuators</a:t>
            </a:r>
            <a:endParaRPr/>
          </a:p>
          <a:p>
            <a:pPr marL="557171" lvl="1" indent="-214298" algn="l" rtl="0">
              <a:spcBef>
                <a:spcPts val="420"/>
              </a:spcBef>
              <a:spcAft>
                <a:spcPts val="0"/>
              </a:spcAft>
              <a:buSzPts val="2100"/>
              <a:buChar char="▪"/>
            </a:pPr>
            <a:r>
              <a:rPr lang="en-US"/>
              <a:t>Left Right Up Down or NSEW</a:t>
            </a:r>
            <a:endParaRPr/>
          </a:p>
          <a:p>
            <a:pPr marL="257156" lvl="0" indent="-257156" algn="l" rtl="0">
              <a:spcBef>
                <a:spcPts val="480"/>
              </a:spcBef>
              <a:spcAft>
                <a:spcPts val="0"/>
              </a:spcAft>
              <a:buSzPts val="2400"/>
              <a:buChar char="▪"/>
            </a:pPr>
            <a:r>
              <a:rPr lang="en-US"/>
              <a:t>Sensors</a:t>
            </a:r>
            <a:endParaRPr/>
          </a:p>
          <a:p>
            <a:pPr marL="557171" lvl="1" indent="-214298" algn="l" rtl="0">
              <a:spcBef>
                <a:spcPts val="420"/>
              </a:spcBef>
              <a:spcAft>
                <a:spcPts val="0"/>
              </a:spcAft>
              <a:buSzPts val="2100"/>
              <a:buChar char="▪"/>
            </a:pPr>
            <a:r>
              <a:rPr lang="en-US"/>
              <a:t>Entire state is visible (except power pellet duration)</a:t>
            </a:r>
            <a:endParaRPr/>
          </a:p>
        </p:txBody>
      </p:sp>
      <p:pic>
        <p:nvPicPr>
          <p:cNvPr id="444" name="Google Shape;444;p36"/>
          <p:cNvPicPr preferRelativeResize="0"/>
          <p:nvPr/>
        </p:nvPicPr>
        <p:blipFill rotWithShape="1">
          <a:blip r:embed="rId3">
            <a:alphaModFix/>
          </a:blip>
          <a:srcRect l="-2" r="44801"/>
          <a:stretch/>
        </p:blipFill>
        <p:spPr>
          <a:xfrm>
            <a:off x="5760720" y="1200154"/>
            <a:ext cx="3154680" cy="253158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dirty="0">
                <a:solidFill>
                  <a:schemeClr val="tx1"/>
                </a:solidFill>
              </a:rPr>
              <a:t>News AI</a:t>
            </a:r>
          </a:p>
        </p:txBody>
      </p:sp>
      <p:sp>
        <p:nvSpPr>
          <p:cNvPr id="2" name="TextBox 1">
            <a:extLst>
              <a:ext uri="{FF2B5EF4-FFF2-40B4-BE49-F238E27FC236}">
                <a16:creationId xmlns:a16="http://schemas.microsoft.com/office/drawing/2014/main" id="{F980AE10-1834-8F43-8D2E-6678D0BF8DA0}"/>
              </a:ext>
            </a:extLst>
          </p:cNvPr>
          <p:cNvSpPr txBox="1"/>
          <p:nvPr/>
        </p:nvSpPr>
        <p:spPr>
          <a:xfrm>
            <a:off x="14347371" y="-2743200"/>
            <a:ext cx="184731" cy="369332"/>
          </a:xfrm>
          <a:prstGeom prst="rect">
            <a:avLst/>
          </a:prstGeom>
          <a:noFill/>
          <a:ln>
            <a:solidFill>
              <a:schemeClr val="tx1"/>
            </a:solidFill>
          </a:ln>
          <a:effectLst>
            <a:outerShdw blurRad="50800" dist="38100" dir="13500000" algn="br" rotWithShape="0">
              <a:prstClr val="black">
                <a:alpha val="40000"/>
              </a:prstClr>
            </a:outerShdw>
          </a:effectLst>
        </p:spPr>
        <p:txBody>
          <a:bodyPr wrap="none" rtlCol="0">
            <a:spAutoFit/>
          </a:bodyPr>
          <a:lstStyle/>
          <a:p>
            <a:endParaRPr lang="en-US" dirty="0"/>
          </a:p>
        </p:txBody>
      </p:sp>
      <p:pic>
        <p:nvPicPr>
          <p:cNvPr id="8" name="Picture 7"/>
          <p:cNvPicPr>
            <a:picLocks noChangeAspect="1"/>
          </p:cNvPicPr>
          <p:nvPr/>
        </p:nvPicPr>
        <p:blipFill>
          <a:blip r:embed="rId2"/>
          <a:stretch>
            <a:fillRect/>
          </a:stretch>
        </p:blipFill>
        <p:spPr>
          <a:xfrm>
            <a:off x="4383" y="819150"/>
            <a:ext cx="2572338" cy="3333750"/>
          </a:xfrm>
          <a:prstGeom prst="rect">
            <a:avLst/>
          </a:prstGeom>
        </p:spPr>
      </p:pic>
      <p:pic>
        <p:nvPicPr>
          <p:cNvPr id="9" name="Picture 8"/>
          <p:cNvPicPr>
            <a:picLocks noChangeAspect="1"/>
          </p:cNvPicPr>
          <p:nvPr/>
        </p:nvPicPr>
        <p:blipFill>
          <a:blip r:embed="rId3"/>
          <a:stretch>
            <a:fillRect/>
          </a:stretch>
        </p:blipFill>
        <p:spPr>
          <a:xfrm>
            <a:off x="457200" y="971550"/>
            <a:ext cx="4762500" cy="3972548"/>
          </a:xfrm>
          <a:prstGeom prst="rect">
            <a:avLst/>
          </a:prstGeom>
        </p:spPr>
      </p:pic>
      <p:pic>
        <p:nvPicPr>
          <p:cNvPr id="10" name="Picture 9"/>
          <p:cNvPicPr>
            <a:picLocks noChangeAspect="1"/>
          </p:cNvPicPr>
          <p:nvPr/>
        </p:nvPicPr>
        <p:blipFill>
          <a:blip r:embed="rId4"/>
          <a:stretch>
            <a:fillRect/>
          </a:stretch>
        </p:blipFill>
        <p:spPr>
          <a:xfrm>
            <a:off x="1143000" y="1581150"/>
            <a:ext cx="6407503" cy="2165350"/>
          </a:xfrm>
          <a:prstGeom prst="rect">
            <a:avLst/>
          </a:prstGeom>
        </p:spPr>
      </p:pic>
      <p:pic>
        <p:nvPicPr>
          <p:cNvPr id="16" name="Picture 15"/>
          <p:cNvPicPr>
            <a:picLocks noChangeAspect="1"/>
          </p:cNvPicPr>
          <p:nvPr/>
        </p:nvPicPr>
        <p:blipFill>
          <a:blip r:embed="rId5"/>
          <a:stretch>
            <a:fillRect/>
          </a:stretch>
        </p:blipFill>
        <p:spPr>
          <a:xfrm>
            <a:off x="4114800" y="1809750"/>
            <a:ext cx="4801766" cy="3409950"/>
          </a:xfrm>
          <a:prstGeom prst="rect">
            <a:avLst/>
          </a:prstGeom>
        </p:spPr>
      </p:pic>
    </p:spTree>
    <p:extLst>
      <p:ext uri="{BB962C8B-B14F-4D97-AF65-F5344CB8AC3E}">
        <p14:creationId xmlns:p14="http://schemas.microsoft.com/office/powerpoint/2010/main" val="1630439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37"/>
          <p:cNvSpPr txBox="1">
            <a:spLocks noGrp="1"/>
          </p:cNvSpPr>
          <p:nvPr>
            <p:ph type="title"/>
          </p:nvPr>
        </p:nvSpPr>
        <p:spPr>
          <a:xfrm>
            <a:off x="0" y="-19050"/>
            <a:ext cx="9144000" cy="85725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None/>
            </a:pPr>
            <a:r>
              <a:rPr lang="en-US"/>
              <a:t>PEAS: Automated taxi</a:t>
            </a:r>
            <a:endParaRPr/>
          </a:p>
        </p:txBody>
      </p:sp>
      <p:sp>
        <p:nvSpPr>
          <p:cNvPr id="450" name="Google Shape;450;p37"/>
          <p:cNvSpPr txBox="1">
            <a:spLocks noGrp="1"/>
          </p:cNvSpPr>
          <p:nvPr>
            <p:ph type="body" idx="1"/>
          </p:nvPr>
        </p:nvSpPr>
        <p:spPr>
          <a:xfrm>
            <a:off x="228600" y="906118"/>
            <a:ext cx="5181600" cy="3546873"/>
          </a:xfrm>
          <a:prstGeom prst="rect">
            <a:avLst/>
          </a:prstGeom>
          <a:noFill/>
          <a:ln>
            <a:noFill/>
          </a:ln>
        </p:spPr>
        <p:txBody>
          <a:bodyPr spcFirstLastPara="1" wrap="square" lIns="68575" tIns="34275" rIns="68575" bIns="34275" anchor="t" anchorCtr="0">
            <a:noAutofit/>
          </a:bodyPr>
          <a:lstStyle/>
          <a:p>
            <a:pPr marL="257156" lvl="0" indent="-257156" algn="l" rtl="0">
              <a:spcBef>
                <a:spcPts val="0"/>
              </a:spcBef>
              <a:spcAft>
                <a:spcPts val="0"/>
              </a:spcAft>
              <a:buSzPts val="2400"/>
              <a:buChar char="▪"/>
            </a:pPr>
            <a:r>
              <a:rPr lang="en-US"/>
              <a:t>Performance measure</a:t>
            </a:r>
            <a:endParaRPr/>
          </a:p>
          <a:p>
            <a:pPr marL="557171" lvl="1" indent="-214298" algn="l" rtl="0">
              <a:spcBef>
                <a:spcPts val="420"/>
              </a:spcBef>
              <a:spcAft>
                <a:spcPts val="0"/>
              </a:spcAft>
              <a:buSzPts val="2100"/>
              <a:buChar char="▪"/>
            </a:pPr>
            <a:r>
              <a:rPr lang="en-US"/>
              <a:t>Income, happy customer, vehicle costs, fines, insurance premiums</a:t>
            </a:r>
            <a:endParaRPr/>
          </a:p>
          <a:p>
            <a:pPr marL="257156" lvl="0" indent="-257156" algn="l" rtl="0">
              <a:spcBef>
                <a:spcPts val="480"/>
              </a:spcBef>
              <a:spcAft>
                <a:spcPts val="0"/>
              </a:spcAft>
              <a:buSzPts val="2400"/>
              <a:buChar char="▪"/>
            </a:pPr>
            <a:r>
              <a:rPr lang="en-US"/>
              <a:t>Environment</a:t>
            </a:r>
            <a:endParaRPr/>
          </a:p>
          <a:p>
            <a:pPr marL="557171" lvl="1" indent="-214298" algn="l" rtl="0">
              <a:spcBef>
                <a:spcPts val="420"/>
              </a:spcBef>
              <a:spcAft>
                <a:spcPts val="0"/>
              </a:spcAft>
              <a:buSzPts val="2100"/>
              <a:buChar char="▪"/>
            </a:pPr>
            <a:r>
              <a:rPr lang="en-US"/>
              <a:t>US streets, other drivers, customers, weather, police…</a:t>
            </a:r>
            <a:endParaRPr/>
          </a:p>
          <a:p>
            <a:pPr marL="257156" lvl="0" indent="-257156" algn="l" rtl="0">
              <a:spcBef>
                <a:spcPts val="480"/>
              </a:spcBef>
              <a:spcAft>
                <a:spcPts val="0"/>
              </a:spcAft>
              <a:buSzPts val="2400"/>
              <a:buChar char="▪"/>
            </a:pPr>
            <a:r>
              <a:rPr lang="en-US"/>
              <a:t>Actuators</a:t>
            </a:r>
            <a:endParaRPr/>
          </a:p>
          <a:p>
            <a:pPr marL="557171" lvl="1" indent="-214298" algn="l" rtl="0">
              <a:spcBef>
                <a:spcPts val="420"/>
              </a:spcBef>
              <a:spcAft>
                <a:spcPts val="0"/>
              </a:spcAft>
              <a:buSzPts val="2100"/>
              <a:buChar char="▪"/>
            </a:pPr>
            <a:r>
              <a:rPr lang="en-US"/>
              <a:t>Steering, brake, gas, display/speaker</a:t>
            </a:r>
            <a:endParaRPr/>
          </a:p>
          <a:p>
            <a:pPr marL="257156" lvl="0" indent="-257156" algn="l" rtl="0">
              <a:spcBef>
                <a:spcPts val="480"/>
              </a:spcBef>
              <a:spcAft>
                <a:spcPts val="0"/>
              </a:spcAft>
              <a:buSzPts val="2400"/>
              <a:buChar char="▪"/>
            </a:pPr>
            <a:r>
              <a:rPr lang="en-US"/>
              <a:t>Sensors</a:t>
            </a:r>
            <a:endParaRPr/>
          </a:p>
          <a:p>
            <a:pPr marL="557171" lvl="1" indent="-214298" algn="l" rtl="0">
              <a:spcBef>
                <a:spcPts val="420"/>
              </a:spcBef>
              <a:spcAft>
                <a:spcPts val="0"/>
              </a:spcAft>
              <a:buSzPts val="2100"/>
              <a:buChar char="▪"/>
            </a:pPr>
            <a:r>
              <a:rPr lang="en-US"/>
              <a:t>Camera, radar, accelerometer, engine sensors, microphone, GPS</a:t>
            </a:r>
            <a:endParaRPr/>
          </a:p>
        </p:txBody>
      </p:sp>
      <p:pic>
        <p:nvPicPr>
          <p:cNvPr id="451" name="Google Shape;451;p37"/>
          <p:cNvPicPr preferRelativeResize="0"/>
          <p:nvPr/>
        </p:nvPicPr>
        <p:blipFill rotWithShape="1">
          <a:blip r:embed="rId3">
            <a:alphaModFix/>
          </a:blip>
          <a:srcRect/>
          <a:stretch/>
        </p:blipFill>
        <p:spPr>
          <a:xfrm>
            <a:off x="6214680" y="1123951"/>
            <a:ext cx="2243520" cy="3111206"/>
          </a:xfrm>
          <a:prstGeom prst="rect">
            <a:avLst/>
          </a:prstGeom>
          <a:noFill/>
          <a:ln>
            <a:noFill/>
          </a:ln>
        </p:spPr>
      </p:pic>
      <p:sp>
        <p:nvSpPr>
          <p:cNvPr id="452" name="Google Shape;452;p37"/>
          <p:cNvSpPr/>
          <p:nvPr/>
        </p:nvSpPr>
        <p:spPr>
          <a:xfrm>
            <a:off x="5181600" y="4620280"/>
            <a:ext cx="3945880" cy="5232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7F7F7F"/>
                </a:solidFill>
                <a:latin typeface="Calibri"/>
                <a:ea typeface="Calibri"/>
                <a:cs typeface="Calibri"/>
                <a:sym typeface="Calibri"/>
              </a:rPr>
              <a:t>Image: http://nypost.com/2014/06/21/how-google-might-put-taxi-drivers-out-of-business/</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pic>
        <p:nvPicPr>
          <p:cNvPr id="457" name="Google Shape;457;p38" descr="25290635.jpg"/>
          <p:cNvPicPr preferRelativeResize="0"/>
          <p:nvPr/>
        </p:nvPicPr>
        <p:blipFill rotWithShape="1">
          <a:blip r:embed="rId3">
            <a:alphaModFix/>
          </a:blip>
          <a:srcRect l="13199" t="1805" r="16737" b="3194"/>
          <a:stretch/>
        </p:blipFill>
        <p:spPr>
          <a:xfrm>
            <a:off x="5419344" y="1581150"/>
            <a:ext cx="3419856" cy="2606040"/>
          </a:xfrm>
          <a:prstGeom prst="rect">
            <a:avLst/>
          </a:prstGeom>
          <a:noFill/>
          <a:ln w="9525" cap="flat" cmpd="sng">
            <a:solidFill>
              <a:srgbClr val="000000"/>
            </a:solidFill>
            <a:prstDash val="solid"/>
            <a:round/>
            <a:headEnd type="none" w="sm" len="sm"/>
            <a:tailEnd type="none" w="sm" len="sm"/>
          </a:ln>
        </p:spPr>
      </p:pic>
      <p:pic>
        <p:nvPicPr>
          <p:cNvPr id="458" name="Google Shape;458;p38"/>
          <p:cNvPicPr preferRelativeResize="0"/>
          <p:nvPr/>
        </p:nvPicPr>
        <p:blipFill rotWithShape="1">
          <a:blip r:embed="rId4">
            <a:alphaModFix/>
          </a:blip>
          <a:srcRect/>
          <a:stretch/>
        </p:blipFill>
        <p:spPr>
          <a:xfrm>
            <a:off x="5257800" y="1504950"/>
            <a:ext cx="3672904" cy="2743200"/>
          </a:xfrm>
          <a:prstGeom prst="rect">
            <a:avLst/>
          </a:prstGeom>
          <a:noFill/>
          <a:ln>
            <a:noFill/>
          </a:ln>
        </p:spPr>
      </p:pic>
      <p:sp>
        <p:nvSpPr>
          <p:cNvPr id="459" name="Google Shape;459;p38"/>
          <p:cNvSpPr txBox="1">
            <a:spLocks noGrp="1"/>
          </p:cNvSpPr>
          <p:nvPr>
            <p:ph type="title"/>
          </p:nvPr>
        </p:nvSpPr>
        <p:spPr>
          <a:xfrm>
            <a:off x="0" y="-19050"/>
            <a:ext cx="9144000" cy="85725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None/>
            </a:pPr>
            <a:r>
              <a:rPr lang="en-US"/>
              <a:t>PEAS: Medical diagnosis system</a:t>
            </a:r>
            <a:endParaRPr/>
          </a:p>
        </p:txBody>
      </p:sp>
      <p:sp>
        <p:nvSpPr>
          <p:cNvPr id="460" name="Google Shape;460;p38"/>
          <p:cNvSpPr txBox="1">
            <a:spLocks noGrp="1"/>
          </p:cNvSpPr>
          <p:nvPr>
            <p:ph type="body" idx="1"/>
          </p:nvPr>
        </p:nvSpPr>
        <p:spPr>
          <a:xfrm>
            <a:off x="304800" y="1047752"/>
            <a:ext cx="5181600" cy="3546873"/>
          </a:xfrm>
          <a:prstGeom prst="rect">
            <a:avLst/>
          </a:prstGeom>
          <a:noFill/>
          <a:ln>
            <a:noFill/>
          </a:ln>
        </p:spPr>
        <p:txBody>
          <a:bodyPr spcFirstLastPara="1" wrap="square" lIns="68575" tIns="34275" rIns="68575" bIns="34275" anchor="t" anchorCtr="0">
            <a:noAutofit/>
          </a:bodyPr>
          <a:lstStyle/>
          <a:p>
            <a:pPr marL="257156" lvl="0" indent="-257156" algn="l" rtl="0">
              <a:spcBef>
                <a:spcPts val="0"/>
              </a:spcBef>
              <a:spcAft>
                <a:spcPts val="0"/>
              </a:spcAft>
              <a:buSzPts val="2400"/>
              <a:buChar char="▪"/>
            </a:pPr>
            <a:r>
              <a:rPr lang="en-US"/>
              <a:t>Performance measure</a:t>
            </a:r>
            <a:endParaRPr/>
          </a:p>
          <a:p>
            <a:pPr marL="557171" lvl="1" indent="-214298" algn="l" rtl="0">
              <a:spcBef>
                <a:spcPts val="420"/>
              </a:spcBef>
              <a:spcAft>
                <a:spcPts val="0"/>
              </a:spcAft>
              <a:buSzPts val="2100"/>
              <a:buChar char="▪"/>
            </a:pPr>
            <a:r>
              <a:rPr lang="en-US"/>
              <a:t>Patient health, cost, reputation</a:t>
            </a:r>
            <a:endParaRPr/>
          </a:p>
          <a:p>
            <a:pPr marL="257156" lvl="0" indent="-257156" algn="l" rtl="0">
              <a:spcBef>
                <a:spcPts val="480"/>
              </a:spcBef>
              <a:spcAft>
                <a:spcPts val="0"/>
              </a:spcAft>
              <a:buSzPts val="2400"/>
              <a:buChar char="▪"/>
            </a:pPr>
            <a:r>
              <a:rPr lang="en-US"/>
              <a:t>Environment</a:t>
            </a:r>
            <a:endParaRPr/>
          </a:p>
          <a:p>
            <a:pPr marL="557171" lvl="1" indent="-214298" algn="l" rtl="0">
              <a:spcBef>
                <a:spcPts val="420"/>
              </a:spcBef>
              <a:spcAft>
                <a:spcPts val="0"/>
              </a:spcAft>
              <a:buSzPts val="2100"/>
              <a:buChar char="▪"/>
            </a:pPr>
            <a:r>
              <a:rPr lang="en-US"/>
              <a:t>Patients, medical staff, insurers, courts</a:t>
            </a:r>
            <a:endParaRPr/>
          </a:p>
          <a:p>
            <a:pPr marL="257156" lvl="0" indent="-257156" algn="l" rtl="0">
              <a:spcBef>
                <a:spcPts val="480"/>
              </a:spcBef>
              <a:spcAft>
                <a:spcPts val="0"/>
              </a:spcAft>
              <a:buSzPts val="2400"/>
              <a:buChar char="▪"/>
            </a:pPr>
            <a:r>
              <a:rPr lang="en-US"/>
              <a:t>Actuators</a:t>
            </a:r>
            <a:endParaRPr/>
          </a:p>
          <a:p>
            <a:pPr marL="557171" lvl="1" indent="-214298" algn="l" rtl="0">
              <a:spcBef>
                <a:spcPts val="420"/>
              </a:spcBef>
              <a:spcAft>
                <a:spcPts val="0"/>
              </a:spcAft>
              <a:buSzPts val="2100"/>
              <a:buChar char="▪"/>
            </a:pPr>
            <a:r>
              <a:rPr lang="en-US"/>
              <a:t>Screen display, email</a:t>
            </a:r>
            <a:endParaRPr/>
          </a:p>
          <a:p>
            <a:pPr marL="257156" lvl="0" indent="-257156" algn="l" rtl="0">
              <a:spcBef>
                <a:spcPts val="480"/>
              </a:spcBef>
              <a:spcAft>
                <a:spcPts val="0"/>
              </a:spcAft>
              <a:buSzPts val="2400"/>
              <a:buChar char="▪"/>
            </a:pPr>
            <a:r>
              <a:rPr lang="en-US"/>
              <a:t>Sensors</a:t>
            </a:r>
            <a:endParaRPr/>
          </a:p>
          <a:p>
            <a:pPr marL="557171" lvl="1" indent="-214298" algn="l" rtl="0">
              <a:spcBef>
                <a:spcPts val="420"/>
              </a:spcBef>
              <a:spcAft>
                <a:spcPts val="0"/>
              </a:spcAft>
              <a:buSzPts val="2100"/>
              <a:buChar char="▪"/>
            </a:pPr>
            <a:r>
              <a:rPr lang="en-US"/>
              <a:t>Keyboard/mouse</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40"/>
          <p:cNvSpPr txBox="1">
            <a:spLocks noGrp="1"/>
          </p:cNvSpPr>
          <p:nvPr>
            <p:ph type="title"/>
          </p:nvPr>
        </p:nvSpPr>
        <p:spPr>
          <a:xfrm>
            <a:off x="0" y="-19050"/>
            <a:ext cx="9144000" cy="85725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None/>
            </a:pPr>
            <a:r>
              <a:rPr lang="en-US"/>
              <a:t>Environment types</a:t>
            </a:r>
            <a:endParaRPr/>
          </a:p>
        </p:txBody>
      </p:sp>
      <p:graphicFrame>
        <p:nvGraphicFramePr>
          <p:cNvPr id="471" name="Google Shape;471;p40"/>
          <p:cNvGraphicFramePr/>
          <p:nvPr>
            <p:extLst>
              <p:ext uri="{D42A27DB-BD31-4B8C-83A1-F6EECF244321}">
                <p14:modId xmlns:p14="http://schemas.microsoft.com/office/powerpoint/2010/main" val="4109696032"/>
              </p:ext>
            </p:extLst>
          </p:nvPr>
        </p:nvGraphicFramePr>
        <p:xfrm>
          <a:off x="304800" y="920429"/>
          <a:ext cx="8534400" cy="4160857"/>
        </p:xfrm>
        <a:graphic>
          <a:graphicData uri="http://schemas.openxmlformats.org/drawingml/2006/table">
            <a:tbl>
              <a:tblPr firstRow="1" bandRow="1">
                <a:noFill/>
                <a:tableStyleId>{6B046881-6C3F-4C59-AF71-765BD5D190E2}</a:tableStyleId>
              </a:tblPr>
              <a:tblGrid>
                <a:gridCol w="31242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gridCol w="1371600">
                  <a:extLst>
                    <a:ext uri="{9D8B030D-6E8A-4147-A177-3AD203B41FA5}">
                      <a16:colId xmlns:a16="http://schemas.microsoft.com/office/drawing/2014/main" val="20003"/>
                    </a:ext>
                  </a:extLst>
                </a:gridCol>
                <a:gridCol w="1143000">
                  <a:extLst>
                    <a:ext uri="{9D8B030D-6E8A-4147-A177-3AD203B41FA5}">
                      <a16:colId xmlns:a16="http://schemas.microsoft.com/office/drawing/2014/main" val="20004"/>
                    </a:ext>
                  </a:extLst>
                </a:gridCol>
              </a:tblGrid>
              <a:tr h="457200">
                <a:tc>
                  <a:txBody>
                    <a:bodyPr/>
                    <a:lstStyle/>
                    <a:p>
                      <a:pPr marL="0" marR="0" lvl="0" indent="0" algn="l" rtl="0">
                        <a:spcBef>
                          <a:spcPts val="0"/>
                        </a:spcBef>
                        <a:spcAft>
                          <a:spcPts val="0"/>
                        </a:spcAft>
                        <a:buNone/>
                      </a:pPr>
                      <a:endParaRPr sz="1400"/>
                    </a:p>
                  </a:txBody>
                  <a:tcPr marL="91450" marR="91450" marT="45725" marB="457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B7B7B7"/>
                      </a:solidFill>
                      <a:prstDash val="solid"/>
                      <a:round/>
                      <a:headEnd type="none" w="sm" len="sm"/>
                      <a:tailEnd type="none" w="sm" len="sm"/>
                    </a:lnB>
                    <a:solidFill>
                      <a:schemeClr val="dk1"/>
                    </a:solidFill>
                  </a:tcPr>
                </a:tc>
                <a:tc>
                  <a:txBody>
                    <a:bodyPr/>
                    <a:lstStyle/>
                    <a:p>
                      <a:pPr marL="0" marR="0" lvl="0" indent="0" algn="l" rtl="0">
                        <a:spcBef>
                          <a:spcPts val="0"/>
                        </a:spcBef>
                        <a:spcAft>
                          <a:spcPts val="0"/>
                        </a:spcAft>
                        <a:buNone/>
                      </a:pPr>
                      <a:r>
                        <a:rPr lang="en-US" sz="1800">
                          <a:solidFill>
                            <a:srgbClr val="FFFF00"/>
                          </a:solidFill>
                        </a:rPr>
                        <a:t>Pacman</a:t>
                      </a:r>
                      <a:endParaRPr sz="1800">
                        <a:solidFill>
                          <a:srgbClr val="FFFF00"/>
                        </a:solidFill>
                      </a:endParaRPr>
                    </a:p>
                  </a:txBody>
                  <a:tcPr marL="91450" marR="91450" marT="45725" marB="457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B7B7B7"/>
                      </a:solidFill>
                      <a:prstDash val="solid"/>
                      <a:round/>
                      <a:headEnd type="none" w="sm" len="sm"/>
                      <a:tailEnd type="none" w="sm" len="sm"/>
                    </a:lnB>
                    <a:solidFill>
                      <a:schemeClr val="dk1"/>
                    </a:solidFill>
                  </a:tcPr>
                </a:tc>
                <a:tc>
                  <a:txBody>
                    <a:bodyPr/>
                    <a:lstStyle/>
                    <a:p>
                      <a:pPr marL="0" marR="0" lvl="0" indent="0" algn="l" rtl="0">
                        <a:spcBef>
                          <a:spcPts val="0"/>
                        </a:spcBef>
                        <a:spcAft>
                          <a:spcPts val="0"/>
                        </a:spcAft>
                        <a:buNone/>
                      </a:pPr>
                      <a:r>
                        <a:rPr lang="en-US" sz="1800">
                          <a:solidFill>
                            <a:srgbClr val="FFFF00"/>
                          </a:solidFill>
                        </a:rPr>
                        <a:t>Backgammon</a:t>
                      </a:r>
                      <a:endParaRPr/>
                    </a:p>
                  </a:txBody>
                  <a:tcPr marL="91450" marR="91450" marT="45725" marB="457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B7B7B7"/>
                      </a:solidFill>
                      <a:prstDash val="solid"/>
                      <a:round/>
                      <a:headEnd type="none" w="sm" len="sm"/>
                      <a:tailEnd type="none" w="sm" len="sm"/>
                    </a:lnB>
                    <a:solidFill>
                      <a:schemeClr val="dk1"/>
                    </a:solidFill>
                  </a:tcPr>
                </a:tc>
                <a:tc>
                  <a:txBody>
                    <a:bodyPr/>
                    <a:lstStyle/>
                    <a:p>
                      <a:pPr marL="0" marR="0" lvl="0" indent="0" algn="l" rtl="0">
                        <a:spcBef>
                          <a:spcPts val="0"/>
                        </a:spcBef>
                        <a:spcAft>
                          <a:spcPts val="0"/>
                        </a:spcAft>
                        <a:buNone/>
                      </a:pPr>
                      <a:r>
                        <a:rPr lang="en-US" sz="1800">
                          <a:solidFill>
                            <a:srgbClr val="FFFF00"/>
                          </a:solidFill>
                        </a:rPr>
                        <a:t>Diagnosis</a:t>
                      </a:r>
                      <a:endParaRPr/>
                    </a:p>
                  </a:txBody>
                  <a:tcPr marL="91450" marR="91450" marT="45725" marB="457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B7B7B7"/>
                      </a:solidFill>
                      <a:prstDash val="solid"/>
                      <a:round/>
                      <a:headEnd type="none" w="sm" len="sm"/>
                      <a:tailEnd type="none" w="sm" len="sm"/>
                    </a:lnB>
                    <a:solidFill>
                      <a:schemeClr val="dk1"/>
                    </a:solidFill>
                  </a:tcPr>
                </a:tc>
                <a:tc>
                  <a:txBody>
                    <a:bodyPr/>
                    <a:lstStyle/>
                    <a:p>
                      <a:pPr marL="0" marR="0" lvl="0" indent="0" algn="l" rtl="0">
                        <a:spcBef>
                          <a:spcPts val="0"/>
                        </a:spcBef>
                        <a:spcAft>
                          <a:spcPts val="0"/>
                        </a:spcAft>
                        <a:buNone/>
                      </a:pPr>
                      <a:r>
                        <a:rPr lang="en-US" sz="1800">
                          <a:solidFill>
                            <a:srgbClr val="FFFF00"/>
                          </a:solidFill>
                        </a:rPr>
                        <a:t>Taxi</a:t>
                      </a:r>
                      <a:endParaRPr/>
                    </a:p>
                  </a:txBody>
                  <a:tcPr marL="91450" marR="91450" marT="45725" marB="457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B7B7B7"/>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r h="566918">
                <a:tc>
                  <a:txBody>
                    <a:bodyPr/>
                    <a:lstStyle/>
                    <a:p>
                      <a:pPr marL="0" marR="0" lvl="0" indent="0" algn="l" rtl="0">
                        <a:spcBef>
                          <a:spcPts val="0"/>
                        </a:spcBef>
                        <a:spcAft>
                          <a:spcPts val="0"/>
                        </a:spcAft>
                        <a:buNone/>
                      </a:pPr>
                      <a:r>
                        <a:rPr lang="en-US" sz="1800" dirty="0"/>
                        <a:t>Fully or partially observable</a:t>
                      </a:r>
                      <a:endParaRPr dirty="0"/>
                    </a:p>
                  </a:txBody>
                  <a:tcPr marL="91450" marR="91450" marT="45725" marB="457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marR="0" lvl="0" indent="0" algn="l" rtl="0">
                        <a:spcBef>
                          <a:spcPts val="0"/>
                        </a:spcBef>
                        <a:spcAft>
                          <a:spcPts val="0"/>
                        </a:spcAft>
                        <a:buNone/>
                      </a:pPr>
                      <a:endParaRPr sz="1400"/>
                    </a:p>
                  </a:txBody>
                  <a:tcPr marL="91450" marR="91450" marT="45725" marB="457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marR="0" lvl="0" indent="0" algn="l" rtl="0">
                        <a:spcBef>
                          <a:spcPts val="0"/>
                        </a:spcBef>
                        <a:spcAft>
                          <a:spcPts val="0"/>
                        </a:spcAft>
                        <a:buNone/>
                      </a:pPr>
                      <a:endParaRPr sz="1400"/>
                    </a:p>
                  </a:txBody>
                  <a:tcPr marL="91450" marR="91450" marT="45725" marB="457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marR="0" lvl="0" indent="0" algn="l" rtl="0">
                        <a:spcBef>
                          <a:spcPts val="0"/>
                        </a:spcBef>
                        <a:spcAft>
                          <a:spcPts val="0"/>
                        </a:spcAft>
                        <a:buNone/>
                      </a:pPr>
                      <a:endParaRPr sz="1400"/>
                    </a:p>
                  </a:txBody>
                  <a:tcPr marL="91450" marR="91450" marT="45725" marB="457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marR="0" lvl="0" indent="0" algn="l" rtl="0">
                        <a:spcBef>
                          <a:spcPts val="0"/>
                        </a:spcBef>
                        <a:spcAft>
                          <a:spcPts val="0"/>
                        </a:spcAft>
                        <a:buNone/>
                      </a:pPr>
                      <a:endParaRPr sz="1400"/>
                    </a:p>
                  </a:txBody>
                  <a:tcPr marL="91450" marR="91450" marT="45725" marB="457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extLst>
                  <a:ext uri="{0D108BD9-81ED-4DB2-BD59-A6C34878D82A}">
                    <a16:rowId xmlns:a16="http://schemas.microsoft.com/office/drawing/2014/main" val="10001"/>
                  </a:ext>
                </a:extLst>
              </a:tr>
              <a:tr h="544010">
                <a:tc>
                  <a:txBody>
                    <a:bodyPr/>
                    <a:lstStyle/>
                    <a:p>
                      <a:pPr marL="0" marR="0" lvl="0" indent="0" algn="l" rtl="0">
                        <a:spcBef>
                          <a:spcPts val="0"/>
                        </a:spcBef>
                        <a:spcAft>
                          <a:spcPts val="0"/>
                        </a:spcAft>
                        <a:buNone/>
                      </a:pPr>
                      <a:r>
                        <a:rPr lang="en-US" sz="1800" dirty="0"/>
                        <a:t>Single-agent or multiagent</a:t>
                      </a:r>
                      <a:endParaRPr sz="1800" dirty="0"/>
                    </a:p>
                  </a:txBody>
                  <a:tcPr marL="91450" marR="91450" marT="45725" marB="457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marR="0" lvl="0" indent="0" algn="l" rtl="0">
                        <a:spcBef>
                          <a:spcPts val="0"/>
                        </a:spcBef>
                        <a:spcAft>
                          <a:spcPts val="0"/>
                        </a:spcAft>
                        <a:buNone/>
                      </a:pPr>
                      <a:endParaRPr sz="1400"/>
                    </a:p>
                  </a:txBody>
                  <a:tcPr marL="91450" marR="91450" marT="45725" marB="457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marR="0" lvl="0" indent="0" algn="l" rtl="0">
                        <a:spcBef>
                          <a:spcPts val="0"/>
                        </a:spcBef>
                        <a:spcAft>
                          <a:spcPts val="0"/>
                        </a:spcAft>
                        <a:buNone/>
                      </a:pPr>
                      <a:endParaRPr sz="1400"/>
                    </a:p>
                  </a:txBody>
                  <a:tcPr marL="91450" marR="91450" marT="45725" marB="457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marR="0" lvl="0" indent="0" algn="l" rtl="0">
                        <a:spcBef>
                          <a:spcPts val="0"/>
                        </a:spcBef>
                        <a:spcAft>
                          <a:spcPts val="0"/>
                        </a:spcAft>
                        <a:buNone/>
                      </a:pPr>
                      <a:endParaRPr sz="1400"/>
                    </a:p>
                  </a:txBody>
                  <a:tcPr marL="91450" marR="91450" marT="45725" marB="457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marR="0" lvl="0" indent="0" algn="l" rtl="0">
                        <a:spcBef>
                          <a:spcPts val="0"/>
                        </a:spcBef>
                        <a:spcAft>
                          <a:spcPts val="0"/>
                        </a:spcAft>
                        <a:buNone/>
                      </a:pPr>
                      <a:endParaRPr sz="1400"/>
                    </a:p>
                  </a:txBody>
                  <a:tcPr marL="91450" marR="91450" marT="45725" marB="457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extLst>
                  <a:ext uri="{0D108BD9-81ED-4DB2-BD59-A6C34878D82A}">
                    <a16:rowId xmlns:a16="http://schemas.microsoft.com/office/drawing/2014/main" val="10002"/>
                  </a:ext>
                </a:extLst>
              </a:tr>
              <a:tr h="509286">
                <a:tc>
                  <a:txBody>
                    <a:bodyPr/>
                    <a:lstStyle/>
                    <a:p>
                      <a:pPr marL="0" marR="0" lvl="0" indent="0" algn="l" rtl="0">
                        <a:spcBef>
                          <a:spcPts val="0"/>
                        </a:spcBef>
                        <a:spcAft>
                          <a:spcPts val="0"/>
                        </a:spcAft>
                        <a:buNone/>
                      </a:pPr>
                      <a:r>
                        <a:rPr lang="en-US" sz="1800"/>
                        <a:t>Deterministic or stochastic</a:t>
                      </a:r>
                      <a:endParaRPr/>
                    </a:p>
                  </a:txBody>
                  <a:tcPr marL="91450" marR="91450" marT="45725" marB="457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marR="0" lvl="0" indent="0" algn="l" rtl="0">
                        <a:spcBef>
                          <a:spcPts val="0"/>
                        </a:spcBef>
                        <a:spcAft>
                          <a:spcPts val="0"/>
                        </a:spcAft>
                        <a:buNone/>
                      </a:pPr>
                      <a:endParaRPr sz="1400"/>
                    </a:p>
                  </a:txBody>
                  <a:tcPr marL="91450" marR="91450" marT="45725" marB="457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marR="0" lvl="0" indent="0" algn="l" rtl="0">
                        <a:spcBef>
                          <a:spcPts val="0"/>
                        </a:spcBef>
                        <a:spcAft>
                          <a:spcPts val="0"/>
                        </a:spcAft>
                        <a:buNone/>
                      </a:pPr>
                      <a:endParaRPr sz="1400"/>
                    </a:p>
                  </a:txBody>
                  <a:tcPr marL="91450" marR="91450" marT="45725" marB="457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marR="0" lvl="0" indent="0" algn="l" rtl="0">
                        <a:spcBef>
                          <a:spcPts val="0"/>
                        </a:spcBef>
                        <a:spcAft>
                          <a:spcPts val="0"/>
                        </a:spcAft>
                        <a:buNone/>
                      </a:pPr>
                      <a:endParaRPr sz="1400"/>
                    </a:p>
                  </a:txBody>
                  <a:tcPr marL="91450" marR="91450" marT="45725" marB="457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marR="0" lvl="0" indent="0" algn="l" rtl="0">
                        <a:spcBef>
                          <a:spcPts val="0"/>
                        </a:spcBef>
                        <a:spcAft>
                          <a:spcPts val="0"/>
                        </a:spcAft>
                        <a:buNone/>
                      </a:pPr>
                      <a:endParaRPr sz="1400"/>
                    </a:p>
                  </a:txBody>
                  <a:tcPr marL="91450" marR="91450" marT="45725" marB="457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extLst>
                  <a:ext uri="{0D108BD9-81ED-4DB2-BD59-A6C34878D82A}">
                    <a16:rowId xmlns:a16="http://schemas.microsoft.com/office/drawing/2014/main" val="10003"/>
                  </a:ext>
                </a:extLst>
              </a:tr>
              <a:tr h="509287">
                <a:tc>
                  <a:txBody>
                    <a:bodyPr/>
                    <a:lstStyle/>
                    <a:p>
                      <a:pPr marL="0" marR="0" lvl="0" indent="0" algn="l" rtl="0">
                        <a:spcBef>
                          <a:spcPts val="0"/>
                        </a:spcBef>
                        <a:spcAft>
                          <a:spcPts val="0"/>
                        </a:spcAft>
                        <a:buNone/>
                      </a:pPr>
                      <a:r>
                        <a:rPr lang="en-US" sz="1800"/>
                        <a:t>Static or dynamic</a:t>
                      </a:r>
                      <a:endParaRPr/>
                    </a:p>
                  </a:txBody>
                  <a:tcPr marL="91450" marR="91450" marT="45725" marB="457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marR="0" lvl="0" indent="0" algn="l" rtl="0">
                        <a:spcBef>
                          <a:spcPts val="0"/>
                        </a:spcBef>
                        <a:spcAft>
                          <a:spcPts val="0"/>
                        </a:spcAft>
                        <a:buNone/>
                      </a:pPr>
                      <a:endParaRPr sz="1400"/>
                    </a:p>
                  </a:txBody>
                  <a:tcPr marL="91450" marR="91450" marT="45725" marB="457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marR="0" lvl="0" indent="0" algn="l" rtl="0">
                        <a:spcBef>
                          <a:spcPts val="0"/>
                        </a:spcBef>
                        <a:spcAft>
                          <a:spcPts val="0"/>
                        </a:spcAft>
                        <a:buNone/>
                      </a:pPr>
                      <a:endParaRPr sz="1400"/>
                    </a:p>
                  </a:txBody>
                  <a:tcPr marL="91450" marR="91450" marT="45725" marB="457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marR="0" lvl="0" indent="0" algn="l" rtl="0">
                        <a:spcBef>
                          <a:spcPts val="0"/>
                        </a:spcBef>
                        <a:spcAft>
                          <a:spcPts val="0"/>
                        </a:spcAft>
                        <a:buNone/>
                      </a:pPr>
                      <a:endParaRPr sz="1400"/>
                    </a:p>
                  </a:txBody>
                  <a:tcPr marL="91450" marR="91450" marT="45725" marB="457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marR="0" lvl="0" indent="0" algn="l" rtl="0">
                        <a:spcBef>
                          <a:spcPts val="0"/>
                        </a:spcBef>
                        <a:spcAft>
                          <a:spcPts val="0"/>
                        </a:spcAft>
                        <a:buNone/>
                      </a:pPr>
                      <a:endParaRPr sz="1400"/>
                    </a:p>
                  </a:txBody>
                  <a:tcPr marL="91450" marR="91450" marT="45725" marB="457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extLst>
                  <a:ext uri="{0D108BD9-81ED-4DB2-BD59-A6C34878D82A}">
                    <a16:rowId xmlns:a16="http://schemas.microsoft.com/office/drawing/2014/main" val="10004"/>
                  </a:ext>
                </a:extLst>
              </a:tr>
              <a:tr h="532435">
                <a:tc>
                  <a:txBody>
                    <a:bodyPr/>
                    <a:lstStyle/>
                    <a:p>
                      <a:pPr marL="0" marR="0" lvl="0" indent="0" algn="l" rtl="0">
                        <a:spcBef>
                          <a:spcPts val="0"/>
                        </a:spcBef>
                        <a:spcAft>
                          <a:spcPts val="0"/>
                        </a:spcAft>
                        <a:buNone/>
                      </a:pPr>
                      <a:r>
                        <a:rPr lang="en-US" sz="1800"/>
                        <a:t>Discrete or continuous</a:t>
                      </a:r>
                      <a:endParaRPr/>
                    </a:p>
                  </a:txBody>
                  <a:tcPr marL="91450" marR="91450" marT="45725" marB="457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marR="0" lvl="0" indent="0" algn="l" rtl="0">
                        <a:spcBef>
                          <a:spcPts val="0"/>
                        </a:spcBef>
                        <a:spcAft>
                          <a:spcPts val="0"/>
                        </a:spcAft>
                        <a:buNone/>
                      </a:pPr>
                      <a:endParaRPr sz="1400"/>
                    </a:p>
                  </a:txBody>
                  <a:tcPr marL="91450" marR="91450" marT="45725" marB="457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marR="0" lvl="0" indent="0" algn="l" rtl="0">
                        <a:spcBef>
                          <a:spcPts val="0"/>
                        </a:spcBef>
                        <a:spcAft>
                          <a:spcPts val="0"/>
                        </a:spcAft>
                        <a:buNone/>
                      </a:pPr>
                      <a:endParaRPr sz="1400"/>
                    </a:p>
                  </a:txBody>
                  <a:tcPr marL="91450" marR="91450" marT="45725" marB="457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marR="0" lvl="0" indent="0" algn="l" rtl="0">
                        <a:spcBef>
                          <a:spcPts val="0"/>
                        </a:spcBef>
                        <a:spcAft>
                          <a:spcPts val="0"/>
                        </a:spcAft>
                        <a:buNone/>
                      </a:pPr>
                      <a:endParaRPr sz="1400"/>
                    </a:p>
                  </a:txBody>
                  <a:tcPr marL="91450" marR="91450" marT="45725" marB="457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marR="0" lvl="0" indent="0" algn="l" rtl="0">
                        <a:spcBef>
                          <a:spcPts val="0"/>
                        </a:spcBef>
                        <a:spcAft>
                          <a:spcPts val="0"/>
                        </a:spcAft>
                        <a:buNone/>
                      </a:pPr>
                      <a:endParaRPr sz="1400"/>
                    </a:p>
                  </a:txBody>
                  <a:tcPr marL="91450" marR="91450" marT="45725" marB="457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extLst>
                  <a:ext uri="{0D108BD9-81ED-4DB2-BD59-A6C34878D82A}">
                    <a16:rowId xmlns:a16="http://schemas.microsoft.com/office/drawing/2014/main" val="10005"/>
                  </a:ext>
                </a:extLst>
              </a:tr>
              <a:tr h="520860">
                <a:tc>
                  <a:txBody>
                    <a:bodyPr/>
                    <a:lstStyle/>
                    <a:p>
                      <a:pPr marL="0" marR="0" lvl="0" indent="0" algn="l" rtl="0">
                        <a:spcBef>
                          <a:spcPts val="0"/>
                        </a:spcBef>
                        <a:spcAft>
                          <a:spcPts val="0"/>
                        </a:spcAft>
                        <a:buNone/>
                      </a:pPr>
                      <a:r>
                        <a:rPr lang="en-US" sz="1800"/>
                        <a:t>Known physics?</a:t>
                      </a:r>
                      <a:endParaRPr/>
                    </a:p>
                  </a:txBody>
                  <a:tcPr marL="91450" marR="91450" marT="45725" marB="457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marR="0" lvl="0" indent="0" algn="l" rtl="0">
                        <a:spcBef>
                          <a:spcPts val="0"/>
                        </a:spcBef>
                        <a:spcAft>
                          <a:spcPts val="0"/>
                        </a:spcAft>
                        <a:buNone/>
                      </a:pPr>
                      <a:endParaRPr sz="1400"/>
                    </a:p>
                  </a:txBody>
                  <a:tcPr marL="91450" marR="91450" marT="45725" marB="457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marR="0" lvl="0" indent="0" algn="l" rtl="0">
                        <a:spcBef>
                          <a:spcPts val="0"/>
                        </a:spcBef>
                        <a:spcAft>
                          <a:spcPts val="0"/>
                        </a:spcAft>
                        <a:buNone/>
                      </a:pPr>
                      <a:endParaRPr sz="1400"/>
                    </a:p>
                  </a:txBody>
                  <a:tcPr marL="91450" marR="91450" marT="45725" marB="457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marR="0" lvl="0" indent="0" algn="l" rtl="0">
                        <a:spcBef>
                          <a:spcPts val="0"/>
                        </a:spcBef>
                        <a:spcAft>
                          <a:spcPts val="0"/>
                        </a:spcAft>
                        <a:buNone/>
                      </a:pPr>
                      <a:endParaRPr sz="1400"/>
                    </a:p>
                  </a:txBody>
                  <a:tcPr marL="91450" marR="91450" marT="45725" marB="457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marR="0" lvl="0" indent="0" algn="l" rtl="0">
                        <a:spcBef>
                          <a:spcPts val="0"/>
                        </a:spcBef>
                        <a:spcAft>
                          <a:spcPts val="0"/>
                        </a:spcAft>
                        <a:buNone/>
                      </a:pPr>
                      <a:endParaRPr sz="1400"/>
                    </a:p>
                  </a:txBody>
                  <a:tcPr marL="91450" marR="91450" marT="45725" marB="457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extLst>
                  <a:ext uri="{0D108BD9-81ED-4DB2-BD59-A6C34878D82A}">
                    <a16:rowId xmlns:a16="http://schemas.microsoft.com/office/drawing/2014/main" val="10006"/>
                  </a:ext>
                </a:extLst>
              </a:tr>
              <a:tr h="520861">
                <a:tc>
                  <a:txBody>
                    <a:bodyPr/>
                    <a:lstStyle/>
                    <a:p>
                      <a:pPr marL="0" marR="0" lvl="0" indent="0" algn="l" rtl="0">
                        <a:spcBef>
                          <a:spcPts val="0"/>
                        </a:spcBef>
                        <a:spcAft>
                          <a:spcPts val="0"/>
                        </a:spcAft>
                        <a:buNone/>
                      </a:pPr>
                      <a:r>
                        <a:rPr lang="en-US" sz="1800"/>
                        <a:t>Known perf. measure?</a:t>
                      </a:r>
                      <a:endParaRPr/>
                    </a:p>
                  </a:txBody>
                  <a:tcPr marL="91450" marR="91450" marT="45725" marB="457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marR="0" lvl="0" indent="0" algn="l" rtl="0">
                        <a:spcBef>
                          <a:spcPts val="0"/>
                        </a:spcBef>
                        <a:spcAft>
                          <a:spcPts val="0"/>
                        </a:spcAft>
                        <a:buNone/>
                      </a:pPr>
                      <a:endParaRPr sz="1400"/>
                    </a:p>
                  </a:txBody>
                  <a:tcPr marL="91450" marR="91450" marT="45725" marB="457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marR="0" lvl="0" indent="0" algn="l" rtl="0">
                        <a:spcBef>
                          <a:spcPts val="0"/>
                        </a:spcBef>
                        <a:spcAft>
                          <a:spcPts val="0"/>
                        </a:spcAft>
                        <a:buNone/>
                      </a:pPr>
                      <a:endParaRPr sz="1400"/>
                    </a:p>
                  </a:txBody>
                  <a:tcPr marL="91450" marR="91450" marT="45725" marB="457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marR="0" lvl="0" indent="0" algn="l" rtl="0">
                        <a:spcBef>
                          <a:spcPts val="0"/>
                        </a:spcBef>
                        <a:spcAft>
                          <a:spcPts val="0"/>
                        </a:spcAft>
                        <a:buNone/>
                      </a:pPr>
                      <a:endParaRPr sz="1400"/>
                    </a:p>
                  </a:txBody>
                  <a:tcPr marL="91450" marR="91450" marT="45725" marB="457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marR="0" lvl="0" indent="0" algn="l" rtl="0">
                        <a:spcBef>
                          <a:spcPts val="0"/>
                        </a:spcBef>
                        <a:spcAft>
                          <a:spcPts val="0"/>
                        </a:spcAft>
                        <a:buNone/>
                      </a:pPr>
                      <a:endParaRPr sz="1400" dirty="0"/>
                    </a:p>
                  </a:txBody>
                  <a:tcPr marL="91450" marR="91450" marT="45725" marB="457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41"/>
          <p:cNvSpPr txBox="1">
            <a:spLocks noGrp="1"/>
          </p:cNvSpPr>
          <p:nvPr>
            <p:ph type="title"/>
          </p:nvPr>
        </p:nvSpPr>
        <p:spPr>
          <a:xfrm>
            <a:off x="0" y="-19050"/>
            <a:ext cx="9144000" cy="85725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None/>
            </a:pPr>
            <a:r>
              <a:rPr lang="en-US"/>
              <a:t>Agent design</a:t>
            </a:r>
            <a:endParaRPr/>
          </a:p>
        </p:txBody>
      </p:sp>
      <p:sp>
        <p:nvSpPr>
          <p:cNvPr id="477" name="Google Shape;477;p41"/>
          <p:cNvSpPr txBox="1">
            <a:spLocks noGrp="1"/>
          </p:cNvSpPr>
          <p:nvPr>
            <p:ph type="body" idx="1"/>
          </p:nvPr>
        </p:nvSpPr>
        <p:spPr>
          <a:xfrm>
            <a:off x="304800" y="1047752"/>
            <a:ext cx="8534400" cy="3546873"/>
          </a:xfrm>
          <a:prstGeom prst="rect">
            <a:avLst/>
          </a:prstGeom>
          <a:noFill/>
          <a:ln>
            <a:noFill/>
          </a:ln>
        </p:spPr>
        <p:txBody>
          <a:bodyPr spcFirstLastPara="1" wrap="square" lIns="68575" tIns="34275" rIns="68575" bIns="34275" anchor="t" anchorCtr="0">
            <a:noAutofit/>
          </a:bodyPr>
          <a:lstStyle/>
          <a:p>
            <a:pPr marL="257156" lvl="0" indent="-257156" algn="l" rtl="0">
              <a:spcBef>
                <a:spcPts val="0"/>
              </a:spcBef>
              <a:spcAft>
                <a:spcPts val="0"/>
              </a:spcAft>
              <a:buSzPts val="2400"/>
              <a:buChar char="▪"/>
            </a:pPr>
            <a:r>
              <a:rPr lang="en-US" b="1" dirty="0"/>
              <a:t>The environment type largely determines the agent design</a:t>
            </a:r>
            <a:endParaRPr dirty="0"/>
          </a:p>
          <a:p>
            <a:pPr marL="557171" lvl="1" indent="-214298" algn="l" rtl="0">
              <a:spcBef>
                <a:spcPts val="420"/>
              </a:spcBef>
              <a:spcAft>
                <a:spcPts val="0"/>
              </a:spcAft>
              <a:buSzPts val="2100"/>
              <a:buChar char="▪"/>
            </a:pPr>
            <a:r>
              <a:rPr lang="en-US" b="1" i="1" dirty="0">
                <a:solidFill>
                  <a:srgbClr val="0000FF"/>
                </a:solidFill>
              </a:rPr>
              <a:t>Partially observable </a:t>
            </a:r>
            <a:r>
              <a:rPr lang="en-US" dirty="0"/>
              <a:t>=&gt; agent requires </a:t>
            </a:r>
            <a:r>
              <a:rPr lang="en-US" b="1" i="1" dirty="0">
                <a:solidFill>
                  <a:srgbClr val="FF0000"/>
                </a:solidFill>
              </a:rPr>
              <a:t>memory</a:t>
            </a:r>
            <a:r>
              <a:rPr lang="en-US" dirty="0"/>
              <a:t> (internal state)</a:t>
            </a:r>
            <a:endParaRPr dirty="0"/>
          </a:p>
          <a:p>
            <a:pPr marL="557171" lvl="1" indent="-214298" algn="l" rtl="0">
              <a:spcBef>
                <a:spcPts val="420"/>
              </a:spcBef>
              <a:spcAft>
                <a:spcPts val="0"/>
              </a:spcAft>
              <a:buSzPts val="2100"/>
              <a:buChar char="▪"/>
            </a:pPr>
            <a:r>
              <a:rPr lang="en-US" b="1" i="1" dirty="0">
                <a:solidFill>
                  <a:srgbClr val="0000FF"/>
                </a:solidFill>
              </a:rPr>
              <a:t>Stochastic</a:t>
            </a:r>
            <a:r>
              <a:rPr lang="en-US" dirty="0"/>
              <a:t> =&gt; agent may have to prepare for </a:t>
            </a:r>
            <a:r>
              <a:rPr lang="en-US" b="1" i="1" dirty="0">
                <a:solidFill>
                  <a:srgbClr val="FF0000"/>
                </a:solidFill>
              </a:rPr>
              <a:t>contingencies</a:t>
            </a:r>
            <a:endParaRPr dirty="0"/>
          </a:p>
          <a:p>
            <a:pPr marL="557171" lvl="1" indent="-214298" algn="l" rtl="0">
              <a:spcBef>
                <a:spcPts val="420"/>
              </a:spcBef>
              <a:spcAft>
                <a:spcPts val="0"/>
              </a:spcAft>
              <a:buSzPts val="2100"/>
              <a:buChar char="▪"/>
            </a:pPr>
            <a:r>
              <a:rPr lang="en-US" b="1" i="1" dirty="0">
                <a:solidFill>
                  <a:srgbClr val="0000FF"/>
                </a:solidFill>
              </a:rPr>
              <a:t>Multi-agent </a:t>
            </a:r>
            <a:r>
              <a:rPr lang="en-US" dirty="0"/>
              <a:t>=&gt; agent may need to behave </a:t>
            </a:r>
            <a:r>
              <a:rPr lang="en-US" b="1" i="1" dirty="0">
                <a:solidFill>
                  <a:srgbClr val="FF0000"/>
                </a:solidFill>
              </a:rPr>
              <a:t>randomly</a:t>
            </a:r>
            <a:endParaRPr dirty="0"/>
          </a:p>
          <a:p>
            <a:pPr marL="557171" lvl="1" indent="-214298" algn="l" rtl="0">
              <a:spcBef>
                <a:spcPts val="420"/>
              </a:spcBef>
              <a:spcAft>
                <a:spcPts val="0"/>
              </a:spcAft>
              <a:buSzPts val="2100"/>
              <a:buChar char="▪"/>
            </a:pPr>
            <a:r>
              <a:rPr lang="en-US" b="1" i="1" dirty="0">
                <a:solidFill>
                  <a:srgbClr val="0000FF"/>
                </a:solidFill>
              </a:rPr>
              <a:t>Static</a:t>
            </a:r>
            <a:r>
              <a:rPr lang="en-US" dirty="0">
                <a:solidFill>
                  <a:srgbClr val="0000FF"/>
                </a:solidFill>
              </a:rPr>
              <a:t> </a:t>
            </a:r>
            <a:r>
              <a:rPr lang="en-US" b="1" i="1" dirty="0">
                <a:solidFill>
                  <a:srgbClr val="0000FF"/>
                </a:solidFill>
              </a:rPr>
              <a:t> </a:t>
            </a:r>
            <a:r>
              <a:rPr lang="en-US" dirty="0"/>
              <a:t>=&gt; agent has time to compute a rational decision</a:t>
            </a:r>
            <a:endParaRPr b="1" i="1" dirty="0">
              <a:solidFill>
                <a:srgbClr val="0000FF"/>
              </a:solidFill>
            </a:endParaRPr>
          </a:p>
          <a:p>
            <a:pPr marL="557171" lvl="1" indent="-214298" algn="l" rtl="0">
              <a:spcBef>
                <a:spcPts val="420"/>
              </a:spcBef>
              <a:spcAft>
                <a:spcPts val="0"/>
              </a:spcAft>
              <a:buSzPts val="2100"/>
              <a:buChar char="▪"/>
            </a:pPr>
            <a:r>
              <a:rPr lang="en-US" b="1" i="1" dirty="0">
                <a:solidFill>
                  <a:srgbClr val="0000FF"/>
                </a:solidFill>
              </a:rPr>
              <a:t>Continuous time </a:t>
            </a:r>
            <a:r>
              <a:rPr lang="en-US" dirty="0"/>
              <a:t>=&gt; continuously operating </a:t>
            </a:r>
            <a:r>
              <a:rPr lang="en-US" b="1" i="1" dirty="0">
                <a:solidFill>
                  <a:srgbClr val="FF0000"/>
                </a:solidFill>
              </a:rPr>
              <a:t>controller</a:t>
            </a:r>
            <a:endParaRPr dirty="0"/>
          </a:p>
          <a:p>
            <a:pPr marL="557171" lvl="1" indent="-214298" algn="l" rtl="0">
              <a:spcBef>
                <a:spcPts val="420"/>
              </a:spcBef>
              <a:spcAft>
                <a:spcPts val="0"/>
              </a:spcAft>
              <a:buSzPts val="2100"/>
              <a:buChar char="▪"/>
            </a:pPr>
            <a:r>
              <a:rPr lang="en-US" b="1" i="1" dirty="0">
                <a:solidFill>
                  <a:srgbClr val="0000FF"/>
                </a:solidFill>
              </a:rPr>
              <a:t>Unknown physics </a:t>
            </a:r>
            <a:r>
              <a:rPr lang="en-US" dirty="0"/>
              <a:t>=&gt; need for </a:t>
            </a:r>
            <a:r>
              <a:rPr lang="en-US" b="1" i="1" dirty="0">
                <a:solidFill>
                  <a:srgbClr val="FF0000"/>
                </a:solidFill>
              </a:rPr>
              <a:t>exploration</a:t>
            </a:r>
            <a:endParaRPr dirty="0"/>
          </a:p>
          <a:p>
            <a:pPr marL="557171" lvl="1" indent="-214298" algn="l" rtl="0">
              <a:spcBef>
                <a:spcPts val="420"/>
              </a:spcBef>
              <a:spcAft>
                <a:spcPts val="0"/>
              </a:spcAft>
              <a:buSzPts val="2100"/>
              <a:buChar char="▪"/>
            </a:pPr>
            <a:r>
              <a:rPr lang="en-US" b="1" i="1" dirty="0">
                <a:solidFill>
                  <a:srgbClr val="0000FF"/>
                </a:solidFill>
              </a:rPr>
              <a:t>Unknown perf. measure </a:t>
            </a:r>
            <a:r>
              <a:rPr lang="en-US" dirty="0"/>
              <a:t>=&gt;  observe/interact with </a:t>
            </a:r>
            <a:r>
              <a:rPr lang="en-US" b="1" i="1" dirty="0">
                <a:solidFill>
                  <a:srgbClr val="FF0000"/>
                </a:solidFill>
              </a:rPr>
              <a:t>human principal</a:t>
            </a:r>
            <a:endParaRPr dirty="0"/>
          </a:p>
          <a:p>
            <a:pPr marL="557171" lvl="1" indent="-80948" algn="l" rtl="0">
              <a:spcBef>
                <a:spcPts val="420"/>
              </a:spcBef>
              <a:spcAft>
                <a:spcPts val="0"/>
              </a:spcAft>
              <a:buSzPts val="2100"/>
              <a:buNone/>
            </a:pPr>
            <a:endParaRPr b="1" i="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7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7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42"/>
          <p:cNvSpPr txBox="1">
            <a:spLocks noGrp="1"/>
          </p:cNvSpPr>
          <p:nvPr>
            <p:ph type="title"/>
          </p:nvPr>
        </p:nvSpPr>
        <p:spPr>
          <a:xfrm>
            <a:off x="0" y="-19050"/>
            <a:ext cx="9144000" cy="85725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None/>
            </a:pPr>
            <a:r>
              <a:rPr lang="en-US"/>
              <a:t>Simple reflex agents</a:t>
            </a:r>
            <a:endParaRPr/>
          </a:p>
        </p:txBody>
      </p:sp>
      <p:pic>
        <p:nvPicPr>
          <p:cNvPr id="483" name="Google Shape;483;p42" descr="simple-reflex-agent.eps"/>
          <p:cNvPicPr preferRelativeResize="0"/>
          <p:nvPr/>
        </p:nvPicPr>
        <p:blipFill rotWithShape="1">
          <a:blip r:embed="rId3">
            <a:alphaModFix/>
          </a:blip>
          <a:srcRect/>
          <a:stretch/>
        </p:blipFill>
        <p:spPr>
          <a:xfrm>
            <a:off x="1082205" y="871758"/>
            <a:ext cx="6156799" cy="3909792"/>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43"/>
          <p:cNvSpPr txBox="1">
            <a:spLocks noGrp="1"/>
          </p:cNvSpPr>
          <p:nvPr>
            <p:ph type="title"/>
          </p:nvPr>
        </p:nvSpPr>
        <p:spPr>
          <a:xfrm>
            <a:off x="0" y="-19050"/>
            <a:ext cx="9144000" cy="85725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None/>
            </a:pPr>
            <a:r>
              <a:rPr lang="en-US"/>
              <a:t>Pacman </a:t>
            </a:r>
            <a:r>
              <a:rPr lang="en-US" b="1" i="1">
                <a:solidFill>
                  <a:srgbClr val="FF0000"/>
                </a:solidFill>
              </a:rPr>
              <a:t>agent program</a:t>
            </a:r>
            <a:r>
              <a:rPr lang="en-US"/>
              <a:t> in Python</a:t>
            </a:r>
            <a:endParaRPr/>
          </a:p>
        </p:txBody>
      </p:sp>
      <p:sp>
        <p:nvSpPr>
          <p:cNvPr id="489" name="Google Shape;489;p43"/>
          <p:cNvSpPr txBox="1">
            <a:spLocks noGrp="1"/>
          </p:cNvSpPr>
          <p:nvPr>
            <p:ph type="body" idx="1"/>
          </p:nvPr>
        </p:nvSpPr>
        <p:spPr>
          <a:xfrm>
            <a:off x="304800" y="1047752"/>
            <a:ext cx="8534400" cy="3546873"/>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SzPts val="2400"/>
              <a:buNone/>
            </a:pPr>
            <a:r>
              <a:rPr lang="en-US">
                <a:solidFill>
                  <a:srgbClr val="D500D6"/>
                </a:solidFill>
              </a:rPr>
              <a:t>class</a:t>
            </a:r>
            <a:r>
              <a:rPr lang="en-US"/>
              <a:t> </a:t>
            </a:r>
            <a:r>
              <a:rPr lang="en-US">
                <a:solidFill>
                  <a:srgbClr val="008000"/>
                </a:solidFill>
              </a:rPr>
              <a:t>GoWestAgent</a:t>
            </a:r>
            <a:r>
              <a:rPr lang="en-US"/>
              <a:t>(Agent):</a:t>
            </a:r>
            <a:endParaRPr/>
          </a:p>
          <a:p>
            <a:pPr marL="0" lvl="0" indent="0" algn="l" rtl="0">
              <a:spcBef>
                <a:spcPts val="480"/>
              </a:spcBef>
              <a:spcAft>
                <a:spcPts val="0"/>
              </a:spcAft>
              <a:buSzPts val="2400"/>
              <a:buNone/>
            </a:pPr>
            <a:endParaRPr/>
          </a:p>
          <a:p>
            <a:pPr marL="0" lvl="0" indent="0" algn="l" rtl="0">
              <a:spcBef>
                <a:spcPts val="480"/>
              </a:spcBef>
              <a:spcAft>
                <a:spcPts val="0"/>
              </a:spcAft>
              <a:buSzPts val="2400"/>
              <a:buNone/>
            </a:pPr>
            <a:r>
              <a:rPr lang="en-US"/>
              <a:t>    </a:t>
            </a:r>
            <a:r>
              <a:rPr lang="en-US">
                <a:solidFill>
                  <a:srgbClr val="D500D6"/>
                </a:solidFill>
              </a:rPr>
              <a:t>def</a:t>
            </a:r>
            <a:r>
              <a:rPr lang="en-US"/>
              <a:t> </a:t>
            </a:r>
            <a:r>
              <a:rPr lang="en-US">
                <a:solidFill>
                  <a:srgbClr val="0000FF"/>
                </a:solidFill>
              </a:rPr>
              <a:t>getAction</a:t>
            </a:r>
            <a:r>
              <a:rPr lang="en-US"/>
              <a:t>(</a:t>
            </a:r>
            <a:r>
              <a:rPr lang="en-US">
                <a:solidFill>
                  <a:srgbClr val="D500D6"/>
                </a:solidFill>
              </a:rPr>
              <a:t>self</a:t>
            </a:r>
            <a:r>
              <a:rPr lang="en-US"/>
              <a:t>, percept):</a:t>
            </a:r>
            <a:endParaRPr/>
          </a:p>
          <a:p>
            <a:pPr marL="0" lvl="0" indent="0" algn="l" rtl="0">
              <a:spcBef>
                <a:spcPts val="480"/>
              </a:spcBef>
              <a:spcAft>
                <a:spcPts val="0"/>
              </a:spcAft>
              <a:buSzPts val="2400"/>
              <a:buNone/>
            </a:pPr>
            <a:r>
              <a:rPr lang="en-US"/>
              <a:t>        </a:t>
            </a:r>
            <a:r>
              <a:rPr lang="en-US">
                <a:solidFill>
                  <a:srgbClr val="D500D6"/>
                </a:solidFill>
              </a:rPr>
              <a:t>if</a:t>
            </a:r>
            <a:r>
              <a:rPr lang="en-US"/>
              <a:t> Directions.WEST </a:t>
            </a:r>
            <a:r>
              <a:rPr lang="en-US">
                <a:solidFill>
                  <a:srgbClr val="D500D6"/>
                </a:solidFill>
              </a:rPr>
              <a:t>in</a:t>
            </a:r>
            <a:r>
              <a:rPr lang="en-US"/>
              <a:t> percept.getLegalPacmanActions():</a:t>
            </a:r>
            <a:endParaRPr/>
          </a:p>
          <a:p>
            <a:pPr marL="0" lvl="0" indent="0" algn="l" rtl="0">
              <a:spcBef>
                <a:spcPts val="480"/>
              </a:spcBef>
              <a:spcAft>
                <a:spcPts val="0"/>
              </a:spcAft>
              <a:buSzPts val="2400"/>
              <a:buNone/>
            </a:pPr>
            <a:r>
              <a:rPr lang="en-US"/>
              <a:t>            </a:t>
            </a:r>
            <a:r>
              <a:rPr lang="en-US">
                <a:solidFill>
                  <a:srgbClr val="D500D6"/>
                </a:solidFill>
              </a:rPr>
              <a:t>return</a:t>
            </a:r>
            <a:r>
              <a:rPr lang="en-US"/>
              <a:t> Directions.WEST</a:t>
            </a:r>
            <a:endParaRPr/>
          </a:p>
          <a:p>
            <a:pPr marL="0" lvl="0" indent="0" algn="l" rtl="0">
              <a:spcBef>
                <a:spcPts val="480"/>
              </a:spcBef>
              <a:spcAft>
                <a:spcPts val="0"/>
              </a:spcAft>
              <a:buSzPts val="2400"/>
              <a:buNone/>
            </a:pPr>
            <a:r>
              <a:rPr lang="en-US"/>
              <a:t>        </a:t>
            </a:r>
            <a:r>
              <a:rPr lang="en-US">
                <a:solidFill>
                  <a:srgbClr val="D500D6"/>
                </a:solidFill>
              </a:rPr>
              <a:t>else</a:t>
            </a:r>
            <a:r>
              <a:rPr lang="en-US"/>
              <a:t>:</a:t>
            </a:r>
            <a:endParaRPr/>
          </a:p>
          <a:p>
            <a:pPr marL="0" lvl="0" indent="0" algn="l" rtl="0">
              <a:spcBef>
                <a:spcPts val="480"/>
              </a:spcBef>
              <a:spcAft>
                <a:spcPts val="0"/>
              </a:spcAft>
              <a:buSzPts val="2400"/>
              <a:buNone/>
            </a:pPr>
            <a:r>
              <a:rPr lang="en-US"/>
              <a:t>            </a:t>
            </a:r>
            <a:r>
              <a:rPr lang="en-US">
                <a:solidFill>
                  <a:srgbClr val="D500D6"/>
                </a:solidFill>
              </a:rPr>
              <a:t>return</a:t>
            </a:r>
            <a:r>
              <a:rPr lang="en-US"/>
              <a:t> Directions.STOP</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Eat adjacent dot, if any</a:t>
            </a:r>
          </a:p>
        </p:txBody>
      </p:sp>
      <p:pic>
        <p:nvPicPr>
          <p:cNvPr id="4" name="Lecture2-demo1-v2.wmv">
            <a:hlinkClick r:id="" action="ppaction://media"/>
            <a:extLst>
              <a:ext uri="{FF2B5EF4-FFF2-40B4-BE49-F238E27FC236}">
                <a16:creationId xmlns:a16="http://schemas.microsoft.com/office/drawing/2014/main" id="{E3782A8B-5B8B-1E41-AB91-C2AF3274B30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3000" y="914400"/>
            <a:ext cx="7370445" cy="4171950"/>
          </a:xfrm>
          <a:prstGeom prst="rect">
            <a:avLst/>
          </a:prstGeom>
        </p:spPr>
      </p:pic>
    </p:spTree>
    <p:extLst>
      <p:ext uri="{BB962C8B-B14F-4D97-AF65-F5344CB8AC3E}">
        <p14:creationId xmlns:p14="http://schemas.microsoft.com/office/powerpoint/2010/main" val="11568580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Eat adjacent dot, if any</a:t>
            </a:r>
          </a:p>
        </p:txBody>
      </p:sp>
      <p:pic>
        <p:nvPicPr>
          <p:cNvPr id="4" name="Lecture2-demo2-v2.wmv">
            <a:hlinkClick r:id="" action="ppaction://media"/>
            <a:extLst>
              <a:ext uri="{FF2B5EF4-FFF2-40B4-BE49-F238E27FC236}">
                <a16:creationId xmlns:a16="http://schemas.microsoft.com/office/drawing/2014/main" id="{AABF5375-1D87-0847-9582-E257BF0B618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71550" y="857250"/>
            <a:ext cx="7258050" cy="4108331"/>
          </a:xfrm>
          <a:prstGeom prst="rect">
            <a:avLst/>
          </a:prstGeom>
        </p:spPr>
      </p:pic>
    </p:spTree>
    <p:extLst>
      <p:ext uri="{BB962C8B-B14F-4D97-AF65-F5344CB8AC3E}">
        <p14:creationId xmlns:p14="http://schemas.microsoft.com/office/powerpoint/2010/main" val="25885082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46"/>
          <p:cNvSpPr txBox="1">
            <a:spLocks noGrp="1"/>
          </p:cNvSpPr>
          <p:nvPr>
            <p:ph type="title"/>
          </p:nvPr>
        </p:nvSpPr>
        <p:spPr>
          <a:xfrm>
            <a:off x="0" y="-19050"/>
            <a:ext cx="9144000" cy="85725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None/>
            </a:pPr>
            <a:r>
              <a:rPr lang="en-US"/>
              <a:t>Pacman agent contd.</a:t>
            </a:r>
            <a:endParaRPr/>
          </a:p>
        </p:txBody>
      </p:sp>
      <p:sp>
        <p:nvSpPr>
          <p:cNvPr id="510" name="Google Shape;510;p46"/>
          <p:cNvSpPr txBox="1">
            <a:spLocks noGrp="1"/>
          </p:cNvSpPr>
          <p:nvPr>
            <p:ph type="body" idx="1"/>
          </p:nvPr>
        </p:nvSpPr>
        <p:spPr>
          <a:xfrm>
            <a:off x="304800" y="1047752"/>
            <a:ext cx="8534400" cy="3546873"/>
          </a:xfrm>
          <a:prstGeom prst="rect">
            <a:avLst/>
          </a:prstGeom>
          <a:noFill/>
          <a:ln>
            <a:noFill/>
          </a:ln>
        </p:spPr>
        <p:txBody>
          <a:bodyPr spcFirstLastPara="1" wrap="square" lIns="68575" tIns="34275" rIns="68575" bIns="34275" anchor="t" anchorCtr="0">
            <a:noAutofit/>
          </a:bodyPr>
          <a:lstStyle/>
          <a:p>
            <a:pPr marL="257156" lvl="0" indent="-257156" algn="l" rtl="0">
              <a:spcBef>
                <a:spcPts val="0"/>
              </a:spcBef>
              <a:spcAft>
                <a:spcPts val="0"/>
              </a:spcAft>
              <a:buSzPts val="2400"/>
              <a:buChar char="▪"/>
            </a:pPr>
            <a:r>
              <a:rPr lang="en-US"/>
              <a:t>Can we (in principle) extend this reflex agent to behave well in all standard Pacman environments?</a:t>
            </a:r>
            <a:endParaRPr/>
          </a:p>
          <a:p>
            <a:pPr marL="557171" lvl="1" indent="-214298" algn="l" rtl="0">
              <a:spcBef>
                <a:spcPts val="420"/>
              </a:spcBef>
              <a:spcAft>
                <a:spcPts val="0"/>
              </a:spcAft>
              <a:buSzPts val="2100"/>
              <a:buChar char="▪"/>
            </a:pPr>
            <a:r>
              <a:rPr lang="en-US"/>
              <a:t>No – Pacman is not quite fully observable (power pellet duration)</a:t>
            </a:r>
            <a:endParaRPr/>
          </a:p>
          <a:p>
            <a:pPr marL="557171" lvl="1" indent="-214298" algn="l" rtl="0">
              <a:spcBef>
                <a:spcPts val="420"/>
              </a:spcBef>
              <a:spcAft>
                <a:spcPts val="0"/>
              </a:spcAft>
              <a:buSzPts val="2100"/>
              <a:buChar char="▪"/>
            </a:pPr>
            <a:r>
              <a:rPr lang="en-US"/>
              <a:t>Otherwise, yes – we can (</a:t>
            </a:r>
            <a:r>
              <a:rPr lang="en-US" i="1" u="sng"/>
              <a:t>in principle</a:t>
            </a:r>
            <a:r>
              <a:rPr lang="en-US"/>
              <a:t>) make a lookup table…..</a:t>
            </a:r>
            <a:endParaRPr/>
          </a:p>
          <a:p>
            <a:pPr marL="557171" lvl="1" indent="-214298" algn="l" rtl="0">
              <a:spcBef>
                <a:spcPts val="420"/>
              </a:spcBef>
              <a:spcAft>
                <a:spcPts val="0"/>
              </a:spcAft>
              <a:buSzPts val="2100"/>
              <a:buChar char="▪"/>
            </a:pPr>
            <a:r>
              <a:rPr lang="en-US" i="1">
                <a:solidFill>
                  <a:srgbClr val="CC00CC"/>
                </a:solidFill>
              </a:rPr>
              <a:t>How large would it be?</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47"/>
          <p:cNvSpPr txBox="1">
            <a:spLocks noGrp="1"/>
          </p:cNvSpPr>
          <p:nvPr>
            <p:ph type="title"/>
          </p:nvPr>
        </p:nvSpPr>
        <p:spPr>
          <a:xfrm>
            <a:off x="0" y="-19050"/>
            <a:ext cx="9144000" cy="85725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None/>
            </a:pPr>
            <a:r>
              <a:rPr lang="en-US" dirty="0"/>
              <a:t>Model-based agents</a:t>
            </a:r>
            <a:endParaRPr dirty="0"/>
          </a:p>
        </p:txBody>
      </p:sp>
      <p:pic>
        <p:nvPicPr>
          <p:cNvPr id="516" name="Google Shape;516;p47" descr="model-based-reflex-agent.eps"/>
          <p:cNvPicPr preferRelativeResize="0"/>
          <p:nvPr/>
        </p:nvPicPr>
        <p:blipFill rotWithShape="1">
          <a:blip r:embed="rId3">
            <a:alphaModFix/>
          </a:blip>
          <a:srcRect/>
          <a:stretch/>
        </p:blipFill>
        <p:spPr>
          <a:xfrm>
            <a:off x="1066803" y="868376"/>
            <a:ext cx="6172201" cy="39420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Google Shape;119;g12466b03aa3_0_17"/>
          <p:cNvPicPr preferRelativeResize="0"/>
          <p:nvPr/>
        </p:nvPicPr>
        <p:blipFill rotWithShape="1">
          <a:blip r:embed="rId3">
            <a:alphaModFix/>
          </a:blip>
          <a:srcRect/>
          <a:stretch/>
        </p:blipFill>
        <p:spPr>
          <a:xfrm>
            <a:off x="0" y="-465083"/>
            <a:ext cx="9199181" cy="6134014"/>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48"/>
          <p:cNvSpPr txBox="1">
            <a:spLocks noGrp="1"/>
          </p:cNvSpPr>
          <p:nvPr>
            <p:ph type="title"/>
          </p:nvPr>
        </p:nvSpPr>
        <p:spPr>
          <a:xfrm>
            <a:off x="0" y="-19050"/>
            <a:ext cx="9144000" cy="85725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None/>
            </a:pPr>
            <a:r>
              <a:rPr lang="en-US"/>
              <a:t>Goal-based agents</a:t>
            </a:r>
            <a:endParaRPr/>
          </a:p>
        </p:txBody>
      </p:sp>
      <p:pic>
        <p:nvPicPr>
          <p:cNvPr id="523" name="Google Shape;523;p48" descr="goal-based-agent.eps"/>
          <p:cNvPicPr preferRelativeResize="0"/>
          <p:nvPr/>
        </p:nvPicPr>
        <p:blipFill rotWithShape="1">
          <a:blip r:embed="rId3">
            <a:alphaModFix/>
          </a:blip>
          <a:srcRect/>
          <a:stretch/>
        </p:blipFill>
        <p:spPr>
          <a:xfrm>
            <a:off x="1066800" y="895354"/>
            <a:ext cx="6172200" cy="3927763"/>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49"/>
          <p:cNvSpPr txBox="1">
            <a:spLocks noGrp="1"/>
          </p:cNvSpPr>
          <p:nvPr>
            <p:ph type="title"/>
          </p:nvPr>
        </p:nvSpPr>
        <p:spPr>
          <a:xfrm>
            <a:off x="0" y="-19050"/>
            <a:ext cx="9144000" cy="85725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None/>
            </a:pPr>
            <a:r>
              <a:rPr lang="en-US"/>
              <a:t>Spectrum of representations</a:t>
            </a:r>
            <a:endParaRPr/>
          </a:p>
        </p:txBody>
      </p:sp>
      <p:pic>
        <p:nvPicPr>
          <p:cNvPr id="529" name="Google Shape;529;p49" descr="Diagram&#10;&#10;Description automatically generated"/>
          <p:cNvPicPr preferRelativeResize="0"/>
          <p:nvPr/>
        </p:nvPicPr>
        <p:blipFill rotWithShape="1">
          <a:blip r:embed="rId3">
            <a:alphaModFix/>
          </a:blip>
          <a:srcRect/>
          <a:stretch/>
        </p:blipFill>
        <p:spPr>
          <a:xfrm>
            <a:off x="355218" y="1047750"/>
            <a:ext cx="8433564" cy="3048000"/>
          </a:xfrm>
          <a:prstGeom prst="rect">
            <a:avLst/>
          </a:prstGeom>
          <a:noFill/>
          <a:ln>
            <a:noFill/>
          </a:ln>
        </p:spPr>
      </p:pic>
      <p:pic>
        <p:nvPicPr>
          <p:cNvPr id="530" name="Google Shape;530;p49" descr="page1image40464576"/>
          <p:cNvPicPr preferRelativeResize="0"/>
          <p:nvPr/>
        </p:nvPicPr>
        <p:blipFill rotWithShape="1">
          <a:blip r:embed="rId4">
            <a:alphaModFix/>
          </a:blip>
          <a:srcRect/>
          <a:stretch/>
        </p:blipFill>
        <p:spPr>
          <a:xfrm>
            <a:off x="0" y="0"/>
            <a:ext cx="76200" cy="76200"/>
          </a:xfrm>
          <a:prstGeom prst="rect">
            <a:avLst/>
          </a:prstGeom>
          <a:noFill/>
          <a:ln>
            <a:noFill/>
          </a:ln>
        </p:spPr>
      </p:pic>
      <p:pic>
        <p:nvPicPr>
          <p:cNvPr id="531" name="Google Shape;531;p49" descr="page1image59567040"/>
          <p:cNvPicPr preferRelativeResize="0"/>
          <p:nvPr/>
        </p:nvPicPr>
        <p:blipFill rotWithShape="1">
          <a:blip r:embed="rId5">
            <a:alphaModFix/>
          </a:blip>
          <a:srcRect/>
          <a:stretch/>
        </p:blipFill>
        <p:spPr>
          <a:xfrm>
            <a:off x="0" y="0"/>
            <a:ext cx="457200" cy="88900"/>
          </a:xfrm>
          <a:prstGeom prst="rect">
            <a:avLst/>
          </a:prstGeom>
          <a:noFill/>
          <a:ln>
            <a:noFill/>
          </a:ln>
        </p:spPr>
      </p:pic>
      <p:pic>
        <p:nvPicPr>
          <p:cNvPr id="532" name="Google Shape;532;p49" descr="page1image59564016"/>
          <p:cNvPicPr preferRelativeResize="0"/>
          <p:nvPr/>
        </p:nvPicPr>
        <p:blipFill rotWithShape="1">
          <a:blip r:embed="rId5">
            <a:alphaModFix/>
          </a:blip>
          <a:srcRect/>
          <a:stretch/>
        </p:blipFill>
        <p:spPr>
          <a:xfrm>
            <a:off x="0" y="0"/>
            <a:ext cx="457200" cy="889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cxnSp>
        <p:nvCxnSpPr>
          <p:cNvPr id="537" name="Google Shape;537;p50"/>
          <p:cNvCxnSpPr/>
          <p:nvPr/>
        </p:nvCxnSpPr>
        <p:spPr>
          <a:xfrm flipH="1">
            <a:off x="3654501" y="3286119"/>
            <a:ext cx="457816" cy="369163"/>
          </a:xfrm>
          <a:prstGeom prst="straightConnector1">
            <a:avLst/>
          </a:prstGeom>
          <a:noFill/>
          <a:ln w="57150" cap="flat" cmpd="sng">
            <a:solidFill>
              <a:srgbClr val="B5DADD"/>
            </a:solidFill>
            <a:prstDash val="dot"/>
            <a:round/>
            <a:headEnd type="none" w="sm" len="sm"/>
            <a:tailEnd type="none" w="sm" len="sm"/>
          </a:ln>
        </p:spPr>
      </p:cxnSp>
      <p:cxnSp>
        <p:nvCxnSpPr>
          <p:cNvPr id="538" name="Google Shape;538;p50"/>
          <p:cNvCxnSpPr/>
          <p:nvPr/>
        </p:nvCxnSpPr>
        <p:spPr>
          <a:xfrm flipH="1">
            <a:off x="2858268" y="3972723"/>
            <a:ext cx="457816" cy="369163"/>
          </a:xfrm>
          <a:prstGeom prst="straightConnector1">
            <a:avLst/>
          </a:prstGeom>
          <a:noFill/>
          <a:ln w="57150" cap="flat" cmpd="sng">
            <a:solidFill>
              <a:srgbClr val="B5DADD"/>
            </a:solidFill>
            <a:prstDash val="dot"/>
            <a:round/>
            <a:headEnd type="none" w="sm" len="sm"/>
            <a:tailEnd type="none" w="sm" len="sm"/>
          </a:ln>
        </p:spPr>
      </p:cxnSp>
      <p:cxnSp>
        <p:nvCxnSpPr>
          <p:cNvPr id="539" name="Google Shape;539;p50"/>
          <p:cNvCxnSpPr/>
          <p:nvPr/>
        </p:nvCxnSpPr>
        <p:spPr>
          <a:xfrm flipH="1">
            <a:off x="5693914" y="3338895"/>
            <a:ext cx="457816" cy="369163"/>
          </a:xfrm>
          <a:prstGeom prst="straightConnector1">
            <a:avLst/>
          </a:prstGeom>
          <a:noFill/>
          <a:ln w="57150" cap="flat" cmpd="sng">
            <a:solidFill>
              <a:srgbClr val="B5DADD"/>
            </a:solidFill>
            <a:prstDash val="dot"/>
            <a:round/>
            <a:headEnd type="none" w="sm" len="sm"/>
            <a:tailEnd type="none" w="sm" len="sm"/>
          </a:ln>
        </p:spPr>
      </p:cxnSp>
      <p:grpSp>
        <p:nvGrpSpPr>
          <p:cNvPr id="540" name="Google Shape;540;p50"/>
          <p:cNvGrpSpPr/>
          <p:nvPr/>
        </p:nvGrpSpPr>
        <p:grpSpPr>
          <a:xfrm>
            <a:off x="762000" y="2971800"/>
            <a:ext cx="3200955" cy="1749684"/>
            <a:chOff x="1016000" y="3962399"/>
            <a:chExt cx="4267939" cy="2332912"/>
          </a:xfrm>
        </p:grpSpPr>
        <p:cxnSp>
          <p:nvCxnSpPr>
            <p:cNvPr id="541" name="Google Shape;541;p50"/>
            <p:cNvCxnSpPr/>
            <p:nvPr/>
          </p:nvCxnSpPr>
          <p:spPr>
            <a:xfrm flipH="1">
              <a:off x="2540739" y="3962400"/>
              <a:ext cx="2743200" cy="2209800"/>
            </a:xfrm>
            <a:prstGeom prst="straightConnector1">
              <a:avLst/>
            </a:prstGeom>
            <a:noFill/>
            <a:ln w="57150" cap="flat" cmpd="sng">
              <a:solidFill>
                <a:srgbClr val="0033CC"/>
              </a:solidFill>
              <a:prstDash val="solid"/>
              <a:round/>
              <a:headEnd type="none" w="sm" len="sm"/>
              <a:tailEnd type="triangle" w="med" len="med"/>
            </a:ln>
          </p:spPr>
        </p:cxnSp>
        <p:sp>
          <p:nvSpPr>
            <p:cNvPr id="542" name="Google Shape;542;p50"/>
            <p:cNvSpPr txBox="1"/>
            <p:nvPr/>
          </p:nvSpPr>
          <p:spPr>
            <a:xfrm>
              <a:off x="3729359" y="3962399"/>
              <a:ext cx="1152452" cy="4924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33CC"/>
                  </a:solidFill>
                  <a:latin typeface="Arial"/>
                  <a:ea typeface="Arial"/>
                  <a:cs typeface="Arial"/>
                  <a:sym typeface="Arial"/>
                </a:rPr>
                <a:t>atomic</a:t>
              </a:r>
              <a:endParaRPr/>
            </a:p>
          </p:txBody>
        </p:sp>
        <p:sp>
          <p:nvSpPr>
            <p:cNvPr id="543" name="Google Shape;543;p50"/>
            <p:cNvSpPr txBox="1"/>
            <p:nvPr/>
          </p:nvSpPr>
          <p:spPr>
            <a:xfrm>
              <a:off x="2634932" y="4697968"/>
              <a:ext cx="1357636" cy="4924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33CC"/>
                  </a:solidFill>
                  <a:latin typeface="Arial"/>
                  <a:ea typeface="Arial"/>
                  <a:cs typeface="Arial"/>
                  <a:sym typeface="Arial"/>
                </a:rPr>
                <a:t>factored</a:t>
              </a:r>
              <a:endParaRPr/>
            </a:p>
          </p:txBody>
        </p:sp>
        <p:sp>
          <p:nvSpPr>
            <p:cNvPr id="544" name="Google Shape;544;p50"/>
            <p:cNvSpPr txBox="1"/>
            <p:nvPr/>
          </p:nvSpPr>
          <p:spPr>
            <a:xfrm>
              <a:off x="1016000" y="5802868"/>
              <a:ext cx="1614117" cy="4924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33CC"/>
                  </a:solidFill>
                  <a:latin typeface="Arial"/>
                  <a:ea typeface="Arial"/>
                  <a:cs typeface="Arial"/>
                  <a:sym typeface="Arial"/>
                </a:rPr>
                <a:t>structured</a:t>
              </a:r>
              <a:endParaRPr/>
            </a:p>
          </p:txBody>
        </p:sp>
      </p:grpSp>
      <p:grpSp>
        <p:nvGrpSpPr>
          <p:cNvPr id="545" name="Google Shape;545;p50"/>
          <p:cNvGrpSpPr/>
          <p:nvPr/>
        </p:nvGrpSpPr>
        <p:grpSpPr>
          <a:xfrm>
            <a:off x="3962954" y="2647948"/>
            <a:ext cx="3257550" cy="392504"/>
            <a:chOff x="5283939" y="3530595"/>
            <a:chExt cx="4343400" cy="523339"/>
          </a:xfrm>
        </p:grpSpPr>
        <p:cxnSp>
          <p:nvCxnSpPr>
            <p:cNvPr id="546" name="Google Shape;546;p50"/>
            <p:cNvCxnSpPr/>
            <p:nvPr/>
          </p:nvCxnSpPr>
          <p:spPr>
            <a:xfrm>
              <a:off x="5283939" y="3962400"/>
              <a:ext cx="4343400" cy="0"/>
            </a:xfrm>
            <a:prstGeom prst="straightConnector1">
              <a:avLst/>
            </a:prstGeom>
            <a:noFill/>
            <a:ln w="57150" cap="flat" cmpd="sng">
              <a:solidFill>
                <a:srgbClr val="008000"/>
              </a:solidFill>
              <a:prstDash val="solid"/>
              <a:round/>
              <a:headEnd type="none" w="sm" len="sm"/>
              <a:tailEnd type="triangle" w="med" len="med"/>
            </a:ln>
          </p:spPr>
        </p:cxnSp>
        <p:sp>
          <p:nvSpPr>
            <p:cNvPr id="547" name="Google Shape;547;p50"/>
            <p:cNvSpPr txBox="1"/>
            <p:nvPr/>
          </p:nvSpPr>
          <p:spPr>
            <a:xfrm>
              <a:off x="5619650" y="3561491"/>
              <a:ext cx="1973189" cy="4924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8000"/>
                  </a:solidFill>
                  <a:latin typeface="Arial"/>
                  <a:ea typeface="Arial"/>
                  <a:cs typeface="Arial"/>
                  <a:sym typeface="Arial"/>
                </a:rPr>
                <a:t>deterministic</a:t>
              </a:r>
              <a:endParaRPr/>
            </a:p>
          </p:txBody>
        </p:sp>
        <p:sp>
          <p:nvSpPr>
            <p:cNvPr id="548" name="Google Shape;548;p50"/>
            <p:cNvSpPr txBox="1"/>
            <p:nvPr/>
          </p:nvSpPr>
          <p:spPr>
            <a:xfrm>
              <a:off x="7965990" y="3530595"/>
              <a:ext cx="1614117" cy="4924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8000"/>
                  </a:solidFill>
                  <a:latin typeface="Arial"/>
                  <a:ea typeface="Arial"/>
                  <a:cs typeface="Arial"/>
                  <a:sym typeface="Arial"/>
                </a:rPr>
                <a:t>stochastic</a:t>
              </a:r>
              <a:endParaRPr/>
            </a:p>
          </p:txBody>
        </p:sp>
      </p:grpSp>
      <p:grpSp>
        <p:nvGrpSpPr>
          <p:cNvPr id="549" name="Google Shape;549;p50"/>
          <p:cNvGrpSpPr/>
          <p:nvPr/>
        </p:nvGrpSpPr>
        <p:grpSpPr>
          <a:xfrm>
            <a:off x="2895600" y="1085850"/>
            <a:ext cx="1107996" cy="1885950"/>
            <a:chOff x="3860802" y="1447800"/>
            <a:chExt cx="1477329" cy="2514600"/>
          </a:xfrm>
        </p:grpSpPr>
        <p:cxnSp>
          <p:nvCxnSpPr>
            <p:cNvPr id="550" name="Google Shape;550;p50"/>
            <p:cNvCxnSpPr/>
            <p:nvPr/>
          </p:nvCxnSpPr>
          <p:spPr>
            <a:xfrm rot="10800000">
              <a:off x="5283939" y="1447800"/>
              <a:ext cx="0" cy="2514600"/>
            </a:xfrm>
            <a:prstGeom prst="straightConnector1">
              <a:avLst/>
            </a:prstGeom>
            <a:noFill/>
            <a:ln w="57150" cap="flat" cmpd="sng">
              <a:solidFill>
                <a:srgbClr val="FF3300"/>
              </a:solidFill>
              <a:prstDash val="solid"/>
              <a:round/>
              <a:headEnd type="none" w="sm" len="sm"/>
              <a:tailEnd type="triangle" w="med" len="med"/>
            </a:ln>
          </p:spPr>
        </p:cxnSp>
        <p:sp>
          <p:nvSpPr>
            <p:cNvPr id="551" name="Google Shape;551;p50"/>
            <p:cNvSpPr txBox="1"/>
            <p:nvPr/>
          </p:nvSpPr>
          <p:spPr>
            <a:xfrm>
              <a:off x="4122005" y="3452344"/>
              <a:ext cx="1135354" cy="4924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F3300"/>
                  </a:solidFill>
                  <a:latin typeface="Arial"/>
                  <a:ea typeface="Arial"/>
                  <a:cs typeface="Arial"/>
                  <a:sym typeface="Arial"/>
                </a:rPr>
                <a:t>known</a:t>
              </a:r>
              <a:endParaRPr/>
            </a:p>
          </p:txBody>
        </p:sp>
        <p:sp>
          <p:nvSpPr>
            <p:cNvPr id="552" name="Google Shape;552;p50"/>
            <p:cNvSpPr txBox="1"/>
            <p:nvPr/>
          </p:nvSpPr>
          <p:spPr>
            <a:xfrm>
              <a:off x="3860802" y="1752599"/>
              <a:ext cx="1477329" cy="4924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F3300"/>
                  </a:solidFill>
                  <a:latin typeface="Arial"/>
                  <a:ea typeface="Arial"/>
                  <a:cs typeface="Arial"/>
                  <a:sym typeface="Arial"/>
                </a:rPr>
                <a:t>unknown</a:t>
              </a:r>
              <a:endParaRPr/>
            </a:p>
          </p:txBody>
        </p:sp>
      </p:grpSp>
      <p:sp>
        <p:nvSpPr>
          <p:cNvPr id="553" name="Google Shape;553;p50"/>
          <p:cNvSpPr/>
          <p:nvPr/>
        </p:nvSpPr>
        <p:spPr>
          <a:xfrm>
            <a:off x="5294172" y="1778857"/>
            <a:ext cx="1257298" cy="457200"/>
          </a:xfrm>
          <a:prstGeom prst="ellipse">
            <a:avLst/>
          </a:prstGeom>
          <a:solidFill>
            <a:srgbClr val="D0F9FE"/>
          </a:solidFill>
          <a:ln w="25400" cap="flat" cmpd="sng">
            <a:solidFill>
              <a:srgbClr val="88A3A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CC00CC"/>
                </a:solidFill>
                <a:latin typeface="Arial"/>
                <a:ea typeface="Arial"/>
                <a:cs typeface="Arial"/>
                <a:sym typeface="Arial"/>
              </a:rPr>
              <a:t>RL</a:t>
            </a:r>
            <a:endParaRPr/>
          </a:p>
        </p:txBody>
      </p:sp>
      <p:sp>
        <p:nvSpPr>
          <p:cNvPr id="554" name="Google Shape;554;p50"/>
          <p:cNvSpPr/>
          <p:nvPr/>
        </p:nvSpPr>
        <p:spPr>
          <a:xfrm>
            <a:off x="4973358" y="3571231"/>
            <a:ext cx="1257298" cy="457200"/>
          </a:xfrm>
          <a:prstGeom prst="ellipse">
            <a:avLst/>
          </a:prstGeom>
          <a:solidFill>
            <a:srgbClr val="D0F9FE"/>
          </a:solidFill>
          <a:ln w="25400" cap="flat" cmpd="sng">
            <a:solidFill>
              <a:srgbClr val="88A3A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92222"/>
              </a:lnSpc>
              <a:spcBef>
                <a:spcPts val="0"/>
              </a:spcBef>
              <a:spcAft>
                <a:spcPts val="0"/>
              </a:spcAft>
              <a:buNone/>
            </a:pPr>
            <a:r>
              <a:rPr lang="en-US" sz="1800">
                <a:solidFill>
                  <a:srgbClr val="CC00CC"/>
                </a:solidFill>
                <a:latin typeface="Arial"/>
                <a:ea typeface="Arial"/>
                <a:cs typeface="Arial"/>
                <a:sym typeface="Arial"/>
              </a:rPr>
              <a:t>Bayes nets</a:t>
            </a:r>
            <a:endParaRPr/>
          </a:p>
        </p:txBody>
      </p:sp>
      <p:sp>
        <p:nvSpPr>
          <p:cNvPr id="555" name="Google Shape;555;p50"/>
          <p:cNvSpPr/>
          <p:nvPr/>
        </p:nvSpPr>
        <p:spPr>
          <a:xfrm>
            <a:off x="1972589" y="4285671"/>
            <a:ext cx="1608812" cy="457200"/>
          </a:xfrm>
          <a:prstGeom prst="ellipse">
            <a:avLst/>
          </a:prstGeom>
          <a:noFill/>
          <a:ln w="25400" cap="flat" cmpd="sng">
            <a:solidFill>
              <a:srgbClr val="88A3A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1250"/>
              </a:lnSpc>
              <a:spcBef>
                <a:spcPts val="0"/>
              </a:spcBef>
              <a:spcAft>
                <a:spcPts val="0"/>
              </a:spcAft>
              <a:buNone/>
            </a:pPr>
            <a:r>
              <a:rPr lang="en-US" sz="1600" dirty="0">
                <a:solidFill>
                  <a:srgbClr val="92D050"/>
                </a:solidFill>
                <a:latin typeface="Arial"/>
                <a:ea typeface="Arial"/>
                <a:cs typeface="Arial"/>
                <a:sym typeface="Arial"/>
              </a:rPr>
              <a:t>First-order logic</a:t>
            </a:r>
            <a:endParaRPr dirty="0"/>
          </a:p>
        </p:txBody>
      </p:sp>
      <p:sp>
        <p:nvSpPr>
          <p:cNvPr id="556" name="Google Shape;556;p50"/>
          <p:cNvSpPr/>
          <p:nvPr/>
        </p:nvSpPr>
        <p:spPr>
          <a:xfrm>
            <a:off x="2959519" y="3570717"/>
            <a:ext cx="1257298" cy="457200"/>
          </a:xfrm>
          <a:prstGeom prst="ellipse">
            <a:avLst/>
          </a:prstGeom>
          <a:solidFill>
            <a:srgbClr val="D0F9FE"/>
          </a:solidFill>
          <a:ln w="25400" cap="flat" cmpd="sng">
            <a:solidFill>
              <a:srgbClr val="88A3A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CC00CC"/>
                </a:solidFill>
              </a:rPr>
              <a:t>CSPs</a:t>
            </a:r>
            <a:endParaRPr/>
          </a:p>
        </p:txBody>
      </p:sp>
      <p:sp>
        <p:nvSpPr>
          <p:cNvPr id="557" name="Google Shape;557;p50"/>
          <p:cNvSpPr/>
          <p:nvPr/>
        </p:nvSpPr>
        <p:spPr>
          <a:xfrm>
            <a:off x="3716059" y="2970255"/>
            <a:ext cx="1315625" cy="457200"/>
          </a:xfrm>
          <a:prstGeom prst="ellipse">
            <a:avLst/>
          </a:prstGeom>
          <a:solidFill>
            <a:srgbClr val="D0F9FE"/>
          </a:solidFill>
          <a:ln w="25400" cap="flat" cmpd="sng">
            <a:solidFill>
              <a:srgbClr val="88A3A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CC00CC"/>
                </a:solidFill>
                <a:latin typeface="Arial"/>
                <a:ea typeface="Arial"/>
                <a:cs typeface="Arial"/>
                <a:sym typeface="Arial"/>
              </a:rPr>
              <a:t>Search</a:t>
            </a:r>
            <a:endParaRPr/>
          </a:p>
        </p:txBody>
      </p:sp>
      <p:sp>
        <p:nvSpPr>
          <p:cNvPr id="558" name="Google Shape;558;p50"/>
          <p:cNvSpPr/>
          <p:nvPr/>
        </p:nvSpPr>
        <p:spPr>
          <a:xfrm>
            <a:off x="5773460" y="2971800"/>
            <a:ext cx="1257298" cy="457200"/>
          </a:xfrm>
          <a:prstGeom prst="ellipse">
            <a:avLst/>
          </a:prstGeom>
          <a:solidFill>
            <a:srgbClr val="D0F9FE"/>
          </a:solidFill>
          <a:ln w="25400" cap="flat" cmpd="sng">
            <a:solidFill>
              <a:srgbClr val="88A3A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CC00CC"/>
                </a:solidFill>
                <a:latin typeface="Arial"/>
                <a:ea typeface="Arial"/>
                <a:cs typeface="Arial"/>
                <a:sym typeface="Arial"/>
              </a:rPr>
              <a:t>MDPs</a:t>
            </a:r>
            <a:endParaRPr/>
          </a:p>
        </p:txBody>
      </p:sp>
      <p:cxnSp>
        <p:nvCxnSpPr>
          <p:cNvPr id="559" name="Google Shape;559;p50"/>
          <p:cNvCxnSpPr>
            <a:stCxn id="554" idx="0"/>
            <a:endCxn id="553" idx="4"/>
          </p:cNvCxnSpPr>
          <p:nvPr/>
        </p:nvCxnSpPr>
        <p:spPr>
          <a:xfrm rot="10800000" flipH="1">
            <a:off x="5602007" y="2235931"/>
            <a:ext cx="320700" cy="1335300"/>
          </a:xfrm>
          <a:prstGeom prst="straightConnector1">
            <a:avLst/>
          </a:prstGeom>
          <a:noFill/>
          <a:ln w="57150" cap="flat" cmpd="sng">
            <a:solidFill>
              <a:srgbClr val="B5DADD"/>
            </a:solidFill>
            <a:prstDash val="dot"/>
            <a:round/>
            <a:headEnd type="none" w="sm" len="sm"/>
            <a:tailEnd type="none" w="sm" len="sm"/>
          </a:ln>
        </p:spPr>
      </p:cxnSp>
      <p:cxnSp>
        <p:nvCxnSpPr>
          <p:cNvPr id="560" name="Google Shape;560;p50"/>
          <p:cNvCxnSpPr>
            <a:stCxn id="558" idx="2"/>
            <a:endCxn id="557" idx="6"/>
          </p:cNvCxnSpPr>
          <p:nvPr/>
        </p:nvCxnSpPr>
        <p:spPr>
          <a:xfrm rot="10800000">
            <a:off x="5031560" y="3198900"/>
            <a:ext cx="741900" cy="1500"/>
          </a:xfrm>
          <a:prstGeom prst="straightConnector1">
            <a:avLst/>
          </a:prstGeom>
          <a:noFill/>
          <a:ln w="57150" cap="flat" cmpd="sng">
            <a:solidFill>
              <a:srgbClr val="B5DADD"/>
            </a:solidFill>
            <a:prstDash val="dot"/>
            <a:round/>
            <a:headEnd type="none" w="sm" len="sm"/>
            <a:tailEnd type="none" w="sm" len="sm"/>
          </a:ln>
        </p:spPr>
      </p:cxnSp>
      <p:cxnSp>
        <p:nvCxnSpPr>
          <p:cNvPr id="561" name="Google Shape;561;p50"/>
          <p:cNvCxnSpPr>
            <a:stCxn id="554" idx="2"/>
            <a:endCxn id="556" idx="6"/>
          </p:cNvCxnSpPr>
          <p:nvPr/>
        </p:nvCxnSpPr>
        <p:spPr>
          <a:xfrm rot="10800000">
            <a:off x="4216758" y="3799231"/>
            <a:ext cx="756600" cy="600"/>
          </a:xfrm>
          <a:prstGeom prst="straightConnector1">
            <a:avLst/>
          </a:prstGeom>
          <a:noFill/>
          <a:ln w="57150" cap="flat" cmpd="sng">
            <a:solidFill>
              <a:srgbClr val="B5DADD"/>
            </a:solidFill>
            <a:prstDash val="dot"/>
            <a:round/>
            <a:headEnd type="none" w="sm" len="sm"/>
            <a:tailEnd type="none" w="sm" len="sm"/>
          </a:ln>
        </p:spPr>
      </p:cxnSp>
      <p:cxnSp>
        <p:nvCxnSpPr>
          <p:cNvPr id="562" name="Google Shape;562;p50"/>
          <p:cNvCxnSpPr>
            <a:stCxn id="558" idx="0"/>
            <a:endCxn id="553" idx="4"/>
          </p:cNvCxnSpPr>
          <p:nvPr/>
        </p:nvCxnSpPr>
        <p:spPr>
          <a:xfrm rot="10800000">
            <a:off x="5922709" y="2236200"/>
            <a:ext cx="479400" cy="735600"/>
          </a:xfrm>
          <a:prstGeom prst="straightConnector1">
            <a:avLst/>
          </a:prstGeom>
          <a:noFill/>
          <a:ln w="57150" cap="flat" cmpd="sng">
            <a:solidFill>
              <a:srgbClr val="B5DADD"/>
            </a:solidFill>
            <a:prstDash val="dot"/>
            <a:round/>
            <a:headEnd type="none" w="sm" len="sm"/>
            <a:tailEnd type="none" w="sm" len="sm"/>
          </a:ln>
        </p:spPr>
      </p:cxnSp>
      <p:sp>
        <p:nvSpPr>
          <p:cNvPr id="563" name="Google Shape;563;p50"/>
          <p:cNvSpPr txBox="1">
            <a:spLocks noGrp="1"/>
          </p:cNvSpPr>
          <p:nvPr>
            <p:ph type="title"/>
          </p:nvPr>
        </p:nvSpPr>
        <p:spPr>
          <a:xfrm>
            <a:off x="0" y="-19050"/>
            <a:ext cx="9144000" cy="85725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None/>
            </a:pPr>
            <a:r>
              <a:rPr lang="en-US"/>
              <a:t>Outline of the course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3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5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3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5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6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5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6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3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5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5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6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g12466b03aa3_0_22"/>
          <p:cNvPicPr preferRelativeResize="0"/>
          <p:nvPr/>
        </p:nvPicPr>
        <p:blipFill rotWithShape="1">
          <a:blip r:embed="rId3">
            <a:alphaModFix/>
          </a:blip>
          <a:srcRect/>
          <a:stretch/>
        </p:blipFill>
        <p:spPr>
          <a:xfrm>
            <a:off x="0" y="-1"/>
            <a:ext cx="9144002" cy="520589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g12466b03aa3_0_12"/>
          <p:cNvPicPr preferRelativeResize="0"/>
          <p:nvPr/>
        </p:nvPicPr>
        <p:blipFill rotWithShape="1">
          <a:blip r:embed="rId3">
            <a:alphaModFix/>
          </a:blip>
          <a:srcRect/>
          <a:stretch/>
        </p:blipFill>
        <p:spPr>
          <a:xfrm>
            <a:off x="-1" y="0"/>
            <a:ext cx="9144002" cy="5143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g12466b03aa3_0_34"/>
          <p:cNvSpPr txBox="1">
            <a:spLocks noGrp="1"/>
          </p:cNvSpPr>
          <p:nvPr>
            <p:ph type="ctrTitle"/>
          </p:nvPr>
        </p:nvSpPr>
        <p:spPr>
          <a:xfrm>
            <a:off x="0" y="209550"/>
            <a:ext cx="9144000" cy="11025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None/>
            </a:pPr>
            <a:r>
              <a:rPr lang="en-US"/>
              <a:t>CS 188: Artificial Intelligence</a:t>
            </a:r>
            <a:br>
              <a:rPr lang="en-US"/>
            </a:br>
            <a:endParaRPr sz="2700"/>
          </a:p>
        </p:txBody>
      </p:sp>
      <p:sp>
        <p:nvSpPr>
          <p:cNvPr id="132" name="Google Shape;132;g12466b03aa3_0_34"/>
          <p:cNvSpPr txBox="1">
            <a:spLocks noGrp="1"/>
          </p:cNvSpPr>
          <p:nvPr>
            <p:ph type="subTitle" idx="1"/>
          </p:nvPr>
        </p:nvSpPr>
        <p:spPr>
          <a:xfrm>
            <a:off x="0" y="971550"/>
            <a:ext cx="9144000" cy="1143000"/>
          </a:xfrm>
          <a:prstGeom prst="rect">
            <a:avLst/>
          </a:prstGeom>
          <a:noFill/>
          <a:ln>
            <a:noFill/>
          </a:ln>
        </p:spPr>
        <p:txBody>
          <a:bodyPr spcFirstLastPara="1" wrap="square" lIns="68575" tIns="34275" rIns="68575" bIns="34275" anchor="t" anchorCtr="0">
            <a:noAutofit/>
          </a:bodyPr>
          <a:lstStyle/>
          <a:p>
            <a:pPr marL="0" lvl="0" indent="0" algn="ctr" rtl="0">
              <a:spcBef>
                <a:spcPts val="0"/>
              </a:spcBef>
              <a:spcAft>
                <a:spcPts val="0"/>
              </a:spcAft>
              <a:buSzPts val="3200"/>
              <a:buNone/>
            </a:pPr>
            <a:r>
              <a:rPr lang="en-US" sz="3200"/>
              <a:t>Logistics</a:t>
            </a:r>
            <a:endParaRPr/>
          </a:p>
        </p:txBody>
      </p:sp>
      <p:sp>
        <p:nvSpPr>
          <p:cNvPr id="133" name="Google Shape;133;g12466b03aa3_0_34"/>
          <p:cNvSpPr txBox="1"/>
          <p:nvPr/>
        </p:nvSpPr>
        <p:spPr>
          <a:xfrm>
            <a:off x="1143000" y="4686301"/>
            <a:ext cx="44007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endParaRPr sz="1800" b="0" i="0" u="none" strike="noStrike" cap="none">
              <a:solidFill>
                <a:schemeClr val="dk1"/>
              </a:solidFill>
              <a:latin typeface="Palatino"/>
              <a:ea typeface="Palatino"/>
              <a:cs typeface="Palatino"/>
              <a:sym typeface="Palatino"/>
            </a:endParaRPr>
          </a:p>
        </p:txBody>
      </p:sp>
      <p:sp>
        <p:nvSpPr>
          <p:cNvPr id="134" name="Google Shape;134;g12466b03aa3_0_34"/>
          <p:cNvSpPr txBox="1"/>
          <p:nvPr/>
        </p:nvSpPr>
        <p:spPr>
          <a:xfrm>
            <a:off x="0" y="4019550"/>
            <a:ext cx="9144000" cy="10440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US" sz="1800" b="0" i="0" u="none" strike="noStrike" cap="none" dirty="0">
                <a:solidFill>
                  <a:schemeClr val="dk1"/>
                </a:solidFill>
                <a:latin typeface="Palatino"/>
                <a:ea typeface="Palatino"/>
                <a:cs typeface="Palatino"/>
                <a:sym typeface="Palatino"/>
              </a:rPr>
              <a:t>Instructors: </a:t>
            </a:r>
            <a:r>
              <a:rPr lang="en-US" sz="1800" dirty="0">
                <a:solidFill>
                  <a:schemeClr val="dk1"/>
                </a:solidFill>
                <a:latin typeface="Palatino"/>
                <a:ea typeface="Palatino"/>
                <a:cs typeface="Palatino"/>
                <a:sym typeface="Palatino"/>
              </a:rPr>
              <a:t>Angela Liu, </a:t>
            </a:r>
            <a:r>
              <a:rPr lang="en-US" sz="1800" dirty="0" err="1">
                <a:solidFill>
                  <a:schemeClr val="dk1"/>
                </a:solidFill>
                <a:latin typeface="Palatino"/>
                <a:ea typeface="Palatino"/>
                <a:cs typeface="Palatino"/>
                <a:sym typeface="Palatino"/>
              </a:rPr>
              <a:t>Yanlai</a:t>
            </a:r>
            <a:r>
              <a:rPr lang="en-US" sz="1800" dirty="0">
                <a:solidFill>
                  <a:schemeClr val="dk1"/>
                </a:solidFill>
                <a:latin typeface="Palatino"/>
                <a:ea typeface="Palatino"/>
                <a:cs typeface="Palatino"/>
                <a:sym typeface="Palatino"/>
              </a:rPr>
              <a:t> Yang</a:t>
            </a:r>
            <a:endParaRPr dirty="0"/>
          </a:p>
          <a:p>
            <a:pPr marL="0" marR="0" lvl="0" indent="0" algn="ctr" rtl="0">
              <a:spcBef>
                <a:spcPts val="900"/>
              </a:spcBef>
              <a:spcAft>
                <a:spcPts val="0"/>
              </a:spcAft>
              <a:buNone/>
            </a:pPr>
            <a:r>
              <a:rPr lang="en-US" sz="1800" b="0" i="0" u="none" strike="noStrike" cap="none" dirty="0">
                <a:solidFill>
                  <a:schemeClr val="dk1"/>
                </a:solidFill>
                <a:latin typeface="Palatino"/>
                <a:ea typeface="Palatino"/>
                <a:cs typeface="Palatino"/>
                <a:sym typeface="Palatino"/>
              </a:rPr>
              <a:t>University of California, Berkeley</a:t>
            </a:r>
            <a:endParaRPr dirty="0"/>
          </a:p>
          <a:p>
            <a:pPr marL="0" marR="0" lvl="0" indent="0" algn="ctr" rtl="0">
              <a:spcBef>
                <a:spcPts val="700"/>
              </a:spcBef>
              <a:spcAft>
                <a:spcPts val="0"/>
              </a:spcAft>
              <a:buNone/>
            </a:pPr>
            <a:r>
              <a:rPr lang="en-US" sz="1400" b="0" i="0" u="none" strike="noStrike" cap="none" dirty="0">
                <a:solidFill>
                  <a:schemeClr val="dk1"/>
                </a:solidFill>
                <a:latin typeface="Palatino"/>
                <a:ea typeface="Palatino"/>
                <a:cs typeface="Palatino"/>
                <a:sym typeface="Palatino"/>
              </a:rPr>
              <a:t>(slides adapted from Dan Klein,</a:t>
            </a:r>
            <a:r>
              <a:rPr lang="en-US" sz="1400" b="0" i="0" u="none" strike="noStrike" cap="none" dirty="0">
                <a:solidFill>
                  <a:srgbClr val="000000"/>
                </a:solidFill>
                <a:latin typeface="Palatino"/>
                <a:ea typeface="Palatino"/>
                <a:cs typeface="Palatino"/>
                <a:sym typeface="Palatino"/>
              </a:rPr>
              <a:t> </a:t>
            </a:r>
            <a:r>
              <a:rPr lang="en-US" sz="1400" b="0" i="0" u="none" strike="noStrike" cap="none" dirty="0">
                <a:solidFill>
                  <a:schemeClr val="dk1"/>
                </a:solidFill>
                <a:latin typeface="Palatino"/>
                <a:ea typeface="Palatino"/>
                <a:cs typeface="Palatino"/>
                <a:sym typeface="Palatino"/>
              </a:rPr>
              <a:t>Pieter </a:t>
            </a:r>
            <a:r>
              <a:rPr lang="en-US" sz="1400" b="0" i="0" u="none" strike="noStrike" cap="none" dirty="0" err="1">
                <a:solidFill>
                  <a:schemeClr val="dk1"/>
                </a:solidFill>
                <a:latin typeface="Palatino"/>
                <a:ea typeface="Palatino"/>
                <a:cs typeface="Palatino"/>
                <a:sym typeface="Palatino"/>
              </a:rPr>
              <a:t>Abbeel</a:t>
            </a:r>
            <a:r>
              <a:rPr lang="en-US" sz="1400" b="0" i="0" u="none" strike="noStrike" cap="none" dirty="0">
                <a:solidFill>
                  <a:schemeClr val="dk1"/>
                </a:solidFill>
                <a:latin typeface="Palatino"/>
                <a:ea typeface="Palatino"/>
                <a:cs typeface="Palatino"/>
                <a:sym typeface="Palatino"/>
              </a:rPr>
              <a:t>, Anca Dragan, et al)</a:t>
            </a:r>
            <a:endParaRPr dirty="0"/>
          </a:p>
        </p:txBody>
      </p:sp>
      <p:pic>
        <p:nvPicPr>
          <p:cNvPr id="135" name="Google Shape;135;g12466b03aa3_0_34" descr="C:\Temp\ketrina\Lecture1-Introduction.png"/>
          <p:cNvPicPr preferRelativeResize="0"/>
          <p:nvPr/>
        </p:nvPicPr>
        <p:blipFill rotWithShape="1">
          <a:blip r:embed="rId3">
            <a:alphaModFix/>
          </a:blip>
          <a:srcRect/>
          <a:stretch/>
        </p:blipFill>
        <p:spPr>
          <a:xfrm>
            <a:off x="2304288" y="1849712"/>
            <a:ext cx="4517135" cy="201743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247651" y="15127"/>
            <a:ext cx="7886700" cy="994172"/>
          </a:xfrm>
        </p:spPr>
        <p:txBody>
          <a:bodyPr/>
          <a:lstStyle/>
          <a:p>
            <a:pPr eaLnBrk="1" hangingPunct="1"/>
            <a:r>
              <a:rPr lang="en-US" dirty="0"/>
              <a:t>Course Staff</a:t>
            </a:r>
          </a:p>
        </p:txBody>
      </p:sp>
      <p:sp>
        <p:nvSpPr>
          <p:cNvPr id="7172" name="Text Box 14"/>
          <p:cNvSpPr txBox="1">
            <a:spLocks noChangeArrowheads="1"/>
          </p:cNvSpPr>
          <p:nvPr/>
        </p:nvSpPr>
        <p:spPr bwMode="auto">
          <a:xfrm>
            <a:off x="73025" y="2844102"/>
            <a:ext cx="1428750" cy="315469"/>
          </a:xfrm>
          <a:prstGeom prst="rect">
            <a:avLst/>
          </a:prstGeom>
          <a:noFill/>
          <a:ln w="9525">
            <a:noFill/>
            <a:miter lim="800000"/>
            <a:headEnd/>
            <a:tailEnd/>
          </a:ln>
        </p:spPr>
        <p:txBody>
          <a:bodyPr wrap="square" lIns="68579" tIns="34289" rIns="68579" bIns="34289">
            <a:spAutoFit/>
          </a:bodyPr>
          <a:lstStyle/>
          <a:p>
            <a:pPr algn="ctr">
              <a:spcBef>
                <a:spcPct val="50000"/>
              </a:spcBef>
            </a:pPr>
            <a:r>
              <a:rPr lang="en-US" sz="1600" dirty="0">
                <a:latin typeface="Calibri" panose="020F0502020204030204" pitchFamily="34" charset="0"/>
                <a:cs typeface="Calibri" panose="020F0502020204030204" pitchFamily="34" charset="0"/>
              </a:rPr>
              <a:t>Angela Liu</a:t>
            </a:r>
          </a:p>
        </p:txBody>
      </p:sp>
      <p:sp>
        <p:nvSpPr>
          <p:cNvPr id="7174" name="Text Box 19"/>
          <p:cNvSpPr txBox="1">
            <a:spLocks noChangeArrowheads="1"/>
          </p:cNvSpPr>
          <p:nvPr/>
        </p:nvSpPr>
        <p:spPr bwMode="auto">
          <a:xfrm>
            <a:off x="2363933" y="862212"/>
            <a:ext cx="2457450" cy="346247"/>
          </a:xfrm>
          <a:prstGeom prst="rect">
            <a:avLst/>
          </a:prstGeom>
          <a:noFill/>
          <a:ln w="9525">
            <a:noFill/>
            <a:miter lim="800000"/>
            <a:headEnd/>
            <a:tailEnd/>
          </a:ln>
        </p:spPr>
        <p:txBody>
          <a:bodyPr lIns="68579" tIns="34289" rIns="68579" bIns="34289">
            <a:spAutoFit/>
          </a:bodyPr>
          <a:lstStyle/>
          <a:p>
            <a:pPr>
              <a:spcBef>
                <a:spcPct val="50000"/>
              </a:spcBef>
            </a:pPr>
            <a:r>
              <a:rPr lang="en-US" dirty="0"/>
              <a:t>GSIs</a:t>
            </a:r>
          </a:p>
        </p:txBody>
      </p:sp>
      <p:sp>
        <p:nvSpPr>
          <p:cNvPr id="7175" name="Line 20"/>
          <p:cNvSpPr>
            <a:spLocks noChangeShapeType="1"/>
          </p:cNvSpPr>
          <p:nvPr/>
        </p:nvSpPr>
        <p:spPr bwMode="auto">
          <a:xfrm flipV="1">
            <a:off x="1620982" y="1208458"/>
            <a:ext cx="7294418" cy="0"/>
          </a:xfrm>
          <a:prstGeom prst="line">
            <a:avLst/>
          </a:prstGeom>
          <a:noFill/>
          <a:ln w="38100">
            <a:solidFill>
              <a:schemeClr val="tx1"/>
            </a:solidFill>
            <a:round/>
            <a:headEnd/>
            <a:tailEnd/>
          </a:ln>
        </p:spPr>
        <p:txBody>
          <a:bodyPr lIns="68579" tIns="34289" rIns="68579" bIns="34289"/>
          <a:lstStyle/>
          <a:p>
            <a:endParaRPr lang="en-US" dirty="0">
              <a:latin typeface="Calibri" panose="020F0502020204030204" pitchFamily="34" charset="0"/>
              <a:cs typeface="Calibri" panose="020F0502020204030204" pitchFamily="34" charset="0"/>
            </a:endParaRPr>
          </a:p>
        </p:txBody>
      </p:sp>
      <p:sp>
        <p:nvSpPr>
          <p:cNvPr id="7176" name="Text Box 21"/>
          <p:cNvSpPr txBox="1">
            <a:spLocks noChangeArrowheads="1"/>
          </p:cNvSpPr>
          <p:nvPr/>
        </p:nvSpPr>
        <p:spPr bwMode="auto">
          <a:xfrm>
            <a:off x="152400" y="853957"/>
            <a:ext cx="2457450" cy="284691"/>
          </a:xfrm>
          <a:prstGeom prst="rect">
            <a:avLst/>
          </a:prstGeom>
          <a:noFill/>
          <a:ln w="9525">
            <a:noFill/>
            <a:miter lim="800000"/>
            <a:headEnd/>
            <a:tailEnd/>
          </a:ln>
        </p:spPr>
        <p:txBody>
          <a:bodyPr lIns="68579" tIns="34289" rIns="68579" bIns="34289">
            <a:spAutoFit/>
          </a:bodyPr>
          <a:lstStyle/>
          <a:p>
            <a:pPr>
              <a:spcBef>
                <a:spcPct val="50000"/>
              </a:spcBef>
            </a:pPr>
            <a:r>
              <a:rPr lang="en-US" dirty="0">
                <a:latin typeface="Calibri" panose="020F0502020204030204" pitchFamily="34" charset="0"/>
                <a:cs typeface="Calibri" panose="020F0502020204030204" pitchFamily="34" charset="0"/>
              </a:rPr>
              <a:t>Instructors</a:t>
            </a:r>
          </a:p>
        </p:txBody>
      </p:sp>
      <p:sp>
        <p:nvSpPr>
          <p:cNvPr id="7177" name="Line 22"/>
          <p:cNvSpPr>
            <a:spLocks noChangeShapeType="1"/>
          </p:cNvSpPr>
          <p:nvPr/>
        </p:nvSpPr>
        <p:spPr bwMode="auto">
          <a:xfrm>
            <a:off x="76200" y="1196857"/>
            <a:ext cx="1314450" cy="0"/>
          </a:xfrm>
          <a:prstGeom prst="line">
            <a:avLst/>
          </a:prstGeom>
          <a:noFill/>
          <a:ln w="38100">
            <a:solidFill>
              <a:schemeClr val="tx1"/>
            </a:solidFill>
            <a:round/>
            <a:headEnd/>
            <a:tailEnd/>
          </a:ln>
        </p:spPr>
        <p:txBody>
          <a:bodyPr lIns="68579" tIns="34289" rIns="68579" bIns="34289"/>
          <a:lstStyle/>
          <a:p>
            <a:endParaRPr lang="en-US"/>
          </a:p>
        </p:txBody>
      </p:sp>
      <p:sp>
        <p:nvSpPr>
          <p:cNvPr id="7186" name="AutoShape 27" descr="https://mail.google.com/mail/?attid=0.1&amp;disp=emb&amp;view=att&amp;th=131fd6676327baa7"/>
          <p:cNvSpPr>
            <a:spLocks noChangeAspect="1" noChangeArrowheads="1"/>
          </p:cNvSpPr>
          <p:nvPr/>
        </p:nvSpPr>
        <p:spPr bwMode="auto">
          <a:xfrm>
            <a:off x="47625" y="-102394"/>
            <a:ext cx="228600" cy="228600"/>
          </a:xfrm>
          <a:prstGeom prst="rect">
            <a:avLst/>
          </a:prstGeom>
          <a:noFill/>
          <a:ln w="9525">
            <a:noFill/>
            <a:miter lim="800000"/>
            <a:headEnd/>
            <a:tailEnd/>
          </a:ln>
        </p:spPr>
        <p:txBody>
          <a:bodyPr lIns="68579" tIns="34289" rIns="68579" bIns="34289"/>
          <a:lstStyle/>
          <a:p>
            <a:endParaRPr lang="en-US"/>
          </a:p>
        </p:txBody>
      </p:sp>
      <p:sp>
        <p:nvSpPr>
          <p:cNvPr id="7187" name="AutoShape 29" descr="https://mail.google.com/mail/?attid=0.1&amp;disp=emb&amp;view=att&amp;th=131fd6676327baa7"/>
          <p:cNvSpPr>
            <a:spLocks noChangeAspect="1" noChangeArrowheads="1"/>
          </p:cNvSpPr>
          <p:nvPr/>
        </p:nvSpPr>
        <p:spPr bwMode="auto">
          <a:xfrm>
            <a:off x="47625" y="-102394"/>
            <a:ext cx="228600" cy="228600"/>
          </a:xfrm>
          <a:prstGeom prst="rect">
            <a:avLst/>
          </a:prstGeom>
          <a:noFill/>
          <a:ln w="9525">
            <a:noFill/>
            <a:miter lim="800000"/>
            <a:headEnd/>
            <a:tailEnd/>
          </a:ln>
        </p:spPr>
        <p:txBody>
          <a:bodyPr lIns="68579" tIns="34289" rIns="68579" bIns="34289"/>
          <a:lstStyle/>
          <a:p>
            <a:endParaRPr lang="en-US"/>
          </a:p>
        </p:txBody>
      </p:sp>
      <p:sp>
        <p:nvSpPr>
          <p:cNvPr id="28" name="Text Box 14"/>
          <p:cNvSpPr txBox="1">
            <a:spLocks noChangeArrowheads="1"/>
          </p:cNvSpPr>
          <p:nvPr/>
        </p:nvSpPr>
        <p:spPr bwMode="auto">
          <a:xfrm>
            <a:off x="54073" y="4724187"/>
            <a:ext cx="1447800" cy="315469"/>
          </a:xfrm>
          <a:prstGeom prst="rect">
            <a:avLst/>
          </a:prstGeom>
          <a:noFill/>
          <a:ln w="9525">
            <a:noFill/>
            <a:miter lim="800000"/>
            <a:headEnd/>
            <a:tailEnd/>
          </a:ln>
        </p:spPr>
        <p:txBody>
          <a:bodyPr wrap="square" lIns="68579" tIns="34289" rIns="68579" bIns="34289">
            <a:spAutoFit/>
          </a:bodyPr>
          <a:lstStyle/>
          <a:p>
            <a:pPr algn="ctr">
              <a:spcBef>
                <a:spcPct val="50000"/>
              </a:spcBef>
            </a:pPr>
            <a:r>
              <a:rPr lang="en-US" sz="1600" dirty="0" err="1">
                <a:latin typeface="Calibri" panose="020F0502020204030204" pitchFamily="34" charset="0"/>
                <a:cs typeface="Calibri" panose="020F0502020204030204" pitchFamily="34" charset="0"/>
              </a:rPr>
              <a:t>Yanlai</a:t>
            </a:r>
            <a:r>
              <a:rPr lang="en-US" sz="1600" dirty="0">
                <a:latin typeface="Calibri" panose="020F0502020204030204" pitchFamily="34" charset="0"/>
                <a:cs typeface="Calibri" panose="020F0502020204030204" pitchFamily="34" charset="0"/>
              </a:rPr>
              <a:t> Yang</a:t>
            </a:r>
          </a:p>
        </p:txBody>
      </p:sp>
      <p:pic>
        <p:nvPicPr>
          <p:cNvPr id="10249" name="Picture 9" descr="http://www.cs.berkeley.edu/~sgupta/Media/transparent.gif"/>
          <p:cNvPicPr>
            <a:picLocks noChangeAspect="1" noChangeArrowheads="1"/>
          </p:cNvPicPr>
          <p:nvPr/>
        </p:nvPicPr>
        <p:blipFill>
          <a:blip r:embed="rId3"/>
          <a:srcRect/>
          <a:stretch>
            <a:fillRect/>
          </a:stretch>
        </p:blipFill>
        <p:spPr bwMode="auto">
          <a:xfrm>
            <a:off x="63500" y="-136525"/>
            <a:ext cx="9525" cy="9525"/>
          </a:xfrm>
          <a:prstGeom prst="rect">
            <a:avLst/>
          </a:prstGeom>
          <a:noFill/>
        </p:spPr>
      </p:pic>
      <p:pic>
        <p:nvPicPr>
          <p:cNvPr id="10251" name="Picture 11" descr="http://www.cs.berkeley.edu/~sgupta/Media/transparent.gif"/>
          <p:cNvPicPr>
            <a:picLocks noChangeAspect="1" noChangeArrowheads="1"/>
          </p:cNvPicPr>
          <p:nvPr/>
        </p:nvPicPr>
        <p:blipFill>
          <a:blip r:embed="rId3"/>
          <a:srcRect/>
          <a:stretch>
            <a:fillRect/>
          </a:stretch>
        </p:blipFill>
        <p:spPr bwMode="auto">
          <a:xfrm>
            <a:off x="63500" y="-136525"/>
            <a:ext cx="9525" cy="9525"/>
          </a:xfrm>
          <a:prstGeom prst="rect">
            <a:avLst/>
          </a:prstGeom>
          <a:noFill/>
        </p:spPr>
      </p:pic>
      <p:pic>
        <p:nvPicPr>
          <p:cNvPr id="10253" name="Picture 13" descr="http://www.cs.berkeley.edu/~sgupta/Media/transparent.gif"/>
          <p:cNvPicPr>
            <a:picLocks noChangeAspect="1" noChangeArrowheads="1"/>
          </p:cNvPicPr>
          <p:nvPr/>
        </p:nvPicPr>
        <p:blipFill>
          <a:blip r:embed="rId3"/>
          <a:srcRect/>
          <a:stretch>
            <a:fillRect/>
          </a:stretch>
        </p:blipFill>
        <p:spPr bwMode="auto">
          <a:xfrm>
            <a:off x="63500" y="-136525"/>
            <a:ext cx="9525" cy="9525"/>
          </a:xfrm>
          <a:prstGeom prst="rect">
            <a:avLst/>
          </a:prstGeom>
          <a:noFill/>
        </p:spPr>
      </p:pic>
      <p:graphicFrame>
        <p:nvGraphicFramePr>
          <p:cNvPr id="2" name="Table 3">
            <a:extLst>
              <a:ext uri="{FF2B5EF4-FFF2-40B4-BE49-F238E27FC236}">
                <a16:creationId xmlns:a16="http://schemas.microsoft.com/office/drawing/2014/main" id="{044881EE-06EF-4BBC-AA89-8AF71A1E8564}"/>
              </a:ext>
            </a:extLst>
          </p:cNvPr>
          <p:cNvGraphicFramePr>
            <a:graphicFrameLocks noGrp="1"/>
          </p:cNvGraphicFramePr>
          <p:nvPr>
            <p:extLst>
              <p:ext uri="{D42A27DB-BD31-4B8C-83A1-F6EECF244321}">
                <p14:modId xmlns:p14="http://schemas.microsoft.com/office/powerpoint/2010/main" val="1130567904"/>
              </p:ext>
            </p:extLst>
          </p:nvPr>
        </p:nvGraphicFramePr>
        <p:xfrm>
          <a:off x="1673212" y="1367390"/>
          <a:ext cx="7242190" cy="3550973"/>
        </p:xfrm>
        <a:graphic>
          <a:graphicData uri="http://schemas.openxmlformats.org/drawingml/2006/table">
            <a:tbl>
              <a:tblPr firstRow="1" bandRow="1">
                <a:tableStyleId>{5C22544A-7EE6-4342-B048-85BDC9FD1C3A}</a:tableStyleId>
              </a:tblPr>
              <a:tblGrid>
                <a:gridCol w="1448438">
                  <a:extLst>
                    <a:ext uri="{9D8B030D-6E8A-4147-A177-3AD203B41FA5}">
                      <a16:colId xmlns:a16="http://schemas.microsoft.com/office/drawing/2014/main" val="1897907099"/>
                    </a:ext>
                  </a:extLst>
                </a:gridCol>
                <a:gridCol w="1448438">
                  <a:extLst>
                    <a:ext uri="{9D8B030D-6E8A-4147-A177-3AD203B41FA5}">
                      <a16:colId xmlns:a16="http://schemas.microsoft.com/office/drawing/2014/main" val="1412836152"/>
                    </a:ext>
                  </a:extLst>
                </a:gridCol>
                <a:gridCol w="1448438">
                  <a:extLst>
                    <a:ext uri="{9D8B030D-6E8A-4147-A177-3AD203B41FA5}">
                      <a16:colId xmlns:a16="http://schemas.microsoft.com/office/drawing/2014/main" val="2516082809"/>
                    </a:ext>
                  </a:extLst>
                </a:gridCol>
                <a:gridCol w="1448438">
                  <a:extLst>
                    <a:ext uri="{9D8B030D-6E8A-4147-A177-3AD203B41FA5}">
                      <a16:colId xmlns:a16="http://schemas.microsoft.com/office/drawing/2014/main" val="1747676969"/>
                    </a:ext>
                  </a:extLst>
                </a:gridCol>
                <a:gridCol w="1448438">
                  <a:extLst>
                    <a:ext uri="{9D8B030D-6E8A-4147-A177-3AD203B41FA5}">
                      <a16:colId xmlns:a16="http://schemas.microsoft.com/office/drawing/2014/main" val="701165444"/>
                    </a:ext>
                  </a:extLst>
                </a:gridCol>
              </a:tblGrid>
              <a:tr h="1730206">
                <a:tc>
                  <a:txBody>
                    <a:bodyPr/>
                    <a:lstStyle/>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marL="0" marR="0" indent="0" algn="ctr" defTabSz="914400" rtl="0" eaLnBrk="1" fontAlgn="auto" latinLnBrk="0" hangingPunct="1">
                        <a:lnSpc>
                          <a:spcPts val="1120"/>
                        </a:lnSpc>
                        <a:spcBef>
                          <a:spcPts val="0"/>
                        </a:spcBef>
                        <a:spcAft>
                          <a:spcPts val="0"/>
                        </a:spcAft>
                        <a:buClr>
                          <a:srgbClr val="000000"/>
                        </a:buClr>
                        <a:buSzTx/>
                        <a:buFont typeface="Arial"/>
                        <a:buNone/>
                        <a:tabLst/>
                        <a:defRPr/>
                      </a:pPr>
                      <a:r>
                        <a:rPr lang="en-US" sz="1100" b="0" dirty="0">
                          <a:solidFill>
                            <a:schemeClr val="tx1"/>
                          </a:solidFill>
                        </a:rPr>
                        <a:t>Arvind </a:t>
                      </a:r>
                    </a:p>
                    <a:p>
                      <a:pPr marL="0" marR="0" indent="0" algn="ctr" defTabSz="914400" rtl="0" eaLnBrk="1" fontAlgn="auto" latinLnBrk="0" hangingPunct="1">
                        <a:lnSpc>
                          <a:spcPts val="1120"/>
                        </a:lnSpc>
                        <a:spcBef>
                          <a:spcPts val="0"/>
                        </a:spcBef>
                        <a:spcAft>
                          <a:spcPts val="0"/>
                        </a:spcAft>
                        <a:buClr>
                          <a:srgbClr val="000000"/>
                        </a:buClr>
                        <a:buSzTx/>
                        <a:buFont typeface="Arial"/>
                        <a:buNone/>
                        <a:tabLst/>
                        <a:defRPr/>
                      </a:pPr>
                      <a:r>
                        <a:rPr lang="en-US" sz="1100" b="0" dirty="0" err="1">
                          <a:solidFill>
                            <a:schemeClr val="tx1"/>
                          </a:solidFill>
                        </a:rPr>
                        <a:t>Rajaraman</a:t>
                      </a:r>
                      <a:endParaRPr lang="en-US" sz="1100" b="0" dirty="0">
                        <a:solidFill>
                          <a:schemeClr val="tx1"/>
                        </a:solidFill>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marL="0" marR="0" lvl="0" indent="0" algn="ctr" defTabSz="914400" rtl="0" eaLnBrk="1" fontAlgn="auto" latinLnBrk="0" hangingPunct="1">
                        <a:lnSpc>
                          <a:spcPts val="1120"/>
                        </a:lnSpc>
                        <a:spcBef>
                          <a:spcPts val="0"/>
                        </a:spcBef>
                        <a:spcAft>
                          <a:spcPts val="0"/>
                        </a:spcAft>
                        <a:buClrTx/>
                        <a:buSzTx/>
                        <a:buFontTx/>
                        <a:buNone/>
                        <a:tabLst/>
                        <a:defRPr/>
                      </a:pPr>
                      <a:r>
                        <a:rPr lang="en-US" sz="1100" b="0" dirty="0">
                          <a:solidFill>
                            <a:schemeClr val="tx1"/>
                          </a:solidFill>
                        </a:rPr>
                        <a:t>Zhuang</a:t>
                      </a:r>
                    </a:p>
                    <a:p>
                      <a:pPr marL="0" marR="0" lvl="0" indent="0" algn="ctr" defTabSz="914400" rtl="0" eaLnBrk="1" fontAlgn="auto" latinLnBrk="0" hangingPunct="1">
                        <a:lnSpc>
                          <a:spcPts val="1120"/>
                        </a:lnSpc>
                        <a:spcBef>
                          <a:spcPts val="0"/>
                        </a:spcBef>
                        <a:spcAft>
                          <a:spcPts val="0"/>
                        </a:spcAft>
                        <a:buClrTx/>
                        <a:buSzTx/>
                        <a:buFontTx/>
                        <a:buNone/>
                        <a:tabLst/>
                        <a:defRPr/>
                      </a:pPr>
                      <a:r>
                        <a:rPr lang="en-US" sz="1100" b="0" dirty="0">
                          <a:solidFill>
                            <a:schemeClr val="tx1"/>
                          </a:solidFill>
                        </a:rPr>
                        <a:t>Liu</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ts val="1120"/>
                        </a:lnSpc>
                        <a:spcBef>
                          <a:spcPts val="0"/>
                        </a:spcBef>
                        <a:spcAft>
                          <a:spcPts val="0"/>
                        </a:spcAft>
                        <a:buClrTx/>
                        <a:buSzTx/>
                        <a:buFontTx/>
                        <a:buNone/>
                        <a:tabLst/>
                        <a:defRPr/>
                      </a:pPr>
                      <a:r>
                        <a:rPr lang="en-US" sz="1100" b="0" dirty="0">
                          <a:solidFill>
                            <a:schemeClr val="tx1"/>
                          </a:solidFill>
                          <a:sym typeface="Arial"/>
                        </a:rPr>
                        <a:t>Neil </a:t>
                      </a:r>
                    </a:p>
                    <a:p>
                      <a:pPr marL="0" marR="0" lvl="0" indent="0" algn="ctr" defTabSz="914400" rtl="0" eaLnBrk="1" fontAlgn="auto" latinLnBrk="0" hangingPunct="1">
                        <a:lnSpc>
                          <a:spcPts val="1120"/>
                        </a:lnSpc>
                        <a:spcBef>
                          <a:spcPts val="0"/>
                        </a:spcBef>
                        <a:spcAft>
                          <a:spcPts val="0"/>
                        </a:spcAft>
                        <a:buClrTx/>
                        <a:buSzTx/>
                        <a:buFontTx/>
                        <a:buNone/>
                        <a:tabLst/>
                        <a:defRPr/>
                      </a:pPr>
                      <a:r>
                        <a:rPr lang="en-US" sz="1100" b="0" dirty="0">
                          <a:solidFill>
                            <a:schemeClr val="tx1"/>
                          </a:solidFill>
                          <a:sym typeface="Arial"/>
                        </a:rPr>
                        <a:t>Thomas</a:t>
                      </a:r>
                      <a:endParaRPr lang="en-US" sz="1100" b="0" dirty="0">
                        <a:solidFill>
                          <a:schemeClr val="tx1"/>
                        </a:solidFill>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r>
                        <a:rPr lang="en-US" sz="1100" b="0" i="0" u="none" strike="noStrike" cap="none" dirty="0">
                          <a:solidFill>
                            <a:schemeClr val="tx1"/>
                          </a:solidFill>
                          <a:effectLst/>
                          <a:latin typeface="+mn-lt"/>
                          <a:ea typeface="+mn-ea"/>
                          <a:cs typeface="+mn-cs"/>
                          <a:sym typeface="Arial"/>
                        </a:rPr>
                        <a:t>Sid </a:t>
                      </a:r>
                    </a:p>
                    <a:p>
                      <a:pPr algn="ctr"/>
                      <a:r>
                        <a:rPr lang="en-US" sz="1100" b="0" i="0" u="none" strike="noStrike" cap="none" dirty="0" err="1">
                          <a:solidFill>
                            <a:schemeClr val="tx1"/>
                          </a:solidFill>
                          <a:effectLst/>
                          <a:latin typeface="+mn-lt"/>
                          <a:ea typeface="+mn-ea"/>
                          <a:cs typeface="+mn-cs"/>
                          <a:sym typeface="Arial"/>
                        </a:rPr>
                        <a:t>Ijju</a:t>
                      </a:r>
                      <a:endParaRPr lang="en-US" sz="1100" b="0" i="0" u="none" strike="noStrike" cap="none" dirty="0">
                        <a:solidFill>
                          <a:schemeClr val="tx1"/>
                        </a:solidFill>
                        <a:effectLst/>
                        <a:latin typeface="+mn-lt"/>
                        <a:ea typeface="+mn-ea"/>
                        <a:cs typeface="+mn-cs"/>
                        <a:sym typeface="Arial"/>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r>
                        <a:rPr lang="en-US" sz="1100" b="0" i="0" u="none" strike="noStrike" cap="none" dirty="0">
                          <a:solidFill>
                            <a:schemeClr val="tx1"/>
                          </a:solidFill>
                          <a:effectLst/>
                          <a:latin typeface="+mn-lt"/>
                          <a:ea typeface="+mn-ea"/>
                          <a:cs typeface="+mn-cs"/>
                          <a:sym typeface="Arial"/>
                        </a:rPr>
                        <a:t>Joy </a:t>
                      </a:r>
                    </a:p>
                    <a:p>
                      <a:pPr algn="ctr"/>
                      <a:r>
                        <a:rPr lang="en-US" sz="1100" b="0" i="0" u="none" strike="noStrike" cap="none" dirty="0">
                          <a:solidFill>
                            <a:schemeClr val="tx1"/>
                          </a:solidFill>
                          <a:effectLst/>
                          <a:latin typeface="+mn-lt"/>
                          <a:ea typeface="+mn-ea"/>
                          <a:cs typeface="+mn-cs"/>
                          <a:sym typeface="Arial"/>
                        </a:rPr>
                        <a:t>Liu</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08230928"/>
                  </a:ext>
                </a:extLst>
              </a:tr>
              <a:tr h="1820767">
                <a:tc>
                  <a:txBody>
                    <a:bodyPr/>
                    <a:lstStyle/>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marL="0" marR="0" lvl="0" indent="0" algn="ctr" defTabSz="914400" rtl="0" eaLnBrk="1" fontAlgn="auto" latinLnBrk="0" hangingPunct="1">
                        <a:lnSpc>
                          <a:spcPts val="1120"/>
                        </a:lnSpc>
                        <a:spcBef>
                          <a:spcPts val="0"/>
                        </a:spcBef>
                        <a:spcAft>
                          <a:spcPts val="0"/>
                        </a:spcAft>
                        <a:buClr>
                          <a:srgbClr val="000000"/>
                        </a:buClr>
                        <a:buSzTx/>
                        <a:buFont typeface="Arial"/>
                        <a:buNone/>
                        <a:tabLst/>
                        <a:defRPr/>
                      </a:pPr>
                      <a:r>
                        <a:rPr lang="en-US" sz="1100" b="0" i="0" u="none" strike="noStrike" cap="none" dirty="0">
                          <a:solidFill>
                            <a:schemeClr val="dk1"/>
                          </a:solidFill>
                          <a:effectLst/>
                          <a:latin typeface="+mn-lt"/>
                          <a:ea typeface="+mn-ea"/>
                          <a:cs typeface="+mn-cs"/>
                          <a:sym typeface="Arial"/>
                        </a:rPr>
                        <a:t>Cham</a:t>
                      </a:r>
                    </a:p>
                    <a:p>
                      <a:pPr marL="0" marR="0" lvl="0" indent="0" algn="ctr" defTabSz="914400" rtl="0" eaLnBrk="1" fontAlgn="auto" latinLnBrk="0" hangingPunct="1">
                        <a:lnSpc>
                          <a:spcPts val="1120"/>
                        </a:lnSpc>
                        <a:spcBef>
                          <a:spcPts val="0"/>
                        </a:spcBef>
                        <a:spcAft>
                          <a:spcPts val="0"/>
                        </a:spcAft>
                        <a:buClr>
                          <a:srgbClr val="000000"/>
                        </a:buClr>
                        <a:buSzTx/>
                        <a:buFont typeface="Arial"/>
                        <a:buNone/>
                        <a:tabLst/>
                        <a:defRPr/>
                      </a:pPr>
                      <a:r>
                        <a:rPr lang="en-US" sz="1100" b="0" i="0" u="none" strike="noStrike" cap="none" dirty="0">
                          <a:solidFill>
                            <a:schemeClr val="dk1"/>
                          </a:solidFill>
                          <a:effectLst/>
                          <a:latin typeface="+mn-lt"/>
                          <a:ea typeface="+mn-ea"/>
                          <a:cs typeface="+mn-cs"/>
                          <a:sym typeface="Arial"/>
                        </a:rPr>
                        <a:t>Yao</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r>
                        <a:rPr lang="en-US" sz="1100" b="0" i="0" u="none" strike="noStrike" cap="none" dirty="0">
                          <a:solidFill>
                            <a:schemeClr val="dk1"/>
                          </a:solidFill>
                          <a:effectLst/>
                          <a:latin typeface="+mn-lt"/>
                          <a:ea typeface="+mn-ea"/>
                          <a:cs typeface="+mn-cs"/>
                          <a:sym typeface="Arial"/>
                        </a:rPr>
                        <a:t>Andrew </a:t>
                      </a:r>
                    </a:p>
                    <a:p>
                      <a:pPr algn="ctr"/>
                      <a:r>
                        <a:rPr lang="en-US" sz="1100" b="0" i="0" u="none" strike="noStrike" cap="none" dirty="0">
                          <a:solidFill>
                            <a:schemeClr val="dk1"/>
                          </a:solidFill>
                          <a:effectLst/>
                          <a:latin typeface="+mn-lt"/>
                          <a:ea typeface="+mn-ea"/>
                          <a:cs typeface="+mn-cs"/>
                          <a:sym typeface="Arial"/>
                        </a:rPr>
                        <a:t>Wang</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marL="0" marR="0" lvl="0" indent="0" algn="ctr" defTabSz="914400" rtl="0" eaLnBrk="1" fontAlgn="auto" latinLnBrk="0" hangingPunct="1">
                        <a:lnSpc>
                          <a:spcPts val="1120"/>
                        </a:lnSpc>
                        <a:spcBef>
                          <a:spcPts val="0"/>
                        </a:spcBef>
                        <a:spcAft>
                          <a:spcPts val="0"/>
                        </a:spcAft>
                        <a:buClr>
                          <a:srgbClr val="000000"/>
                        </a:buClr>
                        <a:buSzTx/>
                        <a:buFont typeface="Arial"/>
                        <a:buNone/>
                        <a:tabLst/>
                        <a:defRPr/>
                      </a:pPr>
                      <a:r>
                        <a:rPr lang="en-US" sz="1100" b="0" i="0" u="none" strike="noStrike" cap="none" dirty="0">
                          <a:solidFill>
                            <a:schemeClr val="dk1"/>
                          </a:solidFill>
                          <a:effectLst/>
                          <a:latin typeface="+mn-lt"/>
                          <a:ea typeface="+mn-ea"/>
                          <a:cs typeface="+mn-cs"/>
                          <a:sym typeface="Arial"/>
                        </a:rPr>
                        <a:t>Perry </a:t>
                      </a:r>
                    </a:p>
                    <a:p>
                      <a:pPr marL="0" marR="0" lvl="0" indent="0" algn="ctr" defTabSz="914400" rtl="0" eaLnBrk="1" fontAlgn="auto" latinLnBrk="0" hangingPunct="1">
                        <a:lnSpc>
                          <a:spcPts val="1120"/>
                        </a:lnSpc>
                        <a:spcBef>
                          <a:spcPts val="0"/>
                        </a:spcBef>
                        <a:spcAft>
                          <a:spcPts val="0"/>
                        </a:spcAft>
                        <a:buClr>
                          <a:srgbClr val="000000"/>
                        </a:buClr>
                        <a:buSzTx/>
                        <a:buFont typeface="Arial"/>
                        <a:buNone/>
                        <a:tabLst/>
                        <a:defRPr/>
                      </a:pPr>
                      <a:r>
                        <a:rPr lang="en-US" sz="1100" b="0" i="0" u="none" strike="noStrike" cap="none" dirty="0">
                          <a:solidFill>
                            <a:schemeClr val="dk1"/>
                          </a:solidFill>
                          <a:effectLst/>
                          <a:latin typeface="+mn-lt"/>
                          <a:ea typeface="+mn-ea"/>
                          <a:cs typeface="+mn-cs"/>
                          <a:sym typeface="Arial"/>
                        </a:rPr>
                        <a:t>Dong</a:t>
                      </a:r>
                      <a:endParaRPr lang="en-US" sz="1100" b="0" dirty="0">
                        <a:solidFill>
                          <a:schemeClr val="tx1"/>
                        </a:solidFill>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marL="0" marR="0" lvl="0" indent="0" algn="ctr" defTabSz="914400" rtl="0" eaLnBrk="1" fontAlgn="auto" latinLnBrk="0" hangingPunct="1">
                        <a:lnSpc>
                          <a:spcPts val="1120"/>
                        </a:lnSpc>
                        <a:spcBef>
                          <a:spcPts val="0"/>
                        </a:spcBef>
                        <a:spcAft>
                          <a:spcPts val="0"/>
                        </a:spcAft>
                        <a:buClr>
                          <a:srgbClr val="000000"/>
                        </a:buClr>
                        <a:buSzTx/>
                        <a:buFont typeface="Arial"/>
                        <a:buNone/>
                        <a:tabLst/>
                        <a:defRPr/>
                      </a:pPr>
                      <a:r>
                        <a:rPr lang="en-US" sz="1100" b="0" i="0" u="none" strike="noStrike" cap="none" dirty="0" err="1">
                          <a:solidFill>
                            <a:schemeClr val="dk1"/>
                          </a:solidFill>
                          <a:effectLst/>
                          <a:latin typeface="+mn-lt"/>
                          <a:ea typeface="+mn-ea"/>
                          <a:cs typeface="+mn-cs"/>
                          <a:sym typeface="Arial"/>
                        </a:rPr>
                        <a:t>Weijia</a:t>
                      </a:r>
                      <a:endParaRPr lang="en-US" sz="1100" b="0" i="0" u="none" strike="noStrike" cap="none" dirty="0">
                        <a:solidFill>
                          <a:schemeClr val="dk1"/>
                        </a:solidFill>
                        <a:effectLst/>
                        <a:latin typeface="+mn-lt"/>
                        <a:ea typeface="+mn-ea"/>
                        <a:cs typeface="+mn-cs"/>
                        <a:sym typeface="Arial"/>
                      </a:endParaRPr>
                    </a:p>
                    <a:p>
                      <a:pPr marL="0" marR="0" lvl="0" indent="0" algn="ctr" defTabSz="914400" rtl="0" eaLnBrk="1" fontAlgn="auto" latinLnBrk="0" hangingPunct="1">
                        <a:lnSpc>
                          <a:spcPts val="1120"/>
                        </a:lnSpc>
                        <a:spcBef>
                          <a:spcPts val="0"/>
                        </a:spcBef>
                        <a:spcAft>
                          <a:spcPts val="0"/>
                        </a:spcAft>
                        <a:buClr>
                          <a:srgbClr val="000000"/>
                        </a:buClr>
                        <a:buSzTx/>
                        <a:buFont typeface="Arial"/>
                        <a:buNone/>
                        <a:tabLst/>
                        <a:defRPr/>
                      </a:pPr>
                      <a:r>
                        <a:rPr lang="en-US" sz="1100" b="0" i="0" u="none" strike="noStrike" cap="none" dirty="0">
                          <a:solidFill>
                            <a:schemeClr val="dk1"/>
                          </a:solidFill>
                          <a:effectLst/>
                          <a:latin typeface="+mn-lt"/>
                          <a:ea typeface="+mn-ea"/>
                          <a:cs typeface="+mn-cs"/>
                          <a:sym typeface="Arial"/>
                        </a:rPr>
                        <a:t>Zeng</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marL="0" marR="0" lvl="0" indent="0" algn="ctr" defTabSz="914400" rtl="0" eaLnBrk="1" fontAlgn="auto" latinLnBrk="0" hangingPunct="1">
                        <a:lnSpc>
                          <a:spcPts val="1120"/>
                        </a:lnSpc>
                        <a:spcBef>
                          <a:spcPts val="0"/>
                        </a:spcBef>
                        <a:spcAft>
                          <a:spcPts val="0"/>
                        </a:spcAft>
                        <a:buClr>
                          <a:srgbClr val="000000"/>
                        </a:buClr>
                        <a:buSzTx/>
                        <a:buFont typeface="Arial"/>
                        <a:buNone/>
                        <a:tabLst/>
                        <a:defRPr/>
                      </a:pPr>
                      <a:r>
                        <a:rPr lang="en-US" sz="1100" b="0" i="0" u="none" strike="noStrike" cap="none" dirty="0" err="1">
                          <a:solidFill>
                            <a:schemeClr val="dk1"/>
                          </a:solidFill>
                          <a:effectLst/>
                          <a:latin typeface="+mn-lt"/>
                          <a:ea typeface="+mn-ea"/>
                          <a:cs typeface="+mn-cs"/>
                          <a:sym typeface="Arial"/>
                        </a:rPr>
                        <a:t>Xiangwei</a:t>
                      </a:r>
                      <a:endParaRPr lang="en-US" sz="1100" b="0" i="0" u="none" strike="noStrike" cap="none" dirty="0">
                        <a:solidFill>
                          <a:schemeClr val="dk1"/>
                        </a:solidFill>
                        <a:effectLst/>
                        <a:latin typeface="+mn-lt"/>
                        <a:ea typeface="+mn-ea"/>
                        <a:cs typeface="+mn-cs"/>
                        <a:sym typeface="Arial"/>
                      </a:endParaRPr>
                    </a:p>
                    <a:p>
                      <a:pPr marL="0" marR="0" lvl="0" indent="0" algn="ctr" defTabSz="914400" rtl="0" eaLnBrk="1" fontAlgn="auto" latinLnBrk="0" hangingPunct="1">
                        <a:lnSpc>
                          <a:spcPts val="1120"/>
                        </a:lnSpc>
                        <a:spcBef>
                          <a:spcPts val="0"/>
                        </a:spcBef>
                        <a:spcAft>
                          <a:spcPts val="0"/>
                        </a:spcAft>
                        <a:buClr>
                          <a:srgbClr val="000000"/>
                        </a:buClr>
                        <a:buSzTx/>
                        <a:buFont typeface="Arial"/>
                        <a:buNone/>
                        <a:tabLst/>
                        <a:defRPr/>
                      </a:pPr>
                      <a:r>
                        <a:rPr lang="en-US" sz="1100" b="0" i="0" u="none" strike="noStrike" cap="none" dirty="0">
                          <a:solidFill>
                            <a:schemeClr val="dk1"/>
                          </a:solidFill>
                          <a:effectLst/>
                          <a:latin typeface="+mn-lt"/>
                          <a:ea typeface="+mn-ea"/>
                          <a:cs typeface="+mn-cs"/>
                          <a:sym typeface="Arial"/>
                        </a:rPr>
                        <a:t>Kong</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551077"/>
                  </a:ext>
                </a:extLst>
              </a:tr>
            </a:tbl>
          </a:graphicData>
        </a:graphic>
      </p:graphicFrame>
      <p:pic>
        <p:nvPicPr>
          <p:cNvPr id="47" name="Picture 46" descr="A person wearing glasses&#10;&#10;Description automatically generated with medium confidence">
            <a:extLst>
              <a:ext uri="{FF2B5EF4-FFF2-40B4-BE49-F238E27FC236}">
                <a16:creationId xmlns:a16="http://schemas.microsoft.com/office/drawing/2014/main" id="{2EF08CD0-3D7D-474A-87C0-B70025DE2C7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91493" y="3261327"/>
            <a:ext cx="1472289" cy="1463419"/>
          </a:xfrm>
          <a:prstGeom prst="rect">
            <a:avLst/>
          </a:prstGeom>
        </p:spPr>
      </p:pic>
      <p:pic>
        <p:nvPicPr>
          <p:cNvPr id="51" name="Picture 50" descr="A picture containing outdoor, grass, tree, person&#10;&#10;Description automatically generated">
            <a:extLst>
              <a:ext uri="{FF2B5EF4-FFF2-40B4-BE49-F238E27FC236}">
                <a16:creationId xmlns:a16="http://schemas.microsoft.com/office/drawing/2014/main" id="{01C09562-F157-4AE3-BAB2-55D2FDA8CD6D}"/>
              </a:ext>
            </a:extLst>
          </p:cNvPr>
          <p:cNvPicPr>
            <a:picLocks noChangeAspect="1"/>
          </p:cNvPicPr>
          <p:nvPr/>
        </p:nvPicPr>
        <p:blipFill>
          <a:blip r:embed="rId5"/>
          <a:stretch>
            <a:fillRect/>
          </a:stretch>
        </p:blipFill>
        <p:spPr>
          <a:xfrm>
            <a:off x="92148" y="1367391"/>
            <a:ext cx="1490563" cy="1490563"/>
          </a:xfrm>
          <a:prstGeom prst="rect">
            <a:avLst/>
          </a:prstGeom>
        </p:spPr>
      </p:pic>
      <p:pic>
        <p:nvPicPr>
          <p:cNvPr id="46" name="Picture 45" descr="A picture containing person, outdoor, people, crowd&#10;&#10;Description automatically generated">
            <a:extLst>
              <a:ext uri="{FF2B5EF4-FFF2-40B4-BE49-F238E27FC236}">
                <a16:creationId xmlns:a16="http://schemas.microsoft.com/office/drawing/2014/main" id="{32DFBF5E-981E-4D4E-A24B-6B83F7785E5F}"/>
              </a:ext>
            </a:extLst>
          </p:cNvPr>
          <p:cNvPicPr>
            <a:picLocks noChangeAspect="1"/>
          </p:cNvPicPr>
          <p:nvPr/>
        </p:nvPicPr>
        <p:blipFill rotWithShape="1">
          <a:blip r:embed="rId6"/>
          <a:srcRect l="28819" t="10737" r="24098" b="42721"/>
          <a:stretch/>
        </p:blipFill>
        <p:spPr>
          <a:xfrm>
            <a:off x="1771881" y="1485303"/>
            <a:ext cx="1234418" cy="1220249"/>
          </a:xfrm>
          <a:prstGeom prst="rect">
            <a:avLst/>
          </a:prstGeom>
        </p:spPr>
      </p:pic>
      <p:pic>
        <p:nvPicPr>
          <p:cNvPr id="5" name="Picture 4">
            <a:extLst>
              <a:ext uri="{FF2B5EF4-FFF2-40B4-BE49-F238E27FC236}">
                <a16:creationId xmlns:a16="http://schemas.microsoft.com/office/drawing/2014/main" id="{63AA3DC3-3EF6-6944-B209-FF00D15E2D45}"/>
              </a:ext>
            </a:extLst>
          </p:cNvPr>
          <p:cNvPicPr>
            <a:picLocks noChangeAspect="1"/>
          </p:cNvPicPr>
          <p:nvPr/>
        </p:nvPicPr>
        <p:blipFill>
          <a:blip r:embed="rId7"/>
          <a:stretch>
            <a:fillRect/>
          </a:stretch>
        </p:blipFill>
        <p:spPr>
          <a:xfrm>
            <a:off x="3245590" y="1482964"/>
            <a:ext cx="1200578" cy="1200578"/>
          </a:xfrm>
          <a:prstGeom prst="rect">
            <a:avLst/>
          </a:prstGeom>
        </p:spPr>
      </p:pic>
      <p:pic>
        <p:nvPicPr>
          <p:cNvPr id="7" name="Picture 6">
            <a:extLst>
              <a:ext uri="{FF2B5EF4-FFF2-40B4-BE49-F238E27FC236}">
                <a16:creationId xmlns:a16="http://schemas.microsoft.com/office/drawing/2014/main" id="{577283BB-7B3F-504B-86E4-0C7F6689D67B}"/>
              </a:ext>
            </a:extLst>
          </p:cNvPr>
          <p:cNvPicPr>
            <a:picLocks noChangeAspect="1"/>
          </p:cNvPicPr>
          <p:nvPr/>
        </p:nvPicPr>
        <p:blipFill>
          <a:blip r:embed="rId8"/>
          <a:stretch>
            <a:fillRect/>
          </a:stretch>
        </p:blipFill>
        <p:spPr>
          <a:xfrm>
            <a:off x="4694018" y="1482964"/>
            <a:ext cx="1200578" cy="1200578"/>
          </a:xfrm>
          <a:prstGeom prst="rect">
            <a:avLst/>
          </a:prstGeom>
        </p:spPr>
      </p:pic>
      <p:pic>
        <p:nvPicPr>
          <p:cNvPr id="10" name="Picture 9">
            <a:extLst>
              <a:ext uri="{FF2B5EF4-FFF2-40B4-BE49-F238E27FC236}">
                <a16:creationId xmlns:a16="http://schemas.microsoft.com/office/drawing/2014/main" id="{452C449E-1FAF-4E41-9C42-334F22D58279}"/>
              </a:ext>
            </a:extLst>
          </p:cNvPr>
          <p:cNvPicPr>
            <a:picLocks noChangeAspect="1"/>
          </p:cNvPicPr>
          <p:nvPr/>
        </p:nvPicPr>
        <p:blipFill>
          <a:blip r:embed="rId9"/>
          <a:stretch>
            <a:fillRect/>
          </a:stretch>
        </p:blipFill>
        <p:spPr>
          <a:xfrm>
            <a:off x="6145268" y="1482964"/>
            <a:ext cx="1225445" cy="1225445"/>
          </a:xfrm>
          <a:prstGeom prst="rect">
            <a:avLst/>
          </a:prstGeom>
        </p:spPr>
      </p:pic>
      <p:pic>
        <p:nvPicPr>
          <p:cNvPr id="12" name="Picture 11">
            <a:extLst>
              <a:ext uri="{FF2B5EF4-FFF2-40B4-BE49-F238E27FC236}">
                <a16:creationId xmlns:a16="http://schemas.microsoft.com/office/drawing/2014/main" id="{F574AA50-5DB7-6B4C-B427-28409ECA72BC}"/>
              </a:ext>
            </a:extLst>
          </p:cNvPr>
          <p:cNvPicPr>
            <a:picLocks noChangeAspect="1"/>
          </p:cNvPicPr>
          <p:nvPr/>
        </p:nvPicPr>
        <p:blipFill>
          <a:blip r:embed="rId10"/>
          <a:stretch>
            <a:fillRect/>
          </a:stretch>
        </p:blipFill>
        <p:spPr>
          <a:xfrm>
            <a:off x="7542052" y="1487131"/>
            <a:ext cx="1269834" cy="1258264"/>
          </a:xfrm>
          <a:prstGeom prst="rect">
            <a:avLst/>
          </a:prstGeom>
        </p:spPr>
      </p:pic>
      <p:pic>
        <p:nvPicPr>
          <p:cNvPr id="19" name="Picture 18">
            <a:extLst>
              <a:ext uri="{FF2B5EF4-FFF2-40B4-BE49-F238E27FC236}">
                <a16:creationId xmlns:a16="http://schemas.microsoft.com/office/drawing/2014/main" id="{EB5943EB-A959-9148-A105-17174D3D31A0}"/>
              </a:ext>
            </a:extLst>
          </p:cNvPr>
          <p:cNvPicPr>
            <a:picLocks noChangeAspect="1"/>
          </p:cNvPicPr>
          <p:nvPr/>
        </p:nvPicPr>
        <p:blipFill>
          <a:blip r:embed="rId11"/>
          <a:stretch>
            <a:fillRect/>
          </a:stretch>
        </p:blipFill>
        <p:spPr>
          <a:xfrm>
            <a:off x="3209101" y="3276448"/>
            <a:ext cx="1237067" cy="1225795"/>
          </a:xfrm>
          <a:prstGeom prst="rect">
            <a:avLst/>
          </a:prstGeom>
        </p:spPr>
      </p:pic>
      <p:pic>
        <p:nvPicPr>
          <p:cNvPr id="22" name="Picture 21">
            <a:extLst>
              <a:ext uri="{FF2B5EF4-FFF2-40B4-BE49-F238E27FC236}">
                <a16:creationId xmlns:a16="http://schemas.microsoft.com/office/drawing/2014/main" id="{206C5097-83B8-6043-BA1B-18D743F6C9AA}"/>
              </a:ext>
            </a:extLst>
          </p:cNvPr>
          <p:cNvPicPr>
            <a:picLocks noChangeAspect="1"/>
          </p:cNvPicPr>
          <p:nvPr/>
        </p:nvPicPr>
        <p:blipFill>
          <a:blip r:embed="rId12"/>
          <a:stretch>
            <a:fillRect/>
          </a:stretch>
        </p:blipFill>
        <p:spPr>
          <a:xfrm>
            <a:off x="4673246" y="3292244"/>
            <a:ext cx="1233831" cy="1222588"/>
          </a:xfrm>
          <a:prstGeom prst="rect">
            <a:avLst/>
          </a:prstGeom>
        </p:spPr>
      </p:pic>
      <p:pic>
        <p:nvPicPr>
          <p:cNvPr id="25" name="Picture 24">
            <a:extLst>
              <a:ext uri="{FF2B5EF4-FFF2-40B4-BE49-F238E27FC236}">
                <a16:creationId xmlns:a16="http://schemas.microsoft.com/office/drawing/2014/main" id="{E9EF7B08-E631-F742-B9C8-184F80372A33}"/>
              </a:ext>
            </a:extLst>
          </p:cNvPr>
          <p:cNvPicPr>
            <a:picLocks noChangeAspect="1"/>
          </p:cNvPicPr>
          <p:nvPr/>
        </p:nvPicPr>
        <p:blipFill>
          <a:blip r:embed="rId13"/>
          <a:stretch>
            <a:fillRect/>
          </a:stretch>
        </p:blipFill>
        <p:spPr>
          <a:xfrm>
            <a:off x="6128860" y="3289037"/>
            <a:ext cx="1224362" cy="1213206"/>
          </a:xfrm>
          <a:prstGeom prst="rect">
            <a:avLst/>
          </a:prstGeom>
        </p:spPr>
      </p:pic>
      <p:pic>
        <p:nvPicPr>
          <p:cNvPr id="30" name="Picture 29">
            <a:extLst>
              <a:ext uri="{FF2B5EF4-FFF2-40B4-BE49-F238E27FC236}">
                <a16:creationId xmlns:a16="http://schemas.microsoft.com/office/drawing/2014/main" id="{C54C8211-383A-E147-913C-839A0A47F80C}"/>
              </a:ext>
            </a:extLst>
          </p:cNvPr>
          <p:cNvPicPr>
            <a:picLocks noChangeAspect="1"/>
          </p:cNvPicPr>
          <p:nvPr/>
        </p:nvPicPr>
        <p:blipFill>
          <a:blip r:embed="rId14"/>
          <a:stretch>
            <a:fillRect/>
          </a:stretch>
        </p:blipFill>
        <p:spPr>
          <a:xfrm>
            <a:off x="7572701" y="3289591"/>
            <a:ext cx="1239185" cy="1227894"/>
          </a:xfrm>
          <a:prstGeom prst="rect">
            <a:avLst/>
          </a:prstGeom>
        </p:spPr>
      </p:pic>
      <p:pic>
        <p:nvPicPr>
          <p:cNvPr id="33" name="Picture 32">
            <a:extLst>
              <a:ext uri="{FF2B5EF4-FFF2-40B4-BE49-F238E27FC236}">
                <a16:creationId xmlns:a16="http://schemas.microsoft.com/office/drawing/2014/main" id="{57B3DD1D-B091-604B-81C8-0698445F1A9D}"/>
              </a:ext>
            </a:extLst>
          </p:cNvPr>
          <p:cNvPicPr>
            <a:picLocks noChangeAspect="1"/>
          </p:cNvPicPr>
          <p:nvPr/>
        </p:nvPicPr>
        <p:blipFill>
          <a:blip r:embed="rId15"/>
          <a:stretch>
            <a:fillRect/>
          </a:stretch>
        </p:blipFill>
        <p:spPr>
          <a:xfrm>
            <a:off x="1771881" y="3279655"/>
            <a:ext cx="1236481" cy="1222588"/>
          </a:xfrm>
          <a:prstGeom prst="rect">
            <a:avLst/>
          </a:prstGeom>
        </p:spPr>
      </p:pic>
    </p:spTree>
    <p:extLst>
      <p:ext uri="{BB962C8B-B14F-4D97-AF65-F5344CB8AC3E}">
        <p14:creationId xmlns:p14="http://schemas.microsoft.com/office/powerpoint/2010/main" val="39734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3"/>
          <p:cNvSpPr txBox="1">
            <a:spLocks noGrp="1"/>
          </p:cNvSpPr>
          <p:nvPr>
            <p:ph type="title"/>
          </p:nvPr>
        </p:nvSpPr>
        <p:spPr>
          <a:xfrm>
            <a:off x="0" y="-19050"/>
            <a:ext cx="9144000" cy="85725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2"/>
              </a:buClr>
              <a:buSzPts val="3300"/>
              <a:buFont typeface="Calibri"/>
              <a:buNone/>
            </a:pPr>
            <a:r>
              <a:rPr lang="en-US" dirty="0"/>
              <a:t>Course Information</a:t>
            </a:r>
            <a:endParaRPr dirty="0"/>
          </a:p>
        </p:txBody>
      </p:sp>
      <p:sp>
        <p:nvSpPr>
          <p:cNvPr id="149" name="Google Shape;149;p3"/>
          <p:cNvSpPr txBox="1">
            <a:spLocks noGrp="1"/>
          </p:cNvSpPr>
          <p:nvPr>
            <p:ph type="body" idx="1"/>
          </p:nvPr>
        </p:nvSpPr>
        <p:spPr>
          <a:xfrm>
            <a:off x="304800" y="925830"/>
            <a:ext cx="8534400" cy="3546873"/>
          </a:xfrm>
          <a:prstGeom prst="rect">
            <a:avLst/>
          </a:prstGeom>
          <a:noFill/>
          <a:ln>
            <a:noFill/>
          </a:ln>
        </p:spPr>
        <p:txBody>
          <a:bodyPr spcFirstLastPara="1" wrap="square" lIns="68575" tIns="34275" rIns="68575" bIns="34275" anchor="t" anchorCtr="0">
            <a:noAutofit/>
          </a:bodyPr>
          <a:lstStyle/>
          <a:p>
            <a:pPr marL="257156" indent="-257156">
              <a:spcBef>
                <a:spcPts val="0"/>
              </a:spcBef>
              <a:buSzPts val="2400"/>
              <a:buFont typeface="Courier New"/>
              <a:buChar char="o"/>
            </a:pPr>
            <a:r>
              <a:rPr lang="en-US" dirty="0"/>
              <a:t>Website: </a:t>
            </a:r>
            <a:r>
              <a:rPr lang="en-US" sz="2200" u="sng" dirty="0">
                <a:solidFill>
                  <a:schemeClr val="hlink"/>
                </a:solidFill>
                <a:latin typeface="Calibri" panose="020F0502020204030204" pitchFamily="34" charset="0"/>
                <a:ea typeface="Arial"/>
                <a:cs typeface="Calibri" panose="020F0502020204030204" pitchFamily="34" charset="0"/>
                <a:sym typeface="Arial"/>
                <a:hlinkClick r:id="rId3"/>
              </a:rPr>
              <a:t>http://inst.eecs.berkeley.edu/~cs188/su22/</a:t>
            </a:r>
            <a:endParaRPr lang="en-US" sz="2200" u="sng" dirty="0">
              <a:solidFill>
                <a:schemeClr val="hlink"/>
              </a:solidFill>
              <a:latin typeface="Calibri" panose="020F0502020204030204" pitchFamily="34" charset="0"/>
              <a:ea typeface="Arial"/>
              <a:cs typeface="Calibri" panose="020F0502020204030204" pitchFamily="34" charset="0"/>
              <a:sym typeface="Arial"/>
            </a:endParaRPr>
          </a:p>
          <a:p>
            <a:pPr marL="714356" lvl="1" indent="-257156">
              <a:spcBef>
                <a:spcPts val="0"/>
              </a:spcBef>
              <a:buSzPts val="2400"/>
              <a:buFont typeface="Courier New"/>
              <a:buChar char="o"/>
            </a:pPr>
            <a:r>
              <a:rPr lang="en-US" dirty="0"/>
              <a:t>Tentative schedule, lecture slides and notes, course policies, etc.</a:t>
            </a:r>
          </a:p>
          <a:p>
            <a:pPr marL="457200" lvl="1" indent="0">
              <a:spcBef>
                <a:spcPts val="0"/>
              </a:spcBef>
              <a:buSzPts val="2400"/>
              <a:buNone/>
            </a:pPr>
            <a:endParaRPr lang="en-US" sz="800" dirty="0"/>
          </a:p>
          <a:p>
            <a:pPr marL="257156" indent="-257156">
              <a:spcBef>
                <a:spcPts val="0"/>
              </a:spcBef>
              <a:buSzPts val="2400"/>
              <a:buFont typeface="Courier New"/>
              <a:buChar char="o"/>
            </a:pPr>
            <a:r>
              <a:rPr lang="en-US" dirty="0"/>
              <a:t>Piazza: </a:t>
            </a:r>
            <a:r>
              <a:rPr lang="en-US" sz="2200" u="sng" dirty="0">
                <a:solidFill>
                  <a:schemeClr val="hlink"/>
                </a:solidFill>
                <a:hlinkClick r:id="rId4"/>
              </a:rPr>
              <a:t>https://piazza.com/berkeley/summer2022/cs188</a:t>
            </a:r>
            <a:endParaRPr lang="en-US" sz="2200" u="sng" dirty="0">
              <a:solidFill>
                <a:schemeClr val="hlink"/>
              </a:solidFill>
            </a:endParaRPr>
          </a:p>
          <a:p>
            <a:pPr marL="714356" lvl="1" indent="-257156">
              <a:spcBef>
                <a:spcPts val="0"/>
              </a:spcBef>
              <a:buSzPts val="2400"/>
              <a:buFont typeface="Courier New"/>
              <a:buChar char="o"/>
            </a:pPr>
            <a:r>
              <a:rPr lang="en-US" dirty="0"/>
              <a:t>Announcements, Q&amp;A for any course-related questions</a:t>
            </a:r>
          </a:p>
          <a:p>
            <a:pPr marL="714356" lvl="1" indent="-257156">
              <a:spcBef>
                <a:spcPts val="0"/>
              </a:spcBef>
              <a:buSzPts val="2400"/>
              <a:buFont typeface="Courier New"/>
              <a:buChar char="o"/>
            </a:pPr>
            <a:r>
              <a:rPr lang="en-US" dirty="0"/>
              <a:t>Private posts: personal questions</a:t>
            </a:r>
          </a:p>
          <a:p>
            <a:pPr marL="457200" lvl="1" indent="0">
              <a:spcBef>
                <a:spcPts val="0"/>
              </a:spcBef>
              <a:buSzPts val="2400"/>
              <a:buNone/>
            </a:pPr>
            <a:endParaRPr lang="en-US" sz="800" dirty="0"/>
          </a:p>
          <a:p>
            <a:pPr marL="257156" indent="-257156">
              <a:spcBef>
                <a:spcPts val="0"/>
              </a:spcBef>
              <a:buSzPts val="2400"/>
              <a:buFont typeface="Courier New"/>
              <a:buChar char="o"/>
            </a:pPr>
            <a:r>
              <a:rPr lang="en-US" dirty="0" err="1"/>
              <a:t>Gradescope</a:t>
            </a:r>
            <a:r>
              <a:rPr lang="en-US" dirty="0"/>
              <a:t>: </a:t>
            </a:r>
            <a:r>
              <a:rPr lang="en-US" sz="2200" u="sng" dirty="0">
                <a:solidFill>
                  <a:schemeClr val="hlink"/>
                </a:solidFill>
                <a:hlinkClick r:id="rId5"/>
              </a:rPr>
              <a:t>https://www.gradescope.com/courses/399015</a:t>
            </a:r>
            <a:r>
              <a:rPr lang="en-US" sz="2200" dirty="0"/>
              <a:t>, entry code </a:t>
            </a:r>
            <a:r>
              <a:rPr lang="en-US" b="1" dirty="0"/>
              <a:t>DJ55BE</a:t>
            </a:r>
          </a:p>
          <a:p>
            <a:pPr marL="714356" lvl="1" indent="-257156">
              <a:spcBef>
                <a:spcPts val="0"/>
              </a:spcBef>
              <a:buSzPts val="2400"/>
              <a:buFont typeface="Courier New"/>
              <a:buChar char="o"/>
            </a:pPr>
            <a:r>
              <a:rPr lang="en-US" dirty="0"/>
              <a:t>All assignment submissions and grades</a:t>
            </a:r>
          </a:p>
          <a:p>
            <a:pPr marL="457200" lvl="1" indent="0">
              <a:spcBef>
                <a:spcPts val="0"/>
              </a:spcBef>
              <a:buSzPts val="2400"/>
              <a:buNone/>
            </a:pPr>
            <a:endParaRPr lang="en-US" sz="800" dirty="0"/>
          </a:p>
          <a:p>
            <a:pPr marL="257156" indent="-257156">
              <a:spcBef>
                <a:spcPts val="0"/>
              </a:spcBef>
              <a:buSzPts val="2400"/>
              <a:buFont typeface="Courier New"/>
              <a:buChar char="o"/>
            </a:pPr>
            <a:r>
              <a:rPr lang="en-US" dirty="0"/>
              <a:t>Staff email: </a:t>
            </a:r>
            <a:r>
              <a:rPr lang="en-US" sz="2200" u="sng" dirty="0">
                <a:solidFill>
                  <a:schemeClr val="hlink"/>
                </a:solidFill>
                <a:hlinkClick r:id="rId6"/>
              </a:rPr>
              <a:t>cs188@berkeley.edu</a:t>
            </a:r>
            <a:endParaRPr lang="en-US" sz="2200" u="sng" dirty="0">
              <a:solidFill>
                <a:schemeClr val="hlink"/>
              </a:solidFill>
            </a:endParaRPr>
          </a:p>
          <a:p>
            <a:pPr marL="714356" lvl="1" indent="-257156">
              <a:spcBef>
                <a:spcPts val="0"/>
              </a:spcBef>
              <a:buSzPts val="2400"/>
              <a:buFont typeface="Courier New"/>
              <a:buChar char="o"/>
            </a:pPr>
            <a:r>
              <a:rPr lang="en-US" dirty="0"/>
              <a:t>Personal questions for the head TAs and Instructors</a:t>
            </a:r>
          </a:p>
          <a:p>
            <a:pPr marL="714356" lvl="1" indent="-257156">
              <a:spcBef>
                <a:spcPts val="0"/>
              </a:spcBef>
              <a:buSzPts val="2400"/>
              <a:buFont typeface="Courier New"/>
              <a:buChar char="o"/>
            </a:pPr>
            <a:r>
              <a:rPr lang="en-US" dirty="0"/>
              <a:t>Individual staff emails can also be found on the website</a:t>
            </a:r>
            <a:endParaRPr dirty="0"/>
          </a:p>
          <a:p>
            <a:pPr marL="257168" lvl="0" indent="-104768" algn="l" rtl="0">
              <a:spcBef>
                <a:spcPts val="480"/>
              </a:spcBef>
              <a:spcAft>
                <a:spcPts val="0"/>
              </a:spcAft>
              <a:buSzPts val="2400"/>
              <a:buNone/>
            </a:pPr>
            <a:endParaRPr dirty="0"/>
          </a:p>
          <a:p>
            <a:pPr marL="557199" lvl="1" indent="-80956" algn="l" rtl="0">
              <a:spcBef>
                <a:spcPts val="420"/>
              </a:spcBef>
              <a:spcAft>
                <a:spcPts val="0"/>
              </a:spcAft>
              <a:buSzPts val="2100"/>
              <a:buNone/>
            </a:pPr>
            <a:endParaRPr dirty="0"/>
          </a:p>
          <a:p>
            <a:pPr marL="557199" lvl="1" indent="-80956" algn="l" rtl="0">
              <a:spcBef>
                <a:spcPts val="420"/>
              </a:spcBef>
              <a:spcAft>
                <a:spcPts val="0"/>
              </a:spcAft>
              <a:buSzPts val="2100"/>
              <a:buNone/>
            </a:pPr>
            <a:endParaRPr dirty="0"/>
          </a:p>
        </p:txBody>
      </p:sp>
    </p:spTree>
  </p:cSld>
  <p:clrMapOvr>
    <a:masterClrMapping/>
  </p:clrMapOvr>
</p:sld>
</file>

<file path=ppt/theme/theme1.xml><?xml version="1.0" encoding="utf-8"?>
<a:theme xmlns:a="http://schemas.openxmlformats.org/drawingml/2006/main" name="dan-berkeley-nlp-v1">
  <a:themeElements>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4396</TotalTime>
  <Words>1963</Words>
  <Application>Microsoft Macintosh PowerPoint</Application>
  <PresentationFormat>On-screen Show (16:9)</PresentationFormat>
  <Paragraphs>385</Paragraphs>
  <Slides>42</Slides>
  <Notes>39</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Noto Sans Symbols</vt:lpstr>
      <vt:lpstr>Arial</vt:lpstr>
      <vt:lpstr>Calibri</vt:lpstr>
      <vt:lpstr>Courier New</vt:lpstr>
      <vt:lpstr>Palatino</vt:lpstr>
      <vt:lpstr>Wingdings</vt:lpstr>
      <vt:lpstr>dan-berkeley-nlp-v1</vt:lpstr>
      <vt:lpstr>CS 188: Artificial Intelligence </vt:lpstr>
      <vt:lpstr>Sci-Fi AI?</vt:lpstr>
      <vt:lpstr>News AI</vt:lpstr>
      <vt:lpstr>PowerPoint Presentation</vt:lpstr>
      <vt:lpstr>PowerPoint Presentation</vt:lpstr>
      <vt:lpstr>PowerPoint Presentation</vt:lpstr>
      <vt:lpstr>CS 188: Artificial Intelligence </vt:lpstr>
      <vt:lpstr>Course Staff</vt:lpstr>
      <vt:lpstr>Course Information</vt:lpstr>
      <vt:lpstr>Prerequisites</vt:lpstr>
      <vt:lpstr>Course Format – Direct Instructions</vt:lpstr>
      <vt:lpstr>Course Format - Grade Breakdown</vt:lpstr>
      <vt:lpstr>Course Format - Assessments</vt:lpstr>
      <vt:lpstr>Some Historical Statistics</vt:lpstr>
      <vt:lpstr>Course Principles</vt:lpstr>
      <vt:lpstr>Course Principles</vt:lpstr>
      <vt:lpstr>Course Principles – Student Wellness</vt:lpstr>
      <vt:lpstr>Course Principles</vt:lpstr>
      <vt:lpstr>Textbook</vt:lpstr>
      <vt:lpstr>Today</vt:lpstr>
      <vt:lpstr>A (Short) History of AI</vt:lpstr>
      <vt:lpstr>A short prehistory of AI</vt:lpstr>
      <vt:lpstr>AI’s official birth: Dartmouth, 1956</vt:lpstr>
      <vt:lpstr>PowerPoint Presentation</vt:lpstr>
      <vt:lpstr>A (Short) History of AI</vt:lpstr>
      <vt:lpstr>AI as Designing Rational Agents</vt:lpstr>
      <vt:lpstr>Agents and environments</vt:lpstr>
      <vt:lpstr>A human agent in Pacman</vt:lpstr>
      <vt:lpstr>The task environment - PEAS</vt:lpstr>
      <vt:lpstr>PEAS: Automated taxi</vt:lpstr>
      <vt:lpstr>PEAS: Medical diagnosis system</vt:lpstr>
      <vt:lpstr>Environment types</vt:lpstr>
      <vt:lpstr>Agent design</vt:lpstr>
      <vt:lpstr>Simple reflex agents</vt:lpstr>
      <vt:lpstr>Pacman agent program in Python</vt:lpstr>
      <vt:lpstr>Eat adjacent dot, if any</vt:lpstr>
      <vt:lpstr>Eat adjacent dot, if any</vt:lpstr>
      <vt:lpstr>Pacman agent contd.</vt:lpstr>
      <vt:lpstr>Model-based agents</vt:lpstr>
      <vt:lpstr>Goal-based agents</vt:lpstr>
      <vt:lpstr>Spectrum of representations</vt:lpstr>
      <vt:lpstr>Outline of the course</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188: Artificial Intelligence </dc:title>
  <dc:creator>Preferred Customer</dc:creator>
  <cp:lastModifiedBy>Angela Liu</cp:lastModifiedBy>
  <cp:revision>44</cp:revision>
  <cp:lastPrinted>2022-06-21T06:17:42Z</cp:lastPrinted>
  <dcterms:created xsi:type="dcterms:W3CDTF">2004-08-27T04:16:05Z</dcterms:created>
  <dcterms:modified xsi:type="dcterms:W3CDTF">2022-06-21T06:19:16Z</dcterms:modified>
</cp:coreProperties>
</file>