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tags/tag4.xml" ContentType="application/vnd.openxmlformats-officedocument.presentationml.tags+xml"/>
  <Override PartName="/ppt/ink/ink2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3.xml" ContentType="application/inkml+xml"/>
  <Override PartName="/ppt/tags/tag9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3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4.xml" ContentType="application/vnd.openxmlformats-officedocument.presentationml.notesSlide+xml"/>
  <Override PartName="/ppt/ink/ink17.xml" ContentType="application/inkml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5"/>
  </p:notesMasterIdLst>
  <p:handoutMasterIdLst>
    <p:handoutMasterId r:id="rId26"/>
  </p:handoutMasterIdLst>
  <p:sldIdLst>
    <p:sldId id="455" r:id="rId2"/>
    <p:sldId id="423" r:id="rId3"/>
    <p:sldId id="432" r:id="rId4"/>
    <p:sldId id="296" r:id="rId5"/>
    <p:sldId id="456" r:id="rId6"/>
    <p:sldId id="305" r:id="rId7"/>
    <p:sldId id="449" r:id="rId8"/>
    <p:sldId id="311" r:id="rId9"/>
    <p:sldId id="312" r:id="rId10"/>
    <p:sldId id="333" r:id="rId11"/>
    <p:sldId id="355" r:id="rId12"/>
    <p:sldId id="335" r:id="rId13"/>
    <p:sldId id="436" r:id="rId14"/>
    <p:sldId id="336" r:id="rId15"/>
    <p:sldId id="337" r:id="rId16"/>
    <p:sldId id="338" r:id="rId17"/>
    <p:sldId id="452" r:id="rId18"/>
    <p:sldId id="398" r:id="rId19"/>
    <p:sldId id="395" r:id="rId20"/>
    <p:sldId id="396" r:id="rId21"/>
    <p:sldId id="457" r:id="rId22"/>
    <p:sldId id="397" r:id="rId23"/>
    <p:sldId id="454" r:id="rId24"/>
  </p:sldIdLst>
  <p:sldSz cx="12192000" cy="6858000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FF"/>
    <a:srgbClr val="CC00CC"/>
    <a:srgbClr val="80EFFF"/>
    <a:srgbClr val="FFFF00"/>
    <a:srgbClr val="FF3300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5" autoAdjust="0"/>
    <p:restoredTop sz="95714" autoAdjust="0"/>
  </p:normalViewPr>
  <p:slideViewPr>
    <p:cSldViewPr>
      <p:cViewPr varScale="1">
        <p:scale>
          <a:sx n="122" d="100"/>
          <a:sy n="122" d="100"/>
        </p:scale>
        <p:origin x="9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472"/>
    </inkml:context>
    <inkml:brush xml:id="br0">
      <inkml:brushProperty name="height" value="0.053" units="cm"/>
      <inkml:brushProperty name="color" value="#FF0000"/>
    </inkml:brush>
  </inkml:definitions>
  <inkml:trace contextRef="#ctx0" brushRef="#br0">21821 3522 7986,'7'-23'0,"-3"2"0,-3 5 0,1 3 276,2 5 0,-3-3 0,3 3 1662,-2-3-142,-2 4-664,0 1-549,0 6 1,0 6-178,0 2 1,-2 9 196,-2 3 1,-3 5-185,-5 4 1,0 1-36,-1 3 1,1 3-289,-1-3 1,1 2-193,0-2 0,3 1 220,1-5-1158,0 6 724,1-9 0,-3 4-2256,6-5 1303,0-6 684,4-1 0,0-10-1756,0 1 1190,0-7 517,0 4 0,6-12 56,2-2 1,-1-8 571,1-5 0,0-2 0,5-2 0,-1-6 0,0 0 0</inkml:trace>
  <inkml:trace contextRef="#ctx0" brushRef="#br0" timeOffset="1">21871 3559 7986,'11'-19'171,"-3"3"0,2-2 354,-6 1 1,1 2 15,-1 7 1,-2 1 1009,2 3-376,-3 2-564,-1-3 0,2 6 773,2 3-677,-3 3-344,10 6 1,-9 5 733,2 2-567,3 4-152,-6 0-339,5 7 51,-6-5 0,4 6-169,0-3 0,0-2-412,-4 6 1,0-5 357,0 1 0,4 1-307,0-1 0,0 0-1272,-4-4 0,2-2 647,2-2 0,-3-3-1754,3-6 2112,-2-5 0,-4-4-367,-2-11 1074,3-1 0,-16-14 0,4 4 0</inkml:trace>
  <inkml:trace contextRef="#ctx0" brushRef="#br0" timeOffset="2">21784 3733 7986,'-13'0'0,"1"0"0,4 0 0,-1 0-5,1-5-1,1 3 5,2-9 1,10 6 0,4-4 0,7 3 0,5 1 0,4 3 0,4-7 0,-2 7 677,6-3 1,-5 4-1764,1 1 0,1 0 1086,-1 0 0,0 0 0,-4 0 0</inkml:trace>
  <inkml:trace contextRef="#ctx0" brushRef="#br0" timeOffset="3">21722 3225 7974,'-13'0'0,"-5"0"0,5 0 368,-4 0 56,-2 0-272,0 0 0,-8 6 185,-2 7-113,-2 5-764,-1 12 1180,-4 2-337,4 5 0,1 6 123,2 2-268,8 3 24,3 2 0,11 0 10,3-1 1,8-5-78,5-2 1,7 0-126,5 0 0,5-5 99,7-4 0,0-1-322,9 1 0,-2-3 99,1-5 1,3-2-15,6-2 1,-6-4 73,-3-9 1,-1-3 56,1-5 0,-1-7-19,6-5-150,-6 0 69,8-17 1,-11 1-127,0-13-462,-5 2 683,-1-9-737,-11 4 837,4-6 0,-17 1-124,-3-1 452,-3 0-248,-1 1 0,-11-1-39,-6 1 342,-5-1-240,-8 6 0,-6-2 30,-5 9 1,-6 4 331,2 13 1,-4 2-318,0 5 1,0 2-28,4 3 1,2 2-501,6 6 0,5 0 108,3 0 0,5 6-813,3 2 0,8-1 1528,9 1-562,3 6 0,1 0 0,0 4 0</inkml:trace>
  <inkml:trace contextRef="#ctx0" brushRef="#br0" timeOffset="4">24401 3535 8052,'6'-13'-560,"-5"1"-700,3-1 840,-2 7 2716,-2-5-237,0 9-382,0-3-1300,0 10 1,0 3 267,0 9 1,0-2-198,0 6 0,0 4-274,0 4 1,0 4 56,0-4 1,0-1-453,0-3 1,0 3 35,0-3 1,0 1-766,0-10 1,0 5 294,0-4 0,1-2-904,3-7 1559,-2-2 0,9-12 0,-4-1 0</inkml:trace>
  <inkml:trace contextRef="#ctx0" brushRef="#br0" timeOffset="5">24439 3411 8052,'6'0'0,"1"0"0,-2 0 459,-4 0-172,10 0 0,-8 0 518,5 0-445,0 0 0,5 0-1,-1 0 0,5 0 39,-1 0 1,6 1-312,-1 3 0,-2-1 106,2 5 1,-2-4-211,2 5 1,-3-3 113,-6 3 1,-4 2-276,1-3 0,-7-1 38,3 1 0,-7 0-103,-6 5 1,-2-1 60,-10 1 0,3-5 87,-4 0 1,1-4-2,-5 5 0,0-7 70,0 2 0,6 2 103,2-2 1,4 0-95,0-4 1,1 0 406,-1 0-226,1 0-72,5 0-237,2 0-102,16 0 1,1 0-67,9 0 1,1 0 116,-6 0 0,6 0-29,-1 0 0,-3 4 43,-2 1 1,2 4 117,-1-1 0,-2 3 22,-7 2 0,2-1 173,-6 1 1,0 0 266,-4 4 1,-5-3-201,-3 2 1,-8-2 21,0-1 0,-5-2-146,5-3 1,-2 1-234,1-4 1,3 3 54,-2-4-575,2 0 0,2-4 134,-1 0 0,5 0 545,0 0 0,-1 0 0,-3 0 0</inkml:trace>
  <inkml:trace contextRef="#ctx0" brushRef="#br0" timeOffset="6">24488 3274 8052,'-19'0'134,"-6"-1"231,0-3-177,0 2 1,-10-3 57,2 5 0,-3 1-14,-1 3 0,-5 7 52,1 6 0,-2 9-38,2-1 0,4 9-187,-1 4 0,13 3 144,13 4 0,5 5 0,7 0 0,8-5 28,9 5 1,8-5 14,12 1 1,11-4-455,6-4 1,1-7-111,3-2 0,0 0 186,4-4 0,-29-13 0,2-1 89,-1-1 0,2-3 1,0-2-1,-1-2 119,1 2 1,-1-2 0,1-3 0,-1-2-86,32-7 1,-7-13-185,-6-7 1,-10-11 131,-7-5 0,-6-3-15,-11-2 1,-2-1 706,-5-3 1,-8-2-263,-5-6 0,-7 1 128,-9 3 0,-9-1-155,-8 5 1,-4 8 296,-5 8 0,-3 12-333,-9 10 0,-4 3-359,-8 5 1,7 2-957,-3 6 0,9 2 662,4 2 0,5 3-3455,6 5 3802,7 6 0,0 1 0,9 6 0,6 0 0,5 0 0</inkml:trace>
  <inkml:trace contextRef="#ctx0" brushRef="#br0" timeOffset="7">22020 4279 7951,'-7'0'0,"-4"0"1064,4 0-149,0 0 5,-4 0-226,9 0 391,-3 0-702,5 0 1,7 1 18,5 3 1,8 9-59,8 7 0,1 4 125,9 1 1,-4 5-108,7 3 0,4 3-301,0 1 0,1 2 102,3 2 0,-6-7-123,6 4 1,-3-9 101,-1 0 0,0-7 93,-4-2 1,-8-5-324,0 2 1,-9-5 56,-4-3 1,-9 0-75,2-5 6,-4 1-1131,-2-5 635,-1 0 0,-6-2-50,0-2 0,0 1-703,0-5 0,0 4 646,0-4 0,-4-1-1211,-1-3 1913,-4 5 0,2-4 0,-6 4 0</inkml:trace>
  <inkml:trace contextRef="#ctx0" brushRef="#br0" timeOffset="8">22528 4787 7951,'0'13'0,"0"-5"-267,0 0 0,0-4-937,0 5 2772,6-1-939,1 4 0,1-3 480,0-1 1,5-1-543,3 1 0,6 2 119,-1-6 0,1 5-224,-1 0 1,5-4-77,-6-1 1,5 2-125,-8-2 0,3 0-23,-3-4 0,-1-1-12,-3-3 0,-2-3 0,-3-6 1,2 1-170,-6 0 0,1-6 100,0-3 0,-4 2 64,3-2 0,-2 4-14,-2-3 1,0 3-1118,0-3 0,0 4 909,0 0 0,-6 2 0,-1 2 0</inkml:trace>
  <inkml:trace contextRef="#ctx0" brushRef="#br0" timeOffset="9">23694 5135 7897,'-12'-5'-1048,"-1"1"720,1-5 1,0 6-66,-1-5 2009,1 5-1034,-1-8 1,0 9 77,-4-2-1,3-3-318,-4 6 1,0-4 385,-2 5-511,-4 5-137,0 2 1,-1 5-87,0 1 113,0 5 1,-2 1 45,2 6 1,-3 0 63,8-1 0,2 3-2,1 2 1,5-3-21,3 3 1,4-7-278,5-2 1,3-4 66,5 0 0,2-4-297,10-3 0,1-2 47,4-3 0,4-3-100,0 3 1,1-2-888,-1-2 0,-3-5 28,3 1 1225,-3 0 0,-1-1 0,0-2 0</inkml:trace>
  <inkml:trace contextRef="#ctx0" brushRef="#br0" timeOffset="10">23297 4862 7897,'-25'0'-1693,"1"0"1302,-1 0 1953,-5 0-979,3 5 0,-4-1 77,2 9-673,-3-4 87,-5 15 1,0 1 389,-1 8-232,7 3 1,2 6-14,8 4 1,3 2 0,6 2 0,5-1-240,3 1 0,8-1 250,4 1 0,10 0-143,7-1 0,5-5 110,7-2 1,7-5-223,6-4 0,2-1 28,10-3 1,-2-10-33,6-3 1,-1-3 187,1-9 1,4-5-152,-31-2 1,1-3 0,-3-2 0,0-2-189,1-1 0,-1-2 0,-5-2 1,-1-2 35,23-24 1,-9-5-150,-3-8 0,-11 2 111,-6-6 0,-7 4 188,-10-4 1,-2-5-1,-6-7 1,-5 31 0,-1 1 54,-1-2 0,-3 1 0,-2 0 0,-3 1 155,-1 2 1,-1 2 0,-4 4-1,-1 2 20,-28-22 0,-1 16 268,-7 5 1,-4 14-175,-4 10 0,-1 4-338,0 1 1,11 3 82,2 5 1,14 0-1138,11 9 0,10-3 566,7-2 0,5 2 496,7 2 0,0-2 0,0 4 0</inkml:trace>
  <inkml:trace contextRef="#ctx0" brushRef="#br0" timeOffset="11">24538 4279 8118,'19'-6'-582,"-2"-1"-728,-9-5 874,3 0 2968,-4-1-701,0 6 198,-2 2-1418,-10 5 1,-2 1-58,-6 3 1,-4 9-174,-4 7 0,-4 9-115,-4 4 0,-3 5-16,-5 3 1,0-1-397,0 5 1,0 1 98,-1 3 1,1 0-215,0-4 0,0-2-731,-1-6 1,8-9 490,5-4 1,6-11-855,7-1 0,3-8 585,1 1 0,5-5-240,-1-5 0,3-1 1010,1-7 0,0-5 0,0-1 0</inkml:trace>
  <inkml:trace contextRef="#ctx0" brushRef="#br0" timeOffset="12">24066 4638 8040,'7'0'220,"4"0"183,-9 0 327,3 0-163,1 0 0,-5 2-29,3 2 764,-8 3-794,3 11 0,-6-4 370,3 2-542,-3 3 1,-4 1 89,3 5 0,-2-2-152,6-2 1,-5 1-231,5-6 0,0 1 114,4-5 1,6-1-3,2-3 1,9-2 102,3-6 1,9-7-1518,4-5 1,9-6 1257,3-7 0,3-5 0,2-2 0</inkml:trace>
  <inkml:trace contextRef="#ctx0" brushRef="#br0" timeOffset="13">21238 2480 7986,'0'-6'487,"0"0"739,0 1-565,0 3-337,0-3-124,0 5 0,0 5 241,0 3 0,-1 9-147,-4 4 0,4 3-229,-3 5 160,3-2 56,1 8-587,0-8 263,-6 8 1,5-8-461,-3 2 0,2-9 160,2-3-976,0 2 648,0-5 123,0-2-483,0-6 0,0-8 1031,0-2 0,0-8 0,0-7 0</inkml:trace>
  <inkml:trace contextRef="#ctx0" brushRef="#br0" timeOffset="14">21188 2493 7986,'0'-13'-201,"0"7"731,0-5 93,0 9 18,0-9-416,6 4 1,-3 0 0,5 3 76,2 3 1,1 1 35,1 0-460,0 0 161,1 0 0,-1 0 268,1 0-420,-1 0 149,0 5-1,-5-3 268,-1 9-180,-6-10 1,0 10-124,0-3 0,0 3 79,0 2 1,-6-1-228,-2 1 1,1-5 88,-1 0 0,0 0-666,-5 5 0,5-5 369,0 0 1,5-3-1697,-1 3 2052,-3-5 0,6 2 0,-5-5 0</inkml:trace>
  <inkml:trace contextRef="#ctx0" brushRef="#br0" timeOffset="15">21672 2431 7879,'-5'-7'-55,"2"1"162,-5 6 0,4 0 323,-5 0-269,6 0 0,-3-4 198,1 0 1,3 0 219,-7 4-227,1 0 0,-4 6-92,-1 2 1,0 3 130,-4 1 1,2 5-127,-6-1 0,6 6-171,-2-1 1,4 2-114,0 2 1,2 4-274,3 0 1,2-4-822,6-4 0,2-6 589,2 1 0,8-3 524,9-5 0,8 3 0,3-4 0</inkml:trace>
  <inkml:trace contextRef="#ctx0" brushRef="#br0" timeOffset="16">21883 2406 7625,'0'-12'0,"-1"3"0,-3 1 0,2 5 0,-5-2 0,3 5 0,1 0 0,-5 0 0,4 9 0,-4 4 0,-1 8 0,-3-1 0,-2 8 0,-2 1 0,2 5 0,-3-1 0,4-1 0,0 1 1672,1-5 0,-1 6-190,1-5-1661,5 0 1,-3-10-1807,6-2 1333,0-3-1197,10-8 817,-5 0 1032,10-12 0,-4-6 0,5-7 0</inkml:trace>
  <inkml:trace contextRef="#ctx0" brushRef="#br0" timeOffset="17">21871 2394 8142,'0'-7'4589,"0"1"-4064,0 6 1,0 6-45,0 2 1,1 9-118,3 3 0,-1 4-321,5 0 1,-4 3 113,5 2 1,-7-2-681,3 6 0,0-4-927,-1 4 0,2-7 822,-2-1 0,-3-1-2469,3-8 3097,-2 1 0,-2-10 0,0-2 0</inkml:trace>
  <inkml:trace contextRef="#ctx0" brushRef="#br0" timeOffset="18">21722 2592 7879,'-13'0'1147,"7"0"-243,0 0-232,6 0-156,0 0-232,6-5 1,2 3-555,8-2 246,4 3 1,6-3-1039,3-1 1,-3-3 606,3 4 1,1 0 454,-1 4 0,0-6 0,-4-1 0</inkml:trace>
  <inkml:trace contextRef="#ctx0" brushRef="#br0" timeOffset="19">22131 2356 10526,'13'7'1232,"-1"10"1,-4-7-1116,1 10 1,-3 1-414,3 4 0,-4 5 259,-5 3-2859,0 3 2658,-11 1 0,-8 6 0,-13 1 0</inkml:trace>
  <inkml:trace contextRef="#ctx0" brushRef="#br0" timeOffset="20">25071 2456 8109,'0'-7'345,"0"1"1974,0 6-1466,0 0 0,0 7-283,0 6 0,0 4-211,0 8 1,0 0-218,0 0 1,0 4 52,0 0 1,0 0-407,0-4 1,2-1 253,2 1 0,-3-6-1944,3-2 67,-2-3 376,-2-7 0,0-3 1458,0-8 0,0-9 0,0-6 0</inkml:trace>
  <inkml:trace contextRef="#ctx0" brushRef="#br0" timeOffset="21">25084 2369 8109,'0'-13'438,"0"7"1,0-1-109,0 3 175,0 2-331,0-3 0,5 1 173,3-1 54,3 1-127,2 4 1,3 2 111,1 2-423,5 3 78,-8 0 0,4 8-252,-6-3 184,1 3 0,-2-1 155,-3 3 0,-3-2 43,-5 5 0,-5-3-452,-3 4 0,-3-6 160,-2 1 0,-1-2-181,-2-2 1,2 1 114,-3-1 1,4-5-585,0-3 429,1-2 342,-1-2 0,7 0 0,0 0 0</inkml:trace>
  <inkml:trace contextRef="#ctx0" brushRef="#br0" timeOffset="22">25505 2394 8107,'-1'-9'850,"-3"1"-112,3 5-70,-10-8-403,4 10 1,-2-9 167,1 6 1,4 1-117,-4 8 1,-1 1-145,-3 7 1,0 5 63,-1 2 0,1 8-183,-1 1 1,2 1 131,3-1 0,-2-3-600,6 3 0,0-3-283,4-1 1,0-4-504,0 0 1,10-6 1199,2 1 0,9-7 0,-2-4 0</inkml:trace>
  <inkml:trace contextRef="#ctx0" brushRef="#br0" timeOffset="23">25754 2332 8107,'-13'0'0,"6"-6"0,0 5 0,3-3 1262,3 2-749,-5 2 0,2 2 1239,0 2-1187,0 8 0,3 7-55,-4 6 1,4 4-179,-3 0 1,-2 10-560,2-2 0,-1 3 232,1-3 1,2 0-226,-2 1 1,-1-3 236,0-2 1,1-4-2789,4-8 2771,0-3 0,0-6 0,0 1 0</inkml:trace>
  <inkml:trace contextRef="#ctx0" brushRef="#br0" timeOffset="24">25716 2381 8107,'0'-12'805,"-5"-1"0,3 5-279,-2 0-153,3 0-195,1 1 1,4 0 236,0 3 374,11 2-404,-6-3 1,10 5-139,-3 0 1,-2 0-158,3 0 1,1 0-319,-2 0 187,1 5 1,-5-2-347,1 5 1,-2 1 314,-3 3 0,2 2-320,-6 2 1,-2-2 195,-6 3 1,-3-4-36,-5 0 0,0 2 62,-1-3 0,1 4 227,-1-8 0,0-1-92,-4 1 1,3-4 34,-2 4-8,2-5 0,2 3 49,-1-6 361,6 0-222,2 0-153,5 0 1,1 0-48,3 0 1,3 0-303,6 0 1,-1 0 79,0 0 1,2 0 130,3 0 0,-8 1 86,4 3 0,-4 3-75,4 5 1,-6-3 273,-3-1 0,-3 0-77,-1 5 0,0 0 144,0 4 0,-5-3-53,-4 2 0,-2-3-68,-1-5 0,0 3-166,-1-3 1,1-2-238,-1-2 1,0 1-1066,-4 0 937,3-1 0,-2-6 10,7-2 400,-2-3 0,-1-11 0,-7-1 0</inkml:trace>
  <inkml:trace contextRef="#ctx0" brushRef="#br0" timeOffset="25">26076 2183 8013,'18'12'427,"1"1"1,3 0-367,3 4 0,-3 6-61,7 6 0,-3 6 1210,-1-2 0,-6 3-487,-2 1 1,-5 0-722,-3 0 0,-15 0 59,-10 1 0,-16-2-2423,-5-3 2082,-14 2 1,0-3 0,20-13 0,0-1 0</inkml:trace>
  <inkml:trace contextRef="#ctx0" brushRef="#br0" timeOffset="26">22553 5978 7956,'-12'0'541,"-1"0"-441,1 0 1,5 1 318,3 3 1,-2-1 624,2 5 0,0 6-326,4 7-433,0 2 0,5 5-212,4 5 1,-2 0 94,1 8 0,-1-1-129,1 2 1,2-4 117,-6 4 0,1-9-464,-1-4 1,-2-5 228,2-3 0,-3-3-1440,-1-6 758,0-5 1,0-3-250,0-8 1,0-3 231,0-5 777,0-6 0,0-1 0,0-6 0</inkml:trace>
  <inkml:trace contextRef="#ctx0" brushRef="#br0" timeOffset="27">22578 5928 9214,'0'-7'643,"1"-2"-282,3 5 166,3 0-246,6 4 0,-1 0-374,0 0 99,1 0 0,-1 5-213,1 3 1,-2 3 195,-3 2 0,2-1-37,-6 1 0,0 0-30,-4 4 0,-2-3 280,-2 2 1,-3 2-46,-5-1 1,0 3 34,-1-3 1,-3-1-184,-1-3 1,1-5-163,3 0 1,1-1-2129,-1 1 1193,6-2 1088,2-6 0,10 0 0,2 0 0</inkml:trace>
  <inkml:trace contextRef="#ctx0" brushRef="#br0" timeOffset="28">22888 5978 7956,'12'0'355,"-3"0"754,-1 0-654,-5 0-483,2 0 195,-5 5 0,-5-2 490,-4 5-356,-2 1 0,-2 3-27,-4 1 0,2 4-38,-6 4 0,5 0 73,-5 4 1,6-3-88,-2 7 0,5-3-254,4-1 0,2-1 107,6 1 1,0-4-673,0 0 0,7-8-129,5 0 1,8-2-439,9-7 1,1 0 1163,3-4 0,8-11 0,-2-3 0</inkml:trace>
  <inkml:trace contextRef="#ctx0" brushRef="#br0" timeOffset="29">23384 6077 7873,'-5'-7'-846,"3"-4"0,-5 8 456,3-5 2247,-3 5-1200,0-2 0,-4 5-146,3 0 1,1 0-38,-1 0 1,-2 1 339,-6 3-516,2 9 0,-4 2 76,6 6 0,-1-5-96,1 5 1,1 0-231,3 3 0,2 0 110,6-4 1,0 3 82,0-7 0,7 5-268,5-5 1,4-1-1516,8-6 0,0-4 537,9-5 0,0 0 1005,4 0 0,0-11 0,1-3 0</inkml:trace>
  <inkml:trace contextRef="#ctx0" brushRef="#br0" timeOffset="30">23682 5941 7859,'5'-13'0,"-3"1"-1045,3 0 719,-5 5 0,0-4 1666,0 2-235,6-2 841,-5 4-866,5-4-473,-6 10 1,0-2-171,0 12 0,0 2-47,0 13 1,-2 1-72,-2 12 0,1-1 84,-5 10 0,5 2-262,-1 2 1,-1 1-244,1-10 1,-1 4-386,5-3 1,0 2 378,0-7 1,0-4-1623,0-12 1,0-3 201,0-6 1528,0-5 0,6-2 0,1-5 0</inkml:trace>
  <inkml:trace contextRef="#ctx0" brushRef="#br0" timeOffset="31">24017 5978 7859,'5'-7'-1696,"-3"0"3136,2 3-390,-3 3 135,-1-5-368,0 1-418,0 3 1,0-2-2,0 8 0,-5 7 8,-4 6 0,-2 5-214,-1-1 1,4 6 12,-1 2 1,1 1-127,-4-1 0,-1-1 84,1 5 1,1-6-380,3 2 0,-2-4 154,6-4 0,-4-3-919,3-6 0,1 1-14,4-1-1914,0-5 2909,0-2 0,0-5 0</inkml:trace>
  <inkml:trace contextRef="#ctx0" brushRef="#br0" timeOffset="32">23992 5941 7859,'12'0'-1691,"-3"-4"1300,-1-1 2277,0 1-556,-1-1-803,4 3 0,-8-2-22,5 8 0,-5 9-47,1 8 317,3 2-440,-6 2 0,5 5-11,-6 3-138,0 3 0,1 5-447,3 1 1,-2-2 236,2-7 1,-1 1 214,1-5 1,-3 0 20,3-4 1,-1-6 57,1-2-375,-2-9 105,-2 3 0,-7-10 0,-6 5 0</inkml:trace>
  <inkml:trace contextRef="#ctx0" brushRef="#br0" timeOffset="33">23880 6214 7859,'-12'0'2647,"0"0"-2462,-1 0 0,6-2 27,3-2 1,4 3 3,4-3 0,9-2-479,7 2 1,4-2-656,1 2 1,-1 2 660,1-7 257,0 6 0,5-2 0,2 5 0</inkml:trace>
  <inkml:trace contextRef="#ctx0" brushRef="#br0" timeOffset="34">24315 6238 7859,'-9'0'-273,"1"0"2059,0 0-1244,-5 0 1,5 0 849,0 0-665,5 6-624,-2 1 1,5 5-176,0 1 0,0-1-374,0 0 1,0 5-1031,0-1 0,-2 2 289,-2-1 1187,3-3 0,-5 9 0,6-4 0</inkml:trace>
  <inkml:trace contextRef="#ctx0" brushRef="#br0" timeOffset="35">24525 6028 9250,'7'5'799,"-1"-4"1,-6 6-399,0-3 299,0 3-358,0 6 1,0 1 150,0 2-424,0 3 18,0 12 1,0-4 124,0 6 1,0-4 26,0 4 0,0-4-27,0 4 1,0-9-1,0 1 1,0-9 265,0 1-144,0-4-116,0-6-218,0-7 0,-6-12 0,-1-7 0</inkml:trace>
  <inkml:trace contextRef="#ctx0" brushRef="#br0" timeOffset="36">24538 6052 7859,'12'-12'81,"-5"5"92,4-4 0,-8 8 238,5-5 0,-4 5-87,5-1 0,-5-1 83,4 0 1,0 0 164,5 1-388,-1 2 1,0-3 41,1 5 0,-1 1-181,1 3 1,-5-1-103,0 5 1,-5 1-86,1 3 1,-2 1-220,-2-1 0,0 0 215,0 1 0,-6-1-25,-2 1 1,-5 3 24,-3 1 1,2-1 50,-3-3 1,2-2 53,-1-3 1,2 3 36,-3-3 0,8-2 269,1-2 577,-1 3-284,2-6-220,2 5-204,5-6 0,5 0-13,4 0 0,6 0-574,1 0 1,5 0 220,-4 0 0,3 0 61,-3 0 0,1 1 125,-2 3 1,-2-1-6,3 5 1,-5 2 49,-4 6 0,-2-2 17,-6 3 0,0 1-94,0-2 1,-6 2 55,-2-1 0,-3-4-254,-1 4 1,-5-8 71,0 0 0,0-2-124,0 1 0,3-3-1,-2-5 0,2-1-14,1-3 0,1 1-218,0-5 0,1-5 561,2-3 0,-7-6 0,2 3 0</inkml:trace>
  <inkml:trace contextRef="#ctx0" brushRef="#br0" timeOffset="37">24860 5817 7915,'18'7'0,"2"4"2056,4-3-1336,7 3 1,0 7 0,7 2 1,-5 9-294,0 5 0,-10 3-332,2 4 0,-14 2 64,-3 2 0,-13 2-1227,-12-6 0,-9 6 672,-15-1 1,-9 2-1,22-23 1,0 0-1</inkml:trace>
  <inkml:trace contextRef="#ctx0" brushRef="#br0" timeOffset="38">20382 3311 7986,'-12'0'-252,"-1"0"527,6 0 19,2 0 484,5 0-6,0 0 0,7 0-436,5 0 0,2 0-211,7 0 0,-1 0 120,5 0 0,0 0-652,0 0 0,-2 0 275,-2 0 0,2-1-218,-2-3 0,-2 3-134,2-4 0,-6 3-424,2-2 0,-8 2 908,-1-2 0,1-3 0,3 0 0</inkml:trace>
  <inkml:trace contextRef="#ctx0" brushRef="#br0" timeOffset="39">20556 3175 8032,'-13'-6'802,"6"0"-27,-4-1-230,10 1-35,-10 6 115,10 0-39,-5 0-279,6 6 1,0 1-239,0 5 0,0 2 102,0 2 1,0-1-443,0 6 0,0-4 249,0 3 1,0 0-1158,0 0 1,6 2 159,2-5 1019,-3-1 0,12 8 0,-3 2 0</inkml:trace>
  <inkml:trace contextRef="#ctx0" brushRef="#br0" timeOffset="40">20990 3274 8125,'0'-12'-279,"0"-1"647,0 1-253,-6 0 0,4 1 63,-7 2 1,5 4 20,-4 5 1,-2-4 72,-6 0-315,2-1 59,-4 11 1,2-3 146,-1 5-40,-5 0 1,8 9-41,-2-1 1,2 2 51,1-1 1,7-2-201,1 6 0,0-6 97,1 1 1,0-2-99,4-2 1,5-3 96,3-1 0,3-5-324,2 1 0,1-3-33,2-1 0,2-5-18,3-4 0,1-2 130,-6-1 1,5 0 87,-4-1 0,-2 1 381,-7-1 1,3 1 17,-3 0 200,-2-1 0,1 2 29,-3 3-232,-3 2 1,3 6 31,-8 0 0,3 6-54,-3 2 1,-2 3-248,2 2 0,0 3 126,4 1 1,0 1-767,0-2 0,0-2 343,0 2 0,0-2 296,0-1 0,0-1 0,0 0 0</inkml:trace>
  <inkml:trace contextRef="#ctx0" brushRef="#br0" timeOffset="41">20432 3733 8029,'-7'0'721,"1"0"21,6 0-246,-5 0 178,3 0 4,-3-5-223,5 3-264,0-3 153,0 5-185,0 0 1,5 0-758,4 0 480,7-6 1,-1 5-779,6-3 1,-4 2 453,3 2 1,1 0-256,4 0 0,-2 0 697,-2 0 0,8 0 0,-3 0 0</inkml:trace>
  <inkml:trace contextRef="#ctx0" brushRef="#br0" timeOffset="42">20977 3621 8029,'0'-6'0,"-1"-4"0,-3 6 0,1 0 0,-5 4 0,5-6 0,-8 5 0,3-3-613,-3 8 440,4 3 0,-4 5-9,3 0 993,-9 1-509,3 5 1,-4-4-17,6 2 1,4 2-95,-1-1 1,3 3 51,-3-3-106,4-1 1,5-3-179,0-1 0,0-4 65,0 1 1,5-7-211,4 3 0,2-4 89,1-1 0,2-1-260,2-4 1,0-1 131,4-7 0,-5 1-10,2-1 0,-3 1 118,-2 0 0,0-1 57,1 1 1,-2-1 255,-3 1 0,2 4-107,-6-1 0,4 5 716,-4-4-322,1 5 590,-5-2-716,0 5 1,0 5-65,0 3 0,0 3 89,0 2 1,1 1 28,3 2 1,-1-2-847,5 3 0,0-4 184,5 0 250,-1-1 0,6 1 0,1-1 0</inkml:trace>
  <inkml:trace contextRef="#ctx0" brushRef="#br0" timeOffset="43">25406 3287 9107,'-7'0'968,"16"0"-892,7 0 0,9 0-44,-4 0 1,2-2 106,2-2 1,4 3-755,0-3 1,4 2 64,-4 2 0,-2 0 550,-6 0 0,2-5 0,-3-2 0</inkml:trace>
  <inkml:trace contextRef="#ctx0" brushRef="#br0" timeOffset="44">25617 3163 8188,'-12'0'0,"-1"0"0,5 1-3,0 3 909,5 3-505,-3 5 1,2 1 26,0-1 1,0 6-34,4 3 0,0 2-1413,0 2 732,0 0 1,1-2-1687,4-2 1972,-4 2 0,10-9 0,-4 4 0</inkml:trace>
  <inkml:trace contextRef="#ctx0" brushRef="#br0" timeOffset="45">25915 3125 8052,'-7'0'-559,"1"-1"1641,6-3-224,-5 3-283,4-5 0,-5 7-158,6 4 1,0 1-300,0 7 1,0 3 112,0 1 1,0 5-242,0-1 1,0-1-72,0 5 1,0-3-157,0 7 1,0-4 72,0-4 0,0 1 110,0-6 1,0 5-361,0-5 1,0-3-135,0-5 55,0-5 358,0 2 0,4-6 159,0-3 0,2-3-117,-2-6 1,-1 1 35,5 0 1,-4-1 12,4 1 0,-4-1-27,5 1 1,-1 0 38,4-1 0,-3 2 12,-1 3 1,0-2-26,5 6 0,-1 0-44,0 4 1,-3 0-17,-1 0 1,-1 6-133,1 2 1,-2 3 34,-6 1 1,0 2 372,0 3 1,0-4 454,0 4 0,-6 1-2,-2-2 0,-5-1-345,-3-6 1,2 0-146,-2-4 0,2 3-8,1-4 0,1 0-506,0-4 1,3-1-213,1-3 0,5 1 592,-1-5 0,-3-1 0,0-3 0</inkml:trace>
  <inkml:trace contextRef="#ctx0" brushRef="#br0" timeOffset="46">25406 3820 8023,'0'-8'689,"0"-1"-297,0 7-135,0-9 1,4 8 187,0-5-374,6 5 0,-3-3-193,5 6 1,1-1-162,-1-3 1,5 2 220,-1-2 0,2 3-674,-1 1 1,-3 4 735,2 0 0,3 0 0,1-4 0</inkml:trace>
  <inkml:trace contextRef="#ctx0" brushRef="#br0" timeOffset="47">25952 3597 7945,'-7'0'704,"2"0"-546,-1 0 598,5 5-377,-5 2 1,6 5 112,0 1 90,0-1-281,0 6 0,0 1 121,0 6-622,0-5 187,0 3 0,0-5-458,0 3 406,0 2 0,0-9-501,0 2 338,0-7-55,0 2 93,0-10 74,0 5 1,0-8-40,0-2 93,0 3 0,6-9-52,2 6 1,3 0-7,1 4 1,2-4-132,3-1 1,-2 1 107,6 4 1,-5 2-95,5 2 1,-2-1 108,2 5 1,-3 0 79,-6 5 0,-5-4-10,-3 4 0,-4-4 441,-4 8 1,-4 1-63,-9-2 0,-2 5 179,-6-5 1,0 1-128,0-5 1,1-5-71,-1-3 1,4-2-600,0-2 1,6 0 227,-1 0 1,8-11 67,3-6 0,10-10 0,1-5 0</inkml:trace>
  <inkml:trace contextRef="#ctx0" brushRef="#br0" timeOffset="48">22454 6685 8026,'12'0'-4,"6"0"52,-4 0 0,11 0 300,-1 0 140,7-6-316,6 5 0,7-6 226,6 3-578,10 3 0,-22-4 0,2 0 207,4 3 1,3 0 0,2-2 0,2 0-280,6 1 0,2 1 0,1 0 0,0 0 249,3 2 0,2 0 0,3-2 0,1 0 43,-22 1 0,2-1 1,-1 1-1,0 0 1,-1 0-1,0 0-329,24 3 0,-1 0 0,-1-1 0,1 1 353,-23 1 0,0 0 0,0-1 0,21 0 0,0 1-269,-20-1 0,1 1 1,-1 0-1,17-2 1,-1 1 60,3 0 0,-1 0 0,-8-1 0,-2-1-108,-6 0 1,-1 0 0,1 0 0,-2 0 45,-2 0 0,-1 0 1,-4 0-1,-2-1 50,-3-1 0,-2 0 0,19-1 191,-12-5 1,-9 3-384,-11-3 348,-9 5 0,-7-2 0</inkml:trace>
  <inkml:trace contextRef="#ctx0" brushRef="#br0" timeOffset="49">23831 6648 8107,'8'-7'0,"0"1"-73,2 1 310,-5 3 1,6-7 341,-2 5 0,6-5-99,1 5-414,6-5 26,-2 7 0,5-7 323,-1 4-581,7-4 180,0 7 0,1-3 199,-3 5-1070,-3 0 646,-6 0 0,-3 0-555,-4 0 432,-6 0 217,-2 0 0,-7 0-292,-7 0 195,-5 5 1,-12 1 156,-3 2 0,-2 3-84,-7-3 0,1-1 40,0 2 0,5-1 9,3 4 0,3-3 133,1-1 1,5-4-93,-1 4 212,11-5 23,-1 2 1,14-5-148,5 0 1,1 0-8,7 0 1,2 0-24,-1 0 0,3-4-214,-3 0 0,1-1 135,-2 1 0,-1 2 72,6-2 0,0-3 0,4 0 0</inkml:trace>
  <inkml:trace contextRef="#ctx0" brushRef="#br0" timeOffset="50">24513 6635 7890,'0'-8'-112,"0"0"1,4 4 111,0-5 0,6 7-68,-2-3 471,3-1 0,2 3-101,-1-5 0,6 3-187,3-3 1,2 4-149,2-4 0,-4 5 98,-1-1 0,-5 2-274,2 2 246,-3 0-88,-7 0 0,-13 6-15,-10 2 0,-8 3 27,-5 2 0,-1 0 12,-3 4 0,2-7 27,7 2 0,0-4-7,4 1-2,2 2 35,11-10 1,8 4-25,12-5 0,11-5 211,14-3 1,4-3-164,8-2 1,0 2-59,-1 3 0,-5-3-545,-2 3 1,-7 1 80,-6-1 472,-5 5 0,-12-3 0,1 6 0</inkml:trace>
  <inkml:trace contextRef="#ctx0" brushRef="#br0" timeOffset="51">22367 6772 8121,'12'-7'-611,"1"1"-60,-1 1 693,6 3 0,3-3 303,8 5 1,4 0 17,8 0 1,10 0-145,11 0 0,6 0-1027,-32 0 1,2 0 916,7 3 1,1-1 21,1-1 0,1 0-103,10 4 0,1 1 57,-2-5 0,-1-1 1,7 5-1,0 0 65,1-3 1,0 0-150,4 3 0,0 0 32,-20-5 1,0 0 0,0 1 0,0 2-1,1 1 1,-1 0 106,20 0 0,0 0-423,2-1 1,-1 0 227,-8 3 1,-2-1-1,2-4 1,-1-1-237,-6 2 1,0 0 231,4-1 0,0 0 1,-10-1-1,0 0 1,1 0-1,-1 0-125,-6 0 0,-2 0 0,-3-2 0,-2 0 91,23-3 0,-6-3 186,-10 4 0,-9-6-102,-17 2 1,-5 1 22,-11-1 0,-2 4 58,-7-4 0,-4 3 1019,-12-3 1,-6 5-1381,-2-1 1,-3 3 394,-1 1 1,6 0-427,2 0 16,2 0 181,3 0 41,-1 0 13,5 0 0,3 0 89,4 0 0,1 0 0,-1 0 0,1 5 0,0 2 0</inkml:trace>
  <inkml:trace contextRef="#ctx0" brushRef="#br0" timeOffset="52">22789 6672 8162,'44'0'-364,"10"0"338,-3-5 1,-16 4-1,3 1-1368,1-2 0,0-1 1517,3 3 0,0-1 1,5 0-1,1 1 0,5-2 1,0 1 95,8-1 1,1 0 0,-15 0 0,0 1 0,1 0-96,3 0 0,0 1 0,0 1 0,1-1 0,0 0 0,0 1-127,-4 0 0,1 1 0,-1-1 1,0 0-1,1 0 0,0 0-108,-1 1 0,0 1 0,0 0 1,1 0-1,0-1 0,0 0 111,-2 1 0,-1-1 0,1 1 0,22 2 0,0 0 0,-1-3 0,0 0 0</inkml:trace>
  <inkml:trace contextRef="#ctx0" brushRef="#br0" timeOffset="53">4652 18281 8305,'8'0'881,"1"0"-423,-1-5 1,6-1-284,2-2 0,6 2 82,11 6 1,11 0-264,14 0 0,-21-2 1,2 0-385,2 0 1,1 0 0,7-1 0,2 0 364,3 1 1,0 0 0,6 1 0,3 0-206,4-3 1,2-1 0,-19 2-1,1 0 1,0 0 279,2-2 0,1-1 0,0 0 0,2 1 0,1 1 0,-1-1-312,1 0 1,-1-1 0,1 1 0,1 1 0,0 1 0,0 0 232,1 0 0,0 1 1,1-1-1,1 0 1,1 1-1,1-1-6,-1-1 0,-1 0 0,2-1 0,1 1 1,0 0-1,-1 0 42,-3 0 0,-1-1 1,0 1-1,2 1 1,0 1-1,0-1-62,1 0 0,0 1 0,0-1 0,1 0 1,0 1-1,-1-1 11,-1-1 1,-1 0 0,1-1-1,-1 1 1,1 0 0,-2 0-38,-3 0 0,-1-1 0,0 1 0,-2 1 0,1-1 0,-1 0-104,-2 2 1,0-1 0,0 0 0,-1 0 0,0-1 0,0 0 145,-3 1 1,0 0-1,0 1 1,18-2-1,-1 1-124,-7-1 1,-2 0-1,-3 2 1,-1 0-70,3-3 1,0 1-1,-6 3 1,-1 0 231,-3-1 0,-1-1 0,-4 1 0,-1-1 0,-3 1 0,0 0 0,0 0 0,0 0 0</inkml:trace>
  <inkml:trace contextRef="#ctx0" brushRef="#br0" timeOffset="54">11314 18554 8232,'-13'-7'0,"5"-4"172,0 3 1,5-3-30,-1-2 0,5 5-248,8 0 1,4 1 121,12-1 1,11-2 42,5 6 0,9-4 119,8 3 0,4 0-326,-24 3 0,2 0 1,5 1-1,1 0 297,9-1 0,2 0 0,6 1 0,1 0-72,3-2 1,2 1-1,-17 2 1,0 0-1,1-1-392,2 0 0,0-1 0,1 1 0,5-1 0,1 0 0,1 0 347,5 1 0,1 0 1,1-1-1,-1 0 1,1-1-1,0 0-332,-14 2 0,1 0 0,0 0 0,1 0 0,0-1 0,1-1 0,0 1 1,0-1 314,4 1 0,-1 0 1,2 0-1,0 0 0,2 0 1,1 0-1,1 1 0,1-1-189,-11 0 0,0 1 0,2-1 0,-1 0 0,-1 1 1,0-1-1,-2 1 0,1-1 0,0 0 0,1 0 165,1 0 0,0 0 1,1-1-1,0 1 1,-1-1-1,1 1 0,0-1 1,-1 1-1,1-1 1,0 1-70,2-1 1,0 1 0,0-1 0,0 1 0,1-1-1,0 1 1,1-1 0,1 0 0,-1 0 0,1 0 98,1 0 1,0 0 0,0 0 0,1-1 0,-1 1 0,-2 0 0,-1 0 0,1 1 0,0-1 0,-1 0-50,0 0 1,0 0-1,0-1 1,0 1 0,-1 0-1,0 0 1,0 0 0,0 0-1,-1 0 1,1 1 61,0-1 1,0 1 0,0-1 0,0 1-1,0-1 1,-1 2 0,1-1 0,-1 0-1,0 1 1,0-1-43,1 1 1,-1-1 0,1 0 0,-1 1 0,-1-1 0,11 0 0,0 0 0,-2 0 0,1 0-62,0-1 0,-1-1 1,1 1-1,-2 0 0,-1 1 1,-2 0-1,1 0 0,0 0 10,0 0 0,0 0 0,1 0 0,-2 0 0,-2 0 0,0 0 0,-1 0 0,0-1-81,-2 1 0,1-2 0,-1 1 0,-1 0 0,-5 1 1,0 0-1,-1 0 0,-1 0 9,14-1 0,-1 0 0,-1 0 0,-3 1 0,0-1 0,-1-1 58,-3-1 0,-1-1 1,0 0-1,-4 1 0,0 1 1,-2-2 71,-2 0 0,-1-1 0,-1-1 0,21-2 0,-2 0 0,-2-2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0.968"/>
    </inkml:context>
    <inkml:brush xml:id="br0">
      <inkml:brushProperty name="height" value="0.053" units="cm"/>
      <inkml:brushProperty name="color" value="#FF0000"/>
    </inkml:brush>
  </inkml:definitions>
  <inkml:trace contextRef="#ctx0" brushRef="#br0">6426 12836 7039,'-7'-5'1424,"2"4"-648,5-5-352,0 6 0,6 0-35,7 0-81,5 0 0,8-4 32,3 0 0,4 0 49,8 4 70,9 0-444,6 0 1,12 0 480,2 0-1340,-34 0 1,1 0 940,6-3 0,0 0 1,1 2-1,0-1 134,5-2 0,1 0-102,3 3 1,-1-1 0,-4 0 0,-1-1-87,2 0 0,0 0 54,-3 0 0,0-1 1,-1 0-1,0 0 130,3 0 0,-1 0-361,-2 0 1,0 0 120,-2 0 1,1 1-1,-4-2 1,-1 0-498,-1 3 0,-1 0 408,0-3 1,0 0-26,3 4 0,0 1 0,-4-3 0,-1 0-492,35 3 463,-11 0 0,-5 0-261,-9 0 1,-3 2-781,-9 2 679,-3-3 1,-6 10 651,-4-2-134,-7 2 0,-2 1 0,-4 0 0</inkml:trace>
  <inkml:trace contextRef="#ctx0" brushRef="#br0" timeOffset="1">14787 12787 8467,'-7'0'-658,"-4"0"357,10 0 188,-5-6 519,6 5-163,0-5 1,10 6-61,2 0 0,16 0-20,5 0 0,11 0 81,14 0-1419,11 0 1380,-27 0 0,3 0 0,6 1 0,3 0-61,3 1 1,1 0-1,3-1 1,1-1-333,2 2 0,0 0 0,0 1 0,-1 0 245,3-1 1,0 0-57,-2 3 0,-1 0 92,-1-2 1,0 1-1,-1 0 1,0 0-305,-3 0 0,-1 0-637,1-3 1,0 1 835,3 3 0,1 1-1271,-2-2 1,0-1 1129,2 0 1,0 1-1,-5 1 1,-1-1-60,-2-2 1,-1 0-193,1 3 1,0 0 257,4-4 1,1 0 0,-6 3 0,0 1-256,-1-2 0,-1-2 177,-5 2 1,-2-2 65,-6-1 0,-1 0 1,-2 2-1,0 1 158,27 1 0,5-4 0,-11-4 0,-10 1 0,-7 1 0</inkml:trace>
  <inkml:trace contextRef="#ctx0" brushRef="#br0" timeOffset="2">18670 8942 7941,'0'-12'1227,"0"-1"-448,0 6-307,0 2 0,0 5 1057,0 0-955,0 5 1,1 8 138,4 7 195,1 9-528,1 3 0,4 7 208,-2 2-211,-4 3-765,6 6 349,-9 5 74,9-4 1,-6 4 296,3-5-1044,3-6 1,-8 3 358,5-6 395,-5-5-1615,3-11 1,-2-12 14,0-4 1009,0-7-711,-4-2 0,-1-8 54,-3-9 541,-3-2 665,-6-11 0,1-2 0,0-5 0</inkml:trace>
  <inkml:trace contextRef="#ctx0" brushRef="#br0" timeOffset="3">18732 8967 7941,'6'-19'765,"-5"1"-382,10 5 1,-4 2 381,5 3 0,1 2-313,-1 6 0,2 2-46,2 2 1,2 3-149,3 5 0,-3 2-293,-6 3 1,1 1 129,-1 2 0,-5 4-168,-3-4 0,-2 4-57,-2 1 1,-6-1-108,-2 1 0,-5 0-163,-3 0 1,2-6 10,-2-2 0,-2 0-444,1 0 0,1-2-120,3-7-372,6 3 1325,2-9 0,5 9 0,0-4 0</inkml:trace>
  <inkml:trace contextRef="#ctx0" brushRef="#br0" timeOffset="4">19241 9041 7941,'-7'-5'0,"-4"3"0,8-3 0,-5 5 0,4 0 0,-5 0 0,7 0 0,-8 7 0,6 5 0,0 2 0,4 7 0,0-1 0,0 5 0,0 0 0,0 0 0,0 4 814,0 0 1,0 0 1848,0-5-3538,0 1 0,1-1 412,3-4 1,-1-2-826,5-5 0,1-7 1288,3-1 0,0-4 0,1-1 0</inkml:trace>
  <inkml:trace contextRef="#ctx0" brushRef="#br0" timeOffset="5">19687 8917 7941,'-7'-5'0,"2"3"641,-1-9-365,5 10 1,-9-6 4,6 3 910,0 3-695,4-5 1,0 7 195,0 4-245,0 1-170,0 12 0,-4-2 414,0 4-412,0 1 1,0 5 92,-1 3 0,-3 1-141,4 3 1,-4 5-189,4-1 1,-6 0 60,2 4 0,2-2-613,2-2 1,-1-5 332,0-3 0,1-4-2376,4-5 257,0-2 980,0-11 1,6-7 295,2-8 1019,-2-14 0,10-4 0,-2-12 0</inkml:trace>
  <inkml:trace contextRef="#ctx0" brushRef="#br0" timeOffset="6">19725 8930 7909,'0'-13'513,"0"1"0,0 4 1466,0-1-826,0 7 977,0-4-1548,0 6 0,5 7-38,3 5 0,-1 2-172,1 7 1,-3 1 125,3 7 1,-1-2-236,1 6 0,2 1-385,-6 3 1,4-4-209,-4 0 1,0 0-406,-4 4 0,0-1-1113,0-3 0,0-3 846,0-5 1,0-6 1001,0-2 0,0-3 0,0-2 0</inkml:trace>
  <inkml:trace contextRef="#ctx0" brushRef="#br0" timeOffset="7">19650 9203 7909,'-12'0'571,"3"-2"715,1-2-722,5 3-380,-2-10 1,6 9 388,3-2 0,5-1-141,7 0 1,4 0-3196,4 1 2763,1 2 0,0-9 0,0 5 0</inkml:trace>
  <inkml:trace contextRef="#ctx0" brushRef="#br0" timeOffset="8">20134 9302 7888,'-7'5'2097,"2"-2"-1391,5 5-411,0-5 1,0 8 114,0-3 0,0-1-72,0 2 0,0-1-1219,0 4 1,0 1 574,0-1 0,-2-4 306,-2 1 0,3 4 0,-5 7 0</inkml:trace>
  <inkml:trace contextRef="#ctx0" brushRef="#br0" timeOffset="9">20494 8954 7777,'7'-5'638,"4"4"-273,-3-4 1,3 4-117,1 1 1,2-1 58,3-3 1,2 2-79,6-2 0,1-1-205,3 0 0,-3-3 75,3 4 1,-7 0-1727,-1 4 1626,-6-6 0,3 5 0,-6-5 0</inkml:trace>
  <inkml:trace contextRef="#ctx0" brushRef="#br0" timeOffset="10">20630 8954 9166,'0'7'1192,"0"4"0,2-4-582,2 6 111,-3 5-406,10-5 0,-5 11 237,2-4-55,3 9-234,-4-2 1,0 8-127,-3-1-93,3-4 0,-6 6-655,3-3 0,-4-4 443,-4-5 0,-3 0-983,-5-8 1,-1-3 529,1-5 1,0-5-825,-1 1 1,-1-8 1444,-2-4 0,2-9 0,-4-2 0</inkml:trace>
  <inkml:trace contextRef="#ctx0" brushRef="#br0" timeOffset="11">20940 8756 7845,'7'12'412,"4"1"-127,-4-1 0,10 2 359,-1 3 1,5-2-217,-5 5 0,5 5 120,-4 4 0,2 6-177,-7-2 0,-2 3-643,-10 1 1,-1-1 267,-4-3 0,-11 7-1044,-9-3 0,-8-1 283,0-3 534,-3 0 1,-1-2 0,0 0-1</inkml:trace>
  <inkml:trace contextRef="#ctx0" brushRef="#br0" timeOffset="12">21424 9091 7896,'0'-7'1860,"0"-4"-508,0 10-1290,0-10-96,6 9 1,2-3 33,8 5 0,4 0 0,5 0 0</inkml:trace>
  <inkml:trace contextRef="#ctx0" brushRef="#br0" timeOffset="13">22057 8905 7841,'-13'1'0,"1"3"0,5 5 1236,3 7 1,-2 5-553,2 8 0,0 8 289,4 8 1,0 5-532,0 4 0,4 1-659,0 3 0,6-4-24,-2-9 0,2-4 275,-2-8 1,3-4-2243,-2-8 1370,-4-3 838,1-11 0,-6-2 0,0-5 0</inkml:trace>
  <inkml:trace contextRef="#ctx0" brushRef="#br0" timeOffset="14">22007 8880 7852,'0'-12'0,"0"3"733,0 1-468,0 5 1,2-6 818,2 5 1,3-5-486,5 5 1,0 0-232,1 4 1,5 0-110,2 0 0,0 6-382,0 2 1,-5 3 180,2 1 0,-7 2-57,-2 3 0,-5-2 96,1 5 1,-4 1-312,-4 4 1,-3-2-27,-6-2 0,1 1-157,0-5 1,-5 3-304,1-3 1,-1-5-62,5-4-152,-1 1 1,5-2 21,0-3 891,5-3 0,-3-1 0,6 0 0</inkml:trace>
  <inkml:trace contextRef="#ctx0" brushRef="#br0" timeOffset="15">22603 8868 7857,'-13'7'534,"1"4"172,-1-3 1,1 4-41,0 5 139,-1 2-461,1 6 0,-2 5 353,-3 3-397,9 3 0,-7 5-125,11 1 0,0-1-201,4-4 0,1-1-356,3-3 0,5 0 243,7-8 139,3-3 0,6-4 0,0 1 0</inkml:trace>
  <inkml:trace contextRef="#ctx0" brushRef="#br0" timeOffset="16">22938 8992 11020,'0'18'933,"0"1"-679,0 11 1,0 3-106,0 9-102,0-4 1,0 9-494,0-6 1,0-3 357,0-5 0,0-7-1766,0-1 1443,5-12 0,-2-8-556,5-10 1,-4-4 496,4-12 0,-5-5 470,1-11 0,2-2 0,-2-2 0,2-2 0,-2-2 0,-2 2-121,7 6 0,-5 5 121,4 3 0,-1 0 483,1 4 0,3 9-246,-2 12 0,-3 2 742,3 2 0,-5 7-384,4 6 0,-4 4 1,5 8 1,-5 4-128,4 0 1,-1 1-212,1-1 1,3-7-219,-3 3 1,2-4 328,-2 0-652,9 2 1,-9-11 249,9 1 0,1-6-581,-2-7 1,1-7 288,-5-6 0,2-2 54,2-10 1,-2 2 205,3-10 1,-3 1 316,-2-1 1,0 2-39,1 2 1,-1 7-40,1-3 818,-1 8-252,-5-1-183,4 11 1,-10 9-154,3 10 1,-2 1-250,-2 3 0,4 3-125,0 2 0,2 3-227,-2 0 0,-3 5 196,3 0 0,2 6 82,-2-2 1,4-2-1296,-4 2 1,6-4 557,-2 4 0,-1-5 655,1 1 0,1-3 0,3-1 0</inkml:trace>
  <inkml:trace contextRef="#ctx0" brushRef="#br0" timeOffset="17">23893 8694 8866,'-7'0'3590,"1"10"-2455,6 2 1,0 12-349,0 4 979,0 4-1415,0 22 1,2 0 4,0-20 0,0 2-968,-1 34 801,2-27 1,0 0 0,-1-5 0,0-1-1023,0 3 0,0-1 211,8 26 0,-8-2-1586,7-13 1,-5-3 583,4-10 1624,0-5 0,3-1 0,-2-10 0,-4-6 0</inkml:trace>
  <inkml:trace contextRef="#ctx0" brushRef="#br0" timeOffset="18">24587 8905 7923,'0'-13'0,"0"1"0,0 0 0,0 5 0,-5 12 772,-3 12 0,1 6 858,-1 6 1,-1 4-1086,-3 9 1,-2-2-759,-2 5 0,2-1-197,-3 2 1,8 0-397,0-4 0,5-6-840,-4-7 619,5-3-443,-2-7 1470,5-7 0,0-17 0,0-9 0</inkml:trace>
  <inkml:trace contextRef="#ctx0" brushRef="#br0" timeOffset="19">24587 8843 7923,'0'-7'0,"6"-4"1497,1 10-934,5-5 1,1 9 1024,-1 5-1066,6 0 0,-4 20-350,2-3 1,2 8 3,-1 0 0,-5 3-346,-4 1 0,-3 0 201,3 0 1,-5 1-2454,1-1 2422,-3-6 0,-6 5 0,-2-4 0</inkml:trace>
  <inkml:trace contextRef="#ctx0" brushRef="#br0" timeOffset="20">24501 9141 7923,'-7'0'-492,"1"-6"-164,6 5 1204,0-5 1,6 5-238,2-3 1,9 2-1763,3-2 1451,4 3 0,6 1 0,2 0 0</inkml:trace>
  <inkml:trace contextRef="#ctx0" brushRef="#br0" timeOffset="21">25034 9165 7923,'0'7'876,"6"-1"-109,-5-6-165,4 5-223,1 2-135,-5 0 0,6 4-57,-3-3-67,-2 3 1,3 2-1494,-5-1 1,4 1 1372,1-1 0,-1 6 0,-4 1 0</inkml:trace>
  <inkml:trace contextRef="#ctx0" brushRef="#br0" timeOffset="22">25443 8731 7854,'0'-7'595,"6"-4"0,1 10-183,5-3 227,1-3-294,5 6 1,5-6 79,6 3-640,5 2 214,4-3 0,-1 5-1887,0 0 1310,0-6 0,-11 5 578,3-3 0,-2 2 0,-3 2 0</inkml:trace>
  <inkml:trace contextRef="#ctx0" brushRef="#br0" timeOffset="23">25716 8744 7854,'-5'12'-200,"3"2"-50,-2 2 0,-1 4 150,1 4 1536,0 1-911,4 6 0,1-4 209,3 6 1,2 0 336,2 5 1,1-1-732,-4 0-278,-1 0 1,-4-4-720,0 0 0,0-5 516,0 1 0,-6-4-396,-2-5 1,-9-3 279,-3-9 257,-4-2 0,-6-1 0,-2 2 0</inkml:trace>
  <inkml:trace contextRef="#ctx0" brushRef="#br0" timeOffset="24">25989 8508 7810,'7'0'863,"4"6"-663,-3 2 1001,3 3-751,2 1 0,-1 10 574,1 3-519,-1 14-348,6-1 0,-3 19 93,6 5-337,-12-6 0,7 9-1189,-12-11 0,-7 4 759,-9-5 1,-6-4 516,-7-8 0,-5-2 0,-2-2 0</inkml:trace>
  <inkml:trace contextRef="#ctx0" brushRef="#br0" timeOffset="25">26944 8744 7809,'0'-7'1746,"0"0"-1203,0 3 1,10 1 480,3-5 1,7 4-1470,1-5 0,6 5 256,2-4 1,4 5-848,-4-1 1,0 3 1035,-4 1 0,-6-6 0,-1-1 0</inkml:trace>
  <inkml:trace contextRef="#ctx0" brushRef="#br0" timeOffset="26">27019 8905 7809,'12'0'327,"1"0"1,6-1-710,6-4 226,5-2 0,11-6 156,1-4 0,10 3 0,-1-4 0</inkml:trace>
  <inkml:trace contextRef="#ctx0" brushRef="#br0" timeOffset="27">27763 8545 7809,'-7'-7'1948,"-4"2"-1232,10 5 1,-5 7 649,6 5 0,0 6-675,0 7 0,2 7-484,2 5 1,-3 3 22,3 9 1,-2-3-722,-2 3 1,0 1 398,0-5 1,0-5-896,0 2 517,0-17-3016,0 9 3486,-6-26 0,-1 3 0,-5-11 0</inkml:trace>
  <inkml:trace contextRef="#ctx0" brushRef="#br0" timeOffset="28">27776 8471 7849,'12'0'26,"6"-6"1,-4 5-27,2-3 1336,4 2-813,-7 2 0,11 2 804,-4 2-905,-2-3 0,0 12-292,-5-1 1,-6 0 62,-3 5 1,-3 2-145,-1 2 1,-7-2 107,-5 2 1,-7 4-608,-10 4 1,1 0 349,-5-5 1,5 0-1246,-1-3 0,9 1-734,3-6 2079,-2 1 0,5-5 0,-4 0 0</inkml:trace>
  <inkml:trace contextRef="#ctx0" brushRef="#br0" timeOffset="29">28222 8520 7911,'-7'-5'0,"2"4"1083,-1-5-636,5 6 1,-10 0 560,3 0-675,2 0 1,-5 6-65,3 2 1,1 8-76,-1 5 1,5 2-681,-1 2 395,2 6 0,2-1-77,0 3 0,0 3-226,0-3 1,6-3 263,2-1 130,3-3 0,7-1 0,1 0 0</inkml:trace>
  <inkml:trace contextRef="#ctx0" brushRef="#br0" timeOffset="30">28780 8359 7911,'0'-7'-99,"0"-4"1938,6 4-697,-5 0 232,5 2-948,-6 5 1,-6 10 53,-2 2 1,-4 13-95,-5 0 1,2 8-139,-6 0 0,6 4 79,-1 4-1001,-4-2 668,7 9 0,-5-9-519,5 2 453,1-2 0,4-8-102,-1-2-1707,6-3 638,-2-6 605,5-2-1740,0-11 1107,0-2 1392,5-10 1,2-8 0,6-6 0</inkml:trace>
  <inkml:trace contextRef="#ctx0" brushRef="#br0" timeOffset="31">28818 8396 7911,'7'-12'2140,"-2"5"-320,-5 2-671,6 5-493,-5 0 263,10 5-523,-10 2 0,6 11 221,-3 3 158,-2 8-438,3-3 0,-1 10 199,1-3-1074,-1 8 448,-4-2 1,0 7 112,0-4-2629,0-1 2081,-6-4 0,3-1-3659,-5-3 4184,0-3 0,-5-10 0,1-2 0</inkml:trace>
  <inkml:trace contextRef="#ctx0" brushRef="#br0" timeOffset="32">28706 8669 7911,'0'-7'650,"0"-4"-557,0 3-837,0 3 383,6-6 1,2 8-152,8-6 1966,-2 7-955,15-4 1,-7 6-1637,11 0 409,-5 0 728,8 0 0,1-5 0,7-2 0</inkml:trace>
  <inkml:trace contextRef="#ctx0" brushRef="#br0" timeOffset="33">29190 8719 7911,'0'7'1625,"0"0"-1049,0-3 291,0-3-80,0 10-217,0-4-995,0 5 387,0 6 0,0-4 178,0 3-963,0 2 520,-6-5 303,5 4 0,-10 0 0,4 1 0</inkml:trace>
  <inkml:trace contextRef="#ctx0" brushRef="#br0" timeOffset="34">29562 8347 10124,'12'0'1307,"1"0"-704,-1 0-298,6 0 0,1 0-590,6 0 250,0-6 1,0 5-582,0-3 509,-1-3 1,1 5 104,0-2-1979,-6 3 663,-1 1 1318,-5 0 0,-1-6 0,1 0 0</inkml:trace>
  <inkml:trace contextRef="#ctx0" brushRef="#br0" timeOffset="35">29723 8347 7828,'-7'7'-79,"-4"4"219,10-4 1,-5 5 140,6 0 526,0 1-463,0-1 0,0 7 909,0 6-842,0 0 0,0 11 206,0-3-359,0-3 0,0 6 108,0-3-335,-5 9 37,4-9 0,-9 4 246,6-8-1078,-6-9 643,3 9 0,-9-15 70,-1 3-1146,1-4 764,-2-6 1,4-1-1414,-3-6 954,-2 0 171,5 0 721,2-6 0,1-6 0,4-7 0</inkml:trace>
  <inkml:trace contextRef="#ctx0" brushRef="#br0" timeOffset="36">30095 8582 10815,'0'7'1238,"0"-1"-1634,0-1 262,0 2 31,0 0-2457,0 4 1175,-5-4 1385,4 5 0,-10 1 0,4-1 0</inkml:trace>
  <inkml:trace contextRef="#ctx0" brushRef="#br0" timeOffset="37">30393 8297 7853,'0'7'931,"0"4"0,4-4-318,0 5 635,1 6-752,-11 7 1,2 3 58,-8 5-343,2 0-163,-8 4 1,6-5-875,-1-3 628,1-3 178,-1 4-1742,1-9 782,5-3 711,2-7-1650,5-10 1918,0-1 0,0-12 0,0-8 0</inkml:trace>
  <inkml:trace contextRef="#ctx0" brushRef="#br0" timeOffset="38">30368 8372 7853,'0'-20'0,"0"2"64,0 6 128,6 5-1,-5-4 685,5 10-484,-1 1 1,-3 7 279,2 5-325,3 6 1,-6 1-105,10 6-58,-10 0 1,9 0 132,-6-1-313,6-4 50,-9 3 0,9-8 316,-6 6-862,6-6 400,-9 3 1,6-7-359,-3-3-2,-3 3 290,11-9 1,-6 2-653,7-8 415,-1-3 78,1-11 69,5-1 47,-5-6 0,11-6 103,-4-2 0,4 2 143,1-2 0,-2 5-280,-2-1 788,2 3-388,-9 7 0,4 1 697,-6 5 127,-5 6-594,-1 2 1,-6 6 916,0 3-642,0 9-394,0 6 1,0 7-58,0 3 1,-4-1-5,-1 5 0,0-6 0,1 2 0,2 2 158,-2-2-1852,-3 0 1040,6-10 0,-4 3-1189,5-6 1631,0 1 0,-6-5 0,-1 1 0</inkml:trace>
  <inkml:trace contextRef="#ctx0" brushRef="#br0" timeOffset="39">31200 8223 7853,'12'0'0,"0"0"2110,1 0-1345,-1 0 1,5 1 53,-1 3 836,1 3-1045,1 11 0,-5 7 68,4 8 1030,-9 8-1227,3 3 1,-9 7-359,2 3-1377,-3 3 1278,-1 5-2345,-11 0 1671,-3 0 1,-12-4 321,-3-1 328,-2-4 0,12-23 0,-1-1 0,-19 22 0,2-7 0,3-7 0</inkml:trace>
  <inkml:trace contextRef="#ctx0" brushRef="#br0" timeOffset="40">5806 10232 9607,'12'0'765,"9"0"-504,8 0 1,15-4-104,18 0 1,-24-1 0,2 0-1980,5 1 1,1 0 1984,5-1 1,0-1-79,7-3 0,2 0 1,-1 2-1,1 1-135,4 0 0,1 0 46,-3-1 1,1 2 0,0 1 0,0 1 3,0-3 1,2-1 0,3 2-1,2-1 32,-24 3 1,1 1-1,0-1 1,3 0 0,0-1-1,0 1-19,-1 2 1,-1 0 0,0-1 0,3-1 0,0 0-1,0 0 27,2 0 1,1 0 0,0 0-1,4 1 1,0 0 0,0-1 7,0 1 1,0-1 0,0 0-1,2 2 1,1 0 0,0-1-26,-2-1 1,0 0 0,1 1 0,0 0 0,0 1 0,1 0-174,4-2 1,0 0 0,0 0-1,1 1 1,1 0 0,0-1 185,-1 1 1,0-1-1,0 0 1,3 0-1,0-1 1,0 2-137,-3 0 1,0 1 0,0-1 0,1 0 0,0-1 0,1 0 119,-15 2 1,1 0-1,0 0 1,0 0-1,-1 0 1,0 0-1,0 0 1,0 0 7,1 1 0,-1 0 1,1 0-1,0 0 0,0 0 1,-1 0-1,1 0 0,-1 0-88,15 0 1,-1 0 0,0 0 0,1 0 0,-1 0-1,1 0-136,-2 0 0,0 0 0,0 0 1,0 0-1,-1 0 0,0 0 75,-1 0 0,-1 0 0,0 0 0,-1 1 0,-1 0 0,0 1 53,-5-1 0,1 1 0,-1-1 0,3 1 0,0-1 0,0 0-67,-1 0 0,0-2 0,-1 1 0,0 0 1,0 0-1,-1 0-117,-2 0 1,0 0-1,-1 0 1,1 1 0,-1 1-1,0-1 251,-2 1 0,0-1 0,0 1 0,-1 0 0,-1 1 0,1 0 0,-2-1 0,0-1 0</inkml:trace>
  <inkml:trace contextRef="#ctx0" brushRef="#br0" timeOffset="41">9651 8620 8218,'-58'0'0,"1"0"0,4 0-3757,-13 11 3491,3 2 0,24 1 0,-1 3-22,1-1 0,0 1 752,-1 0 0,1 2-322,4 2 0,1 0 0,0-1 0,2 0 22,3 3 0,0 0 236,-2-1 1,1 1-253,5 2 0,-1 0 0,-3 0 1,-1 1 60,3 1 1,0 0-59,0-2 1,1 1-52,0 6 1,2 2 0,0-1-1,1 1 215,2 5 0,1 1-176,1-1 0,2 0 1,4 1-1,2-1-1,1 0 1,0 0 0,1 3 0,1 1 4,3-2 1,2 0 0,0-1 0,2 0-209,2 0 1,2-1 0,0-4 0,2 0 91,12 31 0,8-8-136,8-4 0,9-9 64,8-3 0,-20-24 0,2-2 59,4 1 1,2-1-1,3-2 1,0 0 34,4 1 1,1-1 0,1-3-1,1-2-291,3 0 0,1-1 0,6-1 1,1-2 378,5 0 0,1-2 0,-18 0 0,0-1 1,2-1-146,3 0 1,0-1-1,1-1 1,0 0-1,-1-1 1,2-1-34,3 1 1,1 0 0,0-2 0,-2-2-1,0-1 1,-1 0 46,2-1 1,-1 0 0,1-1 0,-4-2 0,0 0 0,0 0-12,2 0 1,-1 0-1,-1 0 1,-5-1 0,-2 0-1,0 0-103,21-7 0,-1 1 0,-6-1 0,-2-1 52,-6 0 1,0-1-1,1 0 1,-2-1-12,-4 0 1,-3-2-1,1-1 1,-3-2 62,-5 3 1,-4-2 0,-1-5 0,-4-2-15,-4-1 0,-3-3 1,-2-3-1,-3-4 7,-6-2 1,-4-3-1,0-1 1,-4-2 20,-4-3 1,-4-1 0,-2-3 0,-4-1 18,-5-6 1,-4 0 0,-2 2-1,-3 2 97,-3 5 1,-4 3-1,-5 2 1,-3 3-59,-3 8 0,-3 4 0,-3 0 0,-3 5 130,-2 5 1,-2 4-1,-7-1 1,-3 4-288,21 10 0,-1 2 0,0 1 0,0 0 0,0-1 0,0 3 103,-21 0 1,0 1 0,1 1-1,0 1-261,-4 1 0,1 2 1,3 1-1,2 1 133,4 1 0,2 1 0,4 0 0,2 1-326,11 0 1,2 0 0,1 1 0,1 0 439,-29 9 0,7-1 0,10 6 0,1 0 0</inkml:trace>
  <inkml:trace contextRef="#ctx0" brushRef="#br0" timeOffset="42">22900 8322 8214,'0'-18'0,"-5"4"-564,3-9 370,-9 9 1,5-4 122,-7 6 630,-5-1 0,-1 2 66,-6 3-454,-11 3 1,-4 7-13,-13 7 0,-15 6-1110,29-2 0,-1 3 865,-1-1 0,-2 1 0,-1 3 0,0 0-125,-1-1 0,-1 1 165,2 2 1,0 0 0,-6 1 0,-1 1 64,3 1 0,1 1-77,-1 2 1,1 1 80,6 0 1,1 1 0,0 2 0,1 1-1,4 1 0,0 0 224,-3 1 1,3 1-144,8 2 1,1 1 0,-1-3 0,1 0-180,6 0 1,2 0 0,3 0 0,0 1 218,2 0 0,1 2 0,2 3 0,2 1-129,3-1 1,2 0 38,1 1 0,4-1 0,6-5 0,3-2-70,4 2 0,4-1 1,3-3-1,2-1-9,4 1 1,2-2-1,5-1 1,2-2 7,1-1 0,3-2 1,2 1-1,2-2-233,3 1 1,3-2-1,6-1 1,2-1 350,6-2 1,2-3 0,-19-4-1,0-2 1,1 0-309,-1-1 1,0-2 0,1 1 0,3-1 0,1 0-1,0 0 300,3-2 0,0 0 1,2 0-1,3 0 1,1 0-1,1-1-34,0 0 0,0 0 0,1-1 1,-1-1-1,1-1 0,-1-2-136,-1-1 1,0-1-1,0-1 1,1-1-1,1 0 1,-1-2 174,4 0 0,1-2 0,0-1 0,1 0 1,0-1-1,0 0-50,0-2 0,0 1 0,0-2 0,-18 4 0,1-1 1,0 0-1,-1 0-21,15-3 1,-2 0 0,1 0 0,-3-1 0,0 0 0,0 0 15,-1 0 1,-1-1-1,1 0 1,-2-1 0,-1-1-1,0 0-209,-4-1 0,0-1 0,-1 0 0,-2-1 0,0-1 0,-3-1 142,-5-1 0,-1-1 1,-3-2-1,-1-1 1,-1-1-1,-1-2-10,15-16 0,-3-3 0,-6-1 0,-6-1 48,-6 4 0,-6-1 0,-5 2 0,-6-1 78,-6 6 1,-6 0-1,-6-1 1,-4 1 255,-1-1 0,-4 1 1,-9 0-1,-4 2-223,-2 1 1,-4 1-1,-11-1 1,-6 2 9,-4 2 0,-3 2 0,14 10 1,-1 2-1,-2 0 39,-2-1 0,-2 1 1,-1 1-1,-5 0 1,-2 1-1,0 0-208,-2 1 0,0 1 0,-2 2 1,-3 0-1,0 2 0,-1 2-8,3 3 1,0 1 0,-1 0 0,0 2-1,1-1 1,-1 2-283,-1 2 0,0 0 0,0 1 0,1 0 0,0 1 0,1 0 34,1 2 1,2 0 0,0 1 0,2 0 0,2 1 0,1 0-309,-14 5 0,2 1 0,7 0 1,1 1 597,5 2 0,1 1 0,6 0 0,3 2 0,4 0 0,1 3 0,2 1 0,-1 0 0</inkml:trace>
  <inkml:trace contextRef="#ctx0" brushRef="#br0" timeOffset="43">26771 5792 8080,'0'-37'809,"0"-1"867,0 1-1342,5 6 1,4 0-420,7 6 1,-1 2 649,6 2 0,-6 1 2301,2 7-1833,-4-2 1,-2 15-336,-2 0 1,-4 7 63,-5 10 1,0 3-289,0 9 1,0 8-19,0 9 1,0 6-223,0 2 1,-4 0-691,0-5 0,0 1 169,4 0 0,0-6-51,0-3 1,0-4-256,0-4 1,0-2-2166,0-7 1517,0-10 0,1-4 581,3-14 1,-1-14 182,5-11 0,-3-7 131,3-5 1,0-9-3,4-8 0,1-4-106,-1-4 0,5 7 457,-1-3 1,1 8-92,-5 0 1,2 9 124,3 3 0,-8 15 1376,4 6-1105,-4 12 0,4 4 470,-1 10 1,-4 3-292,1 8 1,-5 8 65,4 5 1,-4 4 51,4-4 0,1 4-589,3-4 0,-4 0 127,1-5 1,-1 1-160,4 0 1,1-6-792,-1-2 0,1-5 437,-1-3 1,2-4-420,2-5 0,-2-7 283,3-5 1,2-7 98,2-10 1,-2-3 289,2-5 0,-2-1 338,2 1 1,1 0 266,-6 0 1,5 5 467,-5 3-404,1 3 0,-5 8 148,1 6 51,-6 5 1,0 10-210,-3 5 0,-3 3-135,3 14 1,-2-2-475,-2 10 1,1 0-377,3 4 1,-3 1-1140,4-1 0,-4 0 845,-1 0 0,0-1-2600,0-3 3337,0 3 0,5-10 0,2 5 0</inkml:trace>
  <inkml:trace contextRef="#ctx0" brushRef="#br0" timeOffset="44">28197 5420 7914,'0'-8'506,"0"-1"158,0 1 1,0 0 402,0-1-684,0 7 0,0-1 337,0 11 1,0 3-236,0 14 0,0-2-56,0 11 1,0 0-336,0 7 1,0-2-260,0 2 1,0-1 80,0 2 0,0-5-112,0 0 1,-4-1-1147,0-7 0,0 0-125,4-4 1467,0-6 0,6-7 0,0-6 0</inkml:trace>
  <inkml:trace contextRef="#ctx0" brushRef="#br0" timeOffset="45">28570 5407 7924,'0'-12'0,"0"0"0,0-1 2361,0 1-364,0 5-913,0 1 1,0 8-670,0 2 1,-5 8-163,1 9 1,-1 4-161,1 4 1,1 2 74,-5 7 0,3-1-644,-3 0 1,4 0 409,-4 0 0,1 1-1624,-1-1 1,1-4 1689,3 0 0,-3-5 0,-6 2 0</inkml:trace>
  <inkml:trace contextRef="#ctx0" brushRef="#br0" timeOffset="46">28024 5978 7968,'-13'0'474,"1"0"1,5-1 724,3-4-765,3 4 0,2-4 330,3 5 1,4 0-298,9 0 1,2 0 25,6 0 1,7-2-188,5-2 1,1 3-248,8-3 0,5-3-488,7-2 1,4 2-275,4-1 0,-3 0-3666,4-4 4369,-4-1 0,5 1 0,0-1 0</inkml:trace>
  <inkml:trace contextRef="#ctx0" brushRef="#br0" timeOffset="47">29177 5457 8008,'-6'-5'974,"0"3"1,12-3-616,2 5 1,8 0-133,5 0 1,2 0-96,2 0 0,7 0 54,5 0 0,0-2-315,5-2 0,-2 3-191,1-3 0,-4-2-379,1 2 0,-7-4 348,-6 4 1,-6-2-640,-2 2 990,-9 3 0,3-10 0,-4 4 0</inkml:trace>
  <inkml:trace contextRef="#ctx0" brushRef="#br0" timeOffset="48">29525 5445 8008,'-11'8'81,"2"0"0,0 0 160,5 5 1,-5-1 23,5 1 1,0 5-39,4 2 1,0 5 255,0 4 0,0 3 139,0 5 1,0 4 136,0 1 0,0 0-334,0 0 0,4-4-43,0 4-155,1-4-963,-5-1 693,-6-5 0,-1-2 92,-5-5 0,-5 0-161,1 0 0,-6-10 318,1-3-1787,-2-8 1014,-2 2 1,-4-7-1282,0-4 951,0-7 631,4-7 0,4-7-959,1-3 642,5-3 471,-3 0 1,5-4 0,1 5-1</inkml:trace>
  <inkml:trace contextRef="#ctx0" brushRef="#br0" timeOffset="49">30418 5060 8018,'0'-12'913,"0"-1"-783,-6 1 586,5 5-380,-4 2 0,3 7 67,-2 7 719,3 4-690,-10 23 1,4 4 210,-6 14-1665,6 2 1155,-4 12 1,8-29-1,0 0 171,-3 4 1,-1 1-191,1 3 0,0 1-1005,0 2 1,-1 0 977,1 0 1,0 0 12,2 3 0,1-1 0,-2-3 0,0-2 71,3-1 1,0-1-1597,-2-4 1,-1-2 900,-2 29 1,-2-8 523,1-2 0,1-1 0,-4-9 0,-1-4 0,-3-1 0</inkml:trace>
  <inkml:trace contextRef="#ctx0" brushRef="#br0" timeOffset="50">30939 5420 7910,'0'-13'0,"6"7"1070,-5-5-372,4 4 237,-5 0 184,6 1-704,-5 6 1,5 0 324,-6 6-401,0 6 0,-4 12-63,0 4 0,-6 8-45,2 2 1,-8 0-1,0 8 0,-1-6-13,5 1 0,0-3 13,-1 0 0,1-5 0,-1 0 1,5-6 203,0 2 28,5-8-110,-2-3-5643,5-11 281,0-2 5009,5-21 0,2 1 0,5-16 0</inkml:trace>
  <inkml:trace contextRef="#ctx0" brushRef="#br0" timeOffset="51">31075 5308 7910,'0'-19'0,"0"1"0,0 6 1471,0-1-916,0 6 0,2 2 864,2 5-760,-3 0-221,5 0 302,-6 5-381,0 8 1,4 7 151,0 9 86,0 3-292,-4 11 0,4-1 117,1 4-745,-1 2 643,1-4 1,-3 10 92,2 0-803,3-6 363,-6 0 1,4-9-1735,-5 2 455,0-2 806,6-8-1358,-5 0 759,-1-12 1099,-1-7 0,-5-6 0</inkml:trace>
  <inkml:trace contextRef="#ctx0" brushRef="#br0" timeOffset="52">30902 5730 7910,'-8'-6'0,"-1"-2"1869,6 3-1190,-2-1 0,6 6 60,3 0 118,3 0-467,11 0 1,3 0 175,8 0-997,8 6-619,7-5 1050,11 10 0,7-4 0,7 5 0</inkml:trace>
  <inkml:trace contextRef="#ctx0" brushRef="#br0" timeOffset="53">5806 10220 10609,'0'-7'2085,"0"-4"-2337,0 9 245,0-3 0,11 1 933,5-1-654,12 1 0,6 3 35,12-3 0,10 2-157,-21 0 0,1 0 0,5 1 0,2 1-354,2 0 0,1 0 1,0 0-1,0 0 369,2 0 0,-1 0 1,0 0-1,0 0-120,0 0 1,1 0 0,2 0 0,-1 0 58,-3 0 0,-1 0 1,-2 0-1,-2 0-593,30 0 0,-7-4 244,2 0 1,-5-5-237,-7 5 1,-9-1-1208,-16 1 769,0 2-381,-20-3 1300,2 5 0,-17-6 0,-1-1 0</inkml:trace>
  <inkml:trace contextRef="#ctx0" brushRef="#br0" timeOffset="54">9019 10306 16746,'-7'-5'-1209,"3"3"776,8-2 0,10 3 1128,10 1 0,9-4 218,13 0 0,8-5-556,-20 7 1,2 0 0,3-2-1,1-1-411,7 1 0,1-1 1,0 0-1,0-1 303,6 0 0,0 0 0,-3 2 0,1 0-115,2 0 0,0-1 0,-3 2 0,1-2 117,2-1 0,-1 0 1,-1 2-1,-2 1-117,2 1 0,0 0 1,-2-1-1,-1 0 0,-1 1 1,-1 0-87,-1 1 1,-1-1-123,-6 2 1,-1-1 0,-1-1 0,-2 0 0,22-2-472,-8 1 1,-10 2-133,-10 1-155,-14 0 0,-11 1-1,-16 3-647,-12-3 632,-8 16 848,-5-9 0,-5 10 0,-3-5 0</inkml:trace>
  <inkml:trace contextRef="#ctx0" brushRef="#br0" timeOffset="55">13026 10133 8570,'-13'0'0,"6"-2"-552,3-2 165,-3 3 620,6-5-88,-5 6 260,6 6-316,0 1 0,2 1 368,2 0-351,3-5 0,5 7 229,1-6 1,-1 0-17,0-4 0,5 0 131,0 0 0,3 0 31,-3 0 0,5 0-154,-2 0 1,11 0 110,6 0 0,9-1-148,11-4 0,10 3-419,-27-2 1,2-1 0,4 4 0,1 0 257,8-2 1,1 1 0,2 2 0,0-1-440,8 1 1,0 0 0,2 0 0,1 0 391,1 0 0,0 0 0,-20 1 1,-1 1-1,1 1-68,1-1 1,1 1 0,-2 0 0,-1-1 0,-1 0 0,0 1-112,2-1 0,-1 1 0,1 0 0,-3-1 0,0 1 1,-1-1 68,23 2 0,-1 0 0,0 2 0,0-1-98,-3 0 1,-1-1-1,-4-2 1,0 1-145,-10-1 0,-1 0 0,-1-1 1,0 0 186,-2-1 1,-1 0-1,-5 0 1,-3 0-56,21 0 1,-14 0-43,-15 0 67,-13 0-461,-5 0 0,-14 0-244,-6 0 818,-4 5 0,-23 2 0,-3 5 0</inkml:trace>
  <inkml:trace contextRef="#ctx0" brushRef="#br0" timeOffset="56">29190 17376 15637,'12'5'-400,"2"-3"736,3 2 1,9-3 124,11-1 1,14 0-184,15 0 1,-29 0 0,2 0-535,6 0 1,1 0 0,4-2 0,1 0 295,4 0 1,1 0-1,4-2 1,1 0-42,3 1 1,1 1 0,-1 0 0,0 0-359,-2 2 1,0 0-1,2 0 1,0 0 441,0 0 0,0 0 0,2 0 1,-1 0-113,-3 0 0,0 0 1,1 2-1,0 0-24,-5 0 0,0 1 0,-1 1 0,0 0-378,-3-2 0,-1 0 1,0 2-1,-2 0 160,-3-2 0,-1 0 1,-4 2-1,-1 1-46,-4-3 0,-1 0 1,30 2-161,-9-4 1,-11 0-505,-14 0 664,-8 0-369,-13 0 1,-6 0 358,-6 0 242,-6 0 1,-12 5 0,-1 2 0</inkml:trace>
  <inkml:trace contextRef="#ctx0" brushRef="#br0" timeOffset="57">22925 16483 8424,'18'5'0,"1"-3"0,8 4 355,1-1 1,4-4 562,5 3 0,10-2-277,3-2 0,12-5-665,0 1 1,-27 1-1,0 1 106,0-1 1,1 2-1,3-1 1,1 1 38,4-3 1,-1 0-1,0 0 1,0 1-78,1-1 1,-1-1 0,-5 0 0,-1 1 1,30 0 0,-5-2-271,-4 2 1,-1 1-129,-7-5 0,-3 5-495,-10-1 1,-5 3-494,-3 1 0,1-2 1341,-1-2 0,0 7 0,-4-3 0,0 3 0</inkml:trace>
  <inkml:trace contextRef="#ctx0" brushRef="#br0" timeOffset="58">27193 13804 8347,'-13'-6'-443,"1"5"1424,5-10-360,1 10-252,6-5 1,2 6 133,2 0 1,14-1-29,11-4 90,11 4-464,15-4 1,4 0 127,-24 4 0,0-2-1157,6-1 0,0-1 1026,2 1 0,2 1 0,7-1 0,2 0 98,2-1 0,0 1-246,-1 3 0,1 0 96,3-2 1,0 0 0,-3 1 0,1 0-278,-3 0 1,-1 0 140,-1-3 0,-2 0 97,-6 5 0,-1-1-569,-5-4 0,0-1 198,29-1 0,-13-1 100,-8-1-806,-9 6 514,-12-8 556,-8 10 0,-4-4 0,-1 5 0</inkml:trace>
  <inkml:trace contextRef="#ctx0" brushRef="#br0" timeOffset="59">4702 15478 8445,'-17'0'256,"1"-1"742,0-3-512,3 2 158,0-3 43,1 5 251,5 0-374,1 0 1,8 0-140,2 0 1,8 0 118,9 0 0,8 0 316,4 0 1,10 0-320,6 0 1,8 0-85,9 0 0,-30-1 0,1 0-7,2-1 1,1 0-1007,1 2 1,2-1 737,0-2 0,1 0 0,2 3 1,1 0-45,3 1 1,0-2 0,1 0 0,0-2-323,-2 1 0,1 0 0,-2-2 0,-1 0 276,-5 2 0,-1 0 0,-4-3 0,0 0-78,29-3 1,-5 1-139,-7-1 1,-6 1 186,-11-2 0,-7 0-858,-5 5 202,-6-6 759,-6 9-2820,-1-5 971,-5 6-1900,-1 0 3634,-6 0 1,11-5 0,3-2 0</inkml:trace>
  <inkml:trace contextRef="#ctx0" brushRef="#br0" timeOffset="60">13323 15230 8258,'7'0'-245,"-1"0"247,-6 0 1,1 1 315,3 4 97,-2-4-36,3 4 346,1 1-299,-5 1 190,5 0 402,-1 4-446,-4-4-53,5 0 0,-6-1 326,0-1 1,4-3-93,0 7 312,6-7-622,-9 9 1,10-9 113,-2 2 1,7 1-3,5 0 0,9-1 85,7-4 1,12 0-321,8 0 1,-21 0-1,2 0-1034,2 0 1,2 0 839,3 0 0,1 0-989,6-3 1,1 0 725,0 3 1,0-1 120,6-5 0,-1 1 0,-3 3 0,-1 1 132,2-3 0,0 0-503,-4 0 1,-1-1 322,-1 2 1,-1 0 0,-5-3 0,-1 1-361,-3 0 0,-1 1-145,20-1 315,-11-6 0,-19 8-807,-8-5 1689,-9 5-1201,-1-3 1397,-9 1-1555,3 4 254,-10-10-177,-2 9 1,-1-3-97,-1 5 750,1 0 0,-4-6 0,-1-1 0</inkml:trace>
  <inkml:trace contextRef="#ctx0" brushRef="#br0" timeOffset="61">8919 14077 8281,'-19'0'-456,"1"-2"917,6-2-187,-1 3 0,1-5 87,0 6 517,5 0 54,-4 0-371,9 0 162,-3 0 24,5 0 516,0 6-654,5-5-236,2 5 0,11-2 1165,3 0-700,8 0-215,2-4 412,12 0-751,1 0 1,11 0 411,3 0-1330,8 0 736,-29 0 1,1 0-1,1-2 1,0 0 101,5 0 1,-1 0-174,-1-1 1,0 2 26,10 0 1,0 2-1,-4-1 1,2 0-95,5 0 0,1 0 43,-7-3 1,0 0 30,4 3 0,-2-1 0,-11-4 0,-1 0-110,-1 3 0,-1 0 117,32-8-77,-13 9-766,-6-5 550,-7 1 1,-16 4 15,-2-4-201,-14-1-24,0 4 382,-11-3-1272,0 5 1467,0 0-3155,-5 0 1515,-2 0 624,0 0 896,-4 5 0,4 2 0,-5 5 0</inkml:trace>
  <inkml:trace contextRef="#ctx0" brushRef="#br0" timeOffset="62">17467 14039 8765,'1'-6'1709,"3"1"-1160,3 4 1,12 1 275,6 0 322,11 0-1787,8 0 1205,17 0 581,8 0-906,-29 0 0,1 0 0,2 0 0,1 0 131,-1 0 0,1 0-763,2 0 1,0 0 612,1 0 0,0 0 0,4 0 0,0 0 54,-1 0 0,-1 0-36,0 0 1,-1 0-136,-7 0 0,-1 0 1,0 0-1,0 0-421,-3 0 0,0 0 317,3 0 0,0 0 139,-2 3 0,0 0-613,2-3 1,0 1 539,29 4 0,-6-5 420,-5 0-1349,-5 0 667,2 0 1,-7 5 1032,-3-1-2890,-2 0 1765,-11-4 1,-3 0-484,-8 0 311,-9 5-680,-1-3 1402,-10 3 1,5 1 0,-6 1 0</inkml:trace>
  <inkml:trace contextRef="#ctx0" brushRef="#br0" timeOffset="63">9800 14647 8206,'-12'-37'-252,"-2"4"252,-2 0 740,2 5-344,-15-8 1,7 12-44,-11-1 1,-2 6-56,-6 6 1,-3 6 134,-6 3-1879,-5 3 1631,-2 6 1,-10 9-133,32-3 0,0 3 0,-3 1 1,1 3 56,-2 4 1,0 1 0,0 3-1,2 1-56,-3 5 1,1 2 54,4-3 1,0 1-778,1 4 0,0 1 701,3-3 0,0 1 56,5 2 0,1 1 0,-1 0 0,3 2-150,5-1 1,3 1-1,0-2 1,3 1 147,7-4 1,2 0 0,5 33 193,10-6-85,17-6-59,4-1 1,21-11-133,0-2 1,-25-23 0,2 0 52,2 0 1,0 0 0,1-2 0,1 0-9,2-2 0,1-1 20,1-1 1,2-3-681,2-2 0,0-3 780,4-1 1,0-1-116,2 0 1,1-1 0,3-4 0,1-1 43,-3 0 0,1-3-128,1-3 0,0-4 29,-6 1 1,0-2-1,1-6 1,0-3 39,-2 1 0,-1-1 0,0-3 1,-3-2 17,-6 0 1,-2-2-1,0-2 1,-3-2-79,-5 0 0,-2-2-30,1-5 0,-1-2 233,-1-3 1,-1-2 0,-1-7 0,-1-1-614,-2-4 1,-3 0-419,-4 1 1,-3 1 819,-1-2 1,-3 2 0,-4 8 0,-2 1 126,-1 3 1,-3 1-1,-4 7 1,-5 2 39,-3 5 0,-5 4 777,-29-17-768,19 24 1,-2 4 0,0 4 0,-1 2 60,-5-3 1,-1 1-87,-2 3 1,0 2-81,0-3 0,-1 2 0,-3 4 0,-1 2-419,1 1 0,0 2 206,0 1 0,-1 2 143,-1 3 0,0 4 0,4 0 0,1 2-1023,3 3 1,2 1 524,2 1 0,1 0 230,5 3 0,2 1 295,-21 22 0,2 2 0,7-1 0,-2 1 0</inkml:trace>
  <inkml:trace contextRef="#ctx0" brushRef="#br0" timeOffset="64">18509 14548 8324,'-25'-25'75,"0"-2"0,0 2-75,-5-3 0,-2 14 419,-5 2 0,-7 7 239,-6 5-532,-5 0 101,-1 11 0,-8 4 161,6 14-424,26-14 0,1 1-48,-20 27 1,21-19-1,-1 2 231,2 2 0,1 2 1,-2 2-1,0 0-32,1 1 1,0 0 0,4 2 0,2 1 204,4-3 0,1 0-705,1 2 0,2 2 536,4-3 1,3 0-183,1 4 1,1-1 208,1 32 1,12-3-785,5-8 477,12-9 182,7-6 0,18-3 174,4-3-229,-21-21 0,1-3 72,4 0 0,1-2 0,2-6 0,2-1 11,4 3 1,-1-1-29,-1-4 1,1 0-8,6 1 0,1-1 0,-4-4 0,0-3-66,6 0 1,0-2-553,0-3 0,-1-3 632,3-5 1,0-2-796,-2 0 0,-2-4 685,-1-2 0,-3-3 0,-2 1 0,-2-2 28,-4-2 1,-1-2 0,-2-2 0,-3-4-9,-3-2 0,-4-2 1,-4 0-1,-4-1 3,-5-2 0,-4-1 0,-1 4 0,-4 0 61,-3 0 0,-4 1 0,-3 2 0,-2 1 368,-2 2 0,-3 2 0,-4 3 1,-4 4-199,-3 0 1,-3 4 0,-2 3 0,-2 4 44,-5 2 0,-1 3 1,-1 0-1,-3 1 89,-5 1 0,-1 1-179,2 3 1,0 2-60,0 2 1,1 1-1,1 1 1,0 2 119,3-2 0,0 2-626,-1 0 0,1 3 65,1 1 1,2 2 0,-27 13 88,10 5-3030,13 5 1910,9 2 1372,12 5 0,-2 1 0,9 4 0,2 2 0</inkml:trace>
  <inkml:trace contextRef="#ctx0" brushRef="#br0" timeOffset="65">27056 16532 8361,'-7'0'1184,"2"0"26,5 0-621,5 0 0,2 0-149,6 0 1,4 0 135,4 0 0,4 0-49,4 0 0,9 0-195,12 0 0,8 0 32,12 0 0,-30 0 0,2-1-456,4-1 1,3 0 0,3 1 0,0 0 317,4-1 1,0 0 0,0 1 0,0 1-118,2 0 0,0 0 1,-2 0-1,-1 0-16,-1 0 0,0 0 0,-5 0 0,0 1-166,-5 1 0,-2 0 0,-1-1 0,-2 0 126,-3 1 0,-1 0 0,29-1-32,-10-1 0,-7 0 145,-14 0 1,2 0-169,-6 0 0,-6 0-127,-6 0 879,-4 0-1588,-6 0-70,-1 0-167,-17 0 1,2 0 1113,-7 0 0,-9 0 0,-1 0 0</inkml:trace>
  <inkml:trace contextRef="#ctx0" brushRef="#br0" timeOffset="66">6091 10306 8396,'-5'-12'-11,"2"1"1,-4 1 117,1 2 502,2 5 508,-1-8-392,3 4-123,-3 0-319,5-4 0,1 10 175,3-3-258,3 3 0,13-4 199,4 1 272,7 0-345,6 4 1,6 0 548,2 0-798,9-5 0,5 3 301,-24 0 0,0 0-1044,5 1 1,2 1 807,1 0 1,2 0 0,3-2 0,0 0-104,-2 0 0,-1-1 0,1-1 1,-1 0-416,-1 2 0,-1 0 509,1-3 0,-1 0-145,-2 5 1,-1-1 48,-2-4 0,-1-1 0,28 0 363,-12-2-725,1-3 502,-15 4 0,-3-1 83,-12 0-246,1 5 1369,-11-2-1113,4 5 1231,-6-6-1338,1 5 702,-6-5-458,-2 6-73,-5 0 58,0 0-145,-5 0 0,2 0 73,-5 0-676,5 0 271,-8 0 1,4-4-178,-6 0 228,1 0-17,0 4-304,-1 0-318,1 0 460,-1 0 0,1 0-727,0 0 571,-6 0 0,3 0-268,-6 0-227,6 0 456,-9 0 0,5 0-248,-6 0-340,-5 0 548,-2 5 0,-11-2-458,-2 5-819,-9-5 1452,-8 8 1,28-8 0,-2 1-159,-3 2 1,-1 0 276,0-2 1,-1-1 0,0 2 0,1 0 197,0-3 1,1 0 0,2 0-1,0 0-947,-34-2 770,34 0 0,1 0 820,-16 0-589,-2 0 1,24 0-207,5 0 1577,0 0-999,11 0 0,-4-1 995,6-3-373,0 2 1,-1-3-670,1 5 0,4 0 1310,-1 0-1557,1 0 67,1 0 157,-4 0-823,10 0 383,-5 0 1,8 0 129,2 0 408,3 0-232,5 0 1,6 0 266,3 0-239,8 0 1,4 0-154,8 0 1,7 0 82,6 0 0,7-4-731,1-1 0,5-3 494,-30 6 1,1 0-758,-1 0 0,0 0-144,3-1 0,0 0 631,-2 3 1,0-1 0,2-2 0,0-1-422,-3 2 0,0 0-476,4 1 0,-2 1 303,26-6 0,0 6 877,-20 0 0,1 4 0,-9 0 0,-5-1 0,-5-1 0,-2-2 0</inkml:trace>
  <inkml:trace contextRef="#ctx0" brushRef="#br0" timeOffset="67">9490 10170 8423,'-25'0'-6,"5"-1"603,-1-4-265,6 4 1,-3-4 135,5 5 0,2-2 235,3-2-163,3 3 1,12-5-120,5 6 1,7 0 198,10 0-385,8 0 0,13-4 167,8 0-1544,8 0 1328,-29 1 0,1 0 0,3 2 0,2-1 235,4-2 1,1 0-246,-1 3 1,1-1 0,10-2 0,1-1 75,1 3 1,0 0 80,3-3 0,2 0-900,-18 4 0,0 1 1,1 0 711,0-2 1,0 0 0,-1 0 0,22 2 0,-1 0 20,-3 0 0,-2 0 1,-4 0-1,-1 0-630,-5 0 1,-2 0 509,-4-3 1,-2 1-81,-4 1 0,-2 0 1,27-4 381,-8 5-604,-8 0 739,-19 0 1,-2 0-645,-8 0 2109,-9 0-1620,-6 0 1,-8 0 2088,-2 0-2393,3 0 474,-10 0-408,-2 0 1,-2-4 63,-5-1 0,-7 1 49,-6 4 0,-4-4 55,-4 0 1,-5 0 61,-7 4 1,-1 0-236,-8 0 0,3 0 266,-8 0 1,-3 1-504,33 1 1,0 0-1,-4 0 1,0-1-158,-4 3 0,-1 0 0,0-1 1,-1-1-3698,-3 1 0,0 2 2496,1-1 0,-1 0 690,0 2 1,1 1 538,2-4 0,0 0 14,0 3 1,2-1-1,7-3 1,3-1-122,-27 7 1138,11-5-636,19 3 0,7-6 1214,9 0-691,7 0-49,4 0 0,12-4-326,5-1 1,6-3 517,7 4 1,5-1-951,3 0 0,3 4-279,1-3 1,6-2-158,3 2 1,3 0-64,5 4 0,0 0-256,8 0 1,-9 0-543,5 0 1467,-5 0 0,-4-4 0,1 0 0,0 1 0,-1 2 0,1 1 0</inkml:trace>
  <inkml:trace contextRef="#ctx0" brushRef="#br0" timeOffset="68">12604 10120 6438,'-7'0'-316,"1"-1"338,6-3 321,0 2 32,-5-3-275,4 5 30,-5 0-19,6 0-149,0 0-114,6 0 154,-5 0 0,6 0 263,-3 0 76,-3 0 313,5 0-448,-6 0-11,5 0-802,-3 0 284,3 0-109,-5 0 176,0 0 1,0 5 0,0 2 0</inkml:trace>
  <inkml:trace contextRef="#ctx0" brushRef="#br0" timeOffset="69">12765 10133 8232,'-7'0'-825,"-4"0"890,10 0 1,-9-2 714,6-2 271,0 3-218,4-5-250,0 6 114,0 0 1,10-4-393,2 0 1,14 0 213,3 4 0,12 0 142,9 0-411,5-6-1479,13 5 1330,-32-2 1,2 1-1,4 1 1,0 0 28,5-1 1,1 0-38,0 1 1,-1 1 0,8-3 0,-1 0-46,-2 3 0,0 0-16,0 0 0,-1 0 0,-3 2 0,1 0 170,1 0 1,-1 0-218,-6 3 1,-1 0 25,7-4 0,-1-1 0,-8 4 0,0-1 63,1 0 1,0-2 0,0 0 0,-2 0-235,-1 1 0,-1 0 0,32 3 356,-3 0-269,-3-1 66,-1-4 1,-5 0 16,-3 0 85,-14 0 15,1 0-232,-20 0 82,8 0 0,-16 0 167,4 0-368,-3 0 305,-2 0 1606,-5 0-1879,4 0 820,-10 0-583,5 0-71,-6 0 66,0 0-220,-6 0 92,-1 0 0,-5 0-128,0 0 104,-6 0 1,-3 0-76,-8 0 1,-3 0-255,-5 0 1,-7 0 9,-6 0-2008,-10 0 2189,-9 5 1,31-4-1,0 0 25,-1 1 1,0 0-1,-4-1 1,-1 0-254,-3 2 0,-1-1 0,-8-1 0,-1 0 493,-3 4 1,0-1-11,-3-3 1,0 0-1118,1 2 0,0 0 1180,0 0 0,0-1-95,0-1 1,0 0-1,2 2 1,0 1-717,4-2 1,0 0 1283,7-2 1,1 1-185,7 5 0,2-1 1,-29-3-89,6 2 0,7-3 459,9-1 0,15 0-266,10 0 872,11 0 0,5-1-1184,5-3 1,1 2 1039,3-2 1,10-1-1314,11 0 1,7-3 63,9 4 1,5-6 47,7 2 0,4 3 1,6-1-565,3 1 951,3 3-271,-29-3 0,0-1 0,1 5 0,0-1 103,2-2 0,0 0-64,3 3 0,1-1 0,6-2 0,3-1 0,7 2 0,2 2 210,-17 0 0,1 0 1,0 0-1198,3 0 1,0 1 0,1 0 982,2-1 1,1 1 0,0 1-99,1-1 1,1 0 0,1 0 33,1-1 0,0 1 0,0 1 0,-3-1 1,0 0-1,-1 1-594,-2 0 0,0 1 1,-1-1 381,-3-1 0,-1 0 1,-1 1 16,19 5 0,-3-1 1,-6-3-1,-3-1 90,-4 3 0,-2 0 1,-9-2-1,0-1-5,-2 1 0,-2 0 0,23 0-856,-9-2 313,-11 0 1635,-15 0-1654,-11 0 1489,-8 0 0,-10 0-1905,-4 0 1,-7 0 1421,-5 0-393,-2 0 0,-2-6 0,0-1 0</inkml:trace>
  <inkml:trace contextRef="#ctx0" brushRef="#br0" timeOffset="70">7456 10158 8255,'0'-9'-529,"0"1"36,0 5 1689,0-2-200,0-1-177,0 5-332,0-5-129,0 6 1,1 0-95,3 0 1,-1 0 212,5 0 1,-4 0-58,5 0 1,-3 2 27,3 2 0,2-3-252,-3 3 1,-1-2-185,1-2-415,0 0 1,5 4 303,-1 0 0,-3 0-124,-1-4 0,-4 0-154,4 0-323,-5 0-17,8 6 672,-10-5 37,10 5 221,-9-6 46,9 0-157,-10 0 0,5-2 99,-6-2 1,1 3-4,3-4-100,-2 4-34,3 1 1,-5-1-189,0-3-313,0 2-737,0-3 1174,0 5 0,0 0 0,0 0 0</inkml:trace>
  <inkml:trace contextRef="#ctx0" brushRef="#br0" timeOffset="71">6364 8570 8195,'0'-12'0,"0"-1"406,0 1-147,0-1 0,0 7 677,0 0-105,0 6 99,0 0-707,0 6 1,-4 2-1,0 8 1,-2 4-294,2 4 0,3 1 138,-3 0 1,-2 0-176,2 0 0,0-5 11,4 1 0,0-4-652,0 3 0,0-5-6,0 2 1,1-9-281,3-4 0,3-2 1034,6-2 0,4-6 0,3-1 0</inkml:trace>
  <inkml:trace contextRef="#ctx0" brushRef="#br0" timeOffset="72">6600 8595 9984,'0'12'797,"0"1"0,-2-1-405,-2 0 0,3 2-447,-3 3 1,2-3 110,2 2 1,4-2 17,1-2 0,4-1-80,-1-2 0,8-4-269,0-5 1,6 0-276,-1 0 0,-2-7 293,2-5 1,-2-6-3,2-7 0,1 4 83,-6 1 1,-3 0 301,-5 0 0,-5 0-70,1 4 0,-4 6 140,-4-2 1,-4 4-24,-9-1 1,2 4-25,-6 5 1,2 0-228,-2 0 0,2 1 102,2 3 1,8-1-596,-4 5 0,5-4-93,0 5-210,-3-1 1,11 3 105,0-3 768,0 3 0,16-9 0,-2 3 0</inkml:trace>
  <inkml:trace contextRef="#ctx0" brushRef="#br0" timeOffset="73">6873 8657 8195,'0'16'401,"0"1"1,4-1-26,0-3 1,1 3 353,-1 1 1,-1-1-246,6-3 1,-1-1-66,4 1 1,1-5-302,-1 0 0,6-5 74,3 1 1,2-4-260,2-4 0,-4-4 155,-1-9 1,-1-2-205,2-6 0,-8 0 83,-9 0 0,-3 1 141,-1-1 1,-7 1-136,-5 4 0,-6 2 47,-7 5 0,-4 5-773,0 0 518,-5 5 0,9-2-30,0 5-716,0 0 475,11 0 505,-3 0 0,4 5 0,1 2 0</inkml:trace>
  <inkml:trace contextRef="#ctx0" brushRef="#br0" timeOffset="74">9813 8496 8236,'-13'-6'1013,"6"5"-582,2-5 0,5 8 191,0 2 253,0 3-494,0 5 0,0 2-44,0 2-239,0-2 1,0 10-200,0-4 1,4 4 153,0 0 0,2 1-684,-2 0 0,-3 0 404,3 0 0,2-6-385,-2-3 1,6-2 17,-2-1 594,3-6 0,7-2 0,1-5 0</inkml:trace>
  <inkml:trace contextRef="#ctx0" brushRef="#br0" timeOffset="75">10073 8607 8183,'-7'6'0,"-4"-5"0,3 3 0,1-1 0,-1 1 0,4-1 0,-5 5 0,7 0 0,-2 5 0,2-5 0,2 0 1963,0 1-1243,0 3 1,4-4 76,0 1-879,12-7 1,-8 4 73,8-6 85,4 0 1,-5-2-91,6-2 0,-1-3-253,5-5 165,-6 0 0,-1-1-62,-5 1 1,-1-1 140,0 1 1,-1-5 265,-2 1 1,-4 4-64,-5 3 0,-1 2-143,-3-1 0,-5-2 30,-7 6 0,1 0-218,-6 4 1,5 0-182,-5 0 0,6 4-269,-2 0 0,3 6-317,2-2 1,1-1 366,3 2 0,2-5-774,6 4 1324,0-5 0,0 8 0,0-4 0</inkml:trace>
  <inkml:trace contextRef="#ctx0" brushRef="#br0" timeOffset="76">10309 8657 8183,'5'12'0,"-2"1"6,5-1 1,-1 0 194,2 1 1,2-1 310,-3 1 0,3-5-116,1 0 0,1-1 150,-1 1 1,1-2-188,-1-6 1,0 0-338,1 0 1,-1-6 51,1-2 1,-1-4 86,0-5 1,-5 2-253,-3-6 1,2 2 139,-2-2 0,-1-1-264,-7 6 0,-5-1 88,-7 5 0,1 4-586,-6-1 1,0 7 57,-3-3 655,-1 4 0,-6 7 0,0 0 0</inkml:trace>
  <inkml:trace contextRef="#ctx0" brushRef="#br0" timeOffset="77">13882 8694 8156,'0'-8'643,"0"0"21,0 5-505,0-3 0,-2 2 84,-2 0 113,3 0 0,-9 9-84,6 4 1,-4 7-216,4 5 1,-6 2 123,2 2 0,1 0-390,-2 0 0,5 4-97,-4 0 0,5-5-334,-1-3 0,3-2-349,1 2 1,0-3 168,0-6 820,5-5 0,8-1 0,6-6 0</inkml:trace>
  <inkml:trace contextRef="#ctx0" brushRef="#br0" timeOffset="78">14142 8793 11127,'0'13'919,"0"-5"-1038,0 0 120,0 0 0,0 1-59,0-1 240,6-5 0,1 2-319,5-5 0,0 0 77,1 0 1,-1-1-115,1-3 1,-1-3 30,0-6 0,1 0 106,-1-4 0,1 3-16,-1-2 0,-5 2 66,-3 2-140,-3-1 0,-6 5 52,-3 0 1,-3 5-263,-2-1 0,-3 4 86,-1 4 1,-4 1-236,5 4 0,-1 2 45,5-3 1,1 3-466,3 1 906,-3-5 0,9 4 0,-3-4 0</inkml:trace>
  <inkml:trace contextRef="#ctx0" brushRef="#br0" timeOffset="79">14365 8806 8924,'7'8'1162,"-3"0"0,-1-4-715,1 5 0,-1-3-181,5 3 1,-3 2 5,3-3 1,0 3-362,4 1 1,1-3-19,-1-1 0,2-5-14,3 1 0,1-3-72,2-1 0,4-1 108,-4-3 0,-2 0 32,-1-9 1,-3 4-53,-2-8 0,-5 2 246,-3-2 1,1 4-145,0-4 0,-3-1 132,-6 2 0,-3 0-194,-5 8 0,-6-1-164,-3 4 1,-1-3-209,2 4 0,-2 0 210,5 4 0,-4 1-151,5 3 0,-1-1 78,5 5 0,4-1-610,-1 2 1,7 2 909,-3-3 0,10 3 0,1 1 0</inkml:trace>
  <inkml:trace contextRef="#ctx0" brushRef="#br0" timeOffset="80">14775 8892 11391,'8'0'776,"0"0"0,1 0-579,3 0 1,6-5 83,3-3 0,6-5-26,2-3 1,4-4-121,-4-4 1,0 3 268,-4 0 1,-7 5 852,-6-5-1074,-5 6 0,-18-2 28,-5 9 1,-11 4-419,-2 8 1,-5 0 217,1 9 1,3-4-747,1 8 1,4-5 440,4-3 0,0 2-402,9-3 0,-3 1-970,7 0-789,2 2 524,1-10 1931,5 5 0,0-1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527"/>
    </inkml:context>
    <inkml:brush xml:id="br0">
      <inkml:brushProperty name="height" value="0.053" units="cm"/>
      <inkml:brushProperty name="color" value="#FF0000"/>
    </inkml:brush>
  </inkml:definitions>
  <inkml:trace contextRef="#ctx0" brushRef="#br0">6079 8334 8184,'-13'0'0,"1"-4"236,-1 0 0,1 0 734,0 4-130,5 0-240,-4 0 0,11 0-177,0 0 0,7 1 108,9 3 0,5-1-133,8 6 1,4-7 136,8 2 1,3 2-87,6-2 1,5 4-470,3-4 1,9 2 106,-30-4 1,1 0 0,4-1 0,1 1-227,4 2 1,1 0 0,5-2-1,1-1 239,-1 1 1,1 0 0,5 1 0,-1 0-279,-2-1 0,0 0 1,1 0-1,-1 0 213,-2-2 1,-1 0-1,-2 2 1,-1 0 22,-6 0 1,-1 0-1,-3 0 1,-2 0-260,25-2 0,-8 0 195,-6 0 1,-12 0 94,-12 0-494,-11 0 488,-8 0 0,-11 2-671,1 2 1,-5-3 931,0 3 1,-6-1-3467,-1 1 3187,-6-3 0,2 11 0,-4-6 1</inkml:trace>
  <inkml:trace contextRef="#ctx0" brushRef="#br0" timeOffset="1">14527 8322 8267,'-7'0'1464,"1"0"1,13 4-567,6 0 1,10 5-231,10-5 1,8 1 28,5-1 1,15-2-465,-27 0 1,2 0 0,7-1-1,2-1-500,4 1 0,1-2 0,3-1 0,0 0 323,-1 0 1,0 0 0,0-2 0,-1 0 62,-1 2 0,-1 0 1,2-3-1,0 1-238,-1 2 0,0 0 0,-4 0 1,-1 0 67,-5 2 1,-2 0 0,33 0-525,-5 0 0,-4 0 165,-4 0 1,-9 0-891,-7 0 0,-9 4-221,-4 0 0,-10 2-306,-7-2 1827,-5-3 0,-7 10 0,0-4 0</inkml:trace>
  <inkml:trace contextRef="#ctx0" brushRef="#br0" timeOffset="2">3846 12117 11318,'-7'-19'946,"-4"0"1,4 3-358,0 0 1,-4 3-1328,3 5 542,2 0 282,-5 1 0,4-3 2,-5 6 1,-1 0-246,1 4 336,0 0-306,-6 0-509,4 6 709,-4 0 0,0 12 633,-3 3-214,-2 2-486,-2 2 682,0 11-92,1-3-134,-7 15 1,0 2-292,-7 8 1,19-25 0,0 1-51,-2 3 1,0 1 0,1 4 0,0 3-421,-3 4 0,1 1 0,2 2 0,1 1 363,0 2 0,1 1 0,0 2 1,0 0 46,3-1 0,1 2 1,-1 5-1,1 1-66,2-1 0,0 0 0,0 5 0,0 0-272,2-1 1,-1 1-1,4-23 1,-1 0 0,1 1 322,1 2 0,1 1 0,0 0 1,-1 1-1,1 0 0,1 1-19,0 1 1,2 1 0,-1 0 0,1 1 0,0 0 0,1-1-44,0-1 0,1-1 1,1 0-1,-1 1 0,1 1 1,1-1-86,0 1 1,0-1 0,2 1 0,0 2 0,1 1 0,1-1-69,3-1 0,1 0 0,0 0 0,0 1 0,1 0 1,1 0 39,1-3 0,1-1 0,0 0 0,1 1 0,-1 1 1,2-1-58,-1 1 0,2-1 0,0 1 1,3 3-1,1-1 0,0 1 38,2-1 0,0 1 0,2-1 0,-1-1 0,2 0 0,1-2-87,0-3 1,1 0 0,-1-1 0,0-4 0,-1-1 0,0-1-51,9 18 0,0-2 1,-1-6-1,-2-1 67,-3-6 1,0-2 0,2-4 0,0-4-206,0-6 1,0-2-1,4-2 1,1-1 255,1 1 1,0-2 0,-2-7 0,0-3 213,23 3 0,3-11-101,-3-15 0,-23 3 0,0-3-240,2-4 1,1-3-1,2-2 1,0-2 277,-3-4 1,0-2 0,0-3-1,-2-3 1,-4-3 0,0-1 24,0-2 0,0-2 1,0-3-1,1-2-131,1-4 1,0-1-1,-1 0 1,0-2-137,1-3 0,0-2-946,-1 1 1,-1-2 1064,-11 16 1,-2-2-1,1 1 1,-1-2-1,1 1 1,-1-1-10,-1-3 0,0 0 1,-2-1-518,-1 1 0,-1 0 0,-1 0 581,1-3 1,-1-1-1,-1 0 1,-2 1 0,-1-1-1,0 1-35,0-1 1,1-1 0,-1 1-221,-1-3 1,-1 0 0,0-1 260,-1-3 1,-1-1 0,-1 0 0,-1-1 0,-1 1-1,-1-2 1,-2-2 1,-1-1-1,0 0 1,0 13-1,-1-1 1,0 0 0,-2 0 16,-1-2 1,-1-1 0,-1 0 0,0 0-1,0-4 1,-1 0 0,0 0 0,-1 0 12,-1-3 1,-2-1-1,0 1 1,0 1-2,1 3 1,-1 0 0,0 2 0,-1-1 0,-1-1 0,-1 0 0,-1 1-1,0 1 53,0 5 0,0 1 0,-1 1 0,0 0 0,-8-12 0,-1 2 0,-2 0-10,1 3 0,-2 0 1,0 2-1,1 1 1,-1 1-1,0 1 49,4 4 1,0 1-1,-2 2 1,1 3-1,-2 1 1,0 3 22,-9-12 0,0 4 0,-3 4 0,0 2 118,-2 1 0,1 3 1,4 6-1,1 2-187,0 4 0,1 3 0,1 3 1,-1 3 57,-2 1 0,-1 3 0,-3 3 0,-2 2-281,-4 3 0,-1 2 0,6 1 0,1 0-50,1 1 1,1 2-1,3 5 1,1 2 224,3 4 0,1 1 0,-1 2 0,0 2 0,2 1 0,2 1 0,0 1 0,0 0 0</inkml:trace>
  <inkml:trace contextRef="#ctx0" brushRef="#br0" timeOffset="3">5793 11795 9788,'-5'-9'-58,"-3"1"-57,-4 5 0,1-4-285,3 3 366,-3 3 1,4-5-95,-5 6 0,4 6 287,-1 2 1,1 5-104,-4 3 1,-1 3 49,1 6 1,-1 1-111,1 3 1,0 3 175,-1 5 1,-3 3-16,-1 6 1,-5 1-27,1 10 0,-2 3-229,11-28 0,-1 2 0,1 1 0,-1 1 102,1 6 0,0-1 0,-1-1 0,-1 0-307,0 5 0,-1 1 0,3-3 0,0 1 291,-1 3 0,1 1 0,-1 0 0,1 0 49,1 4 1,1 0 0,1-4 0,-1-1-187,-1 0 0,1 1 1,3-1-1,-1 0 186,0-2 1,0 1 0,0 2 0,2 1 58,-1 1 1,1 0 0,1-1 0,-1-1-19,2 2 1,0 0 0,-1-1 0,1 1 51,1-3 0,1 1 0,0 3 0,0 1 0,2 1 1,2 0 153,-1 0 1,2 1-234,-1 1 0,3 0 0,2-2 1,2 0-1,0 3 0,1 0 4,2-1 1,0 1-20,-2 3 0,2-1 0,3-4 0,0 0 0,-2 0 0,0-1-82,1-1 0,1-2 1,1 1-1,2 0 144,2-1 0,1-1-1042,0 3 1,2-2 925,1-5 0,2-1 0,-2 1 0,1 1-66,0-5 0,0 0 88,-1 2 1,1 0 0,0-7 0,0-1-40,0 3 0,0-1 0,-1-6 0,1 0 42,0 0 0,0 0 1,3-3-1,0-1-106,3 2 1,0 0 0,4-1 0,1 0 36,1 1 1,0 0-1,2-1 1,-1-2-161,-3-3 1,1-1 0,0 0 0,2-2 53,1-3 1,1-1 0,2-1 0,3-1-188,2-3 0,1-2 0,-3-1 1,1-3 141,-3-2 0,0-2 0,-1-3 0,-1-2 84,-2-1 1,1-2-1,2-2 1,0-3 15,1-3 1,1-3-1,-2 0 1,-2-4-26,-4-3 1,-1-3-1,-1-2 1,-2-2 306,-2-3 0,-2-1-112,0-2 0,-1-2 0,-2-1 0,-2-1-31,0-3 0,0-1 280,1-3 1,0-1-223,1-5 1,-1-2 0,2-5 0,-1-1-3,-7 18 1,0-1 0,0 0-507,0 1 0,-1 0 0,-1-1 435,-1-3 1,0 0-1,-1 0 1,2-1-1,0 0 1,-1-1 48,0-2 1,-2 0 0,0-2-30,0-2 1,-1 0 0,-1-1-1,1-2 1,0-1 0,-1 0-63,-1 0 0,0 1 0,-1-1 1,-1 0-1,-1 0 0,0 0 23,-2 3 1,-1 0-1,-1 0-355,0 1 1,0-1 0,-2 0 240,-1-5 1,-2-1 0,-1 0-12,-2-2 1,-1 0 0,-1 0 0,-1 0-1,-1 0 1,-2-1 95,-1-1 1,-2-1 0,-1 0-1,-1 1 1,-1 0 0,-1 0-12,3 15 0,0 0 0,-1 0 1,0 1-1,-1 1 0,-1-1 1,0 2-1,-1-1 18,-2 1 0,0-1 0,-2 2 0,1 1 73,-5-11 1,0 2 0,-3 2-31,-3 3 0,-2 3 0,0 2 0,3 6 1,0 1-1,-1 3 213,-1 2 1,-2 2 0,-1 2-153,-1 0 0,-2 2 0,-1 3 1,-2 4-1,-1 3 0,-1 1 85,-21-7 1,0 4 0,19 9 0,1 2 0,-1 2-40,-19-1 1,0 6-1,-1 5 1,0 5-180,-1 4 0,0 3 0,0 4 0,2 3 75,3 0 1,2 3 0,1 3 0,2 1-797,5 3 1,2 0 779,2 0 0,0 0 0,4 5 0,1 1 0,0-2 0,1 1 0,1 0 0</inkml:trace>
  <inkml:trace contextRef="#ctx0" brushRef="#br0" timeOffset="4">4913 14387 12954,'19'0'6900,"4"0"-4140,-2 0-1103,2 0 0,8 0-667,2 0 0,8-4 640,5-1 1,2-4-832,1 1 0,-3-2-799,-1 2 0,1-3 0,4 2 0,-6 2 0,-3-1 0,-8 4 0,-4-4 0,-7 5 0,-1-1 0,-12 1 0,0-1 0,-7 3 0,-2-5 0,0 6-6373,0 0 4525,-5 0 1,2 0 171,-5 0 1,4 0 1620,-5 0 0,1 0 1,-4 0-1</inkml:trace>
  <inkml:trace contextRef="#ctx0" brushRef="#br0" timeOffset="5">5347 13915 14683,'-15'-8'402,"2"0"2409,4 5-1204,2-2-205,1 5 1584,6 5-1241,0 8 1,1 7 2987,4 9-4407,-4 8 0,10 7-326,-3 6 0,3 9 0,2 3 0,-9-27 0,0 1 0,0-1 0,0 0 0,0 32 0,5 0 0,-7-1 0,3-4 0,-4-9 0,-1-11 0,0-5 0,0-4 0,0-3 0,0-10 0,0-9-464,0-11 0,0-2 672,0-6 1,0-11 0,0-7 0</inkml:trace>
  <inkml:trace contextRef="#ctx0" brushRef="#br0" timeOffset="6">8622 14288 12852,'12'0'2905,"-2"-5"-442,2 1-442,-2 0-1316,13-1 0,-2 2 82,8-5 67,-3-1 0,10-2 490,-3 3-671,-3-3-526,6 4-143,-10-5 0,1 3-1116,-7 1 918,-5 5 1,3-3-4204,-5 1 4278,-6 4 0,-2 1 0,-5 7 0</inkml:trace>
  <inkml:trace contextRef="#ctx0" brushRef="#br0" timeOffset="7">8696 14536 15385,'18'-2'2679,"3"-2"-3454,2-3 963,13-5 0,3-6 1,10-1-1</inkml:trace>
  <inkml:trace contextRef="#ctx0" brushRef="#br0" timeOffset="8">10110 13395 13387,'0'-13'3540,"0"1"1,2 3-1609,2 1-1,3 1-1306,5-1 0,6-3 507,3 3-779,2-3 0,3 2-865,3 1 0,-1 1 296,5-1 0,-5-2-970,1 6 0,-5 0 186,-3 4 1,-2 0-3782,-2 0 2204,-9 0 2388,3 0 0,-11 0 0,0 0 0</inkml:trace>
  <inkml:trace contextRef="#ctx0" brushRef="#br0" timeOffset="9">10247 13407 13387,'-24'12'3341,"4"1"-2279,2-1 0,1 1 47,1-1-509,-1 6 0,5 1 662,-1 6 0,5 1-284,0 3 0,4 3-625,-5 5 1,7 7 596,-2 6 0,-2 2-966,2 10 1,-4-1 102,5-26 1,1 0-1,0 0 1,-1 0-55,1 2 1,0 1 0,1-1 0,-1 1 69,-2 2 1,0-1 0,2-2 0,1 0-45,-1 1 0,0-1 0,1 0 0,1-1 117,0 30 1,0 4-872,0-4 0,0-1 277,0-7 0,0-3-304,0-5 1,4-1 337,0 1 1,0-4-147,-4-1 1,4-6 60,0-2 0,2-6-21,-2-6 1,-1-5-55,5-4 1,-4-3-322,4-5 844,1 3 0,3-10 704,0 3-547,1-2 1,-1-2-878,1 0 1,-1 0 338,0 0 0,1-4-1376,-1-1 1,6 0 150,3 1 0,2 2-1624,2-2 3251,0 3 0,5-5 0,2-1 0</inkml:trace>
  <inkml:trace contextRef="#ctx0" brushRef="#br0" timeOffset="10">11165 13729 7983,'-13'13'-677,"5"3"581,0 1 1001,5-1-524,-2 2 1,5 2 331,0 4-428,5 1 1,2-1-118,5-4 0,6-2 14,3-5 0,2-2-192,2-3 0,1-3 75,3-5 0,-2-6-110,2-7 1,1-9 80,-1-7 1,-2-9-146,-6 0 1,-7-2 53,-6 3 0,-5-4 68,1 0 0,-10-1 121,-6 5 1,-3 5 209,-10 3 0,3 5-139,-7 3 1,3 4-97,1 9 1,2 3-615,2 5 0,3 5 293,6 3 1,1 5 211,2 3 0,4 4 0,5 4 0</inkml:trace>
  <inkml:trace contextRef="#ctx0" brushRef="#br0" timeOffset="11">11673 13903 7983,'7'-5'-307,"-1"3"0,-1-9 0,2 3 307,0-3 0,10-7 0,-4-1 0</inkml:trace>
  <inkml:trace contextRef="#ctx0" brushRef="#br0" timeOffset="12">12207 13407 7983,'-13'0'2812,"1"0"1,5 1-2473,3 3 0,-1 3-87,0 6 0,1 9-1133,4 3 0,2 9 608,2 3 0,3 7-3113,5 10 3018,0 8 1,1 1 0,-1 5-1</inkml:trace>
  <inkml:trace contextRef="#ctx0" brushRef="#br0" timeOffset="13">10892 15156 7983,'-12'12'-1,"-1"0"0,1 1-1,-1-1 1,5 2 1514,0 3-928,5-4 0,-3 12 381,6 0 0,0 0-418,0 4 0,2-3-35,2-1 0,7 0-205,6-1 1,0-4-225,0-4 1,-2-3 107,6-5 0,-5-3-236,5-5 1,-4-1 7,3-3 0,-3-9 47,4-7 0,-6-9-367,1-4 1,-3 1 135,-5-1 0,-3-4-56,-5-5 0,0 0 64,0 0 1,-1 5 190,-3 0 0,-4 5-109,-9 7 45,3 1-345,-9 4 234,9 8 0,-4 6-580,6 6 476,-1 0 0,1 10-426,0 2 1,5 8 725,3-4 0,2 12 0,2-2 0</inkml:trace>
  <inkml:trace contextRef="#ctx0" brushRef="#br0" timeOffset="14">11165 15304 7983,'7'0'870,"-2"0"0,-3 0-274,2 0-2102,3 0 709,5 0 797,0 0 0,6-5 0,2-2 0</inkml:trace>
  <inkml:trace contextRef="#ctx0" brushRef="#br0" timeOffset="15">11822 15069 7983,'0'-25'694,"-5"0"1,-1 2-257,-2 2 0,-2-5-138,6 5 0,-5-4 148,0 9 0,-2-3-49,-1 6 0,-1-1-327,1 10 0,0 0-25,-1 4 1,1 6-177,-1 2 1,2 7 177,3 2 0,-1 6-35,4 2 1,-3 0-99,4 4 1,0-3 84,4-1 0,0-1-107,0 1 1,5-5 118,4-4 1,2-2-318,1-2 1,0-1 2,1-2 0,5-4-29,2-5 1,0-4 159,0 0 1,-3-10 31,4 2 0,-6-2 658,1 6 1,-2-2-273,-1 6 1,-5-4 828,0 3 0,-5 3-505,1 6 0,1 3 103,0 5 1,-1 7-111,-4 6 1,0 1-11,0 7 1,0 0-608,0 5 0,0-2 87,0-3 0,0 2-979,0-2 0,0-2 608,0-2 1,0-4-1743,0-5 0,5-6 179,4-6 1899,2-5 0,1-3 0,0-7 0</inkml:trace>
  <inkml:trace contextRef="#ctx0" brushRef="#br0" timeOffset="16">12716 13357 7983,'-7'0'763,"-4"0"-477,9 0 1,-3 2 367,5 2 1,5-1-105,3 5 0,9-4-13,4 4 1,8-4-143,4 5 0,4-5-106,4 4 0,2-4-280,3 4 0,-4-1 86,-5 2 0,-1 3 158,-3 0 0,-5 6-28,-12 7 0,0 0 0,-12 0 0,-1 6 28,-8 7 0,-1 0-80,-7 8 1,1-1-331,-1 5 0,2-1-609,3 1 0,-2 9 815,6 3 1,0 7 653,4-3 1,2-30 0,2 0-414,-1-1 0,2 0 0,2 4 0,1-1-5,0 2 0,1-1-173,-1 0 1,0 1-656,-1-3 0,-1 0 641,0 0 1,0 0-1,0 2 1,0 0 142,1-2 1,-1 0-116,1 29 1,-2-11-319,-5-5 0,0 1 205,0 3 1,-1-9-235,-3 1 1,-5-7 292,-7-1 1,-5-7-670,-8-2 0,-3-8 289,-5-4 1,-5-9-1285,-4-4 0,-9-3 1592,-7-1 0,-6 4 0,31-2 0,0-2 0,0-2 0,-1-2 0,1-2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544"/>
    </inkml:context>
    <inkml:brush xml:id="br0">
      <inkml:brushProperty name="height" value="0.053" units="cm"/>
      <inkml:brushProperty name="color" value="#FF0000"/>
    </inkml:brush>
  </inkml:definitions>
  <inkml:trace contextRef="#ctx0" brushRef="#br0">5632 6400 8227,'-19'0'0,"5"0"0,6 0-346,-2 0 1,5 1-67,0 3 618,4-3 0,1 6 314,0-2 1,11-4-59,6 3 239,5-3-390,8-1 0,3 0 100,8 0 93,9 0-550,7-5 0,-23 2 1,2 0 159,3 0 0,0-2-300,1-1 0,2 1 0,9 2 1,1-1 261,-1-2 0,1 0 0,8 0 0,2-1-258,3 1 0,2 0 1,-19 2-1,0 0 0,1 0 146,1-1 1,1 1 0,1 0 0,1 1 0,0 1 0,1-1-256,-1 0 1,1 0 0,0 1 0,2 0 0,0 2 0,0-1 305,3 0 1,0-1 0,1 1 0,2-1 0,1 0-1,1 0 13,0 1 0,1 0 0,0-1 0,4 0 0,0 0 0,0 1 47,-1-1 1,1 1 0,1-1 0,-15 2 0,1 0 0,1 0 0,-1-1-227,3 0 1,-1 0-1,1 0 1,1 0-1,3 0 1,1 1-1,0 0 1,0 0 187,-1-1 0,0 2 0,0-1 1,0 0-1,3 0 0,0 0 1,1 0-1,-1 0 11,-2-1 0,0 1 1,0 0-1,0 1 1,3-1-1,-1 1 1,1 0-1,1 1 1,0-1-1,1 0 0,0 1 1,0-1 26,0 1 1,-1-1 0,0 1-1,0 0-378,0 0 1,-1 0 0,-1 0 0,1 0 291,-3 0 1,-1 0 0,0-1 0,0 1 0,-1 1 0,0-1-1,0 1 1,-1-1-94,0-1 1,0 0-1,0 0 1,0 0 5,1 0 1,1 0-1,-1 0 1,-2 0 42,9 1 1,-2 0 0,1 0 0,-15-2 0,1 0-1,-1 1 1,-1-1 43,10 1 0,-2 1 0,0-1-302,-4 0 1,0-1-1,0 1 216,1-1 1,1 0-1,-2 0 1,-6 0-1,-1 0 1,0 0-681,-1 0 0,1 0 0,-2 0 777,14-1 0,-2 2 0,-1 0 0,-1 2 0,-9-1 0,-1 0 0,-1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545"/>
    </inkml:context>
    <inkml:brush xml:id="br0">
      <inkml:brushProperty name="height" value="0.053" units="cm"/>
      <inkml:brushProperty name="color" value="#FF0000"/>
    </inkml:brush>
  </inkml:definitions>
  <inkml:trace contextRef="#ctx0" brushRef="#br0">29525 4713 8527,'-31'-6'-80,"11"1"80,-1-3-935,11 2 0,6 7 935,8 4 0,9 1 0,6 7 0</inkml:trace>
  <inkml:trace contextRef="#ctx0" brushRef="#br0" timeOffset="1">32986 4589 8521,'-14'-6'-1005,"-2"5"1005,9-5 0,-6 6 0,1 0 0</inkml:trace>
  <inkml:trace contextRef="#ctx0" brushRef="#br0" timeOffset="2">31460 6474 21501,'0'-12'-2007,"0"3"1320,0 1 1,0 4-163,0-4 515,0 5 1,3-3 478,5 6 0,0 0 0,10 0 0</inkml:trace>
  <inkml:trace contextRef="#ctx0" brushRef="#br0" timeOffset="3">29996 8434 11980,'-25'0'0,"6"0"-749,3 0 463,7 0-242,-2 0 423,10 0 0,-3 0 55,8 0 1,8 5 0,8 2-1</inkml:trace>
  <inkml:trace contextRef="#ctx0" brushRef="#br0" timeOffset="4">33197 8409 11148,'-13'-6'-1565,"5"1"782,0-4-308,5-2 639,-2 10 543,5-4 1,11 5-1,2 0 1</inkml:trace>
  <inkml:trace contextRef="#ctx0" brushRef="#br0" timeOffset="5">7964 5556 8402,'-7'0'-2168,"2"6"2323,-1-5 39,5 5 573,-5-6-135,1 0 257,4 0-175,-5 0 355,6 0 1307,0 0-2174,6 0 1,0 0-96,7 0 0,5-4-157,2-1 0,7 0 72,6 1 1,3 1-83,13-5 0,5 1 4,12-1 1,0-3-172,-29 6 0,1 1 0,-1 1 0,0-1 193,6 0 1,1 0-1,-2 2 1,0 0 22,3-2 0,1 0 0,-2 2 0,-1 1-38,-2-1 0,1 0 0,-2 1 0,-1 0 60,-1 1 1,-1 0 0,26-1-354,-5-3 1,-7 3 263,-5-4 0,-5 4-93,-8 1 0,-4 0 64,-8 0-339,-9 0 176,-6 0 402,-6 0 1,-6 0-472,-2 0 1,-9 0-1,-3 0 139,-4 0-459,-1 0 1,-1 4-109,-3 0 767,-2 6 0,-18-3 0,-2 5 0</inkml:trace>
  <inkml:trace contextRef="#ctx0" brushRef="#br0" timeOffset="6">8039 5606 8402,'-25'0'0,"0"-6"-72,6-1 226,6 1 0,9 0 446,8 6-400,3-5 1,11 3 409,3-2 0,5-1-86,7 0 0,6-3-246,10 4 1,2-4-12,3 4 0,3-5-141,5 5 0,-26 0 1,1 0 71,1 2 1,2 0-1,5-1 1,0 2-307,2 1 1,1 0 0,1-2 0,0 0 13,0-1 1,1 1 0,-1 0-1,0 0 105,-1 2 1,-1 0 0,1 0 0,-1 0-146,-3 0 1,-1 0 0,1 0-1,-1 0 23,-6 0 1,0 0 0,1 0 0,-1 0 6,25 0 0,-9 0-2,-11 0 1,-5 0-224,-4 0 584,-3 0-284,-16 0 1,-4 0 660,-14 0 1,-3 0-623,-6 0 1,-4 0-607,-4 0 1,-8 0 163,-4 0 1,-3 0-646,-1 0 1,0 2 428,-1 2 1,-3-1-553,0 5 931,-12-5 0,2 8 0,-11-5 0</inkml:trace>
  <inkml:trace contextRef="#ctx0" brushRef="#br0" timeOffset="7">8076 5618 8402,'-37'0'0,"4"2"0,0 2-210,5-3 264,3 5 1,3-2 225,6 0 120,5 0-200,5-4 0,6 1 267,0 4-499,6-4 217,0 4 0,12-5 394,3 0-302,8 0 0,4 0 7,8 0 1,5-4-13,8 0 1,2-4-49,6 4 0,7-6-47,-32 6 0,1 0 0,0 0 0,1 1-294,4-1 1,1 0 0,1 0-1,1 1 258,5-1 1,1 0 0,1-2 0,1 1-173,4 0 0,0 1 1,-2 1-1,0 1-314,0 0 0,-1 0 0,-1-1 0,-1 0 248,-3 1 1,-1 0 0,-4-2 0,-1 0 13,1 2 1,-3 0 0,27-4-150,-3 2 1,-12 3 93,-4-4 1,-6 0 185,-7 1 215,-11-6 213,-8 9 1,-14-5 128,-8 6 1,1 0 231,-5 0 0,-4-4-1003,-5 0 1,-5 0 138,1 4 1,-2 0-61,-2 0 0,5 0-19,-1 0 0,0 0 65,-4 0 1,1 0-198,-1 0 1,0 4 36,0 0 0,-1 0-128,-3-4 1,1 0-66,-5 0 0,4 4-120,-4 1 1,-7 0 2,-9-1 0,-6-1 128,-7 5 0,-7 0 15,32-2 1,-1 1-1,-3-1 1,-2 0 224,-2 0 0,-1 1 1,1-1-1,-1 0 123,3 0 0,-1 0 0,3-1 0,1-1-89,0 0 0,1 0 0,-28 0 307,9 4 0,6-5-74,14 1 0,0-2 50,9-2 0,-4 0 92,4 0 0,0 0-96,4 0 1,6 0-53,2 0-69,-2 0 787,5 0-799,2 0 15,6 0 1,8 0 22,2 0 1,-1 0 5,5 0 1,0 0 23,5 0-74,-1 0 1,4 0-350,1 0 0,0 0 124,-5 0 1,0 0-563,1 0 0,1 0 756,2 0 0,3-6 0,6-1 0</inkml:trace>
  <inkml:trace contextRef="#ctx0" brushRef="#br0" timeOffset="8">16102 8037 8317,'-32'0'-126,"1"0"-2,2 0 131,3 5 1,-5-3 156,6 2 1,2-3 153,2-1 356,9 0 59,1 0-206,10 0-477,-5 0 148,12 0 0,5-1 193,5-3-271,12 2-26,-8-3 1,20 1 43,-2-1-73,7-4 0,3 7-100,6-2 0,9-1 177,-1 1 0,3-5-484,-3 5 0,-25 1 0,1 1 326,2-1 0,2 2 0,5 0 0,2 0-59,2-1 1,1 0 0,3-1 0,0 1 38,1-1 0,0 1 0,2 0 0,1 0-291,3 2 1,0 0-1,-1-1 1,-1-2 316,-1 1 1,-2 0 0,-4 0-1,-1 0 1,-6 2 1,-1 0-1,-4 0 1,-1 0-253,-2 0 0,-1 0 0,33 0 79,-12 0 1,-11 1-21,-18 3 1,-9-2 183,-3 2-443,-9-3 1,-4-1 401,-8 0 1,-8 0-438,-9 0 0,-5 0 717,-7 0 1,-2 4-218,-10 1 0,-6 4 0,-6-2 0</inkml:trace>
  <inkml:trace contextRef="#ctx0" brushRef="#br0" timeOffset="9">16102 8012 8343,'-49'0'0,"4"0"0,4 0 334,8 0-139,-3 0 1,14 0 121,-3 0 0,10 1 574,3 3-680,-1-2 1,13 3 49,0-5 0,9 2 195,11 2 0,6-3-120,12 3 1,10-2 12,6-2 0,12 0-404,-30 0 0,2 0 1,4-1-1,2 0 264,3-1 0,1 0 0,3 1 1,1 1-426,2-2 0,0 0 0,4 0 0,2 1 383,4-1 1,0 0 0,6 1 0,1 0-439,-18 0 0,1 0 0,0-1 0,-3 2 1,0-1-1,0 1 316,3 0 1,0 0-1,0 0 1,-5 0-1,0 0 1,0 0-117,22 0 0,-1 0 1,-3 0-1,-1 0-116,-3 0 1,-2 0 0,-7 0 0,-3 0-27,-9 0 0,-1 0 0,-3 0 0,0 0 121,32 0 1,-7 0-247,-13 0 1,-10 0 983,-19 0-826,-9 0 0,-6-1 778,-6-4 0,-7 4-920,-6-3 0,-2 3-952,-10 1 1274,-2 5 0,-16 2 0,-1 5 0</inkml:trace>
  <inkml:trace contextRef="#ctx0" brushRef="#br0" timeOffset="10">25245 6623 8471,'0'-13'1813,"0"1"-1405,0 0 0,0-1 1186,0 1 1,0 4 1311,0-1 487,0 7-1615,0-4-788,0 17 1,-1 7-277,-4 11 0,-1 5 38,-7-1 1,1 9-292,-1 3 0,1 2-227,0-1 1,-1 2-671,1-3 1,1-2 369,2-2 0,0-2-1392,5-2 1,-5-7-1504,5-5-1554,0 0 2253,4-11 0,0-3 1202,0-11 0,1-7-628,4-10 0,-3-6 1688,7-6 0,-1-11 0,4 2 0</inkml:trace>
  <inkml:trace contextRef="#ctx0" brushRef="#br0" timeOffset="11">25332 6462 8471,'0'-13'-269,"0"5"269,0 0 2961,0 5-837,-6-3-1007,5 6 1265,-5 0-1519,6 6 1,2 8 2695,2 11-2419,-3-1 1,9 14 228,-6-1 0,4 0-684,-4 4 1,6 2-610,-2-2 0,2 5-48,-2-5 1,2 0-936,-6-3 0,4-2 291,-4-3 0,5 1-95,-5-5 1,0-6-447,-4-6 1,0-3-3820,0-2 356,0-5 2778,0-1 1842,-5-6 0,-2-6 0,-6-1 0</inkml:trace>
  <inkml:trace contextRef="#ctx0" brushRef="#br0" timeOffset="12">25208 6945 8471,'-13'0'0,"6"0"541,2-5 1483,10 3 0,8-4-1736,8 1 0,3 3-1769,5-7 1,-1 7 1480,5-3 0,-6-1 0,4-1 0</inkml:trace>
  <inkml:trace contextRef="#ctx0" brushRef="#br0" timeOffset="13">25754 6983 11062,'6'0'3669,"0"0"-3285,-6 5 1,0-2-47,0 5-1063,5 0 635,-3 5 0,3 1-3976,-5 2 4066,0-2 0,-5 15 0,-2-3 0</inkml:trace>
  <inkml:trace contextRef="#ctx0" brushRef="#br0" timeOffset="14">26275 6561 8471,'-7'-8'1542,"3"-1"-338,2 7 1192,2-4-1691,0 1 0,6 3 87,2-2 0,4 3-284,5 1 1,2 0 93,6 0 0,0-2-168,0-2 1,-1 3-295,1-3 1,1 2-72,3 2 0,-7-4-183,3 0 1,-8 0-1768,-1 4 0,-6 0 219,-2 0 1662,-5 0 0,3 0 0</inkml:trace>
  <inkml:trace contextRef="#ctx0" brushRef="#br0" timeOffset="15">26349 6561 8471,'-12'0'4063,"-1"0"-2852,6 0 588,-4 0-1206,4 0 1,0 5 320,3 4 0,2-1-351,-3 4 0,4-1-290,-3 10 0,-2 0 35,2 3 0,-4 5 93,4 0 0,-4 4-98,3-4 1,-3 4 33,4-4 1,-4 4-34,4-4 0,0 0 0,4-4 0,-5 0-6,1 0 1,0-5 249,4 1-70,6-6 1,1 3-103,5-5 0,0-5-452,1 0 1,-1-5-61,1 1 1,-1-3-70,0-1 0,1 0-19,-1 0 0,5-1-195,-1-3 1,1 1-431,-5-5 0,5 1 386,-1-1 1,1-2-150,-5 6 1,1-6 125,-1 2 1,-1 1-2628,-3-1 250,3 5 1069,-4-8 1,0 8 1793,-3-5 0,-2 5 0,-2-2 0</inkml:trace>
  <inkml:trace contextRef="#ctx0" brushRef="#br0" timeOffset="16">26262 6896 8471,'-12'-7'2324,"-1"-4"-872,6 9-871,2-9 2162,10 10-1732,8-10 1,6 10-353,6-4 1,5-1-309,3-3 0,7 2-193,2-1-158,5 0 0,-3-5 0,5 1 0</inkml:trace>
  <inkml:trace contextRef="#ctx0" brushRef="#br0" timeOffset="17">25034 6090 8140,'-56'24'0,"25"-7"0,1 2 0,-24 24 0,23-13 0,0 2 0,1 2 0,1 2-738,-5 6 0,2 3 0,0 6 0,2 1 738,0 3 0,2 2 0,2 3 0,2 1 0,2 3 0,3 0 0,6-3 0,4 0 0,1 1 0,3 0 0,3-3 0,2 0 0,1-1 0,2 0 0,2 0 0,3-2-82,3-3 1,3-2-1,4-7 1,3-3 81,4-4 0,4-4 1374,0-1 1,4-4 0,5-6-1,4-3-136,-1-1 0,0-3-862,2-1 1,0-3-722,-5-6 1,0-3 344,1-3 1,0-4-1,-2-6 1,-1-5 39,4-7 0,-1-4 0,1-3 0,-2-5-78,1-7 0,-3-2 0,-3-1 0,-3-3-101,0-6 1,-2-3-1,-1-4 1,-3-1 26,-8 16 1,-1-1-1,0-1 1,1-4-1,0-1 1,0-1-360,-1-7 1,0-2 0,0 0-1,1 1 1,-1-1 0,0-2 163,-4 13 0,-1-1 0,0 0 0,0 0 1,2-14-1,0-1 0,-3 1 113,-2 1 1,-1 1 0,-2 2 0,-1 6 0,-2 2 0,-1 3-393,-4-15 0,-5 5 2739,-2 16 1,-6 6-1335,-6 7 0,-4 6 1,-6 11-1,-3 3-332,-4 2 0,-3 2 1,-2 1-1,-2 3-114,-2 2 0,-1 2-353,-2 2 1,-1 2 170,-3 5 1,0 2-60,-2 4 1,-1 4-1,1 6 1,-1 4-50,16-7 0,0 1 0,1 1 0,1 2 0,1 0 0,-1 1-83,-1 3 0,-1 2 0,0 0 0,2 1 0,1 0 0,0 1 0,1 2 0,1 1 0</inkml:trace>
  <inkml:trace contextRef="#ctx0" brushRef="#br0" timeOffset="18">10470 7875 8273,'-12'0'0,"3"0"915,1 0-75,5 0-337,-2 0 0,6 2-84,3 2 1,3 3 69,6 5 0,-1 5-104,1-1 1,4 6 75,4-1 0,-2 3-83,2 0 0,0 5-76,4 0 1,4 0-81,-1-4 0,7 0-135,-2 0 1,3-6-105,1-3 0,4-2 112,1-1 0,1-5-110,-2 0 0,-3-7-33,4-1 1,-4-2-299,0-11 1,0 2 36,4-9 0,-4-2-126,4-7 1,-8 2 136,-1-1 0,-4-3 100,4 2 1,-5 0 186,1 5 1,-9 0-133,-3 3 0,-2 2 92,2 3 0,-8 3-55,4 1 0,-4 1 90,4 7 0,-5-5-35,0 5 167,0 0 0,5 10 224,-1 2 1,1 3-119,-1 1 0,-4 5 156,1-1 0,-1 6-79,4-1 0,5 7 20,-1 1 1,2 0-81,-1-5 0,-2 1-196,6 0 0,-1 0 30,5 0 0,1-6-44,3-3 1,2-7-29,2-5 0,7-3-231,-3-1 0,1-5-72,-4-4 1,1-7 128,-2-5 0,3-6-94,2-2 1,-3 0 134,-2 4 0,2 1 90,-6 4 0,3-2 17,-8 5 1,3 1 13,-11 3 0,1 2 288,-5 3 0,0-2-79,1 6 0,-1 0-3,1 4 1,0 0-57,4 0 0,-2 6-129,6 2 1,-6 3 80,2 1 1,2 2-79,1 3 1,0-2-3,0 5 1,1-3-18,4 4 0,-4-2-59,-1 2 0,5 1 80,4-6 0,4 1-213,-4-5 0,4-5 120,-4-3 0,8 2 60,-4-2 0,6-1-23,-6-8 0,2-1-169,-2-7 0,5-3-34,-5-1 1,2-1-89,-6 2 0,-3 2 298,3-3 1,-4 5-76,-5 4 0,-3 1 223,-9 3 1,3 2-133,-3-2 0,-1 3 196,2 1 1,-3 5-131,3 3 1,6 4 242,-3 0 1,8 0 61,-4 1 1,8-1 149,0 1 0,4-5-75,9 0 1,-2-5 63,6 1 1,-1-3-129,1-1 0,9-5-66,8-3 0,-3-5-448,-1-3 0,-7 0 273,-2-4 0,-5-2-422,1-7 0,-8 3-170,-4-3 0,-2-2-450,-3 2 1,-4-1-737,-4 1 0,-7 3 761,-5-3 1,-3 3-1862,-1 1 2755,0 6 0,0-1 0,0 4 0,0-3 0</inkml:trace>
  <inkml:trace contextRef="#ctx0" brushRef="#br0" timeOffset="19">15904 7727 8554,'-18'-18'0,"4"4"-279,2-4 41,1 6 300,4-6 682,0 9-51,1-2 88,6 11-611,0 0 0,2 6 313,2 2 1,1 5-65,4 3 0,2 9 43,-3 8 1,3 3-126,1 1 1,1 4-154,-1 1 1,0 0 115,1 0 0,3 1-309,1 2 1,5-2-17,-1-6 0,8 0-84,4 0 0,7-9-222,1-3 1,6-14 228,-2-3 1,8-7-137,1-5 1,-1-8-144,-3-9 1,0-8 203,-1-4 0,1-3 111,-1-1 1,0 1-78,-4 3 1,-4 4-115,-7 9 0,0-2-202,-5 5 1,-1 2-103,-8 7 1,2-2-41,-5 6 1,-1 0 894,-3 4 1,-1 1 971,1 3 1,-1 3-830,0 6 0,1 3 64,-1 1 1,1 0-74,-1 0 1,2-2 41,2 6 0,4-2 29,4 2 0,5 1-377,0-6 1,6 5 136,-2-4 0,1-1-331,-1-3 0,3-7 99,-3-1 1,2-4-356,-2-1 0,5-1 165,-4-4 0,4-1-77,-5-7 1,3 1-15,1-1 1,0-2-80,1 3 0,-2-3 201,-3 6 1,1 0-13,-5 0 1,4 0 203,-4 5 0,1 0-100,-1 4 1,-2 1 194,1 3 1,-1 3-45,-3 5 0,1 1 25,0-1 1,0 5 26,0-1 1,0 2 151,-1-1 1,1-5 137,0 0 1,0 1-121,0-5 1,-1-2-32,1-2 0,0-3-111,0-1 1,4-5-211,0-4 1,1-6 118,-1-1 0,-3-6-380,3 1 0,-3-7 107,-1-1 0,4-5-49,0 1 1,-6 1-787,-6-1 0,-3 0 420,-2-4 0,-4 5-519,1 3 1,-7 3 384,3 1 1,0 0 721,-1 1 0,6-1 0,-3 0 0</inkml:trace>
  <inkml:trace contextRef="#ctx0" brushRef="#br0" timeOffset="20">19663 7813 8535,'0'-12'0,"0"0"807,0-1 8,0 6-263,0 2-358,0 5 86,0 0 259,0 11 52,0-3-226,5 16 1,2 0-120,5 9 1,-3 3 33,-1 2 0,2-3-168,6-2 0,-1 3 147,6-3 0,4 2-214,4-2 0,6-3 75,3-5 0,0-6-63,8-2 1,3-9-209,5-4 0,1-9-458,-1-8 0,4-5 348,-25 7 1,0-2 0,1-2 0,0-1 115,1 0 0,0-1 0,-2 2 0,0 0-65,25-14 1,-3 4 58,-5 4 0,-8-1 230,-4 6 0,-4 3 80,-9 5 0,3 5 566,-8-1-560,4 3 1,-5 2-76,-3 3 0,-6 3 540,-2 6 0,1-1-344,3 1 0,2 3 355,2 1 0,0 5-196,4-2 0,1 0-7,4 0 0,0-3-99,-1 3 1,1-3-372,0 4 0,0-6 55,0 1 1,-1-3 36,1-5 1,6-2-289,2-6 0,2 0 122,3 0 1,4-6-360,4-2 0,4-9 193,3-3 0,-2-4-580,3-1 1,1 1 431,-1-1 1,5 0 0,-1 0 0,-3 6 289,-1 2 1,-10 4 165,-7 0 0,-6 5 51,-11 0-194,-2 5 1,-11-1 447,-3 8 1,-4 3-156,-4 5 1,3 1 381,-3-1 1,2 0-79,2 1 1,0-1 311,0 1 1,3-1-111,5 0 0,3-1-200,14-2 1,0-2-190,12-3 1,4-3-24,13 3 1,3-4-254,5-4 0,7-3 171,-32 1 1,0 0-1,31-8 82,-2-3 1,-3-2 34,-5-6 0,1-6-35,-1-7 0,-9 0 0,-12-8 1,-7 1-100,-9-5 0,-9-3-325,-8-1 144,-8 6 0,0-2 0,-6 6 0,1 1 0,0 0 0</inkml:trace>
  <inkml:trace contextRef="#ctx0" brushRef="#br0" timeOffset="21">9912 9475 7988,'0'-12'1812,"-6"0"-482,5 5-595,-5-4 1255,6 9-1288,0 2 1,0 9 509,0 7-837,0 9 1,5 7 399,-1 5 0,0 6-310,-4 2 1,0 3-393,0 2 0,0 4 113,0-1 1,0 4-412,0-8 0,1-2 225,3-10 0,-2-2-828,2-6 0,-3-2-614,-1-10-389,0-6-998,0-5 2101,0-18 0,0-1-1306,0-12 2034,0 0 0,0-11 0,0-2 0</inkml:trace>
  <inkml:trace contextRef="#ctx0" brushRef="#br0" timeOffset="22">9924 9413 7988,'0'-12'971,"0"5"-747,0-4 952,0 4-710,0 0 1,6 2 284,2 5 436,3 0-718,7 0 1,-3 0 236,6 0-523,0 5 0,2 2-122,-2 6 0,2-1 57,-2 0 0,1 5-50,-2-1 0,-2 2 114,-5-1 0,-6-2-315,-3 6 0,1-5 41,-1 5 1,-5-2-312,-7 2 0,-3 2 12,-2-2 1,-5-2-153,-2 2 0,1-6-205,-2 2 0,6-4-124,-2 0-443,3-1 638,2-5 677,5-1 0,2-6 0,5 0 0</inkml:trace>
  <inkml:trace contextRef="#ctx0" brushRef="#br0" timeOffset="23">10656 9463 8067,'-7'0'317,"-4"0"1,4 0 841,-5 0-724,5 0 1,0 0 63,3 0 1,1 4 46,-5 0 0,1 10-58,-1-2 0,-3 9-136,3 0 1,-3 8 164,-2 4 1,1 3-132,-1 1 1,5 4-418,0 1 0,5 3-94,-1-4 1,3 3-157,1-6 0,6-1-514,7-12 1,2 1 794,10-10 0,-3 1 0,8-5 0</inkml:trace>
  <inkml:trace contextRef="#ctx0" brushRef="#br0" timeOffset="24">11066 9500 7944,'0'-12'1407,"0"5"-279,0-4-500,-6 10 986,5-11-411,-5 11-60,6-4-795,0 5 0,-1 5 136,-3 3 1,2 9-114,-2 4 0,-1 3 26,1 5 0,-5 2-122,5 2 0,-4 3-248,4-3 0,-5 4-261,5 4 1,-1-4-319,1 1 0,2-3-45,-2-6 1,3 0-616,1-4 0,0-6-1875,0-2 2312,0-9 1,1-2 218,3-6 1,-2-10 177,2-2 1,1-9-176,-1 0 0,1-2 553,-5-2 0,4-5 0,0-3 0,5-3 0,-2-1 0</inkml:trace>
  <inkml:trace contextRef="#ctx0" brushRef="#br0" timeOffset="25">11066 9550 7944,'4'-24'-168,"0"4"0,0 2 57,-4 5 2764,6 1-1192,-5 0-217,10 5 0,-8 3-217,5 8 0,-1 7 76,1 5 0,3 6-106,-3-1 1,3 7-411,2 0 1,-1 7-483,1-2 1,-5 1 5,0 0 0,0 1-360,5-2 0,-5 2-388,0-2 0,-3-3-697,3-5 1,-5-2-1169,1-2 304,-3 3 0,-2-16-633,-3 0 2831,-3-5 0,-11-9 0,-2-1 0</inkml:trace>
  <inkml:trace contextRef="#ctx0" brushRef="#br0" timeOffset="26">11004 9810 7944,'-13'0'1030,"1"0"1,3-4-713,1 0 881,5 0-728,-2 4 0,6 0 283,3 0-332,3 0-256,11-6 0,2 5-192,4-3 71,7 2 1,-4-2-1403,6 0 1,-4 0 746,4 4 1,-5-1 609,1-3 0,3-3 0,-1-6 0</inkml:trace>
  <inkml:trace contextRef="#ctx0" brushRef="#br0" timeOffset="27">11587 9426 7944,'-6'-7'1264,"5"0"898,-3 3-651,2 2-488,2-3 0,0 10 452,0 4 1,2 7-426,2 5 0,1 9-499,4 7 1,0 2 338,-5 7 1,5 6-559,-5 10 0,4 4-342,-6-31 1,0 0 0,6 33-709,-3-6 0,3-3-748,-4-5 0,4-2-4177,-4-10 5643,0-7 0,2-10 0,1-7 0</inkml:trace>
  <inkml:trace contextRef="#ctx0" brushRef="#br0" timeOffset="28">12046 9599 7957,'-7'-5'0,"0"-1"1450,3-2-917,2-3 0,-3 8 1152,5-5-1175,0 5 0,1-1 368,3 8 1,2 9-363,2 7 0,3 4-104,-3 1 1,3 5-138,2 3 1,-5 3-727,0 1 0,-3-1-188,3-3 1,-5 3-590,1-3 1,-3-3-93,-1-1 1,4-8-34,0-5 1353,0-7 0,-4-4 0,0-5 0</inkml:trace>
  <inkml:trace contextRef="#ctx0" brushRef="#br0" timeOffset="29">12083 9525 7957,'0'-12'239,"0"3"360,0 1-480,0 5 1991,5-8-1340,2 10 0,6-5 244,-1 6-691,6 0 1,-3 0-302,6 0 1,-5 0-102,5 0 1,-4 5-414,3-1 0,-9 5 379,2 0 0,-5 3-89,0 5 0,-2-4 47,-6 4 0,-2 1-298,-2-2 0,-3 1 182,-5-5 1,-2 1 244,-2-1 0,2 0 266,-3 1 1,3-5-132,2 0 0,0-5-69,-1 1 1,2-1 98,3 1 255,2-2-192,1 3 0,5-5-365,0 0 0,1 0 11,8 0 1,-1 0 29,4 0 0,1 0-159,-1 0 1,0 1 60,1 4 1,-1-3-96,1 7 1,-1-1 65,1 4 0,2 1-112,-3-1 1,3 0 63,-6 1 1,0-1 214,-1 1 0,-2 0-53,-6 4 0,0-3 153,0 2 1,-6-2 43,-2-2 0,-7 5-52,-2 0 1,1-2-207,4-7 1,-5 3 117,0-3 0,1-1-779,3 1 857,7-5 0,-11 3 0,3-6 0</inkml:trace>
  <inkml:trace contextRef="#ctx0" brushRef="#br0" timeOffset="30">12778 9922 8001,'-20'21'0,"4"-1"0,1 0 0,-2 0 0,3 4 0,-4-5 0</inkml:trace>
  <inkml:trace contextRef="#ctx0" brushRef="#br0" timeOffset="31">13026 9562 7921,'-13'0'416,"6"0"55,2-5-143,5 3 299,0-3-297,0 5 1,5-4-25,4 0 1,6-1-65,1 5 0,6-4 86,-1 0-212,2 0-31,2-2 1,-1 5-1165,-4-3 780,4-3 1,-10 6-2702,2-3 3000,-2 2 0,-2-3 0,1-2 0</inkml:trace>
  <inkml:trace contextRef="#ctx0" brushRef="#br0" timeOffset="32">13075 9562 7921,'-12'0'47,"5"0"0,-3 2-47,6 2 1038,-5-3-199,7 5-149,-9-1-115,10 2-278,-5 5 1,6 1 320,0-1-340,0 6 1,-1 1 138,-3 6 1,1 0-89,-5 0 1,4 1 144,-5 3 0,7-3-97,-3 3 0,0-7-255,1-1 0,0-6 110,4 1 1,1-2-249,3-1 0,3-2-4,5-3 1,5-3 25,0-5 0,5 0-919,-2 0 0,4 0 455,0 0 1,0-5-1001,-3-3 1,2-2 623,-2 2 0,-3-3-1141,-2 2 1975,-8-2 0,3-6 0,-4-3 0</inkml:trace>
  <inkml:trace contextRef="#ctx0" brushRef="#br0" timeOffset="33">13063 9711 7921,'-8'0'3,"-1"0"411,7 0 15,-4 0-7,6 0 1,6 0-99,2 0 0,8 0-883,5 0 0,2 0 559,2 0 0,0 0 0,0 0 0</inkml:trace>
  <inkml:trace contextRef="#ctx0" brushRef="#br0" timeOffset="34">13423 9339 7921,'7'-6'450,"4"5"-302,-3-3 0,3-2 270,1 2 0,6 0-69,3 4 1292,2 6-1019,-3 1 0,3 10 89,-2 4 345,2 3-631,-4 6 1,-1 2-342,-5 5-23,-6 6 0,-3 5-1578,-8 5 0,-9 1-691,-7-4 2208,-4-1 0,-12 7 0,-2 0 0</inkml:trace>
  <inkml:trace contextRef="#ctx0" brushRef="#br0" timeOffset="35">14316 9699 7941,'-13'0'1910,"7"-2"-2443,1-2-143,-2 3-56,6-5 732,-4 6 0,5 0 0,0 0 0</inkml:trace>
  <inkml:trace contextRef="#ctx0" brushRef="#br0" timeOffset="36">14837 9376 7941,'-11'-1'0,"3"-3"2143,-3 2-1377,9-3 1,-3 10 99,5 4 518,0 7-855,0 3 0,1 12 892,3 2-947,-2 8 1,9 5-286,-3 7 0,3-2-597,1 3 1,-3-4-823,-1-5 0,-1-1 830,1-2 1,-3-11-3390,-5-2 2014,6-8 1775,-5-14 0,-1-2 0,-7-5 0</inkml:trace>
  <inkml:trace contextRef="#ctx0" brushRef="#br0" timeOffset="37">14837 9314 7941,'0'-8'0,"0"0"0,1 5 1483,3-1-923,3-3 0,11 5 323,3-2 0,4 3-384,4 1 0,2 1-703,7 3 0,-3 5 212,-2 7 0,-4 2-514,-8 3 0,-4 6 108,-9-2 1,-10 4-159,-10 0 0,-11 1 198,-10 3 1,-3 1 38,-1-10 0,1 3-205,3-11 1,2 1 128,6-5 0,10-5 395,3-3 0,2-8 0,-2-3 0</inkml:trace>
  <inkml:trace contextRef="#ctx0" brushRef="#br0" timeOffset="38">15656 9302 8009,'-18'0'0,"4"0"1548,-4 5-983,0 2 1,3 6 121,-6-1 1,6 6 233,-2 3 0,2 7-250,-1 6 289,2 7-561,-4-3 1,7 11-98,3-4-225,2 3 0,6-3-187,0-4 1,2-3-407,2 0 1,3-7-1024,5-2 1,6-4 843,3-4 1,3-7-1363,5-6 2057,-2-5 0,14 2 0,-2-5 0</inkml:trace>
  <inkml:trace contextRef="#ctx0" brushRef="#br0" timeOffset="39">15966 9612 7897,'8'7'1873,"0"-3"-1501,1 3 0,3-5 566,0 7 1,1 3-391,-1 5 1,-4 5-467,1-2 0,-2 5-1,1 4 0,-3-1-498,-5 5 0,-1-6 45,-3 2 0,-3 0-293,-5-4 0,-5 1 93,0-9 1,-3-5 197,3-4 1,-5-5-660,2 1 1,0-5 1032,0-7 0,-1-6 0,-4-11 0</inkml:trace>
  <inkml:trace contextRef="#ctx0" brushRef="#br0" timeOffset="40">16065 9426 7972,'25'-8'5,"0"-1"0,1 6-5,3-1 0,2-3 0,7 1 0</inkml:trace>
  <inkml:trace contextRef="#ctx0" brushRef="#br0" timeOffset="41">16462 9091 12976,'1'18'2075,"3"3"-1361,3 13-331,0 5 1,3 20 377,-6 3-1040,-2-25 0,0 2 0,0-4 1,0 1 97,0 5 1,0 1 0,1-1 0,-1-1 131,-2 2 1,0-1-1,1-3 1,2-2-991,1 30 0,0-12 628,-4-4 0,0-12-3123,0-5 3534,0-2 0,0-17 0,0 4 0</inkml:trace>
  <inkml:trace contextRef="#ctx0" brushRef="#br0" timeOffset="42">17020 9240 7981,'-12'-13'1490,"5"6"-678,-4 2-609,9 5 3028,-3 0-2141,5 5 1,0 8 755,0 8-1322,0 2 1,0 7-18,0 3 1,0 7-222,0 2 0,-1 5-678,-4-2 1,0 3 336,-3 2 0,-3 4-1186,2-1 0,-4-4 756,0-8 0,-2-3-3978,7 0 2499,-3-7 1964,4-6 0,1-12 0,6-8 0</inkml:trace>
  <inkml:trace contextRef="#ctx0" brushRef="#br0" timeOffset="43">17082 9289 7981,'-5'-7'3180,"3"-4"-2441,-3 10 393,5-4-652,0 5 1,0 2 196,0 7 1393,0-1-1325,5 21 0,2-7 110,6 11 553,5 0-870,-5 10 0,5-3-541,-5 5 3,-1 1 0,0 7-1514,1 1 0,-2 0 867,-3-5 1,-2-3-1720,-6-1 1,-2-9 207,-2 1 2158,-3-13 0,-11-1 0,-1-10 0</inkml:trace>
  <inkml:trace contextRef="#ctx0" brushRef="#br0" timeOffset="44">16958 9637 7981,'-12'0'0,"-1"-6"639,1 5-436,5-5 2415,2 6-1673,10 0 1,7 0-687,9 0 1,4 0-35,4 0 0,-2 2-1764,7 2 1,-3-3 1538,2 3 0,3-2 0,-4-2 0</inkml:trace>
  <inkml:trace contextRef="#ctx0" brushRef="#br0" timeOffset="45">17516 9265 7963,'7'5'2144,"-1"2"1,-1 7-1245,4 2 1255,2 9-1370,1 7 0,5 8 61,-1 5-816,-5 1-43,0 9 0,-9-6-555,2 1 481,-8 0 0,-8-2-1716,-4-3 1,-6-2 1802,1-6 0,-2-5 0,-2-2 0</inkml:trace>
  <inkml:trace contextRef="#ctx0" brushRef="#br0" timeOffset="46">18062 9562 7906,'0'-12'3075,"-5"-1"-1309,3 7-1287,-3 0 0,3 6-373,-2 0 0,3 1-106,-3 4 0,2 7 0,2 7 0</inkml:trace>
  <inkml:trace contextRef="#ctx0" brushRef="#br0" timeOffset="47">18732 9265 8007,'-18'-6'0,"4"5"0,-2-3 2217,8 2-1411,2 2 1,5 13 59,-3 7 659,2 4-949,-3 17 0,6-1 89,3 14-1519,3 2 950,5 12 0,0-5-1089,-4 3 747,3-2 0,-4-4-244,5-2 0,1-4 386,-1-9 0,-5-9-2845,-3-11 2068,-3-6 1,-2-9 880,-3-6 0,-3-5 0</inkml:trace>
  <inkml:trace contextRef="#ctx0" brushRef="#br0" timeOffset="48">18658 9289 8007,'5'-12'2047,"-3"0"-1649,9 5 0,1 0 763,9 3-776,2 2 1,3-3-211,3 5 1,-3 7 29,3 5 1,-5 2-635,-8 6 1,0 1 342,-12 4 0,-2 4-447,-6 0 0,-8 4 352,-9-4 1,-2 0-414,-2-4 0,-4-5 27,0 1 0,1-6-121,8 2 1,2-9 687,5-4 0,1 3 0,0 0 0</inkml:trace>
  <inkml:trace contextRef="#ctx0" brushRef="#br0" timeOffset="49">19303 9215 8053,'-18'0'1039,"4"0"0,-9 1 127,2 3 0,2 5-524,-2 7 1,2 5 481,-2 8 0,-1 4-524,5 8 0,6-1-542,7 6 0,3-2 131,1 1 0,7 2-141,5-6 1,6-3-521,7-5 0,1-6-729,3 2 0,3-3 1201,5-1 0,0 0 0,0 0 0</inkml:trace>
  <inkml:trace contextRef="#ctx0" brushRef="#br0" timeOffset="50">19650 9612 7906,'0'-7'10,"-5"-4"850,3 10-171,-3-5 796,5 6-991,0 6 1,1 5-59,3 5 0,-1 6-181,5-1 1,-4 6-144,5 2 0,-5 0 112,4-4 0,-4 3-336,4-4 0,-5 4 174,1-7 0,-1-3-363,1-2 0,-2-6-192,2-2 103,-3-5 1,-1-5 44,0-10 0,0-10 34,0-7 0,0-5 31,0 0 1,0-1 140,0-3 1,2 7 30,2 2 0,-2 3-45,7 1 0,-1 6 251,4 2 0,1 5 101,-1 3 0,1 4 156,-1 5 0,2 3 11,2 5 1,-2 1-102,3 12 1,-4 0-273,0 4 0,-5-5 81,0 1 0,-1-2-212,2 2 1,2-3 2,-3-6-22,-3 1 67,6-6 40,-4-2 0,6-10-27,-1-4 1,-4-6-2,1-1 1,-1-5-102,4 4 1,-1-3 140,-2 3 1,2 5 48,-3 3 0,-1 7-88,1-2 259,-5 2 1,6 4 68,-4 2 0,0 4 143,-1 9 1,-1-2-458,5 5 0,-4-3 102,5 4 0,-5-2-1035,4 2 1,-4-2 512,4-3 1,-3-2 482,3 3 0,0-4 0,5 0 0</inkml:trace>
  <inkml:trace contextRef="#ctx0" brushRef="#br0" timeOffset="51">20581 9054 8005,'-13'0'2525,"6"0"-1592,2 0 0,5 1-379,0 3 0,0 4 694,0 9 0,0 8-576,0 8 1,4 10-179,0 6 0,4 12-320,-5-26 1,-2 0 0,2 2 0,-1 1-297,-2 1 1,0 0-1,1 2 1,2 1 187,-1 3 1,0 1 0,0-5 0,0-1-46,-2 0 0,0-1 0,-1 31-600,-4-8 0,4-6 383,-3-2 0,3-10-633,1-7 1,0-6-164,0-11-2486,0-2 3478,0-11 0,5 4 0,2-4 0</inkml:trace>
  <inkml:trace contextRef="#ctx0" brushRef="#br0" timeOffset="52">21139 9339 7907,'-13'-6'1229,"5"1"-526,0-3 1,4 2 654,-5 6 1,5 0-525,-4 0 237,0 0-658,1 11 0,-4 3 845,3 11-835,-3 5 0,-3 3 37,-3 9 1,2 2-189,-6 5 0,6 1-494,-1-1 1,2 0 275,1-4 0,2 2-987,3-6 1,3-5 588,5-7 0,0-8-1828,0-5 939,0-7 1,5-5-423,3-8 0,-1-10 491,2-11 1,-1-5 1163,4-8 0,1-10 0,-1-3 0</inkml:trace>
  <inkml:trace contextRef="#ctx0" brushRef="#br0" timeOffset="53">21126 9302 7907,'4'-13'0,"1"1"0,0 0 2864,-1-1-1287,-2 6-213,9 2 1,-4 10-653,5 4 1,-1 8 516,-3 8 1,3 6-568,-2 6 0,0 5-255,-1 4 1,4 1-591,-4-2 0,-1 2-584,1-6 1,-1 6-154,1-1 1,2-8 668,-6 0 0,0-11-3752,-4-2 4003,0-6 0,0-6 0,0-1 0</inkml:trace>
  <inkml:trace contextRef="#ctx0" brushRef="#br0" timeOffset="54">21015 9599 7928,'-13'0'2018,"5"0"-819,0 0-483,5-5-411,3 4 1,7-5-168,5 6 1,10 0 41,3 0 0,4 0-597,0 0 1,3-1 416,5-3 0,0 2 0,0-3 0</inkml:trace>
  <inkml:trace contextRef="#ctx0" brushRef="#br0" timeOffset="55">21585 8892 7898,'6'13'1443,"1"6"-666,5 6 437,1 5-1065,4 13 0,3 4 943,5 11 0,-1 1-929,-11-24 0,-1 0 0,1-2 0,-1 0 42,1 3 0,-1-1 1,3 28 15,-3-1 1,-9-1-1649,-3-8 1,-11 3 454,-10-3 972,-7-2 0,-3 4 0,-5-5 0,-1 0 0,-3-1 0</inkml:trace>
  <inkml:trace contextRef="#ctx0" brushRef="#br0" timeOffset="56">22466 9537 8019,'6'-6'1189,"-5"-6"-703,10 11 0,0-9 558,6 6-666,5 0 1,-2 0-235,9 0 1,-1 0 61,5 4 0,-4 0-1109,4 0 1,-10 0 325,2 0 577,-3 5 0,-2 2 0,-3 6 0</inkml:trace>
  <inkml:trace contextRef="#ctx0" brushRef="#br0" timeOffset="57">22553 9723 9286,'12'-6'-377,"2"-1"291,3 3-802,2-3 536,11 0 0,-2-3 352,5 6 0,0-11 0,4 1 0</inkml:trace>
  <inkml:trace contextRef="#ctx0" brushRef="#br0" timeOffset="58">24153 8979 8124,'13'-30'0,"-1"2"0,0-5 945,6 6-576,2-4 1,5 7 1158,-1-1-973,1 6 1,4-3 34,0 5 0,-4 0 8,-4 5 1,-6 5-59,1 3 0,2 3-235,-1 1 1,-5 5-5,-4 3 1,-4 9-48,5 4 0,-6 3-81,1 5 1,-7-1-35,-1 5 1,-6 0-173,2 4 1,-3-4-1045,-2 0 0,1-4 610,0 4 0,-1-2-1393,1 6 0,1-8 1860,2 4 0,-2 6 0,5-1 0</inkml:trace>
  <inkml:trace contextRef="#ctx0" brushRef="#br0" timeOffset="59">24389 9785 8060,'-6'25'-619,"0"0"530,-7 0 3547,6-6-2247,-4 5 1,10-11-57,-3 4-1804,2-9 649,2-2 0,0-6 0,0 0 0</inkml:trace>
  <inkml:trace contextRef="#ctx0" brushRef="#br0" timeOffset="60">10904 10530 8061,'-12'0'19,"0"0"0,-1 0 688,1 0-219,-1-6 40,1 5 639,5-5-641,1 6-177,6 0 372,0 0-417,6 6 1,2-5-259,9 3 1,2 2 123,6-2 1,1 1-988,3 0 1,3-4 157,5 3 659,0 3 0,0 0 0,1 5 0</inkml:trace>
  <inkml:trace contextRef="#ctx0" brushRef="#br0" timeOffset="61">12095 10629 8076,'-12'0'2175,"5"0"-1657,1-6 0,8 5 94,2-3 0,3 2-161,5 2 1,6 0-405,3 0 0,2 0 139,2 0 1,1 0-977,3 0 0,4 5 483,9-1 1,-1 0 306,9-4 0,2 0 0,10 0 0</inkml:trace>
  <inkml:trace contextRef="#ctx0" brushRef="#br0" timeOffset="62">13026 10641 8036,'0'-12'1022,"7"5"-367,5 3 0,3-2-235,10 2 0,-2-1-512,10 0 1,5 4-85,3-3 176,6-3 0,-3 0 0,6-5 0</inkml:trace>
  <inkml:trace contextRef="#ctx0" brushRef="#br0" timeOffset="63">15916 10492 8123,'-7'-8'1270,"3"0"-379,3 5-550,1-2 1,1 0 103,3 1 1,10-1-150,11 1 0,8 2-1325,12-2 0,4-1 181,13 1 548,2-6 0,-24 6 0,0 1 0,1-3 0,0 0 0</inkml:trace>
  <inkml:trace contextRef="#ctx0" brushRef="#br0" timeOffset="64">19588 10492 8061,'-7'-12'963,"2"0"-793,10-1 1,10 5-221,14 0 653,14 5-906,19-8 0,-22 9 0,1 1 60,6-3 0,1 0-999,9 0 0,1 0 1084,-1-2 0,0-1-110,10 1 0,0 0 1,-2-3-1,1 0 0,-18 2 1,0 1-1,-1 0 0</inkml:trace>
  <inkml:trace contextRef="#ctx0" brushRef="#br0" timeOffset="65">23397 10492 8169,'-5'-24'361,"1"-1"1,0 1 246,4 4 1,0-2 1327,0 5 613,0 1-1862,6 9 0,-4 1 494,7 6 1,-7 11-545,3 6 1,-4 10 197,-1 6 1,0 9-311,0 3 0,-4 5 302,0 4 0,-5-2-550,5 6 1,0-4-83,4 3 0,-4 0-324,0 1 0,0-4-78,4-9 1,0 2-888,0-6 0,4-6 82,0-11-1405,0-4 1600,2-13 1,-4-12-808,7-7 1,-7-13 241,3 0 1,-3-8-1501,2 0 2882,-2-3 0,3 2 0,-5-3 0,0-3 0</inkml:trace>
  <inkml:trace contextRef="#ctx0" brushRef="#br0" timeOffset="66">23421 10306 8169,'-1'-12'1031,"-3"0"1,2-1-715,-2 1 1326,3 5-1023,1-4 0,7 9 95,5-2 812,1 3-963,10 1 1,-4 5 106,6 4-551,6 2 78,-5 1 0,4 2-257,-5 2 71,0 4 0,-5 0-141,1 1 1,-10 0 243,1 4 1,-7-1-209,-1 1 0,-10 0-9,-6 0 1,-8 0-64,-8-1 1,0 0 93,-5-4 1,5-2-479,-1-5 1,3-2 16,1-3 0,6 2-919,3-6-1592,2 0 3043,7-4 0,7-11 0,7-3 0</inkml:trace>
  <inkml:trace contextRef="#ctx0" brushRef="#br0" timeOffset="67">24550 10368 8030,'-5'-7'0,"-2"-4"1002,-6 10-560,1-4 1,-2 5 191,-2 0 274,2 0-524,-10 5 1,1 7 271,-6 9 726,-5 8-850,7 3 1,-7 1 99,5 0-362,0 0 164,10 4 0,-2 5-234,9-1-147,-3 0 1,13-4-719,-2 1 0,10-4 500,6 3 0,6-6-2046,7 6 0,5-8 289,3 0 1922,3-3 0,7-5 0,-1-1 0,-2 2 0,-4 2 0</inkml:trace>
  <inkml:trace contextRef="#ctx0" brushRef="#br0" timeOffset="68">28111 10257 8131,'4'-9'156,"0"1"144,0 0-61,1-4-165,-3-1 22,9 6 1,-6-4 262,4 3 218,2 2-397,-4-5 0,1 6 179,0-3-232,0 2 262,-1 1 254,4 3-150,-4-3-313,0 5 0,-1 1 892,-6 3-640,0 9 1,0 6 1367,0 6-1198,0 5 1,-2 3 94,-2 8 547,3 4-947,-10 10 0,9-3 215,-2 6 1,-1 0-19,1 4 0,-1 1 382,5 3-1813,0-2 1214,0-2 1,5-7 26,-1-6-95,0-4 1,-4 0-241,0-8 0,0-2 66,0-10 205,0-6-826,0-1 349,0 0 1,0-9 1515,0 4-1381,0-9 1,1 1-148,3-5 1,3-1-157,6-3 405,-1-9 0,0-6 0,1-6 0</inkml:trace>
  <inkml:trace contextRef="#ctx0" brushRef="#br0" timeOffset="69">30815 10021 8093,'12'7'-4,"6"-2"0,2 2 4,4 6 908,1 5-522,6 12 1,0 3 278,6 8-3115,6 15 2658,-10 1 0,-14-21 0,-2 1 7,-4-2 0,-1 1-97,1 0 0,-1 1-15,-2 0 0,-1 0 0,2 0 1,0-1 23,-2 0 0,-1-1-218,3 27 327,0-2-532,-10-9 303,5 10 0,-8-12 214,-2 1-1424,-3-6 803,-11-7 0,-7-1 85,-8-3 315,-8 3 0,-3-3 0,-6 6 0,1-2 0,-1-3 0</inkml:trace>
  <inkml:trace contextRef="#ctx0" brushRef="#br0" timeOffset="70">11028 10554 8081,'-12'-5'0,"0"4"-193,-1-11 209,1 11 0,3-6 352,1 3 164,0 3-180,-4-5 230,5 6 31,-4 0 186,9-5-220,-9 3 410,10-3-124,-5 5-478,6 0 1,6 0-108,2 0 1,9 0 181,3 0 1,5 0-86,4 0 1,4-4-95,9 0 1,-3-5-168,7 5 1,-3-4-200,6 4 1,-7-5 6,3 5 0,-2-4-262,-6 4 1,-4 0-748,-12 4 564,-3 0 506,-11 0 1,-9 0-101,-10 0 1,-7 0-21,-10 0 0,-4 0 1,-9 0 0,-2 4 182,-6 0 1,5 6-20,0-2 0,3-1 154,-3 1 0,1 0 178,-2 5 0,9-5-142,8 0 1,8-4 298,5 5-313,2-7 0,8 4-247,6-6 0,7 0 18,10 0 1,2-1-125,6-4 0,5 3 75,3-7 0,3 5 109,1-4 1,1 4 321,-1-4 1,-1 4-133,-3-5 1,3 6-384,-3-1 0,1-1 154,-1 1 0,-4 0-269,-8 4 0,-7-2-91,-6-2 224,-5 3 0,-3-5-60,-9 6 0,-11 4-31,-5 0 0,-8 6 100,0-2 1,-3 3-28,-1 2 1,1-1 370,3 1 1,-3-2-116,3-3 1,4 3 466,4-3 0,6-2 273,6-2 54,1 3-847,5-6 0,3 5 153,8-6 1,8-2-227,9-2 0,4-1 154,4-4 0,3-2-730,5 3 1,0-3 311,0-1 0,-4 3-1543,0 1 0,-4 5 41,4-1 1793,-10 3 0,5 1 0,-8 0 0</inkml:trace>
  <inkml:trace contextRef="#ctx0" brushRef="#br0" timeOffset="71">25257 10232 8610,'0'-12'1186,"0"-1"1316,0 1-1644,0-1 0,0 5 1312,0 0 860,0 5-2109,0-2-166,0 5-406,0 5 1,-2 9 118,-7 11 618,1 5-629,-15 13 0,7 2 357,-4 9-761,-1-3 0,-4 8 99,0-5 1,6 5-197,3-1 1,-2 1-853,1-1 1,2-8 616,7-9 1,2-4-1731,6-4 1,-4-4-193,0-8 891,0-9 1,8-7 99,0-10 1,6-3-317,-2-8 0,4-5 1526,5-8 0,-3-8 0,4-7 0</inkml:trace>
  <inkml:trace contextRef="#ctx0" brushRef="#br0" timeOffset="72">25319 10145 8083,'-5'-12'1711,"3"-1"0,-4 2 157,1 3-221,4 3 1,-4 6-797,5 3 0,1 4 573,3 9 1,-1 8-691,5 8 0,-4 4-84,5 4 1,-5 3-293,4 6 0,-5 0-531,1-1 0,-1 2-101,1 3 1,-3-3-544,3 3 1,-2-5-1097,-2-3 0,0-5 889,0-8 1,0-1-3398,0-3 4421,0-9 0,0 4 0,0-12 0</inkml:trace>
  <inkml:trace contextRef="#ctx0" brushRef="#br0" timeOffset="73">25146 10740 8083,'-20'-5'0,"2"-2"1237,6-5 1,5 3-305,3 1 0,14 1 120,6-1 1,13-3-842,8 3 1,8-3 37,8-2 0,4 1-608,5-1 1,0 1-1,0 0 1</inkml:trace>
  <inkml:trace contextRef="#ctx0" brushRef="#br0" timeOffset="74">25915 10765 11080,'0'13'252,"0"-1"0,0 0-561,0 1 1,0 1 271,0 2 1,0-2-1957,0 2 1993,0-2 0,0 4 0,0 1 0</inkml:trace>
  <inkml:trace contextRef="#ctx0" brushRef="#br0" timeOffset="75">26386 10542 8017,'-7'-7'1001,"2"-4"-211,-1 10-179,5-5-100,-5 1 143,6 3-283,0-3 672,0 10-617,0-3 0,5 10 222,-1 0 46,5 1-369,-7 10 0,3-3-113,-5 4-158,0 1 1,0 0-451,0 0 1,0 4 297,0 0 1,-1 4-216,-3-4 1,-2 4 145,-2-4 0,-3 4-965,3-4 1,-2-4 381,2-5 0,-3-5-1004,2 2 1134,-2-3 1,-1-7-37,0-3 1,1-4 655,2-4 0,-7-9 0,2-6 0</inkml:trace>
  <inkml:trace contextRef="#ctx0" brushRef="#br0" timeOffset="76">26423 10232 8017,'-6'-7'1411,"0"-4"-329,6 10-1859,0-5 163,0 6 614,6 0 0,6 6 0,7 1 0</inkml:trace>
  <inkml:trace contextRef="#ctx0" brushRef="#br0" timeOffset="77">26771 10703 8017,'-7'0'1270,"-4"-5"-1045,4 3 1,-1-3-128,-1 5 1,7 1-188,-2 3 1,2-1 114,2 5 1,0 1-1025,0 3 1,2 0 997,2 1 0,3-1 0,5 1 0</inkml:trace>
  <inkml:trace contextRef="#ctx0" brushRef="#br0" timeOffset="78">27069 10629 10330,'0'7'1465,"1"4"-995,3-3-407,-3 3 137,5 7 0,-6-4-189,0 2 52,0 4 25,0-7 1,1 5-253,3-5 74,-2-1-181,3 0 159,-5 1 44,0-6-82,0-2 155,0-5 1,2-1-5,2-3 0,-3-5 23,3-7 0,2 1-137,-2-6 135,6 6 0,-9-8 0,9 7-160,-6-4 156,5 5 0,-2-8-63,6 7 0,-1-1 63,1 5-55,-1 0 191,0 5-82,6 1 0,-4 6-72,3 0 276,-4 0-266,0 0 0,-2 7 592,-3 5-276,3 1-125,-9 10 1,3-8 292,-5 6-172,0 0-121,0-2-358,0 5 152,6-11 1,-5 7 263,3-4-1020,-3-8 346,-1 9 175,6-10-351,1 0 378,5-2 1,1-10-159,-1-4 183,0-2 0,1-6-287,-1-4 543,6 3-283,-4-5 67,4 3 252,-6 1-89,6 1 0,-4 6-219,3-1 857,2 1-464,-5 5 0,2 0 66,-8 3 1048,3 3-854,-4-5 1,4 12 1177,-2 2-760,2 3-319,-10 7 156,5-4-376,-1 9 1,-4-9 118,4 2-1268,-4 4 678,-1-7 1,1 7 119,3-4-3141,-2-2 1635,3 4 1529,-5-6 0,6 6 0,1 1 0</inkml:trace>
  <inkml:trace contextRef="#ctx0" brushRef="#br0" timeOffset="79">12182 10691 8388,'-12'0'0,"-1"0"404,1 0-146,-1 0 0,5 0 32,0 0 264,5 0 120,-8 5-596,10-3-18,1 3 1,8-5-38,9 0 0,7 0 105,9 0 0,14 0 59,7 0 1,15-4-360,-32 2 0,0 0 1,5-3-1,1 0 255,0 1 1,0 0-1,4-3 1,1-1-33,6 0 1,0-1-1,1-2 1,2 0-1,2 1 1,0 1 46,-2-1 0,-2 1-295,-7 0 1,-1 0 146,-1 0 0,-1 0 0,-9 2 0,0 0 71,1-1 0,0 0-643,18-6 435,-7 7 1,-23 1-101,-8 6 43,-9 0-88,-2 0 133,-18 0 56,-1 0 47,-18 0 1,-2 2 92,-8 2-75,-3-3 0,-11 10 274,-3-2 0,-3 2-170,-1 1 1,27-4 0,-2 1-132,0-1 1,0 0 0,-2 1 0,1-1-112,1-2 0,-1 0 1,1 2-1,-1 1 216,-2-2 0,1 2 0,0 2 0,-1 0-37,1 0 1,0-1 0,2-1-1,1 0 274,-26 7 1,4 2-66,0-1 0,17-2 66,3-7 0,15-2 289,6-6 39,9 0 1,10 0 12,10 0 1,7 0-339,10 0 0,4-6-171,9-2 0,7 1 98,9-1 1,3-1-23,1-3 0,5-2-141,-32 6 0,1 0 0,1 1 0,0 0-223,2-1 1,1-1-1,0 2 1,1-1 116,2 0 0,1 0 1,-3-1-1,1-2-130,-1-1 0,0 0 0,-5 2 1,-1 0-943,31-6 0,-19-1 541,-14 5 1,-17-3-180,-8 6 1,-17 4 290,-12 1 1,-13 2 519,-12 2 0,-8 0 0,-3 0 0,-5 6-1022,-5 2 1022,-2 3 0,31-5 0,-1-1 0,-1 1 0,0-1 0,-1 1 0,0 1 0,-1 0 0,1 1 0</inkml:trace>
  <inkml:trace contextRef="#ctx0" brushRef="#br0" timeOffset="80">28867 10430 8054,'-25'-19'0,"6"1"424,3 6 1,3-1 1688,5 1-905,2 5-522,6 2 0,6 10-40,2 3 0,3 5-231,2 3 0,-1 5 300,0 8 0,1 1-33,-1 3-152,1 3-244,-6-4 0,2 5-227,-5 0 0,5 0-366,-5 1 1,4-5-188,-4 0 0,0-4-562,-4 4 1,0-6 569,0 2-1174,0-8 329,0-9-40,0-6 0,-4-8 505,0-2 0,0-8-391,4-9 1257,0-8 0,0-8 0,0-7 0</inkml:trace>
  <inkml:trace contextRef="#ctx0" brushRef="#br0" timeOffset="81">29004 10306 8054,'0'-12'0,"0"0"0,0-1 1074,0 1-637,0 5 1,1 0 226,3 3 73,3 2-395,6-3 0,0 5-314,4 0 1,1 0-32,2 0 0,4 5 15,-3 4 0,1 6-97,-2 1 0,-2 2-307,-5-1 1,-5-2 287,0 6-471,-5-6 373,2 8 1,-11-3-169,-7 4 570,1-4-134,-12 3 1,1-5 317,-6 3 0,0-3-99,4-6 1,0 0 58,1 1 1,4-2-223,4-3 0,6-2 12,2-6 0,5 1 262,-1 3-670,8-3 221,8 5 0,8-6 94,5 0-395,5 0 204,-4 0 0,6 0-98,-3 0 1,-3 0 75,3 0 1,-7 1 101,-1 4 29,-6 1-48,3 7 690,-11-1-421,4 6 1,-11 1 51,0 6 1,-3 0 97,-10 0 1,2 1-22,-9 3 230,5-3-240,-9 4 0,9-9-389,-6 0 0,6-6 124,-1 1 1,6-6-1833,2-2 869,5-5-865,-3 3 1794,6-6 0,6 0 0,1 0 0</inkml:trace>
  <inkml:trace contextRef="#ctx0" brushRef="#br0" timeOffset="82">29612 10926 8054,'-9'7'0,"1"-3"1621,5 3-1036,-8-5 0,9 7-241,-7-4 1,5 4-215,-4-1 0,5-1-2391,-1 2 2261,3-7 0,-5 9 0,-1-4 0</inkml:trace>
  <inkml:trace contextRef="#ctx0" brushRef="#br0" timeOffset="83">30517 10294 8072,'20'-12'782,"-3"-1"-20,-4 1 138,-1-1-401,1 6-221,-6 2 1,-3 1 319,-8 0-116,-3 0-416,-6 4 1,-9 4-127,-3 0 1,-8 4 287,0-4-796,3 6 508,-6-9 0,4 9-36,-5-6 1,4 2-205,0-2 1,10-2 10,-2 7 0,4-7-60,0 3 118,3-4 131,6-1-44,5 5 63,2-3 37,5 9 0,0-4-22,0 5 0,0 1 115,0-1 0,-4 2 53,-1 2 0,1 4 346,4 4 1,0 1 1,0 0 1,0 4 175,0 0 0,-1 5-222,-3-1 1,2 2 75,-2-2 0,3 1-190,1-5 1,4 4-47,0-4 1,6 0-338,-2-4 106,3 0 51,1-6 1,5-1-449,0-6 0,3-1-151,-3-2 1,5-4-372,-2-5 1,4-1 327,1-3-1606,5-3 923,-4-11 1188,-1-1 0,-2-6 0,-3 0 0</inkml:trace>
  <inkml:trace contextRef="#ctx0" brushRef="#br0" timeOffset="84">30182 10666 8083,'-7'-12'565,"2"3"-396,5 1 1,7 4-1085,5-4 380,6 5 162,12-8 373,2 4 0,11-5 0,1-1 0</inkml:trace>
  <inkml:trace contextRef="#ctx0" brushRef="#br0" timeOffset="85">23136 11807 8452,'7'0'-308,"4"0"308,1 0 0,2 0 0,11 1 200,0 4-175,5-4-198,18 4 1,1-5 457,13 0-1754,8 0 1495,-30 0 0,1 0 120,2 0 0,1 0-68,2 1 0,0-2 0,1 0 1,0-2-18,2 2 1,1-2 165,5-2 1,1 1-118,0 3 1,1 0-1,6-2 1,2-1 24,3 2 1,0 0-225,1 2 0,2-1-226,-17-3 1,1 0 0,1 1-1,0 1 1,0 2 0,1-1 338,5-1 1,0-1 0,1 0-628,1 0 0,2 0 1,1 0 629,-12 1 0,3-2 1,-1 1-1,0 0 0,-2 0 1,0 0-1,0 1 0,1-1-286,3 1 0,1 0 0,0 0 0,0 0 284,1-1 1,-1 0 0,1 0 0,0 1-113,2 1 0,1 1 0,-1 0 0,2-1 188,4-1 0,0-1 0,1 0 0,-1 0-75,-4 2 0,-1 1 0,1 0 0,0 0 0,-9-1 0,1 0 0,0-1 0,1 1 0,-2 0 21,13 1 0,-1 0 0,0 1 0,0-2 44,1 0 1,1 0 0,-1-1-1,2 1-65,-13 0 1,1 1 0,1 0-1,-1 0 1,1 0 0,-1-1-1,1-1 1,0 1 0,-1 0-1,1 0 20,-1 1 1,1 0 0,-1 0 0,1 0 0,-1 0-13,1 0 0,0 0 1,-1 0-1,1 0 1,-1 0-6,-1 0 0,1 0 0,-1 0 0,0 0 0,0 0 0,0 0 0,1 0 1,0 0-1,0 0 0,0 0-40,1 0 0,0 0 0,0 0 1,1 0-1,-1 0 7,2 0 0,1 0 0,-1 0 0,0 0 1,0 0 9,-4 0 0,0 0 0,-1 0 0,1 0 0,0 0 0,3 0 0,0 0 0,0 0 0,0 0 0,0 0-60,-4 0 1,0 0 0,0 0 0,0 0 0,0 0 22,1 0 1,1 0 0,0 0 0,0 0-1,0 0-74,11 0 0,0 0 1,0 0-1,1 0 0,-14 1 1,1-1-1,0 1 0,0 0 1,-1 0-136,11 0 1,-1 0 0,0 0 0,0 0 0,-1 1 0,1 1-1,-1-1 1,-1 1 239,-4-1 0,-1 0 0,-1 0 0,1 0 0,0 1 0,0-1 0,-1 0 0</inkml:trace>
  <inkml:trace contextRef="#ctx0" brushRef="#br0" timeOffset="86">1526 1538 8051,'7'0'4192,"0"0"-893,-3 0-1997,3 0-774,5 0 412,0 5-545,1 8 0,-1 2 418,1 6-483,-6-6 0,2 12-39,-5-2 1,5 8-60,-5 0 0,0 3 45,-4 1 0,-1 2-31,-4 2 1,-1-2-203,-7 2-596,1-2 632,-1-2 209,1-5-688,-6-2 0,4-7 160,-2-2-1256,-4-9 1003,7-6 1,-7-6-452,4 0 0,1-3 403,-6-5 1,4-7-1252,-3-14 1,5-8 1790,-2-9 0,3-19 0,8 30 0,0 0 0</inkml:trace>
  <inkml:trace contextRef="#ctx0" brushRef="#br0" timeOffset="87">1613 1153 8202,'5'-6'72,"2"0"1,6 6-1,-1 0 1</inkml:trace>
  <inkml:trace contextRef="#ctx0" brushRef="#br0" timeOffset="88">2593 1153 8188,'-6'-6'0,"5"0"801,-5 6-16,6 0-277,0 0 255,0 6-408,0 6 0,0 9-70,0 8 0,2 2-42,2 6 0,-1 6-138,5 3-68,0 2 0,0 1-266,1 1 1,-5-6 235,4-2 0,-5-5-759,1-4 0,1-3 415,0-5 1,3-10-685,-4-3 0,2-7 43,-2-1 978,-3-3 0,10-6 0,-4-2 0</inkml:trace>
  <inkml:trace contextRef="#ctx0" brushRef="#br0" timeOffset="89">2866 1116 8188,'-6'-7'2503,"5"2"94,-5 10-1678,6 2 0,0 7 37,0 3 161,6 7-630,-5 3 0,9 8 16,-6-2-319,6 9 0,-8 2-150,7 5 0,-7 1 90,2 0 1,2-6-1028,-2-3 1,0-2 646,-4-2 0,0-4-1809,0 0 0,0-10 2065,0 2 0,0-8 0,0 1 0</inkml:trace>
  <inkml:trace contextRef="#ctx0" brushRef="#br0" timeOffset="90">2419 1860 8055,'-12'0'3806,"5"-5"-4545,1 3 359,12-9 1,8 9 1031,10-7 1,8 1 3081,9-4-2656,4-1-1852,10 1 1342,12 0 1,-30 6 0,2 1-135,4 0 0,1 1-584,-1-2 1,1 1 142,-1 4 1,1 1 0,-2-3-1,0 0-1120,-3 3 0,0 0 0,0 3 0,-2 0 1127,25 5 0,-3 0 0,-9 5 0,0 2 0</inkml:trace>
  <inkml:trace contextRef="#ctx0" brushRef="#br0" timeOffset="91">3895 1476 8171,'-5'-7'0,"2"-3"0,-5 6 1807,5 0-1025,-8 10 3059,10 0-2504,-5 12 1,2 3-73,0 8-522,-6 8-373,9 2 0,-6 13 181,3-2-705,2 8 0,-7-12 281,5 4-584,-1-9-423,5 2 1,0-11 413,0-3-2940,0-9 1183,0-7-1823,0-8 4110,0-16 0,-5-2 0,-2-12 0</inkml:trace>
  <inkml:trace contextRef="#ctx0" brushRef="#br0" timeOffset="92">3771 1426 8171,'0'-12'1186,"6"-1"-722,2 1 0,3 4 439,1 0 1,6 1-359,3-2 1,8 4-44,4 5 0,4 0-183,5 0 1,-4 0-76,4 0 0,-9 10-660,-4 2 1,-9 4 337,-3 1 0,-9 2-101,-4 6 0,-5 4 173,-7 0 0,-2 1-202,-11-1 0,-4-3-9,-3 3 1,-6-2 370,5-3 0,-4-4-43,4-4 0,2-2 93,6-2 1,3-5 367,6-3-251,-1-2-455,7-2 0,6-2 119,8-2 1,8-3-312,5-5 0,4 1 171,4 3 1,-3-2-204,3 6 1,1-2 105,-1 2 1,-4 3-43,-4-3 0,-6 8 311,1 4 1,-7 7-130,-5 2 0,-3 5 389,-1-1 1,-11 6-157,-5 2 0,-11 4 117,-1-4 0,-6 0-44,5-4 0,-4-2-452,4-2 0,1 0-313,3-9 1,5-2-467,4-10 0,8-2 1037,3-2 0,10-3 0,1-5 0</inkml:trace>
  <inkml:trace contextRef="#ctx0" brushRef="#br0" timeOffset="93">4528 1947 9477,'-7'2'692,"3"2"-1290,3-3 272,1 10 326,0-10 0,0 10 0,0-4 0</inkml:trace>
  <inkml:trace contextRef="#ctx0" brushRef="#br0" timeOffset="94">5173 1364 7974,'-8'0'2600,"0"0"-1926,5 0-11,-3 0 3,6 0 590,0 0-1641,-5 0 1,2 0 223,-5 0-846,-1 0 1,-7 2 605,-1 2 1,-1-3-167,2 3 0,1-2 111,-6-2 1,2 4 210,-2 0 0,3 0 148,6-4 0,-1 4 202,1 0 1,0 0 326,-1-4-332,6 6 0,2-3 435,5 5 1,0 0-223,0 5 0,0-4 18,0 4 1,0-2-22,0 9 0,0 1-198,0 4 1,0 0 45,0 0 0,0-3-9,0 2 1,0-2-16,0 7 1,-4-7 0,-1-1 1,1-4-52,4 3 1,0-5 160,0 2-52,6-3 0,1-2-113,5 1 1,5-5-121,-1 0 1,1-5-283,-5 1 0,5-3 186,-1-1 0,1 4-634,-5 1 0,1-1 382,-1-4 1,0 0-279,1 0 1,-1-4 217,1-1 1,-5-4 447,0 1 0,0-9 0,5-2 0</inkml:trace>
  <inkml:trace contextRef="#ctx0" brushRef="#br0" timeOffset="95">4975 1600 8049,'1'-13'1245,"3"1"1,3 0-547,5-1-1288,12 1 506,-4-1 1,18 1 82,-1 0 0,6-1 0,6 1 0</inkml:trace>
  <inkml:trace contextRef="#ctx0" brushRef="#br0" timeOffset="96">5868 918 8064,'-2'-8'2230,"-2"-1"-633,3 6 136,-5-2-1260,6 5 1,0 12 439,0 9 0,4 13-335,1 12 0,-1 15-96,-4 9 1,0-30-1,1 1-577,1 6 0,0 1 0,-1 2 0,0 1 244,1 4 0,0 1 0,-1-1 0,-1-1-129,0-2 0,0 0 0,0-3 0,0-2-62,0-5 1,0-1 0,0-1 0,0 0-225,0-2 0,0-2 1,0 23 117,0-5 0,6-15-1482,2-2 0,3-8 756,1 0 0,-5-13-2885,-3-3 3759,3-9 0,-11 1 0</inkml:trace>
  <inkml:trace contextRef="#ctx0" brushRef="#br0" timeOffset="97">6835 1203 8064,'-7'-12'1779,"1"3"-1369,1 1 1259,4 5-1046,-4-2 1,3 5 85,-2 0 458,3 5-719,-5 2 1,1 17 229,-4 5 47,-2 11-337,4 4 0,-8 9 254,3 1-679,-3 5 0,1 2 195,-3 5 1,2 2 0,-4-5 327,1-1-897,1-3 0,6-15 365,3-2 1,3-11-1827,5-6 963,0-5 188,0-14-2111,0 0 1859,5-12 0,1 0 9,2-7 120,3-5 0,-4-7 844,5-8 0,6-8 0,1-3 0</inkml:trace>
  <inkml:trace contextRef="#ctx0" brushRef="#br0" timeOffset="98">6885 1116 8064,'0'-12'2149,"0"-1"-601,0 7-662,0-6 696,0 11-986,0-4 0,5 7 91,4 7 1201,2 4-1167,-4 18 0,4 7 42,-3 12 138,3 0-907,1 10 1,1 1 277,-1 5-156,-6-30 1,1 0 0,5 23-801,0 3 0,1-14 518,-1-2 1,-1-6-340,-2-3 0,-3-7 271,-1-5 0,-4-6-4733,3-6 2787,-3-7 2180,-6 0 0,-2-17 0,-5-3 0</inkml:trace>
  <inkml:trace contextRef="#ctx0" brushRef="#br0" timeOffset="99">6624 1588 8049,'-17'0'3149,"3"-6"1,4 3-2218,14-5 1,10 5-369,15-1 0,4-1-818,8 0 1,5-3 164,8 4-376,2 0 0,12-2 0,1-1 0</inkml:trace>
  <inkml:trace contextRef="#ctx0" brushRef="#br0" timeOffset="100">4913 1439 8028,'-7'0'0,"-4"-6"746,9 5-57,-9-5-230,10 1 339,-10 3 2,9-3-284,-3 5-469,5 0 34,5 0 0,2 0 263,6 0-139,-1 0 24,6 0-177,1 0 105,6-6 1,0 4 158,0-7-871,0 7 443,5-9 0,-5 9 129,0-2 1,-1-1-31,-3 0 0,-2-3 13,2 4 0,-6 0 0,3 4 0</inkml:trace>
  <inkml:trace contextRef="#ctx0" brushRef="#br0" timeOffset="101">4999 1575 7962,'-12'0'132,"0"6"0,-1-5 104,1 3 257,5-2 0,-3-1 244,6 3-514,0-3 201,4 5-152,0-6 0,0 1 138,0 3-111,0-2 1,1 3 51,3-5 101,3 0-156,6 0 0,1 0-186,2 0 1,-1 0 114,6 0 1,-5 0-812,5 0 0,0-1 396,4-3 1,-5 2-440,1-2 0,-4-1 319,3 1 1,-5 0-1946,2 4 2255,-3 0 0,4-6 0,1-1 0</inkml:trace>
  <inkml:trace contextRef="#ctx0" brushRef="#br0" timeOffset="102">4987 1439 7987,'-6'-7'0,"4"-4"0,-7 2 548,7 4-259,-4-1 1,6 5 129,0-3 539,0 3-198,0-5-168,0 6 49,0 0 1,0 6-205,0 2-268,0 3 0,0 7 49,0 2 0,0 5 35,0 4 1,0 3-283,0 5 1,-5 2 101,-4 2 0,2-1-129,-1 5 0,1 0 56,-1 0 1,-2-6-26,6-6 0,-4-7 47,4-1 0,0-6 521,4-7 138,0-5-490,0-1 1,4-8 375,0-2 0,6 2-133,-2-7 0,3 5 76,1-4 0,1 1-215,-1-1 1,2 1-257,2 3 0,0 1 103,4-5 0,0 3-867,0-3 0,4 4-434,-4-4 0,4 0-2613,1-5 3772,5 6 0,-4-9 0,4 2 0</inkml:trace>
  <inkml:trace contextRef="#ctx0" brushRef="#br0" timeOffset="103">7853 1389 10601,'0'-8'291,"0"0"0,1 5-291,3-1 2898,-3 2-1331,11 2-666,-6-5-274,7 3 195,-1-3 1,6 5 47,3 0-1075,2 0 230,2-6 1,5 4-1058,3-7 0,-1 7 714,1-3 1,-7 3-1812,-1-2 0,-1 2-177,-8-2 2306,-5 3 0,-11 6 0,-7 2 0</inkml:trace>
  <inkml:trace contextRef="#ctx0" brushRef="#br0" timeOffset="104">7890 1550 8082,'-7'0'845,"1"0"1,8 0 775,2 0-1026,3 0 1,11-1-580,2-3 0,5 1 41,4-5 0,-1 4-1514,5-5 0,3 1 208,1-4 1249,3 5 0,-8-10 0,5 3 0</inkml:trace>
  <inkml:trace contextRef="#ctx0" brushRef="#br0" timeOffset="105">8150 1191 8082,'-12'0'1170,"4"-6"-878,-1-2 1,7 1-235,-3-1 1,5 1 855,5-1 0,7-2-333,9 6 1,4 0-11,3 4 1,4-5-166,5 1 0,1 2-164,-1 6 1,1 3 6,4 5 1,-9 2-621,0 2 0,-7 5 197,-5 8 0,-9-1-15,-8 5 1,-8 1-816,-4 7 1,-14-2 409,-7 2 0,-7-2 594,-5-2 0,2 0 0,-4 1 0</inkml:trace>
  <inkml:trace contextRef="#ctx0" brushRef="#br0" timeOffset="106">9168 571 8137,'-6'-13'0,"5"1"947,-5-1-585,6 1 1,0-1 125,0 1 1496,0 5-1259,0 2 1,2 5 131,2 0-150,-3 0 1,6 2 1271,-3 7-1359,3 4 0,1 18-25,1 2 0,-5 8 361,4 5-418,0 7-1517,-1 4 1469,4-1-215,-10 11 1,9-15-372,-6 6 1,5-6-297,-5-2 504,5-6-1924,-7-1 1351,9-17 1,-9-3-1674,7-10 1,-5-6 981,4-3 1,-5-4-483,1-4 0,-3-10 811,-1-11 1,0-5 822,0-8 0,-5-10 0,-2-3 0</inkml:trace>
  <inkml:trace contextRef="#ctx0" brushRef="#br0" timeOffset="107">9143 471 8137,'0'-12'0,"5"-1"0,2 7 746,6 1 0,4 0 1037,4 1 1,3 1-1156,0 7 0,5 2-228,0 2 1,-1 7-405,-7-2 1,1 3 97,-6 1 0,-5-2 176,-7 5 1,-2 0-31,-2 0 0,-2 4-650,-2-4 1,-8 0 10,-9 0 1,-1 0-314,1 0 1,-1-2-434,6-5 0,-1-1 522,5 1 0,5-5-278,3 0 441,2-5 460,2 2 0,11-10 0,3-2 0</inkml:trace>
  <inkml:trace contextRef="#ctx0" brushRef="#br0" timeOffset="108">9825 496 8137,'7'-12'1275,"0"-1"-263,-3 1 329,-3 5 2107,5 1-2554,-6 6 1,-6 3-112,-2 6 0,-4 4-292,-5 12 0,-2 1-149,-6 3 0,0 4 1,0 7-100,1 2 0,4 3-174,4-4-352,7 6 0,4-8-858,5 2 1086,5-8 1,8-2-1395,8-7 822,8-4 1,2-4-4029,6-8 4655,6-2 0,1-6 0,6 0 0</inkml:trace>
  <inkml:trace contextRef="#ctx0" brushRef="#br0" timeOffset="109">10296 620 8137,'-12'-5'440,"0"3"1,5-5 1580,3 3-850,2 3-197,2-5 0,7 2-379,6 0 1,4-1-12,8 0 0,1 4-163,3-3 0,3-3-306,5-1 0,-4 1-317,0-1 0,-1 1-539,1-2 1,-1 0-154,-3 5 1,-8-5 35,-1 5-988,-5 0 0,-4 5 171,-2 4 1675,-4-4 0,-16 16 0,-3-4 0</inkml:trace>
  <inkml:trace contextRef="#ctx0" brushRef="#br0" timeOffset="110">10545 571 8137,'-7'0'-109,"1"-6"232,6 5 0,0-4 405,0 10 280,0 2 0,4 5 54,0 0-383,6 6-150,-9 2 1,10 8-298,-2 1 0,-2 4 83,1-4 0,-1 4 155,1-4 1,-2 4-31,-6-4 1,0 0-1,0-4 0,-2-6-260,-2-2 1,-4-3-838,-9-2 1,-2-5 22,-6-3 1,0-2-479,1-2 0,-1-2 404,0-2 0,6-3 908,2-5 0,-2-6 0,-1-1 0</inkml:trace>
  <inkml:trace contextRef="#ctx0" brushRef="#br0" timeOffset="111">11066 236 8137,'-7'0'0,"0"0"0,3 0 2404,2 0-1518,-3 0 0,5 2 16,0 7 1825,0 4-1769,0 18 0,4 6-338,0 8 0,6 5-263,-2 4 0,3 2-1641,1 6 1349,-5-5 0,4-1-558,-2-2 1,-3-8 380,3-1 0,-2-11-1954,1-5 0,3-4 170,-3-4 1896,-2-3 0,5-11 0,-4-2 0</inkml:trace>
  <inkml:trace contextRef="#ctx0" brushRef="#br0" timeOffset="112">11574 471 8137,'-12'0'331,"-1"0"1,5 0 500,0 0 1,1 2 852,-1 2-1131,-3-3 0,5 12 183,-2-1 1,-3 6-302,3 7 1,1 1-326,-2 3 0,5 4 103,-4 8 1,5-2-742,-1 2 0,-1-2-92,0-2 1,1-7-470,4-5 1,0-6-2328,0-6 2486,6-6 0,-3-5 929,5-10 0,0-6 0,5-10 0</inkml:trace>
  <inkml:trace contextRef="#ctx0" brushRef="#br0" timeOffset="113">11574 446 8137,'0'-12'1854,"-5"0"-627,3-1 1358,-3 6-1897,5 2 1,1 10-54,3 4 1,3 7-65,6 5 0,-1 2-8,0 2 1,1 0-1189,-1 0 1,1 0 460,-1-1 0,0 1-1698,1 0 0,-2 4 363,-3 0 1499,-2 0 0,-1-4 0,2-1 0</inkml:trace>
  <inkml:trace contextRef="#ctx0" brushRef="#br0" timeOffset="114">11487 707 8137,'-12'0'1152,"0"-6"167,5 5-173,1-10 0,17 10-730,6-3 0,6-2-172,6 2 1,-1-2-1457,5 2 1,-4 3 261,4-3 950,-6 2 0,9-3 0,-4-2 0</inkml:trace>
  <inkml:trace contextRef="#ctx0" brushRef="#br0" timeOffset="115">12070 236 8532,'2'-7'1185,"2"3"1056,3 2-1068,11 8 0,-2 6 1159,9 9-1814,3 8 1,8 7-119,-3 5 0,1 11-556,-5 2 0,-15-22 0,0 1 330,-3 2 1,-2 0 0,0 1-1,-1 1-14,-3 0 1,-2 1-1,-4 32-994,-4-35 1,-3 0-1,-15 31-14,7-30 1,-1-1 0,-19 24-530,-1-1 0,16-30 0,-1 0-154,0-1 0,-2 0 1531,1 0 0,-2 0 0,-1-2 0,-2-1 0,2 1 0,-1 0 0,0 0 0,1-1 0,1 1 0,-1 0 0</inkml:trace>
  <inkml:trace contextRef="#ctx0" brushRef="#br0" timeOffset="116">8833 2146 9792,'5'-13'2182,"3"5"-1732,9 0 1,-2 1-290,6-1 0,-1 1-332,5 2 145,0 4 266,-6-4-240,5 5 0,-5 5 0,6 2 0</inkml:trace>
  <inkml:trace contextRef="#ctx0" brushRef="#br0" timeOffset="117">8870 2406 8137,'-13'0'2498,"1"6"-1773,5-5 0,3 4-413,8-5 0,9-1-941,7-3 1,13-7 421,5-6 0,7-3 207,0 3 0,4-5 0,0 3 0</inkml:trace>
  <inkml:trace contextRef="#ctx0" brushRef="#br0" timeOffset="118">1216 1327 8147,'-20'0'796,"8"-5"0,2 2 58,6-5-306,0 5 292,4-8-435,6 9 1,3-9 105,12 3 463,0-3-535,14-1 1,-1-1-62,7 1 1,-1-1-17,5 1-1137,-5 0-389,9-1 673,-5-5 443,5 10 0,1-8 151,0 7 1,-2 0-313,-3 0-2763,4-2 1,-12 10 2971,0-3 0,-9 2 0,-8 2 0,2 0 0,2 0 0</inkml:trace>
  <inkml:trace contextRef="#ctx0" brushRef="#br0" timeOffset="119">1513 1277 10047,'0'18'248,"6"2"1,-3 6-257,5 3 27,-5 2 1,6 7 234,-4-1-1484,4 6 909,-7-5 0,3 9 321,-5-6 0,6 1 0,0-5 0</inkml:trace>
  <inkml:trace contextRef="#ctx0" brushRef="#br0" timeOffset="120">9713 1724 8157,'-6'0'2777,"-6"0"1,11 3-1671,-3 5 0,3 13-527,1 16 1,0 8 218,0 13 0,0 4-817,0 8 0,2-33 0,1 0-134,1-2 1,0 0 0,7 32 165,2-1 1,3-5-936,1-7 0,4-11 642,-5-15 0,1-8-1779,-5-8 0,0-5 606,1-7 1,-6-11-480,-3-5 1931,-3-12 0,-1-9 0,0-7 0</inkml:trace>
  <inkml:trace contextRef="#ctx0" brushRef="#br0" timeOffset="121">9738 1786 8855,'0'-7'2978,"6"2"-2766,1-1 0,9 5 30,1-3 1,9 2-1,-1 2 0,2 4 31,-2 0 0,0 10 90,0-1 292,-6 7-319,-1 0 1,-7 4 191,-3 1-693,-2 0 194,-6 0 0,-7 0 232,-6-1-651,-4 1 253,-8 0 1,4-2-218,0-2 1,2-4-409,-2-9-212,3 3-305,6-10 1279,5 5 0,2-6 0,5 0 0</inkml:trace>
  <inkml:trace contextRef="#ctx0" brushRef="#br0" timeOffset="122">10358 1798 9571,'0'-7'1238,"0"-4"-150,0 10-612,0-4 1,-1 5 204,-3 0 398,3 11-636,-10-3 1,4 21 560,-6 0-644,1 11 1,-5 0-404,1 5 1,1 1 108,6 3 0,4 4-981,5-4 1,1-3 612,3-13 1,9-3-1244,7-5 0,9-2 684,4-2 1,-1-9-327,1-8 1187,6-2 0,-1-2 0,5 0 0</inkml:trace>
  <inkml:trace contextRef="#ctx0" brushRef="#br0" timeOffset="123">10842 1860 8045,'-7'0'1696,"-4"0"-894,10 0 1203,-5 0-1425,6 0 0,7 0-156,6 0 1,2-1-124,10-3 1,-2 1-541,10-5 0,-4 4 235,4-5 0,-4 7-297,4-2 0,-1-2-231,1 2 1,-4-4-620,-8 3 0,1 0-1618,-6 1 1288,6 2 794,-8-3 687,-1 5 0,-13-6 0,-7 0 0</inkml:trace>
  <inkml:trace contextRef="#ctx0" brushRef="#br0" timeOffset="124">11115 1836 8045,'-8'11'28,"0"-3"0,5 4 614,-1 1 0,2 0-148,2 8 0,5 4 299,-1 4 0,5 5-305,0-1 1,2 3-178,1 1 1,0-4 83,1 1 0,-2-7-110,-3 2 1,2-3-413,-6-1 1,0-4 164,-4-1 0,0-4-764,0 0 1,-1-6 435,-3-2 1,-3-4-984,-6 4 0,1-5 509,-1 1 1,0-4-110,-4-4 873,3 3 0,-4-10 0,6 4 0</inkml:trace>
  <inkml:trace contextRef="#ctx0" brushRef="#br0" timeOffset="125">11649 1538 8026,'-13'-6'0,"6"-1"0,0 1 0,3 1 1996,3-1-1272,-5 4 1,6 2 1478,0 8-1505,0 15 1,0 4 108,0 14 1,0 6-348,0 11 0,2 1-518,0-24 1,0 1-1,-1 30 220,1-31 1,0 0-1,1 28-323,1 0 0,-2-8 223,2-10 1,1-4-1600,0-7 1,0-6-69,-1-7 1,-2 1 1604,2-5 0,3-1 0,-1-3 0</inkml:trace>
  <inkml:trace contextRef="#ctx0" brushRef="#br0" timeOffset="126">12319 1724 8526,'-13'-6'770,"-5"5"0,9-4-118,-4 5-288,4 0-176,-4 0 995,1 11-714,-1 2 1,1 14 232,-1 1-786,1 10 167,0 6 0,3 9 183,1 1-2738,5 0 2094,-8-4 0,10-6-1702,-3-3 1448,2-2 1,2-9-1601,0-5 2232,0-11 0,6-9 0,1-5 0</inkml:trace>
  <inkml:trace contextRef="#ctx0" brushRef="#br0" timeOffset="127">12294 1699 13464,'12'18'971,"-4"1"-697,1 6 1,-1 5 153,4 4 0,5 3-104,-1 4 0,1 2-958,-5 2 0,-3-2 288,-1-6 217,-5 0 0,2-5 0,-5-2 0</inkml:trace>
  <inkml:trace contextRef="#ctx0" brushRef="#br0" timeOffset="128">12207 2084 8026,'-6'-13'0,"4"5"0,-7 0 0,7 4 442,-3-5-276,4 6 0,7-6 207,2 5 1,4-5-111,5 5 1,3-4-1630,9 4 1,-2 0 1365,2 4 0,2-6 0,1-1 0</inkml:trace>
  <inkml:trace contextRef="#ctx0" brushRef="#br0" timeOffset="129">12716 2108 8026,'6'13'1145,"0"-1"1,-6 1-164,0-1-708,0 0 0,0 1-1292,0-1 0,4 1 169,0-1 849,0 0 0,2 1 0,1-1 0</inkml:trace>
  <inkml:trace contextRef="#ctx0" brushRef="#br0" timeOffset="130">12976 1798 8452,'-5'-7'1894,"2"-2"306,-6 5-1277,7 0 28,-4 4 0,6 9-383,0 4 0,0 9-70,0 2 0,0 3-187,0 6 1,0-4-892,0 4 0,2 0 439,2 4 0,-2-4-958,7 0 1,-2-5 60,1 1 1,-1-9-2365,-3-3 1019,-3-3 1635,5-7 748,-6-7 0,-6-13 0,-1-6 0</inkml:trace>
  <inkml:trace contextRef="#ctx0" brushRef="#br0" timeOffset="131">12951 1798 8026,'0'-19'0,"0"1"340,0 6 0,0-1-111,0 1 0,2 1 492,2 3 1,1 1-218,4 3 1,3 2-91,0-2 1,1 1-140,3-1 0,2 3-10,-1-3 0,3 2-484,-3 2 0,-1 6 224,-3 2 0,-5 0-286,0 5 0,-5-4 215,1 8 1,-2 2-229,-2 2 0,-6-2 123,-2 2 1,1 0 106,-1 3 0,-1 0 86,-3-4 0,0 0 194,-1-4 0,2-2-131,3 3-27,-3-4-540,10 0 343,-5-1 1,7-5-213,4-3 1,3-4 72,8-4 0,-2 1 34,3-5 0,-4 5 150,0-1 0,-1 3-149,1 1 322,-6 0 1,-2 5 365,-5 4 1,0 6 259,0 1 1,-5 2-339,-4-1 1,-2-4-472,-1 4 0,-1 1 192,1-2 0,4 0-2177,0-8 1226,5 3 863,-3-10 0,6 5 0,0-6 0</inkml:trace>
  <inkml:trace contextRef="#ctx0" brushRef="#br0" timeOffset="132">13485 2034 8026,'-7'0'1483,"-4"0"0,8 0-713,-5 0 34,5 0-101,-3 5-143,1-3-1647,4 3 666,-5-5 436,6 0-2459,0 0 874,0 6 1570,0-5 0,6 10 0,0-4 0</inkml:trace>
  <inkml:trace contextRef="#ctx0" brushRef="#br0" timeOffset="133">13906 1625 8018,'-5'-13'2461,"4"1"-1578,-10 5 0,9 0 300,-2 3-696,-3 3-476,6-10 389,-10 9-1284,4-9 1,-6 10 540,1-3 0,4 2-83,-1 2 1,1 0 161,-4 0 0,-1 0-300,1 0 0,0 2 189,-1 2 1,2-1 342,3 5 0,-3-1-56,3 1 1,2 3-105,2-3 0,-2-1 340,2 1 1,-1 5-47,1 3 1,2 2 338,-2-1 1,3 3-211,1 9 0,-2-1 249,-2 5 1,3 0 44,-3 4 0,2 1 273,2-1 0,0-6-105,0-2 1,4-2-244,1-3 1,3 0-390,-4-4 1,6-3 98,-2-9 0,3 2-585,1-6 1,1 4 311,-1-4 1,1 1-427,-1-5 1,2 0-391,2 0 0,-2-6 929,3-2 0,-4-3 0,0-2 0</inkml:trace>
  <inkml:trace contextRef="#ctx0" brushRef="#br0" timeOffset="134">13708 1935 8010,'-7'0'1255,"-4"0"-271,10-6-201,-5 5-440,6-5-173,0 6 0,3-4 171,5 0-703,0-6 376,16 4 0,-1-7-2513,6 1 2499,6-6 0,-4 4 0,7-4 0</inkml:trace>
  <inkml:trace contextRef="#ctx0" brushRef="#br0" timeOffset="135">14105 1327 7897,'0'-12'1861,"0"5"-508,0-4-867,0 9 1,5-3-97,4 5 1,6 7 1219,1 5-1114,6 12 0,-2 5-182,5 8 1,-2 3-99,-2 9 1,-3 6-622,-6 3 0,-5 6 436,-5-30 1,0 2 0,-2 1 0,-1 2-566,-2 4 0,-3 1 0,-2-1 0,-4 0 224,-5 1 1,-4-1-1,-2 3 1,-2 1-1,-3-1 1,0 1 0</inkml:trace>
  <inkml:trace contextRef="#ctx0" brushRef="#br0" timeOffset="136">9068 3349 8092,'-5'-13'0,"2"5"0,-5 0 0,1 4 0,-1-5 917,2 7 1,6-3 195,0 10 1,1 7-529,4 9 1,2 8-252,5 4 1,-4 2-70,0 3 1,-3 3-31,3 0 1,-4 1 0,4-5 0,-4-4-600,5 0 0,-7-7 285,3-1 1,0-6 424,-1-6-2847,0-6 0,-4-3 1151,0-8 1,-1-6 1349,-3-11 0,-9-5 0,-6-11 0</inkml:trace>
  <inkml:trace contextRef="#ctx0" brushRef="#br0" timeOffset="137">9031 3349 8092,'0'-13'890,"0"1"0,1 4-640,4-1 1,-3 5-1,7-4 1,3 4 240,5-5 0,6 5-87,2-4 0,1 5-367,7-1 0,-5 3 70,1 1 1,-7 0-257,-2 0 0,-10 7 61,-2 5 0,-5 2-142,-3 7 0,-12 3 9,-9 5 0,-4 6 72,-8-2 1,5-3-92,0-1 0,3-7 65,4-1 0,-1-6-627,5 1 527,6-7 1,7-4 274,8-5 0,9-11 0,6-3 0</inkml:trace>
  <inkml:trace contextRef="#ctx0" brushRef="#br0" timeOffset="138">9701 3249 8077,'-12'0'881,"-1"0"0,5 0-442,0 0 366,5 0-473,-8 6 0,8 1 222,-5 5-784,5 6 206,-2 1 0,0 6 173,1 0-854,0 5 380,4 2-576,0 5 731,0-5 1,0 2-20,0-5-921,6 0 716,1-4 1,6-1 393,4-4 0,2-2 0,6-6 0</inkml:trace>
  <inkml:trace contextRef="#ctx0" brushRef="#br0" timeOffset="139">10011 3423 7970,'0'-7'379,"0"2"456,0 5-478,0 0 0,0 5-120,0 3 1,0 5 131,0 3 0,0 0-71,0 4 1,0 1-50,0 4 1,0 4-100,0 0 1,0-5-97,0-3 0,-4-4-57,0 3 132,0-5-558,4 3 369,0-11 0,0-8-174,0-12 0,-4-6-46,-1-10 1,1 2-250,4-6 0,0-1 191,0-3 1,0 4 121,0 0 1,2 6 270,2-2 0,-1 4-88,5 4 0,-1 3 322,1 6 1,3 5-146,-3 3 1,-1 2 367,1 2 0,-3 10-150,3 2 1,-4 9 30,4 0 0,-1 2-52,1 2 1,2-2 74,-6-2 0,2 3-487,-2-4 0,-1-2 106,5-1 1,-5-4-357,1 0 1,-1-2 95,1-3 140,-3-2-28,5-6 1,-6-3-321,0-5 0,1-1 100,3-7 1,-3-3 21,4-2 0,-3-3 53,3 0 0,-3-1 123,7 0 0,-5 2-10,4 2 1,0-1 22,5 5 1,-5-2 1100,0 7-583,0-3 0,5 13 127,-1-2 1,-3 4-211,-1 4 1,-1 4 128,1 9 1,3-2-110,-3 6 1,-1-1 20,1 5 0,-3 0 44,3 0 0,-1-2-174,1-2 0,2 1-1209,-6-5 1,4-1 984,-4-4 0,6 1 0,-3-1 0</inkml:trace>
  <inkml:trace contextRef="#ctx0" brushRef="#br0" timeOffset="140">10706 3026 7970,'-7'0'1774,"1"0"-1140,6 0 1,0 2 573,0 2 1,0 4-570,0 8 0,5 4-248,-1 5 1,5 5-169,0 3 1,2 3-552,1 1 0,0 2 282,1 2 1,-5-2-595,0 2 0,-5-3-1061,1 0 1,-2-5 846,-2 0 0,0-11-955,0-1 1809,-6-6 0,-1-3 0,-5 0 0</inkml:trace>
  <inkml:trace contextRef="#ctx0" brushRef="#br0" timeOffset="141">11177 3014 7970,'-5'-7'3960,"3"1"-3361,-9 6 0,9 3 715,-7 5 0,5 6-631,-4 11 1,0 5-475,-5 3 0,1 9 42,-1 3 1,1 3-488,0 2 1,-1 0 118,1-1 0,1-1-136,2-2 1,4-6-24,5-11 1,0-6-2397,0-10 1145,0-6 299,0-2 768,5-21 0,2-1 161,6-16 1,-5 0 185,0-4 1,1-1-112,3 1 1,-4 0-29,1 0 1,-1-3 27,4 3 0,-4-2-486,1 10 0,-2 2 790,1 6 0,2 3 595,-6 6 442,5 5 0,-6 3-417,5 8 1,-5 4 314,1 9 1,2 2-460,-2 6 1,4 4 237,-4-1 0,5 7-318,-5-2 0,4 3-712,-4 1 0,4 0 19,-3 0 0,-1 1-155,-4-1 1,0-1-1507,0-3 0,0-4 1878,0-9 0,-6 4 0,-1-5 0</inkml:trace>
  <inkml:trace contextRef="#ctx0" brushRef="#br0" timeOffset="142">11128 3423 7970,'-13'-12'0,"1"3"787,-1 1 1384,7 5-941,0-2-772,6 5 1,7 0-176,5 0 0,1 0-952,3 0 1,4 0-152,0 0 0,0 0-588,0 0 1,-3 0 1407,3 0 0,-4-6 0,1-1 0</inkml:trace>
  <inkml:trace contextRef="#ctx0" brushRef="#br0" timeOffset="143">11562 3001 7970,'0'-8'0,"0"0"0,0 5 0,0-1 847,0 8 0,4 8 1171,0 9 0,6 8-533,-2 4 1,3 9-790,1 3 0,-1 5-875,-2 3 0,-2 4 221,-3 5 1,-4-2 180,0-2 1,-6-3 13,-6-5 1,-2-6-238,-2-2 0,-4-4 0,-5-1 0</inkml:trace>
  <inkml:trace contextRef="#ctx0" brushRef="#br0" timeOffset="144">12058 3386 7911,'-8'-2'447,"-1"-2"682,7 3-233,-4-10 242,6 10-717,0-5 1,6 5-422,2-3 0,3 2 87,1-2 1,5 1-907,0-1 0,0 3 491,0-3 1,-3 2-447,2 2 0,-2-4 774,-2 0 0,1 0 0,-1 4 0</inkml:trace>
  <inkml:trace contextRef="#ctx0" brushRef="#br0" timeOffset="145">12095 3497 7911,'-12'13'0,"-1"-5"0,1 0 971,5-5-146,2 3 42,5-6-547,5 0 0,3 0-241,9 0 1,-2-2 50,6-2 1,1-3-1151,7-5 0,-3-1 209,3 1 811,-3 0 0,4-1 0,2 1 0</inkml:trace>
  <inkml:trace contextRef="#ctx0" brushRef="#br0" timeOffset="146">12827 3138 7964,'-12'0'0,"1"5"0,2 4 0,4 7 187,5 5 1,0 9 233,0 7 0,0 6 2096,0 7-1662,0-1 0,1 5-757,3 0 1,-1-5-28,5-3 0,-3-8-790,3 0 1,-4-7 476,4-6 1,-4-6-1202,5-2 1077,-7-9 1,4-4 365,-6-8 0,0-8 0,0-7 0</inkml:trace>
  <inkml:trace contextRef="#ctx0" brushRef="#br0" timeOffset="147">12864 3187 7969,'0'-12'0,"2"4"186,2-1 1,-1 3-86,5-3 0,2 2 771,6 3 0,2 3-301,3-3 0,2 2-489,-2 2 0,-3 2-45,-2 2 1,-3 0 1,-5 8 1,-3-1-24,-5 10 1,-5-4-208,-3 3 1,-5 1-112,-3 4 1,-2-2 164,-3-2 1,-1 1-433,6-6 1,-1 1-192,5-5-1183,-1 1 1943,1-6 0,5 4 0,1-4 0</inkml:trace>
  <inkml:trace contextRef="#ctx0" brushRef="#br0" timeOffset="148">13398 3138 8054,'-13'0'2296,"1"0"-1552,0 0-750,5 5 209,-4 2 0,0 7 145,-6 3 192,1 2-251,3 11 0,1 2 194,-1 5-1138,1 6 178,5-5 1,2 5-933,5-6 1275,0 0 0,6-5-462,7-3 1,1-8-169,6-5 764,1-7 0,4-4 0,0-5 0</inkml:trace>
  <inkml:trace contextRef="#ctx0" brushRef="#br0" timeOffset="149">13708 3249 7966,'-12'6'378,"-1"1"-378,1 0 1099,5 4-675,-4 1 0,9 2 218,-2 2-76,3 4-256,1-1 0,0 3 139,0 3-435,0-9 48,0 13 1,0-9-138,0 4 117,0 1 0,0-1-1008,0-4 656,0-2-678,0-5 448,0-6-268,0-2 476,0-16 1,0-1-53,0-9 0,0-2 170,0 2 1,1-3 244,3 0 0,2-5 258,2 0 1,3 1-189,-2 8 0,0-3 311,-1 7 1,3-5-220,-2 5 0,-2 1 215,1 6 0,-4 4 228,4 5-295,1 0 1,2 9 51,-3 4 1,-3 9-58,-5 3 1,5 0-341,-1 3 0,0-1 81,-4-3 0,4-3-441,0 0 0,2-6 200,-2 1 1,-2-7 187,7-5 0,-5-3-62,4-1 0,0-9-65,5-4 0,-1-7-751,1-1 1,0-7 172,4-1 1,-3 5 638,2 3 1,-3 6-31,-5-2 0,3 8 461,-3 0 0,-1 7-179,1-3 1,-3 5-121,3 5 0,-5 3 41,1 8 1,-2-1 109,3 6 1,-4 0-68,3 4 0,-3-1-25,-1 1 0,0 0-2459,0 0 2310,0-6 0,6 5 0,1-5 0</inkml:trace>
  <inkml:trace contextRef="#ctx0" brushRef="#br0" timeOffset="150">14452 3026 7969,'-12'6'752,"5"-4"192,3 7 0,2 3-289,2 5 694,0 5-847,6-3 0,1 10 535,5 0-529,1 11-217,-1-7 1,0 15-271,1-2-133,-1 2 0,-5 1-732,-3 1 0,-1-6 639,1-3 0,-2 2-572,2-1 1,-3-7 64,-1-6 712,0-8 0,-5 2 0,-2-3 0</inkml:trace>
  <inkml:trace contextRef="#ctx0" brushRef="#br0" timeOffset="151">15060 3113 8081,'-18'6'0,"0"0"0,-2 7 1308,2-1-797,5 12 0,0 2 84,-4 11 1,3 6 279,-2 2-379,7 9-2270,-2-3 1644,10-1 1,-5-4-188,6-4 1,5-8 300,-1-9 0,5-6-1074,0-6 0,-2-6 241,1-3 849,-5-3 0,2-6 0,-5-2 0</inkml:trace>
  <inkml:trace contextRef="#ctx0" brushRef="#br0" timeOffset="152">15073 3113 8081,'0'-7'0,"0"0"491,0 3 108,0 3 1,4-3 1240,0 8-1184,0 3 1,1 6-376,4 4 0,0 8-47,0 8 1,2 3-1016,-3 1 1,-1 6 505,1 2 0,-4 2-525,5-2 1,-7-2 799,2-6 0,-2 0 0,-2 1 0</inkml:trace>
  <inkml:trace contextRef="#ctx0" brushRef="#br0" timeOffset="153">14961 3423 8034,'4'-8'0,"0"0"0,11 5 786,2-1 1,5-2-265,3 2 1,5-4-61,3 4-462,-3-6 0,6 3 0,-4-5 0</inkml:trace>
  <inkml:trace contextRef="#ctx0" brushRef="#br0" timeOffset="154">15383 3510 8034,'0'7'-150,"0"5"-38,0 1 1,1 0 1571,3 8-846,-2-6 1,4 9-126,-1-4 0,-4 0-132,3 0 0,-1-5-281,1 2 0,-3-3 0,5-2 0</inkml:trace>
  <inkml:trace contextRef="#ctx0" brushRef="#br0" timeOffset="155">15656 3187 10765,'0'13'1943,"0"3"-1460,0 1 1,0 6-112,0 2 1,5 5-403,3 8 1,-1-1 94,2 0 1,-7 0-814,2 0 1,-2-3 545,-2-1 1,0-7-1201,0-1 0,-2-6 1402,-2-7 0,-3-5 0,-5-1 0</inkml:trace>
  <inkml:trace contextRef="#ctx0" brushRef="#br0" timeOffset="156">15693 3212 8034,'7'-5'54,"2"2"380,-5-5 1,6 5-65,-2-1 1,3-2 140,2 2 0,3-4-130,1 4 1,4-2-460,-5 2 0,1 3-78,-5-3 1,-1 4-168,-3 4 0,-2-2 93,-6 7 0,-2 3 131,-2 5 0,-3 3-42,-5-3 0,-4 5 87,-1-1 1,-1-2-58,2 2 0,3-6 44,1 1 1,1-2-137,7-2 1,-5 1-56,5-1 168,0 1 1,10-2-74,2-3 0,3-3 61,1-5 1,5 0 137,-1 0 1,1 0-85,-5 0 1,1 0 300,-1 0 0,-1 2-89,-3 2 1,-2 3-165,-6 5 1,0 1 30,0-1 0,-6 2 32,-2 2 0,-3-2 34,-1 3 1,1-2 132,2 1 1,-2-6 97,3 2 0,1-3-328,-1-1 0,5 3 0,-2-4 0</inkml:trace>
  <inkml:trace contextRef="#ctx0" brushRef="#br0" timeOffset="157">16003 3497 8274,'-7'6'505,"-4"-5"0,10 6-1151,-4-3 1,3-2 97,-2 2 548,2 3 0,-3-6 0,5 5 0</inkml:trace>
  <inkml:trace contextRef="#ctx0" brushRef="#br0" timeOffset="158">16462 3163 9547,'0'-7'1478,"0"-4"1,-4 8-63,0-5-431,0 5-2019,4-3 901,-6 6 0,-1 0 264,-5 0 0,-1 6 90,1 2 1,-2 3-1,-2 2 0,-2 0-2901,-3 4 0,-2-2 1312,2 6 1,2-6 1420,-2 1 1,6 2-102,-2-1 0,5 4-133,4-5 0,-2 2-41,6-1 1,0-2 269,4 5 0,1-3 969,3 4 0,3-6 322,5 1 1,1 2-413,-1-1 0,1-1-424,-1-3 1,2-1-531,2 0 0,-2-1 93,3-2 1,-4 0 154,0-4 1,-5 3-197,0-4 0,1 0-1384,3-4 1,0 0 265,1 0 1,-5-5 1092,0-4 0,-5-2 0,3-1 0</inkml:trace>
  <inkml:trace contextRef="#ctx0" brushRef="#br0" timeOffset="159">16288 3448 7947,'-7'0'-375,"2"0"73,-1 0 1526,5 0-772,-5 0 0,8 0 146,2 0-1540,3 0 648,11 0 0,-3-4-57,6 0 351,-1-6 0,5-2 0,0-8 0</inkml:trace>
  <inkml:trace contextRef="#ctx0" brushRef="#br0" timeOffset="160">16710 2977 7947,'7'-6'0,"4"1"0,-3-4 930,3 4-543,2 5 0,-1 1 266,0 3 690,1 9-827,5 6 1,-4 7 443,2 3-598,-2 3 1,0 11 20,2 2 0,-2-1-162,3 2 1,-5-2-1293,-4 1 0,-2 2 347,-6-6 724,-6 1 0,-6 0 0,-7 2 0</inkml:trace>
  <inkml:trace contextRef="#ctx0" brushRef="#br0" timeOffset="161">16685 3001 7896,'-12'0'456,"-1"0"-240,1 0 292,5 6 35,-4-5-146,10 5 111,-5-6-180,6 0 2,0 0 73,6 0-225,1 0 1,9 0 263,1 0-278,5 0 1,-3 0 70,6 0 0,1 0 0,2 0 237,1 0-697,-1 0 222,-3 0 0,0-4 218,0 0-1096,0-1 630,0 5 0,-5 0 98,1 0-453,-6 0 374,8-5 1,-9 3-1360,3-2 1028,-3 3 1,-3 0-373,-3-4 935,-3 4 0,-5 1 0,0 7 0</inkml:trace>
  <inkml:trace contextRef="#ctx0" brushRef="#br0" timeOffset="162">16909 3076 7907,'-13'-6'-778,"5"5"389,0-3 350,-1 2 0,2 4 1165,3 2-744,-3 3 1,6 9-56,-3 1 1,2 5-141,2-1 0,6 3 135,2 5 1,3 3-88,2 5 1,-1 0-26,1 1 0,-1 3-83,0 0 0,1 1-223,-1-5 0,-1-1 43,-3-3 1,2 1 95,-6-5 0,0-1-283,-4-8 0,-1-2 114,-3-5 1,-3-5-252,-5 0 1,-5-5 138,0 1 1,-5-4-461,2-4 1,0 1-8,0-5 705,-1 0 0,-4-10 0,0-2 0</inkml:trace>
  <inkml:trace contextRef="#ctx0" brushRef="#br0" timeOffset="163">16722 3634 8513,'-5'18'-452,"-2"1"452,-11 11 0,-12 2 0,-9 5 0</inkml:trace>
  <inkml:trace contextRef="#ctx0" brushRef="#br0" timeOffset="164">17454 2853 7958,'7'12'341,"10"0"0,-9 12-243,9 5 1208,2 5-1148,-5 14 1,2 3 636,-8 11-2309,-2 0 1538,-6 6 0,-11-5-1663,-6 3 1355,-10-2 0,11-30 0,-3-1-160,-3 3 0,-1-1 444,1-1 0,-2-1 0,-6 4 0,-2-1 0,2-2 0,-2 0 0,-1-1 0,-3-1 0,0-2 0</inkml:trace>
  <inkml:trace contextRef="#ctx0" brushRef="#br0" timeOffset="165">9478 10641 8265,'8'0'-606,"0"0"716,1 0 1,7 0 15,1 0 0,10-4 64,2 0 276,6 0-475,13 4 1,4-2 164,14-2 0,3 3-309,-32-1 1,1 0-1,2-1 1,1 0 463,2 1 1,1 0-469,7-3 1,1 0-1,2 3 1,0-1 319,3-1 0,2 0 1,0-2-1,1 1-361,2 0 1,1 1-1,2 1 1,2 0 253,-19 0 1,1 0 0,-1 0-206,18 2 0,1 0 1,-18-2-1,1-1 1,-1 1 311,19 0 0,0 2-818,0-2 1,1 2 687,-22 0 0,0 1 1,1 1-1,1-1 1,1 0-1,0 0-37,-1 0 1,1 0-1,-1 0-5,1 0 1,0-1 0,-1 2 0,-1-1-1,0 0 1,0 1 6,1 0 0,1 1 0,-1-1 0,2 0 0,-1 0 0,1 0-232,3 1 0,0 2 1,-1-2 260,-2-1 1,0 0-1,0 0-202,4 2 1,1 2 0,-1-2 199,-5-2 1,0-1 0,0 0-1,3 3 1,1 1 0,0-1-85,0-1 0,0-2 0,0 2 101,1 1 1,1 1-1,-1-1-17,1-2 1,0-1 0,0 0 0,2 2 0,-1 1 0,1-1 23,-2 0 0,1-1 0,-1 0-24,1 0 0,1-1 0,0 0 7,3 2 1,1 0 0,-1 0 0,1-1 0,-1 1 0,1-1-65,1 1 1,1-1-1,-1 0 86,2 1 1,1-1-1,-1 0 1,-3 0-1,-1-1 1,1 1-31,3 0 1,2 1 0,-1-1-1,0-1 1,0 1 0,1-1 3,3 2 0,0-1 0,1 0-4,-4 0 0,1-1 1,-1 1-47,3 0 0,0 2 0,0-2 43,-1 0 1,1-1 0,0 1-1,0 0 1,-1 2 0,2-2 6,-16 0 0,1-1 0,0-1 0,0 1-24,-2 0 0,0 0 1,-1 0-1,1 0-2,0 0 1,0 0 0,0 0 0,0 0 0,0 0 0,0 0 0,0 0 0,-1 0 20,1 0 0,0 0 0,0 0 1,-1 0 4,2 0 0,0 0 0,0 0 1,1 0-16,2 0 0,1 0 1,0 0-1,-1 0 0,-2 0 1,-1 0-1,1 0 0,-1 0 31,2 0 0,0 0 0,0 0 1,0 0-32,0 0 1,-1 0-1,1 0 1,0 0-1,1 0 1,-1 0 0,1 0-1,-1 0-34,2 0 1,0 0-1,0 0 1,0 0 0,-1 0-1,1 0 1,-1 0-1,0 0 37,-1 0 1,0 0 0,0 0-1,-1 0 1,1 0 0,0 0-1,0 0 1,0 0-39,-2 0 0,0 0 0,0 0 1,-1 0-1,-1 0 0,0 0 0,0 0 1,0 0 83,18 0 0,-1 0 0,0 0 0,-2 0 0,0 0 0,-1 0-96,-2 0 0,0 0 0,-1 0 1,0 0-1,-1 0 0,-1-1 40,-5 0 0,-1-1 1,0 1-1,0 0 1,0 1-1,-1-1-85,1 0 1,-1 0 0,0-1 0,-1 0 0,0 0 0,-1 1 77,-3-1 1,0 1 0,-1 0 0,-1-1-1,0 0 1,-1 1-163,14 1 1,-2 0 0,-1 0 0,0 0-252,-2 1 0,0-2 1,-7 0-1,-2-2 414,-7 1 0,-1 0 0,-3 2 0,-1 0 0,19 4 0,0 0 0</inkml:trace>
  <inkml:trace contextRef="#ctx0" brushRef="#br0" timeOffset="166">20543 446 8063,'0'-12'0,"0"5"2065,0-4-570,0 4-688,0-5-48,0 5-358,6 1 0,-5 8 79,3 2 691,-2 8-611,-2 13 1,4 10 453,0 10-630,0 1-1222,-4 14 818,0-3 68,0 5 0,1-2 359,4-2-1273,-4 3 1,6-12 500,-3 1 123,-3-11 0,6-12-963,-3-10 908,-2-1-3279,3-14 1671,-5 3 2200,0-16 1,0-8 0,0-13 0</inkml:trace>
  <inkml:trace contextRef="#ctx0" brushRef="#br0" timeOffset="167">20543 471 8063,'0'-7'555,"0"-4"135,0 10-347,0-10 0,6 10 93,2-4 571,3 4-590,7-4 0,1 3 223,6-2-756,0 3 138,0 6 1,-5-2 224,1 5-250,-6 0-1,-2 5 76,-8 5-10,-5 1 1,-1 2 250,-3-1-298,-3 1-3,-11-2 0,-1 3 198,-6-5-601,5 0 1,-2-5 100,6 0 140,-1 1-862,5-6 0,0 2 108,-1-5 624,6 1 280,2-5 0,5 0 0</inkml:trace>
  <inkml:trace contextRef="#ctx0" brushRef="#br0" timeOffset="168">21213 521 7992,'0'-13'185,"-5"7"210,-2-5 465,-6 9-493,1-3 1,0 5 209,-1 0 697,1 0-749,-1 5 1,-3 6 664,-1 6-796,-5 5 1,8-3-210,-2 6 0,2 4 55,2 0 0,1 4-312,2-4 1,4 4 133,5-4 0,5 1-971,4-1 1,3-7-214,5 3 1,2-13-1944,6 1 3065,5-9 0,-4 1 0,5-5 0</inkml:trace>
  <inkml:trace contextRef="#ctx0" brushRef="#br0" timeOffset="169">21598 446 7992,'-7'-12'0,"0"1"1555,3 3-495,2-3-431,-3 9 434,5-9 0,0 11-461,0 0 0,-1 6 121,-4 6 0,3 6-284,-7 3 0,3 2-237,-3 2 1,-2 4 51,3 0 0,-3 5-28,-1-1 0,-1-2-445,1-2 0,1 1-562,2-1 1,0 0-445,5-4-1079,-6-6 868,9-1 1,-5-13 732,6-5 1,6-6-45,2-11 0,-1-4 258,1-8 1,0-1 488,5-3 0,-5-3 0,0 3 0,-1-3 0,1-1 0,3-3 0,-2 3 0,0-2 0,0 10 0,2 2 365,-3 6 0,-1 1 51,1 7 678,-5-2 1,6 15-412,-4 0 0,3 5 340,-4 8 1,6 5-172,-2 2 0,-1 4 93,1 1 0,0 1-271,5 3 0,-2-3-249,-3 3 0,3-3-359,-3-1 0,2 0 33,-2 0 1,2-1-947,-6 1 0,2-4 598,-2-1 0,-3-4-1689,3 0 1,-2-2-1305,-2-2 3242,-6-5 0,-6-1 0,-8-6 0</inkml:trace>
  <inkml:trace contextRef="#ctx0" brushRef="#br0" timeOffset="170">21536 633 7992,'-13'0'1665,"1"0"1,4-5-1468,-1 1 0,8 0-3,1 4 0,6-1 481,6-3 1,6 2-215,3-2 0,3-1-1511,5 0 1,-3 0 221,3 1 827,3 2 0,-6-9 0,5 5 0</inkml:trace>
  <inkml:trace contextRef="#ctx0" brushRef="#br0" timeOffset="171">22007 298 7992,'0'-13'341,"0"1"681,0-1-570,0 1 622,0 5-240,0-4-460,0 10 0,2-3-134,2 8 0,-2 7 0,7 5 0,-7 10-14,3-1 0,0 8 14,-1 0 0,0 9-1,-4 3 1,0 2-14,0-1 0,4 2 14,1-3 0,-1 5 0,-4 4 0,0-9-2717,0 1 2573,0-6 1,4-10-293,0-5-1894,0-6 969,-4-7 1121,0-5 0,6-7 0,1-7 0</inkml:trace>
  <inkml:trace contextRef="#ctx0" brushRef="#br0" timeOffset="172">22392 409 8071,'-7'0'0,"-4"0"1081,4-5 238,0 3 1,-3 2-785,6 9 0,0 3-212,4 5 0,0 2-89,0 6 0,0 4 116,0 0 543,0 5 1,0-2 7,0 5-392,0-5-1259,0-2 1,1-7 419,4-2-1688,-4 2-2235,4-14 2982,-5 2 1271,0-11 0,0-11 0,0-3 0</inkml:trace>
  <inkml:trace contextRef="#ctx0" brushRef="#br0" timeOffset="173">22367 397 8071,'0'-13'0,"0"5"818,0 0 0,-4 4-187,0-4 0,-1 3-56,5-3 1,2 5-69,2-1 0,3-1-149,5 1 0,2-1-344,3 5 0,1 0 117,2 0 1,2 0-622,-5 0 0,3 0 362,-3 0 0,0 6-148,-5 2 0,-5 3-42,-3 2 0,-3-1-84,-1 0 0,-7 5 310,-5 0 1,-4 3-81,-5-3 1,-3 1 367,4-2 1,-2-2-94,1 3 1,-1-5 193,5-4 1,1 2-38,3-6 1,5 4-71,0-4-238,5 1 1,-1-5-242,8 0 1,3-5-275,5 1 0,5 0 263,0 4 1,5-4-62,-2 0 1,0 0 23,0 4 0,0 0 387,0 0 1,0 1-183,-4 3 1,-6-1 458,2 5 1,-4 1-69,1 3 0,-4 0 48,-5 1 1,-5-1 221,-4 1 0,-6 0-159,-1 4 0,-6-3-364,1 2 1,2-2 77,-2-2 1,2-1-878,-2-2 0,3 0 436,6-5 0,-1 1 357,1-5 0,5 5 0,1 2 0</inkml:trace>
  <inkml:trace contextRef="#ctx0" brushRef="#br0" timeOffset="174">22801 670 12687,'-7'0'2122,"2"1"-3852,5 3 1244,0-2 0,0 9 486,0-3 0,-6 3 0,-1 1 0</inkml:trace>
  <inkml:trace contextRef="#ctx0" brushRef="#br0" timeOffset="175">23272 322 7901,'-5'-12'1232,"2"1"275,-5 3 0,4-2-635,-4 6 1,3-2-399,-3 2 1,0 3-1060,-5-3 0,1 2 406,0 2 0,-2 0-337,-3 0 1,2 6 449,-6 2 0,2 3-1425,-1 2 0,0-1 425,4 0 1,2-1 639,-3-2 1,1 2 437,3-3 0,-2-1-54,7 1 1,1-4 374,-1 5 0,5-5-229,-1 4 474,3-5 1,1 8-229,0-3 0,0-1 182,0 1 0,4 2 54,0 6 1,4 0 129,-4 4 1,0-3-100,-4 3 1,4 1-214,1 4 0,-1-4-26,-4-1 1,4-3-163,0 3 1,2-4-97,-2 0 0,-2-2 110,7-2 1,-5 1-213,4-1 1,-4-4 91,5 1 1,-1-7 119,4 3 1,1-4-1667,-1-1 0,5 0 705,-1 0 1,1-4-935,-5 0 1,2-6 228,2 2 1436,-7-3 0,7-2 0,-9 1 0</inkml:trace>
  <inkml:trace contextRef="#ctx0" brushRef="#br0" timeOffset="176">22987 546 9710,'14'0'142,"2"0"0,4 0-116,5 0-26,-1-6 0,1-1 0,0-5 0</inkml:trace>
  <inkml:trace contextRef="#ctx0" brushRef="#br0" timeOffset="177">23384 260 7902,'0'-12'1414,"0"5"0,6 2-960,2 5 0,-1 1 104,1 3 0,4 9-160,5 7 1,4 8 564,-5 1 0,5 9-423,-5 0 0,1 1-474,-5-1 0,-1 3-1153,-2 0 1,-4 5 721,-5-5 1,-9 1-1195,-4-5 0,-8-6 239,1-2 1320,-4 3 0,-6-6 0,-2 5 0</inkml:trace>
  <inkml:trace contextRef="#ctx0" brushRef="#br0" timeOffset="178">23880 571 6915,'-7'0'3612,"-2"-2"-1318,5-2-2114,0 3-126,4-5-54,0 6 0,0 0 0,0 0 0</inkml:trace>
  <inkml:trace contextRef="#ctx0" brushRef="#br0" timeOffset="179">24302 397 7994,'0'-13'462,"-5"7"1,3-1 1166,-2 3-595,3 2 134,1-3 0,0 7-516,0 7 1,0 4-171,0 12 0,0 6-75,0 2 1,4 2-128,0 3 1,2-5-55,-2 0 0,-3 0 14,3 4 0,-1-4-1588,1 0 1,-3-7 209,4-1-275,-4 0 1,-1-11-242,0 2 1144,0-7 0,0-9 213,0-9 0,-1-7-70,-4-5 367,4-2 0,-10-2 0,4 0 0</inkml:trace>
  <inkml:trace contextRef="#ctx0" brushRef="#br0" timeOffset="180">24352 372 7994,'0'-7'851,"0"2"0,1 1-355,3-1 1,-1 1 98,5 4 1,1 0-175,3 0 0,-4 0-396,1 0 1,-3 2-49,3 2-64,2 3 0,-10 5 7,3 0 1,-2 1 159,-2-1 0,0 1 39,0-1 0,-5 0-194,1 1 0,-5-1-2345,0 1 1763,-2-1 1,-1 0-1224,0 1 1880,5-6 0,-4 4 0,4-4 0</inkml:trace>
  <inkml:trace contextRef="#ctx0" brushRef="#br0" timeOffset="181">24922 360 7983,'-12'0'0,"0"0"0,-1 0 0,1 0 1163,-1 0 0,-3 2-118,-1 7 1,-5 3 66,2 9 0,-4 6-894,-1-2 0,5 8 35,-1 0 1,6 3-232,-2 1 0,9-1 135,4-3 1,2 2-461,2-6 0,6 4 242,2-4 0,5-6-1168,3-6 0,-1-4 1229,6 0 0,0-1 0,4 1 0</inkml:trace>
  <inkml:trace contextRef="#ctx0" brushRef="#br0" timeOffset="182">25220 409 8099,'18'-5'0,"-3"-2"0,6-6 864,0 1-491,3 5 1,1-2 216,0 4-33,0-4-249,0 7 0,-1-7-1182,1 5 647,-5-1 1,-3 5-334,-4 0 1,-1 0 118,1 0 441,-6 0 0,-2 0 0,-5 0 0</inkml:trace>
  <inkml:trace contextRef="#ctx0" brushRef="#br0" timeOffset="183">25394 397 8099,'0'12'0,"0"1"207,0-1 1,0 0 28,0 1 1,1 3 242,3 1 1,-1 5-172,5-1 0,-4 1-72,5-2 1,-6 4-116,1-4 1,1 4 66,-1 1 0,0-5-642,-4 1 1,-1-4 315,-3 3 0,-4-3-131,-9 3 0,2-4 143,-6 0 0,1-1-756,-5 2 1,4-7 881,0 2 0,1-8 0,-5 2 0</inkml:trace>
  <inkml:trace contextRef="#ctx0" brushRef="#br0" timeOffset="184">25865 186 9448,'-7'0'847,"2"0"1,5 7 394,0 5 1,0 8-556,0 9 0,0 8-189,0 8 1,-4 9-155,0 4 1,-1 2-576,5 3 0,-4-3 447,0-2 1,0 1-1086,4-5 0,0-6-114,0-6 0,0-9-2779,0-4 3762,0-9 0,0-7 0,0-8 0</inkml:trace>
  <inkml:trace contextRef="#ctx0" brushRef="#br0" timeOffset="185">26287 347 8012,'0'-7'1353,"-1"-4"-1040,-4 3 1386,4 3-438,-4-6-9,5 9-513,0-3 0,-2 5-75,-2 0-620,3 11 34,-5 2 1,1 14 77,-4 2-107,-2 2 0,3 4-533,0 2 1,1-7 369,-1 7 1,-3-2-920,2 2 0,0-1 480,0-3 1,3-3-423,1-5 1,4-6-313,-3-2 1287,3-9 0,-5-2 0,-1-6 0</inkml:trace>
  <inkml:trace contextRef="#ctx0" brushRef="#br0" timeOffset="186">26312 347 8012,'0'-7'0,"-6"2"2244,5 5-1429,-5 0 0,6 1 59,0 3 1147,0 3-1290,0 6 0,2 3 59,2 1-190,3 10-312,5-6 1,-4 11 132,1-3-1194,-1 2 306,4 1 1,-3 4-768,-1-3 1154,-5-3 0,2 1 157,-5-7 1,0-4-78,0-4 0,0 3 0,0 1 0</inkml:trace>
  <inkml:trace contextRef="#ctx0" brushRef="#br0" timeOffset="187">26213 645 8012,'-9'-4'0,"1"0"0,5-6 1873,-2 9-1206,10-10 0,4 9-191,7-2 0,3-1-185,6 0 1,1 1-848,3 4 556,3-5 0,5 3 0,0-3 0</inkml:trace>
  <inkml:trace contextRef="#ctx0" brushRef="#br0" timeOffset="188">26672 620 8012,'-6'7'0,"3"0"0,-5-3 0,5 3 0,-1 5 0,-1 1 0,0-1 0,1 2 798,4 2 1,0 0 1111,0 4 1,0 0-2747,0 0 836,0 4 0,-5-11 0,-2 5 0</inkml:trace>
  <inkml:trace contextRef="#ctx0" brushRef="#br0" timeOffset="189">26957 335 7949,'-13'0'3894,"2"5"-3036,3 4 0,3 3-344,5 5 0,0 2-207,0 6 1,0 5 212,0 3 1,0-3-482,0-1 0,0-2-1180,0-3 1,0 1 736,0 0 0,0-6 404,0-2 0,-6-3 0,-1-2 0</inkml:trace>
  <inkml:trace contextRef="#ctx0" brushRef="#br0" timeOffset="190">26932 335 7949,'-5'-13'0,"3"-3"332,-2-1 1,3 5 281,1 4-53,0 5 0,5-7-100,3 6 1,3 0-188,2 4 1,1 0-131,2 0 0,-2 1 46,3 4 0,-4 1-361,0 7 1,-1-1 223,1 1 0,-7-1-521,-1 0 0,-4 5 126,-1 0 0,0 3-71,0-3 0,-6 3 109,-2-3 1,-3 1 111,-1-2 1,-1-2 64,1 3 0,-1-5-38,1-4 1,4 3 209,0-2-151,5-4 78,-3 1 0,12-6-91,2 0 0,4 0-7,5 0 0,1 0 99,3 0 0,1-4 84,-6-1 0,1 1 201,-5 4-248,1 0 0,-7 6 523,-1 2 1,-11 4-219,-6 5 1,-2-2 166,-7 6 1,2-2-240,-2 2 0,-2 1-519,2-6 1,3 4-727,2-8 1002,2 3 0,7-8 0,1 6 0</inkml:trace>
  <inkml:trace contextRef="#ctx0" brushRef="#br0" timeOffset="191">27279 620 10542,'-6'0'203,"-4"1"-209,6 4 244,0-4-238,4 10 0,-6-10 0,-1 5 0</inkml:trace>
  <inkml:trace contextRef="#ctx0" brushRef="#br0" timeOffset="192">27676 273 7966,'0'-13'1200,"0"5"-720,0 0-240,0 5-240,0-8 1687,-5 10-468,3-10-713,-3 9 1,-1-3-745,-2 5 1,-3 1 199,-1 3 0,-1-1-825,1 5 0,-2-3 500,-2 3 0,2-4-67,-3 4 0,4-1 188,0 1 0,1 3 285,-1-2 1,5-2-185,0 1 0,4 0 146,-5 4 0,7 2 368,-3 3 0,0-3-139,1 2 1,0 2 261,4-1 1,0 5 21,0-2-185,0 4 172,0 0-227,0 1 0,0 0 139,0 0-260,0-6 0,0 5 13,0-4 1,0 0 3,0 0 0,0-5-326,0 2 1,4-3 151,0-2 0,6 1-520,-2-1 1,-1-5 278,1-3 1,0-3-738,5-1 0,-1 0-38,1 0 0,-1-5 1016,0-3 0,6-9 0,2-2 0</inkml:trace>
  <inkml:trace contextRef="#ctx0" brushRef="#br0" timeOffset="193">27441 571 7966,'8'-2'0,"0"-2"0,0 3 0,5-4 0,3 3 0,1-2 0,5 2 0,3-9 0,7 4 0</inkml:trace>
  <inkml:trace contextRef="#ctx0" brushRef="#br0" timeOffset="194">27912 248 9001,'8'0'1482,"1"0"-524,-7 6-578,9 6 0,-5 3 1591,2 6-972,3 5-575,-4 6 0,0 10-454,-3 4 14,-2 2 0,-8-2-2606,-2-1 518,-9 1 2104,-2-2 0,-11 4 0,-2-4 0</inkml:trace>
  <inkml:trace contextRef="#ctx0" brushRef="#br0" timeOffset="195">28210 558 8029,'0'0'0</inkml:trace>
  <inkml:trace contextRef="#ctx0" brushRef="#br0" timeOffset="196">28309 558 8029,'-12'-5'0,"3"3"0,1-2 748,5-3-15,-2 6-1183,5-5 170,0 6 120,0 0 160,5 0 0,2 0 0,6 0 0</inkml:trace>
  <inkml:trace contextRef="#ctx0" brushRef="#br0" timeOffset="197">28805 347 8194,'-5'-7'1803,"2"2"-842,-5 5-554,5 0-222,-3 5 0,2 8 184,0 7 1357,-5 9-1098,2 9 0,-2 6-128,1 5 0,4 6-305,-4 3 0,5-1-758,-1 1-549,2-11 1117,2 1-2026,0-17 992,0 0 711,0-6 27,0-6-25,0-1 380,-5-17 1,4-2-1,-5-12 1</inkml:trace>
  <inkml:trace contextRef="#ctx0" brushRef="#br0" timeOffset="198">28756 384 8194,'7'-12'17,"4"0"-9,-3-1 0,8 5 1094,5 0-428,2-1-214,2 3 0,0-4 813,0 6-683,0 0-61,0 4-817,-1 5 272,-4 2 1,-8 11 250,-8 3-511,-2-3 241,-2 10 1,-11-7-328,-6 8 291,-5-3 98,-8-1 0,-1-4-1094,-2-1 501,-3-4-278,10 7-519,-4-9 745,5-2 0,6-2-141,2-6 759,3 0 0,2-4 0,0 0 0</inkml:trace>
  <inkml:trace contextRef="#ctx0" brushRef="#br0" timeOffset="199">29550 285 8153,'0'-12'0,"0"-1"1610,0 1-684,0 5-451,0 2 0,-6 5 439,-2 0-426,-9 0-246,-2 5 644,-11 8-504,-2 11 1,-5 8 282,0 5-1718,-1 6 1234,7-4 1,2 3 181,8-5-1441,3 1 1041,11-1 0,3 0 129,8 0 1,4-6-412,9-7 0,4 0 319,8-8 0,2 6 0,7-2 0</inkml:trace>
  <inkml:trace contextRef="#ctx0" brushRef="#br0" timeOffset="200">29599 471 8219,'-7'0'1531,"2"0"-1122,-1 6 0,5 5 196,-3 5 1,2 8-65,2 1 93,0-1-303,0 7 1,0-1 137,0 3-534,0-3 110,0 1 1,0-8-554,0-2 363,0-9 254,0-1-1318,0-9 563,0 3 256,0-10 1,2-4-253,2-7 1,-1-5-177,5-8-218,-5-2 598,8-1 0,-4-4-286,5 3 745,0-3-84,1 4 1,-5 2 530,0 5 1,-1 6-280,2 2 1179,2 4-716,-10 6-197,4 1 869,1 12-779,-5 1 0,5 11 237,-6 2-322,0 9-168,0-3 1,0 5 80,0-6-429,0-6 105,0 4 0,1-5-670,3 3 416,-2-3 181,3-6 1,-5-4-1018,0 1 559,6-7 134,-5 4-791,10-6 678,-9-6 1,9-2 25,-3-8 0,3-5-31,1-8 0,6 1 173,3-5 0,-2 2 217,2-2 1,-2 0 742,2 8-376,2-3-259,-9 14 0,4-4 1416,-6 6-770,1 5-234,-6 2 672,-2 10-641,1 2 0,-5 11 207,3 3-350,-2 8-124,-2-3 0,-2 5-75,-2-2 1,3-1-251,-3 5 1,2-5-1990,2 1 1119,0-9 417,0 4 570,0-11 0,6 11 0,1-5 0</inkml:trace>
  <inkml:trace contextRef="#ctx0" brushRef="#br0" timeOffset="201">30306 124 8408,'0'7'1191,"0"4"0,0 1 33,0 9 0,0 9-454,0 8 799,0 4-969,0 8 0,0 1 96,0 3-2099,0-3 1467,0 4 0,-4-10-949,0 1 1,0-6 792,4 1 1,-4-7 91,0-1 0,0-5 0,4 2 0</inkml:trace>
  <inkml:trace contextRef="#ctx0" brushRef="#br0" timeOffset="202">30753 285 8163,'0'-12'2691,"0"-1"-1805,0 1-573,0 5 1,-1 9-71,-4 10 0,-1 7 0,-7 10 0,-5 7 30,-2 5 0,-3 6-30,3-1 0,-4-4 0,4 0 0,0-4 30,0 0 1,5-3-31,-2-2 0,5-4-3063,3-8-299,-2-3 2085,10-11 1034,-5-2 0,12-10 0,1-2 0</inkml:trace>
  <inkml:trace contextRef="#ctx0" brushRef="#br0" timeOffset="203">30753 310 8163,'-7'0'3322,"2"0"-2091,5 0-741,0 6 1,0 0 244,0 7 148,0 5-484,0 1 1,0 6-259,0 0 1,1 4-274,3 0 0,-1 1-921,5-1 0,-5-3 386,1 3-874,3-8 1042,-6 2 0,5-8 499,-6 6 0,0-6 0,0 3 0</inkml:trace>
  <inkml:trace contextRef="#ctx0" brushRef="#br0" timeOffset="204">30616 595 8163,'-11'-8'1122,"3"0"-863,-3 5 142,10-2-171,1-1 1,7 5-281,5-4 0,6 4 142,3 1 0,3 0-92,5 0 0,-2-5 0,3-2 0</inkml:trace>
  <inkml:trace contextRef="#ctx0" brushRef="#br0" timeOffset="205">31075 645 8671,'0'-7'1654,"0"2"-1629,-5 5 1,4 5-34,-4 3 0,4 3 8,1 2 0,-5-1 0,-2 1 0</inkml:trace>
  <inkml:trace contextRef="#ctx0" brushRef="#br0" timeOffset="206">31311 298 8230,'0'-13'2016,"-5"1"-1595,3 5 1,-5 1-172,3 6 0,3 10 15,-3 2 0,-3 13 141,-1 0 531,2 8-535,1-7 1,0 6-234,1-3 1,-1-1-410,1 5 0,2-7-592,-2-1 1,3-2 535,1-6 1,0-1-2514,0-3 2809,0-7 0,5 0 0,2-6 0</inkml:trace>
  <inkml:trace contextRef="#ctx0" brushRef="#br0" timeOffset="207">31324 273 8230,'5'-7'0,"-2"-3"-323,5 6 80,0-5 115,5 7 1,-1-3 987,1 5 1,3 0-220,1 0 1,5 0-171,-2 0 0,-2 1-8,-1 3-686,-3 3 264,-2 0 1,-5 4 68,-3-3 0,-4 3-106,-4 2 0,-3-1-306,-5 0 1,-5 1 175,1-1 1,-5 1-260,4-1 1,1 0 4,3 1-23,1-6-25,0 4 188,5-4 134,-4 5 37,9 0 1,2 0 96,9-4 0,2-1-25,1-3 1,0-3 170,1 3 0,-1 2 174,1-2-127,-1 0-109,-5 2 0,3-4 49,-6 7 1,0-5-133,-4 4 1,0-4-11,0 4 74,-6 1-557,-1 3 293,-5 1 1,0-5-111,-1 0 0,5-4 83,0 4 0,1-3 198,-1 3 0,-4 0 0,6 5 0</inkml:trace>
  <inkml:trace contextRef="#ctx0" brushRef="#br0" timeOffset="208">31683 558 8826,'0'7'1485,"0"4"-1751,0-3 46,-5-2 130,3 5 1,-4-4 89,1 5 0,4 1 0,-4-1 0</inkml:trace>
  <inkml:trace contextRef="#ctx0" brushRef="#br0" timeOffset="209">32180 248 8217,'-7'-5'0,"-3"2"209,6-5 605,-6 5-753,3-8 1,-5 8 124,0-5 0,-1 5-819,1-1 0,-5 2 244,1 2 0,-1 0 27,5 0 1,-1 5 354,1-1 1,-1 4 58,1-4 1,4 6-144,0-2 1,1-1 223,-2 1 1,0 5 636,5 3-412,-6 1-196,9-5 1,-9 6 521,6 3 1,-5-2-105,5 2 0,-4-1 36,4 5 0,0-4-201,4-1 1,0 1-168,0 4 0,0-6 86,0-2 0,0 1 139,0-2 0,1 1-274,3-5 0,2-4-85,2 1 1,3-5-600,-3 4 0,3-5-127,2 1 0,-1-3-428,1-1 0,-1 0 230,0 0 1,-3 0-1409,-1 0 2218,0-5 0,5-2 0,-1-5 0</inkml:trace>
  <inkml:trace contextRef="#ctx0" brushRef="#br0" timeOffset="210">31956 496 8217,'0'-7'1147,"-5"-4"-651,3 4 0,-3-1-493,5 0 0,5 5 57,4-1-244,7 2 223,-2 2 1,9 0 169,-2 0 1,2 0 163,2 0-373,0 0 0,0-5 0,0-2 0</inkml:trace>
  <inkml:trace contextRef="#ctx0" brushRef="#br0" timeOffset="211">32328 484 8680,'0'8'1621,"0"0"0,0 0-991,0 5 1,0 1-311,0 2 0,0-2-208,0 3 1,0 0-174,0 0 1,0 4 297,0-5-2245,-5 1 2008,4-5 0,-11 1 0,6-1 0</inkml:trace>
  <inkml:trace contextRef="#ctx0" brushRef="#br0" timeOffset="212">32564 335 8138,'6'-13'675,"-4"5"-373,7 0 1,3 4-259,5-4 1,5 5 146,-2-1 1,5-2 606,4 2-257,3 0-499,-1 4 1,4 0-133,-6 0 1,0 0 113,-4 0 0,-6 0-290,-3 0-1536,-2 0 836,-7 0-360,-1 0 1326,-6 0 0,-6 5 0,-1 2 0</inkml:trace>
  <inkml:trace contextRef="#ctx0" brushRef="#br0" timeOffset="213">32800 310 8138,'-8'1'405,"-1"4"204,7-4 0,-4 10-93,6-3 1,0 3 102,0 2 0,0 5-243,0 2 1,0 5-137,0 4 1,1-1 472,4 5 1,-4 0-230,3 4 1,-1-1-139,1-3-105,-3 3-171,5-10 0,-8 7-181,-2-8 0,2 1-76,-7-10 0,1 1-1014,-4-5 639,-1 1 0,1-6-509,-1-3 1,1-8-332,0-5 0,3-2 223,1-1 1179,5-6 0,-8-7 0,4-6 0</inkml:trace>
  <inkml:trace contextRef="#ctx0" brushRef="#br0" timeOffset="214">33073 161 8138,'25'4'0,"-1"0"0,7 6 763,2-2 0,3 10 1059,1 7 1,-1 5-272,-3 8 1,-4 0-814,-9 4 0,-7-2-966,-9 5 0,-4 5-8,-4 3 1,-9 5 423,-7-4 0,-4 1-1079,-1-1 1,-1 2 890,-3 6 0,9-28 0,-2 0 0,-4 0 0,1 1 0</inkml:trace>
  <inkml:trace contextRef="#ctx0" brushRef="#br0" timeOffset="215">18037 273 8138,'-8'-8'0,"0"-1"0,5 7 1965,-2-4-527,-1 6-586,5 0 1071,-5 0-1085,6 6 0,0 5 982,0 5-1317,0 12 0,0-6 146,0 11 0,0 0-209,0 4 0,0 4-172,0 1 0,2 5-13,2-2 1,-3-2-650,3-2 0,-2-2 152,-2-2 0,0-5-884,0-3 0,-2-5-1065,-2-3 0,1-9 1027,-5-7 0,4-4-366,-4-1 1,4-3 765,-5-5 1,6-6 763,-1-11 0,-3-5 0,1-2 0</inkml:trace>
  <inkml:trace contextRef="#ctx0" brushRef="#br0" timeOffset="216">17963 372 8138,'-1'-12'684,"-4"-1"1028,4 1-1312,-4-1 1,10 2-266,3 3 1,5-1 197,3 4-153,4 1 0,2 4-396,2 0 1,-1 0 257,5 0 1,-1 0-570,-3 0 1,-4 6 343,-4 2 1,-3 4 221,-5 5 1,-3 1-96,-5 3 1,-6 2-53,-7-2 1,-5 6-103,-7 2 1,1-1 28,-1-8 0,4 2 118,0-5 1,6 0 119,-1-5 1,2-4 254,2 0-312,5-5 0,1 3 0,6-6 0</inkml:trace>
  <inkml:trace contextRef="#ctx0" brushRef="#br0" timeOffset="217">18608 322 8138,'-5'-6'0,"2"0"0,-5 6 1573,5 0-976,-8 0 0,8 0 97,-5 0 648,-1 6-787,3 0 0,-5 12-108,2 3 0,-2 4-87,-1 4 366,-1-3-334,1 10 1,0 0-157,-1 5 1,6-4-191,3-4 1,3-5 373,1 1-2146,0 2 1267,11-10 1,0 1 272,14-14 1,-1-2 25,14-6 160,-4 0 0,14-11 0,-4-3 0</inkml:trace>
  <inkml:trace contextRef="#ctx0" brushRef="#br0" timeOffset="218">18893 409 7983,'-5'-7'1334,"3"2"-1161,-3 5 1,4 0 1051,-4 0 1,4 1-536,-3 3 0,3 9-115,1 7 1,-2 8-166,-2 1 0,3 5-537,-3-1 1,-2 3 189,2 2 0,-2-1-800,2 0 1,1-5 238,-5-3 0,5-9-783,-1-3-294,3-3 0,1-9 741,0-5 1,0-11 833,0-10 0,0-8 0,0-2 0</inkml:trace>
  <inkml:trace contextRef="#ctx0" brushRef="#br0" timeOffset="219">18931 298 7983,'-6'-13'2755,"5"1"-2699,-5 5 281,6 1 56,0 6 329,6 0-367,1 0 0,5 5-487,0-1 129,1 5 0,-1-6-347,1 5 0,-5-1 298,0 2 1,-5 2-4,1-3 0,-3 3-52,-1 1 1,0 1-56,0-1 0,-5 5 10,-3-1 1,-3 1 309,-2-5 1,2 0-104,3 1 1,-3-1 79,3 1 0,-3-2-480,-2-3 201,6 3-178,2-4 267,5 5 1,1-1-191,3-2 1,-1-4-34,5-5 1,1 1 121,3 4 1,0-4 121,1 3 0,-5-2 380,0-2 92,-5 5 1,3-2-219,-6 5 0,0 0 151,0 5 1,-6-1-97,-2 1 0,-2-1-274,2 0 0,-3 1 154,3-1 0,1-4-1092,-2 1 1,5-2 148,-4 1 788,5-3 0,-2 1 0,5 1 0</inkml:trace>
  <inkml:trace contextRef="#ctx0" brushRef="#br0" timeOffset="220">19104 732 7983,'-7'5'817,"-4"-3"-485,10 9-257,-5-10 1275,6 10-875,-5-10 1,4 6-1139,-4-3-772,4-2 1,1 5 1434,0-3 0,6-3 0,0 5 0</inkml:trace>
  <inkml:trace contextRef="#ctx0" brushRef="#br0" timeOffset="221">19588 360 7850,'0'-7'939,"0"-4"-167,0 9-181,0-9 656,0 4-315,0 1-246,6 0-375,-5 1 39,4 3-931,-5-3 451,0 5 1,-1 0-301,-3 0 1,1 0 377,-5 0 0,0 0-209,-5 0 0,1 0 67,-1 0 1,1 1-115,0 3 1,-1-2 24,1 2 0,-1 1 357,1-1 0,4 5-90,-1-5 1,3 1 97,-3-1 0,0 3 52,5 6 0,-2-1-79,2 0 0,3 1 259,-4-1 1,0 2-109,1 3 0,0-2-1,4 5 1,0 0-23,0 0 1,0 2 238,0-5 0,0 5 76,0-1 0,0 2 5,0 2 0,0-2-118,0-2 1,4 1-103,0-5 1,4 3-212,-4-3 1,5-1 93,-5-3 1,4-5-51,-4 0-12,6-5 1,-3 3-637,5-6 1,-4 0-119,1 0 0,-3-2-461,3-2 1,2 1-137,-3-5 0,-1 0-58,1-5 299,0 1 1,3-5 135,-2 1 870,-4-1 0,1-1 0,1-1 0</inkml:trace>
  <inkml:trace contextRef="#ctx0" brushRef="#br0" timeOffset="222">19476 583 7864,'-12'0'1500,"0"0"-483,-1 0-32,6 0-358,2 0-524,16 0 1,-3 0-590,9 0 1,-2 0 369,1 0 0,-2-1 116,3-4 0,2 4 0,0-4 0</inkml:trace>
  <inkml:trace contextRef="#ctx0" brushRef="#br0" timeOffset="223">19824 223 7867,'0'13'1428,"1"-1"-981,3 0 497,-2 6-572,9 2 0,-4 9-32,5 0 0,-4 6-20,1 3 502,-1-1-489,4 11 1,-5-5 194,-3 2-1503,-2-2 987,-8 0 1,-2-5 226,-9 4-1512,4-4 946,-11-6 1,5-2 213,-6-5 0,0-4-387,0-1 500,1-5 0,-1-2 0,0-8 0</inkml:trace>
  <inkml:trace contextRef="#ctx0" brushRef="#br0" timeOffset="224">20382 471 10547,'-12'-7'0,"-1"2"0</inkml:trace>
  <inkml:trace contextRef="#ctx0" brushRef="#br0" timeOffset="225">17616 1377 8176,'-13'-7'0,"6"-4"1506,-4 9-351,10-9-412,-5 10 208,6-10-353,6 10-177,1-5 0,11 1 413,1-2-399,11 0 0,3-4 261,9 2-422,2 4 1,6-5-126,-1 6 1,12-5-290,5 0 0,-27 4 0,1-1 144,2 0 0,2 0 0,3 1 0,0 0-237,4-1 0,1 0 1,4 1-1,1 0 229,5-3 1,1 0-1,1 0 1,1 2-311,3-1 0,1 1 1,-22 2-1,1 0 0,0 0 258,1 0 0,1 0 0,0 0 1,2-1-1,0 1 0,1 0 28,0 0 0,1 0 0,0 0 0,1 1 0,1 0 0,-1 1 33,-2-1 0,1 0 1,0 0-1,1 2 1,1 0-1,1-1-256,2 0 1,0-2 0,1 2 0,4 0-1,1 1 1,0 0 257,2-2 1,1 0-1,0 0 1,-14 1 0,0 1-1,1-1 1,0-1-79,-1 0 1,1 0-1,-1 0 1,2 0-1,2 0 1,0 1-1,1 0 1,0 1 144,2-2 1,1 1 0,1 0 0,-1 0 0,3 0 0,0 0 0,0 0 0,1 0-46,0-1 1,-1 0 0,2-1 0,-1 2 0,4-1 0,-1 1 0,1 0 0,0 0-93,-2 0 0,0 0 1,0 0-1,1 0 1,-12 1-1,0 1 0,0-1 1,1 1-1,-1-1 117,2 1 1,-1-1 0,1 0-1,0 0 1,0 0 0,2 1 0,0-1-1,1 1 1,0 0 0,-1 0-59,1 0 1,-1 0 0,0 0-1,0 0 1,0 0 0,2 0-1,0 0 1,0 0 0,0 0-1,0 0 36,-3 0 0,1 0 1,-1 0-1,0 0 1,1 0-1,1 0 1,0 0-1,1 0 0,0 1 1,-1-1 3,2 1 1,-1-1 0,1 1 0,0 0-1,0 0 1,1 0 0,0 1 0,1-1 0,-1 0-1,0 1-2,0 0 0,-1 1 0,1-1 0,-1 1 0,1 0 1,1-1-1,1 0 0,0 0 0,-1 1 0,0-1-48,-2-1 1,0 1 0,-1 0 0,0-1 0,2 1-1,2 0 1,1 0 0,0 1 0,1-1 0,-1 0 21,1 0 1,0 0 0,1-1 0,0 1 0,-1-1-1,-9 0 1,-1 0 0,1 0 0,0 0 0,0 0 0,0 0-43,0-1 1,0 1 0,-1 0 0,1-1 0,0 1 0,1 0-1,0 0 1,0 0 0,0 0 0,1 0 0,-1-1 0,1 1 16,-2 0 0,1 0 1,-1-1-1,1 1 1,-1 0-1,1-1 1,2 2-1,0-1 1,1 1-1,-1-1 1,1 1-1,0-1-28,0 0 1,1-1-1,0 1 1,0 0 0,0-1-1,0 1 1,0 0 0,1-1-1,0 1 1,0 0-1,-1 0 1,1-1 13,-1 0 1,0 0-1,-1 0 1,1 0-1,0 0 1,0 0 0,0 0-1,1 1 1,-1 0-1,1 0 1,-1-1 0,0 1 7,-1 0 0,0-1 0,-1 1 0,0 0 0,0 0 0,1-1 0,0 1 0,-1 0 0,1 0 0,0 0 0,0 0 0,0 0-23,1 0 1,-1-1 0,1 1 0,0 0 0,0-1 0,0 1-115,1-1 1,0 0-1,1 0 1,-1 0-1,0 1 1,0-1 62,-4 2 1,0 0 0,0 0 0,-1 0 0,1 0 0,-1-1 37,3 0 0,-1-1 0,1 0 0,0-1 0,-1 2 0,0 0-110,-3 1 1,1 0 0,-2 2-1,1-1 1,0 0 0,0-1 168,0 0 0,0-1 0,0 0 0,0 0 0,0 1 0,1 0 0,-1 0 0</inkml:trace>
  <inkml:trace contextRef="#ctx0" brushRef="#br0" timeOffset="226">23049 1439 7989,'0'-13'1066,"0"6"-137,0-4 129,0 10-681,0-5 1550,6 12-1244,-5 1 1,9 11 66,-6 2-458,6 4-109,-9 6 0,4 2 184,-5 5-780,6 0 383,-5-5 0,5 4-1426,-6-3 1079,5 3 0,-3 0-897,2-3 1,1-9-41,-1-7-246,1-3 830,-5-7 730,0-7 0,-6-13 0,-1-6 0</inkml:trace>
  <inkml:trace contextRef="#ctx0" brushRef="#br0" timeOffset="227">23136 1352 7989,'-5'-19'287,"3"1"359,-2 5-431,-3 6 1036,6-4-273,-5 10 27,6-5-655,6 6 1,1 0-418,5 0 0,2 6 130,2 2 1,-2-1-403,3 1 1,-4 1 244,0 3 1,-2 0 15,-3 1 0,-1 3 72,-3 1 0,-2-1-161,2-3 1,-8 3 133,-5 1 0,1-1 10,-4-3 0,2 3-384,-7 1 0,0-2 147,0-7 0,0 3-1647,5-2 1008,0-4 899,-1 6 0,6-9 0,2 3 0</inkml:trace>
  <inkml:trace contextRef="#ctx0" brushRef="#br0" timeOffset="228">23731 1377 7996,'-12'-6'0,"4"5"0,0-3 1090,-1 2-636,2 2 0,-4 0 237,3 0 718,-3 6-870,-1 1 0,-1 9 96,1 1-232,-1 5-234,1 3 1,0 1 169,-1 3-514,6 2 208,2-4 0,5 7 157,0-5 0,0 4 150,0-4-2976,5 0 1747,2-10 0,7 3 889,3-5 0,2-1 0,6-3 0</inkml:trace>
  <inkml:trace contextRef="#ctx0" brushRef="#br0" timeOffset="229">24042 1401 7974,'-7'0'3506,"-4"0"-2349,9 0-811,-9 0 0,10 3 279,-3 5 1,-2 6-191,2 11 1,0 1-212,4 3 1,-4 3-1,0 5 0,-5 0 28,5 1 0,-4-3-28,4-2 0,0 2 14,4-6 1,-4-4 125,0-5-364,-1-10 0,5 6 0,0-9 0</inkml:trace>
  <inkml:trace contextRef="#ctx0" brushRef="#br0" timeOffset="230">24079 1364 7974,'0'-7'548,"0"-4"-469,0 3 65,0 3-124,5-6 0,2 8 26,6-5 1471,-1 5-945,0-3 0,6 2 87,3 0-604,-3 0 57,5 4 0,-7 1-539,4 3 342,-10-2 0,5 9-179,-11-3 0,0 3 206,-4 1 1,-1 5-17,-3 0 0,-4 0 37,-9 0 1,2-3 92,-6 2 0,5-1-119,-5 2 1,4-3 142,-3 2 1,5-2-168,-2-2 0,5 1-152,3-1 0,4-3-603,5-1 600,0 0 0,9 0-81,4 1 1,6-7 34,-2 3 0,3-3 354,-3 2 0,-1-2-103,-3 2 0,-5-1 230,0 1 84,-5-3 0,3 10 211,-6-3 1,0-1-161,0 2 0,-6-1-63,-2 4 0,-3-3-692,-2-1 0,-3 0 105,-1 5 322,1-1 0,-2 0 0,-1 1 0</inkml:trace>
  <inkml:trace contextRef="#ctx0" brushRef="#br0" timeOffset="231">24439 1712 7974,'6'0'1156,"0"0"-743,-6 5-1063,0-4 435,0 5 215,0-1 0,0-3 0,0 3 0</inkml:trace>
  <inkml:trace contextRef="#ctx0" brushRef="#br0" timeOffset="232">24972 1315 7911,'0'-13'0,"0"1"2684,0-1-1161,6 1 873,-5 5-1739,4-4-994,-10 10 0,-2-1 379,-5 7 0,-2 4 175,-3-1 1,2 3-1689,-6 2 1,2-1 867,-2 1 0,-1-5-296,6 0 0,-5-1 295,5 1 1,-1 3 677,5-2 1,1-2 58,2 1 0,0-4 141,5 4 0,-5-4 348,5 5 0,0-1-332,4 4 0,0-3 314,0-1 1,0 1-196,0 8 0,0-2-62,0 6 1,0-5-35,0 5 0,0 0 84,0 4 0,0-5-179,0 1 0,0-2 13,0 2 0,0-2 206,0-2 1,0-4 245,0 4-597,6-3 1,1-3 77,5-3 1,0 2-1289,1-6 0,-1 0 31,1-4 0,3 0-404,1 0 1,1-4 472,-2 0 1024,-2-6 0,4 3 0,-6-5 0</inkml:trace>
  <inkml:trace contextRef="#ctx0" brushRef="#br0" timeOffset="233">24774 1600 7911,'-7'-6'1361,"1"5"-925,6-4-442,6-1 182,1 5 1,6-6-60,4 3 46,2 2 1,6-7-379,0 4 1,0-3 214,-1 4 0,7-11 0,0 1 0</inkml:trace>
  <inkml:trace contextRef="#ctx0" brushRef="#br0" timeOffset="234">25406 1191 7956,'8'13'0,"1"4"0,-1 9 0,4 11 0,2 7 0,3 10 0,-9 7 417,0 5 1,-6 4 3972,-6-4-4646,-4-27 0,-2 0 0,-5-7 0,-2 0 0,-5 5 1,0-1-1</inkml:trace>
  <inkml:trace contextRef="#ctx0" brushRef="#br0" timeOffset="235">18137 1091 8371,'-6'-6'536,"5"0"345,-5 6 0,6-1-282,0-4 0,6 4-135,2-3 1,9 3-201,3 1 0,5 0 136,4 0 1,4 4-11,8 0 1,4 0-80,4-4 1,6 0-18,3 0 1,10 1-365,-32 1 1,2 1-1,4-3 1,2 1 330,3 1 1,1 0 0,-1-1-1,-1-1-317,2 0 1,0 0 0,-1 0 0,1 0 145,1 0 1,1 0-1,-2 2 1,0 1 40,-2-1 1,-1 0 0,-4 0 0,-2 0-336,27-2 0,-15 1-243,-9 3-412,-9-2-734,-14 3 1575,-6-5-822,-13 0 0,-7 0 874,-6 0 0,1 0-807,0 0 818,-6 0 0,-2 6 1,-5 1-1</inkml:trace>
  <inkml:trace contextRef="#ctx0" brushRef="#br0" timeOffset="236">18472 1129 8473,'6'0'1226,"7"0"-815,-1 0-195,1 0-11,16 0 1,-3 0-32,11 0 31,11 0 1,-1 0-1035,11 0 0,4-5 539,4 1 0,-5 0 290,-7 4 0,-3 0 0,-2 0 0</inkml:trace>
  <inkml:trace contextRef="#ctx0" brushRef="#br0" timeOffset="237">20605 1091 8372,'-7'0'-125,"2"0"229,5 0 360,0 0 1,7 0 321,5 0-572,12-5 1,10 2 189,12-5 0,11 1-252,-20 3 1,1 0 0,7-2-1,2 1-355,6 0 0,2 1 0,6-1 0,3-1 296,-16 2 1,0 0-1,1 0 1,1 0 0,0 0-1,2 1-293,3 0 0,2 0 1,0 1-1,0-1 0,-1 1 1,1 0 287,0 0 0,1 1 0,0 0 0,1 0 0,-1 1 0,0-1-71,2 0 1,-1-1 0,0 1-1,-4 0 1,0 1 0,-1 0-55,0 0 1,0 0 0,-1 0 0,-3 0 0,-1 0 0,0 0-204,22 0 0,-1 0 0,-2 0 1,0 0 324,-1 0 1,-2 0 0,-8 0 0,-2 0-29,-7 0 1,-1 0 0,-4 0 0,-2 0-28,-3 0 0,-1 0 0,26 0-175,-5 0 1,-22 0 478,-11 0-597,-14 0 1,-7 0 923,-8 0 1,1 0-995,-5 0 0,-6 0 1375,-7 0 0,-1 0-1695,1 0 0,-2 0 368,2 0 0,3 0-988,2 0 0,6 4 1273,2 0 0,0 0 0,-5-4 0</inkml:trace>
  <inkml:trace contextRef="#ctx0" brushRef="#br0" timeOffset="238">24290 1054 8228,'-7'0'0,"-3"-1"0,6-3 0,0 2 0,5-3 0,3 5 0,9-4 0,8 0 0,9-1 0,7 5 0,9 0 0,11 0 0,12 0-178,-28 0 1,1 0 517,3 0 1,1 0 0,4 0 0,1 0 56,4 0 1,1 0-1,6 0 1,2 0-158,6 0 0,0 0 1,0 0-1,0 0-178,-21 0 1,0 0 0,1 0 0,1 0-1,-1 0 1,1 0 25,1 0 0,0 0 1,1 0-1,2 0 1,1 0-1,0 0-135,2 0 0,0 0 0,0 0 0,-4 0 1,0 0-1,0 0 41,0 0 0,0 0 0,0 0 0,-3 0 0,0 0 0,0 0-73,-2 1 0,1-1 1,-1-1-1,0 0 0,-1 0 1,0-1-286,1 1 0,-1 0 0,0-1 0,15 0 1,-2 0 134,0 2 1,-2 0 0,-9-2 0,-1 0-118,-3 0 0,-1 0 1,-5-1-1,-3 2 0,25 1-975,-11 0 1321,-9 0 0,-23-5 0,-11 1 0</inkml:trace>
  <inkml:trace contextRef="#ctx0" brushRef="#br0" timeOffset="239">28594 1091 8583,'-12'-5'0,"1"2"501,3-5-162,-3 5 0,8-4 124,-5 3 223,5 3 42,-3-5 193,6 6-524,0 0 0,10 0-2,2 0 0,15 0 72,2 0 1,12 0 123,9 0 1,7 0-630,14 0 0,-33 0 0,2-1 327,7-1 1,1 0 0,6 0 0,1 1-498,8-3 0,2 0 0,3 2 0,1 1 351,-20 0 1,1-1 0,0 1 0,1 0-1,1 1 1,-1-1-54,1 1 0,1 0 1,-1 0-1,3 1 1,0-1-1,1 1-70,0 0 0,1 0 1,-1 1-1,0 0 1,0 0-1,0 1-287,1 1 1,0 0-1,-1 0 1,-1 0-1,0 0 1,0 1 216,2-1 0,-1 0 0,1 0 1,-1 0-1,1 0 0,-1 0 91,2 0 1,0 0 0,0 1-1,-2 0 1,0 0 0,0 0 6,0-1 1,-1 0 0,0 0-599,-3 2 0,0-1 0,1 0 250,0-3 0,1 0 0,-1 0 163,-3 1 1,0-1-1,0 0 1,2 0-1,-1 0 1,0 0-78,20-2 1,-1 0-8,0 0 0,-2 0 115,-8 0 1,-2 0-1,3 0 1,0 0-177,-3 0 1,-1 0 227,-3 0 0,-3 0 11,-12 0 1,-2 0 0,33 0-47,-16 0 1,-2 0 629,-6 0-4484,-9 0 1230,-12 5 2713,-13-3 0,-12 9 0,-7-4 0</inkml:trace>
  <inkml:trace contextRef="#ctx0" brushRef="#br0" timeOffset="240">20084 2468 7998,'0'-8'1907,"0"0"1,2 3-910,2-3-673,-3 5 0,14-6 188,-2 5 0,7-1-137,1 5 0,3-1-863,0-3 1,7 3 411,2-4 1,-2 4-1019,3 1 1,-3 1 324,2 4 768,-8-4 0,-1 15 0,-5-2 0</inkml:trace>
  <inkml:trace contextRef="#ctx0" brushRef="#br0" timeOffset="241">20134 2629 8019,'-12'0'0,"5"0"313,1 0 1,19-1 377,7-3 1,16 1-692,14-5 0,10-6 0,-25 4 0,-1 1 0</inkml:trace>
  <inkml:trace contextRef="#ctx0" brushRef="#br0" timeOffset="242">21040 2257 11180,'-7'0'450,"1"-5"-929,6 3 3152,0 2-1739,0 13 1,0 7-363,0 9 0,0 4-201,0 9 0,0 3 554,0 9-951,0-3 0,-1 8-474,-3-5 1,2 4 407,-2-4 1,3-8-321,1-8 1,0-4 263,0-9 1,0 1-3277,0-9 2332,0-6 0,0-7-1029,0-8 2121,-6-9 0,5-12 0,-5-6 0</inkml:trace>
  <inkml:trace contextRef="#ctx0" brushRef="#br0" timeOffset="243">21064 2245 8014,'-12'-7'1797,"5"-4"-1173,-4 10 0,10-6 202,-4 3-38,4 2 1,8-2-283,5 8 0,5-1-730,4 5 1,2-4 192,-2 5 0,2-1-123,2 4 0,-6 1-129,-2-1 1,-5 2-207,-4 2 0,-2 0 209,-6 4 1,-1 1 26,-4 4 0,-7-1 204,-9 1 0,-2-4-137,-2 0 0,0-6-1038,1 1 495,4-7 729,2 2 0,11-10 0,2 4 0</inkml:trace>
  <inkml:trace contextRef="#ctx0" brushRef="#br0" timeOffset="244">21685 2319 10645,'-13'0'4266,"-1"6"-3423,-2 2 1,2 10-345,-2 7 0,-2 1-203,1 7 1,-4 1-1143,5 8 1,1-4-116,6 4 1,5-4-633,8 0 0,9-3 750,8-2 0,7 2 171,6-6 672,1-6 0,14 1 0,2-5 0</inkml:trace>
  <inkml:trace contextRef="#ctx0" brushRef="#br0" timeOffset="245">22156 2282 7974,'0'-12'0,"0"-1"0,-1 2 0,-4 3 1874,4 2-479,-4 6-618,5-5 1415,0 4-871,0 12-788,0 4 0,0 16 258,0-2-731,0 9 24,0 0 1,-6 9 154,-2-6 1,-3 6 0,-2-1 0,1-2-15,0 1 1,-1-6 14,1-2 0,3-4 240,1-4-142,5-8-338,-2-3 0,10-18 0,2-7 0</inkml:trace>
  <inkml:trace contextRef="#ctx0" brushRef="#br0" timeOffset="246">22243 2220 8776,'-13'0'2890,"5"7"-2623,0 5 1,5 6 220,-1 7 1,3 5 356,1 3 0,0 7-423,0 2 1,1-1-84,3-4 256,3 0-120,0 1 1,3-7 35,-6-2-3666,5-2 2204,-7-8 1,3 3 188,-5-6 762,0 1 0,0-5 0,0 1 0</inkml:trace>
  <inkml:trace contextRef="#ctx0" brushRef="#br0" timeOffset="247">22094 2617 7991,'-12'-13'0,"5"1"1394,1 5-133,6-4-82,0 4-800,6 0 0,6-2-863,9 5 1,2-2 365,2 2 1,1 3-537,3-4 1,-3 4 653,3 1 0,3 0 0,0 0 0</inkml:trace>
  <inkml:trace contextRef="#ctx0" brushRef="#br0" timeOffset="248">22689 2629 7991,'-8'0'1107,"0"0"0,4 0 376,-5 0-722,7 0 1,-4 2-172,6 2-365,0 3 1,-1 5-1081,-3 1 0,2 3 622,-2 1 1,-1 0 232,1 0 0,-6 2 0,3 6 0</inkml:trace>
  <inkml:trace contextRef="#ctx0" brushRef="#br0" timeOffset="249">23235 2332 8022,'-12'0'539,"-1"0"-359,1-6 492,0 5 1040,5-5-538,1 6-804,12 0 1,2-1-294,9-3 0,3 1 102,9-5 1,-1 4-385,5-5 0,-1 5 210,1-4 0,1 4-1254,-5-5 0,4 7 281,-4-2 968,-6 2 0,1-3 0,-5-2 0</inkml:trace>
  <inkml:trace contextRef="#ctx0" brushRef="#br0" timeOffset="250">23421 2294 8022,'-5'13'0,"3"-1"610,-2 1 1,3 3-134,1 1 0,0 5-204,0-2 0,4 8 288,0 1 0,6 0-107,-2-4 0,-1 4-458,1 0 0,-5-1 93,1-3 0,-2 0 168,-2 0 1,-2-4-30,-2-1 1,-3-6-1342,-5-2 0,-1-1 523,1-6 0,-2-1 139,-2-4 451,2 0 0,-10 0 0,5 0 0</inkml:trace>
  <inkml:trace contextRef="#ctx0" brushRef="#br0" timeOffset="251">23918 2667 7971,'5'6'1039,"-4"0"-2116,5-1 1077,-6-3 0,5 9 0,2-4 0</inkml:trace>
  <inkml:trace contextRef="#ctx0" brushRef="#br0" timeOffset="252">24364 2493 7934,'-5'-13'1886,"-2"1"-459,0 5-680,-4-4-221,9 10-247,-3-5 1,4 12 182,-4 2-22,4 9-165,-4 2 0,5 6 55,0-1-915,0 1 526,0 0 0,1 0-1303,3 0 1019,-3-6 1,5 3-52,-6-5 1,1 2-357,3-7-1325,-2 3 1428,9-13 1,-4-8 248,5-10 1,-4-6 133,1-3 1,-1-5 311,4-3 1,-1 2-107,-2 2 0,2 3 494,-3 1 0,-1 6 502,1 2 0,-4 5-83,5 4-308,-7 2 1,4 8-130,-6 2 0,0 8 165,0 9 0,0 1-191,0-1 0,4 2-301,0-2 1,0 2-243,-4 2 1,2-6-208,2-2 1,-3-3-184,3-2-156,3 0 1,0-5 89,5-3 0,2-4 202,3-4 0,-2-8 56,6-9 1,-6 2 99,1-2 0,2 0 258,-1-3 0,3 4 224,-3 4 1,0 2 278,-5 2 1,-4 5 1216,0 3-1286,1 2 0,2 4 19,-3 2 0,2 4-34,-6 9 0,1-2-394,-1 5 1,-2-3 56,2 4 0,1-5-1043,0 5 1,-1-5 210,-4 5 741,5-6 0,2 3 0,6-5 0</inkml:trace>
  <inkml:trace contextRef="#ctx0" brushRef="#br0" timeOffset="253">25394 2133 7995,'-2'-8'3235,"-2"0"-2001,3 5 0,-5-1-585,6 8 1,0 10 1235,0 10 1,5 12-926,-1 10 0,0 6-241,-4 2 1,0 11-615,0 1 0,-1-31 0,0 1 36,-1 2 0,0-1 0,1 0 0,0-1 9,-3-1 1,-1 0 0,-2 27 89,-1-8 0,-3-3-23,3-1 1,-3-12 8,-2-5 0,2-11-226,3-5 0,-3-9 0,4-2 0</inkml:trace>
  <inkml:trace contextRef="#ctx0" brushRef="#br0" timeOffset="254">26089 2418 8063,'-6'7'931,"5"4"1,-9-2-287,6 7-91,-6 3-230,9 6 0,-10 6 105,2 2 45,4 8-300,-6-2 1,5 9-604,-2-3 342,-3-2 0,10-2-1050,-3-8 0,2-4 331,2-8 806,0-3 0,-5 0 0,-2 1 0</inkml:trace>
  <inkml:trace contextRef="#ctx0" brushRef="#br0" timeOffset="255">26076 2319 8063,'0'-12'1175,"1"-1"-881,4 1 0,-3 1 474,7 3 0,-1 1-202,4 3 1,2 2-57,3-2 1,-2 3-576,5 1 1,0 4 101,0 0 1,2 6-567,-5-2 0,-2 7 303,-7 2 0,2 1-274,-6-2 0,0 2 280,-4 3 0,-5 2-113,-3-2 0,-3-2-11,-2 2 0,-3-6-24,-1 1 0,-4 1 569,5-5 1,-1 4-167,5-8 0,0 2 215,-1-2-225,6-3 60,2 1 0,6-5-44,3 3 0,7-2 6,6-2 0,5 0-64,-1 0 0,-2 0-6,1 0 0,-4 0 23,0 0 0,-2 1-14,-2 3 0,-5-1 209,-3 5 1,-2-4-66,-2 5 1,-6-1 234,-2 4 0,-4 1-130,-5-1 0,2 1-219,-6-1 1,6-4-260,-1 0 1,-1 1-553,5 3 0,-4-5 795,8-3 0,3 3 0,-1 0 0</inkml:trace>
  <inkml:trace contextRef="#ctx0" brushRef="#br0" timeOffset="256">26473 2766 8043,'0'7'2618,"0"-2"-1566,0-5-1183,0 6 1,4-4-451,0 7 0,0-5 581,-4 4 0,6 0 0,1 5 0</inkml:trace>
  <inkml:trace contextRef="#ctx0" brushRef="#br0" timeOffset="257">27292 2294 8033,'0'-12'592,"0"0"74,0-1 1,-4 1-482,0-1 0,-1 5-111,5 0 2154,-5 5-1403,4-2 0,-11 0 20,4 1-2352,3 0 1093,-6 4 0,4 0-276,-6 0 1,-3 0-731,-1 0 0,-3 0 908,3 0 1,-1 2 258,2 2 1,0-2-141,-4 7 0,5-1 393,-2 4 0,3 1 0,2-1 0,4 2 0,-1 3 0,7-2 0,-3 5 0,3-3 0,-2 4 0,2-1 195,-2 5 1,3-4 326,1-1 0,-4 1-522,-1 4 0,1 0-334,4-1 226,0-4 0,0 2 2049,0-6 1,-4 5-913,0-4 1,0-1 122,4-3 1,0-5-519,0 0 1,4 0-140,0 5 1,2-5 233,-2 0-1012,3 1 0,5 2-200,0-3 1,1-1-1074,-1-3-2574,1-3 2311,5 5 1819,-5-6 0,11-6 0,-5-1 0</inkml:trace>
  <inkml:trace contextRef="#ctx0" brushRef="#br0" timeOffset="258">26944 2468 8025,'-6'0'1445,"0"0"-810,6 0 0,7 0-159,5 0 1,6 0 9,7 0 1,5 0-1474,3 0 0,3 4 151,2 0 836,-1 0 0,0-4 0,0 0 0</inkml:trace>
  <inkml:trace contextRef="#ctx0" brushRef="#br0" timeOffset="259">27627 1922 7955,'5'-18'0,"-2"5"1431,5-4 0,-4 5 152,5 3-571,-7 4 1,9 10-456,-2 4 0,-4 9-164,-1 6 0,2 8-70,-2 9 1,4 4-10,-4 4 1,6 2-38,-2 3 1,1-2-46,3 6 0,-2 0-659,6 4 0,-7-5 318,-5-4 0,-6-6-1234,-6-1 1,-7-9 677,-14 4 1,-4-11-2931,-9 4 3595,-7-12 0,-1 2 0,-5-4 0,-1-2 0,-1 0 0</inkml:trace>
  <inkml:trace contextRef="#ctx0" brushRef="#br0" timeOffset="260">23272 11869 7200,'-6'0'-564,"0"-5"1032,6 3-183,0-9-35,6 4 1,2-1 123,8 0 0,0-1-206,4-3 418,1 5-317,4-4 0,5 4 86,3-5 43,8 5-385,4-4 1,15 4-68,6-5-984,-30 8 0,0 1 1120,6-3 0,2 1 0,2 3 1,3 1-226,5-3 0,3 0 108,6 2 0,2 1 0,-18-2 0,1-1 0,1 0-48,3 1 0,0 0 0,1 1-305,1 0 1,1 0 0,1 0 0,4-1 0,1-1-1,0 0 411,5 1 1,0 0-1,1 1-746,2 0 1,0 0 0,2 0 687,-12 0 0,1-1 1,1-1-1,-1 2 1,0 1-1,0 1 1,-1 0-1,2 0-282,2-1 1,1 0 0,1 0 0,-1 0 391,1-1 1,1 0 0,-1 0 0,1 1-98,3 0 1,0 1 0,1 0 0,1 0 0,-13-2-1,1 0 1,0 0 0,0 0 0,1 0 18,0 1 0,2 0 0,-1 1 0,0-1 0,1 0 74,-1-1 1,0 0-1,0 0 1,0 0 0,1 0-24,-1 1 0,1-1 0,0 1 0,0 0 1,-1-1-1,1 1 0,0-1 0,0 0 0,0 1 1,1-1 97,0 0 1,0 0-1,1 1 1,0-1 0,0 1-95,1 0 1,1 0-1,0 1 1,-1 0-1,0-1 1,-4-1-1,0 0 1,-1 0-1,0 0 1,1 0-40,0 1 1,0 0 0,1 1 0,-1-1-1,0 0 1,-2 0 0,0-1 0,-1 0-1,1 0 1,-1 1 31,1 0 1,0 0-1,0 1 1,0-1 0,-1 0-23,-1-1 1,0 0-1,-1 0 1,0 0-1,1 0 1,13 1 0,0 1-1,-1-1 1,0 0-30,-4 0 0,-1-2 0,0 1 0,-1 0 1,-2 0-1,0 1 0,-2-1 0,0 0 64,-4 0 1,-1 0-1,0 0 1,-2 0-322,14-2 1,0 0-1,-2 1 259,-2 1 0,0 0 1,-1-1-1,-7-1 1,0 0-1,-2 0-154,-4 0 0,-2-1 1,0 1-1,17-2 0,-4 0 29,-13 0 1,-2-1-1,-2 1 1,-2 0 128,-2-1 0,-2 2 0,28-2 0,-9 1 0</inkml:trace>
  <inkml:trace contextRef="#ctx0" brushRef="#br0" timeOffset="261">23707 11819 8488,'12'0'43,"0"-1"194,1-3 1,5 1 90,2-5 1,11 0 108,6-5 13,17 1-839,15-1 1,-24 5-1,3 0 593,5 0 0,2-1-1198,7-2 1,3 0 1056,-17 5 1,2 0 0,1-1-1,2-1 1,1 0 0,1-1-126,2 1 1,1 0 0,1-1-693,4 1 1,0-1 0,1 2 764,0 0 0,1 1 0,1-1 0,-12 2 0,1-1 0,0 0 0,1 1-76,2 1 0,0 0 0,0 0 0,0 0-334,-2 0 1,0-1 0,0 1 0,2 0 369,4 0 0,1-1 1,0 0-1,0 1-208,-4 1 1,0-1 0,0 1 0,1-1 211,5 0 0,1-1 1,1 1-1,-1 0 1,0 0-1,-1 1 1,1 0-1,1 0 4,-11 1 0,1-1 0,1 1 0,-1-1 0,0 1-74,9-1 0,-1-1 0,1 1 1,0 0 58,-9 2 1,1-1-1,0 1 1,-1 0 0,0-1-1,8 1 1,0-1 0,-1 1-1,1 0 2,3 1 1,0 0 0,1 0 0,-1 0 33,-3 0 0,-1 0 0,1 0 0,0 0 0,3 0 0,1 0 0</inkml:trace>
  <inkml:trace contextRef="#ctx0" brushRef="#br0" timeOffset="262">23508 11658 8319,'-7'0'-15,"3"-5"147,8-4 1,10 3-156,11-3 149,11 7 1,20-10-1268,-21 8 0,1 0 1324,5-4 0,2 0-69,8 1 1,2 0-1,9-5 1,2 0-54,-17 5 0,1 1 1,2-1-1,2-1 1,0 0-1,2 0 1,5 0 0,0 0 0,1 0 0,-1 0 1,1 0-1,0 0-786,5 1 1,2 0 0,0 0 722,1-1 0,1 0 0,0 1 1,-14 3-1,0 1 0,0 0 1,1-1 11,3 0 0,1 0 1,0 0-1,1 0 0,2 0 1,1 1-1,1-1 0,0 1-60,3 0 0,0 0 0,0-1 0,1 2 0,-12-1 0,0 1 0,0 0 0,0 0 0,1 0-422,0 0 0,0 0 0,1 0 0,0 1 0,0-1 441,3 1 0,1 0 0,0-1 0,1 1 0,0 1 0,3-1 0,0 1 0,0 0 0,1 1 0,1-1-198,-10 0 1,1 0 0,0 0 0,0 0 0,1 0 0,-2 0 128,11 0 1,-1-1 0,1 1 0,-1 0-1,2 1 25,-8-1 1,1 1 0,1 0 0,0 0-1,0 0 1,-1 0 0,-1 1 0,0 0 0,-1 0-1,1 0 1,0 0 0,1 1 45,2 0 0,2 0 0,-1 0 0,1 1 0,0 0 1,0-1 27,1 1 0,0 0 0,0 0 0,0 0 0,1 0 0,0 0 0,-7-1 0,0 1 0,1-1 0,0 1 0,0-1 0,0 1 0,-1 0 0,0-1 0,-1 2 0,0-1 0,0 0 0,-1 0 0,1 0 0,1 0 0,0 1 0,0-1 0,0 0 0,0 0 0,0 0 0,0 0 0,1 0 0,1 1 0,0 0 0,0 0 0,0 0 0,0 0 0,1 0 0,-1 0 0,2 0 0,0 0 0,0-1 0,1 1 0,-1 0 0,1-1 0,0 1 0,1-1 0,0 1 0,0-1 0,0 0 0,1 1 0,-1-1 0</inkml:trace>
  <inkml:trace contextRef="#ctx0" brushRef="#br0" timeOffset="263">23967 11708 8401,'13'0'-298,"5"0"766,2 0 0,15 0-57,6 0 0,18-6-167,-24 2 0,1 0 0,5 0 1,3 1-1364,5-1 1,1 0 1251,-1 0 0,2 0-923,6-2 1,1-1 805,-4 1 1,0 0 0,5 0 0,0-1-3,-1 1 1,0 0-42,6 0 1,2 0 97,-1-1 1,2 1 0,-19 2-1,1 0 1,0 0-196,0 0 1,1-1-1,0 1-580,2 0 0,0 0 0,1 0 704,6 0 1,1 0 0,0 0-599,5-1 1,1 1 0,0 0 543,-1 2 1,0 0 0,1-1 0,-13 1-1,0-1 1,1 0 0,0 0-9,-1 1 1,-1 0 0,1 0 0,0 0-1,0 0 1,1 1 0,-1-1 0,2 0 58,2 0 1,1 0 0,0 0 0,0 0 0,2 0-1,-1 0 1,1 0 0,0 0-86,0-1 0,0-1 0,0 1 0,0 0 239,0 1 0,1 1 1,0-1-1,-1 0-93,-2 0 1,-1-1-1,1 0 1,-1 0 0,3 2-1,0 1 1,0-1-1,0 0-15,0 0 1,0-2 0,0 1 0,0 0 0,1 1-1,1 0 1,-1 0 0,0 0-10,-1-1 0,-2 0 0,1 0 1,0 0-1,1 1 0,0 0 1,1 0-1,-2 0 47,-3-1 0,0-1 0,-1 1 0,1 0-31,2 1 0,0 1 0,0-1 0,0 1-48,-1-2 0,1 1 1,0 0-1,-1-1 1,-1 1-1,-1 0 0,0 0 1,0 0-10,-1 0 1,0 0 0,-1 0 0,1 0 45,14 0 1,0-1-1,0 1 11,0-1 1,0 0-1,0 0-99,-2 2 1,0 0 0,0-1 66,-1-2 0,-1-2 1,0 2-1,-4 2 0,-2 1 1,0-1 17,-2 0 0,0 0 1,-2-1-75,-4 0 1,-1-1 0,1 1 11,-1 2 0,1 0 0,-2-1 0,19-4 0,-1 0 46,0 3 1,0 0-124,-8-3 1,0 1 7,-2 3 0,-2 0 0,-7-2 0,-2-1-35,-1 2 1,-1 0-92,-2 2 0,-1-1 221,-2-2 0,-1 0 0,0 1 0,-1 0 0,31-2 0,-2 1 0,-4 2 0</inkml:trace>
  <inkml:trace contextRef="#ctx0" brushRef="#br0" timeOffset="264">9986 11795 8164,'-23'-25'141,"8"0"0,-18 6 291,8 2 0,-14 3 26,-2 2-2364,-11 5 2050,1 2 1,-9 6 144,6 3-334,-5 9 82,8 11 0,-8 8 453,5 5-368,0 0 1,10 8 200,3 4 0,2 8-205,20-25 0,1 2 1,4 0-1,2 1 64,1 1 1,1 2 0,4 2 0,3 1-42,0 2 0,2 1 0,0 3 0,0 1-57,1 6 0,0 0 0,1-4 0,1 0 44,1 2 0,2 0 1,1-4-1,3-1-55,5-3 1,1-1 0,1-1 0,1 0-28,3-2 0,2-2 0,1-1 1,3-3-66,2-6 0,2-3 0,2 0 0,1-1-54,-1-5 0,2-1 0,4-3 1,1-1 100,0-3 1,1-2 0,2-1 0,1-3 127,3-4 1,-1-2 0,-1-2 0,1-1-119,0-1 1,1-3-1,-1-2 1,1-3 99,-3-2 1,0-3-1,3-2 1,-2-3-318,-2-1 1,-1-1 0,1-5-1,0-1 266,0-3 0,-2-2 1,0-3-1,-2-2-51,-4-2 1,-2-1 0,-3 0 0,-3-2-67,-4-2 1,-3-3 0,-1-2 0,-3-3-320,1-5 1,-3-2-1,-4-4 1,-4-2 239,-1-1 0,-4-1 1,-3 2-1,-5 2 132,-2 6 0,-5 2 0,-1 6 0,-5 3-42,-2 5 1,-3 3 0,-1 4-1,-3 3 278,-2 6 1,-2 4 0,-3 4 0,-2 5-89,-3 4 0,-3 3 0,-3 4 0,-2 2 4,-3 2 1,-1 2 0,-1 3 0,1 3-221,0 2 0,0 3 1,2 3-1,1 3-175,3-1 1,1 3 0,3 2 0,2 1-749,4 0 0,2 0 0,4 0 0,3 2 968,-16 25 0,10-1 0,19 1 0,5-1 0</inkml:trace>
  <inkml:trace contextRef="#ctx0" brushRef="#br0" timeOffset="265">13336 11795 8885,'0'-25'-54,"0"0"-59,0-5 121,0 4 0,-2-5 192,-2 6 0,3-4-167,-3 1 0,-3-1 541,-1 4-264,-3 0 0,-3-4-119,-3 0 0,-3 2 35,-9 6 1,-9 4-160,-7 9 0,-16 3-248,-9 5 0,33 3 0,0 2 207,-5 2 0,1 2 1,1 3-1,0 3 50,-4 4 0,1 3 0,0 1 0,-1 1-392,-5 4 1,-1 2-1,4-2 1,1 1 418,-3 4 1,1 1 0,4 1-1,2 3-1,1-2 1,1 2 0,1 6 0,0 2 76,1 1 0,0 1 0,4-2 0,1 1-63,0 3 0,2 0 1,3 0-1,2 2 105,-1 1 1,2 1 0,2 1 0,1 2-30,4 1 1,1 0 0,3-5 0,3 0-145,3-1 0,2-1 0,1-3 0,3-1-55,4-3 1,3-1 0,0-2-1,3-1-105,4 0 1,3-1 76,-2-6 0,3-2 1,7 0-1,2-2-132,2-6 1,2-1 134,2 1 0,2-3 1,5-3-1,2-2 77,0 0 1,1-1-18,0-6 1,1-1-1,1 1 1,0-1-793,2-4 0,-1-2 935,5 2 0,0-2-142,2-3 0,2-1 1,3-3-1,2-1 30,-1-2 0,-1-2 0,2-4 0,-2-1-42,-1-1 1,0-3-1,-1-1 1,0-2 82,-1-3 1,0-2-76,1 1 0,0-2 31,-7-4 1,-1-2-1,2 1 1,0-2 27,-5-3 0,-1-1 14,-2 0 1,-1-1-432,1-4 0,-2-2 213,-6 3 1,-3 0 147,-3-5 0,-4 0 0,-4 2 1,-4-1-407,-3-4 1,-3 0 264,1 0 1,-2-2 176,-3-2 1,-3 1 0,-3 6 0,-4 1-39,-1 2 1,-4 1 101,-5 4 0,-3 2-50,0 1 0,-3 2 0,-6 3 0,-4 2-44,-1 1 0,-2 2 152,1 7 1,-3 1-79,-5-2 1,-3 3-1,0 8 1,-2 3-337,-1-1 1,-1 1 131,-2 1 0,-1 0-46,7 1 1,0 0 0,1 2 0,1 1-865,4 0 1,1 2 461,-32 5 1,9 3-717,2 5 0,6 10 426,10 3 834,6 8 0,10-3 0,5 4 0,6-4 0</inkml:trace>
  <inkml:trace contextRef="#ctx0" brushRef="#br0" timeOffset="266">25592 5866 8147,'0'-37'311,"0"0"199,0 0 0,-4-1-52,0 1 473,-6 0-534,-2 5 0,-3 2 284,-6 5 160,-5 6-436,0 1 1,-14 11 106,3 3 169,-9 14-512,2 3 1,-15 23 272,28-16 1,0 2-521,-2 3 0,1 2 1,-1 3-1,0 2 327,-1 2 1,2 2 0,-2 6-1,1 2-89,2 2 0,0 3 0,0 2 1,0 1-495,0 3 1,0 2-1,0 2 1,0 0 435,0 3 1,0 0-1,12-19 1,-1 1 0,1 0-36,-1 3 0,1 0 0,0 0 0,-2 17 0,1-1 53,0-1 1,3 0 0,5-7-1,2 0-270,3-3 0,1-1 1,0-1-1,1-1 211,3-1 1,0-1-1,1-1 1,1-2-58,3-4 0,2-1 1,-1 0-1,2-1-60,15 28 0,-9-33 0,2 0 35,19 29 1,8-12-109,5-9 1,7-8 136,5-8-1,8-11 100,-30-9 0,-1-2 1,28-3-42,-1-8 1,-29-3 0,0-3 36,4-5 0,1-3 1,2-7-1,1-2-70,5-3 0,-1-2 0,-1-3 0,-1-2 5,1-3 0,-1-3 0,1-2 0,-1-1 10,-2-3 1,0-2 0,-12 14 0,0-3-1,0 0-186,2-3 0,-1-2 1,0 0-1,-2 0 0,-1 0 1,-1-2 78,1-2 1,0-1 0,-2 0 0,-3 3 0,0 1 0,-3 0 32,-1 0 1,-1 0 0,-2 1-1,3-16 1,-3 3 169,-3 5 0,-3 2 0,-4 11 0,-2 3 100,-3-29 0,-12 12 554,-13 12 0,-7 2-350,-9 11 1,-9 1-145,-8 16 1,23 9 0,-3 3-88,-3 1 1,-1 2 0,-2 0 0,-1 0-160,-3 1 0,1 0 0,0 3 1,1 1-569,3 1 0,0 3 1,2 2-1,0 2 314,2 1 0,0 3 1,0 2-1,1 2-1176,2-2 1,1 1-1,4 4 1,3 1-1112,-13 26 2483,8 5 0,2 4 0,6 3 0,1 3 0</inkml:trace>
  <inkml:trace contextRef="#ctx0" brushRef="#br0" timeOffset="267">26051 9649 8160,'-12'-5'0,"-5"3"410,1-2 1,-2 10-301,1 6-115,-7 11-506,-8 20 638,9-13 0,-2 2 1,-6 9-1,-2 2-411,-7 8 1,-3 1 0,13-13 0,-1 1-1,0 1 283,-3 5 1,0 1 0,-1 1-1,-1 2 1,0 0 0,-1 2-388,-3 3 1,0 2 0,0 0 0,9-14 0,0-1 0,0 1-1,0 0 246,-2 2 0,0 0 0,0 1 1,0 0-1,0 0 0,0 1 1,0 0-1,1 0-500,-1 1 1,1 1 0,0 0-1,0 0 516,0 0 0,-1 0 0,0 0 0,0 1 126,1-1 0,-1 1 0,0-1 0,1 1 0,-1 0 0,0-1 0,1 1 0</inkml:trace>
  <inkml:trace contextRef="#ctx0" brushRef="#br0" timeOffset="268">7270 10158 8429,'6'-13'1641,"-1"1"-479,1 5-1378,-4 1 1,2 15 159,-8 7 1,-10 16 446,-11 17 1,-8 13-305,11-25 1,-1 1 0,-3 8 0,-2 2-442,-6 6 0,-2 3 0,9-12 0,-1 1 0,0 1 574,-4 7 1,-1 2 0,-1-1 0,-3 2-1,0 0 1,-1 0-446,8-10 1,-1 1 0,0 0 0,-1-1-1,-1 2 1,0 0 0,-1 0 0,0 0 363,0 2 1,-1 1-1,-1 0 1,1 0 0,-3 2-1,0 0 1,-1 0-1,1 0-249,-2 2 1,1 0-1,0 0 1,0-1 0,1 0-1,0-1 1,1 0 0,-1 0 347,0 0 0,0-1 0,-1 1 0,1 0 0,1-1 1,1 0-1,0-1 0,-1 1-163,1-2 1,0-1 0,-1 1 0,1-1 0,2 0 0,0-1 0,0 0 0,0 0 187,1-1 0,1 0 0,0 0 0,1-2 1,-8 12-1,1-1 0,0-1-49,2-1 1,0-2-1,1 0 1,3-3-1,0-2 1,1 1-38,1-4 0,1 1 1,1-1-1,2-2 1,1-1-1,0 0-201,-9 19 0,2-2 0,3-9 0,0-1 291,2-1 1,0-1 0,3-9-1,0-2-336,3-2 0,1-2 0,-15 25 1013,15-12 0,3-13-1608,9-11 2570,2-12-3399,12-3 1,1-6 1044,5 0 0,1-7-917,-1-5 0,0-2 101,1-7 1,-1 2-242,1-2 1505,4-2 0,-3-2 0,4-7 0</inkml:trace>
  <inkml:trace contextRef="#ctx0" brushRef="#br0" timeOffset="269">15060 13345 7747,'13'-1'359,"-1"-4"0,9 3 169,8-7 0,9 5 150,16-4-224,13 5-1817,-27-2 0,2-1 1346,6 5 1,3 1 57,4-5 0,2-1 1,3 3-1,1 0 156,1-1 1,0 0-379,4 1 0,0 1 156,-1 1 1,1 2 0,-18-3-1,0 1 1,1-1 93,1 1 1,1 0-1,1-1-163,3 1 1,1 0-1,0-1-142,0 0 0,0 0 0,1 1 0,2 0 0,1 0 0,-1 0 243,0-2 1,0 0 0,1 1-722,1 0 0,0 2 1,0-1 684,5-1 0,0 0 0,1 0 0,2 2 1,1 0-1,0 0-146,-1 0 0,0 0 0,0 0-359,1 0 0,0 0 0,0 0 437,-4 0 1,0 0 0,0 0-105,1 0 1,-1 0 0,1 0 139,1 0 1,0 0 0,0 0-1,-3 0 1,0 0 0,-1 0-60,-1 0 1,-1 0 0,-1 0-20,1 2 1,0 0 0,-2 0 131,-7-2 1,-1 1 0,0-1-1,0 2 1,1 0 0,-1 0 6,19-2 0,-1 0 0,-23 1 0,0 2 0,-1-2 0,19-1 0,0 0 0,1 4 0,0 0 0</inkml:trace>
  <inkml:trace contextRef="#ctx0" brushRef="#br0" timeOffset="270">26113 7491 8221,'-12'0'0,"0"0"545,-1 0 0,5 0 160,0 0-656,5 0 0,-1 0 308,8 0 0,4 0 237,9 0 1,3 0-136,9 0 1,4-4-196,9 0 1,-1-6 110,9 2 1,-4-2-127,8 2 0,-3-3-175,-1 3 1,-1-3 126,1-2 1,-6 2-413,-2 3 0,-11-2-429,-6 6-21,-6 0 1,-14 5 125,-10 4 0,-17 1 237,-15 7 0,-13 5 269,1 2 0,-9 2-376,0-1 1,-1 3 555,1-4 1,-1-1 242,5 2 1,7-6 1029,10 2-1238,16-3 0,23-7-84,18-3 0,22-4-319,15-4 0,-21 0 0,1-1 165,6-3 1,1 0 0,3 0 0,1 1 51,6-3 0,0-1 0,-2-1 0,1-1 0,4-1 0,1-1 0,0 1 0</inkml:trace>
  <inkml:trace contextRef="#ctx0" brushRef="#br0" timeOffset="271">5533 1786 8024,'-7'8'3051,"3"0"-2645,2 1-146,2 3 0,0 2 145,0 2 0,-1 4-108,-3 5 0,1-1-1112,-5 1 0,-2 1 494,-6 3 1,0-3-2223,-4 3 2543,-6-2 0,-6-3 0,-5 1 0</inkml:trace>
  <inkml:trace contextRef="#ctx0" brushRef="#br0" timeOffset="272">5198 719 8140,'-7'9'-100,"3"-1"0,2 2-142,2 6 1522,0 3-822,0 6 0,6 5 206,2 4-546,3 1 0,2 1 157,-1-3-371,0-2 1,0-4 32,-4-2 0,3 1-401,-3-9 299,-2-1-801,5-9 701,-10-1 1,5-12-171,-6-2 1,0-9 75,0-3 1,0-9 305,0-4 1,0-7 74,0-2 0,-5 1 178,1 4 1,0-5-90,4 1 1,0 5 123,0 7 1,0 3 462,0 1 1,0 10 109,0 3-218,0 8 0,1-1-121,4 10 0,-3 7 41,7 9 1,-1 2-202,4 2 0,1 1-177,-1 3 0,5-1-156,-1 5 0,1-10-15,-5 2 0,5-4-47,-1-1 0,1 2 114,-5-5 0,1-2-530,-1-7 1,-4-2-73,1-6 111,-1 0 0,4-10 136,1-2 0,-7-10 113,-1-3 0,0-4 151,-1-4 0,5-3 210,-5 3 1,1 3 542,-1 1 0,-1 3-93,5 1 533,-5 5-726,8 8 0,-4 8 676,5 8 0,-3 4-265,-1 9 1,-1 4 22,1 7 1,3 4-730,-3 5 1,-1 1 14,2-1 0,-1-1-1315,4-3 0,-3 5 774,-1-5 0,0 0 417,4-8 0,6 0 0,2 0 0</inkml:trace>
  <inkml:trace contextRef="#ctx0" brushRef="#br0" timeOffset="273">12840 670 11198,'-7'0'2887,"1"0"-2858,23-6 206,-8-1-308,20 0 133,-4-4 1,3 5-1953,5-7 1333,0 1 1,0-1-1179,0 1 1,-7 4 1736,-1-1 0,0 1 0,-6-4 0</inkml:trace>
  <inkml:trace contextRef="#ctx0" brushRef="#br0" timeOffset="274">13013 682 8087,'-25'13'1162,"6"-1"-682,-4 0 1,14-3 249,1-1-757,5 0 203,3-1 1,7-1 176,6-6-529,10 0 176,9 0 0,5-6 236,0-2-2359,0-3 1940,6-2 0,-4-5 0,4-1 1</inkml:trace>
  <inkml:trace contextRef="#ctx0" brushRef="#br0" timeOffset="275">13584 459 7897,'-7'7'1020,"1"-2"1,6 1-707,0 2 1387,0 9-1075,0-4 0,0 15 619,0-3-870,6 8 0,-3 0-845,5 8 0,-5-2 372,1 2 0,1-2-288,0-2 1,-1-5 278,-4-3 1,0-9-2961,0-3 1778,0-3 1289,0-8 0,-6-11 0,-1-9 0</inkml:trace>
  <inkml:trace contextRef="#ctx0" brushRef="#br0" timeOffset="276">13571 335 7897,'0'-7'320,"0"-4"-37,0 10 123,0-10 0,7 9 466,6-2 1,5 4-236,7 4-197,-1-2-278,1 9 0,-1-5 163,-4 7-527,4-1 187,-11 6 1,4-3 220,-9 6-1014,-2 0 484,-6-2-841,-6 4 819,-1-3 0,-11 4-10,-2 1-485,-4-5 459,0-2 0,0-3-256,3-3-188,-2 3 826,15-13 0,-9 9 0,10-4 0</inkml:trace>
  <inkml:trace contextRef="#ctx0" brushRef="#br0" timeOffset="277">14117 298 7897,'-19'5'0,"-3"-2"0,5 5 1755,1 0-1099,3 10 1,-4 2 80,-4 4 185,3 7-539,0-5 0,7 10 206,3-3-1320,2 3 580,6-5 1,3 0 99,5-6-1778,1-6 935,19-1-1263,-7-6 1024,15-5 992,-4-1 1,10-6 0,3 0 0</inkml:trace>
  <inkml:trace contextRef="#ctx0" brushRef="#br0" timeOffset="278">14365 372 7866,'0'-8'431,"0"0"1,0 3-51,0-3 0,2 5 113,2-1 1,3-1-100,5 1 0,6-5 178,3 5 0,4-1-187,4 1 1,-2 1-337,6-5 1,-1 5-1041,1-1 1,1 2 688,-5 2 0,-5 0-2085,-8 0 2386,-2 0 0,4 0 0,1 0 0</inkml:trace>
  <inkml:trace contextRef="#ctx0" brushRef="#br0" timeOffset="279">14589 347 7866,'-9'2'928,"1"2"1,5-1-433,-1 5 0,3 0-108,1 4 0,1 2 83,3 3 0,1 3-62,7 9 1,-2-1-129,6 5 1,-3-4-396,-5 4 1,1 0 130,-4 4 0,-1-4-198,-4 0 1,-2-1 174,-2 1 0,-4-2-906,-9-7 0,-2-6 447,-6-5 1,1-2-701,-1-7 1,0-7 36,0-9 1128,0-6 0,6-13 0,1 0 0</inkml:trace>
  <inkml:trace contextRef="#ctx0" brushRef="#br0" timeOffset="280">15085 248 7947,'0'-12'0,"-6"-1"0,5 1 1852,-4 5-1177,5 1 1,0 8 1595,0 2-1580,0 8 0,0 13 27,0 8 0,0 10-287,0 7 0,0 5-920,0 7 0,0 0 461,0 0 1,0-2-300,0-2 0,0-1 255,0-4 0,1-13-1572,3-2 1,-1-11 1643,5-6 0,6-3 0,5-6 0</inkml:trace>
  <inkml:trace contextRef="#ctx0" brushRef="#br0" timeOffset="281">15507 347 7960,'0'-12'863,"0"-1"187,0 1 1,-2 4-355,-2 0 380,3 5-629,-5-3 1,1 8 455,-3 2-574,2 3 1,-5 12 58,3 6 1,-5 6-139,-3 11 1,2 2-284,-3 5 0,4 1-45,0 0 1,1-1-879,-1 1 1,7-2 530,1-2 1,0-5-1436,1-8 1,0-8-125,4-9 1984,0-7 0,5 2 0,2-4 0</inkml:trace>
  <inkml:trace contextRef="#ctx0" brushRef="#br0" timeOffset="282">15482 434 8335,'0'-12'845,"0"3"762,0 1-558,0 5 1542,0-2-1898,5 16 0,2 3 64,6 10 0,-2 1-300,-3 0 0,3 1-792,-3 3 1,3-1-459,2 5 1,-1 0-760,1 4 1,-7-1-2238,-1-3 3789,-4 3 0,-1-4 0,0 5 0</inkml:trace>
  <inkml:trace contextRef="#ctx0" brushRef="#br0" timeOffset="283">15395 744 7972,'0'-12'0,"0"3"1104,0 1 1,1 5-460,4-1 1,6-1-246,5 1 1,8-5-851,0 5 1,1 0-2249,4 4 2698,-3 0 0,5-5 0,0-2 0</inkml:trace>
  <inkml:trace contextRef="#ctx0" brushRef="#br0" timeOffset="284">15879 819 7972,'-7'6'1778,"-3"5"-1140,6-2-668,0-4 70,-1 6 1,3-4 295,-2 6-336,-3-1 0,6 0 0,-5 1 0</inkml:trace>
  <inkml:trace contextRef="#ctx0" brushRef="#br0" timeOffset="285">16363 384 7852,'0'-12'444,"0"0"768,0-1-772,0 1 1,-2-1-172,-2 1 1,1 4-217,-5 0 1,0 5 76,-5-1 1,0 2-896,-4 2 0,3 0 417,-2 0 0,1 4 15,-2 1 0,3 4 99,-2-1 0,2 3 137,2 2 0,-1 3 2,1 1 1,4 1-61,-1-2 0,1-2 189,-4 3 0,3 2-61,1 2 0,4-3 452,-4-2 0,5 2-170,-1-1 0,2 3 449,2-3 1,0 3-136,0-3 1,0 5 92,0-1 1,0-2-201,0 2 1,0-2-187,0 2 0,-4 2-162,0-2 0,0-2 113,4 2 0,0-6-183,0 1 1,1-2 80,3-1 1,-1-1-218,5 0 0,1-5-149,3-3 1,5 2-296,-1-2 1,5 0-528,-5-4 0,5-4 506,-4 0 0,3-6-894,-3 2 0,1-7 1451,-2-2 0,-2-5 0,4 3 0</inkml:trace>
  <inkml:trace contextRef="#ctx0" brushRef="#br0" timeOffset="286">16053 695 7869,'-7'-6'1770,"1"5"-1211,12-10 0,6 8-154,9-5 1,4 3-662,3-3 0,4 4 235,5-4 0,5 4 21,-1-5 0,6-4 0,-3-7 0</inkml:trace>
  <inkml:trace contextRef="#ctx0" brushRef="#br0" timeOffset="287">16660 236 7948,'9'1'1007,"-1"3"0,0 3 527,5 5 1,0 6-714,4 3 0,-2 5-11,6 7 1,-7 0-335,-2 9 1,-1 2-191,-7 1 1,-7 5-52,-9 4 0,-11-3-543,-11 2 0,-7 4 0,19-29 0,0 0 1</inkml:trace>
  <inkml:trace contextRef="#ctx0" brushRef="#br0" timeOffset="288">24265 980 8408,'-12'0'-572,"-1"0"0,5 0 810,0 0 23,-1 0 394,-3-6-227,-1 5 264,7-5-451,0 6 0,7 0-184,4 0 1,3 0 26,8 0 0,4 0-84,5 0 1,5 0-76,3 0 1,14 0 107,7 0 1,-20-1 0,2-2-99,2 1 1,2 0 0,8-2 0,2 0-388,5 2 1,2 0 0,10-3 0,4 0 453,-17 2 0,1 0 0,1 1 0,2 0 1,0 0-1,1 0-387,5 1 0,1-1 0,1 1 1,-2 0-1,1 1 0,0 0 379,1 0 0,0 0 0,0 0 0,0 0 0,-1 0 0,0 1-3,2 0 1,-1 1 0,0-1 0,-7 1 0,-1 0 0,0 0-214,0 0 0,0 1 1,-1 0-1,-3 0 1,-1 1-1,0-1 204,-1-2 0,-1 1 1,-1-1-1,0 0 1,0 1-1,-1-1-180,22-1 1,-1 0-1,-4 2 1,-1 0 53,-1 0 0,0 0 0,-6 1 0,-2-2 137,-4 0 0,0-2 0,-3 2 0,1 0-140,-2 1 1,-1 0 0,-6-1 0,-2-1 710,27 4 1,-16-2-865,-17-2 1496,-3 5-1357,-22-3 0,-2 3 725,-14-5 1,-8 4-736,0 0 0,-8 1 171,0-5 0,-1 5 0,-5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834"/>
    </inkml:context>
    <inkml:brush xml:id="br0">
      <inkml:brushProperty name="height" value="0.053" units="cm"/>
      <inkml:brushProperty name="color" value="#FF0000"/>
    </inkml:brush>
  </inkml:definitions>
  <inkml:trace contextRef="#ctx0" brushRef="#br0">12046 7119 8069,'-25'-50'0,"-1"6"0,-3 3-732,-3 2 907,-5 2 0,-2 5 338,-2 3-257,-3 9 1,-7-2 142,-3 5 0,-1 1-166,-3 3 1,-3 8-126,3 5 0,-6 8 67,-3 13 0,33-9 1,0 3-160,2 5 0,1 2 1,-1 0-1,1 2 28,4 4 0,0 2 1,-3 7-1,1 2-369,0 7 1,0 3 0,-1 5 0,0 1 312,-2 4 1,1 2 0,3 2-1,0 2-159,9-21 0,1 0 1,1 0-1,3 2 1,1 1-1,0 0 154,1-1 1,1 1 0,1 0 0,0 22 0,4-1 28,0-6 1,3 0 0,6-5 0,3-1-192,0-10 0,4-1 0,7-5 0,5-2 212,1-5 0,3-4 0,7-1 0,2-4-193,1-4 0,2-2 0,3-1 0,1-3 45,-1-6 0,1-3 1,3 0-1,2-1 38,2-2 0,1-4 1,4-3-1,1-2-89,3-2 1,0-3 0,2-2-1,0-3 156,-2-5 0,0-2 0,2-3 0,0-4-68,-2-4 0,-1-4 0,-17 12 0,-2-1 0,0-1 45,15-15 0,-2-3 0,-3-3 0,-3-2 63,-8 1 0,-3-1 0,0-5 0,-2-2-52,-2-2 1,-2-2 0,-11 17-1,-2 0 1,-2-1-52,-1-2 0,-3-1 1,-1 0-1,-1-1 0,-2 0 1,-3 0-7,-4-1 0,-2 1 0,-3 1 0,0 3 1,-2 1-1,-3 1 64,-4 0 1,-2 1 0,-2 1-1,-10-15 1,-2 4 143,-4 6 1,-3 5 0,0 7 0,-3 5 360,0 8 1,-3 4 0,-6 4-1,-4 4-275,-6 3 1,-2 4 0,1 1 0,0 3-87,-4 5 1,0 2 0,19-1 0,1 1 0,-1 2-628,-1 3 0,0 3 0,0 0 0,-2 1 0,0 2 0,-1 0 498,-2 3 0,-1 2 0,0-1 0,2 0 0,0 0 0,0 2 0,-3 2 0</inkml:trace>
  <inkml:trace contextRef="#ctx0" brushRef="#br0" timeOffset="1">12678 5469 8025,'-8'-6'1574,"0"1"-848,5 4 1979,-3 1-1794,6 0 0,0 11 521,0 6 1,2 6-742,2 6 1,-1 4 12,5 8 1,-4 3-236,4 6 1,-3 4-348,3 0 1,-5-1-52,1-3 0,1-2-400,-1-2 0,5-5-126,-5-8 0,0-3-464,-4-5 0,1-6-65,3-2 0,-2-3-206,2-2-1686,-3-5 2091,-1-1 1,0-8-1275,0-2 2059,0-3 0,-5-16 0,-2-3 0</inkml:trace>
  <inkml:trace contextRef="#ctx0" brushRef="#br0" timeOffset="2">12678 5383 10587,'13'0'1177,"5"0"-462,2 0 1,11 0-32,6 0-263,0 5-154,11 2 0,-9 5 72,2 1-776,-8 5 303,-8 1-20,-7 6 1,-14 5 92,-8 3 318,-8 3-541,-24 1 1,-4 5 397,-14-1-1686,3-5 1330,21-17 1,-1-2 65,-14 3 0,-6 6-601,14-13 777,2-3 0,9-15 0,5 1 0,6 0 0</inkml:trace>
  <inkml:trace contextRef="#ctx0" brushRef="#br0" timeOffset="3">13447 5370 7977,'-19'13'367,"-3"0"368,6 4 213,-7 2 1,4 7 28,-6 3-600,1 9-1644,4 6 1628,2 11 0,6-3 26,0 6 1,1-1 233,2 0-255,4-7-248,10-2 0,4-9 315,7 2-209,9-2-1477,7-13 959,5-3 1,11-12-3478,6-2 3771,11-4 0,3-9 0,-30 2 0,-1 0 0,0 0 0,0 0 0</inkml:trace>
  <inkml:trace contextRef="#ctx0" brushRef="#br0" timeOffset="4">13782 5755 9106,'0'12'2836,"0"0"-2117,0 1-232,6 5-186,-5 1 1,10 7 277,-2 3-377,-4-3 1,5 10 146,-6-3 0,0-1-79,-4 1 1,0-5-223,0 1 1,0-3 55,0-1 0,0-6-662,0-3 1,-1-6 353,-4-2 0,3-5-1112,-7 1 0,1-2 221,-4-2 1,-1-2-104,1-2 1,0-7 1197,-1-5 0,1-12 0,-1 2 0</inkml:trace>
  <inkml:trace contextRef="#ctx0" brushRef="#br0" timeOffset="5">13820 5457 8050,'0'-12'1341,"0"5"1,1-3-929,3 6 659,-3 0-621,11 4 0,-10 0 240,7 0-2535,-1 0 887,4 5 957,1 2 0,-1 11 0,0 1 0</inkml:trace>
  <inkml:trace contextRef="#ctx0" brushRef="#br0" timeOffset="6">14142 5916 7940,'-8'0'2317,"0"0"-1607,5 0 490,-3 0-372,6 0-354,0 0-252,6 0-1478,-5 0 933,10 5 0,-8-3-1007,5 2 727,-5-3 603,3 5 0,-1 1 0,2 5 0</inkml:trace>
  <inkml:trace contextRef="#ctx0" brushRef="#br0" timeOffset="7">14390 5668 7971,'0'-7'1891,"0"1"-978,0 6 139,0 0-493,0 6 1,2 5-67,2 6-19,-3 5-182,10-3 1,-8 4-136,5-2 1,-5 2-171,1-2 1,2 1-529,-2-1 479,0 2 0,-3-9-969,3 3 643,-2-4-169,3-6 1,-5-3 194,0-8 1,0-4 28,0-9 0,0-2-10,0-6 0,2-4 196,2 0 0,1 0-72,4 5 1,2-1-5,-3 0 0,3 4 29,1 1 0,1 6 36,-1 2 1,1 3 28,-1 5 0,0 3 23,1-3 0,-2 12 23,-3 4 1,2 8 191,-6-4 0,5 6 2040,0-1 0,-4 1-1017,-1-1 0,-1 1-880,1-6 0,-2 1-302,2-5-299,3-5 1,-5-1-48,7-6 1,-5-2 222,4-2 0,-4-4-215,5-9 0,-3-2 101,3-6 1,2 2 220,-3 2 1,2-1-82,-2 5 192,3 1 1,-4 5 511,5 3 1,-4 2-286,1 6 0,-6 1 385,1 4 0,1 1-265,-1 7 0,0 1-550,-4 2 0,5-1 189,-1 6 0,0-4-1648,-4 3 1,0-5 1616,0 2 0,5-3 0,2-2 0</inkml:trace>
  <inkml:trace contextRef="#ctx0" brushRef="#br0" timeOffset="8">15283 5755 7951,'0'7'309,"0"4"-193,0-5 0,0 3 80,0-1 1,0 0 272,0 5 0,-1-1-127,-3 1-828,3-1 364,-10 6 0,8-4 122,-6 2 0,-4 3 0,-7 1 0</inkml:trace>
  <inkml:trace contextRef="#ctx0" brushRef="#br0" timeOffset="9">15842 5432 7964,'0'-12'770,"0"4"176,0-1 0,0 5-296,0-4 756,0 5-856,0-2 1,-2 3-428,-2-2-79,3 3-302,-10-5 1,2 6 292,-7 0 0,2 4-736,-2 0 1,-4 6 455,0-2 1,0 3-298,0 2 0,-1-1 119,-4 1 1,4 0 236,1 4 1,5-3 78,-2 2 1,3-2 399,2-2 0,1 1 133,3-1 0,-2 1-212,6-1 0,0 5 32,4-1 1,0 5-48,0-5 0,0 5 340,0-4 0,1 5-164,3-2 0,-2 4 311,2 0 0,-3-3-171,-1 0 0,2 0-60,2 3 0,-3-4-209,3-4 1,3-2-10,1-2 0,-1 1-184,1-1 0,1-4 127,3 1 1,1-7-425,-1 3 1,2-4 192,2-1 1,-2 0-927,3 0 0,-2 0-11,1 0 1,-2 0-350,3 0 1,-4-6-106,0-2 1,-1-3 211,1-1 1230,-1-1 0,0-5 0,1-1 0</inkml:trace>
  <inkml:trace contextRef="#ctx0" brushRef="#br0" timeOffset="10">15581 5804 7964,'-12'0'2385,"5"-5"-1618,1 3-489,12-9 1,2 9-587,9-7 1,6 1 243,6-4 1,1 3 63,-1 1 0,3 0 0,5-5 0</inkml:trace>
  <inkml:trace contextRef="#ctx0" brushRef="#br0" timeOffset="11">16226 5184 7929,'-5'-12'684,"3"4"1012,-2-1-406,3 6-868,1-2 1,0 6 501,0 3 0,1 10-392,3 11 0,-1 7 510,5 9 1,-4 5-455,5 7 1,-1 11-724,-2-27 0,0 0 1,1 1-1,-1 0 251,0 3 1,0 1 0,0-4 0,1 1-285,-1 0 0,0 0 0,0-3 1,0-1-777,7 31 1,-5-10-723,0-6 1,-1-2 1665,2-7 0,-4 2 0,-5-4 0,0-2 0,0-3 0</inkml:trace>
  <inkml:trace contextRef="#ctx0" brushRef="#br0" timeOffset="12">16784 5432 7958,'-6'0'541,"0"0"1,2 6-42,0 2-243,0 9 1349,4 2-1007,0 11 1,0 7-292,0 9-113,0 2 0,1 6-394,3 0 0,-1-6 210,5-7 1,0-8-1441,5-4 0,-5-4 1429,0-4 0,1-9 0,3-6 0</inkml:trace>
  <inkml:trace contextRef="#ctx0" brushRef="#br0" timeOffset="13">16784 5432 7958,'0'-12'858,"6"-1"-510,-5 1 0,10 4 645,-2-1 0,2 5-427,1-4 1,6 5-256,3-1 0,-2 3-89,2 1 1,-6 0-532,1 0 0,-2 1 272,-1 3 1,-2 5-566,-3 7 1,-3-1-79,-5 6 0,-5 0 402,-3 3 1,-5-3 169,-3 0 0,2-1-137,-3 5 1,-1-4 471,2 0 0,-1-6-123,5 1 1,-1-2 22,1-2 1,5-3 128,3-1-253,3-5 1,2 6-136,3-4 0,3-1 107,5-4 1,5 0-75,0 0 0,3 1 79,-3 3 1,3-1-42,-3 5 1,0-4 7,-5 5 0,0-1 63,1 4 0,-6 1-54,-3-1 1,1 5 201,-1-1 0,1 2-74,-5-1 0,-5-4-92,1 4 1,-5-2-176,0 2 1,0-8 61,0 4 1,-6-1-319,3 0 1,-3 4 158,2-8 1,0-1-434,-4 1 1,-1-4 87,-3 4 625,-2-5 0,4 3 0,-6-6 0</inkml:trace>
  <inkml:trace contextRef="#ctx0" brushRef="#br0" timeOffset="14">17330 4998 7967,'38'43'1061,"-1"1"-825,-6 6-415,0 5 0,-6 1 921,-1 6 1,-4 2-44,-4 2-378,-8-3 1,-2 5 116,-6-6-1597,-11 0 488,3 0 1,-17 0 670,0 0 0,-2-2 0,-8-2 0,-2-4 0,-2-3 0,-2-1 0</inkml:trace>
  <inkml:trace contextRef="#ctx0" brushRef="#br0" timeOffset="15">15941 5122 8259,'0'-19'734,"0"1"-629,0 6 344,0 5 68,0-4-314,0 9-34,0-3-68,0 5 1,-1 3 40,-4 5 1,-2 12 8,-5 18 0,-7 17-79,7-21 1,-1 2 0,-2 8 0,-2 2-477,-3 4 1,-1 3 0,-3 9 0,-2 1 451,8-18 0,-1 0 0,-2 2 0,-2 5 1,-1 1-1,0 0-385,-2 5 1,0 0 0,-1 0 0,1 0 0,-1-1 0,0 2-149,0 1 1,-1 1 0,1-1 484,1 1 0,0 0 0,0-1 0,-1 1 0,-2 0 0,1 1 0</inkml:trace>
  <inkml:trace contextRef="#ctx0" brushRef="#br0" timeOffset="16">12877 13060 8452,'-7'-13'322,"-3"1"1,5 1 2073,-2 3-1708,4 2 562,-2 6-707,5 0 0,0 1 232,0 4 341,0 7-648,5 7 0,-2 13 324,5 5 107,-5 6-607,8 6 0,-8 2 272,5 3-1519,-5 3 917,8-1 0,-6 8-658,3-7 693,4 1 0,-6-14-497,7-2 1,-5-5 296,0-4-3788,1-8 2817,-2-13 1,-2-13-645,-5-11 0,0-8 1818,0-9 0,0-2 0,0-7 0</inkml:trace>
  <inkml:trace contextRef="#ctx0" brushRef="#br0" timeOffset="17">12889 12985 10056,'13'-7'2935,"0"2"-1825,4 5 1,2 0-478,6 0 0,0 5-495,0 4 1,-1 2 98,1 1 1,-5 2-341,-4 2 1,-8 4 149,-3 4 1,-5 1-188,-5 0 0,-7 4-320,-9 0 1,-6 0-32,-2-4 1,0-2-716,4-2 0,-3-3-128,4-6-1796,2-5 3130,15-1 0,1-12 0,6-1 0</inkml:trace>
  <inkml:trace contextRef="#ctx0" brushRef="#br0" timeOffset="18">13621 13010 8452,'-12'0'413,"-6"6"0,3-2-295,-6 8 1895,0-2-1265,-4 13 1,1-2 162,-1 8 576,0 2-1645,0 12 897,6-4-360,1 4 1,7-6 166,3 0-762,2 6 237,12-10 0,7 3 265,12-12-1983,0 1 1319,16-6 1,-2-2 293,11-9 84,-1-2 0,1-5 0,2-2 0,6-5 0,6-1 0</inkml:trace>
  <inkml:trace contextRef="#ctx0" brushRef="#br0" timeOffset="19">14142 13184 7942,'0'7'1216,"0"4"1,6-5-597,2 7 575,-3-1-742,6 6 0,-4 2-228,6 4-60,-6 1 1,2 4-187,-5 0 1,5 4 79,-5-4 1,0 4-98,-4-4 0,-1-1 131,-4-8 1,3 1-730,-7-9 1,1 2 308,-4-10 0,-5 0-839,1-4 1,-5-7-25,4-5 1190,-5-11 0,-2-15 0,-8-6 0</inkml:trace>
  <inkml:trace contextRef="#ctx0" brushRef="#br0" timeOffset="20">13993 13047 7942,'7'-12'-28,"3"-1"14,-6 1 1,6 5 1389,-2 3-849,3-3 0,1 6-53,1-3 0,5 2-202,2 2 0,0 4-1496,0 1 0,-3 4 1224,3-1 0,1 9 0,4 2 0</inkml:trace>
  <inkml:trace contextRef="#ctx0" brushRef="#br0" timeOffset="21">14527 13320 8293,'0'-7'1518,"0"2"-1170,0 5 0,1 0 255,3 0 109,-2 5-364,9 2 1,-4 7 150,5 2-322,-5 4 1,4 2-130,-3 3 1,-1-3 108,1 7 1,-5-3-616,1-1 0,2-2 360,-2-2 0,0 1-2561,-4-6 2659,0-5 0,0 0 0,0-4 0</inkml:trace>
  <inkml:trace contextRef="#ctx0" brushRef="#br0" timeOffset="22">14899 13221 7909,'0'-13'-187,"-4"1"-47,0 0 1,-1-1 906,5 1 28,0 5 325,0-4-245,0 4-47,0 0-516,0 2 0,5 10 117,-1 3 0,4 5-104,-4 3 1,4 0 5,-3 4 1,3 0-100,-4 0 1,4 4-140,-4-4 0,2-2-270,-2-1 1,-3-2 207,4 1 1,0-6-804,-1 2 476,0-2 47,-4 3 1,0-8 60,0-5 1,0-10 32,0-6 1,0-8 43,0 0 0,2-1-3,2-4 1,-1 3 136,5 1 0,-1 1-85,1 4 1,3-4 179,-3 4 0,3 6-87,2 2 0,3 7 176,1 1 0,-1 3-48,-3 1 1,-2 5 271,-3 4 1,3 3-84,-3 5 0,-1 2 40,2 6 1,-7-5 39,2 1 1,-1-4-114,1 3 0,-2-5-196,2 2 1,-3-3 100,-1-2 0,2-4-366,2 1 195,-3-7 0,5 3-240,-6-10 0,4-1 12,0-7 0,4-1-87,-4-2 1,5 1 76,-5-6 0,5 6 31,0-2 0,-3-1 173,3 2 0,-5-1-249,4 5 454,0-1 0,3 1-36,-2 0 348,2 5 0,-8 1-44,5 6 1,-4 0 106,4 0 1,-5 6-213,1 2 1,2 3-26,-2 1 1,4 1-337,-4-1 0,0 1 124,-4-1 0,4 0-511,1 1 1,-1-1 253,-4 1 1,1-1-2076,3 1 2280,-2-1 0,9 6 0,-5 1 0</inkml:trace>
  <inkml:trace contextRef="#ctx0" brushRef="#br0" timeOffset="23">15866 13283 7909,'-6'12'2554,"0"1"0,2-5-1526,0 0-73,0 1-578,-2 8 0,5-3 205,-3 3-1265,-3 2 592,5-5 0,-3 8-3886,5-6 1881,0 6 2096,0-8 0,0 10 0,0-5 0</inkml:trace>
  <inkml:trace contextRef="#ctx0" brushRef="#br0" timeOffset="24">16363 12849 7909,'-7'0'0,"-4"-6"0,9 6 0,-2 0 0,3 6 0,1 6 0,0 6 0,0 3 0,4 4 5114,0 4-3394,6 2 1,-7 11-1287,5-1 0,-4 4-217,4-3 1,-5-5-1151,1-4 0,2-3-54,-2-1 1,0-5-724,-4-12 0,1-1-1576,3-3 3286,-2-2 0,3-12 0,-5 0 0</inkml:trace>
  <inkml:trace contextRef="#ctx0" brushRef="#br0" timeOffset="25">16350 12750 7909,'0'-13'0,"0"5"546,0 0-247,6-1 1,-3 1 627,5 0 0,0 4-382,4-5 0,1 7 279,-1-2 0,5-2-330,-1 2 1,6 0-120,-1 4 0,1 0-201,-1 0 0,2 1-174,-2 3 1,1 3-53,-1 6 1,-5 3-219,-8 1 1,2 1-387,-6-2 1,0 2 326,-4 3 1,-5 2-331,-3-2 0,-5 2 230,-3 2 1,-2-4 305,-3-1 0,-2-4-85,2 0 0,-2-2 229,-2-2 0,5 1 183,4-1 1,2-5 651,2-3-51,-1-3-356,6-1-328,2 0 1,6 0 34,3 0 0,7 0-272,6 0 0,5 0 23,-1 0 1,2 0 69,2 0 0,1 0-14,3 0 1,-1 6 7,5 2 0,-2-1-93,3 1 0,-6 2 103,-7 7 1,1-2-27,-5 5 1,-2-3 22,-7 4 0,-2-1 43,-6 5 1,-10-1 22,-2-4 0,-9 6 4,0-5 1,-2 4-79,-2-9 0,-4 1 8,0-5 0,2 1-426,6-1 0,-1-5 196,5-3 1,1-2-872,3-2 1,2-7 56,3-6 1066,-3-5 0,4-6 0,-5-1 0</inkml:trace>
  <inkml:trace contextRef="#ctx0" brushRef="#br0" timeOffset="26">17194 12737 7909,'37'13'0,"0"-1"0,2 6 0,2 3 3282,-2 8-1812,4 2 1,-17 4-99,-6 2-2321,-10-3 761,-4 15 0,-13-4-3266,-6 9 3454,-5-3 0,-17 4 0,-4-5 0</inkml:trace>
  <inkml:trace contextRef="#ctx0" brushRef="#br0" timeOffset="27">14626 15763 17928,'25'-5'837,"-5"3"-1334,1-2 595,0-3 1,5 6 192,3-3 0,-2-2-34,7 2 0,6-1-64,9 1 1,15 1-403,-26-1 1,2 0-1,3 1 1,1 2 228,5-3 0,1-1 0,6 2 1,1-1-380,4 0 1,2 0 0,5-1 0,2 0 344,-18 4 0,0-1 0,1 1 0,-1 0 0,1-1 0,-1 1-256,3 1 1,0 0 0,1 0 0,-1 0 0,1 0 0,0 0 301,-1 0 1,0 0 0,0 0 0,2 1 0,1 1 0,-1 1-101,1-1 1,0 1-1,0 0 1,-2-1 0,-1 0-1,1 1 12,-1-1 0,0 1 0,0 0 0,-1 0 0,0-1 0,-1 1-80,-1 1 0,-1 1 1,-1-1-429,0-2 0,-1 0 0,0 1 498,1 0 1,-1 1-1,-1 0 1,16-1-1,-2-1 46,-1 2 0,-2 0 0,-7 0 0,-2-2 56,-6-2 1,-1 0-1,0 0 1,-1 0-47,-2 0 0,-1 0 1,24 0 90,-9 0-30,-17 0-2,-1 0 0,-17-1 595,-2-4 0,-9 3-735,-4-7 0,-4 7 486,-4-2 0,-4-3-1028,-9-2-156,-8 4 506,-6-1 1,-8 6 179,-2 0 1,-9 0-128,-8 0 0,-3 0 901,-1 0 0,-1 0-961,-3 0 0,-3 0 341,32 0 0,0 0 0,-3 0 0,0 0-51,-2 0 0,1 0 0,0 0 0,-1 0 0,0 0 0,0 0 0,0 0 0,0 0 0,1 0 0,-1 0 0</inkml:trace>
  <inkml:trace contextRef="#ctx0" brushRef="#br0" timeOffset="28">16363 15739 16770,'-51'0'-74,"1"0"1,-1 0-1,1 0 1,1-1-1,-1 2 1,2-1-1,0 0 1,1 1-193,-18 1 0,2 0 0,-3-1 0,2 1 306,5 2 0,2 0 1,5 0-1,2 2 266,8 2 1,2 0 0,1-1 0,2 0-359,1 1 1,2 1-1,-34 9 100,6-2 0,7 1-232,5-5 0,7 3 891,10-2-648,3 2-73,11-8 294,1 5 1,10-1-762,-1-3 1059,7-2-1302,-4-6 958,6 0 0,6 0-325,2 0 0,8-2 357,5-2 1,9-3-258,8-5 376,10 0-430,14 5 0,-25 1 0,2 1 131,3 0 1,2 1-1,3-1 1,2-1-222,4 0 1,1 0 0,5 0 0,1 0 242,5-1 0,2 1 1,1 0-1,2 1-393,-23 2 0,1 0 0,2 1 1,3 0-1,2 0 0,1 0 252,4 2 1,2 0 0,2 0 0,4 0 0,2 0 0,1 0 14,-15 0 1,-1 0-1,2 0 1,-2 0-1,1 1 1,-1-1-1,-1 1 1,1 0-289,14 1 1,0 1 0,-1 0 0,-2 0 0,-2-1 0,1 2 299,-2 1 1,1 1-1,-1-1 1,-1 0-1,0-1 1,-1 0 5,-5-1 0,-1-1 0,-1 1 1,-2 0-1,0 1 0,-3 0 5,12 0 1,-2 0-1,-3 1 1,-2 0-6,-4-1 0,-1 0 0,1-1 0,0 0 0,-3-3 0,-1 0 0</inkml:trace>
  <inkml:trace contextRef="#ctx0" brushRef="#br0" timeOffset="29">14489 17562 8101,'-24'-13'2326,"3"5"-1396,0 0 1933,6 5-867,3-2-925,6 5 341,6 0-868,0 5 1,0 3 251,0 9 421,6 8-704,1 6 1,1 12 209,0 3-261,-5 2-422,8 7 0,-10 3 309,3 8-1570,-2-3 1114,-2 5 0,0-12-675,0-2 187,0-8 606,0-9-2128,0-1 1507,0-16 1,1-2 459,3-14-3087,-2-2 2794,3-2 1,-5-7-663,0-6-924,0-10 1291,0-9 0,0-12 738,0-5 0,-4-1 0,0-4 0,0 3 0</inkml:trace>
  <inkml:trace contextRef="#ctx0" brushRef="#br0" timeOffset="30">14465 17500 8101,'-6'-7'0,"5"0"1889,-3 3-856,2 2-398,2-9 622,0 10-761,11-4 1,3 3 300,11-2-317,5 3-303,2-5 1,5 6 177,0 0-1052,-5 0 612,-2 6 1,-6 1 89,-4 5-349,-2 6 319,-11-4 0,-4 10 81,-11 1-183,-6 0 151,-11 5 1,-7-3 240,-5 1-1099,0-1 848,-11 3-122,9-11 145,2-1 0,7-7 55,5-3-1309,6-2 837,6-6 1,9-1-1376,8-4-195,14-7 1950,3-7 0,15-1 0,-5 3 0</inkml:trace>
  <inkml:trace contextRef="#ctx0" brushRef="#br0" timeOffset="31">15023 17500 9585,'0'-7'3986,"0"1"-3300,5 6-552,-3 0 43,3 6 1,-6 5 177,-3 5-253,-3 12-22,-5-2 1,-1 11 466,1 1-245,-6 4 0,3 2-424,-6 6 90,11 0-568,-6-1 837,14-5-1725,-3-7 1065,10-6 0,8-11 116,7 1-2557,9-11 1877,3 1 0,11-17 987,2-2 0,9-9 0,3-2 0</inkml:trace>
  <inkml:trace contextRef="#ctx0" brushRef="#br0" timeOffset="32">15507 17574 7976,'-20'6'654,"-3"-5"-297,9 5 0,0-2 87,6 0 363,5 0-457,-2-4 0,10 0 261,4 0 80,2 0-348,7 0 0,1-6 110,6-2 147,0 3-264,5-6 1,-3 4 536,6-6-428,-5 1-312,2 0-1359,1-1 969,-5 1 0,4 3 227,-5 1-2277,-6 0 852,5 1 780,-10 2-1466,3 5 607,-10-6 978,-1 5 556,-12-5 1,5 12 1,-10-5-2,3 3 0,-3 3 0,-2-6 0,1 10 0,-6-9 0,8 3 0,-2-5 613,2 0-200,3 6-200,2-5 1785,-1 5-1261,5-1 0,-5-2 190,6 5 719,0 1-1051,6 3 0,-3 0 1406,5 1-1030,0 5-556,-1 1 1,3 6 486,-6 0-455,6 5-390,-9 2 800,4 5-477,1 0 0,-5-4 222,3 0-802,-8-5 209,3 2 0,-11-7-928,-1-2 624,1 3 283,-6-11 1,0 1-2165,-3-6 971,3-5 631,0 3-1262,0-6 1038,5-6 0,-5 2 798,5-8 0,1-4 0,0-8 0</inkml:trace>
  <inkml:trace contextRef="#ctx0" brushRef="#br0" timeOffset="33">16090 17822 7983,'-7'0'337,"-4"0"0,8 0-285,-5 0 9,5 0-61,-2 6 0,-1 1 0,-1 5 0</inkml:trace>
  <inkml:trace contextRef="#ctx0" brushRef="#br0" timeOffset="34">16437 17624 7968,'0'-7'1146,"0"-4"-234,0 9-231,0-3 1046,0 5-487,0 0-543,6 5 615,-5 2-791,10 11 1,-8 0 583,5 3-386,0 2-366,-1-3 1,3 4-19,-6 1-56,0 0-55,2 0-860,-5 0 535,10-6 0,-10 3 113,4-6-994,-4-5 441,-1 0 353,0-9-1385,0 3 996,0-10 0,-6-8-912,-2-7 775,3-9 362,-6-3 1,9-6-331,-2-4 178,3 4 395,1-5 1,0 7 61,0 3 0,0-1-288,0 5 511,5 5-173,-3 1 0,9 13-224,-3-2 1000,3 8-582,1-2 0,1 7 1085,-1 4-606,6 7-418,-4 2 0,5 9 843,-2-2-429,-4 2-268,11 2-3,-10 0-145,4 0 1,-6 0-100,0-1 0,1 1-120,-1 0 0,1-6 218,-1-2-1218,0-9 735,-5-2 0,4-8-1339,-2-2 821,2-8 416,1-8 1,-4-4-663,1-1 435,-1 0 76,4 0 719,1 0-241,-1 6 0,-4 1-87,1 6 0,-2-1 176,1 1-212,3 5 967,-4 2-276,0 5-198,4 0 613,-10 5-552,10 7 0,-10 8 628,4 5-550,-4-1-71,-1 1-615,5 0 208,-3 5 0,5 2 270,-3 5-2761,-3 0 1697,5-5 0,-2 3 107,0-7 659,6 1 0,-3-4 0,5 0 0</inkml:trace>
  <inkml:trace contextRef="#ctx0" brushRef="#br0" timeOffset="35">17392 17748 7930,'-19'0'0,"-3"0"3602,5 0-1692,6 0-1217,0 5 0,10-2 730,-3 5-790,2 1-206,2 3-2312,0 0 1392,0 1 1,2 3 350,2 1 142,-3 5 0,10-8 0,-4 4 0</inkml:trace>
  <inkml:trace contextRef="#ctx0" brushRef="#br0" timeOffset="36">17752 17562 13012,'6'12'2904,"0"1"-2231,1 4 1,3 3-430,-6 5-162,6-1 47,-9 7 0,5-1-1469,-6 3 729,0 3 422,0-10-1827,0 4 849,0-5 492,-6 0-277,-1-6-239,0-6 441,-4-8 243,4-5 195,1 0 0,-4-9-321,6-4 398,0-13 29,4 5 1,0-15 138,0 3 1,1-4-174,3-4 607,3 2-385,0-9 1,3 5-37,-6-2 1401,5 2-921,-7 11 1,7 2-55,-4 5 457,4 0-464,-7 6 1,9 1 1780,-3 6-1082,3 5-260,1-4-284,1 10-1,5-5-284,-5 6-263,5 0 233,0 6 1,-3-4 146,6 7-803,-6-1 412,3 4 1,-5-3 192,-1-1-389,-5 0 206,4 4 1,-10 2-639,3 3 1,-2-3 305,-2 2 0,-6-1-169,-2 2 271,-3-3-41,-7 4 559,4-6-245,-9 0 1,5 1-154,-3-1 601,3 1-307,0-7 1,7 4-2,-5-6-184,10 6 94,-5-9-314,6 5 354,3-6-64,-3 0 0,12 0-310,5 0 96,1 0-1,10 0-189,-4 0 190,1 0 1,2 1-43,-6 3 392,1-2-261,-5 9 1,1-9-99,-1 7 863,-5-1-479,-2 10 1,-5-3 401,0 6 1,-1-1-286,-3 5 0,-3-4 116,-5 0-129,-1-1 1,1-1-558,-6-1 222,4 0 0,-4-5 210,6-1-1966,-1 0 1238,-5-5 0,5 0 100,-4-3 448,3-2 0,2 3 0,0 2 0</inkml:trace>
  <inkml:trace contextRef="#ctx0" brushRef="#br0" timeOffset="37">18348 17227 8009,'12'7'0,"0"4"1060,1-3-449,10 9-301,-2 2 1,9 13 1244,-5 5-767,0 5-366,-6 8 1,2 0 12,-9-1 1,-2 1-225,-10 0 1,-6-2-130,-2-3 1,-13 2 259,-3-6-2202,-15 1 1819,0-5 0,-12 0-2510,-2 0 2551,22-18 0,0 0 0,-2 1 0,1 0 0,-3 0 0,0 0 0,-1-1 0,0 1 0,-1 1 0,1 0 0</inkml:trace>
  <inkml:trace contextRef="#ctx0" brushRef="#br0" timeOffset="38">13993 18678 20330,'-37'-12'-2114,"11"-4"-321,5 4 1636,12-3 1,6 9 875,11-2 1,9 3 284,16 5 0,12-2-268,17-2 0,-27 3 1,0-1-135,6-2 0,1 0 1,3 2-1,3 1 187,6-1 0,3 0 0,8-1 1,3 1-352,-18 0 0,3 1 0,1-1 1,6 0-1,2-1 0,0 0 326,4 1 1,0 1-1,1 0 1,-14 0-1,1 0 1,1 0-1,-1 0-254,1 1 1,0 0 0,-1 0 0,1 0-1,1 0 1,0 0 0,0 0 0,0 0 145,1 0 0,1 0 0,0 0 0,0 0 0,1 0 0,1 0 0,-1 0 0,0 0-14,0 0 1,0 0 0,0 0 0,0 0 0,0 1 0,0 0-1,0 1 1,-2-1-40,-2 1 1,-2 0-1,1 0 1,-1 1-1,2-1 1,-1 1-1,1 0 1,-1 0-188,-1 0 1,0 0-1,0 0 1,-1 0-1,17 1 1,-1 1-1,-1 0 11,-4 0 1,-1 1-1,-1-1-235,-4 0 1,-1-1 0,-2 1 377,-5 1 0,-2 1 1,-1-2-1,16 0 0,-3-2-22,-4 2 1,-2-1 0,-7-3 0,-3 0 891,23 4-677,-27-4 1,-40-7 60,-28-2 1,-25-3-63,18 5 1,-2 0 0,-8-1 0,-2 1 206,-9 0 1,-2 0 0,-4 2 0,-2 1-307,16 1 0,0 1 1,-2 0-1,-4-1 1,0 0-1,-2 0-21,-4 1 1,-1-1-1,-1 1 1,-2 0-1,0 0 1,-1 0 116,1 2 0,-1 1 0,-1 0-455,-2-1 0,-1 1 0,-1 2 274,18-1 1,-1 2-1,-1 0 1,0-1 0,-6 1-1,0-2 1,-1 1-1,0 1 126,0 1 0,0 0 1,0 1-1,0-1-404,-1-1 0,0 1 1,0-1-1,1 1 374,3 0 1,-1 0 0,2 0 0,0 1 0,2-2 0,1 1 0,1 0 0,-1-1-83,2-1 1,0 1 0,1-1-1,0-1 171,-15 1 1,0 0 0,3-1-89,10 0 0,1-2 0,2 1 0,-18-2 0,6 0 222,15 0 1,5 0-1,-17-2 613,23-2 0,37-3-595,33-5 1,0 5 0,5 0-302,16-1 1,7 0 0,-10 1 0,2 1 0,2-1 27,8-1 0,2 0 0,1 0 0,-14 0 0,1 1 0,0-1 0,0 0 0</inkml:trace>
  <inkml:trace contextRef="#ctx0" brushRef="#br0" timeOffset="39">15209 15999 16100,'19'-5'842,"6"2"-1111,0-6 0,7 1 393,9-4 1,15-1-143,-21 7 0,1 0 0,6 1 0,1 2-1519,6-1 0,1-1 1483,5 1 1,1 0 123,2 1 1,2-1-1,7-1 1,0 1-47,1 1 1,0 2-1,1-2 1,-1 1-364,0 2 0,0 0 1,2 0-1,1 0 146,-20 0 1,0 0 0,0 0 0,-2 1 0,-1-1-1,1 1 90,1 0 1,-1 1 0,1-1-1,0-1 1,0 1 0,0-1-8,1 1 0,0 1 1,0-1-1,1 1 1,-1 0-1,1 0 24,-1-1 0,0 1 0,0-1 1,19 1-1,-1 0 86,-1-2 0,0 0 0,-3 2 0,-2 0 0,-2 0 0,0 0 0</inkml:trace>
  <inkml:trace contextRef="#ctx0" brushRef="#br0" timeOffset="40">22454 17500 8135,'-32'-13'0,"7"2"920,9 3 1360,7 3-1460,4 5 194,10 5-593,2 7 1,7 8 63,3 5 1,-2 6 34,5 6 0,0 6 300,0 7-1617,-2 5 1004,0-4 0,-4 8-126,3-5 0,-8 4-2,0-5 1,-7-4-30,2-8 1,-2-4 359,-2-4-1235,0-2 624,-6-12 0,5-5 73,-3-6-2094,2-5 1988,-3 2 0,3-6-2265,-2-3 1522,3-3 258,1-11-1054,5 4 1773,-3-15 0,9 3 0,-4-11 0</inkml:trace>
  <inkml:trace contextRef="#ctx0" brushRef="#br0" timeOffset="41">22553 17326 8101,'5'-7'1022,"-3"2"-617,9 5 0,-3 0 289,9 0-209,-4 0-293,11 5 1,-5 2-404,6 5 150,-6 6 149,5-4-535,-10 10 396,-2-5 1,-2 6 105,-6 0-282,0 5 188,-10-4 1,-6 4-96,-9-5 23,-2 0 101,-7 0 0,-1-2-70,-2-2 85,3-3-14,5-6 1,2-4-976,2 1 471,3-7 228,11 4 285,2-12 0,5 0 0,0-7 0</inkml:trace>
  <inkml:trace contextRef="#ctx0" brushRef="#br0" timeOffset="42">23272 17450 8109,'-19'0'1104,"1"0"-552,6 0-276,-6 0 952,4 6-740,-4 6 0,6 7 57,-1 6 0,2 1 27,3 3 0,-2 3-94,6 5-798,0 6 289,10-5 1,1 9 306,5-5-2221,6 4 1670,1-7 1,6-2-1249,0-8 1,4-3 26,0-1 1496,5 0 0,-8-6 0,5-1 0</inkml:trace>
  <inkml:trace contextRef="#ctx0" brushRef="#br0" timeOffset="43">23856 17475 8059,'-13'-7'1771,"5"0"-1252,0 3 0,5 4 310,-1 0 1,2 6 1,2 6 550,0 6-866,6 1 0,-3 10-137,5 0 0,-5 5-308,1 0 0,1 7-71,-1 4 43,1-2 37,-5 5 1,1-11-1053,3 1 763,-3-1 1,5-11-2093,-6 3 770,0-8 531,0-9 0,1-8-1192,3-8 2193,-2-14 0,9-8 0,-4-11 0</inkml:trace>
  <inkml:trace contextRef="#ctx0" brushRef="#br0" timeOffset="44">23856 17413 8059,'-7'-13'745,"3"1"-638,2 0-596,2-1 247,0 6 1,2 2 2023,2 5-689,3-6-650,10 5 1,3-5 17,5 6-170,-1 0-59,1 0-547,6 6 275,-5-5 1,0 10 223,-5-2-875,-6-4 519,8 6 0,-15-4 67,1 5 1,-7 2-41,-2 3 1,-5-3 407,-3 2 20,-9-2-297,-2 4 0,-6-4 174,0 2 1,0-2-30,1-2 448,4 1-349,2-1 1,6-4 199,0 1-554,-1-7 111,1 9 1,5-8 253,3 5-663,2-5 339,8 3 1,2-2-526,9 0 304,2 6 170,6-9 1,-5 10-287,1-3 262,0 3 110,4 2 101,-6-1-133,-1 1 1,-6 0-120,1 4 945,-6 2-526,-2 0 1,-6 1 53,-3-4 369,-3-2-398,-6 4 1,-3-6 240,-1 1-203,-5-1-70,8-5 1,-8 3-779,6-6 276,-6 0 25,8-4 1,-4 0-225,6 0 1,-1 0 155,1 0 332,5-6 0,-4 5 0,4-4 0</inkml:trace>
  <inkml:trace contextRef="#ctx0" brushRef="#br0" timeOffset="45">24637 17103 12629,'0'18'1046,"0"2"0,4 15-208,0 6 1,6 13 36,-2 8 0,-3-27 0,0 2-817,-1 2 0,0 0 0,2 3 1,-1-1 539,0-2 1,-2 0-401,0-2 1,0-1 0,0 0 0,0-1 395,-3 27-314,0 2 0,0-15-396,0-4 0,0-5-598,0-15 768,0 3-2255,-6-15 784,5 0 90,-5-8 0,2-10 485,0-4 0,-6-3 992,2-4 0,-3-4 0,-2-5 1</inkml:trace>
  <inkml:trace contextRef="#ctx0" brushRef="#br0" timeOffset="46">25270 17500 8002,'0'12'2132,"0"2"-1494,0 2 0,0 5 961,0 8-786,5-3-362,2 10 1,1-4 91,1 5 1,-2 0-365,1 0 1,-3-1-208,-5-3 0,0 2 288,0-6-1304,0 0 817,-5-10 0,-6-1-1986,-6-6 1196,-5-5 530,-3 4 0,-1-11-1950,-3 0 1204,3-5 1233,1-13 0,-5-7 0,-2-7 0</inkml:trace>
  <inkml:trace contextRef="#ctx0" brushRef="#br0" timeOffset="47">25282 17128 8002,'13'-7'215,"-1"-4"0,0 9 368,1-2 1,-1 3-1052,1 1 219,-1 0 249,-5 0 0,9 11 0,-2 3 0</inkml:trace>
  <inkml:trace contextRef="#ctx0" brushRef="#br0" timeOffset="48">25567 17711 8068,'0'12'332,"0"0"144,0 1 0,0-1-194,0 1 18,6-1-143,-5 6 0,9-3-77,-6 6-1422,0-6 871,2 3 1,-5-4-908,3 2 1378,-2-2 0,-2 4 0,0-6 0</inkml:trace>
  <inkml:trace contextRef="#ctx0" brushRef="#br0" timeOffset="49">25853 17500 8010,'4'8'0,"0"0"810,6 1-444,-3 8 1,1-1 471,0 4 1,-4 1-332,5 4 1,-3 0-390,3-1 0,0 1 133,-5 0-599,1 0 330,0-6-161,-3-1-454,3-6 505,-5-5 1,0-3-75,0-8 1,0-8-296,0-9 0,0-2 138,0-2 0,1 0-142,4 0 210,-4 1 212,4-1 1,0 4 96,-1 0 1,4 6-266,-4-1 436,6 2-149,-3 2 0,5 3-40,0 1 1,1 5 51,-1-1 1,1 4 495,-1 4-264,0 3 2,1 6 0,-1 0 226,1 4 1,2-2-171,-3 6 1,3-5-25,-6 5 0,-2-6 49,1 2-511,-5 2 166,8-11 0,-9 9-9,7-9-171,-7-3 0,9 1-48,-2-6 0,-2-6-16,1-2 0,0-7-13,5-2 1,-1 1 153,0 4 1,1-1 213,-1 1 0,-4 5-30,1 3 0,-1 2 261,4 2 1,1 0-102,-1 0 1,1 6 77,-1 2 1,0 5-462,1 3 0,-2-2 109,-3 2 0,2-2-427,-6-1 196,6-1-231,-9 0 0,4 1-1609,-5-1 1416,0-5 666,0-1 0,0-6 0,0 0 0</inkml:trace>
  <inkml:trace contextRef="#ctx0" brushRef="#br0" timeOffset="50">26721 16929 8080,'13'0'707,"-4"0"172,4 0 1,2 3-263,10 5 1,4 7 19,-1 14 1,3 9 3,-2 7-885,-3 9 667,4 8 0,-19-28 0,-2 2-277,0 3 1,-2 1 0,-2-3 0,-2 1-234,0 2 0,-1-1 0,-2 31-1306,-5-4 1109,-2-31 0,-4-1 59,0 1 1,-4-1 0,-4 4-1,-2 0 225,-1 1 0,-1 0 0,-2-1 0,-3-1 0,-4 4 0,-2 1 0,-1 2 0,0 1 0</inkml:trace>
  <inkml:trace contextRef="#ctx0" brushRef="#br0" timeOffset="51">14998 15962 15643,'7'0'-2464,"-1"-6"2014,-6 5-654,0-5 773,0 6 0,-2 0 285,-2 0 0,-3-5 0,-5-2 1</inkml:trace>
  <inkml:trace contextRef="#ctx0" brushRef="#br0" timeOffset="52">16375 15863 8524,'7'0'0,"4"-2"-730,-3-2 0,-1 3 400,1-3 0,-1 1 129,2-1 0,2 2 245,-3-2-155,8 3 121,-2 1 0,10 0-14,-4 0 1,5 0-4,4 0 1,8 0-50,9 0 1,3 0 55,5 0 0,3 0 0,5 0 0</inkml:trace>
  <inkml:trace contextRef="#ctx0" brushRef="#br0" timeOffset="53">18434 15863 8524,'7'0'-653,"4"0"470,-9 0 196,9 0 319,-10 0-82,5 0-142,-6-6 0,-2 5-114,-2-3-89,-8-3 217,-8 5 0,-11-3-216,-7 5 0,-6 0 43,-9 0 1,-12 0-296,26 0 0,-1 0 0,-6 0 1,-3 0 300,-8-1 1,-2 2 0,-5 1-1,-1 1-375,17 0 0,0 0 0,-1 0 0,-3 0 0,-1 1 0,0 0 412,-2 0 1,0 0-1,-1 0 1,-1 0-1,0 0 1,-1 0-7,-1 1 1,-1-1 0,1 0 0,3 0 0,0-1-1,0 1 96,0-1 1,1-1-1,0 1 1,5 1-1,0 0 1,2-1-50,-19 1 1,1 0 0,3 1 0,1 0-112,3-1 0,2 0 0,8 2 1,2-1 143,0-1 1,3 1-1,6 0 1,1 1-140,-29 6 0,1 0 135,-1 1 0,8-6-134,0-3 1,11-3 119,6-1 1,8 0 344,4 0 0,8 0-408,5 0 1,6-4 1948,2 0-1932,0-6 1189,1 9-1180,1-10 1,6 8 236,0-5-253,0 5 1,0-4 9,0 3 1,-5 3-12,-4-3 0,1 1-6,-4-1 0,1 2 2,-10-2 0,0 3 6,-3 1 0,-1 0 4,0 0 0,2 0 0,2 0 0,-1 0 0,5 0 0,1 0 0,3 0 0,1 0-97,0 0 0,-1 0 24,1 0 1,-1 0-18,1 0 1,-6 0 51,-3 0 0,-2 0 32,-2 0-1,0 0 17,0 0 1,1 0 192,-1 0 1,0 0-70,0 0 1,6-4 127,2 0 1,-1-5-172,2 5 1,-1 0 27,5 4 1,0 0-184,-1 0 0,1 0 156,-1 0 1,1 0-109,0 0 86,5 0-30,1 0-44,6 0-146,0 0 79,6 0 1,1 0 108,5 0 0,4 0-33,1 0 0,6 0 79,2 0 0,1 0-50,8 0 0,4-1 4,8-3 1,9 2-10,7-2 0,-25 3 0,2-1-313,5 0 0,3 0 1,6 1-1,2 1 287,10-2 1,3 0 0,-21 0 0,0 0 0,2 0-345,4 1 0,1-1 1,0 1-1,0-1 1,0 1-1,0 0 198,-1 0 0,1 2 1,0-1-1,0 0 0,0 0 1,1 1 58,0 0 1,0 1-1,0-1 1,-5 0 0,-1 0-1,-1 0-416,1 2 1,-1 0 0,0-1 0,20 0 0,-1 0 250,0 3 1,-1-1 0,-3-3 0,0 1 248,-1-1 0,0 2 0,1-1 0,0 1 0,3-1 0,0 0 0</inkml:trace>
  <inkml:trace contextRef="#ctx0" brushRef="#br0" timeOffset="54">20097 11113 7876,'-13'0'3649,"1"0"-2864,-1 0 0,2 9 33,3 4 0,3 9 273,5 2 1,0 8-573,0 9 0,1 5-197,3 8 0,-1-2-429,5 6 0,-4-7 291,5-2 1,-2-2-813,1-9 1,1-5 298,-4-13-2735,4-2 1660,-7-5 0,3-12-1315,-5-5 2719,0-11 0,0-10 0,0-7 0</inkml:trace>
  <inkml:trace contextRef="#ctx0" brushRef="#br0" timeOffset="55">20097 11088 7876,'-7'0'1905,"1"0"-500,6 0-634,0-6 133,0 5 1,2-5 11,2 6-553,3 0-247,5 0-31,6 0 0,-4 2-414,2 2 286,4-3 1,-7 9-165,4-6 1,-3 6 213,-2-2 0,-5 4-80,-3 5 0,-2-2-7,-2 6 0,-7-1-68,-6 5 1,-5 0 59,-6 0 0,3 0-162,0-1 0,2-4-195,-2-4 0,5-2-1295,7-2 1740,-2-5 0,16-1 0,-4-6 0</inkml:trace>
  <inkml:trace contextRef="#ctx0" brushRef="#br0" timeOffset="56">20729 11026 7876,'-5'-7'0,"3"1"1753,-3 6-1223,-1 0 1,4 0-153,-7 0 1964,7 0-1516,-9 0 0,4 11 22,-6 6-544,1 5 1,0 4-101,-1 3 1,1 7-14,-1 5 1,2 6-343,3-1 0,-2 0 189,6 0 1,1-3-884,8-6 1,6-6 481,5-2 1,10-7-1738,-1-1 1,4-11 2099,0-2 0,-3 0 0,5-1 0</inkml:trace>
  <inkml:trace contextRef="#ctx0" brushRef="#br0" timeOffset="57">21114 11075 7877,'-7'0'0,"0"0"0,3 0 1992,3 0-1276,-5 0 1,6 2 1472,0 2-1487,0 3 0,0 11-170,0 2 1,0 4-37,0 1 0,4 5-678,0 3 1,5 3 156,-5 1 0,4 0-241,-4 0 1,4-5 290,-3-3 1,-1-4-1485,-4-5 0,0-2-1195,0-5 1084,0-6 1,0-9 1569,0-10 0,0-12 0,0-7 0</inkml:trace>
  <inkml:trace contextRef="#ctx0" brushRef="#br0" timeOffset="58">21164 11063 8493,'-7'-6'1672,"1"5"-1213,6-10 1,2 10 205,2-4 1,3 0-244,5 1 0,0 0-332,1 4 0,3 0-112,1 0 0,4 4-190,-5 0 1,1 4 278,-5-4 1,-1 6 160,-3-2 0,-2 3-949,-6 2 1,-2-1 222,-2 1 0,-3-1 315,-5 0 0,-2 5 23,-2-1 1,2 1 306,-3-5 1,2-1-62,-1-2 1,6 2-14,-2-3-164,2 3-244,3 1 1,3-3-43,8-1 0,3-5 131,5 1 1,2-3-33,3-1 1,-2 2 46,6 2 0,-6-3 276,1 3 0,-2 2 57,-2-2 0,-1 5 145,-2 0 0,-4 2 2,-5 1 0,-1 2-114,-3 2 0,-3 0 95,-6 4 0,-3-3-27,-1 3 1,-1-4-696,2 0 0,2-3 270,-2-5 1,2-3 221,1-5 0,1 0 0,0 0 0</inkml:trace>
  <inkml:trace contextRef="#ctx0" brushRef="#br0" timeOffset="59">21598 10678 7853,'0'-12'1681,"5"0"-1063,-3-1 1,9 5 119,-3 0 1074,3 5-1153,1-3 0,-3 12-37,-1 2 0,0 14 89,5 7 0,-7 17 1327,-1 7-1374,-4 7 0,3 7-341,-2-32 1,0 0-1,1 2 1,-2 1 43,0 1 1,-2 0 0,1 32-469,0-1 1,0-11 136,0-5 0,2-7-774,2-2 1,-3-10 533,3-2 0,-1-13-3633,1-7 927,-2-6 1467,3-7 1,-5-10 1442,0-2 0,0-9 0,0 2 0</inkml:trace>
  <inkml:trace contextRef="#ctx0" brushRef="#br0" timeOffset="60">22181 11088 9130,'-7'0'1428,"1"0"0,6 5-850,0 3 707,6 4-791,-5 5 1,9-1 91,-6 4-674,6 1 114,-9 9 1,9-4-700,-6 3 550,0 3 0,-4-6-878,0 3 1,-1 0 609,-3-4 1,-5 1-406,-7-9 0,1-2 196,-6-7 0,4-2-389,-3-6 1,-1-2 988,-4-2 0,0-14 0,1-8 0</inkml:trace>
  <inkml:trace contextRef="#ctx0" brushRef="#br0" timeOffset="61">22181 10815 7853,'0'-7'882,"0"-4"1,4 8-1753,0-5 486,6 5 1,-3-2-934,5 5 1317,0 0 0,1 0 0,-1 0 0</inkml:trace>
  <inkml:trace contextRef="#ctx0" brushRef="#br0" timeOffset="62">22454 11348 7853,'-6'13'461,"5"-1"1,-5 0-330,6 1 352,0-1-246,0-5 0,0 0-54,0-3-236,0-3 0,2 5-71,2-6-97,-3-6 0,6 0-569,-3-7 1,-2-3 395,2-1 1,-3-1 392,-1 2 0,0-4 0,0-4 0</inkml:trace>
  <inkml:trace contextRef="#ctx0" brushRef="#br0" timeOffset="63">22677 11162 7853,'0'13'241,"0"-1"0,0 0 378,0 1 0,0-1-39,0 1 75,0-1-317,0-5 0,0 4 117,0-3-505,0-2 105,0-1-253,0-5-126,0 0 1,4-5 230,0-4 0,0-3 23,-4-5 0,0 2-178,0-5 0,2 3-14,2-4 1,-3 5 135,3-5 1,2 6 94,-2-2 0,4 4-27,-3 0 104,4 1 1,-2 1-61,5 3 0,-3 2 286,-1 6 1,-1 6-90,1 2 0,3 4 7,-3 5 1,-1 2 21,2 6 1,-5-2-61,4-2 0,-5 1-161,1-5 1,1-1-390,0-3-327,-1-1 553,1-5 1,1-7-49,2-8 0,3-5 32,-3-3 1,-1 2 75,1-3 0,1-1 85,3 2 0,-4 1 200,1 6 1,-5 0 7,4 5 1,-4 0 278,4 4 0,-3 1 146,3 3 1,-4 3-246,4 5 0,-4 5-378,5-1 1,-7 5 90,3-4 0,0-1-757,-1-3 0,2-1 116,-2 0-209,-3 1 0,6-6 776,-3-3 0,-2-8 0,3-3 0</inkml:trace>
  <inkml:trace contextRef="#ctx0" brushRef="#br0" timeOffset="64">23235 10728 7853,'-7'12'2103,"2"1"11,5-1-1412,0 1 1,4 5 239,0 2 0,7 5-433,2 4 1,0 3-428,8 5 0,-6 1 43,2 4 0,-3 1-991,-2 2 1,-5 2 592,-3-6 1,-3 1-2792,-1-5 2897,-5 5 1,-8-3 0,-6 4 0</inkml:trace>
  <inkml:trace contextRef="#ctx0" brushRef="#br0" timeOffset="65">23719 11113 7917,'-7'0'321,"-2"-2"1256,4-2-1047,1 3 1,11-5 16,6 6 1,4-1-165,8-3 1,1 1-857,3-5 0,-1 5 400,5-1 1,-4 1-1494,4-1 1,-5 2 1565,1-2 0,-9 3 0,-2 1 0</inkml:trace>
  <inkml:trace contextRef="#ctx0" brushRef="#br0" timeOffset="66">23818 11237 7917,'-8'8'1896,"0"0"-1857,5-5 0,-1 6 784,8-4 0,4-1-274,9-4 0,2-2-1438,6-2 1,5 1 108,3-5 780,-2 0 0,10-10 0,-2-1 0</inkml:trace>
  <inkml:trace contextRef="#ctx0" brushRef="#br0" timeOffset="67">24885 9810 7972,'-5'-7'2228,"3"0"-1885,-2 3 473,-3 3-469,6 1 0,-3 10 172,8 10 0,-1 4 164,5 13 0,-4-1-59,4 9 69,1 1-535,-3 9 1,4-3-74,-6 6-76,6 0 0,-9-3-569,3-5 0,-2-3 469,-2-10 0,4 1-1304,0-9 1,0-5-62,-4-8-188,0-8 0,0-5 1644,0-11 0,0-6 0,0-11 0</inkml:trace>
  <inkml:trace contextRef="#ctx0" brushRef="#br0" timeOffset="68">24922 9810 7972,'2'-7'586,"2"3"1,-1 3-163,5 1 0,0 0 226,5 0 1,-1 5-230,0 4 0,1 2-477,-1 1 1,-1 6 71,-2 3 0,-4 2-156,-5 2 1,-1 0 10,-3-1 0,-5 5-33,-7 0 0,2 0-150,-3-4 1,-1-4 131,2-1 0,-1-4-722,5 0 0,4-8 26,-1-3 876,7-4 0,-4-1 0,6 0 0</inkml:trace>
  <inkml:trace contextRef="#ctx0" brushRef="#br0" timeOffset="69">25530 9736 8042,'-12'-7'807,"4"1"1213,-1 6-1270,1-5 9,-4 4-388,-1 1 0,1 11 108,-1 5 492,1 12-538,0-8 1,-1 20 173,1-2-350,5 7 1,-3-1-542,6 6 1,0-5 264,4 1 0,1-4-1229,4 0 0,1-2 674,7-11 0,5 0 574,2-5 0,4-4 0,1-2 0</inkml:trace>
  <inkml:trace contextRef="#ctx0" brushRef="#br0" timeOffset="70">25977 10058 8565,'-7'-7'2606,"1"7"-2322,6 2 0,0 10 307,0 1-405,6-1 0,-5 13-124,3 0 0,-2 1 106,-2 7 0,4-1-489,0 1 0,0 2 275,-4-1 0,-1 0-845,-3-1 1,1-4 425,-5-8 0,4-3-1476,-5-6 1941,1 0 0,-10-5 0,-1-1 0</inkml:trace>
  <inkml:trace contextRef="#ctx0" brushRef="#br0" timeOffset="71">26064 9798 8019,'8'-11'0,"0"3"-328,0 2 142,5 6 1,-5 0-243,0 0 180,1 0 19,3 0 229,1 6 0,-1 6 0,0 7 0</inkml:trace>
  <inkml:trace contextRef="#ctx0" brushRef="#br0" timeOffset="72">26312 10282 8019,'-7'-6'-443,"1"5"-115,1-5 551,3 6-98,-3 0 712,5 0-421,0 6 0,0 1 23,0 5-1445,0 6 601,-6-4 635,5 4 0,-4-1 0,5 3 0</inkml:trace>
  <inkml:trace contextRef="#ctx0" brushRef="#br0" timeOffset="73">26560 10108 8019,'0'-7'568,"0"2"0,0 3-228,0-2-112,0 3 1,0-5 247,0 6-167,0 6 1,0 1-108,0 5 0,4 0-97,0 1 1,0 0 237,-4 4-496,0-3 166,0 4-674,0-6 418,0 1 32,0-1 1,0-4-278,0 0 389,0-5-65,0 3-76,6-6 61,-5 0 0,5-6-6,-6-2 274,0-3-73,0-1 1,4-5-53,0 0 0,4-3 25,-4 3 1,6-3 151,-2 3-178,-2 1 36,5-2 1,-4 7 247,5-6-111,1 12 1,-1-11 210,0 12-195,-5-5 0,4 7 21,-2-2 150,2 3-128,1 6 1,-4 2-20,1 5 23,-7 1-88,9-1 1,-9 5 164,2-1 50,-3 1-90,5 1 0,-5-4-202,3 2-15,-2-2-240,-2-2 131,0 1 164,0-6-243,0-2 83,0-5 1,1 0 122,3 0-342,-3-5 172,11-2 1,-6-7-104,7-3 223,-1 4-56,-5-5 0,4 5 140,-3 1-121,3 0 12,2-1 305,-6 6-75,4-4-138,-4 4 347,5 0-60,-5 2-172,4 5 29,-4 0-67,0 0-674,-2 5 380,1 2 1,-5 6-5,3-1-467,-2 1 283,-2-1 172,0 0-1984,5 1 948,-3-1 1215,3 1 0,1-1 0,0 0 0</inkml:trace>
  <inkml:trace contextRef="#ctx0" brushRef="#br0" timeOffset="74">27217 10294 8224,'0'8'-216,"0"0"0,0-5 0,0 3 0</inkml:trace>
  <inkml:trace contextRef="#ctx0" brushRef="#br0" timeOffset="75">27689 9909 7977,'-6'-12'1539,"5"5"-960,-5 2 0,5 5 171,-3 0-429,2 0 0,-3 7 104,5 5 0,-1 6 715,-4 7-838,4 5 0,-4 2-45,5 5 1,0 0 78,0 0-894,0 1 496,0-7 0,0 5-41,0-3 0,0-3-111,0-1 0,0-4-2490,0-4 1334,0-3 373,0-6 997,0-5 0,0-1 0,0-6 0</inkml:trace>
  <inkml:trace contextRef="#ctx0" brushRef="#br0" timeOffset="76">27714 9885 7977,'5'-13'-214,"2"6"0,5-4 214,1 3 1139,-1 3-685,1-6 1,3 9 661,1-2-587,5 3-246,-8 1 0,8 0-74,-6 0-189,1 0 261,-5 0-522,0 5 235,-5 2 1,-1 5 225,-6 1-596,0-1 363,0 6 1,-10-4 81,-2 2-357,-3-2 211,-3 4 1,3-4 89,-6 3-40,6-4 31,-9-6 0,11 4 75,-4-3-38,9-2-9,-3 5-169,4-10 204,0 5 7,1-1-238,6-3 92,0 3 1,7-5 113,6 0-320,5 0 125,6 0 1,1 4-25,0 1 136,0-1 0,0-3-79,-1 3 328,-4-2-11,-2 3-250,-6 1 310,1 1-161,-7 5 0,0 0-39,-6 1 327,0-1-196,-6 1 1,-5 3-23,-5 1 56,-6-1-135,2-3 1,-3 0-704,2 4 290,-2-9 193,9 9-637,-4-10-401,6-1 496,-1 0 210,1-6-1011,5 0 1476,-4 0 0,4-6 0,-5 0 0</inkml:trace>
  <inkml:trace contextRef="#ctx0" brushRef="#br0" timeOffset="77">28334 9649 8013,'18'19'0,"1"5"965,11-5-564,-3 11 0,8 2 217,-1 5-1271,1 0 935,-3 1 0,-9-1 59,-10 0 48,-6 0-208,-7 0 1,-6 1-698,-2-1 296,-14-5 218,1 3 1,-20-7-1491,0 5 823,-6-5 669,17-10 0,-1-1 0,-28 14 0,24-14 0,-1 2 0,1-1 0,-1 1 0,-1 1 0,1 0 0</inkml:trace>
  <inkml:trace contextRef="#ctx0" brushRef="#br0" timeOffset="78">24451 10902 9217,'18'0'-134,"4"0"528,11 0 1,13 0 284,16 0 0,-24 0 0,2 0-927,5 0 0,1 0 0,10-2 0,1 0 451,4-1 0,2 1 0,5 0 0,2 0-387,-22 2 1,0 0-1,1 0 1,3-1-1,1-1 1,0 0 270,2-1 1,0 0 0,1 0 0,3 0 0,1 0 0,0 0-21,0 0 0,1 0 1,0 1-1,2-2 0,2 0 1,-2 1 10,-1 0 0,0 0 0,0 0 0,5 0 0,-1-1 1,1 0-195,1 0 1,-1 0-1,1 0 1,-16 1-1,1 1 1,0 1 0,0-1 116,0 0 0,-1-1 0,1 1 0,0 0 1,0 0-1,1 0 0,-1 0 0,0 0-316,17-2 1,-2 0 0,1 0 0,0 0 0,1-1 0,-1 1 19,0 0 1,0 0-1,0 0 1,1 1 0,0 0-1,0 1 155,-4-1 1,0 0-1,0 0 1,-1 2 0,0 0-1,-1-1-605,-4 0 0,0-2 0,-2 2 577,-1 1 1,-1 0-1,1 0 1,0-1-1,-1 0 1,0 1-51,-4 0 1,-1 1-1,-1 1-372,0-1 0,0 0 1,-2 0 589,12 0 0,0 0 0,2 0 0,0 0 0,-8 0 0,-1 0 0,1 0 0</inkml:trace>
  <inkml:trace contextRef="#ctx0" brushRef="#br0" timeOffset="79">25121 11199 9488,'-7'6'399,"1"1"1,6 12-33,0 6 1,5 7 439,-1 9 0,5 8-59,0 9-1866,2 3 1469,-4 1 1,2-1-388,-5-4 118,6-1 0,-7-12-744,5-3 1,-4-9 323,4-7 429,-5-6-2244,3-7 1436,-6-5 1,4-3 1273,0-8-2161,0-3 1657,-4-11 1,0-1 0,0-6-1</inkml:trace>
  <inkml:trace contextRef="#ctx0" brushRef="#br0" timeOffset="80">25245 11237 8013,'12'-5'102,"1"1"0,3 0-102,1 4 250,5 0-223,-14 0 1,9 2 28,-9 2 369,-3 3-212,1 5 1,-6 6-165,0 3-68,0 2 1,-7-2 58,-5-1 1,-1 1-10,-3 4 0,-2-5-210,1 1 1,-3-6 89,3 2 0,1-8-360,3 0 1,2-5-118,3 4 566,2-5 0,1 2 0,-2-5 0</inkml:trace>
  <inkml:trace contextRef="#ctx0" brushRef="#br0" timeOffset="81">25964 11249 8013,'-12'0'0,"-5"0"0,1 0 725,-6 0-588,8 5 0,-13 2-96,2 6 2507,-3 5-1671,3-5 1,2 15-419,2-3-232,3 2-42,6 4 1,5-4-662,3 6 259,8 0-158,8-1-1536,8-2 1320,5-5 1,5 0 130,3 0 460,3 0 0,1-6 0,0-1 0</inkml:trace>
  <inkml:trace contextRef="#ctx0" brushRef="#br0" timeOffset="82">26349 11447 7974,'0'-19'-152,"0"3"0,0 2 152,0 1 1050,0 6-198,0-4 171,0 10-87,0-4-564,6 5 1,-4 2 693,7 7-696,-7 4 1,9 14 897,-2 1-852,-4-1 1,5 8 218,-6-1-554,0 1 101,2 3 0,-5-1 182,3 0-823,-3 0 413,-1 0 1,-1-5-1195,-3-3 929,-3-3 0,-5 2 19,-1-3-1772,1-3 851,-1-15 526,1-2 1,-5-5-194,1 0 1,-1-7 258,5-5 621,-6-6 0,4-18 0,-4-3 0</inkml:trace>
  <inkml:trace contextRef="#ctx0" brushRef="#br0" timeOffset="83">26386 11175 7974,'8'-2'443,"1"-2"-277,-1 3 1,4-5-317,1 6 1,-1 0-387,1 0 1,-1 0 535,0 0 0,1 11 0,-1 3 0</inkml:trace>
  <inkml:trace contextRef="#ctx0" brushRef="#br0" timeOffset="84">26696 11596 8328,'0'7'961,"0"4"-592,0-3-145,0 9-337,0-3 0,0 9-313,0-2 1,0-2 7,0 2 1,-4-1-291,0 5 1,0-5 707,4-4 0,0-2 0,0-2 0</inkml:trace>
  <inkml:trace contextRef="#ctx0" brushRef="#br0" timeOffset="85">26969 11447 8820,'0'7'898,"0"4"1,4-4-11,1 6-327,-1-1-373,1 0 0,-3 2-18,2 3 0,1-4 157,-1 4-531,0-3 189,2-2 0,-5-4 223,4 1-902,-4-1 550,-1-1 0,1-2-491,3-5 435,-2 0 1,3-1-163,-5-3-245,0-3 277,0-5 43,0-6 27,6-2 79,-5 1 0,9-3 1,-6 6 0,4-5 2,-4 4 0,5 1 0,-5 3 0,5 2-44,0 3 1,-2-2-54,1 6 0,0 0 163,5 4 0,-2 6 44,-3 2 0,3 3 138,-3 1 0,2 2 2468,-2 3-1228,3-4-537,-4 5-570,0 0-114,4-4 1,-8 0 94,5-6-296,-5 0 60,8-1-311,-4-1 183,5-6 100,0 0 0,1-6-290,-1-2 220,1 2 0,-1-5 160,0 3 26,-5-3 1,4 0-177,-2 3 649,2-3-321,-4 9 0,4-4-41,-3 1 1,-1 4 80,1-3 1,-4 4 217,4 4-101,-5-3-215,8 10 1,-8-4-445,5 6 169,-5-1 56,8 1-1062,-10-1 786,10 0 0,-8 1 12,5-1-1310,-5-5 481,3 4 1182,-1-4 0,2 5 0,6 1 0</inkml:trace>
  <inkml:trace contextRef="#ctx0" brushRef="#br0" timeOffset="86">27738 11175 7967,'17'0'0,"-1"0"1763,1 0-1115,1 5 1,1 3 71,6 9 1017,0 8-1384,5 12 0,3 8 196,9 9-1955,-4 3 1517,-16-24 1,-1 1-162,-2-3 1,-1 1 62,-1 8 0,-2-1 0,0-6 0,-1-1-456,-3 3 1,-2 0-762,-1 0 0,-3 0 657,-1 2 1,-3 1 546,-3-1 0,-1 2 0,2 2 0,1 2 0,-3-4 0,1 0 0,2 0 0,-1 1 0</inkml:trace>
  <inkml:trace contextRef="#ctx0" brushRef="#br0" timeOffset="87">24625 11869 8458,'-7'0'1074,"1"3"185,6 5-580,0 0-209,6 21 369,1-8-388,5 15 1,6-9 98,3 6 6,2-5-210,2 2 0,4-5 131,0 0-630,11 0 198,-7-6 0,11-5-80,-3-6-1243,-2-5 1294,15 2 0,-5-10-1221,9-3 831,3-9 0,-10-2-657,3-6 701,-3 0 0,-3 2-232,-3 2 485,-7-2-87,-8 9 0,-5-4-250,-1 5 993,1 7-467,0 0 1,-6 6 643,-2 0-389,2 0-263,-5 6 0,9 5 689,-2 5 518,-3 1-1053,0 1 281,0-5-234,-4 5 1,5-1-75,-2-1 1,-2-3-61,5-5 0,-3-1 191,4 1-601,-1 3 210,11-9 1,-4 3 142,6-5-623,6-5 388,5 3 1,10-13-627,-1 3-828,1-4 1331,1 4-81,-4 5 245,-1-4 1,-3 10-122,-6-3 866,0 2-482,-9 8 1,3 1 8,-6 5 61,11 6-198,-7-4 0,16 8 432,1-6 115,0 6-369,16-8 0,-13 0-169,9-6 68,-2-5-1432,7 3 1175,-30-8 0,1-2 98,5 1 1,1-1 0,0-4-1,1-2 63,3 0 0,-1 0-114,-2-2 1,0 0 37,6 0 0,1-1 0,1-2 1,2 0 51,6-1 0,2-1-377,-4-1 1,0 0-140,8-3 0,0-1 1,-4 0-1,1-1 15,-18 6 1,1-2-1,0 1-307,-1 0 1,0-1-1,0 0 796,6-3 0,2-1 0,-1 0 0,-3 2 0,0-1 0,0 0 0,4-1 0</inkml:trace>
  <inkml:trace contextRef="#ctx0" brushRef="#br0" timeOffset="88">15246 15863 8320,'-12'0'0,"-1"0"0,1 0-228,0 0 1,-1 0 228,1 0 0,-2 0 339,-3 0 0,2-5-99,-5 1 227,-7 0-209,1 4 0,-10-1 1,3-3 0,-4-2 28,-4-2 1,1-3-11,-6 3 1,1-8-54,-5 0 0,-1-2-1265,-3 1 1330,3-2-177,-15 0 0,14-5-318,-6 4 1,6 0 359,2 0 1,-1 3-129,-3-3 1,3 0 46,-3 0 1,8-2-7,0 5 1,6-4 174,-1 5 1,8-6-141,4 1 1,8 2 150,5-2-98,2 1-116,7-11 0,-3 4-107,6-6 1,0 4 652,4-4 1,0-1-822,0-3 0,0 1 183,0 3 437,5-2-156,-3 8 1,9-8-426,-3 1 0,3 3 114,2-2 1,3 4-188,1-4 259,10 0-816,-6 1 980,15-4-172,-5 4 1,11-5 18,-1 0 1,10-4 7,-1-1 0,2 1-15,-2 4 1,5 0-23,3-1 1,-26 18-1,1-1 37,-1 0 1,2 1-1,1-1 1,1 2-10,-1 2 1,1 1-1,0-2 1,1 1 2,0 2 1,0 1 0,1-1-1,0 1-19,1 2 1,1-1-36,0 1 1,1 0-242,5-1 0,0 1 0,1-1 0,1 1 292,4-1 1,0 1 0,1 0-1,1 1 3,4 0 1,0 1 0,1 0 0,1 1 28,1 0 1,2 1 0,-1 1 0,1 1-320,1-3 1,0 1-1,3 1 1,0 2 394,1 0 0,0 1-1166,2 1 1,0 1 1063,-23 1 1,0 2-1,1-1 1,0 0-1,0 0 1,0 0 81,3 0 0,0-1 0,0 2 0,2 0 0,0 2 0,0 0-132,-1 0 0,1 1 0,-1 1 0,0 1 0,0 0 0,0 1 75,-4 2 1,0 1 0,0 0 0,2 1 0,-1-1 0,0 1 27,-1 1 1,1 0-1,-1 1-11,-1 1 0,1 0 0,-1 1-16,-1-1 1,-1 1-1,0 0 1,19 10 0,-2 1 15,-2 1 0,-1 0 0,-4-1 0,-2 0 20,-1 3 1,-1 0-1,-4-1 1,-3 1-93,-5-1 0,-3 1 1,-2 2-1,-3 0 38,-8 0 1,-1 0-1,-1 1 1,-2 0 111,-3 3 1,-3 0 0,-1-1-1,-2 1-136,-5 0 1,-2 0 0,1 31-22,-8-8 0,-4 4 65,-9 0 0,-6 3-27,9-32 0,-1 0 0,-2 1 0,-2-2-13,-18 26 0,14-30 0,-2-1 1,-3 1 0,-2-2 1,-1-3-1,0-2 499,-1-1 0,-2-3 1,-6 2-1,-2-2-450,-4-2 1,-3-1-1,-5 3 1,-2-1-230,-5-1 0,-2-1 339,1-2 0,0 0-117,16-4 0,-1 0 0,-1-1 0,0-2 1,0-1-1,-2-1 17,-4 2 0,-1-1 1,-1 0-1,-4 0 1,-1 0-1,-2-1-39,-4-1 0,-3-1 1,1 0-1,16 0 0,0 0 1,-1 0-1,0 0-29,-3-1 0,-1 0 0,0 0 0,-1 0 0,0 0 0,-1 0 0,0 0 0,0 0-157,-3 0 0,0 0 0,0 0 0,-1 0 1,0 0-1,0 0 0,0 0 0,-1 0 132,-3 0 0,-1 0 0,1 0 0,0 0 0,3 0 0,1 0 0,0 0 0,0 0-219,-1 0 0,0 0 0,-1 0 0,2 0 0,2 0 0,1 0 0,0-1 0,0 1 194,-2-1 1,1 0 0,0 0 0,0 0 0,2-1 0,0 0 0,-1 0 0,1-1-124,-1 0 0,0-1 0,-1 0 0,2-1 0,4-1 0,0 1 0,1-2 0,0 0 71,1 0 0,0-1 1,0-1-1,1 0 1,-15-4-1,1-1 1,0 0-13,2-1 0,0 0 0,0-1 0,0-1 0,0-1 0,0-1-170,1 1 0,0-1 0,1-1 0,4-2 1,1 0-1,0-1 298,2 1 0,1-2 0,1 0 0,2 0 0,0 0 0,2-1 0,-1 0 0</inkml:trace>
  <inkml:trace contextRef="#ctx0" brushRef="#br0" timeOffset="89">19439 9289 25188,'2'-11'-6402,"2"3"5881,-3 3 224,5 21-360,-6 5 0,0 31-136,0 6 1194,-3-22 1,0 2-562,0 2 0,-1 2 0,-2 7 0,0 2-35,-1 4 0,1 2-949,2 4 1,2 1 994,-2 0 1,2 1 302,2 2 1,0 0 178,0-3 1,0 0-213,2 0 0,2 0 0,-1-2 0,0 1 12,3 1 0,1 0 0,-1-4 0,-1 1-292,-1 3 1,0 0-1,3-2 1,1 0-23,-1 0 0,-1 0 0,1 2 0,1 1 111,-2 1 1,0 0 0,1-4 0,0 0-177,1 2 1,1 0 141,-3-1 0,1 0 0,2-5 1,0 1-99,-2 0 1,-1 1 128,3 2 1,0-1 40,-2-8 0,-1 0 1,2 3-1,-2-1-264,-1-7 1,-2-1 211,2-2 1,-1 0 0,-1-1 0,1 0-312,-2-3 1,0 0 215,-1-2 1,-1-1 0,0 26-599,0-8-1136,0-3 1913,0-7 0,0 2 0,0-9 0,0-5 0,0-5 0</inkml:trace>
  <inkml:trace contextRef="#ctx0" brushRef="#br0" timeOffset="90">19377 12824 18691,'-1'-7'-240,"8"2"1,15 5 1140,11 0-472,5 0-794,23 0 1,5 0 646,-25 0 0,1 0-1505,7 0 1,1 0 1284,6 0 1,1 0-1,8 0 1,3 0-11,1 0 1,2 0-508,-23 0 1,-1 0-1,1 0 503,5 0 0,1 0 1,-1 0-1,1 0 1,0 0-1,1 0-29,2 0 1,1 0 0,1 0-452,2 0 1,0 0 0,1 0 464,4-2 1,0 0 0,1 0 0,1 0 0,0 1 0,1-1-41,-16 0 0,-1 0 0,1 0 0,0-1 0,2 1 0,1-1 0,-1 0 0,1 0 44,1 1 0,-1 0 0,1 0 1,1 0-1,1-1 0,1 1 1,1-1-1,0 0-149,1 0 0,2 0 1,-1 0-1,0 0 1,-1-1-1,-1 1 1,1-1-1,0 1 155,1-1 0,2 0 1,-1 0-1,0-1 0,0 1 1,0 0-1,0-1 0,0 0-31,3 0 0,0 0 0,1 0 0,-1 0 0,1-1 0,0 0 0,0 0 0,1 0 12,-11 2 0,0 0 0,0 0 0,0 0 1,0 0-1,11-2 0,0 0 0,-1 0 1,1 0-4,-12 1 1,0 0 0,0 0 0,0 0 0,1 0 0,-1 1 0,0 0 0,0 0-1,0 0 1,0 0-24,1 0 0,1-1 0,0 1 1,-1 0-1,2 0 0,0 0 1,0 0-1,0-1 0,1 1 0,-1-1 22,2 0 0,-1-1 0,0 0 1,0 0-1,0 0 0,-1 1 1,0 0-1,-1-1 0,1 1 0,-1 0 45,0-1 1,0 0 0,-1 1 0,1-1-1,0 0 1,-1 0 0,1 1 0,0-1 0,0 1-1,-1-1-21,1 1 0,0-1 1,0 0-1,-1 0 1,1 0-1,-1 1 0,-1 0 1,1-1-1,-1 1 1,1-1-199,0 0 1,0-1 0,1 0 0,-2 0 0,0 1 56,10-1 0,-2 0 0,0 1 0,0-2-209,3 0 1,0-2 0,-1 1 0,-1 0 151,-6 3 1,-1-1 0,0 1 0,0-1 67,2-1 1,-1-1 0,1-1 0,-2 1 0,-1 1 0,-1 1 0,-1-1 0,1 0-98,-2-1 1,0 0 0,0-1 0,-1 0 0,15-2-1,-1 0 1,-1-1-55,-4 1 0,-1 0 0,-1-1 237,-4 1 0,0 0 0,-1-1 0,-2 0 0,-1-1 0,0 1 0,-3 0 0</inkml:trace>
  <inkml:trace contextRef="#ctx0" brushRef="#br0" timeOffset="91">19427 9364 15234,'-25'-18'-822,"6"4"-826,6-9 726,13 9 0,15-4 868,14 6 2059,14-1-1916,14-5 0,-20 11 0,3-1 134,4-2 1,3-1 0,5 1 0,3 0-555,10-3 0,3 1 0,-18 3 0,2 1 0,1 0 513,5 0 1,2-1 0,0 1-836,4 0 1,0 0-1,3 0 756,-13 1 1,1 1-1,1 0 1,0 0-1,1-1 1,0-1-1,-1 1 1,2 0-542,2 0 1,1 0 0,0-1 0,1 1 384,2-2 0,1 0 0,1 1 0,-1-1 0,3 2 0,-1 0 0,1 1 0,1-1-199,-11 0 0,0 1 0,1-1 0,0 0 0,1 1 222,1 0 0,1 1 0,0-1 0,1 1 0,-1-1 0,0 0 0,0-1 0,-1-1 0,2 1 0,-1 1-42,1 0 0,1 0 0,0 0 0,0 1 0,-1-1 44,-1 0 1,0 0 0,0 1 0,0-1 0,0 0 16,2 0 1,1 0-1,-1-1 1,0 1-1,1 1 1,-3-1 0,1 1-1,-1 0 1,1 0-1,-1-1-10,2 1 1,0-1 0,0 0-1,0 0 1,-1 0 26,-3 2 1,-1 0 0,0 0-1,0 0 1,0 0-16,0-1 1,1 0 0,-1 0 0,0 0 0,-1 1 0,-1 1-1,-1 0 1,0 1 0,0-1 0,0 1 68,1-2 1,-1 1-1,0 0 1,0-1-1,1 1 10,-1 0 0,0 1 0,0-1 0,1 0 0,-1 0-67,14-1 0,0-1 0,-1 0 0,0 1 1,-3 1-1,-2 1 0,1 0 0,-1 0 36,0-1 0,1-1 0,-1 1 0,0 0-29,-1 1 0,1-1 1,-1 1-1,0 0-4,-3 0 1,0 0 0,-1 1 0,1-1-146,0-1 1,0 0 0,0 0 0,0 1 78,-3 1 1,1 1 0,-1 0 0,-1-1 0,13 0 0,-2-2 0,0 2 11,-2 0 0,0 2 1,-1-1-122,-3 0 0,0 0 0,-2 0 68,-6 0 1,-1 0-1,0 0 101,1 0 0,1 0 0,-2 0 0,16 0 0,0 0 0,0 0 0,0 0 0</inkml:trace>
  <inkml:trace contextRef="#ctx0" brushRef="#br0" timeOffset="92">29091 8731 8564,'2'44'144,"1"-1"1,3 3-1,1 0 1,2 6 0,1 1 323,2 4 0,1 2 0,1 7 1,1 2-946,-6-21 1,0 1 0,2 1 0,1 3 0,1-1 0,0 2 735,0 3 1,-1 0 0,0 1-1,2 2 1,-1 0 0,0 1-141,0 2 1,-1 0 0,1 0 0,-1 3 0,0 0 0,-1 0-103,1-2 1,-2 0 0,1 1 0,1 1 0,0 0 0,-1 0-168,-1 1 1,0 0 0,-1 1-1,0 0 1,1 1 0,-2-1 222,0 1 0,-1 0 0,-1-1 0,1 0 0,-1 0 0,0 0-281,0-2 1,0 0 0,-1-1 0,0 3 0,0 1 0,0-1 206,2-1 1,0 0 0,0 0 0,-2 2 0,0 1 0,0-1-543,0 0 0,1 0 0,-1-1 543,2 1 0,0-1 0,-1 1 0,-1-1 0,0 1 0,0-1 0</inkml:trace>
  <inkml:trace contextRef="#ctx0" brushRef="#br0" timeOffset="93">15296 15801 8554,'-37'-6'0,"5"-1"0,-3-5 0,7-1 0,0 6 0,7 3 0,9 3 0,6 1 0,13-1 184,6-4 1,11 4 334,14-3 0,11-3-355,13-1 0,-26 2 1,1 1-371,4-2 1,1 1 0,6 2 0,1 0 171,1 0 1,3 0 0,7 0 0,1 0-272,4-3 0,3 1 1,-18 3-1,2 0 0,0 1 217,2-1 1,2 0-1,-1 1 1,3 0-1,1 2 1,-1-1-295,0-1 0,0 1 0,0 0 0,1 0 0,0 1 0,-1 1 309,2 0 0,-1 0 0,0 1 0,1 0 0,0 0 0,-2 1 45,-3 0 0,-2 2 0,0-1 0,-2 0 0,-1 0 0,-2 1-343,15 0 0,-2 2 0,1 1 0,-1 1 335,-3-1 1,0 0-1,-4 0 1,-1-1 55,-4-2 1,-3-2 0,-7 2 0,-2 0 27,21-1 1,-12 5 1005,-9-5-821,-11 0 1,-15-4 1019,-11 0 1,-17-6-962,-11-2 1,-14 1-78,-7-1 1,-18 5-134,29 1 1,-2 0 0,-10 1-1,-2 1-65,-5-1 0,-2 2 1,-2-1-1,-1 0-54,-3-1 0,-2 2 0,-1-1 0,-2 1-209,22 0 0,0 1 1,-1-1-1,-2 0 0,-2 0 1,0 0 216,-3 1 1,0 1 0,-1 0-1,0 0 1,0-1 0,0 1-406,-5 1 1,0 0 0,0 1 0,1-1 0,0 0 0,1 0 297,-1 0 0,0 1 1,1-1-1,2-1 0,0-1 1,0 1-67,2 0 0,1 0 1,1-1-1,-17 0 1,3-1 201,5 1 0,2 0 0,5 0 0,1 0 0,5 2 0,1 0 0,-1 3 0</inkml:trace>
  <inkml:trace contextRef="#ctx0" brushRef="#br0" timeOffset="94">15110 16272 16291,'5'-13'-1113,"4"1"249,7 0 1037,3-1 1,12-1 31,2-2 0,4 2-40,4-2 0,5-2-295,8 1 0,6-3 212,6 3 0,-27 9 1,0 1-121,0 3 1,0 0 0,3-4 0,2 0 230,1 2 0,1 0 1,2-2-1,1 1-99,3 0 0,0 1 0,4 0 0,1-1-423,-1-2 0,-1 1 0,3 1 0,-1 0 286,-1-1 0,0 0 0,1-1 0,0 0-32,-1 1 1,0-1 0,-2 1 0,-1 0 78,-5 1 1,-1 1-341,0 0 1,-1 0 241,-3 0 0,0 0 1,2-1-1,0 1 21,-1 0 0,-1 0 0,-1 0 0,0-1-236,-4 1 1,-2 0 0,29-6 285,-3-1 0,-9 5 94,-4 0 1,-7 5 32,-14-1 1,-4-2 861,-12 2-746,-5 0 1378,-1 4-1833,-17 0 247,8 0-404,-8 5 513,11 2-317,0 0 1,0 4-1,0-4 1</inkml:trace>
  <inkml:trace contextRef="#ctx0" brushRef="#br0" timeOffset="95">24389 15937 8472,'-25'0'0,"6"-4"56,2 0 1,4-2 424,0 2 156,1 3 78,5-5-675,1 6 0,12 0 128,2 0 0,9 0-45,3 0-69,9 0 36,3-5 0,12 2 37,6-5 1,10 4-193,-25-1 0,1 1 1,3 2-1,2 0 223,2-2 1,0 0 0,4 0-1,2 0-430,4-3 0,1 1 0,5 2 0,2 0 381,6 0 1,2 0-1,-21 1 1,0 0 0,1 0-49,3-1 1,1 0 0,-1 0 0,0 1-1,0 1 1,0 0-283,2 1 0,-1-1 0,1 1 0,1-1 1,-1 0-1,0 0 237,0 1 0,-1 0 0,1-1 0,1 1 1,-1-1-1,1 1 3,3 1 1,0 0 0,0 0 0,-4 0 0,0 0 0,-1 0-44,2 0 1,1 0-1,-1 0 1,-2 0-1,0 0 1,0 0 34,1 0 1,0 0 0,0 0-1,-1 0 1,-1 0 0,1 0-258,1 0 1,0 0 0,0 0-1,-6 0 1,0 0 0,0 0 288,2 0 0,0 0 1,-1 0-1,20 0 1,-1 0-76,0 0 1,0 0 0,-3 0-1,-2 0-47,-4 0 1,-2 0 0,-2 0 0,-1 0 39,-6 0 1,-1 0-1,-4 0 1,-2 0 186,29 0 1,-9 0-679,-15 0 1,-11 0 323,-10 0 206,-11 6 0,-3-5 0,-4 5 0</inkml:trace>
  <inkml:trace contextRef="#ctx0" brushRef="#br0" timeOffset="96">17144 8508 8249,'13'-7'-162,"-1"3"162,6-3 0,3 6 1417,8-3-864,8 2 0,8-2-48,9 0 1,-20 0 0,2 0-674,6 2 0,3 0 0,11-3 0,3 0 442,7 1 0,4 0 1,-18 0-1,1 0 0,1 1-459,3-1 0,1-1 0,0 1 0,4 0 0,0 0 0,2 0 367,4 0 1,1-1 0,0 1 0,-14 1 0,-1 0-1,1 0 1,1 0-52,0 0 1,1-1 0,0 1 0,0 1 0,1-1 0,-1 2 0,1-1 0,-1 1 8,-2 0 0,0 0 1,0 0-1,-1 0 0,2-1 1,0 1-1,1-1 1,-1 1-98,2 0 0,0 0 0,1 0 0,-2 0 0,12-1 0,0 1 0,-1 0 19,2 0 0,-1 2 1,-1-1-1,-5 0 1,0 0-1,-1 0-122,-1 0 0,0 0 0,-1 0 0,-4 0 0,0 0 0,0 0-125,-4 0 1,-1 0-1,-1 0 1,14 0 0,-3 0 169,-6 0 0,-2 0 0,-10 0 1,-2 0 50,21 0 0,-17-6-431,-12-2 0,-18 1 546,-10-1 0,-15 0-759,-11-5 1,-15 2 26,-9 3 581,-9-3 0,-2 9 0,1-3 0</inkml:trace>
  <inkml:trace contextRef="#ctx0" brushRef="#br0" timeOffset="97">13745 3249 11016,'0'-23'-442,"0"2"1,0-1 661,0 6 41,0-1 1,-1 1 11,-3-1 0,-3-1 0,-6 2 1,-6 1 131,-6-6 128,-11 6-526,-8 2 1,-14 2 22,-8 3-253,30 5 0,-2 0 1,-6 1-1,0 0 260,-2 4 1,1 0 0,-5 2 0,-1 1-190,-4 2 0,-2 2 0,-5 1 0,-1 1 187,-3 3 0,0 1 0,-1 0 0,0 2-364,3 1 1,0 1 0,-2 2 0,1 1 483,19-8 1,1 1-1,-1 1 1,1 1 0,0 1-1,0-1-57,1 1 0,0 0 0,0 0 0,-19 10 0,2 1-96,2-1 1,2 1 0,3 0 0,1 0 200,0 4 1,2 0 0,1-1-1,1 0 29,1-1 0,1 0 0,5-2 0,2 0-77,4 0 1,2 0 0,4-3 0,2 1 159,3 2 1,1 0 0,1-1 0,3 1-192,-13 29 1,9-7 73,12-6 0,5-1 312,7 2 0,11 1-606,6-6 1,10 0-203,6-4 0,10-2 522,7 2 0,10-7-343,-25-11 0,1 0 1,4-4-1,2-1 163,1 0 0,1 0 1,6 0-1,1-1 2,0-1 0,1 0 0,2 0 0,1 0-192,1-2 0,0 1 0,3 0 0,0 0 200,3-3 0,0 0 0,6 1 0,2 0-5,-20-3 1,2-1 0,-1 1 0,1-2 0,0 1 0,0-1-323,3 2 0,0 0 0,0-1 0,3 0 0,0-1 0,0 1 333,1-1 1,0 0 0,1 0-1,2 0 1,0 0 0,1 1-64,3-1 1,1-1 0,-1 2 0,-2 0 0,-1 1-1,1-1-48,4 1 0,-1-1 0,1 1 0,-2 0 1,-1-1-1,1 1-58,0-2 0,0 0 0,1 0 0,1 0 0,0 0 0,1 0 136,-16-1 1,0 1 0,-1-1 0,1 0 0,14 1 0,0 0 0,0 0-54,1 0 0,-1 0 1,1 1-1,-2-1 0,-1 0 1,1 0 120,0 0 0,0 0 1,0 0-1,2 0 0,0 1 1,0-1 2,1 0 0,0 0 0,0 0 0,-2-1 0,-1-1 1,0 0-21,-1 0 1,-1-1 0,1 0-1,-2 0 1,0-1 0,0 1-45,-1-1 0,0 0 0,0 0 1,-1 0-1,-1 0 0,1 0 23,0 0 1,0 0 0,-1 0-1,-5-2 1,0 0 0,0 0-62,-1 0 0,0-1 0,-1 0 0,-4-2 0,-1-1 0,-1-1 126,22-5 0,-2-1 1,-2-1-1,-2-2 83,3-2 1,-3-1 0,-10-2 0,-3-3 87,-3 1 0,-3-3 1,-6-5-1,-3-4 97,-3-3 0,-2-3-260,-3-3 0,-3-1 575,-6-2 0,-4 0-540,-5-3 0,-6 1 0,-10 0 1,-7 1-166,-5-2 0,-7 1 0,-6 0 0,-6 1 0,6 13 0,-4 0 0,-1 1 0,-6-1 0,-4 1 0,-1 1 0,-5-1 0,-2 0 0,-2 3-79,-4-1 1,-2 2 0,-1 1 78,13 6 0,-2 2 0,0 0 0,-1 0-119,-1 0 0,-1 1 1,0 0-1,-1 0 119,-3-1 0,0 1 0,-1-1 0,0 2 0,-1-1 0,0 0 0,0 1 0,-1 0 0,0 2 0,0 0 0,0 1 0,0 0-165,0 0 1,1 1 0,-1 0 0,1 1 49,2 1 1,-1 3-1,1-1 1,0 1 0,-1-1-1,1 0 1,-1 0-1,0 1-235,0 0 1,-1 0 0,-1 1 0,1 1 0,0-1 0,-1 1 0,1 1 0,0-1-226,1 0 0,-1 1 1,2 0-1,-1 0 1,1 1-1,0 0 1,1 1-1,1 0 195,2 0 0,2-1 1,-1 1-1,1 0 1,-2 1-1,1 1 1,0 0-1,0-1-194,1 1 1,0 0 0,0 0 0,1 0 0,-14-1 0,0 0 0,1 1 573,2 1 0,1 1 0,0 0 0,2-1 0,0 1 0,0 0 0</inkml:trace>
  <inkml:trace contextRef="#ctx0" brushRef="#br0" timeOffset="98">11723 4911 8369,'-36'0'0,"3"0"0,3 0 663,5 0 1,6 0 145,2 0-53,9 0-374,2 0 1,9 0-99,5 0 0,12 0 69,13 0 0,15 0-198,10 0 1,-22-2 0,2-1-364,7-1 1,1 0-1,4-2 1,2 1 307,7-2 0,2 1 0,-14 2 0,1 0 1,1 0-431,4 0 0,3 0 0,0-1 0,6 0 0,2-1 1,2 1 334,-14 1 1,2-1-1,0 1 1,1 0 0,1 0-1,0 0 1,0 0-1,2 1-205,3 0 0,1 1 1,1 1-1,-1-1 1,0 0-1,-1 1 0,1-1 1,0 1 244,0 1 1,0 0 0,0 0 0,0 0 0,-2 0 0,0 0 0,-1 0 0,0 0 17,-3 0 1,-2 0-1,1 0 1,-1 0 0,1 0-1,1 0 1,-1 0-1,0 0-7,-1 0 1,-1 0 0,1 0 0,0 0-1,0 0 1,0 0 0,0 0 0,-1 0-52,15 0 1,0 0 0,-2 0 0,-3 0 0,-1 0 0,-2 0-121,-5 0 1,-2 0-1,0 0 1,-2 0-1,0 0 1,-1 0 79,0 0 1,0 0-1,-1 0 1,16 0-1,-2 0 53,-8 0 0,-2 0 0,-6 0 0,-2-1-87,-9-1 0,-2 0 0,20-1 1519,-17-5-1430,-16 5 1,-27-2 1059,-10 5 1,-20-5-1194,-14 1 1,-17 0-600,25 4 0,-3 0 0,-5 1 0,-2-1 406,-7 2 1,-2 1 0,-5-2-1,-3 0-529,16 2 1,-1 0 0,0 0 834,1-2 0,1-1 0,-2 1 0,-3 3 0,-1 0 0,1-1 0,3 0 0</inkml:trace>
  <inkml:trace contextRef="#ctx0" brushRef="#br0" timeOffset="99">12281 4874 8369,'-47'0'0,"6"0"0,11 0 0,22 0 867,16 0 0,18-4-83,24 0 1,14-4-379,-23 5 0,1 1 0,2 0 1,2-1-757,6 1 0,3 0 1,5 1-1,3-1 443,-17-1 0,0 0 1,2 1-1,7 0 1,2 2-1,1-1-336,8 0 0,2-1 0,1 1 1,-1 0-1,0 0 0,1 0 308,-15 0 1,1 0 0,0 0 0,0 0 0,1 1 0,0-1 0,0 1 0,-1 0 287,1-1 0,0 0 0,0-1 0,0 1 0,1 1 0,0 0 0,1-1 0,0 1-208,1 0 0,0 0 1,0 0-1,0 0 0,-4-1 1,-1 0-1,0 0 1,0 0-179,2 0 0,0 0 1,0 0-1,0 0 0,13-2 1,0 0-1,-1 1-516,0 0 0,0 1 0,-1-1 1,-2 0-1,0-1 0,-1 0 91,1 2 1,-2 0 0,0-1 0,-7-1 0,-2 0 0,0 1 324,-4 0 0,0 1 1,-1 0-1,13-2 1,-3 2 132,-9 0 0,-1 2 0,-2-1 0,-2 0 0,-5 0 0,-1 0 0,0 0 0,1 0 0</inkml:trace>
  <inkml:trace contextRef="#ctx0" brushRef="#br0" timeOffset="100">17789 4266 8139,'-34'0'804,"5"0"-537,0 0 1496,15 0-451,2 0-571,6 0 303,17-5-583,3 4 1,16-6 41,3 2 0,9 4 33,3-3 0,9-2-32,4 2-1068,3 0 829,6-1 1,-30 3 0,1 1 38,2-3 0,2 0-199,3 2 0,1 1 1,1-2-1,0-1-174,3 2 0,-1 0 0,-2 1 1,0-1-121,-1-2 1,-1 0 0,-1 0 0,0 0 136,0-2 0,-1-1 0,-3-1 1,-1 0-31,-4 0 0,0-1 0,25-7-380,-14 3 1,-5 1 226,-8-1 0,0 5-242,-8 0 0,-7 5 561,-10-1-1028,-5-3 0,1 6 290,-8-3 1,-3 2 47,-5 2 0,-6 0-1592,-3 0 2198,-2 0 0,-7 6 0,-2 1 0</inkml:trace>
  <inkml:trace contextRef="#ctx0" brushRef="#br0" timeOffset="101">19005 3944 8139,'0'-12'1395,"0"-1"-839,6 6 0,0-2 267,7 4 870,5 1-1059,1 4 1,6 2 584,0 2-797,5-3 0,0 12-176,3-1 0,2 0-6,-6 5 1,-2 2-282,-6 2 1,-3-2 93,-6 2 1,-5 0 201,-3 3 1,-12 3 0,-4 1 0,-10 0-537,-3 5 1,-1-5-755,-7 1 0,4-3-788,-4-1 0,5-5-454,-1 1 2277,8-6 0,3 3 0,6-6 0</inkml:trace>
  <inkml:trace contextRef="#ctx0" brushRef="#br0" timeOffset="102">20283 3845 8117,'12'-13'508,"1"1"-128,-1 0 1712,-5 5-833,4 1-22,-10 6-795,5 0 0,-8 6 83,-2 2 0,-3 7-133,-5 2 1,-2 5-85,-2-2 0,2 2-59,-3-1 0,-1 5-29,2-5 0,-2 5-158,1-5 1,4 1 147,-4-2 0,5 3-220,3-7 1,0 1 34,5-5 0,0 0-156,4 1 1,1-1 63,3 1 0,4-7-32,9-1 1,4-4 141,7-1 0,8 0-18,6 0 0,5 0-191,-2 0 0,0-1 60,5-4 1,-9 3-279,5-7 1,-6 5 152,-3-4 1,-5 5-429,-3-1 1,-4-1-195,-5 1-930,-2-1 589,-11 0 504,-1 3 1,-8-3-63,-2 5 0,-3 0 752,-5 0 0,-1 5 0,1 2 0</inkml:trace>
  <inkml:trace contextRef="#ctx0" brushRef="#br0" timeOffset="103">20618 3795 8117,'-13'-5'2037,"6"3"0,-2-2-883,5 8 1,0 9 369,4 7 0,-5 11-745,1 6 0,-4 3-104,4 9 1,-6 0-443,2 9 0,-3-1-22,-2 5 1,1-6 26,0-7 0,1-1-1291,2-6 1,-2-2 353,3-7 699,3-3 0,-6-5 0,4 0 0</inkml:trace>
  <inkml:trace contextRef="#ctx0" brushRef="#br0" timeOffset="104">14626 4998 8149,'8'-7'-559,"0"3"0,2-1 302,7 0 776,2-4 0,11 2 64,3-5 283,3-1-460,7 1 1,5-2-17,6-3 0,0 4-149,-5-4 1,-6 5-108,-6 3 1,-11 0 61,-9 5 0,-10 0 168,-7 4 1,-13 0-94,-11 0 1,-8 5-424,-9 3 1,-9 9-3,-8 3 0,2 0-300,-2 0 0,1 0 354,-1 0 1,3 2 95,6-5 0,0 0 227,4-5 1,5 3-42,11-2-355,5-4 1,29-9 154,7 0 0,20-9 39,9-4 1,16-9-76,5-3 0,-29 13 0,0-1-222,0-1 1,0 0 0,1-2 0,1 1-160,2 1 0,0-1 0,0-1 0,1-1 194,-1 2 0,0 1 1,0 0-1,-1 1 241,-1 2 0,0 1 0,0-2 0,-1-1 0,30-6 0,-2 1 0,-3 0 0</inkml:trace>
  <inkml:trace contextRef="#ctx0" brushRef="#br0" timeOffset="105">15780 4973 8174,'12'-12'-901,"0"0"772,1-1 651,5 1-272,1-1 1,11-3 60,3-1 802,3 1-678,7 3 1,1 1-40,6 0 0,-1-1-79,1 1 0,-2-1-37,-2 1-214,-9 5 1,-12 2-253,-9 5 258,-7 0 1,-11 0-121,-10 0 1,-12 5 52,-9 3 0,-5 5-49,-8 3 1,1 2 60,-9 3 0,4 1-49,5-6 1,-2 2 113,6-1 0,5-3 18,7 2 0,5-6-167,8-2 143,5-5 0,29-3-221,11-8 0,18-9 122,15-4 0,-28 8 0,2-1-584,5 0 0,1-1 0,-3-2 0,0 1 607,4 1 0,1 1 0,-1-3 0,1 1 0,-1 1 0,1 1 0,-2-1 0,0 1 0</inkml:trace>
  <inkml:trace contextRef="#ctx0" brushRef="#br0" timeOffset="106">12815 4899 8400,'-9'-11'0,"1"3"245,5 2-198,-2 6 0,5-5 674,11 3-418,-3-9 0,20 8 16,-3-5 133,13 0-169,-5-4 1,16-1 14,-4 1-531,-2-1 204,-1 1 1,-6 4 168,-3-1-208,-8 7 32,-7-9 313,-11 9-168,-1-3 1,-17 6-172,-6 3 0,-9-1-15,-3 5 1,-7 1 67,-1 3 0,0 0 54,-5 1 1,5-1-170,4 1 0,3-1 167,5 0 1,5-1-529,4-2 0,8-3 128,4-1 1,13-4-23,8 3 1,16-4 378,8-4 0,17-3 0,5-5 0</inkml:trace>
  <inkml:trace contextRef="#ctx0" brushRef="#br0" timeOffset="107">13720 4849 8372,'-12'-5'487,"0"-2"-91,-1 0-862,6 2 357,2-1 0,10 3 437,4-5 0,7 5-100,5-1 1,4-3-5,3-1 0,4 1 4,5-1 1,6 0 26,3-5 0,2 5-210,1 0 1,-4 1 76,-4-2 0,-8 0-190,-4 5 244,-8-1-80,-9 5 1,-13 0 18,-12 0 0,-5 6-446,-6 2 1,-1-1-60,0 1 1,6-1-255,2 2 0,3-3-1057,2-1 1701,5-4 0,7 5 0,7-6 0</inkml:trace>
  <inkml:trace contextRef="#ctx0" brushRef="#br0" timeOffset="108">12629 4986 8267,'-7'0'-1228,"-4"-6"1452,9 5 0,-3-6-19,5 3 1,1 1-175,3-5 1,5 0 77,7-5 1,5 1-355,8-1 1,3-3 102,5-1 0,7-1 142,5 2 0,7-3 0,6-6 0</inkml:trace>
  <inkml:trace contextRef="#ctx0" brushRef="#br0" timeOffset="109">13708 4862 8552,'14'-7'268,"2"3"1,4-2-122,4 2 1,7-4-463,2 4 1,8-5-78,5 5 161,7-5 0,9-4 1,-27 4-1,-1-1 0</inkml:trace>
  <inkml:trace contextRef="#ctx0" brushRef="#br0" timeOffset="110">7319 1625 8224,'-7'0'1142,"2"0"0,5 5-709,0 3 1,0 8-170,0 0 1,5 8 140,4 0 205,2 7 0,1 5 102,0-3-294,1 2-356,-6-3-63,4 5-534,-4 1 603,-1-7 0,0 0 237,-6-7 0,0 0-45,0-4 1,-7 1 173,-5-8-2150,-1 2 1,-10-14 192,2 3 1202,-2-2 1,-3-5 320,-3-5 0,-3-12 0,-5-11 0</inkml:trace>
  <inkml:trace contextRef="#ctx0" brushRef="#br0" timeOffset="111">7046 1414 8224,'7'-7'1290,"4"-4"0,-8 8-823,5-5 1,0 1-204,5-1 1,3-3-710,1 2 0,5 4 445,-1 1 0,8-3 0,2 0 0</inkml:trace>
  <inkml:trace contextRef="#ctx0" brushRef="#br0" timeOffset="112">7704 1712 10638,'0'12'514,"0"0"-449,0 1 1,0-1 219,0 1-1288,0 4 743,0-3 1,0 8 37,0-5-1287,0 5 750,0-8 759,0 9 0,0-4 0,0 6 0</inkml:trace>
  <inkml:trace contextRef="#ctx0" brushRef="#br0" timeOffset="113">7939 1550 8024,'0'7'0,"2"3"0,2-6 484,-3 6-186,5-9 1,-2 10 102,0-3 64,6-2 115,-9 5-236,10-4-453,-4 5 182,0-5 1,-2 4 113,-5-3 0,2-2 156,2-2-656,-3 3 268,5-6 110,-6 5 0,-2-6 83,-2 0-168,3 0-137,-10-6 94,10-1-1,-5-5 147,6 0-573,0-6 320,0-2 0,0-4 101,0-1 1,0 4-50,0 0-258,0 1 118,0 0 16,0 2 92,6 6 555,-5 0-281,10-1 0,-8 6-103,5 3 228,0 3-140,5 1 0,-1 1-4,0 3 0,1 3 56,-1 6 1,1 0 135,-1 4-212,1-3 0,-1 4-289,0-6 0,-3-4 84,-1 1 0,-1-5-41,1 4 0,3-5 76,-3 1 0,-1-8 3,1-4 1,-3-4 39,3 0 1,-4-4 160,4-1 0,-1-4-26,1 5 1,3-5 154,-2 5 1,0 3 40,0 5 1,2 1-152,-3-1 1,3 2 72,1 6 1,1 4-50,-1 1 0,1 6-29,-1 1 1,-1 0 10,-3 5 0,3-3-874,-2-2 0,-2 3 109,1-2 621,-5 2 0,8-3 0,-5 7 0</inkml:trace>
  <inkml:trace contextRef="#ctx0" brushRef="#br0" timeOffset="114">8671 1029 8074,'-7'-5'1426,"2"4"-849,5-5 0,0 5 72,0-4 647,0 4-789,0-4 1,1 10 300,3 3-103,3 3-353,6 7 1,-1 3-110,1 8-166,-1 3 0,0 6-128,1 4 1,-1-2 105,1 5 0,-1-4-881,0 5 1,1-6 478,-1 1 1,-4-4-1163,1-4 1,-2-4 1508,1-8 0,3 2 0,-4-3 0</inkml:trace>
  <inkml:trace contextRef="#ctx0" brushRef="#br0" timeOffset="115">9279 992 7991,'-7'0'952,"-4"0"-527,10 0 0,-10 2 457,3 2 0,1 3-351,-2 5 1,5 6-206,-4 3 1,1 8-101,-1 4 0,1 4-440,3 4 1,2-2 247,-2 2 1,3-2-320,1-2 1,4-5-743,0-4-1425,6-7 425,-3-3 2027,5-17 0,-5-2 0,-1-11 0</inkml:trace>
  <inkml:trace contextRef="#ctx0" brushRef="#br0" timeOffset="116">9304 967 15065,'6'13'1392,"2"-1"1,3 5-925,1-1-861,1 6 369,5 3 0,-5 3 187,4 5-2093,2 0 1426,-5 4 0,3-4 303,-9 0-3082,3-5 3283,-10 2 0,10 0 0,-4 2 0</inkml:trace>
  <inkml:trace contextRef="#ctx0" brushRef="#br0" timeOffset="117">9304 1253 7991,'-19'0'0,"5"0"0,6 0 0,5-2 1133,-1-2 0,2 1-460,2-5 1,7 0-763,6-5 1,5 0 47,6-4 1,1 3-2416,0-2 2456,0 2 0,0-4 0,-1-1 0</inkml:trace>
  <inkml:trace contextRef="#ctx0" brushRef="#br0" timeOffset="118">9701 1141 7991,'6'12'1318,"-1"1"-841,3-1 1,2 1 299,-6-1 0,4 0-361,-4 1 1,5 1-231,-5 2 1,4-2-769,-4 2 0,5-2 472,-5-1 1,4 3-2313,-4 1 2422,0-1 0,2 2 0,1 1 0</inkml:trace>
  <inkml:trace contextRef="#ctx0" brushRef="#br0" timeOffset="119">10011 806 7893,'-5'7'0,"3"4"0,-2-3 2695,3 3-1745,1 2 0,0 5 21,0 2 545,0 9-948,5-3 1,-2 6 80,5-3-1708,1-3 805,3 10 1,0-10 245,1 3-2524,-1-8 1342,-5 2 1190,4-9 0,-4 10 0,5-5 0</inkml:trace>
  <inkml:trace contextRef="#ctx0" brushRef="#br0" timeOffset="120">10048 806 7893,'-7'-5'0,"1"3"0,1-2 932,4-3-161,-4 6-124,5-10 347,5 4-589,2 0 0,7-4 210,2 3-545,-2-3 45,9 4 1,-9-3-387,3 6 247,-3 0 1,-2 4 17,0 0 0,-5 1 116,-3 3 1,-2 5-552,-2 7 1,0 4 232,0 4 1,-4 1-305,0 0 1,-5-2 114,5-2 1,-4 1 20,4-5 1,-2-1 170,2-3 1,3-1-50,-3 0 357,2-5-125,8-1 1,1-6 73,5 0 1,0-2-66,1-2 0,-1 3 332,1-3 1,-1 2-146,0 2 1,-3 0 222,-1 0 0,-5 6-142,1 2 0,-3 5-24,-1 3 0,-1-1-167,-3 6 0,-3 0 103,-6 3 1,1 1-537,0 0 0,-1-4 95,1-1 274,-1-4 0,1 1 0,0-4 0</inkml:trace>
  <inkml:trace contextRef="#ctx0" brushRef="#br0" timeOffset="121">10557 955 7893,'-7'7'1890,"-4"4"1,10-8-1068,-3 5 184,2 0-615,-3 5 1,3 3 208,-2 1-2518,3-1 1386,1 2 0,0-3 238,0 6 293,0-6 0,0 9 0,0-5 0</inkml:trace>
  <inkml:trace contextRef="#ctx0" brushRef="#br0" timeOffset="122">11053 546 7887,'-5'-13'7230,"3"1"-6430,-9 5 0,9 1-657,-7 6 0,5 0 40,-4 0 1,4 0 45,-5 0 0,1 6-2000,-4 2 1,-1 3 362,1 2 0,0-2 295,-1-3 0,1 3 548,-1-3 1,2 3 219,3 2 0,-3-2 116,3-3 0,-2 3 627,2-3 0,-2-1-125,6 1 0,-1 1 117,0 3 0,4 1 97,-3-1 0,2 2 459,2 2 0,0 4-46,0 4 1,0 5-391,0 0 1,5 6 467,-1-2 0,1-2-428,-1 3 1,-1-7-476,5 2 1,1-4 110,3-5 0,-2 3-255,2-7 0,-2-4-478,6-3 0,4-6 440,0 1 1,1-8-1261,4-5 0,-7-2 639,7-1 1,-5-6-449,1-3 0,1-2 1176,-6-2 0,1-5 0,-5-2 0</inkml:trace>
  <inkml:trace contextRef="#ctx0" brushRef="#br0" timeOffset="123">10842 930 7887,'-7'-1'1118,"3"-3"0,4 1-564,4-5 0,9-1-148,7-3 0,8-6-764,1-3 0,10-2 176,-2-2-161,3-5 0,3-2 0,1-5 1</inkml:trace>
  <inkml:trace contextRef="#ctx0" brushRef="#br0" timeOffset="124">6352 1414 8149,'-32'37'-79,"2"11"0,5 6 0,12-22 0,1 2-1611,-1 3 0,1 1 1973,2 4 1,1 1 0,0 3 0,1 2 31,3 2 1,2-1-6,-1-4 0,2-2-100,7-2 0,1-2 0,11 27-498,16-8 0,-14-28 0,2-1 167,5-1 0,2-2 1,0-1-1,2-3 121,2-3 0,2-1 0,2 1 0,1-2 0,2-2 0,1-1 0,-1 0 0,0 1 0</inkml:trace>
  <inkml:trace contextRef="#ctx0" brushRef="#br0" timeOffset="125">11289 360 8019,'18'0'0,"-3"0"0,6 0 0,1 1 0,7 3 0,-2 9 0,6 7 0,0 15 0,5 6 0,-1 11-352,0 6 0,-18-27 0,-1 0 352,1 2 0,-1 0 602,1 2 1,0-1 110,-3 3 1,-1 1-1216,1-1 0,-1 0 0,-5-2 0,-2 0 502,-2 1 0,0-1 0,1 27 0,-7 1 0,0-2 0,0-3 0</inkml:trace>
  <inkml:trace contextRef="#ctx0" brushRef="#br0" timeOffset="126">5198 1786 8240,'-7'19'390,"1"5"1,6-4 577,0 9 1,2 4-124,2 9-678,3 2 36,5 11 1,5-4 62,-1 3 1,2-5-1180,-1-3-38,-3 2 0,2-9 290,-8 2 433,3-3 0,-9-10-520,2-3 1,-3-9 747,-1 1 0,0-9 0,0-2 0</inkml:trace>
  <inkml:trace contextRef="#ctx0" brushRef="#br0" timeOffset="127">5099 1712 8265,'0'-9'723,"0"1"0,9 4-228,4-4 1,9 5-161,3-1 1,1-2-594,7 2 0,0 0 122,4 4 1,-5 7-247,-3 5 1,-10 6 161,-7 7 1,-6 9 211,-10 4 1,-10 8 5,-11 4 0,-11 1-240,15-22 1,-3 0-1,-2-3 1,-2-1 54,-1 0 1,0 0 0,-26 17 186,1-9 0,9-13 0,2-9 0</inkml:trace>
  <inkml:trace contextRef="#ctx0" brushRef="#br0" timeOffset="128">5768 3125 8454,'6'-6'0,"1"0"-19,5 6 111,1-6 0,3 4 240,1-7-60,5 1-68,3 1 0,4-4 33,8 3 0,4-3 35,13-1 0,4-2-372,8-3 1,-29 10-1,2-1 212,3-2 1,3-1-1,5-1 1,3 0-100,4-3 1,2 1 0,2-2 0,2 1-306,2 1 0,2-1 0,-17 5 0,0 0 0,2-1 320,5-1 1,1-1 0,0 1-1,1-1 1,0 1 0,1-1-333,4 1 0,1 0 0,1-1 0,-1-1 0,1 0 0,1-1 353,-14 4 0,1 0 0,0-1 1,0 1-1,2-1 0,0 0 0,0 0 1,1 0-54,1-1 1,1 1 0,1 0 0,-1-1-181,-1 0 1,1-1 0,0 0 0,0 0 0,1 1 0,-1 0-1,1 1 1,0-1 232,-1 0 1,0-1 0,0 1 0,-1-1 0,1 0 0,0 0 0,0 0 0,0 0-4,3-1 1,0 1 0,0-1 0,0 1-1,0-1 1,0 0 0,0 0 0,0 1-40,1-1 1,0 0 0,0 1 0,1 0 0,-1-1 0,0 1 0,0 0 0,0 0-94,-2 1 1,0-1 0,0 1 0,0-1 0,0 2 0,0-1 0,1 0 0,-1 0-428,0 0 0,0 0 0,0-1 0,0 1 513,3 0 0,1 0 0,0 1 0,-1-1 0,-3 0 0,0-1 0</inkml:trace>
  <inkml:trace contextRef="#ctx0" brushRef="#br0" timeOffset="129">13373 1005 11880,'6'-21'-38,"2"0"290,3 1 0,-3-5 621,0 0-576,1-5-8,-2 3 0,-2-4 57,-5 2 0,0 1 118,0-5-319,-5 6 0,-7-2 217,-4 8 0,-5 0-131,5 9-317,-6-3 237,8 8-69,-10 0 0,11 2-47,-4 5-591,3 5 391,2 2 0,0 5 244,-1 1-670,6-1 304,2 6 0,5 1-463,0 6 563,0 0 35,5 0-225,2 0 218,6-1 1,0 5-170,4 0 276,2 0-25,6-4 0,0 0-109,0 0 138,-6-1 1,8 4-86,-2-3-322,3 2 251,-9-7 1,-1-1 45,-6-3 1,-5 2 36,-3-1 1,-5-1 66,-7-3 0,-6-1-93,-11 1 0,-4-5 462,0 0 0,-4-5-144,4 1 0,0-4 44,5-4 1,0-3 123,3-5 1,5-1 121,8 1 0,-2-2-313,6-2 0,1-4-361,7-5 1,7 5-701,6-1 0,9-4 516,-1-4 1,8 0-2117,0 5 2300,3-1 1,7 0 0,1 0 0</inkml:trace>
  <inkml:trace contextRef="#ctx0" brushRef="#br0" timeOffset="130">13274 1612 9909,'12'-5'520,"12"-2"1,5-17-202,16-4-319,12-7 0,-24 12 0,2-2 0,3-1 0,-1 1 0</inkml:trace>
  <inkml:trace contextRef="#ctx0" brushRef="#br0" timeOffset="131">9217 1960 8218,'7'-7'-130,"4"-4"318,-4 4 0,8-7-18,6-3 716,0 4-456,14-11 0,1 6 118,6-2-1462,-1-4 900,2 5 0,-9 1 217,3 6-1269,-13-1 488,-1 12 337,-16-5-391,-1 6 387,-12 11 0,-6 0 286,-9 14 1,-8-1-87,-4 9 0,-7-2 215,-1 2 1,-1-4 91,5-8 0,5 1 820,3-5-743,9-1 1,11-10-391,18-6 1,17-17 50,24-12 0,-18 10 0,2-2 0,4-1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966"/>
    </inkml:context>
    <inkml:brush xml:id="br0">
      <inkml:brushProperty name="height" value="0.053" units="cm"/>
      <inkml:brushProperty name="color" value="#FF0000"/>
    </inkml:brush>
  </inkml:definitions>
  <inkml:trace contextRef="#ctx0" brushRef="#br0">19576 6871 10545,'-7'7'1412,"3"5"1,2 7-537,2 10 1,2 9-362,2 7 1,-3 9-187,3 4 1,2 2-308,-2 2 0,0 2-249,-4-6 0,1-2-631,4-15 0,-4-5 710,3-7 0,-1-8-2791,1-5 2124,-3-7 1,5-5-57,-6-8 0,0-9 371,0-7 1,0-5 499,0-4 0,0-8 0,0-7 0</inkml:trace>
  <inkml:trace contextRef="#ctx0" brushRef="#br0" timeOffset="1">19563 6933 7891,'0'-7'508,"6"2"1,1 0 386,5 1-557,6 0 573,1 4-549,6 0 0,0 1-484,0 4 1,2 0 161,-2 3 0,3 3-256,-8-2 1,-6 3 177,-1 5 1,-9-2 45,0 5 0,-12 1 76,-5 4 1,-8-2-276,1-2 1,-8 2-109,-1-2 0,0-2-44,5 2 0,4-10-468,4 2 1,6-5-77,2 0 887,5-2 0,-3-6 0,6 0 0</inkml:trace>
  <inkml:trace contextRef="#ctx0" brushRef="#br0" timeOffset="2">20332 6883 7922,'-18'6'255,"-1"-5"0,-4 10 318,2-3 1,-6 9 1161,2 4-1137,-3 8 1,3 4 321,1 8 1,0 2-368,3 2 1,9 2-274,8-6 1,5-3-62,8-5 0,6-7-1670,14-1 0,6-2 360,7-6 1091,5-1 0,2-3 0,8-1 0</inkml:trace>
  <inkml:trace contextRef="#ctx0" brushRef="#br0" timeOffset="3">20928 7069 7742,'0'7'2433,"4"0"-1623,0-3 0,4 5-336,-3 7 0,4 3 21,-1 6 1,3 5-134,2 4 0,-1-3-478,1 2 0,-6 0 164,-3 5 0,-3-1-466,-1 0 0,-7-5 150,-5-3 0,-6-5-176,-7-3 1,-4 1-499,0-5 0,-4-6 335,4-7 1,0-4-901,4-4 1507,1-3 0,-1-17 0,0-2 0</inkml:trace>
  <inkml:trace contextRef="#ctx0" brushRef="#br0" timeOffset="4">20965 6784 7933,'7'-5'4945,"-2"-2"-5064,-5-6-278,0 6-547,6 2 0,1 5 614,5 0 1,1 5 329,-1 4 0,6 7 0,1 3 0</inkml:trace>
  <inkml:trace contextRef="#ctx0" brushRef="#br0" timeOffset="5">21325 7231 8994,'0'-7'2556,"0"1"-2476,5 12 0,-3 1 87,2 5 0,1 2 78,0 2 1,-1-2-28,-4 3 0,1-4-709,3 0 0,-2-1 491,2 1 0,-3 5 0,-1 1 0</inkml:trace>
  <inkml:trace contextRef="#ctx0" brushRef="#br0" timeOffset="6">21610 7193 7191,'0'7'1734,"0"-1"-1121,0-1-160,0 2-159,0 6 1,4-1-354,0 0 67,6 1 0,-9-4-139,4 4 0,-3-8 144,2 8 0,-2-4-11,2 4 0,-1-5 199,1 0-383,-3-5 129,5 3 0,-5-8-93,3-2 0,-2-4 10,2-9 0,-3-2-64,-1-6 0,4-4 209,0 0 1,5 0-38,-5 5 0,4-1 116,-4 0 0,5 6-86,-5 2 1,5 5 264,0 3-229,2-2 1,1 16 332,0-1 1,1 7-88,-1 5 1,-3 4 11,-1 4 0,-1 0-307,1-4 1,3 4 39,-3-3 1,-1-4-392,1 0 1,-3-3 193,3-2 0,-4-1-417,4-3 342,0-2 1,5-7-127,-1-4 1,2-3 95,3-8 0,-4-2 226,4-3 1,-3-1 256,-2 5 1,1-3-147,-1 3 0,0 1 414,1 3 1,-1 6-250,1 3 1,-1 3 395,0 1 0,-3 1-242,-1 3 0,-4 3-44,4 6 0,-4 3-384,5 1 0,-7-1-392,3-3 1,0-1-894,-1 1 0,2-1 1330,-2 0 0,3 6 0,5 2 0</inkml:trace>
  <inkml:trace contextRef="#ctx0" brushRef="#br0" timeOffset="7">22603 7280 7729,'0'7'0,"0"4"0,0-10 0,-5 10-56,1-2 54,0-4 1,0 6 1,0-2 0,-11 7 0,1 3 0</inkml:trace>
  <inkml:trace contextRef="#ctx0" brushRef="#br0" timeOffset="8">23148 7082 7827,'-17'0'0,"-3"0"0,-5 0 97,1 0 60,4 0 0,-3 5 300,2 4-198,3 2 1,-5 1-53,2 0 0,5 5 13,3-1 1,2 2-122,7-1 1,0-2 68,4 6 1,1-6-128,3 1 1,5-3 66,7-5 1,-2 2-283,3-6 1,2 0-33,2-4 1,-2-1-158,2-4 0,-1-1 93,5-7 1,-6-1 103,-2-2 1,-2 2 50,2-2 0,-4 2 9,4 1 0,-7 2 849,-2 3-589,0-3 1,0 8 1170,1-5-793,-7 5 1,4-1 64,-6 8 0,0-1-407,0 5 1,0 1 36,0 3 0,4 2-364,0 2 1,4-2 167,-3 3 1,4-4-1907,-1 0 1875,3-6 0,7 9 0,2-2 0</inkml:trace>
  <inkml:trace contextRef="#ctx0" brushRef="#br0" timeOffset="9">22528 7032 7914,'11'-7'981,"-3"2"1,20 5-1117,-3 0 134,8 0 0,-1 0-941,5 0 1,0-4 196,0-1 745,0-4 0,-5 2 0,-1-5 0</inkml:trace>
  <inkml:trace contextRef="#ctx0" brushRef="#br0" timeOffset="10">22727 6846 7914,'-13'0'406,"1"0"50,-1 0 1,5 0-152,0 0 965,5 6-778,-2 0 0,5 8 230,0 3 84,0 2-432,0 6 1,5 1-1238,3 3 631,3-3 1,3 10-2568,3-3 2799,-3 3 0,9 1 0,-4 0 0</inkml:trace>
  <inkml:trace contextRef="#ctx0" brushRef="#br0" timeOffset="11">23744 6499 7904,'-7'-13'2724,"-4"7"-1819,10 0-522,-5 6 0,6 11 1617,0 6-1352,0 10 0,4 12 10,0 10 1,0 8-369,-4 9 1,2-29 0,1 0-582,-2 4 1,2 1 0,1 0-1,1 0 303,-1 0 0,1-1 0,0-1 1,1 0-765,0-3 1,0 0 0,7 32 51,-1-3 700,0-13 0,1-5 0,-1-11 0</inkml:trace>
  <inkml:trace contextRef="#ctx0" brushRef="#br0" timeOffset="12">24377 6846 8190,'-13'0'2452,"6"6"-1860,2 0 0,5 12 76,0 3 743,0 8-848,0-3 0,4 14-240,0-3-160,6 3 0,-5-2-107,3-1 0,2-4 69,-6 0 1,0-7-787,-4-1 1,0-2 496,0-6 0,0-5-2852,0-3 1190,0-7-324,-5 4 2150,-2-12 0,-5-6 0,-1-7 0</inkml:trace>
  <inkml:trace contextRef="#ctx0" brushRef="#br0" timeOffset="13">24401 6896 7902,'0'-13'0,"0"1"0,0-1 1021,0 1-193,0 0-1,6 5 1,1-3-324,5 6 0,2 0-347,3 4 0,0 0 87,4 0 0,3 1-526,-4 3 1,0-1 249,0 5 0,-5 1-342,2 3 0,-9 0 128,-4 1 1,-2-1-161,-2 1 1,-6-1 241,-2 1 0,-5-1 40,-3 0 0,1 1 315,-6-1 1,6 1 73,-2-1-191,-2 0 0,5-1-17,-2-2 0,6 0-145,2-5 1,5 2-129,-1-2-12,3-3 0,6 5-13,3-6 0,8 1 74,0 3 0,2-2 69,-1 2 1,-4 1-28,4 0 1,-3 3 222,-2-4 0,-5 6-61,-3-2 0,2 7 76,-2 2 0,-4 1 73,-4-2 1,-10-1 56,1 6 0,-2-2-412,3 2 0,-1 1 86,1-6 1,0 1-697,-1-5 0,2-3 779,3-1 0,-3 0 0,4 5 0</inkml:trace>
  <inkml:trace contextRef="#ctx0" brushRef="#br0" timeOffset="14">24935 7317 9506,'0'7'-869,"0"-1"1066,0-1-197,0-3 0,-6 9 0,-1-4 0</inkml:trace>
  <inkml:trace contextRef="#ctx0" brushRef="#br0" timeOffset="15">25605 6908 7933,'0'-12'0,"0"-1"0,-6 1 0,-1-1 0,-5 2 0,-1 3 0,1 3 0,0 5 1426,-1 0-994,1 0 0,-1 0-121,1 0-1530,0 0 760,-1 5 1,1-2-458,-1 5 545,1 0 0,0 1 378,-1-1 1,1 0-56,-1 5 0,1-5 96,0 0 0,3 1-133,1 3 611,5 0 1,-6 5-198,5-1 1,-1 1-72,5-5 1,0 2 71,0 3 0,-1-2 134,-3 5 1,2 1 444,-2 4 0,-1 0-398,1 0 1,0-5 21,4 1 1,0 0-177,0 3 0,0-4-93,0-4 1,0-2-18,0-2 1,1-1-28,3-2 0,-1 0-122,5-5 1,0 1 148,5-5 1,-1 4-1359,1 0 0,-1 0 600,0-4 1,1 0-773,-1 0 1,1-1 576,-1-4 1,0 4 291,1-3 1,-1 1 413,1-1 0,-1-3 0,0-5 0</inkml:trace>
  <inkml:trace contextRef="#ctx0" brushRef="#br0" timeOffset="16">25369 7193 7933,'0'-12'-271,"0"5"171,0 2 1,1 0-133,4 1 1660,1-5-891,12 7 0,2-7 78,4 4-1392,1-4 582,6 7 1,0-9-1,6 3 195,-5 3 0,4-6 0,-4 4 0</inkml:trace>
  <inkml:trace contextRef="#ctx0" brushRef="#br0" timeOffset="17">25915 6747 7933,'1'-8'0,"3"-1"0,-1 7 790,5-3 1,1 4-259,3 1 1,0 1 394,1 4 0,1 7-378,2 9 0,3 6 129,6 2 1,0 7-236,0 1 1,1 2-167,3 6 0,-8-1-728,-1 2 0,-11 6 419,-9-2 1,-17 4 31,-12-1 0,-16-2 0,19-23 0,1-1 0</inkml:trace>
  <inkml:trace contextRef="#ctx0" brushRef="#br0" timeOffset="18">19625 8359 7927,'-5'-12'0,"2"1"0,-5 2 1036,5 4 0,-4 5 45,3 0-687,3 5-1,-5 8-229,6 12 1,0 6 420,0 7 290,0 4 0,0 1-691,0 3 0,0 2-68,0-3 1,6 3-811,2 2 1,3-3 476,1-6 0,-3-1-479,-1-11 0,-4-5 276,4-8 0,-5-2 420,1-2 0,3-5 0,0-1 0</inkml:trace>
  <inkml:trace contextRef="#ctx0" brushRef="#br0" timeOffset="19">19650 8310 9020,'0'-7'1653,"1"-3"-1418,4 6 0,-3 0 97,7 4-611,-1 0 306,-1 0-56,4 5 250,-4-3-261,5 9 75,-5-4 1,-1 9 352,-6 1-652,5 5 225,-4-9-441,5 5 387,-6 0 0,-6-3-227,-2 6 0,1-6-198,-1 2 1,0-3 181,-5-2-904,1 0 474,5 1 766,-4-1 0,4 6 0,-5 1 0</inkml:trace>
  <inkml:trace contextRef="#ctx0" brushRef="#br0" timeOffset="20">20506 8248 7907,'-32'6'0,"-6"7"0,5-1 1298,-6 6-798,13 7 1,-4 5 407,5 3-598,5 9 0,4-8-218,8 3 1,2-4 80,6 1 0,10 1-842,2-2 0,10-6 245,3-3 424,0-7 0,16 6 0,-2-3 0</inkml:trace>
  <inkml:trace contextRef="#ctx0" brushRef="#br0" timeOffset="21">21114 8446 7657,'5'12'-243,"4"1"704,-4-1-222,6 1 0,-5 5 570,2 2-450,-2 4 0,-2 6-214,0 3 1,0-1 84,-4 1 0,-6-2-696,-2 3 0,-3 0 286,-1-5 0,-6-2-677,-3-6 0,2-3 857,-2-6 0,1 1 0,-5-1 0</inkml:trace>
  <inkml:trace contextRef="#ctx0" brushRef="#br0" timeOffset="22">21126 8148 7953,'0'-12'1090,"0"0"0,0 3-1099,0 1-497,6 5 0,1-2 33,5 5 473,-5 0 0,10 11 0,-4 3 0</inkml:trace>
  <inkml:trace contextRef="#ctx0" brushRef="#br0" timeOffset="23">21461 8607 8895,'-7'-5'248,"2"3"-223,5-3 175,0 10-163,0 2 1,1 6-84,3-1 1,-1 5-175,5-1 1,-5 5-528,1-5 506,-2 6 1,2-6-867,0 4 1107,0-5 0,-4 9 0,0-5 0</inkml:trace>
  <inkml:trace contextRef="#ctx0" brushRef="#br0" timeOffset="24">21709 8458 8177,'2'9'348,"2"-1"300,-3 0-291,5 10 0,-2-3 90,0 6-733,6-6 252,-9 9 1,9-5 194,-6 6-648,0-6 374,-4-1 1,4-6-88,0 1 70,0-1 43,-4-5 0,0-3 30,0-8 0,0-4-136,0-9 0,2-2 64,2-6 0,-1 0 32,5 0 1,-4 1 39,4-1 0,-1 0 124,2 0 0,2 6 51,-3 2 0,1 8 171,0 0 0,2 7-6,-3-2 0,3 4-148,1 4 1,-3 3 311,-1 5 1,-1 6-124,1 3 0,2-2-237,-6 2 1,1-2 140,0 2 0,-3 1-384,7-6 0,-7 1-228,3-5-69,1-5 133,1 4 0,6-11 140,-1 0 0,5-6-43,-1-6 1,1-5 52,-5 1 1,5-5 104,-1 5 0,1-1-75,-5 5 0,1 4 235,-1-1 0,-4 7 102,1-3 0,-5 4 388,4 1-332,-5 0 0,2 6-74,-5 2 0,4 4-536,0 5 0,1-3 216,-5 2 1,0 2-618,0-2 758,0 1 0,5 1 0,2 1 0</inkml:trace>
  <inkml:trace contextRef="#ctx0" brushRef="#br0" timeOffset="25">22392 8806 6965,'0'-13'0</inkml:trace>
  <inkml:trace contextRef="#ctx0" brushRef="#br0" timeOffset="26">22751 8595 7932,'-6'0'307,"-5"0"-267,9 0 0,-3-2 106,5-2 1,1 3-124,3-3 0,7 1 129,6-1 0,5 3-718,-2-4 566,4 4 0,1-4 0,0-2 0</inkml:trace>
  <inkml:trace contextRef="#ctx0" brushRef="#br0" timeOffset="27">23434 8446 7941,'0'-12'581,"0"-1"1,-2 2-350,-2 3 0,-1 1-132,-4 3 1,-2 2 196,3-2 0,-3 3-99,-1 1 0,-1 7-285,1 5 1,0 2 59,-1 7 1,2 4-249,3 3 0,-3 1 48,3-4 1,2 0 55,2 0 0,2 0 8,2-1 0,0-4 90,0-4 0,6-3-143,2-5 1,3-3 112,2-5 1,0 0-237,4 0 1,-2-9 76,6-4 0,-5-7 111,5-1 0,-4 2 327,3-2 1,-5 6-117,2-2 1,-5 4 489,-3 0 1,2 1-47,-3-1 578,-3 7-748,1 0 1,-2 7-20,0 4 0,0 1-65,-4 7 1,0 1-357,0 2 1,5-1 15,-1 6 90,5-6 0,-2 9 0,6-5 0</inkml:trace>
  <inkml:trace contextRef="#ctx0" brushRef="#br0" timeOffset="28">23930 7950 7945,'-7'-7'1592,"-4"1"1,10 13-1095,-3 6 0,2 12 513,2 12 0,2 12-647,2 13 1,-1-26 0,1 1-526,2 4 1,0 1 0,-2 1 0,0 0 277,0 0 1,1 0-1,-2-2 1,2 0-225,1-2 1,0 0 0,0 1 0,-1-1 122,0-2 0,-2 0 0,1 1 0,-1 0-453,2 28 1,-5-9 436,0-8 0,0-6 0,-5 0 0,4-5 0,1-3 0</inkml:trace>
  <inkml:trace contextRef="#ctx0" brushRef="#br0" timeOffset="29">24426 8396 7973,'0'-12'474,"0"5"-182,0 2 0,0 3 37,0-2 433,0 3-414,0-5 0,0 8 109,0 2 30,0 3-305,0 10 0,0 0 334,0 8-272,0-3 0,0 10-126,0-3 0,0-2-130,0 6 0,0-1-670,0 1 1,2 1 456,2-5 0,-3-1-1052,3-7 0,-2 1 141,-2-6 1136,5-5 0,-4-5 0,5-6 0</inkml:trace>
  <inkml:trace contextRef="#ctx0" brushRef="#br0" timeOffset="30">24525 8272 7973,'6'-12'-31,"-5"5"1,10-3-33,-2 6 62,2 0 1,2 0 643,4 0 0,-2 0-177,6 4 1,-5 0-545,5 0 1,-6 0 45,2 0 0,-5 5-171,-4 4 0,-2 2 33,-6 1 1,0 4 156,0 1 1,-7 1 98,-5-2 1,-2 0-72,-7 4 0,2-5 131,-2 2 1,-1-3-148,6-2 1,-5 1-67,4-1 0,5-1 177,4-3-566,5 3 207,-3-4 1,8 0-33,2-3 1,8-2 147,9-2 0,-2 4 34,2 0 0,-6 0 137,2-4 1,-5 6-169,-4 2 1,2-1 470,-6 1 1,0 0-161,-4 5 1,0-1 186,0 0 1,-5 5-243,-3-1 0,-4 5-241,0-4 0,0 1-545,-1-2 1,1-1 121,-1 6 538,1-6 0,0 3 0,-1-6 0</inkml:trace>
  <inkml:trace contextRef="#ctx0" brushRef="#br0" timeOffset="31">24984 8768 7929,'-12'0'1334,"5"0"-531,-4 6 266,10-5-732,-10 10 0,9-8-1143,-2 5 806,3-5 0,-5 8 0,-1-4 0</inkml:trace>
  <inkml:trace contextRef="#ctx0" brushRef="#br0" timeOffset="32">25654 8310 7895,'6'-13'118,"-5"1"0,6 3 1007,-3 1-666,-2 0 1,7 0 202,-5-1 0,2 5-258,-2-4 0,-3 4-137,4-4 0,-4 3 192,-1-3-323,0 5 44,0-8 1,-6 10-374,-2-3 0,-7 3 63,-2 1 1,0 0-110,0 0 1,2 1 139,-6 3 1,6-3-48,-2 4 0,2 0 122,-1-1 0,2 6-25,-3-2 1,4-1 102,0 1 1,1 1-67,-1 3 0,5-2 250,0 2 0,1-2-43,-1 6 0,1 3-121,3 2 1,2 4-3,-2 4 1,3-2-1,1 7 1,0-6 641,0 6 1,0-1-185,0 4 0,4-5 129,0-4 0,4-1-213,-4-3 1,5 1-163,-5 0 0,4-6-172,-4-2 1,5-3-129,-5-2 0,1-1-527,-1-3 1,-1 2-731,5-6 0,-3 0 368,3-4 0,0 0 381,4 0 0,1-1-538,-1-3 1,1-3 467,-1-6 0,0 1-1073,1 0 1667,-1-1 0,-5-5 0,-1-1 0</inkml:trace>
  <inkml:trace contextRef="#ctx0" brushRef="#br0" timeOffset="33">25456 8545 7895,'-8'-1'0,"-1"-3"1200,7 2-206,-9-3 231,9 5-808,-3-6 0,6 5-476,3-3 1,4 2 93,9 2 1,1-1-865,3-3 0,6 3 189,-2-4 640,8 4 0,-7-5 0,5 0 0</inkml:trace>
  <inkml:trace contextRef="#ctx0" brushRef="#br0" timeOffset="34">26113 7888 7954,'7'0'580,"0"0"169,-3 0 1,3 5-65,6 4 32,-1 7-338,6 9 1,1 8 76,6 8 839,0 9-1217,0 7 1,-2 6-106,-2 3-13,-9-3 1,-8 4-126,-8-10 0,-14 3 210,-11-7 0,-12 4-446,17-28 0,-2 0 0,1-2 0,-1 1 183,-2 5 0,-2 0 0,1-2 0,-1 0 218,-3 4 0,0 0 0,1-1 0,-1-1 0,-2 2 0,0 0 0,0 0 0,0 0 0</inkml:trace>
  <inkml:trace contextRef="#ctx0" brushRef="#br0" timeOffset="35">26944 6883 8006,'-6'0'1095,"0"0"-414,6 0-242,0 0 0,6 0 8,2 0 0,8 0-85,5 0 1,2 0-11,2 0 1,6 0-84,2 0 1,7 0-499,1 0 0,5 0-113,-5 0 0,0 0-378,-4 0 0,-5 0 214,-3 0 1,-4 0-451,-4 0 1,-8-4 955,-4 0 0,-7-6 0,4 3 0</inkml:trace>
  <inkml:trace contextRef="#ctx0" brushRef="#br0" timeOffset="36">27205 6524 8006,'-12'0'0,"3"0"0,1 0 1750,5 0-1132,-8 0 0,6 7 1673,-4 5-1566,4 6 1,5 12 207,0 3 1,1 9-424,3 3 1,3 7-987,6 2 0,5 4 115,2-4 0,4 4-1192,1-5 1252,-1 1 1,1-4-1,0-1 1</inkml:trace>
  <inkml:trace contextRef="#ctx0" brushRef="#br0" timeOffset="37">22727 6995 8022,'7'-18'0,"4"4"0,-5-4 0,1 0 0,4 5 0,-2-4 0,2 3 0,1 6 0,0 0 0,1 5 0,-1-1 0,-5 4 0,-3 4 0,-4 8 0,-4 9 0,-4 7 0,-9 1 0,-2 5 0,-6-1 0,5-1 4485,-1 1-2984,0-6 1,3-2-347,6-8 0,0-3 21,3-2-1487,4-5 1,6-9 136,12-10 1,4-11-1141,8-10 0,4-7 563,0-2 1,4 5 376,-4 4 1,0 7 333,-4 1 1,-6 3 716,-2 10-78,-9 2 1,-4 13-315,-8 5 1,-3 6 117,-5 11 1,-5-1-54,1 1 1,-1-4-973,5-1 1,1-3 404,2 4 1,4-10-2949,5 1 3165,0-2 0,0 2 0,0 1 0</inkml:trace>
  <inkml:trace contextRef="#ctx0" brushRef="#br0" timeOffset="38">23570 7317 8106,'-5'-12'1533,"3"0"-368,-9 5 1577,10-4-1304,-5 9-786,6-3 0,0 10-182,0 4 0,5 6-738,-1 1 0,4 6 245,-4-1 0,4-2-481,-4 2 0,6 0 327,-2 3 177,-2 1 0,5 6 0,-4 0 0</inkml:trace>
  <inkml:trace contextRef="#ctx0" brushRef="#br0" timeOffset="39">23744 8644 8042,'0'-6'164,"1"-1"3,3 3 1,-1 1 4,5-6 1187,1 7-804,3-4 0,1 2 214,-1 0-280,0 0-143,1 4 58,-1 0-371,1 0 41,-7 0 1,0 5 155,-6 4 1,0 7 173,0 5-725,-11-3 287,3 5 0,-10-4 243,5 6-704,1-5 382,0 3 0,0-9 19,4 2-204,-3-2 22,10-2 199,-5 1 0,12-2-116,2-3-1649,3-2-292,7-6 2134,1 0 0,6-6 0,0-1 0</inkml:trace>
  <inkml:trace contextRef="#ctx0" brushRef="#br0" timeOffset="40">22789 8595 7981,'0'-18'356,"5"4"174,3-2 0,3 2-179,2 1 1,1 7 97,2 1 0,-2 0-139,3 1 1,-4 0 369,0 4-779,-6 0 186,4 5 138,-10 2-471,5 5 237,-17 1 1,2 3 130,-7 1 0,-2 1-106,1-2 0,-3-2-70,3 3-507,0-9 341,5 3 0,0-6-267,-1 4 117,1-4 83,5 1 186,1-5 1,8 3 148,2-8 1,4-3-125,9-5 1,1-1 159,2 1 0,2 0-77,-5-1 1,0 6 199,-5 3-113,-5-3 0,-2 7 9,-5 0 1,-2 6-55,-7 6 1,1 5 16,-9-1 1,4 2-2539,0-1 2472,1-3 0,-1 9 0,1-4 0</inkml:trace>
  <inkml:trace contextRef="#ctx0" brushRef="#br0" timeOffset="41">19638 9550 8045,'0'-7'1419,"0"-4"1,-2 10-701,-2-4-496,3 4-50,-5 12 1,6 4 1694,0 14-1190,0 3 0,0 11-131,0 2 1,0 9-184,0 4 0,4-2-822,1 2 0,-1-3 385,-4-1 1,4-3-952,0-14 1,4-2 170,-4-11-2991,6-4 3844,-9-8 0,5-17 0,-6-9 0</inkml:trace>
  <inkml:trace contextRef="#ctx0" brushRef="#br0" timeOffset="42">19613 9575 8045,'1'-7'1172,"3"3"1,-1 1-361,5-1 29,1 2-477,3-3 0,6 5 212,3 0-500,2 0 126,2 5 0,0-2 145,0 5-534,-6 1 1,-3 4 101,-7 4-134,-4-3 190,-5 9 0,-1-4-23,-3 6 0,-7 0 80,-6 0 1,-5 1-465,1 3 1,-2-4 140,-2 0 1,6-2-706,2-6 0,5-1-126,4-4 1126,2-5 0,6-1 0,0-6 0</inkml:trace>
  <inkml:trace contextRef="#ctx0" brushRef="#br0" timeOffset="43">20419 9537 8017,'-12'6'1981,"4"-3"-612,-1 5 0,1 6-634,-4 6 1,1 5-283,2 4 0,0 3-225,5 5 0,-1 2-525,5 2 1,6-2 64,2 2 1,7 0-196,2-4 1,5-2-860,-1-10 1,3-6 674,5-2 1,-2-5 610,2-4 0,-3-2 0,-1-6 0</inkml:trace>
  <inkml:trace contextRef="#ctx0" brushRef="#br0" timeOffset="44">21114 9599 8017,'-7'7'0,"2"0"0,5-3 0,0 3 0,0 6 4707,0 5-3137,0 1 1,0 11-109,0 3-386,0 3-658,0 7 0,0 1 221,0 5-2223,0-4 1473,0 3 0,-2-8-633,-2 5 604,-3-5 0,-5-3 196,-1-8 0,-6-2 186,-6-3 1,-1-6-3722,-7-5 0,0-6 444,-4-7 3035,-1-6 0,4 2 0,0-6 0,-1 1 0,2 0 0</inkml:trace>
  <inkml:trace contextRef="#ctx0" brushRef="#br0" timeOffset="45">21027 9413 8017,'0'-7'1913,"0"-4"-676,0 10-1052,0-4-213,6 5-722,1 0 1,5 1 749,0 3 0,6 8 0,2 8 0</inkml:trace>
  <inkml:trace contextRef="#ctx0" brushRef="#br0" timeOffset="46">21350 9947 8017,'0'12'1251,"0"0"-746,0 1 1,0 1-141,0 2 0,0 2-441,0 3 247,5 2 0,-2-3-238,5 4 63,-5-4 0,7-2-2093,-6-6 1050,5 0 1047,-2-5 0,6-1 0,-1-6 0</inkml:trace>
  <inkml:trace contextRef="#ctx0" brushRef="#br0" timeOffset="47">21660 9897 8017,'0'7'634,"0"-2"1,4-3-328,0 2 539,0-3-482,-4 10 0,4-8 267,0 5-555,6 1 19,-9 3 1,6-4 1,-2 1 26,-4-7-337,10 9 0,-8-5 114,5 2-158,-5-2 110,8-6-17,-10 0 1,9-6 59,-6-2 1,1-4-35,0-5 1,-3 2 9,7-6 1,-5 0-68,4-3 1,-1 3 8,1 0 1,3 1 60,-3-5 0,3 6 172,2 2 0,-1 3-151,1 2 0,-2 4 274,-3-1 0,3 7-88,-3-3 1,-1 10 295,1 3 0,-3 3-66,3 1 1,-5 5 59,1-1 0,-2 5-227,3-4 0,-4 0 21,3 0 1,2-3-257,-2 2 1,1-6 100,-1-2 0,-1-4-351,5 5 226,-5-7 0,8 2 1,-2-8 0,-3-3 25,3-5 1,-1 0 56,4-1 0,1-1-100,-1-2 0,-4 2 103,1-2 0,-1 2 2,4 1 0,1 2 19,-1 3 1,1-1 3,-1 4 0,0-3-32,1 4 1,-5 0 34,0 4 1,-1 1 141,2 3 1,-3 3 294,-1 6 1,-3-1-220,7 0 0,-7 2-135,2 3 1,2-2-1036,-2 6 1,0-2 481,-4 2 0,4 2 471,1-2 0,-1 2 0,-4 2 0</inkml:trace>
  <inkml:trace contextRef="#ctx0" brushRef="#br0" timeOffset="48">22528 10046 8017,'-7'0'0,"2"0"2021,5 0-2957,0 0 936,5 0 0,2 5 0,6 2 0</inkml:trace>
  <inkml:trace contextRef="#ctx0" brushRef="#br0" timeOffset="49">23210 9711 8017,'-12'-5'-56,"0"-2"0,-1 0 56,1 3 1388,-1 2-669,1 2 1,-2 0 711,-2 0-1067,2 6 1,-4 2-76,6 9 0,3 2-33,1 6 1,1 4-64,-1 0 0,2 1 35,6-1 0,2-2-253,2 6 0,4-6 84,9-3 1,-4 0-189,4-8 1,-3-3-73,-2-5 1,5-5-213,-1 1 0,1-4 28,-5-4 1,1-4 144,-1-9 1,0-2-404,1-6 0,-5 1 208,0 4 0,-3-4 294,3 4 1,-1 2 59,1 1 1,2 3 414,-6 2 476,0 0 1,-3 5-461,3 3 0,-2 4-217,2 4 0,-3 4 31,-1 9 1,0-2 988,0 5 0,0 1-503,0 4 1,0 0-818,0-1 0,0 0-492,0-3 1,0 1-738,0-6 1,0 5 755,0-5 640,0 1 0,0-10 0,0-2 0</inkml:trace>
  <inkml:trace contextRef="#ctx0" brushRef="#br0" timeOffset="50">23483 9872 8017,'0'-12'0,"0"5"948,0-4-538,0 4 1,0-1 230,0 0 414,6 5-625,1-8 0,5 9 279,1-2-333,5 3-205,-5 1 1,9 0 170,-5 0-923,-1 0 528,-3 0 0,-2 5-761,-3 4 654,3 2 1,-11 2-280,0 4 1,-3 1 185,-9 3 1,2 2 280,-6-2 0,-2-2-120,1 2 0,1-6 101,3 1 1,7-2 3,1-2 0,4 1 118,1-1 0,0-3-152,0-1 1,10-4-96,2 4 1,9-5-6,-1 1 41,4-2 1,-1 2 16,-2 0 219,-3 5-194,-6-2 0,-1 6-80,-2-1 456,-4 1-224,-5-1 1,-5 2 15,-4 2-140,-2-2 60,-7 4 0,3-6-1188,-5 1 755,4-6 0,-2 2 383,6-5 0,0 1 0,-1-5 0</inkml:trace>
  <inkml:trace contextRef="#ctx0" brushRef="#br0" timeOffset="51">24166 9364 7883,'-11'5'3012,"2"4"-1977,4 7 1,5 6-401,0 11 1,0 9-290,0 15 0,0 10 644,0-27 0,0 2 1,2 0-1,0 0-741,0 6 0,0-1 1,3 0-1,0-1-627,-1 0 0,0-1 0,-1-4 0,1-1-422,0-4 0,0-2 0,-1 31-2789,1 1 3589,-3-2 0,-1-8 0,-2 1 0,-7 2 0,-4 4 0</inkml:trace>
  <inkml:trace contextRef="#ctx0" brushRef="#br0" timeOffset="52">24426 9885 6862,'0'8'1424,"0"0"1,0 5-445,0 3 1,6 2 86,2-1 1,7 2-494,2 6 0,1-1-874,-2 1 0,-2-1 33,2-4 0,-2 4-127,-1-4 0,-2-2-3096,-3-1 3490,-3-9 0,-5 3 0,0-4 0</inkml:trace>
  <inkml:trace contextRef="#ctx0" brushRef="#br0" timeOffset="53">24513 9773 7940,'8'-11'-49,"1"3"1142,-1-3-671,4 9 1,1-5 220,-1 3 252,6 3-502,-4-5 0,9 6-551,-2 0 137,-3 0 0,0 6-116,-6 2 0,-1 3 196,-3 2 0,-2 0-479,-6 4 0,-1-2 255,-4 6 0,-6-1-159,-5 5 0,-1-4 52,5 0 0,-3-6-204,2 1 0,-2-2 94,7-2 1,2 1 14,2-1 1,3-3 230,1-1 0,5-4 54,4 4 1,3-4 50,5 5 0,-2-7-102,5 3 0,-4 0 413,0-1 0,-2 2-40,-2-2 884,-5-3-674,-1 10 0,-8-4 15,-2 6 1,1-5-446,-5 0 0,0-1 141,-4 1 1,-1 3-354,1-3 0,1 8 107,2 0 1,0 1-280,5-5 1,-5 1 152,5-1 1,0 0-1150,4 1 1360,0-1 0,6 1 0,0-1 0</inkml:trace>
  <inkml:trace contextRef="#ctx0" brushRef="#br0" timeOffset="54">25084 10232 7989,'-6'7'0,"-1"-2"2589,0 1-1653,-4 1 0,9 1-6,-7 0-424,7 1-197,-4-3 1,6 5-56,0-2 0,0-2 197,0 1-113,0-5-4839,0 2 4501,6-5 0,0 0 0,7 0 0</inkml:trace>
  <inkml:trace contextRef="#ctx0" brushRef="#br0" timeOffset="55">25667 9699 7973,'0'-13'0,"0"1"0,-4 4 820,-1-1 1,0 5 3067,1-4-2787,2 5-1377,-3-2 235,-1 5 1,0 0-1350,-7 0 973,1 5 1,-1-2-897,1 5 1,-5 0 623,1 5 1,-5-1 356,5 1 0,-1-1 80,5 0 0,-4 5 617,4 0 0,-3-1-295,7-4 1,-2 1 636,2-1 0,-2 5-79,6-1 0,0 5 207,4-4 0,-4 5-194,0-2 1,-1 5-219,5 4 1,0-3 303,0 3 1,0 1-247,0-1 1,0 4 116,0-4 0,0 0-178,0-4 1,0-1-188,0-4 0,0 4-292,0-4 0,6-6-354,2-1 0,3-9-227,2 0 1,5-3 399,2-1 1,4-1-1842,0-3 0,1-3 864,0-6 0,-1-5 1217,-4-2 0,4-4 0,-5 0 0</inkml:trace>
  <inkml:trace contextRef="#ctx0" brushRef="#br0" timeOffset="56">25394 10145 7973,'0'-7'317,"1"2"119,3 5 1,5-4-369,7-1-101,9 1 1,4 0-1729,8 0 1761,-2-6 0,7 4 0,-4-7 0</inkml:trace>
  <inkml:trace contextRef="#ctx0" brushRef="#br0" timeOffset="57">25977 9649 11135,'5'18'1543,"2"-4"1,3 16-466,2 3 0,-2 6-515,7 10 0,-5 4-1569,-4 9 0,-2-3 823,-6 3 0,-11-8-1603,-6 4 0,-9-12 448,-3-4 1338,-5-4 0,-4 0 0,-6-1 0</inkml:trace>
  <inkml:trace contextRef="#ctx0" brushRef="#br0" timeOffset="58">26820 8434 7929,'6'-7'0,"2"3"0,5-2 410,3 2-260,9 0 0,8 4-107,8 0 1,3 0 1215,6 0 1,0 0-663,-1 0 0,-3 0-553,-1 0 0,-12-2-44,-4-2 0,-2-3 0,-8-5 0</inkml:trace>
  <inkml:trace contextRef="#ctx0" brushRef="#br0" timeOffset="59">27180 8186 7929,'-12'0'0,"-1"0"0,1 1 0,0 3 0,1 4 0,2 9 0,0 2 0,4 6 3602,1 5-2353,4 7 0,0 8-75,0 4-704,0-5-181,6 5 1,-3-10-3175,5 7 663,-5-1 2222,8 0 0,-10 3 0,5-4 0</inkml:trace>
  <inkml:trace contextRef="#ctx0" brushRef="#br0" timeOffset="60">19328 11311 9081,'0'-7'2998,"0"2"-2003,5 21 0,-2-1-451,5 14 0,-1 3-444,1 1 0,3 7 61,-2 1 0,-3 1-731,3-5 1,-1 0 463,4 0 1,-3-2-886,-1-6 288,0 0 1,5-21-689,-1 0 0,-5-7 187,-3-5 1,-3-9 381,-1-12 822,0-6 0,-5-11 0,-2-2 0</inkml:trace>
  <inkml:trace contextRef="#ctx0" brushRef="#br0" timeOffset="61">19365 11075 7961,'0'-19'547,"0"1"-277,0 6 1,5-1 84,4 1 54,2 5-269,7-4 0,-3 10 140,5-4 265,1 4-244,4 1 1,0 1-25,-1 4 0,-4 1-54,-4 7 0,-3 3-722,-5 1 348,-3 5 0,-6 1 81,-3 6 1,-4 0 136,-9-4 0,2 0-152,-6 0 0,2 4-15,-2 0 1,-2-5 79,2-3 0,3-6 48,2 2-2600,2-3 1379,7-8 1193,7 0 0,13-6 0,6 0 0</inkml:trace>
  <inkml:trace contextRef="#ctx0" brushRef="#br0" timeOffset="62">20159 11013 7961,'-14'6'0,"-3"1"0,9 5 2119,-3 6-1332,-1 7 0,-1 7 21,1 5 8,-1 5 0,2 3 37,3 4-1755,3 1 888,5-1 1,2-5-941,7-2 1,4-8 614,12-1 0,1-9-1371,3 1 1,3-14 1709,5-3 0,1 0 0,-1-1 0</inkml:trace>
  <inkml:trace contextRef="#ctx0" brushRef="#br0" timeOffset="63">20953 11286 8589,'0'7'1807,"0"5"-1184,0 1 179,0 5-439,5 7 1,-2 1 101,5 3-407,-5-3 41,2 10 0,-5-9 36,0 6-81,0 0 0,-1-1-477,-3-3 1,-3-4 309,-5-5 0,2-2-801,-2-5 0,2-6 413,-7-3 0,-2-3-1522,-2-1 2023,4-11 0,-7-3 0,5-10 0</inkml:trace>
  <inkml:trace contextRef="#ctx0" brushRef="#br0" timeOffset="64">20953 10926 7961,'12'-5'-370,"0"4"166,1-4 0,1 5-492,2 5 696,-2 1 0,9 7 0,-3-1 0</inkml:trace>
  <inkml:trace contextRef="#ctx0" brushRef="#br0" timeOffset="65">21337 11547 7961,'0'12'139,"-4"0"125,0 1 1,-4-1-1022,4 1 305,-1-1 452,5 0 0,-5 1 0,-2-1 0</inkml:trace>
  <inkml:trace contextRef="#ctx0" brushRef="#br0" timeOffset="66">21623 11299 7961,'5'6'0,"-4"5"0,9-2 0,-6 7 874,6-2-367,-9 9-248,10-9 0,-9 10-259,2-4 1,-3 4 94,-1 1 0,0-5 189,0 1-143,0-6 1,-1-3-521,-3-7 0,2-5 207,-2-5 0,3-3 148,1-8 0,0-9-147,0-8 0,4-2 99,0 2 1,6 3 28,-2 5 0,3 0-6,1 1 0,1 4 383,-1 4 0,1 3-95,-1 5 1,2 3 171,2 5 0,-2 5-124,3 3 0,-8 5-160,0 3 1,-1-1-174,4 6 1,-3-2 99,-1 2 0,-4-3-264,4-6 0,-4 1 115,5-1 1,-5-1-270,4-3 1,-4-2 153,4-6 1,1-6-183,3-2 0,-4-3 203,1-1 1,-1-1 92,4 1 1,5-5 168,-1 1 1,-3 1-209,-5 6 596,0-2 1,5 10-203,-1-3 1,-4 3 189,1 1 1,-5 1-140,4 3 1,-4 3-72,5 5 1,-3 5-258,3-1 0,0 5-320,-5-4 0,6 3-221,-2-3 1,3 3 311,2-3 0,-5 0-1797,0-5 2044,1 0 0,9 1 0,1-1 0</inkml:trace>
  <inkml:trace contextRef="#ctx0" brushRef="#br0" timeOffset="67">22541 11472 7961,'-13'0'296,"5"0"37,0 0 0,3 0-111,-3 0-579,5 0-41,-2 0-1063,5 6 1461,0-5 0,-6 10 0,0-4 0</inkml:trace>
  <inkml:trace contextRef="#ctx0" brushRef="#br0" timeOffset="68">23223 11274 7961,'-13'-13'135,"1"1"60,0 0 0,-2 1 139,-3 2 129,4 4-296,-5 5 0,1 1 485,1 3-355,-7 9 1,4 6 53,-6 6 1,6 5-116,3 3 1,2 3-123,1 1 0,2 0 108,3 1 1,4-7-275,8-2 1,3-4 115,5-4 0,6-3-532,3-6 0,-2-5 116,2-3 0,-5-3-61,5-1 1,-2-6-517,2-7 0,-3-3 357,-6-5 1,1-4 95,-1 0 0,1 2 240,-1-2 0,0 0 492,1 5 0,-1 0-301,1 0 0,-5 9 878,0-2 1,-5 8-49,1-4 0,2 8 319,-2 1 1,0 6-425,-4 6 0,0 4-259,0 1 0,0 6-452,0 2 1,0 0 70,0 4 0,0-3-910,0-1 1,0 0 575,0 0 1,0-2-2757,0-2 3050,0-3 0,11-6 0,3 0 0</inkml:trace>
  <inkml:trace contextRef="#ctx0" brushRef="#br0" timeOffset="69">23595 11398 7961,'-7'0'3234,"2"-6"-2464,-1 5 191,5-5-564,-10 12 1,5-3-23,-2 5 0,-3 4-138,3 5 0,-3 5 358,-2-1-685,1 2 0,1 2 3,2 0 1,4-2-103,5-2 0,0 1-510,0-6 0,7 1 377,5-5 1,6-1 106,7-3 1,5-2-62,3-6 0,-1 0-1358,1 0 0,-1-6 1634,1-2 0,-3-8 0,-5-4 0</inkml:trace>
  <inkml:trace contextRef="#ctx0" brushRef="#br0" timeOffset="70">23694 11410 7961,'-7'0'0,"0"4"0,3 0 0,2 10 0,-7-1 0,7 3 0,-3 1 0,4 6 0,1 6 0,0 5 0,0 0 3779,0-4-1722,0 6-1700,0-5-190,0 1 1,0-3 166,0-8-334,0 2 0,6-9 0,0 4 0</inkml:trace>
  <inkml:trace contextRef="#ctx0" brushRef="#br0" timeOffset="71">24265 10914 13414,'0'30'2001,"0"2"1,0 14-567,0 7 0,-1 16-1594,-2-26 1,1 1 0,2-1 0,-1 1 43,-1 1 1,0 1 0,1-3 0,1 1 104,-1-3 1,2 0-1,-1-2 1,0-2-1033,0 33 1,0-16-394,0-4 1,0-10-3086,0-7 4520,0-8 0,5-8 0,2-4 0</inkml:trace>
  <inkml:trace contextRef="#ctx0" brushRef="#br0" timeOffset="72">24724 11212 7958,'5'12'2436,"-3"1"-1783,2-1 1,1 6 236,0 3 0,3 7-695,-4 6 0,4 3 27,-4 4 1,5-2-1229,-5 2 1,0-2 626,-4-2 1,0-10-1400,0-2 1088,-6-8 690,0-5 0,-7-12 0,1-7 0</inkml:trace>
  <inkml:trace contextRef="#ctx0" brushRef="#br0" timeOffset="73">24823 11063 7958,'4'-13'166,"0"1"1,2 4 569,-2 0-491,3 5 1,1-7 662,1 6 0,-1 0-372,4 4 1,1 0-470,-1 0 0,5 5 101,-1 4 1,-1 2 53,-6 1 1,0 0-452,-5 1 1,2 1-629,-2 2 1,-3-2 641,3 3 1,-6 0-41,-2 0 0,-6 1-20,2-2 1,-2-2 29,2 3 0,-3-3 260,2-2 1,3-4-80,-3 0 1,7-3-77,-3 3 100,4-5 1,2 4-14,4-3 1,-1-3-19,8 3 0,-2-2 1,6-2 0,2 4 211,-1 0 1,2 1-85,-7-1 0,4 3-124,-8 6 0,-3 1 89,-1 2 0,-4-1 727,-4 6 1,-3-2-304,-5 2 1,-4 2-118,-1-2 0,-4-2-906,5 2 1,-1-6 169,5 2-1133,-1-4 1540,7-6 0,0-1 0,6-6 0</inkml:trace>
  <inkml:trace contextRef="#ctx0" brushRef="#br0" timeOffset="74">25245 11534 7958,'-7'0'0,"-3"2"0,6 2-175,-5-3-6,7 10 0,-5-8-435,3 5 139,3-5 477,-5 8 0,6-4 0,0 5 0</inkml:trace>
  <inkml:trace contextRef="#ctx0" brushRef="#br0" timeOffset="75">25791 11088 7910,'0'-13'1048,"0"1"-721,0 5 1,0-4 65,0 3 1558,0 2-867,0 1-387,0-1-185,0 5 54,0-5-1645,0 6 0,-6 0 625,-2 0 1,-3 0 357,-1 0 0,-1 4 174,1 1 0,-2 3 5,-3-4 0,2 4-334,-5-4 0,4 6-735,0-2 1,2-1 133,2 1 1,-1 1 447,1 3 1,1 1 151,3-1 0,-2 2 332,6 2 0,-4-1 1276,3 6 1,1 0-727,4 4 1,-1-1 275,-3 1 0,2 5-346,-2 4 0,-1 0-55,1-1 0,-1-1 137,5-3 1,0-3-229,0 3 1,0-4-288,0-5 1,2-2 75,2-5 0,3-2-832,5-3 0,2 2 466,3-6 0,-2 0-1533,5-4 0,1-6 244,4-2 1,0-3-1116,0-1 2567,-6-1 0,4-5 0,-3-1 0</inkml:trace>
  <inkml:trace contextRef="#ctx0" brushRef="#br0" timeOffset="76">25567 11373 7910,'-6'0'480,"0"-6"-172,6 5 0,6-4 46,2 5-308,8 0 117,4-6 1,6 5 162,3-3-1835,-3-3 1509,10 5 0,1-14 0,7 2 0</inkml:trace>
  <inkml:trace contextRef="#ctx0" brushRef="#br0" timeOffset="77">25952 10815 7986,'6'12'605,"-4"1"-302,7-1 0,-1 3 381,4 6 0,6 2-278,3 15 0,6 1-57,2 11 1,4 4 639,-4 0-85,0 5 1,-7-3-1266,-5 6 1,-7 0 215,-15 0 1,-10-4-1836,-14 0 1,-9 0 1578,12-27 1,-2 0-1,2-2 1,0-1 400,-3-1 0,0-1 0,1-2 0,-1-1 0,0 0 0,0 0 0,2-1 0,-1 1 0</inkml:trace>
  <inkml:trace contextRef="#ctx0" brushRef="#br0" timeOffset="78">26783 10145 8025,'-7'-1'578,"3"-3"-428,3 2 1,2-3 559,3 5-464,9-6 1,7 5 698,9-3 0,3 2-330,5 2 1,6 0-546,2 0 0,4 0 21,0 0 0,0-1-907,-4-3 1,1 2 501,-9-2 1,-4 3-1887,-12 1 2200,-9 0 0,-1-6 0,-4 0 0</inkml:trace>
  <inkml:trace contextRef="#ctx0" brushRef="#br0" timeOffset="79">27093 9835 9515,'-8'-7'2119,"0"3"-1692,5 3 1,-2 2 234,5 3 1345,-6 9-1279,5 11 0,-5 9 117,6 9 230,0 2-783,0 5 0,0 2 96,0 3 0,0-1-131,0 4 1,0 4-5198,0 1 4624,0 3 1,0-14 0,0 4 0</inkml:trace>
  <inkml:trace contextRef="#ctx0" brushRef="#br0" timeOffset="80">19873 12167 8284,'-6'0'-1152,"0"0"793,6 0-327,0 0 704,6 0 0,6 1-83,9 3 0,2-2-25,2 2 0,1-3 68,3-1 241,3 0-226,10 0 1,1 0 12,3 0-777,2 0 784,-10 0 1,5 0 13,-6 0 0,-6 0 22,-6 0 35,-6 0-71,-12 0 1,-3 0 132,-8 0 1,-5 4 208,-7 0 1,2 1 801,-2-5-552,-4 0-468,7 0 1,1 0 113,12 0-229,12 0-191,12 0 285,19 0 0,12 0-336,-19 0 1,3 0 0,5-1-1,3 0 308,9-1 1,3 0-1546,5 2 1,2-1 1541,-18-2 1,2-2-1,1 2-61,3 0 1,2 1 0,1 0 0,2-2 0,2 0 0,1 1 21,3 0 1,1 0 0,1 0 0,-14 1 0,1-1 0,1 0-1,-1 0-260,2 1 1,-1 0 0,1 0-1,1 0 1,2 0 0,1-1-1,1 1 1,-1-1 247,-2 1 0,1 0 0,0 0 0,0 0 0,4 0 0,1-1 0,1 1 0,0 0-148,1 0 1,1 1 0,1 0 0,-1 0 0,-10 1 0,-1-1-1,1 0 1,0 0 0,0 0 96,1 1 1,0 0 0,0 0 0,0 0 0,0 0-67,1 0 1,1 0 0,0 0 0,-1 0 0,1 0-1,-4 0 1,1 0 0,-1 0 0,0 0 0,1 0 59,2 0 1,-1 0 0,1 0 0,0 0 0,0 0-1,-2 1 1,0 0 0,1 0 0,-1 0 0,0 1 8,2-1 1,0 1-1,0-1 1,0 1-1,-1 0 1,9 1-1,0-1 1,-1 1 0,0 0-19,1 0 1,1 0 0,-1 0-1,0 0 1,-5 1 0,0-1-1,-1 0 1,1 0 37,-1 0 1,0 0 0,0 0 0,0 0 0,-4 1-1,-1-1 1,1 0 0,-1 1-15,-2 0 0,0 0 0,0 0 1,-1 1-1,10-1 0,-2 1 1,-1 1 7,-4 0 0,-1 2 0,0-2 0,-4 0 0,-1-1 0,0 1 0,-2 1 0,-2 0 0</inkml:trace>
  <inkml:trace contextRef="#ctx0" brushRef="#br0" timeOffset="81">20866 5842 7929,'-56'12'0,"0"0"0,0 3 0,1 1-454,-1 0 0,0 1-475,-5 2 1,-1 3 0,0 4-1,-1 3 876,18-8 1,-1 1 0,0 1 0,-2 3-1,-1 1 1,0 0 51,0 0 0,-1 1 0,0 0 0,1 1 0,1 1 1,-1-1-139,2-1 1,0-1 0,1 1 0,-2 0-1,1 1 1,0 1 163,0-1 0,0 2 1,0 0-1,1 0 1,-1 2-1,2 0 86,2 1 0,1 1 0,-1 0 0,0-1 0,0 1 0,1-1-27,1-1 1,1 0 0,1 0-1,1 3 1,2 0 0,0 1-22,0 0 0,2 0 1,0 1-1,2 0 0,1 2 1,1-1-51,-12 17 0,1 0 1,1 1-1,0 0 58,2-4 0,1 1 0,5 3 0,2 1-27,2-1 1,3 2-1,2 0 1,3 1 23,4-2 1,3 0 0,2 3 0,3-1-45,2 0 1,3 0-1,2 0 1,1-1 36,-1 1 1,2 0 0,3 1 0,3 0-139,2 2 0,3-2 0,2 1 0,2-2 0,2-3 0,3-1 89,2 1 0,2 1-58,4 4 0,3 0 61,-10-20 0,1 0 0,1 0 0,0 0 0,2-1 0,-1 0-58,14 17 1,1 0-196,-13-19 1,0 1 0,0-1 255,1 1 0,1-1 0,1 1-68,3 2 0,2-1 0,0 0-22,0-5 1,1 0-1,1-1 1,4 3-1,1 0 1,0-1 74,0-3 1,1-1 0,1-1-199,2 3 0,1-1 0,2-1 239,0-1 0,1-1 0,1 0 1,5 2-1,1-1 0,1 0-30,-1-1 0,1-1 1,0 0-121,4-1 0,1-1 0,0 0 114,-15-6 1,-1 0-1,2-1 1,0-1-1,3-1 1,1-1-1,0-1 1,1 1 70,1 1 1,1 0 0,-1 0 0,2-2-10,4 0 1,1-2 0,-1-1 0,1 1-53,-4 0 0,0 1 0,0 0 0,2-2 0,6-1 0,1-1 0,1-1 0,-2 1 29,-1 0 0,-2-1 1,1 0-1,1 0-28,-9-2 0,0 0 0,1 0 0,1-1 1,-1 0 13,0-1 1,0 0 0,0-1 0,1 0-1,1 0-46,4 0 1,1 1-1,1-1 1,-1 0-1,0-1 30,-4 0 1,0-1-1,0-1 1,1 1 0,0-1-1,3 1 1,0 0 0,1-1-1,1 0 1,-2 0-10,0-1 0,0 0 0,-1 0 1,1-1-1,0 0 0,1 1 0,-1-1 1,1 0-1,0 0 0,1 0-33,2-1 0,1 1 0,0-1 0,0 0 1,-1-1-1,1-1 0,0 0 0,-1 0 0,1-1 1,0 1 14,-2-1 1,1 0 0,0 0 0,0-1 0,0 0-1,0-1 1,1 0 0,0 0 0,0-1 0,-1 0-38,-2 0 1,1-1-1,-1 1 1,-1-1-1,2 0 1,0-2-1,0 0 1,0 0-1,0-1 1,1 0 29,1 0 0,1-1 1,-1 1-1,1-1 1,-1-1-1,0 0 1,0-1-1,0 0 0,-1-1 1,1 0 4,-1 0 0,-1-1 1,1 1-1,0-2 1,0 0-1,0 0 1,0-1-1,0-1 1,0 0-1,-1-1-23,-4 0 1,0-2-1,0 1 1,-1-2 0,1 1-1,1-1 1,1 0 0,-1 0-1,0 0 1,0-2 16,-1 0 0,1 0 0,-2-1 1,1 0-1,-1-1 0,1 0 1,-1-1-1,0 0 0,-1 0 1,0-1-18,-1 1 0,-1-1 0,-1 0 1,1-1-1,-1 1 0,-1-1 0,0 0 1,-1-1-1,0 0 0,-1 0 6,-3 0 0,0 0 0,-1-1 0,0 0 0,-1 0 0,0 0 0,-1 0 0,0 0 0,-1-1 0,0 0-43,10-8 0,0-2 0,-2 1 0,0-1 1,-2 1-1,-1-1 0,-1 1 0,-2-2 32,-3 1 1,-2 0 0,-2 0 0,0-1 0,-2 0-1,-1 0 1,-1-1 0,-2 0-37,-4 1 0,-1 0 1,-2 0-1,-1-2 0,-1 0 1,-1-1-1,-1 0 0,-2-1 102,0-1 0,-2 0 0,-1-1 0,-1-1 1,3-16-1,-3-1 0,-3-1-74,-3 1 0,-3-1 1,-2 1-1,-2-1 0,-2 0 1,-2 1 15,-4 1 1,-3-1 0,-4 2 0,-3-2 0,-5 0 0,-2 1 20,1 15 1,-2 0-1,-2 1 1,-1-1-1,-2-2 1,-2-1-1,-1 1 1,0 0 10,-3-2 0,0-1 0,-1 2 0,-3-1 0,-2 0 0,-1 0 0,-3 1 0,0 1 0,0 0 0,-2 1 0,-1 1 0,-1 0 0,0 0 0,-1 1 0,-1 1 0,-2 1 0,4 7 0,-2 1 0,-1 1 0,-1 0 0,1 0 0,2 2 0,0 1 0,0 0 0,0 0 0,-2 1 0,-4-1 0,-1 0 0,0 0 0,-1 1 0,0 0 0,0 0 0,-1-1 0,0 1 0,0 0 0,-2 1 0,-4 0 0,-1 1 0,-1 1 0,-1 0 0,0 1 0,8 3 0,1 1 0,-1 0 0,-1 0 0,0 0 0,0 1 0,-3 0 0,-1 0 0,0 0 0,0 1 0,0 0 0,-1 0 0,0 2 0,-1 0 0,1 0 0,-1 1 0,0 0 0,-1 0 9,-1 0 1,-1 0 0,0 0 0,-1 1 0,0 0 0,-1 1-1,8 4 1,0 0 0,0 1 0,-1 0 0,0 1 0,-1 0-1,0-1 22,-2 1 1,-1 0 0,0 0 0,-1 0 0,1 1 0,-1 0 0,-1 0 0,0 1 0,0 0 0,-1 1 0,0 0 0,0 0-1,0 1 1,-1 0-20,7 1 1,0 1-1,-1 0 1,0 0 0,1 0-1,-1 1 1,0 0-1,1 0 1,-8 0 0,0 0-1,0 1 1,1 0-1,-1 0 1,0 0 0,-1 1-10,8 1 1,-1 0 0,0 1-1,0 0 1,0 0 0,-1 0-1,1 1 1,0 0 0,0 0-1,0 0 1,0 1 0,0 0-1,0 1 1,0 0 0,0 0-1,-1 0 3,0 1 0,0 0 1,-1 1-1,0 0 1,1 0-1,-1 1 1,0 0-1,0 0 1,1 0-1,-1 0 1,1 1-1,-1 0 1,0 1-1,1-1 0,-1 2 1,1-1 7,-2 1 0,1 1 0,-1-1 0,1 2 0,0-1 0,0 1 0,0 0 0,1 0 1,2 0-1,0 0 0,1 1 0,0-1 0,1 1 0,-1 1 0,0-1 0,1 2 8,-1-1 0,0 1 0,0 1 0,0 0 0,1 0 0,-1 0 1,1 1-1,1 0 0,-7 1 0,0 1 0,1 0 0,0 1 1,1 0-1,-1 0 0,1 1 3,0 0 1,0 0 0,1 2 0,-1-1-1,1 1 1,1 0 0,-1 0 0,4-1 0,-1 1-1,1-1 1,0 1 0,0 1 0,1-1-1,0 1-25,-7 4 0,1 1 0,0-1 0,0 2 0,0-1 0,1 0 0</inkml:trace>
  <inkml:trace contextRef="#ctx0" brushRef="#br0" timeOffset="82">25617 3683 8563,'-5'-12'5329,"3"0"-5303,-3 5 146,5 1 0,1 8 172,3 2 2435,-2 3-1751,9 11 0,-5 2 853,7 9-927,-6 3 1,2 9-171,-4 1 0,3 6-65,-4 1 0,0 0-853,-4 0 1,0 1 221,0-5 1,0-2-995,0-2 1,0-9 385,0-7-1701,0-6 774,0-12 1,4-3-732,0-8 0,1-4 908,-5-9 1,4-3-154,0-9 1,0-2 1422,-4-2 0,5-8 0,2 2 0</inkml:trace>
  <inkml:trace contextRef="#ctx0" brushRef="#br0" timeOffset="83">25617 3683 8563,'0'-6'2203,"1"0"-1363,4 6 140,-4 0-507,10 0 1,1 0-104,9 0 0,4 4-52,4 0 1,3 6 591,5-2-516,0-2 0,-1 5-65,-3-3 0,-3 3-198,-5 2 1,-11-1-950,-6 0 0,-7 6 511,-5 3 0,-8 1 161,-9-1 0,-6 2-340,-2-2 0,-4 1-834,4-2 1,-4-2 368,4-5 0,5-2-1142,8-3 2093,2-2 0,7-12 0,2-1 0</inkml:trace>
  <inkml:trace contextRef="#ctx0" brushRef="#br0" timeOffset="84">26399 3659 8563,'-13'0'0,"1"0"1098,-1 0-755,1 0 0,0 1 814,-1 3 0,-3 3-401,-1 5 1,-4 6 245,5 3 1,-5 4-405,5 4 1,-1 3-391,5 5 0,5 0-354,3 0 1,2-1-389,2-3 1,10-3-845,2-5 0,13-1-98,0-4 0,7-6 1476,-3-6 0,11 1 0,-2 3 0</inkml:trace>
  <inkml:trace contextRef="#ctx0" brushRef="#br0" timeOffset="85">26833 3783 9881,'1'12'1813,"3"1"-127,-2-1-1018,9 11 0,-6 1 318,4 13-571,2-3-203,-10 9 0,4-2-439,-5 1 230,0 5 1,-5-9 74,-3 4 0,-3-5-147,-2-4 105,-5-8-1247,5-2 854,-11-9 1,5 2 57,-6-7-1809,0-4 1319,0-5 1,1-1-223,-1-3-727,5-9 727,-3-6 848,9-11 0,-9-13 0,3-8 0</inkml:trace>
  <inkml:trace contextRef="#ctx0" brushRef="#br0" timeOffset="86">26845 3584 9017,'13'-5'1021,"-1"3"-2136,0-2 607,-5 3 0,4 1 508,-2 0 0,2 5 0,1 2 0</inkml:trace>
  <inkml:trace contextRef="#ctx0" brushRef="#br0" timeOffset="87">27143 4006 11479,'0'8'1290,"0"0"-1577,0 1 303,0 3 1,0 1-465,0-1 330,5 0 181,-3 1-1906,3-6 939,-5 4 376,0-4-1087,0 5 1615,0 0 0,6 1 0,1-1 0</inkml:trace>
  <inkml:trace contextRef="#ctx0" brushRef="#br0" timeOffset="88">27379 3770 8054,'-7'18'-139,"1"-4"133,1 9 3,3-3 852,-3 5-492,5-1 0,0 3 249,0 1-64,0-1-254,0 3 1,0-5-23,0 0 1,0-6 245,0-3-1070,5-7 299,-3-4-180,3-5 0,-1-9-1225,1-4 1327,-1-8 1,0 1-16,0-9 0,4 1-148,-4-5 416,6 0-53,-3 1 0,4 2-155,-3 5 758,3 1-370,-4 4 0,4-2 682,-3 6-419,3 5-199,-4 0 586,0 9-454,4-3 0,-5 7 13,2 7 1,-1 0 100,-3 12 1,-3 0 164,4 4-200,-4 5-84,-1-9 0,0 6 54,0-10-824,0 5 420,0-9-740,0 5 453,0-11 221,0-1 1,1-6-654,3 0 536,3-6 1,6-5-106,-1-5 253,1-1 0,-1 1 29,0-1 0,1 2 216,-1 7 1,1-2-197,-1 6 1320,0 0-820,-5 4 0,4 0 889,-2 0-688,2 0-311,1 5 1,-4-2-306,1 5 19,-1 1 0,-1 3-1473,-2 6 1050,1-4 0,-5 4 163,3-6-2059,-2 0 1455,-2 1 1,0-1 808,0 1 0,0-1 0,0 0 0</inkml:trace>
  <inkml:trace contextRef="#ctx0" brushRef="#br0" timeOffset="89">28123 3956 9140,'7'0'1410,"-2"0"-1388,-5 0 292,0 6-97,0 1 0,0 5-1825,0 1 1608,0-1 0,0 6 0,0 1 0</inkml:trace>
  <inkml:trace contextRef="#ctx0" brushRef="#br0" timeOffset="90">28793 3435 7904,'0'-6'0,"-2"-4"1519,-2 6-543,3 0-433,-5 4 1351,1 5-1207,-2 2 0,-5 16 58,-1 6 285,-5 11-889,-1 10 0,-4 8 469,2 8-1974,-8-3 1481,18-26 1,1-1 0,-16 29-126,15-30 1,1 0-715,-5 25 792,3-5 1,2-18-1423,6-8 855,0-3 642,4-7-2802,0-6 2644,0-8-863,5-5-578,2-5 173,0-2 1330,4-11 1,2-1 0,6-6 0</inkml:trace>
  <inkml:trace contextRef="#ctx0" brushRef="#br0" timeOffset="91">28793 3411 7957,'0'-13'0,"5"6"0,2 2 0,6 6 0,-1 3 0,0 5 0,1 7 5351,-1 9-3582,1 7 1,-5 10-155,0 4-1462,-5 2 311,3 2 1,-6 3 193,0 1-1502,0 0 677,0-4 1,-2-6-2559,-2-3 1045,3-2 1157,-10-8-1997,9 0 1250,-3-12 1270,-1-1 0,10-6 0,-2 1 0</inkml:trace>
  <inkml:trace contextRef="#ctx0" brushRef="#br0" timeOffset="92">28594 3857 8247,'0'-12'564,"11"-1"-597,-2 6 0,14 2-237,-2 5 26,8-6-443,2 5 687,12-4 0,1-1 0,6-1 0</inkml:trace>
  <inkml:trace contextRef="#ctx0" brushRef="#br0" timeOffset="93">29376 3287 7889,'0'-7'2,"0"-4"-2,0 9 3035,0-3-1979,0 10 0,0 5 0,0 11 160,0 5-742,0 17 1,4 2-45,0 9 1,0 8-568,-4 8 0,-2-32 0,-1 1 404,-1 0 1,0 1-128,-2 2 1,1 0-1,0-4 1,1 0 34,0 1 0,0 0-1664,3-3 1,-1-2 63,-9 28 813,10-6-3442,-5-12 4054,6-2 0,0-6 0,0-3 0,0-2 0</inkml:trace>
  <inkml:trace contextRef="#ctx0" brushRef="#br0" timeOffset="94">29934 3485 9146,'-7'11'1452,"3"6"-808,-3 5-210,6 13-441,-10 4 415,-2 16 1,-2 2 216,-5 5-1438,4 0 671,-7 0 0,9-6 118,-2-2-636,2-14 526,1-4 0,2-17-1734,3-2 1868,3-9 0,-1-3 0,-1-5 0</inkml:trace>
  <inkml:trace contextRef="#ctx0" brushRef="#br0" timeOffset="95">29947 3497 7976,'5'-12'0,"-2"1"0,5 3 1484,0-3-902,10 4 1,-3-1-68,6-1 1,-4 7 28,3-3 0,-4 4-123,0 1-197,3 0-56,-10 6 0,6 0-761,-11 7 338,0-1 273,-4 1-915,0 5 656,0-5 0,-1 5 7,-3-5-463,-3 5 431,-6-5 1,-3 5-248,-1-5 224,1-1 76,3 0 0,1-3 84,-1-1-56,-5-5 67,5 8 1,-1-8 102,6 5 86,-1-5-169,2 2 312,-4-5-337,10 6 284,-4-5-93,10 4 1,2-5-133,5 0 230,1 6-82,5-5 1,-3 6 78,6-3 26,-6-2-178,3 9 0,-6-8 21,0 5 6,1-5-16,-6 8 86,-2-4-82,-5 5 1,-1 0 32,-3 1-189,-3-1 157,-6 1 0,-3-1 21,-1 0-562,-5 1 345,9-6 0,-5 4-961,5-3 531,1 3 355,-1-4 0,1 2 244,0-4 0,-1 4 0,1-2 0</inkml:trace>
  <inkml:trace contextRef="#ctx0" brushRef="#br0" timeOffset="96">30244 3944 8329,'13'12'0</inkml:trace>
  <inkml:trace contextRef="#ctx0" brushRef="#br0" timeOffset="97">31075 3609 7944,'5'-8'580,"-1"0"197,0-1 0,-4 1-869,0 0 0,-2 4-66,-2-5 0,-4 5-164,-8-4 0,-4 5 202,-5-1-580,1 3 485,-1-5 0,0 5-36,0-3-98,0 2 203,1 2 0,0 0 11,3 0-260,4 0 292,4 0 0,1 0 173,-1 0 1,6 2-151,3 2 0,3-1 467,1 5-259,-6 0 0,5 4 649,-3 1-525,3-1 1,1 6 37,0 3 767,-6 2-644,5 2 0,-10 0 134,2 0 306,4 5-462,-6-4 0,0 10 191,-6-3-189,1 3-227,3-4 0,5 2 459,0-5-404,-1 5 0,3-7-242,0-3 65,6-6 1,0-5 342,0-1-576,6 1 198,0-1 0,8-5-14,3-3 1,-2 2-226,6-2 0,-2 0 128,2-4 1,1 0 73,-6 0 1,6-4-57,-1 0 1,2-6-20,2 2 103,-6-3 0,5-7 0,-5-2 0</inkml:trace>
  <inkml:trace contextRef="#ctx0" brushRef="#br0" timeOffset="98">30716 3882 7944,'-7'0'1259,"1"0"-246,6 0-617,0-6 0,6 5 768,2-3-572,9 3-186,2 1-1188,6 0 615,0 0 0,-1 0 97,1 0-1058,5 0 1128,-3 0 0,9 0 0,-5 0 0</inkml:trace>
  <inkml:trace contextRef="#ctx0" brushRef="#br0" timeOffset="99">31311 3014 10925,'6'18'1971,"1"6"-129,5 8-1386,0 16 1,5 5-93,-1 13 1,-5-29-1,-1 2-377,-1 4 1,-1 1 0,2-1 0,-1 0 7,-2 3 0,-2-1 0,1 0 0,-2 0 21,-3-4 0,-2 1 0,-4-1 1,-2-1-1323,-14 26 1008,8-33 0,-3 0-161,-4 1 0,-3 0-758,-1 0 1,-1 1 817,-2 2 0,-3 0 1,-6-1-1,-4 0 399,-2 1 0,-3 0 0,0-1 0,-2 0 0,-4 3 0,-1 0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2.066"/>
    </inkml:context>
    <inkml:brush xml:id="br0">
      <inkml:brushProperty name="height" value="0.053" units="cm"/>
      <inkml:brushProperty name="color" value="#FF0000"/>
    </inkml:brush>
  </inkml:definitions>
  <inkml:trace contextRef="#ctx0" brushRef="#br0">3474 6722 8341,'17'0'-794,"3"-4"559,5 0 0,1 0 226,3 4 11,2-6 0,7 3 2,-1-5-17,6 5-220,6-8 0,13 4 234,-27 2 0,0-2-704,2-2 0,0 0 703,0 2 0,0 0 0,0-2 1,0-1-1,0 1 1,1 2 209,2 0 0,0 0-126,-2-2 1,0 0-1,4 0 1,0 1-7,-3 0 0,0 0-54,1-1 1,-1 1-1,30-4-231,-3-1 0,-14 2 86,-6 3 0,-8-2-125,-5 6 277,-2-5-199,-17 7 0,-14-3 263,-17 5 1,-12 0-274,-8 0 0,-6 5-92,-7 4 270,1-4 0,-4 8 0,-4-1 0,-7 6 0</inkml:trace>
  <inkml:trace contextRef="#ctx0" brushRef="#br0" timeOffset="1">3250 6970 8668,'-7'0'728,"7"-5"-602,13-2 0,13-2-28,11 1 795,6 0-874,18-10 1,7 4 285,-27 6 0,1 0-798,3-2 0,1 0 711,6 4 0,1-1 0,2-4 0,2 0-158,2 2 0,1 1-19,2-3 1,-1 0 0,-2 2 0,-1 0-451,2-1 0,0-1 0,2 0 0,-1-1 165,-1 2 0,0-1 244,4 0 0,0-1 0,-1-2 0,-1-1 0,2 0 0,1 1 0</inkml:trace>
  <inkml:trace contextRef="#ctx0" brushRef="#br0" timeOffset="2">28967 3547 8173,'0'-19'0,"0"-3"638,0 5-364,0 1 0,1 7-29,3 1 1243,-3 5-916,10 3 0,-5 9 166,2 7 597,3 9-812,-9 7 1,7 8 547,-5 5-481,1 1-427,-5 14 0,0-9 517,0 3-1392,0 2 1113,-6-5-494,5 5 87,-5-7 0,6-9 272,0-3-1631,0-8 1060,0-4 1,0-7 298,0-6-3069,0-5 2157,0-1 1,0-9-1037,0-5 1,0-6 372,0-11 1581,0-5 0,-5-2 0,-2-5 0</inkml:trace>
  <inkml:trace contextRef="#ctx0" brushRef="#br0" timeOffset="3">29066 3435 8173,'5'-6'-996,"-2"0"853,5 6 1579,1 0-866,3 0 1,0 0 273,1 0-397,-1 6-162,6 0 0,-4 7-201,2-1 221,-2 6-122,4 1 0,-10 2-147,1 0 42,-7-1 1,-2 5 10,0 6 93,-5-5 0,-7 4 182,-9-5-775,3 0 341,-5-6 0,3 4-17,-5-2-1126,6-3 831,1-6 1,10-2-2100,0-6 2481,5 6 0,-3-9 0,6 5 0</inkml:trace>
  <inkml:trace contextRef="#ctx0" brushRef="#br0" timeOffset="4">29723 3572 8180,'-12'0'312,"4"-4"38,-1 0 1,1-1 1484,-4 5-1198,-1 0 0,1 2 93,-1 2 31,7 3-258,-11 5-255,9 6 1,-10 3-240,5 8 0,1-2 264,0 6-862,-1 1 493,1 3 0,1-1 128,2-3-440,4 2 322,5-8 0,5 4-2223,4-2 930,7-8 629,4-3 750,10-7 0,2-10 0,5 5 0</inkml:trace>
  <inkml:trace contextRef="#ctx0" brushRef="#br0" timeOffset="5">29996 3559 8065,'-7'-5'0,"2"4"503,5-5 6,0 1 979,0 3-1005,0-3 1,1 3-108,3-2 0,3 3 32,6-3 6,-1 2-150,6 2 1,-3 0 85,6 0 54,-1 0-114,0 0 0,3 2-206,-2 2-116,-3-3 206,0 10 1,-7-8-141,-3 5 11,3 0-50,-10 5 1,5 1 14,-6 2 0,-7 2 160,-5 3-296,-6 2 77,-7-4 0,0 8-32,0 2 37,0-3 74,1 4 0,0-6-220,4-4 239,2 4-16,5-11 1,2 9-102,3-5 0,2 0 29,6-5 1,2-1-131,2-3 0,7 2 115,5-6 0,7 0-117,-3-4 1,-1 0-73,2 0 0,0 0-269,4 0 0,-2-1-662,-2-3 1,1 1 496,-6-5 0,1 3-1203,-5-3 1880,1 0 0,-1-10 0,1-1 0</inkml:trace>
  <inkml:trace contextRef="#ctx0" brushRef="#br0" timeOffset="6">29984 3845 8065,'-20'0'1395,"-3"0"-290,15 0-291,-9 0-516,16 0-124,-5 0 1,12 0 175,2 0 143,9 0-318,2 0 0,10-4-407,0-1 175,5 1 101,-7 4 0,7-1-1113,-5-3 0,4 2 1069,-4-2 0,0-3 0,-4 1 0</inkml:trace>
  <inkml:trace contextRef="#ctx0" brushRef="#br0" timeOffset="7">30567 3386 8067,'0'-13'647,"0"7"1,1-4-550,3 6-133,3-6-1,0 9 2366,10-5-1078,-9 6-509,10 6-255,-6 6 349,6 7-459,-4 12 0,4 2 227,-6 8-840,1-2 234,-6 9 1,-2-4-83,-5 6 0,-1 1-282,-3 2 0,-9 3-1491,-7 1 1,-9-1 1855,-5-7 0,12-21 0,-2-1 0,-2 2 0,1-1 0</inkml:trace>
  <inkml:trace contextRef="#ctx0" brushRef="#br0" timeOffset="8">30691 8496 8126,'-6'6'1054,"5"6"-766,-5-6 0,6 10 587,0 4 1,0 4-338,0 13 0,5 0 1052,-1 13-2111,0-3 837,-4 8 1,0-2 35,0 1-193,5-6 1,-3-5 0,2-7 310,-3-3 1,-1-4-217,0-8 0,0-3 225,0-6-210,0-5 0,-1-3-30,-3-8 1,1-3-240,-5-5 0,-1-12 0,-3-2 0</inkml:trace>
  <inkml:trace contextRef="#ctx0" brushRef="#br0" timeOffset="9">30616 8471 8126,'-6'-6'312,"0"4"535,6-7-578,0 7 912,6-4-677,0 6 0,11 0 208,0 0-743,5 0 76,-3 0 0,2 4-188,-1 0 1,0 6 112,0-2 0,-2 5-137,-5 3 0,-5-1 66,0 6 1,-5-5 125,1 5 1,-4-2-49,-4 2 0,-7 3-79,-6-4 0,-5 0 58,2 0 288,-4-5-227,5 3 0,-3-5-646,5-1 0,-3-1 287,3-3 0,5-2-1875,3-6 2217,7 0 0,-4-6 0,6-1 0</inkml:trace>
  <inkml:trace contextRef="#ctx0" brushRef="#br0" timeOffset="10">31286 8483 8292,'-7'0'1065,"-4"0"1,9 2-220,-7 2 0,1 3-247,-4 5 0,-1 6-59,1 3 0,-5 3-64,1 5-495,-1 3 83,-1 11 1,6-6 55,0 0 1,1 0-85,6-4 0,1-2-749,4-2 1,7-4 211,6-5-1976,4-7 1079,8-2 1398,6-10 0,0 10 0,7-4 0</inkml:trace>
  <inkml:trace contextRef="#ctx0" brushRef="#br0" timeOffset="11">31671 8595 8149,'-12'0'697,"-1"0"1,2 5-349,3 4 0,2 2 511,6 1 1,0 6-286,0 3 1,6 8-79,2 4 0,-1 2-534,1 3 1,-1-1-561,1 0 1,-1 0-77,-3 0 1,-2-1-1922,2-3 2594,-3 3 0,-1-10 0,0 5 0</inkml:trace>
  <inkml:trace contextRef="#ctx0" brushRef="#br0" timeOffset="12">31584 8595 8014,'-7'-6'173,"2"5"103,5-10 0,2 10 317,7-4 1,4 4-134,12 1 0,1 0-67,3 0 1,-1 6-52,5 2-802,-5 3 389,7 7 0,-8-3 17,2 6 0,-9 3-62,-3 5 1,-9 6 39,-4-2 0,-9 3-256,-8 1 0,-6-1-163,-10-3 0,-3 3 139,-5-3 0,1-7-525,3-1 0,3-10 881,5-3 0,0 1 0,0-6 0</inkml:trace>
  <inkml:trace contextRef="#ctx0" brushRef="#br0" timeOffset="13">32304 8421 10079,'0'18'2939,"4"1"-2467,0 6 1,0 11-288,-4 5 1,0 12-316,0 5 1,4 4-187,0 4 0,2-4-1002,-2 0 1,1-10 277,4-6 1040,2-6 0,-10 2 0,5-4 0</inkml:trace>
  <inkml:trace contextRef="#ctx0" brushRef="#br0" timeOffset="14">32787 8595 8149,'-6'0'847,"0"0"-357,6 0 1,3-2-13,5-2 0,0 3-80,9-3 1,2 2 139,2 2 0,-2 0 100,2 0 1,-1 2-202,5 2 0,-5-1 22,-4 5 0,2-4-174,-1 4 0,-2 1-277,-7 3 1,-2 2-81,-6 2 1,-2 4-305,-2 4 0,-4 1 245,-9 0 1,-2 4-251,-6 0 1,0 5-444,0-1 1,2-2 294,2-2 0,3-7 329,6-2 0,1-3 36,3 4 467,2-6 1,16 1-205,2-7 1,9-4 72,0-5 1,3 0-227,5 0 1,-1-5-269,5-4 0,-4 2-1817,4-1 2139,-5 0 0,-4-10 0,-6-1 0</inkml:trace>
  <inkml:trace contextRef="#ctx0" brushRef="#br0" timeOffset="15">32688 8880 8149,'2'-7'306,"2"3"1,4-1 487,8 0 1,5 1-290,8 4 0,3-1-35,5-3 1,4 2-578,1-2 0,-1 3 107,-4 1 0,1-6 0,-1-1 0</inkml:trace>
  <inkml:trace contextRef="#ctx0" brushRef="#br0" timeOffset="16">33370 8483 8149,'13'0'2335,"-1"6"-1650,1 2 1,0 9 600,4 3 1,-2 5-462,6 4 0,-6 10-140,2 10 0,-1 2-845,-4 7 1,2-3-573,-10-1 1,-2 0 385,-10-9 0,-6 7-806,-11 2 1152,-5 0 0,-8 1 0,16-27 0,0 1 0</inkml:trace>
  <inkml:trace contextRef="#ctx0" brushRef="#br0" timeOffset="17">29153 4527 8149,'12'0'-41,"6"0"0,1 0 147,6 0 1,12 0-113,9 0 0,14 0 34,-23 0 1,1 0 0,5 0-1,2 0-444,2 0 1,1 0 0,6-1 0,0 0 333,-1 0 0,1-2 1,6 0-1,1-1-10,5-1 1,1-2 91,-2 1 0,-1 0 0,3-1 0,0 0 0,-3-1 0,0-1 0</inkml:trace>
  <inkml:trace contextRef="#ctx0" brushRef="#br0" timeOffset="18">31212 9587 10595,'40'0'-300,"0"0"1,5 0 0,2 0 0,7-2 0,1-1 158,8-1 1,2-1 0,-17 2 0,0-1 0,1 0-564,5 0 1,1 0-1,1 0 1,5-2-1,1-1 1,2 1 703,4-2 0,1-1 0,0 1 0,1 0 0,0 0 0,0-1 0</inkml:trace>
  <inkml:trace contextRef="#ctx0" brushRef="#br0" timeOffset="19">9068 7801 8139,'-5'-7'697,"-2"-4"542,-5 3-899,5 2 20,1 1 387,6 5-422,0 0 1,6 5 332,2 4 1,3 3-215,1 5 0,6-4 14,3 4 1,2 1-58,2-2 1,0 2-194,0-1 1,4-3-120,0 2 0,4-2-160,-4-2 1,5 3-11,-1-2 0,-1 1-203,1-10 0,-4 4-42,4-4 1,-5 0 127,1-4 0,1 0-471,-1 0 0,1-5 236,-1-3 1,1 1-5,4-2 0,-4 1 31,-5-4 1,-1-1 325,1 1 0,0 0 33,0-1 0,-6 2 341,-2 3-153,-3-3 1,-2 5-19,0-2 124,-5 2 1,0 6-72,-3 0 0,-1 6 79,5 2 0,-4 3-82,5 2 0,-1-1-129,4 1 1,1 0 97,-1 4 0,2-3-5,2 2 1,0-2-229,4-2 0,5 1 95,4-1 1,6-5-157,-2-3 1,5-2 54,8-2 0,-5-2-210,9-2 0,-5-3 92,1-5 1,-4-1-200,-4 1 0,-3 0 187,-1-1 1,-4 2 267,-5 3 0,-1-2 302,1 6 0,-1 0-210,-4 4 1,2 0 298,-5 0 1,0 1-185,-5 3 0,-1-1 56,-3 5 1,3-3-105,-2 3 1,2-1 103,1 1 0,4 2-187,1-6 0,1 4-154,-2-4 0,4 0 4,5-4 1,-1 0 25,1 0 1,6 0-96,2 0 1,2-1 97,3-3 0,0 1 126,4-5 1,-2 5 108,5-1 1,2-2 263,7 2 0,1-4-444,3 4 1,-3-2 119,-6 2 1,5 1-1048,0-5 0,-6 4 501,-6-4 0,-4 0-1470,-1-5 0,-5 1 1845,-3-1 0,1 4 0,-1-4 0,-1-5 0,-2-4 0</inkml:trace>
  <inkml:trace contextRef="#ctx0" brushRef="#br0" timeOffset="20">12653 7888 8123,'-19'0'923,"1"0"-173,6 0-388,-1 0 0,7 5-109,1 4 1,10 2 306,3 1 0,3 1-137,1-1 0,6 4 273,3 1 0,2 5-200,2-1 1,0-3-62,0-2 0,1-2-293,3-2 1,0 1-167,8-1 0,-3-5-197,8-3 0,2-2 272,1-2 1,4-6-418,0-2 0,0-5 192,-4-3 0,-2 2 21,-6-3 0,3 4 68,-3 0 1,2 6 86,-10 3 1,0 3 114,-5 1 0,5 0 84,0 0 0,-4 4 378,-4 0 0,-5 6-242,5-2 1,-2 7 281,2 2 0,-3-1-207,-6-3 0,5-1 159,-1 1 1,2 2-85,-1-3 0,-2 2-33,6-10 1,5 0 55,7-4 0,8-1-205,5-3 0,8-3-196,3-6 1,8-3-159,1-1 0,-30 7 0,0 0-64,-1 1 0,0 1 0,2-1 1,-1 0 115,2 1 0,-1 0 1,-2 1-1,0 0-406,0-1 0,0-1 0,33-9 92,-2 2 1,-7-1 107,-13 5 0,-3 0-272,-6-1 1,-5 1-265,-3-1 1,-5 1 95,-3-1 1,2 1 179,-2 0 0,1 3-374,-1 1 1,1 5 317,-6-1 1,5 3-326,-4 1 0,5 1-234,-2 3 1,4-1 1077,1 5 0,5 6 0,2 5 0</inkml:trace>
  <inkml:trace contextRef="#ctx0" brushRef="#br0" timeOffset="21">15966 7838 8223,'-7'-12'0,"-4"-1"0,8 5 1879,-5 0-425,5 5-281,-3-2 0,8 12-555,2 5 1,-1 2 302,5 6 1,4 1-373,5 4 0,0-2-212,-5-2 1,4 2-58,1-2 0,5 1-104,-1-1 0,2-3-66,2-6 1,1-1-177,3-3 1,3 2-457,5-6 0,2-2 365,2-11 1,-1 0-585,5-12 1,-3 2 319,3-2 1,-5 2 100,2 2 0,-4 8 45,-1-4 1,-1 5 515,-3 0 1,-4 2-84,-8 6 1,1 1 59,-5 4 0,3 0 445,-3 3 1,-1 3-295,-3-2 0,3 2 157,1 1 1,5-1-131,-1-3 1,3 3-276,5-2 0,3-4 134,5-1 0,5-2-418,-1-2 1,6 0 74,-2 0 0,2-6-64,-1-2 1,0-2-133,-4 2 1,-2-2 129,-7 6 0,3 0 189,-3 4 1,-2 0-105,3 0 1,3 0 686,4 0 0,10 0-261,-1 0 0,6 4-76,-2 0 0,5 1-34,-1-5 0,-1 0-276,1 0 1,-6 0-193,2 0 1,-9-6 181,-3-2 0,-4-9-601,-1-3 0,-5-5 291,-3-4 1,3-4-794,1-9 0,10-9 485,-19 21 0,1-2 0,3-3 0,1-1 657,4-3 0,0-1 0,-1-2 0,1-1 0,3-1 0,1 1 0,2-4 0</inkml:trace>
  <inkml:trace contextRef="#ctx0" brushRef="#br0" timeOffset="22">9254 8086 8290,'-12'0'0,"0"0"37,-1 0-94,6 0 0,-4 0 1084,10 0-641,-5 0 1,13-5 52,6-3 0,5-1 28,6-3 1,8 1-45,5-10 136,6 1-490,12-5 1,6-7 149,-25 14 0,2-1-536,5-5 0,2 0 0,11-5 0,3 0 261,-17 7 0,0 0 0,2 0 0,4-3 0,1 0 0,2 0-249,3-2 0,1-1 0,1 0 0,4-1 0,2 0 1,-1-1 118,1 1 0,0 0 0,0 0 1,-13 8-1,1-1 0,-1 1 1,0 0-119,15-6 1,-1 2 0,1-2 0,-15 7 0,0 0 0,1 0-1,0-1 140,2 0 0,0-2 1,-1 2-1,1-1 1,-3 3-1,0 0 0,1 0 1,-1 1 163,2-1 0,-1 2 0,1-1 0,0 1 0,14-4 0,-1-1 0,1 2 0</inkml:trace>
  <inkml:trace contextRef="#ctx0" brushRef="#br0" timeOffset="23">13212 7776 8457,'5'-12'-581,"9"-2"581,11-2 1304,11-4-1647,-5 6 1,4-2-1,5-4 1,4-1 597,10-3 1,4-2-535,2-5 0,2-1 0,-15 12 1,1 0-1,1 0 139,2-3 0,2 0 0,0-1 0,1 1 0,1 0 0,0 0 87,1 0 1,0-1-1,1 1 1,2-1-1,0 0 1,0 0-249,-2 2 1,1 0 0,0 0 300,4-2 0,1 0 0,0 0 0,-3 3 0,-1-1 0,1 1 0</inkml:trace>
  <inkml:trace contextRef="#ctx0" brushRef="#br0" timeOffset="24">16313 7689 9500,'23'-5'1054,"9"-2"-802,34-16 1,-20 7-1,3 0-2836,14-6 0,3-2 2636,-18 5 1,3-1-1,0 0-128,6-1 1,1 1-1,1-2 1,4-4-1,1-1 1,2 0 189,-16 6 1,2 1-1,0-1 1,0 0-467,4-1 0,1-1 0,0 0 0,-1 0 308,-2 1 0,-1 0 0,1 0 0,0 0 1,6-1-1,0 0 0,1-1 0,0 2-527,-3 0 0,1 0 1,0 1-1,0-1 571,4-1 0,-1-1 0,2 1 0,0 1 0,1 0 0,1 0 0</inkml:trace>
  <inkml:trace contextRef="#ctx0" brushRef="#br0" timeOffset="25">13485 9091 8008,'-4'-8'261,"-1"-1"-236,1 7-244,4-4 2756,6 6-1663,6 0 1,13 0 29,8 0 560,14 0-1141,4 0 0,19 0 693,-31 0 1,1 0-1027,5 3 0,2 0 0,8-3 0,2 1 291,2 1 1,2 0 0,0-1 0,2 0 12,1-1 1,0 0-1,2 0 1,0 0-93,1 0 0,-1 0 1,-2 0-1,-2 0-89,-5 0 1,-2 0 0,1-2 0,0-1 14,-1 2 0,1-2 0,1-1 0,-1-1-15,-2 1 1,0-1 0,-2-2 0,-1-1-114,-5 0 0,-1 0 0,1-3 0,-1 0 0,2 0 0,0 1 0,-1-2 0,-1 0 0,0 0 0</inkml:trace>
  <inkml:trace contextRef="#ctx0" brushRef="#br0" timeOffset="26">4528 5606 8237,'-26'-48'212,"-3"2"0,-4 5-142,-9 8 1,-2 8-1489,-5 8 1429,-12 9 0,-4 3 332,27 4 0,-2 2-194,-3-2 1,-1 2 0,-4 3 0,-1 3-149,0 0 1,-1 2 0,-3 6 0,1 3 78,4 2 1,1 2 0,-3 3 0,0 2-156,2 1 1,1 2 0,-4 4-1,1 2 171,0 0 1,1 3 0,-1 3 0,2 2 90,5-1 0,3 1 1,1 1-1,2 1-49,7-1 1,2 1 0,5-2 0,2 2-113,3 1 1,3 1 0,6-5 0,3 1 25,2-3 1,4 0-1,8 0 1,6-2-116,5-3 1,3-2 0,4-2 0,3-2 42,5 0 0,3-2 0,2-2 0,3-2-119,4-2 0,3-3 0,3-2 0,2-5-176,3-4 1,2-3 0,3-1 0,2-2 248,5 0 1,2-4 0,-20 0-1,1-2 1,1-1-64,0 1 0,1-1 0,0-2 0,0-1 0,0-2 0,-1-1-92,-2 0 1,-2-2 0,0 0 0,2-2 0,0-2 0,0-1 90,0-1 1,0-2-1,0-1 1,1-2 0,0-2-1,-1-1 44,-2-1 1,-1-1-1,-1-1 1,-1 0 0,-2-1-1,-1 0 47,-5 0 0,0-1 0,-3 0 1,-1-1-1,-1-1 0,-2-1 23,-1-2 0,-3-2 0,-1-1 0,-2-1 0,-2-2 0,-3-1-48,-3-1 0,-2-1 1,-3 0-1,3-22 0,-6 0 105,-7 3 1,-6 2-1,-5 5 1,-6 3-80,-6 8 1,-6 3 0,-4 2-1,-5 4 409,-6 9 0,-5 4 0,-8 1 0,-5 4-243,16 11 0,-3 3 0,1 0 1,-4 1-1,0 1 0,0 1 56,-4 1 1,0 0 0,-1 2 0,-1 1 0,-2 1 0,1 0-161,1 2 1,-1 0 0,0 1 0,-1 1 0,1 0 0,1 3-289,4 0 1,1 3 0,0 0-1,1 0 1,0 1 0,0 2-352,1 1 0,1 3 1,-1-1 614,-2 1 0,1-1 0,0 2 0,3 0 0,1 2 0,0-1 0,-2 1 0,1 0 0</inkml:trace>
  <inkml:trace contextRef="#ctx0" brushRef="#br0" timeOffset="27">8560 5593 9363,'18'6'660,"12"-5"-346,9 5 1,24-6-1894,-27 0 0,2 0 1749,6-3 1,3 0 0,13 0 0,3-1 6,4-1 1,2-2 0,-19 2 0,1-2 0,0 1-69,2-1 0,1 1 0,0-2 0,5 1 1,0-1-1,1 0-246,3 0 1,0 0-1,1-1 1,-12 2 0,0 0-1,1 0 1,0-1 203,0 1 1,1 0 0,0 0-1,0-1 1,2 1 0,1-1-1,-1 1 1,1-1-181,0 1 0,-1-1 1,1 1-1,0 0 1,2 0-1,-1 1 0,0 0 1,2-1 155,2 0 0,1-1 1,1 1-1,-1 0 1,1 0-1,0 1 1,0 0-1,0 0-187,3 1 0,1-1 1,-1 1-1,0 1 0,-1-1 1,0 0-1,0 1 0,-1 0-148,1 0 1,-1 1-1,0 0 1,0 0-1,1 0 1,-1 0-1,1 0 1,0 0 118,2 0 1,0 0-1,1-1 1,-1 1 0,0 0-1,-1 0 1,0 0-1,0 0-13,-2 0 0,1 0 0,-1-1 0,-1 2 0,-1-1 0,-1 1 0,-1 0 0,0 0 73,-3 0 0,-1 0 0,-1 0 0,1 0 0,-2 1 0,1 0 0,-1 0 0,1 0-262,-2-1 0,0 0 0,-1 0 1,1 0 374,14-1 0,0 0 0,0 0 0,-4 0 0,-1-1 0,0 0 0</inkml:trace>
  <inkml:trace contextRef="#ctx0" brushRef="#br0" timeOffset="28">8659 10406 8320,'-7'-9'-146,"3"1"203,3 5 416,1-2 0,5 5-100,3 0 0,10 0 301,7 0 0,11-2-181,9-2 0,12 1 317,9-5-975,-30 7 0,2-1 1,12-3-1,1-1 512,4 2 1,2 0-1407,3-1 0,2-1 1123,6 0 1,1 0 0,-20 2-1,2 0 1,-1 1 21,1 0 0,0 0 1,0 0-23,1 0 1,0-1 0,0 0-1,-1 2 1,1 1 0,-1-1-29,1-1 0,1 1 0,-1-1-8,3-1 1,0 0 0,1 1 0,1 1 0,0 2 0,0-1 100,0-2 1,1 0-1,0 1-905,1 0 0,1 2 0,-2-1 766,-4-1 0,0 0 1,0 0-1,4 2 1,-1 0-1,1 0 42,-2 0 0,1 0 0,-1 0-635,3 0 1,1 0 0,-1 0 557,-2 2 1,-1 0 0,1 0 0,1-1 0,2-1-1,-2 2-382,-2 0 0,-1 1 0,0 0 360,0-2 1,0-1 0,0 2-1,0 1 1,1 1 0,0 0-67,0-1 0,1-1 0,-1 1 0,-3-1 0,-1 0 0,0 1 22,0-1 1,-1 1 0,-1 0-1,-2 0 1,-2-1 0,1 1-175,22 3 1,-2 1 0,-3-1 0,-2 0 12,-3 1 0,-2-1 1,-6-2-1,-2 0 272,-3 0 0,-1 0 0,-1-1 0,-1 0 0,-4 1 0,-2 1 0,32 5 0,-7-2 0</inkml:trace>
  <inkml:trace contextRef="#ctx0" brushRef="#br0" timeOffset="29">11673 9885 8280,'0'-13'0,"6"-3"-145,2-1 0,6-5 229,7 1 1,5-7-4,11-6 0,7-3 21,6-4 1,-23 19-1,1 0 21,3-3 1,0 0 0,1 1 0,1 0 181,-2 1 0,0 1 0,21-21-136,-15 6 0,-2 6 496,-10 6-453,-3 6 0,-17 14 217,-5 5 0,-12 12-85,-13 13 1,-5 7-221,-8 9 1,-4 4-20,19-18 1,0 0 0,-3 2 0,-1 0-196,-2 4 1,0 0 0,-5 1 0,-1 0 206,0 1 0,-1 0 0,1-1 0,0-1-107,4-1 1,0-2-1,2 1 1,0-1-20,0-1 1,0 0 0,5-2-1,0-2-319,-17 17 323,10-12 1,31-19-100,9-11 0,15-18-692,18-15 0,9-10 579,-19 17 0,2-1 1,3-4-1,2 0-431,4-4 0,1-1 0,1 0 1,1 1 410,1-1 0,1 1 0,1-1 1,0 1 224,-2 1 1,1 2 0,2-1 0,2 1 37,0 2 0,-1 2 0,-10 7 0,-2 3 364,23-6 79,-25 12 0,-33 21 230,-24 16 1,-22 12-358,13-11 1,-4 2-1,-4 1 1,-3 1-230,-3 4 1,-1 2-1,-1 0 1,-1 1 304,1 6 1,-1 1 0,2-5 0,0 0-150,-2 3 1,1-1 0,4-4 0,-1-2-154,2-2 1,2 0 0,7-4 0,3-2-232,-22 23 0,28-18-498,18-16 0,20-9-867,22-11 1,13-4 1025,15-9 0,-32 8 1,1-1 319,4-2 0,0-1 1,-1 1-1,0-1-139,-1 1 1,0 0-1,-2 1 1,-1 2-256,33-7 1,-16 7 207,-10 5 0,-20 6 267,-17 6 0,-21 11 14,-16 14 1,-14 9 90,19-20 1,-2 1-1,0 1 1,0 0-188,-1 2 0,0-2 135,-26 15 0,27-18 0,1 0 0,-25 16 0,0 6 0</inkml:trace>
  <inkml:trace contextRef="#ctx0" brushRef="#br0" timeOffset="30">13137 4564 8103,'-5'-25'259,"3"0"0,-3 2-259,5 2 641,0-2-340,0 4 1,5-6 101,4 0 251,-4 0 0,2 6 90,-3 2-636,-2 4 25,3 6 1,-5 0-76,0 3 1,-10 4 69,-2 0 0,-14 8-326,-3 13 0,-12 6 193,-9 15 1,23-21 0,-1 2-167,-3 1 1,0 1-1,0 2 1,0 0 206,-1 0 1,2 0 0,1 2 0,0 1-122,-1-1 0,2 0 0,-18 20-230,5-3 1,15-13 193,14-8 0,6-11-289,10-10 1,14-4 177,11-4 1,15-10 120,6-11 1,9-7-156,-28 12 0,0-1 0,0 2 0,1-1 175,4 0 1,-1-1 0,-5 2-1,0 1-91,32-15 0,-9 2 1101,-4 7-827,-10 4 1,-27 11 196,-16 13 1,-23 15 133,-19 18 0,17-14 0,-1 1-248,-5 3 0,0 0 0,-2 2 0,1 1-184,-2-1 1,1 0-1,0 3 1,1-1 177,0 0 1,2 0-1,5-1 1,1-2 225,-17 18 1,21-14 418,12-12 1,17-10-1537,16-6 0,18-15 366,23-10 0,-26 5 0,2-2-236,5-4 1,1-2-1,4-2 1,1 0 392,2-1 0,1 0 1,-1 1-1,0 0 31,-3 2 1,-1 2-1,-4 4 1,-2 1 192,-5 4 0,-2 1-161,23-8 1,-56 32 477,-30 12 0,1-3 0,-4 2-236,-10 6 1,-3 0 0,-7 6 0,-2 1 340,-4 1 0,0 0 0,0 1 1,0 0-31,6-3 1,1 0 0,5-4 0,4-1-14,7-5 1,3-1 0,-13 12-2139,28-15 0,30-13 1734,28-20 0,12 2 0,9-13 0</inkml:trace>
  <inkml:trace contextRef="#ctx0" brushRef="#br0" timeOffset="31">12356 9785 8399,'0'-24'124,"1"0"0,2 4 513,1 3 1,2 3 297,-2 2-214,-3 5-214,5 1 10,-6 6-225,0 6 0,-6 6-86,-2 9 0,-9 4-105,-3 4 1,-4-2-81,-1 6 24,1-5 0,3 2 21,0-5 0,5-2-147,-5-2 1,6-3-237,-2-6 223,3-5 0,8-2-96,1-10 1,5-7 63,5-9 1,1-2-43,7-2 1,-1 4 45,1 1 0,-5 6-101,0 2 1,-4 1 212,5 6-5,-7 1 1,4 6-331,-6 2 1,-1 3 91,-4 5 0,4 0 253,-3 1 0,2-1 0,2 1 0</inkml:trace>
  <inkml:trace contextRef="#ctx0" brushRef="#br0" timeOffset="32">13274 14151 8466,'1'-8'0,"3"0"-751,-2 5 537,3-8 0,1 9-16,2-2 777,3-3-296,1 6 1,5-5 41,-1 6 268,7 0-258,1-5 0,4 4 235,5-4-90,0 4-277,4 1 0,6 0 356,2 0-305,4-5-1087,0 3 1233,6-3-224,2-1 0,-23 5 1,2-1 77,3-1 0,1-2-222,0 1 0,1 0-253,8-2 0,0-1 0,-1 1 0,1 0 436,4 0 0,1 0-1111,2-1 0,1 1 927,10 0 1,1 0 0,-6 0 0,-1 1-6,3 1 0,0 0-63,0-2 0,0 1 128,1 1 1,1 1-1,2-1 1,1-1-78,-1 1 1,0 0-34,0 3 1,1-1 77,-4 0 0,0-1 0,0 1 0,0 0 3,-3 0 1,0 0 0,0-1-1,0 1 7,1 2 0,-2 0-165,-4 0 0,-1 0 148,0 0 0,-1 0 1,-10 0-1,-1 0 9,0 0 0,-1 0-491,-1 0 0,0 0 474,-1 0 0,-1 0 1,-3 0-1,-1 0-131,26 0 150,-5 0-19,-13 0 0,-7 0 630,-8 0-627,-8 0 1806,-3 0-2349,-6 0 1243,-5 0-928,-1 0 0,-8 0 384,-2 0 0,-8 5-513,-9-1 342,-2 5 0,-8-2 0,0 6 0</inkml:trace>
  <inkml:trace contextRef="#ctx0" brushRef="#br0" timeOffset="33">8795 15304 8167,'5'-8'650,"-1"0"-439,11 5 0,-1-6 54,10 4 768,12 1-778,3 4 0,23 0 371,8 0-1312,-29 0 0,2 0 886,8 0 0,3 0 1,6 0-1,1-1 47,8-1 1,3 0 0,-20 1 0,1 0 0,0 0-107,5-1 0,0-1 1,0 0-1,3-1 1,1-1-1,0 0-169,1-1 0,0-2 0,1 1 0,1 1 0,1-1 0,0 1-589,-13 1 0,1 0 0,0 0 0,0-1 333,2 0 0,1-1 0,0 0 0,-1 1 221,1 1 0,-1 0 1,1 0-1,-1-1 1,2 0-1,1-2 1,-1 1-1,0 1-14,-3 1 1,0 1-1,-1 0 1,1 0 0,2 0-1,-1 0 1,1 0 0,-1 0 76,1 0 0,0 1 0,0 0 0,0 0 0,-1 1 0,0-1 0,0 0 0</inkml:trace>
  <inkml:trace contextRef="#ctx0" brushRef="#br0" timeOffset="34">16660 15354 8212,'-6'-7'-660,"-6"2"482,11 5 643,-4 0-220,5 0 1,1 0-70,3 0 0,4 0 21,9 0 1,2-2-110,6-2 80,5 3-43,8-5 1,2 6-58,5 0 1,12-4-288,9 0 1,-28-1 0,2 0 276,3 1 0,1 0 0,2-1 1,0-1 53,4 0 1,0 0-893,-1-1 1,1 1 818,0 0 1,-1 0 0,-4 0 0,-2-1-103,-1 1 1,-1 0 0,-3 0 0,-1 0-160,29-7 0,-7 2-87,-14 3 66,-13-3 226,-14 10-42,-12-10 229,-6 9 0,-7-3 194,-6 5 0,-7 0-414,-13 0 1,-7 5-33,-14 3 0,-12 8 241,29-8 1,-1 0 0,-2 3 0,-1 0-314,2-1 0,-1 1-759,-2 0 1,0 1 855,2 1 1,-1-1-1,-6 1 1,-1-1-18,0 0 0,1 1 1,-1-1-1,1 1-36,3-1 0,1 0 0,4-1 1,2-1 377,1 1 1,2-1-11,-26 5-243,16-3 168,14-1 1,23-8-86,11 5 0,13-5 371,8 1 1,6-4-188,11-4-23,7-3 234,8-5 1,-21 5 0,1 0-380,2-1 0,0-1 0,3 2 0,0-1-587,2-2 0,-1 0 386,3-1 1,1 1 57,-3 0 0,0 1 0,5-3 0,1 0-104,-4 2 1,-1 0-1,-1 0 1,-1 2-1022,-7-1 0,-2 1 1154,28-6 0,-7 7 0,-8 3 0,-5 3 0,-7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2.101"/>
    </inkml:context>
    <inkml:brush xml:id="br0">
      <inkml:brushProperty name="height" value="0.053" units="cm"/>
      <inkml:brushProperty name="color" value="#FF0000"/>
    </inkml:brush>
  </inkml:definitions>
  <inkml:trace contextRef="#ctx0" brushRef="#br0">2022 4291 7912,'-4'-12'2261,"-2"-1"-2222,0 1 0,1-2-321,-3-2 497,0 2 1,-5-3 485,1 9 0,-6 1-307,-3 3-165,-7 3 0,-4 1-9,-5 8-73,-6 9-764,4 7 989,-9 2 64,9 10-185,-3-4 0,7 5-114,6 0 1,7-5-103,14-3 0,2 1 365,6-1-1231,11 0 607,3-9 1,22-3 66,5-4-577,6-6 302,8 4 0,2-10 82,5 3-888,-5 3 1142,-8-5 0,-6 9 153,-6-3 405,-11 3 0,-4 7 111,-13 2 1,-12 5-272,-14 4 1,-8 6 36,-12 2 0,-4 3-92,0-7 0,-5 1 108,5-1 0,-1-2-104,5-6 1,11-8-1817,5-4 803,12-6 762,16-13 0,5-1 0</inkml:trace>
  <inkml:trace contextRef="#ctx0" brushRef="#br0" timeOffset="1">2556 4229 7894,'-13'0'0,"1"0"0,-1 0 1780,1 6 0,-1-4-162,1 7-1078,0 5 1504,5 5-1284,-4 11 1,8 2 20,-5 5 141,5 11-639,-3-2 0,6 14 333,0-2-2036,0-3 1394,0 0 0,0-10 224,0-4-1017,6-2 1,-3-5 336,5-5-669,-5-6 670,2-10 1,-3-2-3927,2-3 3423,-3-2 1,5-13 983,-6-6 0,0-5 0,0-6 0</inkml:trace>
  <inkml:trace contextRef="#ctx0" brushRef="#br0" timeOffset="2">2556 4316 7894,'0'-8'0,"0"-1"0,0 7 2530,-6-4-760,5 1-867,-5 3 1844,12-3-1292,-5 10 109,10 2-674,-4 11-518,5 1 1,2 8 31,3 2 1,-4 2-150,4 6 1,-2 2-803,2 2 1,-4-1 445,4 6 1,-3-2-1543,-2 1 1,-1-3-71,-3-9 0,-2-3-2485,-6-5 4198,0-6 0,-6-1 0,0-5 0</inkml:trace>
  <inkml:trace contextRef="#ctx0" brushRef="#br0" timeOffset="3">2531 4713 7894,'-20'0'0,"2"-6"1239,6 5-275,5-5-256,2 1 195,10-2-499,2 0 0,7-4 177,2 3-1125,4-3 468,5 4 1,-1-4-2738,1 3 2813,5-3 0,-3-7 0,3-2 0</inkml:trace>
  <inkml:trace contextRef="#ctx0" brushRef="#br0" timeOffset="4">3064 4390 7894,'-12'0'567,"5"-5"-231,1 4-142,6-10 1444,6 4-1032,1 0 0,9-4 127,1 2-56,5-2-231,-3 5-1181,0-5 613,5 4 0,-5-2 116,6 1-1899,0 0 1322,0 1 0,-5 0 142,1 3-1390,-6 3 1831,3-11 0,-6 6 0,1-7 0</inkml:trace>
  <inkml:trace contextRef="#ctx0" brushRef="#br0" timeOffset="5">3287 4316 7894,'-11'14'2377,"3"2"-1526,3 4 0,5 6 2290,0 3-2192,0 2 0,1 7 32,3-1 0,3 0-435,5 0 1,1 5-711,-1-1 1,-5 0 159,-3-3 0,2-1-2067,-2 0 0,0-5 2071,-4-3 0,0-9 0,0-2 0</inkml:trace>
  <inkml:trace contextRef="#ctx0" brushRef="#br0" timeOffset="6">5533 4242 8008,'-20'0'187,"1"0"-187,3 0 0,2 0 558,-10 0-313,11 0 1,-9 5 47,5 3 848,-5-2-671,8 5 0,-4-3 242,6 9-689,0-3 1,3 2 219,1-8-404,5 3 215,-2-4 0,6 1-367,3 1 1,4-5 260,9 4 1,-2-5-114,6 1 0,4 2 58,4-2 1,1 1-510,-1-1 0,-3-1 227,3 5 1,-7 1 62,-1 3 0,-7 0 577,-2 1 0,-5 5-185,-7 2 1,-2 2 351,-2-1 1,-8 3-209,-9-4 0,-2 2-41,-2-1 0,4-3-70,1-6 1,3-5-331,-4-3 0,10-2 1,-1-2 230,8-6 0,-2-1 0,6-5 0</inkml:trace>
  <inkml:trace contextRef="#ctx0" brushRef="#br0" timeOffset="7">5917 4291 7959,'-12'-7'179,"0"2"-179,-1-1 0,1 5 277,-1-3 1,1 4-98,0 4 0,-1 7 285,1 5 1,1 8-81,2 1 0,-2 4-360,3 4 1,-2 5 95,2-5 0,3 5-163,5-9 1,0-2-81,0-6 1,5-3 129,3-6 0,5-6-398,3-6 0,0-7 160,4-10 0,0-6-519,0-6 1,2-6 326,-5 2 0,-1-1 107,-3 1 0,2 2 50,-3 7 1,3 0 887,-6 4 0,-4 6 572,-1 5-228,-2 7 0,-6 7-183,0 12 1,-5 6-249,5 6 1,-4-3-189,4 3 1,0 2-127,4-2 1,0-2-691,0-6 1,1 1 366,3-6 1,4 1-1391,9-5 1,-2-5 1490,6-3 0,-1-8 0,5-3 0</inkml:trace>
  <inkml:trace contextRef="#ctx0" brushRef="#br0" timeOffset="8">6091 4316 7885,'-15'0'847,"2"0"-705,4 0 1200,2 0-261,-4 0-477,10 0 16,-5 0 0,7 0 70,4 0-410,7 0 0,3 0-65,6 0 0,-1-1 0,5-3 0,1 1 27,3-6 0,-2 5-27,2-4 1,-3 4-1,-1-4 0,-5 4 27,1-5 0,-6 7 188,2-3-107,-4 4-323,-6 1 0,4-6 0,-4 0 0</inkml:trace>
  <inkml:trace contextRef="#ctx0" brushRef="#br0" timeOffset="9">6265 4118 7885,'-7'-13'710,"-4"1"-17,9-1-135,-3 1-32,5 0 0,0 3 924,0 1-1112,0 5 0,1-1 431,3 8 0,-2 7-308,2 6 0,1 9 29,0-1 0,-1 12-113,-4 0 0,0 7-357,0-2 1,0 3 129,0-4 1,0 2-574,0-1 0,1-4-61,3 3 0,-1-9 1,5-7 99,2-7-1168,1-10 0,1-2 617,1-6 0,3-7-1116,1-6 1062,-1-5 661,-3-12 0,3 3 328,1-6 0,5 5 0,-3-2 0</inkml:trace>
  <inkml:trace contextRef="#ctx0" brushRef="#br0" timeOffset="10">6513 4390 8123,'8'11'642,"0"-2"1,-5 2-221,1-3 1,2 3 926,-2 1-447,0 1-1143,2 5 0,-4-4 207,7 2 0,-7-2-1255,2-2 0,2-3 255,-2-1 1034,0-5 0,2 8 0,1-5 0</inkml:trace>
  <inkml:trace contextRef="#ctx0" brushRef="#br0" timeOffset="11">6600 4167 7885,'-13'-7'816,"1"2"1,-1 5 255,1 0 1,4 0 121,-1 0-307,7 0-555,-4 0 0,13 4-2443,6 0 2111,-1 6 0,11-3 0,-3 5 0</inkml:trace>
  <inkml:trace contextRef="#ctx0" brushRef="#br0" timeOffset="12">7009 4229 7885,'-18'6'1052,"-1"-5"0,-6 10 185,0-3 0,5 3-575,-1 2 1,6-1-273,-2 1 0,5-5-125,3 0 1,0 0-427,5 5 0,0-5 201,4 0 1,5-1-1090,3 2 0,5 0 314,3-5 0,-1 2-48,6-2 0,-4-3 260,3 3 1,1-1 134,4 1 1,-5-2 759,1 2 0,-6 3-283,2 1 0,-7-1 457,-2 1 1,-5 5-263,1 3 0,-8 2 196,-5-1 0,-6 0-161,-1 4 1,-9 1 142,4-5 1,-5 2-1222,5-7 1,3 2 181,2-10 577,2 0 0,7-15 0,2-2 0</inkml:trace>
  <inkml:trace contextRef="#ctx0" brushRef="#br0" timeOffset="13">7468 4031 7853,'-7'-18'-463,"-4"0"-462,3-3 1379,-3 3-151,-2 0 1,1 5 3,0-4 298,-1 9-299,1 2 1,-1 6 162,1 0-23,0 0 0,3 6 217,1 2-451,0 9 187,1-4-120,-4 16 0,8-7 273,-5 11-276,5-5 0,-2 8-121,5-3 1,1 4 69,3 5 1,-1-4-286,5 3 1,0-2 122,5-2 0,-5 0-502,0 1 1,-1-3 257,1-1 0,2-4-327,-6-5 1,5-2-960,-5-2 1467,0-3 0,1-6 0,2 0 0</inkml:trace>
  <inkml:trace contextRef="#ctx0" brushRef="#br0" timeOffset="14">7170 4378 7853,'-19'0'1433,"1"0"-326,11 0-457,2 0 515,5-5-709,0 3 1,7-5-12,5 3 1,6 1-95,7-5 0,4 1-1659,0-1 959,5-3 0,-8 5-1441,3-2 1790,3-3 0,-6 4 0,4-5 0</inkml:trace>
  <inkml:trace contextRef="#ctx0" brushRef="#br0" timeOffset="15">7704 4341 7944,'-13'12'208,"1"6"1,5-4-209,3 2 739,3 4 0,1-5 52,0 6-701,0-1 75,0 5 1,1-6-1161,3-2 1,-1-3 36,5-2 958,0-5 0,5-2 0,-1-5 0</inkml:trace>
  <inkml:trace contextRef="#ctx0" brushRef="#br0" timeOffset="16">7729 4167 7944,'-13'-12'0,"1"-1"742,-1 1-19,6 0-58,-4 5-75,10 1-924,-4 6 1,10 2-1699,3 2 2032,3 3 0,7 10 0,2 3 0</inkml:trace>
  <inkml:trace contextRef="#ctx0" brushRef="#br0" timeOffset="17">8039 4291 7944,'-13'0'0,"1"0"0,-1 0 929,1 0-542,5 0 0,-4 2 210,3 2 117,-3 3-384,-2 5 0,5 0 111,0 1-505,5 5 1,-2-3 175,5 6-485,0-6 341,0 8 0,1-9-155,3 2 1,3-7 168,5-5 0,2 1-450,3 0 1,-3-3 161,2-6 1,-1-4-184,2-9 0,-3 4 161,2-4 0,-2 3 345,-2 2 0,-1-1 134,-2 1 0,0 4 620,-5-1-147,6 7 1,-7-4 67,5 6-389,-5 0 1,4 7-36,-3 6 0,-1-1-507,5 4 1,-4 0 217,4 0 0,1-2-875,3 2 0,0-2 896,1-1 0,5 5 0,1 1 0</inkml:trace>
  <inkml:trace contextRef="#ctx0" brushRef="#br0" timeOffset="18">8386 4043 7929,'-7'-14'1705,"2"-2"-1076,-1 9 0,5-1 492,-3-1-581,2 7 0,4-4-82,2 6 1031,-3 6-900,10 6 0,-4 7 51,5 6-476,1 0 1,-5 1-452,0 3 0,-3-1 259,3 5 1,-5-6-445,1 2 0,-3-3 381,-1-1 1,0 0-439,0 0 0,-1-6 169,-3-2 1,2-8-274,-2 0-170,-3-7 359,6 4 1,-5-8 290,6-2 1,6-1-57,2-3 0,4-3-132,5 2 1,-2 2 61,6-1 1,-5 4 170,5-4 1,-2 5-80,2-1 0,1 2 88,-5 2 0,-2 6 43,-7 2 0,-2 5 100,-6 3 0,0-1 290,0 6 0,-6-4-180,-2 3 0,-7-3 48,-2 3 1,-4-6-83,5-1 0,-1-2-943,5-7 425,-1 0 1,2-7 397,3-5 0,-3-6 0,4-11 0</inkml:trace>
  <inkml:trace contextRef="#ctx0" brushRef="#br0" timeOffset="19">8882 4291 7905,'-4'13'2473,"0"-1"-2061,0 0 526,4 1-567,0-1 0,-4 1 205,0-1-83,-1-5-214,5 4 1,0-4 142,0 5-3349,0-5 1389,0 4 1538,0-9 0,6 9 0,1-5 0</inkml:trace>
  <inkml:trace contextRef="#ctx0" brushRef="#br0" timeOffset="20">8882 4080 7873,'-12'-12'984,"5"5"-154,1-4-716,6 10 52,0-5-2239,0 6 2073,6 6 0,1 1 0,5 5 0</inkml:trace>
  <inkml:trace contextRef="#ctx0" brushRef="#br0" timeOffset="21">9068 3994 11231,'2'13'1400,"2"4"1,-1 2-1031,5 6 1,-4 1-432,4 3 0,-4 1 104,5 3 0,-5 3-739,4-3 1,-4-2-145,4-2 1,-3-3-756,3-1 1,-4-7 1594,4-6 0,1-5 0,3-7 0</inkml:trace>
  <inkml:trace contextRef="#ctx0" brushRef="#br0" timeOffset="22">9341 4266 7790,'-8'9'1615,"0"-1"-705,-1 0-510,3 5 1,-4-1 547,6 0 1,0-3-429,4-1 0,0 0-983,0 5 0,0-5 340,0 0 0,1-5-2615,3 1 2738,3-3 0,5-1 0,1 0 0</inkml:trace>
  <inkml:trace contextRef="#ctx0" brushRef="#br0" timeOffset="23">9391 3932 7790,'-13'-13'0,"1"2"1790,0 3-1141,-1-3 1,5 9 929,0-2 536,5 3-2490,-3 1 0,6 1 290,0 3 1,0-1-569,0 5 0,0 1 432,0 3 1,5 1 220,-1-1 0,5 6 0,-2 1 0</inkml:trace>
  <inkml:trace contextRef="#ctx0" brushRef="#br0" timeOffset="24">9465 4192 7790,'0'-7'-201,"0"-4"201,0 10 1260,0-10-793,6 9 1,1-7 746,5 5-816,1-1 0,2 1-113,5 0 0,2 0-80,11 4 1,-4-4-712,5 0 0,-6 0 417,6 4 0,-7 0-1120,2 0 0,-8 4 149,-5 0 1060,-7 5 0,-4-2 0,-5 6 0</inkml:trace>
  <inkml:trace contextRef="#ctx0" brushRef="#br0" timeOffset="25">9602 3932 7790,'0'-13'200,"0"6"504,-6-4 103,5 4-99,-5 0 513,6 2-851,0 5 1,0 5 175,0 4 1,4 9-151,1 6 0,-1 7-65,-4 6 0,4 0-113,0 0 0,2 5-90,-2-1 1,-3 0-90,3-3 1,2-3-195,-2-1 0,4-4-455,-4-5 0,6-6 81,-2-3-502,3-7 0,2-4 442,-1-5 0,0-5-484,1-4 0,-1-3 494,1-4 0,-1 0 187,0-4 0,1 5 392,-1-2 0,1-2 0,-1-1 0</inkml:trace>
  <inkml:trace contextRef="#ctx0" brushRef="#br0" timeOffset="26">9899 4155 7790,'0'-7'767,"0"1"6,0 6-49,0 0 196,6 0-598,-5 0 1,9 6-93,-6 2 0,4 3-25,-3 2 1,0 0-243,-1 4 0,-1-3 123,5 2 0,-5 2 48,1-1 0,2-1-128,-2-3 1,4-5-298,-4 0 0,6-5-271,-2 1 419,3-3 1,2-1-136,-1 0 1,4-5 92,1-3 1,0-3 168,-5-2 1,5 1-119,-1-1 1,1 2 630,-5 3 0,-4-2 111,1 6 1,-5 0 1358,4 4-1126,-5 0 1,2 2-355,-5 2 1,4 4 181,0 9 0,1 3-273,-5 9 0,4-1-140,0 5 1,6 4-26,-2 4 1,3 5-295,1-5 1,-1 5-61,-2-5 0,-4 0-25,-5-4 1,-1 1-513,-3-1 1,-6-5 343,-11-3 1,-5-7-348,-11-2 1,-5-5 232,1 2 1,-6-9-2348,2-4 2598,-3-13 1,-8-11 0,0-11 0</inkml:trace>
  <inkml:trace contextRef="#ctx0" brushRef="#br0" timeOffset="27">1650 7404 8053,'0'-31'1182,"-6"-5"0,5 9-947,-3-1 1,3 6 10,1 1 1,0 6 2371,0-2-1908,0 9 0,-5 4 442,1 8 0,-1 4-523,1 9 1,1 7 415,-5 10 1,1 3-105,-2 4 1,0 9-317,5 8 1,-6-2-486,2 2 0,1 0 147,-1 4 0,3-4-259,-3 0 0,1-6 73,-1 2 0,2-13-691,6-4 0,-4-12-1081,0 0 48,0-14 0,5 0-507,4-11 0,-3-6 1119,7-2 0,-5-8-657,4-5 0,-1-2 1068,1-2 1,2-6 599,-6-2 0,6-3 0,-4-1 0</inkml:trace>
  <inkml:trace contextRef="#ctx0" brushRef="#br0" timeOffset="28">1662 7293 8053,'0'-13'3315,"0"1"-1722,0 5-584,0 1 1,6 6 585,2 0-1085,3 11 1,3 3 576,2 11 1,4 5-515,5 3 1,-5 3-440,1 1 1,0 6 126,3 3 0,0 6-1110,-3 2 1,-4-5 666,-4-3 1,-2-6-1447,-3 1 1,2-8-930,-6-4 53,0-8 2504,-9-3 0,-2-11 0,-6-2 0</inkml:trace>
  <inkml:trace contextRef="#ctx0" brushRef="#br0" timeOffset="29">1600 7603 8040,'-18'0'0,"5"0"2152,0 5-1480,2-3 1,10 4-136,-3-1 2389,2-4-1911,2 4 0,11-5 5,6 0-565,5 0-199,3 0 1,1 0-2673,3 0 1736,3-5 1,5 2 679,0-5 0,6 5 0,1-2 0</inkml:trace>
  <inkml:trace contextRef="#ctx0" brushRef="#br0" timeOffset="30">2618 7429 8259,'-6'-7'86,"5"2"338,-5 5-215,6 0 0,-1 0 64,-3 0 750,2 0-576,-3 11 1,5-2 190,0 12-688,-6 5 82,5 0 0,-9 10-419,6-3 294,0 3 1,3-3-543,-4 0 0,4-7 362,-3-1 1,3-6-1268,1-6 1139,-6-1 1,5-6 400,-4-6 0,4-11 0,1-9 0</inkml:trace>
  <inkml:trace contextRef="#ctx0" brushRef="#br0" timeOffset="31">2605 7454 7999,'0'-7'1612,"0"1"-1044,0 6 276,0 0-468,0 6 1,6 1 556,2 5-580,3 6 0,5-3-850,1 6 1,5-2 398,-1 2 0,2 2-2371,2-2 2469,5-3 0,-3 5 0,3-3 0</inkml:trace>
  <inkml:trace contextRef="#ctx0" brushRef="#br0" timeOffset="32">3238 7293 7961,'-6'-7'3265,"5"1"-2763,-5 6 805,6 0-819,0 0 0,0 6 232,0 2 177,0 8-505,0 4 0,6 10-997,2 3 443,-2 3 0,5 1-340,-3 0 0,-1 5 387,1-1 1,-1-1-1386,1-7 1,2-3 783,-6-5 0,0-10-1531,-4-2 2247,0-9 0,6-4 0,1-7 0</inkml:trace>
  <inkml:trace contextRef="#ctx0" brushRef="#br0" timeOffset="33">3275 7193 7961,'0'-7'530,"6"-4"0,-4 9 53,7-7 1,-1 5-172,4-4 1,6 5 20,3-1 0,4-1-92,4 0 1,-3 1-149,3 4 0,-4 0 30,-5 0 0,-2 2-365,-5 2 1,-5 0 31,0 8 0,-7-1-120,-1 10 0,-9 0-94,-8 4 0,-5 1 164,2 3 1,-4-5 13,-1 1 0,2 0 75,2-4 0,3-3 58,6-2 1,1-2-39,3-2 0,2-3 145,6-1 0,6-5-173,2 1 0,8-3 8,5-1 1,7 0-58,1 0 1,4-4 59,-4 0 1,0 0 156,-5 4 1,1 0-143,0 0 0,-6 5 440,-2 4 1,-9 3-173,-4 5 1,-2-2 153,-2 5 1,-6 0-54,-2 0 0,-7 4 10,-2-4 0,-5-2-586,1-1 1,-1 1 203,2-2 0,-2-5-891,5-7 1,1-2 50,3-2-1541,1 0 2437,-1-6 0,6-6 0,2-7 0</inkml:trace>
  <inkml:trace contextRef="#ctx0" brushRef="#br0" timeOffset="34">4416 7268 9242,'0'-7'2461,"0"1"-2095,0 6 1,-4 2 467,0 2-547,0 3 0,3 5-273,-4 1 0,4-1-101,-3 0 0,-2 5-545,2-1 1,-1 5 490,1-4 1,2 1-844,-2-2 0,3-2 430,1 2 1,0-2-194,0-1 0,0-5-142,0 0 889,0-5 0,-6 8 0,-1-4 0</inkml:trace>
  <inkml:trace contextRef="#ctx0" brushRef="#br0" timeOffset="35">4503 7268 7893,'-7'-7'2022,"2"-4"-1302,-1 9-552,5-9 156,-5 10 0,6-4 815,6 16-662,1-3 1,5 11 192,1-2-837,4 2 186,-3 6 0,10-5-1313,-4 1 950,-2 0 1,6-1-2643,-4 1 2986,-2-6 0,6 9 0,-5-5 0</inkml:trace>
  <inkml:trace contextRef="#ctx0" brushRef="#br0" timeOffset="36">5669 7020 7899,'-18'-13'0,"5"1"713,-11 5-365,10 2 1,-9 5 154,2 0 618,-2 5-676,-2 2 0,-4 11 382,0 3-366,0 7 0,4 6 110,1 7 1,4-3-185,4 4 0,7 1-280,5-2 1,3 0 122,1-4 0,11-1-235,5-3 0,8-4 118,5-8 0,7-3-749,5-6 0,6-1-409,-2-2 1,4-4-3175,0-5 4219,1-5 0,1 0 0,-3-4 0,-4-4 0,2 0 0,1-4 0</inkml:trace>
  <inkml:trace contextRef="#ctx0" brushRef="#br0" timeOffset="37">6612 7454 8880,'-7'0'1859,"2"0"-1189,5 0-345,0 0 1,4-7-221,0-5 1,6-2 76,-2-7 0,4-1-351,5-7 0,-3-3 180,2-5 1,2 1-220,-1 3 1,-1-1 144,-3 5 0,-1 1-250,0 8 385,1 2 256,-1 11 0,-1 8 12,-3 12 1,-2 6-109,-6 10 0,5-2 115,4 6 1,-2 1-25,1 3 1,0-6-674,5-2 1,-1-2 263,0-3 0,1 0-1332,-1-4 1,6-3 1417,3-9 0,2 3 0,2-4 0</inkml:trace>
  <inkml:trace contextRef="#ctx0" brushRef="#br0" timeOffset="38">8076 6722 7992,'0'-25'378,"0"0"-153,0 6 171,0 1 244,-6 6 1,-2 5-208,-8 3 1,0 13 438,-4 8 1,-5 16-359,-4 8 1,-1 13-226,1 8 1,15-28 0,2 1-332,-3 4 0,1 1 0,-1 2 0,1 1 156,1 2 1,1 1-1,0 0 1,2-1-437,3-1 1,1-1 0,2-2-1,1-1 231,1 0 0,0-1 0,8 28-1487,6-9 1,9-11 1577,12-18 0,1 0 0,12-14 0,1-8 0,1-10 0</inkml:trace>
  <inkml:trace contextRef="#ctx0" brushRef="#br0" timeOffset="39">8771 7045 8013,'-13'0'1840,"1"0"-1349,-1 0 0,6 6 151,3 7 0,3 6 33,1 10 427,0 8-658,5 2 1,2 10 224,6 1-2107,-1 0 1492,1-1 0,-1-2-1003,0-6 899,1 1 0,-1-12-1044,1-5 0,-5-4 617,0-5 1,-4-8-2304,5 1 2780,-7-7 0,4-7 0,-6-2 0</inkml:trace>
  <inkml:trace contextRef="#ctx0" brushRef="#br0" timeOffset="40">8522 6945 8285,'6'-7'-544,"2"2"1673,9 5 0,8 0-460,8 0 1,9 0-185,8 0 1,9 3-393,7 5 0,3 0-235,-7 9 0,-2 2 185,-11 2 0,-10 4-165,-6 3 1,-12 4 44,-9 5 0,-8 2-85,-12 2 1,-7-1 64,-14 6 0,-7-2-34,-5 1 0,-2-6 57,2-6 1,2-7 37,-2-1 0,3-3-537,5-10 0,4 2 270,9-10 1,3-1 302,9-7 0,2-2 0,6-2 0,0 3 0</inkml:trace>
  <inkml:trace contextRef="#ctx0" brushRef="#br0" timeOffset="41">9813 7330 7907,'-7'0'679,"-4"0"-744,9 0 149,-9 0 0,10-2 130,-3-2 0,2 2 42,2-7 0,2 1 137,2-4-554,3-1 180,5-5 1,-1 3 206,-2-6-379,2 1 177,-5-5 1,7 0-126,-1 0 83,1 1 0,-1-1 72,0 0 0,-3 4 41,-1 1 0,0 4-9,5 0 0,-5 2-7,0 2 0,-4 1 246,5 2-138,-7 4 105,9 5 0,-8 0-4,5 0 0,-5 5 110,1 4 0,2 2 83,-2 1 0,6 5-125,-2-1 1,2 5-293,-2-5 1,3 6 125,-3-1 0,3 3-697,2 0 0,-5-3 355,0 0 0,0-6-517,5 1 1,-5 2 108,0-1 560,1-6 0,-3 0 0,0-4 0</inkml:trace>
  <inkml:trace contextRef="#ctx0" brushRef="#br0" timeOffset="42">11090 6759 7901,'6'-7'1255,"-3"2"-572,5 5-419,-5 0 0,4-4 536,-3 0-119,-3-1-815,5 5 172,-6 0 1,-5-1-360,1-3 0,-5 3 249,0-4 0,-2 3-233,-1-2 0,0 1 135,-1-5 1,-3 5 20,-1-1 1,1-2 209,3 2 0,1-2-130,-1 2 1,1 3 154,0-3 0,3 1-93,1-1 103,0 3 0,-5-5-59,1 6 0,4 6-79,-1 2 1,2 4 114,-1 5 0,-3-2-4,3 6 0,1 1 230,-1 7 0,4-3-86,-5 3 1,5 2 236,-4 2 1,5 3-139,-1 2 1,3-5 88,1 0 0,0-2-48,0 2 1,1 2-14,3-6 1,3-2-189,5-6 1,1 1-164,-1-5 0,2-1-345,3-3 1,-2-5 305,5 0 1,-4-5-667,0 1 1,2-3 357,-1-1 0,3-1-277,-3-3 0,4-3 196,-5-5 1,1-2-1373,-5-3 1811,0 3 0,1-9 0,-1 4 0</inkml:trace>
  <inkml:trace contextRef="#ctx0" brushRef="#br0" timeOffset="43">10904 7069 7907,'-19'0'1576,"1"0"-975,6 0 1,3 0 91,1 0-179,5 0 34,-2 0-148,16 0-470,3 0 104,16-5 1,-2 2 205,5-5-1001,0 0 602,-2 1 1,4-4 158,-6 2 0,5-2 0,-2-1 0</inkml:trace>
  <inkml:trace contextRef="#ctx0" brushRef="#br0" timeOffset="44">11773 6921 7224,'0'8'300,"0"0"806,0 0-681,0 5 1,1-1 332,3 1-471,3 4 0,1-3 144,1 3 0,-1 1-162,4-2 0,1 1 243,-1-5 1,-1-4-89,-3 1 0,3-7 111,-2 3 1,-2-4-126,1-1 0,-4-1-214,4-4 1,-5-1 246,1-7-456,3 1 0,-6-1-168,4 1 0,-3 0-275,2-1 0,-1 1-946,6-1 1,-5 1 674,4 0 1,0-2-2126,5-3 2852,-1 3 0,0-15 0,1 3 0</inkml:trace>
  <inkml:trace contextRef="#ctx0" brushRef="#br0" timeOffset="45">12554 6660 7953,'0'-7'278,"0"0"132,0 3 0,6 1-8,2-5 192,9 5-275,2-8 1,7 9 464,3-7-494,3 7 1,5-8-380,0 6 0,0-4 162,1 3 1,-3-3-745,-2 4 1,-4 0 462,-8 4 1,-3 0-2277,-6 0 2484,-5 0 0,-7 0 0,-7 0 0</inkml:trace>
  <inkml:trace contextRef="#ctx0" brushRef="#br0" timeOffset="46">12666 6672 7953,'-13'13'0,"2"-1"0,3 1 0,3 5 0,5 2 0,0 9 0,0 4 1771,0-2 0,0 6 752,0 0-1846,5 0 1,-2 6 42,5-6-753,-5 0 72,8 1 1,-10-5 348,4 0-1584,-4 0 919,-1-2 1,0 0 254,0-6-2940,-6-6 1890,5-1 1,-6-11 1071,3-3 0,-3-3 0,-5-1 0</inkml:trace>
  <inkml:trace contextRef="#ctx0" brushRef="#br0" timeOffset="47">12604 7069 7953,'0'-19'971,"1"1"-527,3 6 0,7-1-113,6 1 0,5 4-5,-1-1 0,8 1-55,4-4 0,8 3-2640,5 1 2369,2 0 0,1-4 0,1-1 0</inkml:trace>
  <inkml:trace contextRef="#ctx0" brushRef="#br0" timeOffset="48">13423 6350 7997,'12'0'1300,"-5"0"-804,4 6 1,0 3 223,6 12 759,5 5-1251,2 22 1,3 5 608,-13-21 1,1 2-697,-2 0 0,0 1 1,-3 2-1,-1 0-176,0 0 1,-1 0-1,-4 0 1,0 0 52,-1-2 1,-2 0-1,-12 34-1165,-10-3 0,7-34 0,-3 1 1147,-5 1 0,-2 2 0,-3 4 0,-2 1 0,-6 3 0,1 0 0</inkml:trace>
  <inkml:trace contextRef="#ctx0" brushRef="#br0" timeOffset="49">14403 6796 7903,'-7'0'612,"-3"-1"1,5-2 235,-2-1-578,4 0 1,-4 5 59,3 4 274,3-4-296,-10 10 0,9-3-111,-2 9 0,-2-2-173,2 6 56,-5-1 1,6 1-1238,-5 0 797,5-6 0,-7 7-1602,6-6 737,-6 1 1225,9-10 0,-10-2 0,4-5 0</inkml:trace>
  <inkml:trace contextRef="#ctx0" brushRef="#br0" timeOffset="50">14415 6772 8486,'7'0'758,"4"0"1,-8 0-227,5 0-1726,0 5 827,5 2 0,-1 1 367,0 1 0,6 4 0,2 7 0</inkml:trace>
  <inkml:trace contextRef="#ctx0" brushRef="#br0" timeOffset="51">15172 6449 7903,'-13'-12'0,"6"5"1214,-4-4-847,10 10 0,-10-5 1850,3 6-1474,-3 6 0,-6 7 156,1 12 1,-6 7-393,1 9 0,-1 9-119,1 8 0,-1 2-425,6 2 1,0 6-54,12-33 0,0 0 0,-1 31 124,5-4 1,7-5-941,5-8 1,7-7-282,10-1 0,3-15-2409,5 3 3596,6-11 0,-3-1 0,5-6 0,2 1 0,1 3 0</inkml:trace>
  <inkml:trace contextRef="#ctx0" brushRef="#br0" timeOffset="52">15966 6610 7911,'-11'20'0,"2"-2"1608,-9 5-1010,6 3 0,0 14 76,-1 6-1567,1-1 1337,-1 10 1,-2-1 187,3 0-1125,-3 0 434,8-10 1,0 1 300,3-8 1,2 1-563,2-14-1192,0 4 980,0-20 0,2 3-1744,2-11 2276,-3 0 0,10-16 0,-4-5 0</inkml:trace>
  <inkml:trace contextRef="#ctx0" brushRef="#br0" timeOffset="53">15991 6548 12752,'12'20'3402,"0"9"-2660,1-3 0,3 11-263,1 0-302,5 6 0,-3 5-374,6 6 0,-2 0-52,-2-5 1,1-5-1142,-5-2 0,-1-4 978,-3 0 1,-6-7-3328,-3-2 3739,-3-8 0,-1-9 0,0-6 0</inkml:trace>
  <inkml:trace contextRef="#ctx0" brushRef="#br0" timeOffset="54">15953 6995 7911,'-12'0'2256,"5"-6"-1180,1 0-681,6-7 0,6 5-248,2 0 0,9 3 34,3-3 0,5 4-853,4-4 0,3 5 135,5-1 537,0-3 0,6 6 0,1-5 0</inkml:trace>
  <inkml:trace contextRef="#ctx0" brushRef="#br0" timeOffset="55">16859 7020 7895,'0'7'449,"0"-2"0,0-3 95,0 2-314,0-3 64,0 5 1,1-6 186,3 0-41,-2 0-245,9 0 0,-4-10-150,5-3 1,1-4 99,-1-4 0,0 0-205,1-8 0,-1 2 40,1-2 1,-1 1 87,0-5 1,5 6 207,-1-2 1,-3 4-120,-5 4 0,0 3 52,5 6 0,-5 5-92,0 3 1,-4 4 67,5 4 1,-1 7 25,4 6 1,1 5 95,-1-2 0,1 8-170,-1 1 1,2 0-174,2-5 1,-2-3-216,3 0 0,-4-6 174,0 2 1,-1-4-2340,1 0 2416,-1-6 0,6 4 0,1-4 0</inkml:trace>
  <inkml:trace contextRef="#ctx0" brushRef="#br0" timeOffset="56">18137 6486 7944,'-13'-6'0,"5"-4"0,0 6 1068,-1 0-416,-8 4 309,-3 0 122,-5 5-649,1 8 1,-8 13 477,-5 11 1,-1 7-651,-3 10 0,4-3 410,4 2 0,5 3-243,12-3 1,5-4-284,11-8 0,11-8 32,5-4 0,12-8 57,5-5 0,8-6-533,5-2 0,2-5 252,2 1 1,-1-7 45,1-1 0,-1-4 0,1 1 0,0-4 0,-1-4 0</inkml:trace>
  <inkml:trace contextRef="#ctx0" brushRef="#br0" timeOffset="57">18918 6685 7922,'-5'-13'238,"3"5"320,-2 0-156,3 5 633,1-8-645,0 10 0,0-3 1,0 8 0,0 4-41,0 9 0,4 0-12,0 4 0,2 3-80,-2-4 1,-2 4-171,7 0 1,-2-3 18,1 0 0,3-6-52,-3 2 0,-1-4 66,1 0 0,1-6 8,3-3 0,-4-3 112,1-1 1,-1-1-100,4-3 0,1-5-145,-1-7 1,0-4-139,1-4 1,1-2-379,2-3 0,-2 2-1063,3-2 0,-4-1 1582,0 1 0,5 0 0,1 4 0</inkml:trace>
  <inkml:trace contextRef="#ctx0" brushRef="#br0" timeOffset="58">19625 6387 10793,'4'14'1610,"1"3"0,0 3-863,-1 9 1,3 4-295,6 9 1,-2 6-800,-3 6 0,3-1 250,-3-3 0,2-2-878,-2-2 1,2-5-17,-6-8 1,0-4 989,-4-8 0,0-3 0,0-6 0</inkml:trace>
  <inkml:trace contextRef="#ctx0" brushRef="#br0" timeOffset="59">19576 6338 7925,'12'0'542,"2"0"146,2 0 1,5 0-266,8 0 0,12 5-33,9 3 0,13 9 759,4 4-1186,-1 2 1,-33-10-1,0 0 189,25 16 1,-10 4 93,-11 9 1,-12 0-390,-13 4 0,-12-2 158,-12-3 0,-13-1-28,-12 6 1,-11-6-245,19-19 1,0-1 0,-32 13-121,-1-4 1,29-16 0,0 0-86,0 0 1,0-1 0,-21 6-563,13-6 1,9-5 1023,11-7 0,1-4 0,7 0 0,4 0 0</inkml:trace>
  <inkml:trace contextRef="#ctx0" brushRef="#br0" timeOffset="60">20630 6077 8002,'30'11'1654,"2"-3"-1009,11 21 0,1-1 44,6 13-1194,-1 3 1,-6 11 1438,-6 3 0,-11 4-347,-9 5 1,-16-4-631,-9 3 1,-4-32 0,-4 0 79,-3-1 1,-3 0 0,-1 2 0,-2-1-736,-2-3 0,0 0 0,1 1 1,0-1 697,-3-4 0,0 0 0,1 0 0,-1 0 0,0-2 0,0-1 0,2 1 0,-1 0 0</inkml:trace>
  <inkml:trace contextRef="#ctx0" brushRef="#br0" timeOffset="61">21647 6474 8757,'-7'-7'1209,"-4"2"1,5 6-607,-7 3 257,1 9-494,-1 6 0,1 7-976,0 3 477,-1-3 1,-3 10-365,-1-3 1,2-3 321,7-1 0,-2-4-935,6-4 0,-4-3 190,3-6 920,1-5 0,4-2 0,0-5 0</inkml:trace>
  <inkml:trace contextRef="#ctx0" brushRef="#br0" timeOffset="62">21685 6400 9545,'1'8'2758,"3"0"-2229,-3 6 1,11 0-807,-4 2 0,3 4 216,1 0 1,1-1-367,-1 2 1,5 0 426,-1 4 0,6-1 0,-3 1 0</inkml:trace>
  <inkml:trace contextRef="#ctx0" brushRef="#br0" timeOffset="63">22590 6139 7949,'-18'-5'2101,"4"3"1,-5 4-1208,3 10 55,-4 6-528,-10 18 1,-6 4 759,-5 14-2114,20-24 1,0 2 1086,2 1 0,1 2 0,0 2 0,0 1 204,1-1 1,1 0-115,3 1 1,2-1-1,-2 26-854,9-5 0,15-13 471,10-7 0,15-8-1729,13-9 0,8-5 1868,9-8 0,-30-2 0,1-2 0,2-2 0,0 0 0,1 0 0,-1 0 0</inkml:trace>
  <inkml:trace contextRef="#ctx0" brushRef="#br0" timeOffset="64">23111 6387 8079,'-7'0'2664,"-4"0"-2062,10 0 1,-5 2-179,6 2 0,0 8 363,0 9 1,0 8-263,0 4 1,5 8-798,-1 5 1,0 2 66,-4 1 0,0 0-17,0-4 0,0-2-876,0-6 1,0-5 603,0-3 1,0-9 493,0-3 0,-6-9 0,-1-2 0</inkml:trace>
  <inkml:trace contextRef="#ctx0" brushRef="#br0" timeOffset="65">23111 6350 8070,'6'-12'547,"-4"3"-469,7 1 878,-1 5-574,10-2 1,-3 1 798,6 0-772,5-1 1,0 5-129,3 0 0,0 5-47,-4-1 0,1 5-425,-9 0 0,-2 2 241,-7 1 1,2 5-357,-6-1 1,-1 6 252,-8-1 0,-3 1-316,-8-1 0,-4 2 54,-4-2 0,0 1 84,3-2 0,-1 0 113,6-4 0,-1-3-93,5-1 29,5 0 0,1-9 95,6 5 0,3-5 118,5 1 1,2-2-72,11-2 1,-1 4-48,5 0 0,3 1 158,-3 0 0,2 0-134,-6 3 0,-3 3 200,-2-2 1,-7 6-47,-5 1 0,-4 2 61,-4-1 0,-5-2-86,-7 6 1,-3-6 56,-6 1 0,0-2-324,0-2 0,0 1-339,0-1 0,6-5-1273,3-3 1813,2-2 0,1 3 0,1 2 0</inkml:trace>
  <inkml:trace contextRef="#ctx0" brushRef="#br0" timeOffset="66">23955 6486 8023,'-13'0'73,"5"2"-74,0 2 0,4 1-195,-5 4 1680,7 2-938,-9-4 1,8 9-254,-5 1-257,5 5 1,-4-8-834,3 2 0,2 2 399,-2-1 0,-1-1 398,1-4 0,-6 1 0,3-1 0</inkml:trace>
  <inkml:trace contextRef="#ctx0" brushRef="#br0" timeOffset="67">23942 6462 7900,'7'0'1568,"-1"0"1,-1 4-763,4 0-891,-4 6 156,6-4-885,-4 7 622,11 5 0,-4 1 192,2 6 0,4 0 0,-1-1 0</inkml:trace>
  <inkml:trace contextRef="#ctx0" brushRef="#br0" timeOffset="68">24910 6375 7939,'-6'-24'2686,"-2"4"-2238,-3 2 696,-1 5-462,-6 7-316,-1 0 0,-12 6 358,-2 0 1,-8 7-268,-5 5 1,-2 6-318,-2 7 0,8 1 34,5 3 1,10-1-140,11 5 1,8-4-36,3 4 1,7-2-66,6 3 1,7-4-669,14-5 1,10-1 420,10 1 0,5-5-1547,4-4 0,3-6 1859,-3-2 0,-1-1 0,3 1 0,-1-4 0,-1-2 0</inkml:trace>
  <inkml:trace contextRef="#ctx0" brushRef="#br0" timeOffset="69">25704 6486 7912,'-12'0'288,"-1"0"-139,1 0 1,-1 0 685,1 0-481,0 6 0,-1 1-192,1 5 1,-1 5 4,1-1 1,1 5-847,3-4 0,-2 3 384,6-3 1,0-1 294,4-3 0,-6-1 0,-1 0 0</inkml:trace>
  <inkml:trace contextRef="#ctx0" brushRef="#br0" timeOffset="70">25729 6462 11567,'12'12'612,"1"0"1,-1-2-1807,0 2 0,5-2 157,-1 7 1037,7 2 0,-4 0 0,6 6 0</inkml:trace>
  <inkml:trace contextRef="#ctx0" brushRef="#br0" timeOffset="71">26771 6251 7973,'0'-20'2679,"-4"-2"-2267,0 6-184,-1-1-225,5 5 0,0 0 5,0-1 822,0 1-511,0-1 0,0 5-154,0 0-40,-5 5 0,1-2-685,-9 5 0,4 1 16,-8 3 1,-2 3-50,-2 5 0,-2 2 264,-2 3 0,0 2 317,0 6 1,0 5-196,1 3 1,-5 3 462,0 1 0,0 0-97,4 1 1,2 0 131,2 4 0,-1 0 569,5 4 1,-2-2-348,7-3 1,-2-2 418,10 2 1,0-4-381,4-4 1,1-6-278,3-7 1,3-5-24,5 2 0,5-3-424,-1-2 0,7-5 4,-3-3 1,4-2-106,0-2 1,5 0-1589,0 0 0,-4-5 109,-4 1 1752,-1-5 0,0-4 0,-2-6 0</inkml:trace>
  <inkml:trace contextRef="#ctx0" brushRef="#br0" timeOffset="72">26337 6660 7916,'-7'-5'423,"1"2"52,6-5 0,2 3-158,2-3-592,3 5 245,11-2 1,2 1 445,9 0-210,3-6 1,12 7-207,6-5 0,-1 0 0,6-5 0</inkml:trace>
  <inkml:trace contextRef="#ctx0" brushRef="#br0" timeOffset="73">27329 6090 7998,'12'0'0,"1"0"0,-1 1 1717,1 3-1100,5 8 1,-1 11 646,4 10 1,1 7-598,-5 13 0,-2 11-841,-10-28 0,-2 2 1,0 0-1,0 0 287,-2 3 0,-2 1 1,-2-4-1,-3 1-213,-1 0 0,-2 0 0,-3 0 0,-4-2 110,-5 1 0,-3-2 1,-1-1-1,-1-2-10,-4-1 0,-2-2 0,-4 2 0,-1-2 0,-1-2 0,0 1 0</inkml:trace>
  <inkml:trace contextRef="#ctx0" brushRef="#br0" timeOffset="74">26808 6176 7941,'-7'-5'7,"-4"3"690,10-3-430,-10 5 0,8 0 181,-5 0 1,4 0 321,-5 0-352,1 0 0,-4 0-79,-1 0 0,1 0-115,-1 0 0,1 0-76,0 0 1,-5 0-110,0 0 1,-5 0-490,2 0 1,-4 4 337,-1 0 1,1 5-679,-1-5 0,0 4 320,0-4 1,5 4-244,-1-4 1,6 2 213,-2-2 0,8-3-348,0 4 485,1 1 331,1-4 93,2 3-62,5-5 0,1 0 478,3 0-315,-3 0 1224,5 0-615,-6 0-138,0 0 0,0 6-188,0 2 1,0 3-84,0 2 1,0-1-196,0 0 1,0 6 52,0 3 0,-4 8 71,0 4 0,-6 4-58,2 5 1,-3-3 120,-2 7 1,0-2-77,-4 2 1,3 0 62,-2-4 1,2-2-154,2-7 1,3-3-23,1-5 0,5-6-261,-1-2 197,3-3-93,1-8 1,1 0 14,3-6 1,-1 0-108,5 0 1,-4-6-4,5-2 1,-1 1 123,4-1 0,-3 4-102,-1-4 0,0 1-91,5-2 1,0-2-571,4 3 1,-3 1 341,2-1 1,4 4-1140,0-4 1,1 3 137,4-3 1383,-3 5 0,8-8 0,-5 4 0</inkml:trace>
  <inkml:trace contextRef="#ctx0" brushRef="#br0" timeOffset="75">26411 6573 7948,'-8'-4'0,"-1"0"0,7-2 0,-2 2 0,4 3 0,4-3 0,4-2 3009,9 2-2335,2 0 0,11 3-676,3-3 1,4 2 1,5-2 0,7-3 0,8 0 0</inkml:trace>
  <inkml:trace contextRef="#ctx0" brushRef="#br0" timeOffset="76">26349 6921 7892,'-7'0'1579,"2"0"-1129,-1 0 792,5 0-759,-5 0 0,13 0 225,5 0-509,6 0-10,7 0 0,1 0 135,3 0-1825,3 0 1324,5-6 0,12-1 0,2-5 0</inkml:trace>
  <inkml:trace contextRef="#ctx0" brushRef="#br0" timeOffset="77">1737 9897 8325,'-13'-7'1051,"1"2"1450,5 10-1627,2 8 1,5 7 2108,0 9-2063,0 3 0,5 12-216,3 6 0,3 5-576,2 7 1,-1-6 77,1-2 1,-1-3 84,0-1 1,1-4-633,-1-4 1,1-11 264,-1-10 0,-4-10-2264,1 2 1122,-1-9 0,0 0-552,0-8 0,-5-9 196,1-7 0,-2-5 1030,-2-4 1,-2-3-194,-2-5 0,-3-6 737,-5-2 0,-1-9 0,1-2 0</inkml:trace>
  <inkml:trace contextRef="#ctx0" brushRef="#br0" timeOffset="78">1774 9947 8294,'0'-25'-344,"0"6"0,-4 1 2201,0 5-1225,0 1 1,5 5 537,3 3 1,3 2-505,5 2 0,6 10 388,3 3 1,-2 7-405,2 1 1,1 4 8,7 4 0,-3 2 27,3 6 1,1 1-195,-1-1 1,0 0-221,-4 0 0,-1-1-16,-4-3 0,2-2 120,-5-7 0,1-4-104,-2-4 0,-6-8-224,2-3 1,-8-5 153,1-5 1,0-8 307,-1-12 1,-1-5-237,-7-8 1,-2-4-65,-2-4 1,-3-3-760,3-5 0,-3 3 253,-2-3 1,5 4-1507,0 5 1,5 1 901,-1 3 0,3 7-3747,1 1 4647,0 6 0,0 5 0,0 5 0,0 6 0</inkml:trace>
  <inkml:trace contextRef="#ctx0" brushRef="#br0" timeOffset="79">2568 9599 8581,'-12'-12'1394,"5"0"-463,-4 5-120,9-4-176,-3 9 1457,5-3-1339,0 10 1,0 9 55,0 11 279,0 11 1,5 13-35,3 9-2376,-2 8 1568,-1-29 0,1 1 0,-3 0 0,1 1 146,2 2 1,0 1-670,-2-4 1,-1 1 227,3-2 1,-1 0 0,2 29-1073,6-8 1,-1-10 848,0-10 0,-3-5-647,-1-13 0,-4 0-203,4-16 1,-5-1-1009,1-8 1,-2-3 1083,-2-8 1046,-6-4 0,-1-10 0,-5-2 0</inkml:trace>
  <inkml:trace contextRef="#ctx0" brushRef="#br0" timeOffset="80">2531 9587 8045,'0'-7'877,"0"2"1,5 3 259,3-2 0,1 3-495,3-3 0,-1 2 457,10 2 1,1 0-484,7 0 1,-2 6-347,7 2 0,-7 4-28,2 5 1,-8-2-179,-5 6 1,-7 4-95,-5 3 1,-4 7-115,-4-2 0,-10 7-306,-11 1 1,-1 2 269,-7-2 1,1-3-1020,-1-1 1,3-6 96,5-6 1102,0 0 0,0-6 0,0-1 0</inkml:trace>
  <inkml:trace contextRef="#ctx0" brushRef="#br0" timeOffset="81">3263 10158 8116,'0'6'4034,"-6"0"-4213,5-6 0,-5 1-238,6 3 3692,0-2-2148,6 3 0,1-5-10,5 0-1286,6 0 225,1 0 0,6 0 196,0 0-2867,5-5 1820,2 3 0,9-13 795,1 3 0,10-9 0,-1 2 0</inkml:trace>
  <inkml:trace contextRef="#ctx0" brushRef="#br0" timeOffset="82">4528 9649 8229,'0'-19'1742,"0"1"1,-4 1-938,0 1-1084,0 5 267,-2 0 1,-1 5 1365,-5-2-839,-6 2 1,-1 6 172,-6 0 1,-6 13-184,-2 7 0,-3 11 18,-1 10 0,4 6-435,0 11 0,6 0 17,12-26 1,1 2 0,1 0 0,1-1 143,-9 34 1,9-7-315,8-6 0,4-9 110,4-3 1,4-6-71,9-7 0,6-7-925,6-14 0,5-3 524,-1-5 1,5-1-1377,3-3 1,2-9 769,2-7 1,2-4-451,-6 0 0,5-1 734,-5 0 0,-6 1 302,-10 4 1,-6-2 1043,-7 5-766,1 1 1256,-6 9-1073,-7 1 1,-3 6 1322,-5 0 1,5 2 192,-1 2-155,-3 3 1,5 5 51,-2 1-1062,8-1 1,3-1-183,6-3 0,0-2-161,4-6 0,-2 0-141,6 0 0,-5 0 204,5 0 0,-2-10-152,2-2 0,1-9 16,-5 0 1,-2-2-414,-7-2 0,-2 0 168,-6 0 0,0 2 132,0 2 0,-10 3 335,-3 6 0,-7 5-161,-1 3 0,-1 3-296,1 1 0,-2 5 150,2 3 0,3 3-274,2 2 0,3-1 153,5 1 0,-1-1 256,4 0 0,-4 6 0,2 2 0</inkml:trace>
  <inkml:trace contextRef="#ctx0" brushRef="#br0" timeOffset="83">5086 9996 8080,'0'-7'917,"0"2"-109,0 5 701,0 0-1134,6 0 1,-4 0 330,7 0-616,-6 5 0,6 2-38,-5 6 1,5-1-14,-5 0 0,4 2-17,-4 3 1,0-3 144,-4 2 1,2-6-621,2-2 282,-3 0-347,5 5 329,-6-6 0,0-7-8,0-9 1,0-2 94,0-1 1,0-2 41,0-2 0,4-2-86,0-3 0,6-1 86,-2 5 0,-1 0-29,1 0 0,0 3-73,5-2 81,-1 2 0,0 3 6,1 3 0,-1 2-10,1 6 0,-1 0 16,1 0 1,-5 6-83,0 2 0,-1 3 14,1 1 1,2-3 286,-6-1 1182,6 0-621,-3 4-869,5-5 115,0-1 1,1-7-209,-1-4 1,-4-2 76,1-5 0,-2 0 120,1-1 0,3 1 186,-3-1 1,2 5-62,-2 0 1,3 1 249,-3-1 0,-1 2-93,2 6 1,-5 0 188,4 0-159,-5 0-23,8 0-666,-4 6 0,1 1 237,0 5 1,-4-4-818,5 1 1,-5-1 481,4 4 0,-4-3 529,4-1 0,1 0 0,3 4 0</inkml:trace>
  <inkml:trace contextRef="#ctx0" brushRef="#br0" timeOffset="84">5793 9885 10490,'0'13'1346,"0"4"1,6 2-901,2 6 0,-1 7-415,1 5 1,1 4 37,3 5 1,-1 2-680,-3-2 0,2-2 195,-6 1 1,4-5-742,-4 1 0,1-9-893,-5-7 932,0-6 1117,0-12 0,-6-7 0,-1-7 0</inkml:trace>
  <inkml:trace contextRef="#ctx0" brushRef="#br0" timeOffset="85">5781 9761 8080,'7'-6'-243,"-2"5"1578,-5-5-801,6 6 1,-3 0 527,5 0-682,0 0 0,5 2-459,-1 2 1,-4 3 151,0 5 1,-1 0-169,2 1 0,-2 3 166,-3 1 1,-3 5-753,3-1 1,-4 1 404,-4-2 1,-3 4-1749,-5-4 2024,5-2 0,-10 6 0,4-5 0</inkml:trace>
  <inkml:trace contextRef="#ctx0" brushRef="#br0" timeOffset="86">6128 9500 7992,'-12'0'803,"5"0"-178,-4 0-200,10 0 1484,-5 6-1200,6 1 1,0 6 78,0 4-62,6 2-369,-5 12 1,10-3 106,-3 10-847,3-4 344,2 14 1,-1-9-434,0 2 414,1-2 0,-5-3-1036,0-3 1,1 1 630,3-5 0,-4-5-2242,1-8 2705,-1-8 0,4 3 0,1-4 0</inkml:trace>
  <inkml:trace contextRef="#ctx0" brushRef="#br0" timeOffset="87">6352 9885 9649,'6'-6'1544,"4"3"-891,-6-5-484,6 0 0,-2-2 39,9-2 1,-4 1 17,4-10 0,0 2-583,-5-2 1,3-2 318,-7 2 1,-2-1-141,-2 1 0,-3 3 52,-1 6 1,-5 1 540,-3 3 1,-3 2 38,-2 6 0,1 2 206,-1 2 1,-3 7-8,-1 5 1,2 6-226,7-1 1,-3 2-217,3 2 0,2 0 28,2 0 0,3 0-431,1-1 1,0-4 222,0-4 0,5 2-539,3-1 1,3-1-279,2-3 0,5-6-625,2-3 0,5-3-449,4-1 0,-3-1 1859,3-3 0,-3-3 0,-1-6 0</inkml:trace>
  <inkml:trace contextRef="#ctx0" brushRef="#br0" timeOffset="88">6724 9438 7975,'-7'-5'1023,"1"-2"-187,6 0-200,0-4 1087,0 4-394,0 0-618,0-4 328,0 10-194,0-5-147,0 6-175,0 6-243,0 1 0,0 10 455,0 4-417,0 8 0,0 3-168,0 5 0,0 0 74,0 0 0,2 5-353,2-1 0,-1 0 162,5-3 1,-4-3-646,4-1 0,1-4 369,3-5 1,0-6-802,1-3 1,1-7 271,2-5 1,-2-4-32,2-4 0,-2-5-693,-1-7 1,-2-3 1495,-3-6 0,3-5 0,-4-2 0</inkml:trace>
  <inkml:trace contextRef="#ctx0" brushRef="#br0" timeOffset="89">6649 9699 7975,'-12'0'928,"-1"4"-464,1 0 183,5 0 0,3-4-179,8 0 1,4-5-68,9-4 1,2-2-475,6-1 1,0-5-387,0 1 0,4-1-444,0 5 1,0-1 902,-5 1 0,7-6 0,0-1 0</inkml:trace>
  <inkml:trace contextRef="#ctx0" brushRef="#br0" timeOffset="90">7034 9748 8337,'7'7'362,"4"4"462,-4-9-469,11 3 1,-3-5 201,5 0 0,2-5 718,7-4-830,3-7-646,5-4 601,-5-10-175,4 4-580,-10-10 1,4 4-275,-5-5 605,-11 0-970,-3 5 715,-11 2 0,-7 7 5,-5 2 500,-6 3-281,-13 11 1,-4 7-361,-7 8 2490,1 9-1428,4-3 0,1 9-146,3-2 1739,2 2-1414,12 2 0,3 0 509,7 0-632,4-1 0,16 1-643,5 0 0,17-6 54,9-2 1,6-8-1645,6 0 0,-2-6 700,6 1 1,0-10 829,4-6 0,-1-6 0,-1-7 0,2 0 0,3 0 0</inkml:trace>
  <inkml:trace contextRef="#ctx0" brushRef="#br0" timeOffset="91">2754 12700 8225,'-6'-25'276,"0"5"-90,-7-1 1,-1 0 547,-2-4 1,-2 5-333,-3-1 0,-6 6 1053,2-2 0,-8 5-664,0 4 0,-4 4 109,-5 8 0,2 14-324,-5 11 1,-4 10 136,0 7 0,3 4 15,13 3 0,4 0-22,9 5 1,-1 2-421,9 2 1,7-3 27,14-9 0,9-6-506,6-2 1,8-9 204,9-4 1,5-10-1324,8-7 1,-2-1 739,6-7 1,-6 1-2257,2-5 1,-4-6 377,-5-2 2448,-2-3 0,-3-3 0,0-3 0,0-3 0,1-4 0</inkml:trace>
  <inkml:trace contextRef="#ctx0" brushRef="#br0" timeOffset="92">3362 12613 8145,'-6'-15'1353,"-2"3"-931,3-4 1,-1 10 1830,6-7-679,0 6 1271,0-4-2124,0 10 0,0-3 207,0 8 1,0 4-386,0 9 1,0 6-106,0 6 0,0 10-142,0-2 1,0 4-243,0 1 1,0-4-252,0 3 1,0-1-426,0 2 0,1-5-768,4 0 0,-4-2 660,3-11 1,2 3-3434,-2-11 2093,5-5 616,-2-5 1,0-17 173,-3-6 1280,3-5 0,-5-14 0,3-2 0</inkml:trace>
  <inkml:trace contextRef="#ctx0" brushRef="#br0" timeOffset="93">3387 12551 8145,'0'-18'961,"0"4"-90,0-3 673,0 4-1022,0 1 0,1 5-61,3 3 0,3 8-205,5 4 0,5 5 1121,0 3 1,3 3-611,-3 6 1,5 5 215,-1 4 1,2 0-408,2-1 1,1 3 334,3-3 0,-3-1-361,3 1 0,1-6-250,-1 2 0,0-8 145,-4-5 1,-2-2 341,-2-1-546,3-6 0,-12-3 30,0-8 1,-5-9-249,-7-8 1,0-3 144,0-5 1,-5-4-728,-3-9 0,-4 2 278,0-5 0,0 4-1640,-1-5 0,5 5-12,0-5 0,5 2-481,-1-1 1,2 6 2413,2 6 0,0 5 0,0-2 0</inkml:trace>
  <inkml:trace contextRef="#ctx0" brushRef="#br0" timeOffset="94">4329 12254 8481,'6'6'3461,"6"0"-2464,9-6 1,8 0-432,4 0 0,7 0-109,1 0 0,6-1-158,-1-4 1,2 3-740,2-7 1,-8 5-109,-4-4 0,-8 5-392,-9-1 0,-5 1-152,-8-1 143,-2 3 0,-13-3 949,-5 8 0,-6-3 0,-7 5 0</inkml:trace>
  <inkml:trace contextRef="#ctx0" brushRef="#br0" timeOffset="95">4491 12216 8050,'-13'7'0,"6"4"0,-2-3 0,5 9 3204,0-3-2101,4 9 0,0-2 1851,0 8-1547,0 3-807,0 10 1,4 4 555,0 7-1013,5-2 1,-3 10 64,2-3 0,3 3 24,-2 1 0,-3-2-210,3-2 1,-1-3 168,4-5 0,1 2-771,-1-2 0,-4-9-135,1-12 0,-5-4-2214,4-4 580,-5 2 709,2-15 1,-5-2 3,0-14 1,-1-10 1635,-3-7 0,-3-6 0,-5-6 0</inkml:trace>
  <inkml:trace contextRef="#ctx0" brushRef="#br0" timeOffset="96">4516 12762 10606,'12'-6'2125,"0"5"1,6-6-857,3 3-904,8-3 1,8-5-20,9-1 0,3-3-346,5-1 0,3-10 0,5 1 0</inkml:trace>
  <inkml:trace contextRef="#ctx0" brushRef="#br0" timeOffset="97">6314 12626 8087,'-12'0'-382,"0"0"190,-1 0 1,5 0-191,0 0-131,5 0 513,-3 0 0,6 5 0,0 2 0</inkml:trace>
  <inkml:trace contextRef="#ctx0" brushRef="#br0" timeOffset="98">6364 12787 8169,'-6'7'2084,"0"4"-4072,-7-4 910,6 0 1078,2-2 0,5-5 0,0 0 0</inkml:trace>
  <inkml:trace contextRef="#ctx0" brushRef="#br0" timeOffset="99">7927 12303 8179,'-12'-5'0,"-1"2"1528,1-5-397,-6 5-179,4-3 1,-4 13-400,6 6 1,-1 10 415,1 10 1,5 4-414,3 5 0,3 2 57,1 5 0,1 1-209,3 0 0,3-6-521,5-3 0,2-8-232,3-4 0,2-8-328,6-5 1,0-7 29,-1-5 1,1-4 303,0-4 1,4-9-1656,0-8 0,0-2 960,-4-2 1,0-4 15,-1 0 0,-4-2 1022,-4 6 0,-2 3-665,-2 9 2787,-5 1-1820,-1 5 0,-6 7-361,0 8 1,-4 8-210,-1 0 1,1 6 2471,4-1 0,0 2-980,0 2 0,7-4-625,6-1 1,0-6-417,8-1 1,0-7-263,4-6 0,4-1 283,-1-3 1,1-8 33,-4-9 0,-5-4-1239,-4-4 0,-2 2 483,-2-7 0,-5-1 243,-3-3 1,-2-2 11,-2 7 1,-6-1-123,-2 1 1,-7 4 70,-2 8 1,-3 5 224,3 7 1,-4 4-115,5 5 1,-1 1 64,5 3 1,-1 3-116,1 6 0,5 3 31,3 1 222,-3 5 0,6-3 0,-5 6 0</inkml:trace>
  <inkml:trace contextRef="#ctx0" brushRef="#br0" timeOffset="100">8647 12477 8105,'0'12'0,"0"1"1591,0-1-1094,0 0 1,0 5 219,0-1 0,0 6 552,0-1 1,4 1-1108,0-1 1,4 1 96,-4-6-736,6 7 1,-5-10 321,4 4 1,-2-9-339,-3-4 1,-3-5 106,3-7 1,-2-2-143,-2-11 1,1-4 149,3-3 0,-1-7 5,5 2 1,-4 1 370,5-1 1,-1 6-60,4-2 1,1 4 342,-1 4 0,0 1 0,1 6 10,-1 3 802,1 1-733,-1 3 1,-1 7 1212,-3 9-1116,3 2 1,-4 6 0,6 4 91,-1 3-380,-5 0 1,3 1-812,-6 0 1,5-4 486,0-1 1,-2-5-2375,1 2 2528,0-3 0,4 4 0,1 1 0</inkml:trace>
  <inkml:trace contextRef="#ctx0" brushRef="#br0" timeOffset="101">9242 12316 8063,'0'12'3903,"0"0"-3051,0 1 613,6 5-891,0 1 0,12 11 113,3 3 733,2 9-1016,2-4 1,0 10-166,0-2-35,-6 2 0,2 2-235,-9-1 0,2-4-330,-10-4 1,-1-3-601,-7 0 0,-4 2 581,-9-3 1,-2-4-1384,-6-12 1,-4-5 746,0-8 1,-10 1 160,2-9 1,-3-7 854,3-18 0,1-1 0,0-17 0,-1-4 0,-3-7 0</inkml:trace>
  <inkml:trace contextRef="#ctx0" brushRef="#br0" timeOffset="102">9130 12043 8338,'2'-7'1033,"2"3"-501,-3 2-532,5 2 0,-1 6 0,2 1 0</inkml:trace>
  <inkml:trace contextRef="#ctx0" brushRef="#br0" timeOffset="103">9614 12328 8023,'-8'0'0,"0"0"0,5 1 0,-1 3 0,-2-1 0,2 5 0,0 2 0,4 7 1804,5-4-1126,2 11 1,6-5 765,-1 6-999,6 0 0,-3 0-520,6-1 1,-5-3 152,5 0 1,-4-6-530,3 1 0,-4-7 331,0-5 1,-2-3-243,-2-1 1,-1-5 79,-2-4 0,0-7-567,-5-5 1,5-8 236,-5-4 1,4 1 148,-4-1 0,2 6 299,-2-2 1,-1 3 236,5 1 1,-5 6 582,1 2 0,1 3-232,-1 2 1673,6 5-1518,-3 2 0,4 10 83,-3 3 1,3 7-124,-3 2 0,-1 4-137,2-5 1,-1 6-980,4-1 1,-3-2 450,-1 2 0,0-6-1243,5 2 1,-2-4 736,-3 0 1,3-2 631,-3-3 0,3 3 0,2-4 0</inkml:trace>
  <inkml:trace contextRef="#ctx0" brushRef="#br0" timeOffset="104">10197 12365 8023,'0'13'707,"0"-1"440,0 0 0,0 5-621,0-1 0,0 2-223,0-1 0,0-3-378,0 2 0,4-2 136,0-2 0,1-3-268,-5-1 248,0 0-330,0-1 1,0-3 43,0-8 0,0-4-162,0-9 1,4-1 85,0-2 0,4-7 62,-4 7 0,6-6 206,-2 5 0,3-1-79,2 1 1,-1-1-5,0 6 1,-3-1 6,-1 5 0,0 1-4,5 2 0,-1 4 7,0 5 123,1 0 1,-2 5 40,-3 4 1,2 3 55,-6 5 1,4-2-138,-4 5 1,6 1 1142,-2 4 0,-1 0-1589,1 0 1,1-5-192,3 1 680,1-6 0,4 3 0,3-6 0</inkml:trace>
  <inkml:trace contextRef="#ctx0" brushRef="#br0" timeOffset="105">10892 12192 8023,'-12'0'1567,"-6"0"-977,4 0 0,-8 1 659,5 3 0,-8 3-612,5 5 1,-6 2-113,5 3 1,3 3-118,1 9 0,5-1-393,4 5 0,2-6 99,6 2 1,10 2-126,2-2 1,9-2-276,0-6 0,3 0-339,5-9 0,3 2-1266,5-10 1,-4 0 198,0-4 1692,-5-11 0,8-3 0,-4-11 0</inkml:trace>
  <inkml:trace contextRef="#ctx0" brushRef="#br0" timeOffset="106">11177 11857 8023,'-1'-9'0,"-3"1"0,1 4 3037,-5-4-1338,5 5-416,-3-3 0,6 9-493,0 5 1,2 8-159,2 13 0,1 4-60,4 8 0,2 4 104,-3 9 1,-1 3-532,1 5 1,0 5 16,-1-32 0,-1 1 1,2 31-1584,0-1 1,-3-8 921,3-4 0,-5-7-1842,1-2 1,-3-12 2340,-1-4 0,-11-8 0,-3-9 0</inkml:trace>
  <inkml:trace contextRef="#ctx0" brushRef="#br0" timeOffset="107">11115 12266 8023,'-12'0'0,"-1"0"0,7 0 1102,-6 0-550,11 0 1716,1 0 0,8 0-1092,9 0 1,-3 0-2207,2 0 1,2-1-252,-1-4 0,5 4-2441,-2-3 3722,4-3 0,1 0 0,-1-5 0</inkml:trace>
  <inkml:trace contextRef="#ctx0" brushRef="#br0" timeOffset="108">11500 12229 8023,'0'12'709,"0"-4"217,0 1 0,0-1 211,0 4 0,0 1-533,0-1 0,0 1-500,0-1 0,0 2 8,0 2 0,4-2-326,0 3 1,2-4 249,-2 0 1,-3 3-1538,3 1 1,-2-5 1500,-2-4 0,5 1 0,2 3 0</inkml:trace>
  <inkml:trace contextRef="#ctx0" brushRef="#br0" timeOffset="109">11525 12005 7989,'-7'-12'2871,"-4"0"-1831,9-1-335,-3 6-1368,5-4 0,1 10 119,3-3 1,-1 7-244,5 1 1,-4 5 786,5 0 0,-1 2 0,4 1 0</inkml:trace>
  <inkml:trace contextRef="#ctx0" brushRef="#br0" timeOffset="110">11636 12167 7988,'0'12'-95,"0"6"95,0 3 0,4-2 0,1 2 0,3-5 676,-4 5 0,6-5 926,-2 5 0,3-4-680,1 3 1,1-5-411,-1 2 1,0-5 955,1-3-1023,5-4 1,-4-5-269,2 0 0,-2-5 27,-2-4 0,-3-3-797,-1-5 0,-5-2-101,1-6 1,-3 1-578,-1-1 1,-1 0-87,-3 0 0,2 0 541,-2 1 0,1 3 816,-1 0 0,3 6 0,-5-3 0</inkml:trace>
  <inkml:trace contextRef="#ctx0" brushRef="#br0" timeOffset="111">12033 12266 7988,'6'12'2148,"1"-3"-913,5-1 1,0-5-383,1 1 0,5-8-148,2-5 1,2-2-1177,-1-1 0,3-6 387,-4-3 0,-2-2-179,-1-2 1,-5 0 262,-4 0 1,-2 2-287,-6 2 1,-6 1 28,-2 7 0,-7 4 454,-2 9 1,-5 2 257,2 7 0,-4 2 491,-1 14 1,5-2 367,-1 10 1,6-1-594,-2 1 1,9 5-129,4-5 0,3 6-179,1-6 1,2-3-307,7-1 0,0-4-50,12-4 0,0-5-781,3-7 1,3-5-626,2-8 0,-2-5-3540,6-7 4888,0-3 0,10-12 0,1 0 0</inkml:trace>
  <inkml:trace contextRef="#ctx0" brushRef="#br0" timeOffset="112">13472 11968 7970,'-4'29'0,"0"0"0,0 0 998,4-4 1,4 4-374,0 0 1,2 4 140,-2-4 1,-1 0-417,5-4 1,-5-1-284,1 1 1,1-6 12,-1-2-294,0-9-190,-4-2 419,0-17 0,0-3-262,0-11 0,0-4 50,0 0 1,5-9-365,-1 0 1,5 0 198,0 5 0,2-3-10,1 3 0,0 3 283,1 1 0,-1 4 344,1 4 0,-1 0 597,1 9 1,3-2-463,1 10 0,-1 0 255,-3 4 1,-1 10-196,0 2 1,-3 9 356,-1-1 1,0 0-322,5 0 1,-5 2-328,0 7 0,-1-2-393,1 2 1,3-7-464,-2-2 1,-3 0-759,3 0 0,-5 2 709,4-5 0,-1-5-683,1-4 1,3-5 139,-2 1 1289,2-2 0,7-8 0,1-1 0</inkml:trace>
  <inkml:trace contextRef="#ctx0" brushRef="#br0" timeOffset="113">14043 12055 7015,'-7'6'3704,"0"-4"-3002,3 7 1,3 0 24,-4 8 1,4-2-169,1 6 0,1-2 334,4 2-486,1-3-201,7-6-25,5 0 1,-3-1-355,6-2 0,-2-4 191,2-5 0,1-7-494,-6-5 0,1-6 264,-5-7 1,-1-4-174,-3 0 0,-2-5 183,-6 1 1,0-3 15,0-1 1,-7 5 163,-5 3 1,-2 4 318,-7 5 1,5 2-94,-5 5 1,4 6-37,-3 3 1,5 8-820,-2 5 1,3 3 333,2 5 1,5-2-1196,3 5 1,2 1 1511,2 4 0,0 0 0,0-1 0</inkml:trace>
  <inkml:trace contextRef="#ctx0" brushRef="#br0" timeOffset="114">14353 12142 8192,'8'1'1305,"1"3"1,-5-2-79,4 2-756,0 3 0,5 0-123,-1 5 1,-4-4-188,1 1 1,-3-5 61,3 4 1,-2-5 319,-3 1 162,-3-3 249,5-1-640,-6 0 0,-4-7 58,-1-5 0,-4-5-211,0-3 0,3-8 62,-3 3 1,7-2-91,-3 2 1,4-4 89,1 0 1,0 0-669,0 4 1,6 2-275,2 2 1,3-1-662,1 6 0,5 1-588,-1 6 0,6 4 991,-1 5 0,3 0-665,0 0 1642,1 5 0,5 8 0,2 6 0</inkml:trace>
  <inkml:trace contextRef="#ctx0" brushRef="#br0" timeOffset="115">14874 12105 7970,'-7'12'0,"-4"2"0,3 2 0,2-6 0,2 2 0,1-2 1045,-1 3 0,3-5 899,-3 0 255,2-5-825,2 2-546,0-5-569,0 0 0,0-5-22,0-3 1,0-3-286,0-2 0,0 1 100,0-1 1,0-5 8,0-2 0,0 0-240,0 0 1,0-1-482,0-4 1,0 5 456,0-1 0,5 2-50,-1-2 1,5-1-693,0 5 0,-2 1 371,1 3 1,0 5 620,4 0 0,1 5-82,-1-1 0,1 4 489,-1 4 1,0 9-122,1 7 1,-5 4 52,0 0 0,1 1-46,3 0 0,-4 0-64,1 0 0,-5-6-442,4-2 1,-4-4 126,4 0 0,-3-6-273,3-3 1,-4-3 126,4-1 0,-1-7-195,1-5 0,3-6 179,-2-7 0,-2 4 105,1 1 1,-1 5 8,1-2 1,2 3 162,-6 2 0,4 4 290,-4-1 0,2 7-164,-2-3 0,-3 5 341,3 5 1,3-3-190,2 7 1,-3 3 46,3 5 0,-1-1-480,4-4 1,1 5-614,-1 0 0,2-1-959,3-4 1,-2 0 845,5-4 0,0 1-257,0-4 1,4 3 454,-4-4 1,4 0 606,1-4 0,0-5 0,-1-2 0</inkml:trace>
  <inkml:trace contextRef="#ctx0" brushRef="#br0" timeOffset="116">15569 11993 7970,'-2'-12'1234,"-2"-1"0,1 2-543,-5 3 0,4-2 579,-4 6 0,4 0 128,-5 4-410,7 0-632,-9 0 1,5 7-221,-2 5 1,2 2-44,6 7 1,0-5-100,0 5 1,0-6-298,0 2 0,2 1 272,2-2 0,-1 1-677,5-5 1,-4-4 328,4 1 1,1-7-317,3 3 0,4-5 235,1-5 1,1-6-515,-2-5 1,2-6 497,3 1 0,-3-2 269,-6-2 0,4 4 174,-4 1 0,3 4 572,-7 0 1418,-2 8-1537,-1 2 0,-5 16-209,0 2 0,0 9 241,0-1 1,0 4 66,0 1 1,5-5-691,-1 1-387,5-6 1,-2 2-510,6-9 0,-1-3 517,0-5 1,1-2-269,-1-7 0,1-2 274,-1-13 0,0 0 15,1-9 1,-1 0 144,1-4 1,-1-7 286,0-6 0,-3-1-145,-1-7 1,-1 0 241,1-4 0,3 5 14,-2-1 1,-4 11-15,-1 1 0,-2 13 1115,-2 8 1,0 10 78,0 7 517,0 5 0,0 0-795,0 12 1,0 0 554,0 12 0,1 1-269,3 7 1,-1 8-349,5 9 0,-4 3 425,4 5 1,-3 3-836,3 5 1,0-6-1269,5-2 1,-1 2 560,0 2 1,2-3-1412,3-1 1,-4-8 534,4-5 1139,-3-8 0,-3 1 0,0-5 0,1-1 0,3-2 0</inkml:trace>
  <inkml:trace contextRef="#ctx0" brushRef="#br0" timeOffset="117">17851 11100 7835,'-18'-19'1066,"5"1"0,-9 5-683,5 1 1,0 0-174,5-1 1,-4 6-10,-1 3-127,-5 3 1,8 2 697,-2 3 0,0 5-268,0 7 0,2 3-86,-2 6 1,2 6-163,1 2 0,7 8 212,1 5 1,0 9-441,1 7 0,1 5 365,4-30 1,2 1 0,0 1 0,2 0-126,3 0 0,1 1 0,-2 0 0,1 0-16,2-1 1,1 0 0,-3-3 0,0-2-253,3 2 0,-1-1 0,7 24 128,3-5 1,-9-5-1025,2-3 1,-9-10 266,0-12-1509,-3-4 1,-2-13 912,-3-3 1,-5-11 1224,-7-10 0,2 4 0,-4-11 0</inkml:trace>
  <inkml:trace contextRef="#ctx0" brushRef="#br0" timeOffset="118">17405 11671 7938,'-13'0'724,"1"0"157,0 0 1,6 0-228,6 0 1,11 0-222,10 0 0,2 0-1029,2 0 1,5 0 349,3 0 0,3-5 246,1 1 0,6-5 0,1 2 0</inkml:trace>
  <inkml:trace contextRef="#ctx0" brushRef="#br0" timeOffset="119">17938 11757 7938,'0'14'0,"0"3"0,0-2 513,0 6 1,2-6 218,2 1 0,3 2 482,5-1 1,2-2-762,2-7 0,-1-2-205,6-6 0,-2 0-745,2 0 1,1-7 393,-5-6 1,-1-5-270,-3-6 1,-6-7 97,-3-2 0,-3 2-332,-1-3 0,-5 3 372,-4-2 1,-6-2 193,-1 6 1,-5 6 476,4 6 1,-3 5-273,3 4 0,-5 2-110,1 6 0,3 2 12,2 2 0,2 7-404,2 5 1,1 6-2,2-1 338,4 2 0,5 2 0,0 0 0</inkml:trace>
  <inkml:trace contextRef="#ctx0" brushRef="#br0" timeOffset="120">18348 11795 8931,'6'8'1444,"-1"0"1,0-4-809,-1 5 1,4-1 876,-3 4-1033,4 1 0,-7-1-437,2 0 0,1-3 129,-1-1 77,1-5 46,-5 2 1,-5-6-15,1-3 1,-5-3 127,0-6 1,2-4-71,-1-4 1,1-3 85,-1 0 0,3-1-123,5 0 1,0 4-253,0 1 0,0-1-308,0-4 1,5 5-367,3-1 0,3 4 245,2-3 1,1 9-391,2-2 0,-1 8-1417,6-4 0,-2 7 293,2-2 1893,2 8 0,-3 3 0,4 5 0</inkml:trace>
  <inkml:trace contextRef="#ctx0" brushRef="#br0" timeOffset="121">18720 11782 7984,'-7'7'1234,"-4"-1"-505,9-6-13,-3 0-83,5 5-408,0 2 0,0 5 569,0 1 1,0-5-257,0 0 0,4 1-256,0 3 0,2-5 168,-2-3-197,-3 3 0,5-4 197,-6 5 28,5-5-239,-3-3 0,3-9-701,-5-7 1,0 1-658,0-6 0,0 0 876,0-3 1,0-1 10,0 0 0,4 0 104,0 0 1,6 1-85,-2-1 1,2 6 194,-2 2 0,3 5 155,-2 3 1,3 0 555,4 5 1,-2 5-364,3 7 0,-3 9 691,-2 3 1,2 4-408,2 1 0,-2-1-116,3 1 1,-8 0-211,0 0 0,-1-6-238,4-2 0,-4-4-93,1 0 0,-5-6-235,4-3 1,-4-6-307,5-6 1,-1-1 348,4-12 0,-3-1-250,-1-7 0,0 7 98,4-3 1,1 4 430,-1 1 0,1 2 280,-1 5 1,0 7 351,1 1 0,-1 5 145,1 5 0,-2 3-360,-3 8 1,3 8 564,-3 5 1,3 4-451,2-4 0,-5 4-637,0-4 0,-1 4 96,1-4 1,-1-6-2040,-3-6 0,-2-8 2003,2 0 0,-3-7 0,-1 4 0</inkml:trace>
  <inkml:trace contextRef="#ctx0" brushRef="#br0" timeOffset="122">3126 14647 8067,'-12'-25'503,"-1"5"-353,1-1 1,0 0-151,-1-3 0,1 4 0,-2 2 0,-3 6 261,4 0-126,-5 5 1,1 1 2582,1 6-1774,-1 11 1,1 3-77,-1 11 0,-4 5-409,5 3 1,-1 4-56,5 5 0,4 2-142,-1 5 1,7 0 97,-3-4 1,5 2-86,5-6 1,1-1-211,7-7 0,5 2-303,2-6 0,4-7-363,1-10 1,-1-1-97,1-7 0,4 0-837,0-4 0,0-6 201,-4-7 0,0 1 1333,0-5 0,5-2 0,2 0 0</inkml:trace>
  <inkml:trace contextRef="#ctx0" brushRef="#br0" timeOffset="123">3474 14920 8067,'0'15'1069,"0"-2"0,1-4-740,3 4 1425,-3-1-1104,10 0 1,-8 1-882,5-1 180,1 6 0,0-4 141,4 2-90,-4-2 0,9-1 0,-5-1 0</inkml:trace>
  <inkml:trace contextRef="#ctx0" brushRef="#br0" timeOffset="124">4292 14622 8011,'-5'-7'-136,"2"-2"883,-5 5 1134,5 0-427,-8 4-957,4 0 0,-1 9 177,0 4 0,1 7-253,-2 1 1,-2 2-155,3 2 1,1 5-40,-1 4 0,1-3-244,-1 2 1,-2-5 125,6 1 1,0 0-725,4-4 1,0-3-949,0-10 136,0-5 0,1-2-132,3-5 1,2-6 1557,2-7 0,3-5 0,-4-7 0</inkml:trace>
  <inkml:trace contextRef="#ctx0" brushRef="#br0" timeOffset="125">4292 14598 8011,'0'6'1577,"0"0"1,2-1-838,2 4 1905,-3 2-1690,10-4 0,-3 8-242,9-3 0,-2 3-75,6-2 1,0 1-998,3 2 264,1-2 1,-1 2-1643,-4-7 0,4 0 549,-4-5 1188,-2 1 0,6 0 0,-5 2 0</inkml:trace>
  <inkml:trace contextRef="#ctx0" brushRef="#br0" timeOffset="126">5669 14449 8018,'-7'-18'0,"-4"10"568,10-14-269,-10 13 0,4-5 35,-5 6 0,-1 1 112,1-1 0,-5 3 209,1 5-367,-6 0 0,2 11 131,-4 5 0,-3 9-131,-2 8 1,7 3 159,-2 13 0,7-2-188,1 7 1,2-2-56,1 2 1,8-7 22,5 3 1,5-13-161,8 0 1,5-8-255,2 0 0,8-10-457,1-6 0,4-7-2254,-4-6 2897,5 0 0,-3-4 0,4 0 0,3 1 0,2 2 0</inkml:trace>
  <inkml:trace contextRef="#ctx0" brushRef="#br0" timeOffset="127">5843 14808 8804,'5'-6'997,"2"-6"1,11 6-497,3-7 1,2 5-157,2 0 1,0-1-301,0-3 1,-5 5 345,1 3-163,-6 3 0,-2 6-1,-9 3 1,-8 10 28,-5 7 1,-6 4-29,-1 4 0,-2 2 0,1-7 0,8 4-89,-4-7 1,9 1-633,0-9 0,3-1-292,1-3 0,9-6 635,4-3 0,9-6-2529,2-6 2679,1 0 0,11-16 0,-4 5 0</inkml:trace>
  <inkml:trace contextRef="#ctx0" brushRef="#br0" timeOffset="128">6897 14461 8013,'0'-7'2229,"0"2"-1145,-5 5-207,3 0-158,-3 0-193,5 5-243,0 2 0,0 11 342,0 3-440,-6 2 0,5 3-446,-3 3 0,-2 2 237,2 2 1,0-3-904,4-5 1,0 2 513,0-2 0,0-3-2612,0-9 1426,0-7 1599,0 0 0,0-17 0,0-3 0</inkml:trace>
  <inkml:trace contextRef="#ctx0" brushRef="#br0" timeOffset="129">6922 14461 15057,'10'6'1444,"2"2"0,-1 4-1061,10 5 1,-5-2-912,5 6 1,1-2 402,7 2 1,-3 2-1560,3-2 1,2-3 1683,-2-2 0,5 3 0,-2 1 0</inkml:trace>
  <inkml:trace contextRef="#ctx0" brushRef="#br0" timeOffset="130">8088 14350 8013,'-12'0'0,"-1"0"644,1 0-318,-6 0 1,3 1 176,-6 3 576,1 8-642,0 2 0,-3 11 224,2 0 465,3 5-646,-5 7 1,5 1 275,-3-1-472,9 0 1,2 0 83,6 0 1,1-4-127,7 1 0,5-12-601,7-2 0,4-6 307,4-6 1,3-2-962,2-6 0,-2 0 549,6 0 1,-1-6-1700,1-2 0,3-4 2163,-3-5 0,3-2 0,1-6 0</inkml:trace>
  <inkml:trace contextRef="#ctx0" brushRef="#br0" timeOffset="131">8312 14598 8013,'0'-7'660,"0"-4"0,1 8-187,3-5 136,-3-1-296,11 2 1,-6-4 123,7 3-371,-1 3-5,1-6 0,-1 9 420,0-2-139,1 3-349,-1 1 1,-1 7 76,-2 5 1,-4 2-52,-5 6 1,0 1 91,0 4 1,0 0-172,0 0 1,0-1 29,0 1 1,0-4-78,0 0 0,0-5-200,0 5 108,0-6 1,6 1 79,2-7 0,7 0 102,2-5 0,-1 1 204,-4-5 1,-3 0-87,-1 0 0,-4 0 342,4 0-287,-5 5 0,1 1 91,-8 2 0,-3 3-343,-5-3 0,-1 3-523,1 2 0,-4-1-104,-1 0 0,0-3 723,5-1 0,0-5 0,-1 2 0</inkml:trace>
  <inkml:trace contextRef="#ctx0" brushRef="#br0" timeOffset="132">9366 14474 8013,'-7'0'0,"-4"0"1241,4 0-754,0 0 1,-2 1 703,5 3-766,-6 3 1,3 5-56,-5 1 0,3 5-136,1 2 0,1 4-339,-1 1 0,-3 3 152,3 1 0,2-1-847,2-7 0,3-2 564,1-3 1,0-6-2374,0 3 1301,0-9 1308,0 1 0,5-10 0,2-2 0</inkml:trace>
  <inkml:trace contextRef="#ctx0" brushRef="#br0" timeOffset="133">9316 14486 13479,'9'4'1573,"-1"0"1,0 6-1422,5-2 1,0 3 89,4 2 0,-2-1-1058,6 0 0,-5 1-281,5-1 1,-2 5 1096,2-1 0,2 6 0,-3-2 0</inkml:trace>
  <inkml:trace contextRef="#ctx0" brushRef="#br0" timeOffset="134">10408 14337 8083,'0'-12'0,"0"-1"0,0 1 45,0 0 7,0-1 1,-4 5 52,0 0 758,0-1-511,-2-3 0,3 4 372,-5-1-402,5 7 1,-8-4-62,3 6 0,-3 1-26,-1 4 0,-2 3 282,-3 8 1,4 4-132,-4 5 1,2 1 60,-2 3 1,8-2-198,-4 6 0,5-4-228,0 4 0,2-5-452,6 1 1,2-3 365,2-1 1,3-2-939,5-2 1,6-3 547,3-6 0,2-5-431,2-3 0,0-2 295,-1-2 1,1-2 589,0-2 0,5-3 0,2-5 0</inkml:trace>
  <inkml:trace contextRef="#ctx0" brushRef="#br0" timeOffset="135">10619 14449 8596,'0'8'809,"0"0"1,-4-4-432,0 5 0,-2-1 19,2 4 0,3 5-113,-3-1 0,-2 2-136,2-1 1,0-3 100,4 2 1,0-2-245,0-2 1,5-1-124,4-2 1,2 0-184,1-5 0,6 1 59,3-5 0,-2 0 69,2 0 0,3 0-651,5 0 1,0 0 365,-4 0 0,0-2-158,0-2 1,-5-3-52,1-5 667,-6 5 0,3-10 0,-5 4 0</inkml:trace>
  <inkml:trace contextRef="#ctx0" brushRef="#br0" timeOffset="136">10880 14412 8083,'-7'0'795,"-4"1"185,2 3 0,0-1-303,0 5 567,-2-5-738,10 13 0,-9-6 255,6 11 377,-5-6-680,7 8 1,-3-3 232,5 4-976,0 7 244,0-5 1,0 8-427,0-5-243,0 0 0,5-5-387,3-4 0,3 2 73,2-5 1024,-1-1 0,1 2 0,-1 2 0</inkml:trace>
  <inkml:trace contextRef="#ctx0" brushRef="#br0" timeOffset="137">11810 14399 8203,'-12'0'3415,"5"0"-3850,-4 0 407,9 0 0,-7 2 143,4 2-217,1 8 187,-1 2 0,3 5-57,-2-2 0,3-4-191,1 4 1,0 1-1611,0-2 879,0 1 894,0-10 0,5 4 0,2-4 0</inkml:trace>
  <inkml:trace contextRef="#ctx0" brushRef="#br0" timeOffset="138">11810 14337 8203,'-7'0'4484,"2"0"-4238,5 0 1,5 1-71,3 4 0,9 0 71,4 3 0,2 3-1346,2-2 1,4-2 396,0 1 702,5 0 0,-2 5 0,5-1 0</inkml:trace>
  <inkml:trace contextRef="#ctx0" brushRef="#br0" timeOffset="139">13249 14362 8024,'12'0'0,"1"0"0,-1 0 0,1 0 0,-1-6 0,0 0 0</inkml:trace>
  <inkml:trace contextRef="#ctx0" brushRef="#br0" timeOffset="140">14899 14064 8024,'62'-12'204,"4"4"-204,0-1-1890,-30 8 0,0 0 1506,27-5 0,3 2 384,-8 0 0,-3-6 0,-5 3 0</inkml:trace>
  <inkml:trace contextRef="#ctx0" brushRef="#br0" timeOffset="141">1625 16557 8274,'-12'-7'207,"-2"-2"168,-3 4 0,4 1 185,-4 4-248,-2 0 0,4 6 342,-6 2 0,4 5-216,-3 3 0,5 5-6,-2 8 0,3 2-158,2 7 1,1-1 193,3 0 1,2 0-149,6 0 0,3-5-263,5-3 0,2-3-40,10-1 1,1-6-156,4-2 0,0-3-724,-1-2 0,1-5 484,0-3 1,0-4-1160,0-4 1,0-3 670,-1-5 1,1-5 865,0 1 0,0-12 0,0 2 0</inkml:trace>
  <inkml:trace contextRef="#ctx0" brushRef="#br0" timeOffset="142">1960 16793 8180,'1'11'631,"4"-3"0,-4 3-156,3-3 0,2 3 134,-2 2 1,4 3-32,-4 1 0,4 5-6,-3-1 1,3 2-1207,-4 2 0,4 0 467,-4-1 0,5-3-2361,-5 0 2528,5-6 0,-2 3 0,6-6 0</inkml:trace>
  <inkml:trace contextRef="#ctx0" brushRef="#br0" timeOffset="143">2754 16582 8247,'-7'0'911,"2"0"875,5 0-1092,0 0 0,5 0 385,3 0-707,9 0 1,-2 0 107,6 0-1096,-1 0 506,11 0 1,-5 0 117,3 0-2121,-3 0 1068,4 0 1045,-3 0 0,8-6 0,-3 0 0</inkml:trace>
  <inkml:trace contextRef="#ctx0" brushRef="#br0" timeOffset="144">2915 16731 8026,'-19'19'1433,"1"-1"1,7-1-896,3-1 1,4-4 253,8-3 1,3-7-16,5 3-297,6-4-308,1-1 0,6 0 172,0 0-2370,5-6 2026,-4 5 0,10-10 0,-4 4 0</inkml:trace>
  <inkml:trace contextRef="#ctx0" brushRef="#br0" timeOffset="145">4081 16619 8058,'-5'-7'0,"3"-4"289,-2 3-86,3-3 1,-3 3 95,0-1 1,0 1 567,4-4 318,0-1-768,0 1 0,0 0 810,0-1-380,0 1-308,0-1-157,0 1 115,0 5-148,0-4 62,0 4-5,0 0-57,0 2-157,0-1-18,0 5 0,1-3-55,3 8 55,-3 3 0,6 11-72,-3 2 1,-2 5 133,2 4 1,2 3-428,-2 5 1,4-1 143,-4-3 0,6 3-174,-2-3 0,-1-2 112,1 3 0,0-8-162,5-2 0,-5 0 63,0-8 1,1 0-202,3-8 305,-5-3 1,4-6-609,-3-3 400,3-9 1,2-6-598,-1-6 1,-4-5 17,1-3 481,-1-3-627,4-1 629,1 5 1,-1 3-222,0 9 340,1-4 100,-6 16 1,4-7 52,-3 11 83,-2 0 0,3 9 548,-5 3 1,5 5-430,-5 3 1,5 4 1443,0 4-1000,-4 7 0,6-5 45,-2 3 501,2-3-620,1-1 0,-1-6 238,-3-2 498,9 2-690,-9-11 1,10 7 644,-6-11-814,1 1 0,-1-7 0,1-2 97,-1-4-446,0-9 1,1-6-1,-1-7-960,1-2 974,-1-1 1,-1-3-1976,-3 3 1,3-3 1996,-2 3 0,2 3 0,1-1 0</inkml:trace>
  <inkml:trace contextRef="#ctx0" brushRef="#br0" timeOffset="146">5272 16520 8234,'-7'5'1373,"2"-3"0,5 9-686,0-3 965,5 3-1051,-3 2 1,10 0 456,1 4-676,-1 2 0,6 2 189,-6-1 1,5 0-188,-1 0 1,1-3-186,-5-9 1,1 2 79,-1-6 0,1 0-279,-1-4 1,0-11 98,1-5 0,-5-8-695,0-5 0,1-2-380,3-7 1,-1 3-732,-3 1 0,3 3 1707,-2 2 0,7 3 0,3-5 0</inkml:trace>
  <inkml:trace contextRef="#ctx0" brushRef="#br0" timeOffset="147">6426 16259 8143,'-1'-6'0,"-4"1"1470,4 4-378,-10-4 61,10 3-537,-10 2 1,8 8-99,-5 9 0,-1 2-59,-3 6 1,-2 5-366,-2 3 1,0 5 326,-4 3-1074,5 3 438,-9 0 224,5 4 1,-2-9 297,1 2-1878,4 3 1300,-2-16 1,12 5-1726,1-16 632,-1-6 510,4-6 1,-3-6-1042,5-3 2106,0-9 0,0-6 0,0-6 0</inkml:trace>
  <inkml:trace contextRef="#ctx0" brushRef="#br0" timeOffset="148">6066 16433 8143,'-12'0'3394,"5"-5"-1531,1 3-753,6-3 1,6 5-498,2 0 1,9 1 489,3 3 0,9 3-455,4 6 0,-1 0-181,1 4 1,0 2-710,5 6 1,-1 0-733,0 0 1,-1 3-1812,-3 1 0,3 4 2785,-3-4 0,3 0 0,1-4 0</inkml:trace>
  <inkml:trace contextRef="#ctx0" brushRef="#br0" timeOffset="149">7294 16371 8033,'0'14'207,"0"2"1,0-2-208,0 3 1552,0 2-953,6-5 1,-1 9 104,4-2 715,2-3-876,-4 0 1,9-2 331,1 1-531,-1-6 0,-2-2-166,3-4 0,-4-1-183,4-4 0,-3-2 24,-2-2 0,-4-5 152,1-12 1,-5-1-416,4-11 0,-5 0 169,1-4 0,-1 1-1374,1 3 1,-3-2 58,3 6 1390,-2 0 0,3-1 0,2-2 0</inkml:trace>
  <inkml:trace contextRef="#ctx0" brushRef="#br0" timeOffset="150">8051 16024 8119,'-8'-2'0,"0"-2"1410,5 3-884,-3-5 0,6 8 249,0 2 58,6 3-416,1 5 0,6 2 629,4 3-676,-3-4 1,9 11-158,-2-4 0,2 4-167,2 1 0,0-2-510,0-2 0,-2 1 373,-2-6 1,1 4-577,-6-8 1,1 2 322,-5-10 1,-3 0-431,-1-4 298,-5 0 152,2 0 210,-5 0 620,0 0 69,0 6 1,0 2-268,0 8 0,0 0 196,0 4 1,-4 2-145,0 7 1,0-3-186,4 3 0,0 2-71,0-2 0,0 0-528,0-5 1,0 1 32,0 0 0,4 0 240,0 0 0,4-5-880,-4 1 0,5-10 430,-5 1 1,6-8 600,-2 1 0,3-4 0,1-1 0</inkml:trace>
  <inkml:trace contextRef="#ctx0" brushRef="#br0" timeOffset="151">8696 15974 8119,'-12'-7'0,"3"-2"1940,1 5 347,0-6 0,-4 10-1358,-1 0 0,1 7-452,-1 9 1,-3 4-1399,-1 4 0,-3 7 603,3 2 0,-5 8-739,1 5 0,2-2 800,-2 1 0,1 1 1,-5 3-1</inkml:trace>
  <inkml:trace contextRef="#ctx0" brushRef="#br0" timeOffset="152">11214 16173 8123,'-4'-13'404,"0"1"0,-4 4 373,4-1-255,-6 1-171,3-4 1,-1 5 184,0 3 1,-1 4 78,-3 4 0,0 3-194,-1 5 1,1 6 149,-1 3 0,1 2-127,0 2 1,-1 1 430,1 3 1,1-1-304,2 5 0,0-6-222,5 2 0,0-3-443,4-1 0,5-1-401,3-4 1,5-2-1034,3-5 1,4-2 829,4-3 0,3-3-2466,2-5 2091,-3 0 1,8-1 22,-5-3 1049,6-3 0,-9-11 0,4-1 0</inkml:trace>
  <inkml:trace contextRef="#ctx0" brushRef="#br0" timeOffset="153">11401 16396 8556,'0'-7'826,"0"1"0,1 6-250,3 0-288,-3-5 0,10 4 130,-2-4-395,-4 4 49,12 1 0,-9 0-404,9 0 310,-4 0 1,1 1-222,3 4-48,-4-4 228,5 10-71,-11-4 559,4 11-238,-9-4 0,3 9-230,-5-2 289,0-3-110,0 5 1,-4-4 12,0 6 852,-6-6-582,9 5 0,-9-10-240,6 2 29,0-2-1018,4-2 578,6-5 1,0-1 164,7-6-2252,5-6 1060,1-1 1259,6-5 0,0-6 0,-1-1 0</inkml:trace>
  <inkml:trace contextRef="#ctx0" brushRef="#br0" timeOffset="154">12145 16309 7970,'-7'0'899,"1"0"1202,6 0 994,0 0-2483,6 0-1050,1 0 399,5 0 0,5 0 55,-1 0 1,5 0-78,-4 0 0,5 0 257,-2 0-2457,-2 0 1536,6 0 1,-11-1 724,4-3 0,2 2 0,1-3 0</inkml:trace>
  <inkml:trace contextRef="#ctx0" brushRef="#br0" timeOffset="155">12244 16458 7970,'-7'7'0,"-4"4"0,4-4 0,0 1 0,3 0 0,4-5 0,4 1 0,5-2 0,7-2 0,2-2 0,3-2 0,2-3 0,-2-5 0,2 5 0,2-4 0,0 4 0</inkml:trace>
  <inkml:trace contextRef="#ctx0" brushRef="#br0" timeOffset="156">13249 15912 8014,'-6'-12'0,"5"-1"1658,-4 7-422,5-6-90,0 11-357,0-4-384,0 5 0,1 5 2,3 3 0,3 5-237,5 3 0,2-1 58,3 6 0,-4 0-85,4 4 0,-3-5 113,-2 1 1,1-2-245,-1 2 1,0 2-30,1-2 0,-1-2-113,1 2 1,-5-6 80,0 2 0,0 1-3,5-2 1,-2 1 62,-3-5 1,2 0 23,-6 1 1,4-1 53,-4 1 1,2-5-54,-2 0 1,-1-4-132,5 5 163,-5-7 0,6 9-1,-4-2 0,3-2 9,-4 1 1,1-1-4,0 1 0,-3 3-20,7-3 0,-7 3-3,3 2 0,0-1-26,-1 1 1,2-1 98,-2 0-190,-3 1 1,5-1 60,-6 1 1,0-5-238,0 0-90,0-5-525,0 2-1216,0-5-1979,0 0 4053,0-5 0,5-2 0,2-5 0</inkml:trace>
  <inkml:trace contextRef="#ctx0" brushRef="#br0" timeOffset="157">13782 15875 8014,'0'-12'1306,"0"5"-261,0-4-270,0 9-200,0-3-274,-5 5 0,2 1 127,-5 3-456,5 9 82,-8 12 0,0 6 209,-6 6-1253,1 6 774,-2 1 0,4 6-1854,-2-1 1319,-4 1 1,11-2 750,-4-2 0,4-4 0,-4-4 0</inkml:trace>
  <inkml:trace contextRef="#ctx0" brushRef="#br0" timeOffset="158">13683 16383 8101,'-8'0'287,"0"0"1,3-4 1211,-3 0-801,5 0 505,-8 4-694,10 0 1,-6 1 536,3 4-655,3 7 0,-5 3-62,6 6 1,0 0-277,0 3 0,0 5-816,0 0 1,0 2 582,0-3 0,1 0-501,4 5 1,2-5 78,5 1 602,0-9 0,1-2 0,-1-5 0</inkml:trace>
  <inkml:trace contextRef="#ctx0" brushRef="#br0" timeOffset="159">14229 16173 8023,'-6'-13'1506,"5"6"-477,-4 2-418,5 5 1,4 5 163,0 4-372,5 7 1,-2-2 491,6 9-534,-1-3 1,1 3 210,-1-2-107,0 2-279,1-9 0,-1 8 186,1-5-301,-1-1 115,0-4 157,1 1-436,-1-6 122,1-2 1,-1-10-1386,0-3 947,1-9 0,-1-6-1264,1-6 901,-1-6 408,0 3 0,-3-1-2797,-1 0 3161,0 6 0,10-4 0,2 7 0</inkml:trace>
  <inkml:trace contextRef="#ctx0" brushRef="#br0" timeOffset="160">14961 16011 8124,'-7'0'2377,"-4"0"1,10-1-1779,-4-3 1,10 3-74,3-4 0,8-1-5,5-3-282,-3 4 2,5-6-62,-3 9 1,5-5 238,-1 3-364,1 3 33,0-5 0,-2 6-395,-2 0 214,-3 0 227,-6 0-437,1 11 168,-6-2 1,-2 20 42,-5-9 1,-5 20-19,-4-3 0,-7 9 6,-5-1-924,-2 4 1008,-2 0 1,0 0-25,0-4 182,1 3 179,4-15 1,4 3 581,7-11-556,4-6 1,5-1 14,0-5-121,0-7 993,11 0-931,-3-6 139,10 0-486,0 0 0,-3 0 155,6 0-1529,0 0 986,-2-6 1,4 4-149,-2-7 1,2 3-1138,2-3 1722,0-2 0,5-1 0,2-7 0</inkml:trace>
  <inkml:trace contextRef="#ctx0" brushRef="#br0" timeOffset="161">15767 16036 7934,'-7'0'1745,"2"0"1,5 2-1188,0 2 1,5 3 212,4 5 1,-1 0-316,4 1 0,-2 3 0,6 1 1,-2 1-118,-1-2 0,0-2 47,4 3-221,-3-4 0,4-6-523,-6-3 290,0 3 1,1-7-1443,-1 0 1061,1-5 0,-5-13 78,0-3-2626,1-2 1897,-3-2 1,5 0 1099,-2 0 0,2-5 0,1-2 0</inkml:trace>
  <inkml:trace contextRef="#ctx0" brushRef="#br0" timeOffset="162">16387 16098 7780,'7'-7'765,"-1"-4"0,-1 9-314,4-7 0,2 5 27,1-4 1,6 4 135,3-4-369,2-1 1,-2 2 93,0 3-555,-1-3 247,-1 6 1,-1-5 197,-5 6-202,-1 0 43,-5 0 1,3 6 84,-6 2-224,0-2 171,-4 10 1,0-7-576,0 7 227,0-2 62,0 4 1,1 0-161,4 2 1,-4 4 98,3-4-1276,-3-2 966,-1 6 0,5-9 555,-1 6 0,5-1 0,-2 5 0</inkml:trace>
  <inkml:trace contextRef="#ctx0" brushRef="#br0" timeOffset="163">17107 15838 7992,'0'-13'1087,"0"7"0,4-6-390,0 4-608,6 3 250,-9-1 961,10 6-621,-4 6-340,6 6 0,-5 9 396,0 8-432,-5 2 1,7 8 336,-6 2-355,5-2 0,-6 0 53,5-6-687,1 0 321,3-2 0,-4 0 8,1-7 0,-1-6-59,4-5 0,5-6-994,-1-7 579,1-6 276,1-6 0,-4-9-1185,2-8 891,-2 3 0,2-4-456,1 5 604,-6 0 0,0 6-105,-3 2 490,3 3-77,2 2 1,-5 5-208,0 3 1095,-5 3-660,8 6 0,-8 8 776,5 7-535,0 9-246,-1-3 0,4 10 1706,-2-3-671,2 3-977,1 1 539,0-5-393,6-2 1,-3-10 71,6-4 121,0-2-254,4-7 0,-5-4 29,1-12 82,-6-5-140,9-16 0,-12-3-437,0-8 120,1 2-36,-12-15 0,5 9-649,-6-9 0,0-2 621,0-1-4718,0 6 2808,0-3 2010,0 16 0,4-2 0,0 8 0,-1 6 0,-2 7 0</inkml:trace>
  <inkml:trace contextRef="#ctx0" brushRef="#br0" timeOffset="164">19390 15962 8003,'-7'0'151,"-4"0"94,9 0 1,2 0-246,9 0 0,7 0 0,3 0 0</inkml:trace>
  <inkml:trace contextRef="#ctx0" brushRef="#br0" timeOffset="165">19997 16049 9804,'18'-6'-174,"3"-2"1,2-9 0,2-2-1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2.267"/>
    </inkml:context>
    <inkml:brush xml:id="br0">
      <inkml:brushProperty name="height" value="0.053" units="cm"/>
      <inkml:brushProperty name="color" value="#FF0000"/>
    </inkml:brush>
  </inkml:definitions>
  <inkml:trace contextRef="#ctx0" brushRef="#br0">3573 3510 8020,'-13'-13'349,"2"1"411,3 0 0,3 3 31,5 1-339,0 5 538,0-2-566,0 5 0,0 1 233,0 3-19,0 9-314,0 12 1,1 8 121,3 8-4,-3 9-1709,5 12 1559,-6 7-1079,0-33 1,0 2 871,0 4 1,0 1 0,0 2 0,0 0-85,0 6 0,0 1 0,2 1 0,0-1-193,0 2 0,0 0 0,1-1 0,-2 0 206,0-1 0,-2-1 0,1-1 1,-1-1 25,-1 1 1,0-1 0,1 2 0,0-1-196,-1-4 0,0-1 0,1-1 1,1-1 116,0 27 0,0-2 329,0-6 1,0-3-927,0-5 1,1-3 343,3-14 0,-1 1-155,5-9 1,-3-1-213,3-7 1,-5-4-746,1-4 196,-3-6 1408,-1-2 1,0-5 0,0 0 0</inkml:trace>
  <inkml:trace contextRef="#ctx0" brushRef="#br0" timeOffset="1">3461 5457 8020,'-7'0'2984,"2"0"-2238,5 0-352,11 0 0,-2 0 78,12 0 1011,0 0-920,9 0 1,7 0 150,9 0 10,8 0 0,10 0-1005,-25 0 1,1 0 522,3 0 1,1 0 0,5 0 0,2-1 146,1-1 0,0 0-205,3 1 1,1 0-100,3-4 1,1-1 0,1 5 0,1-1-18,-2-2 0,-1 0 0,0 1 0,-2-1-821,-3 0 1,0 0 773,1-2 0,0 1 93,-7 4 1,-1 1-656,0-6 0,-1 1 382,-8 4 0,-2 0 0,26-6-247,-8 3-1803,-3 3 1457,-13-5 1,2 6-2858,-11 0 2514,-5 0 0,-6 0 1095,-6 0 0,0 6 0,1 1 0</inkml:trace>
  <inkml:trace contextRef="#ctx0" brushRef="#br0" timeOffset="2">3709 3311 8289,'-7'0'2243,"-4"6"-1489,10-5-60,-5 5-362,12-1 1,4-3 144,10 2 706,6 3-690,17-6 0,8 5 305,11-6-876,6 0 0,-30 0 0,1 0 94,2 0 0,1 0 1,1-2-1,2-1 81,4 2 0,1-2 0,4-1 0,0 0-454,0 2 0,-1 0 0,-1 0 0,-2 0 269,-4 2 0,-1 0 0,-3 0 0,0 0-529,0 0 0,-1 0 1,-3 0-1,0 0 127,-1-1 0,0 2 0,32 4-806,-7 4 0,-4-3 586,0 3 1,-11-5 164,-2 4 1,-2 0 300,-6 5 1,3 1 243,-7 2 0,-8-2 0,1 7 0,-11-6 0,0 0 0,2 1 0</inkml:trace>
  <inkml:trace contextRef="#ctx0" brushRef="#br0" timeOffset="3">5620 3510 8077,'0'12'-3,"0"1"1,0-5 785,0 0-403,0 0 1,0 6 591,0 3 1,1 8-401,3 8 0,-1 9 136,5 8 0,-1 13-713,-3-24 1,0 1 0,0 4 0,-1 2 236,0 7 1,-2 1 0,0-2-1,0 1-367,1 4 1,0 1 0,-1-2-1,-1-1 274,0 3 1,0-1-1,0 0 1,0-1-77,0 1 0,0-2 0,0-7 1,0-1-101,0-3 0,0-1 1,1-4-1,0-1-61,0-2 1,2-2-1,4 28-376,5-8 0,0-10-484,1-6 1,-1-12-1967,1-10 2924,-1-2 0,0-2 0,1 1 0</inkml:trace>
  <inkml:trace contextRef="#ctx0" brushRef="#br0" timeOffset="4">4578 3373 7942,'0'-12'0,"0"0"0,0-1 0,0 6 0,0 9 0,0 10 0,4 13 0,0 12 0,4 17 0,-4 12 844,1-28 1,0 1 0,-4 5 0,1 2 174,2 5 1,0 1-2004,-2 6 0,-1 1 1412,1 6 0,1 1-132,0-1 1,0 1-199,-3 2 1,1-1-1,2-7 1,0-1-700,-3-1 1,0-1 710,2-4 1,1-4-906,-3-7 0,2-2 716,3 0 0,1-2 0,-1 24 4,3 0-673,3-5 1342,-4-13 1,4-1-865,-2-6-2170,2 0 979,-10-5 1461,10-2 0,-10-5 0,3 0 0,-2-1 0</inkml:trace>
  <inkml:trace contextRef="#ctx0" brushRef="#br0" timeOffset="5">3660 4415 8055,'-7'0'62,"1"0"-62,6 0 1605,0 0-973,6 6 1,6-5 58,9 3 279,8-2-566,2-2 0,14 0 660,4 0-842,12 0 0,9 0 38,-31 0 1,1 0-1,5-1 1,2 0-403,4 0 1,1-2 0,6 0 0,0-1 353,4-2 0,0 0 1,0 0-1,0-1-412,2 2 1,0-2 0,-3-1 0,0-1 62,-1 1 1,0 0 0,-5 1-1,0 2 1,-1 0 0,-1 1-142,-3-1 0,-2 1 0,-3 0 1,-1 1-1203,-9-2 0,0 1 1167,2 3 0,-1 0-2997,22-5 3310,2 6 0,-9 0 0,-5 0 0,-6 0 0</inkml:trace>
  <inkml:trace contextRef="#ctx0" brushRef="#br0" timeOffset="6">3672 3882 8162,'-7'0'1329,"2"-6"-830,10 5 0,-1-4 232,9 5-694,-4 0 9,15 0 1,-5-2 284,6-2-1352,0 3 765,-1-5 0,1 6-1300,0 0 1081,0 0 0,-4 0-595,-1 0 1070,-10 0 0,6 0 0,-9 0 0</inkml:trace>
  <inkml:trace contextRef="#ctx0" brushRef="#br0" timeOffset="7">3796 3671 7943,'-12'0'0,"3"0"0,1 0 1650,5 0 51,-2 6-937,5 0-395,0 12 0,0-2-301,0 4 1,5 2 25,4 7 0,2-1-161,1 5 0,0-4 128,1 4 1,-1-6-758,1 2 1,-1-4 471,0-4 1,1-3-1194,-1-6 0,1-1 26,-1-3 1391,-5-2 0,4-6 0,-4 0 0</inkml:trace>
  <inkml:trace contextRef="#ctx0" brushRef="#br0" timeOffset="8">4081 3683 7943,'-7'-5'2330,"2"4"-1911,5-5-141,0 6 1,0 6 80,0 2-262,0 3 0,0 5 234,0 1-188,5 5 0,-2-3-4,6 6-594,-1 0 337,-1 0 170,4-6 0,-4 4-546,5-9 0,-4 4 219,1-5 17,-1-7-650,-1 0 566,4-6 0,-4-6-160,5-2 98,-5-3 62,4-1 1,-4-6 32,0 4 283,4-4-63,-4 6 0,5-1 413,0 1-256,1 5 0,-5 2 424,0 5 0,1 0-273,3 0 1,-5 5 399,-3 3 1,2 5-212,-2 3 1,4-1 220,-4 6 1,0-6-165,-4 2 0,4-3-30,1-2 0,0-1 49,-1-3-242,-2-2 1,7-8-295,-5-2 1,5-7 92,-5-5 0,4-6-882,-4 1 1,6-4 469,-2-4 0,-1 3-1297,1-3 0,-1 4 1668,1 5 0,3-4 0,-4 5 0</inkml:trace>
  <inkml:trace contextRef="#ctx0" brushRef="#br0" timeOffset="9">4962 3795 7943,'-12'6'290,"-1"2"-277,1 3 0,5 1 7,3 1 0,-2 1-5,2 2 1335,0 3-831,10 1 0,-4 2-367,7-6-87,4 1 0,1-5-226,3 1 1,1-7 131,-2-1 1,2-5-40,-1-5 1,-4 1 51,4-8 1,-7 1-215,-2-10 1,-5 1 44,1-5 0,-3 0 95,-1 0 0,0 0 85,0 1 0,-4 0 10,0 3 0,-6 4-82,2 4 1,1 2 39,-1 3 0,0 2-493,-5 6 1,2 2 216,3 2 0,-2 3 313,6 5 0,-6 1 0,4-1 0</inkml:trace>
  <inkml:trace contextRef="#ctx0" brushRef="#br0" timeOffset="10">5198 3932 6512,'7'0'-92,"4"0"0,-4 0 0</inkml:trace>
  <inkml:trace contextRef="#ctx0" brushRef="#br0" timeOffset="11">5582 3634 7943,'-6'-13'917,"-6"1"0,7 0 320,-3-1-798,-3 6 0,5-4-239,-2 3 0,-3 1-447,3-1 0,-3 4-804,-2-4 1,1 5 497,-1-1 1,1 2-33,0 2 1,-1 4 212,1 1 0,1 4 67,2-1 1,0 3 304,5 2 0,-5-1-117,5 1 553,0-1 0,4 0-357,0 1 0,0-5 646,0 0 1,0 1-312,0 3 1,0 0 80,0 1 1,0 3-126,0 1 1,0 1 21,0-2 1,0 0-162,0 4 1,-1-3-15,-3 3 1,2-3-56,-2 4 0,1-6-109,-1 1 0,3-6-349,-3-2 1,2-4 134,2 5-451,0-7 472,0 4 1,4-7-26,1-4 1,4 4-5,-1-3 0,4-2-206,0 2 0,0 0 24,1 4 0,1-1 52,2-3 1,-2 2 320,2-2 0,-2 3-130,-1 1 1,-1 0 281,0 0 1,-1 1-98,-2 3 1,-2-2 258,-3 2 1,-3 3-65,3 1 0,-4 3 61,-4 1 0,-3 5-412,-5-1 1,-2 1 129,-3-5 0,4 1-920,-4-1 0,-1-1 140,2-3 729,-6 3 0,8-4 0,-4 6 0</inkml:trace>
  <inkml:trace contextRef="#ctx0" brushRef="#br0" timeOffset="12">3647 5048 7979,'-7'0'0,"-4"-4"630,3-1-282,2 1 1,0 4 874,1 0-370,4 0-585,-4-5 1,6 3-45,3-2 1,3 3-186,5 1 0,1-4 151,-1 0 1,5 0-522,-1 4 1,5 0-116,-5 0 1,5 0-419,-4 0 0,1 0 77,-2 0 1,-2 0 786,2 0 0,4 0 0,-1 0 0</inkml:trace>
  <inkml:trace contextRef="#ctx0" brushRef="#br0" timeOffset="13">4007 4825 7979,'-7'0'888,"-4"0"-81,10 0-222,-5 0 13,6 0-278,0 5 1,0 3 367,0 9-432,0-3 1,4 9-142,0-2 0,6 2 87,-2 2 0,-1 0-133,1 0 1,1-2 98,3-2 0,-1-3-402,-3-6 0,3 0 169,-2 1 0,-2-6-635,1-3 0,-4-3 112,4-1 1,-4-9-63,5-4 0,-2-8 183,1 1 1,3-4 63,-3 0 1,-1-1 377,1 0 0,-1 6-170,2 2 155,2 3-74,-5 2 623,7 5 1,-2 7 3,-3 8 1,-1 5 207,-3 3 0,-1 2-32,5 3 1,-5 1-245,1-6 0,2 2 9,-2-1 1,1-7 205,-1 2-307,-2-8 0,5 2-115,-3-6 1,-3-2-52,3-2 1,-1-7-151,1-6 0,-1-6-298,5-2 1,-4 0-1184,5-3 1,-5 1 752,4 3 1,0-1-2345,5 0 3035,-6 6 0,4-5 0,-4 5 0</inkml:trace>
  <inkml:trace contextRef="#ctx0" brushRef="#br0" timeOffset="14">4975 4825 7990,'-9'11'913,"1"-3"-547,0 8 0,1-7 209,3 7 172,2-2-354,2-2 0,0 2 245,0 3-469,6-4 1,1 4-103,5-9 1,1 2 114,-1-6 1,0 0-342,1-4 1,3-1 206,1-3 0,-1-5-445,-3-7 1,2-3 152,-3-6 0,4 0-120,-8 0 0,-3-1 154,-1-3 1,-2 3 140,-2-3 0,0 4 219,0 4 0,-4-1-76,0 6 1,-7 1-33,-2 6 0,1 4-22,-5 5 1,2 1-282,-2 3 1,5 3 134,0 6 1,-1-1-840,5 0 1,2 5 964,2 0 0,3 5 0,1-3 0</inkml:trace>
  <inkml:trace contextRef="#ctx0" brushRef="#br0" timeOffset="15">5285 4849 10676,'-7'0'-227,"1"6"182,6-5-2403,0 5 2448,0-6 0,0 0 0,0 0 0</inkml:trace>
  <inkml:trace contextRef="#ctx0" brushRef="#br0" timeOffset="16">5657 4527 7894,'-13'-6'62,"1"-1"1587,0-5-1026,5 5 0,-3 0 86,6 3-289,-6 3-157,3-5 1,-1 6-423,0 0 1,0 0-517,-5 0 0,1 0-198,-1 0 425,1 0-58,0 0 0,-1 6 231,1 2 0,3-1 271,1 1 1,1-4-250,-1 5 1,-2-5 696,6 4 1,0-4-116,4 4 202,-5-5 0,3 8-110,-2-3 0,3-1-7,1 2 0,0-1-258,0 4 0,0 1 60,0-1 0,0 5-137,0-1 1,0 6 58,0-1 0,0 2-170,0 2 1,0 0 85,0 0 0,0-2 122,0-2 1,0 1-74,0-6-155,0 1 39,-6-5 123,5-5-410,-5-1 204,12-12 0,1 1-87,5-4 0,1 0 32,-1 5 1,2-2-17,2 2 0,-1 3 24,6-4 1,-4 4 51,3 1 0,0-4-103,0 0 0,-2 0 112,-5 4 0,-1 4 83,0 0 0,-5 10-96,-3-2 1,-4 5 331,-4-1 1,-8 5-84,-9 8 0,-6-3-278,-2 3 0,-4-3-205,4-1 0,-4-6-996,4-2 1325,0-9 0,-2 3 0,0-4 0</inkml:trace>
  <inkml:trace contextRef="#ctx0" brushRef="#br0" timeOffset="17">24178 7020 8443,'-12'-4'-343,"-1"-1"632,6 1-32,-4 4-204,10 0 122,-5 0 0,8 0 23,2 0 0,4 0 33,9 0 1,2 0 154,6 0 0,7 0-84,5 0 0,8-4 58,13 0 1,7 0-598,-27 4 1,3 0-1,5-2 1,3 0 347,5 0 0,3 0 0,7-3 1,3 1-358,-17 3 0,2-1 0,-1 1 0,1 0 0,0-1 0,0 1 288,3 1 1,0 0-1,0 0 1,1 0-1,0 0 1,1 0-1,-1 0 0,1 0 0,-1 0 0,1 1 0,-1 1 0,1-1 29,-2 0 0,0 1 1,0-1-1,-1 2 0,0 1 1,-1-1-68,-1 0 0,-1-1 1,-1 1-1,0 1 1,0-1-1,1 1-159,-1 0 0,2 1 1,-1-1-1,-1 0 0,1-1 1,-1 1 106,-1-1 0,-1-1 0,0 1 0,20 2 0,-1 1 27,-6-2 1,-2 0 0,-2 0 0,0-1-250,2 2 1,-2-2 0,-4-1 0,-1 1-44,-4 1 0,-1 0 0,-5-3 0,-1 1 51,-6 0 1,0 0 0,27-1-145,-4-1 1,-7 0-421,-18 0 315,-5 0 1296,-22 0-785,0-5 0,-1-2 0,2-6 0</inkml:trace>
  <inkml:trace contextRef="#ctx0" brushRef="#br0" timeOffset="18">1179 12737 8218,'-13'13'727,"1"5"-509,-1 2 0,6 5 547,3 4-386,3 8 1,1 10 104,0 11-1556,0 0 1332,0-22 1,0 1 0,0 32 79,0-33 0,0 2-177,0 5 0,0 0-70,3-2 0,-1 0 1,-1 8-1,0 0 376,1-2 1,0 1-263,-1 4 0,-1 0 1,0-1-1,0 1 184,0 3 1,0 1 0,0-1 0,0-1-156,0 4 1,0 0-1,0 1 1,0 1 126,0-1 1,0 2-1,0 0 1,0 2-128,0 1 1,0 0 0,0-5-1,0 0 49,0-1 0,0 0 0,0 1 1,0-1-50,0-2 1,0 0-1,0 1 1,0 1-44,0 1 1,0-2-1,0-2 1,0-1-59,0 2 1,0 0 0,0-4 0,0 0 7,0 2 1,0 0 0,2 0-1,0-1-326,0 3 1,1 0-1,-1-5 1,0 0 213,-2-1 1,0-1-1,2-3 1,0-1-370,0 1 1,0-1 0,0 0 0,0 0 277,-2 0 1,0 1-1,0-5 1,0 0-442,0 1 1,0-1 0,2-4 0,0-1 134,0-1 0,0 0 0,3 31-1275,-5 5 0,0-12 405,0-1 1,0-7 418,0-6 1,-2-2-362,-2-6 0,1-11 1294,-5-5-116,5-6 0,-6-4 0,4-2 0,1-4 0</inkml:trace>
  <inkml:trace contextRef="#ctx0" brushRef="#br0" timeOffset="19">1030 17289 8185,'7'5'837,"-2"-3"1,1 3-502,2-5 1,3 0-77,1 0 1,8 4-16,4 1 0,12-1 15,10-4 1,14 1-131,-25 1 0,1 0 1,1-1-1,1 0-286,5 1 0,1 0 0,1-1 1,1-1 285,5 0 0,2 0 0,1-2 1,1 0-1,4 0 0,1 0 0,-2-2 1,0 0 746,4 2 0,0-1-152,2-1 1,-1-1 0,2 1-1,0 1-339,0-3 0,2-1 0,-19 3 0,0 0 1,1 0-445,-1 0 1,0 0-1,0 0 1,2 0-1,0-1 1,-1 1 91,0 0 0,-1 0 0,0 0 0,2 1 0,1 1 0,0 0 37,-2 0 0,1 1 0,0 0 0,1 0 1,1 1-1,-1-1-93,-1 1 1,-1 0-1,1 0 1,-1 0 0,0 0-1,-1 0-50,20 0 1,0 0-1,0 3 1,-1 0-250,0 1 1,-1 0 0,2 1 0,0 1 169,-3 0 0,-2 1 0,1-1 0,-2 0 44,-6 0 0,-1 0 0,2 1 1,0 0-95,0 2 0,1-1 0,-2-1 0,0 0 49,0 1 1,0 0-1,-2-1 1,-1-1-186,-1-2 0,-1 0 1,0 1-1,0-1 129,3-1 0,0-1 1,-4 2-1,-1 0-226,-1-2 0,-1 0 0,2 0 1,-1 0-67,-5-2 0,1 0 0,2 0 0,0 0-714,-2 0 0,-1 0 1214,-1 0 0,0 0 0,-5 0 0,0 0 0,1 0 0,-1 0 0,0 0 0,0 0 0,0 0 0,1 0 0</inkml:trace>
  <inkml:trace contextRef="#ctx0" brushRef="#br0" timeOffset="20">1476 12613 8192,'-7'-7'301,"2"-4"-159,5 10-202,5-5 1917,2 1-1170,6 3 1,0-3-19,4 5 1,-2 0 7,6 0 0,1 0 413,7 0-695,3 0 0,2 1-19,3 3 1,2 2-131,6 2 0,4 3 24,-4-2 1,9 2-207,4 1 1,-3-4 121,-1 1 0,3-3 75,5 3 1,7-4-106,-30-4 0,1-2 0,-2 1 0,0 0-222,1 0 0,0 0 1,0 0-1,0 0 194,0 0 0,0 0 0,3 0 0,0-1 13,6-1 1,-1 0 0,-2-1-1,0 0 44,2-1 1,1 0-1,0-2 1,-1 1-314,0 0 0,1 2 0,3-1 1,2 1 257,0-2 1,1 1-1,-1 3 1,-1 0-346,0-1 1,-1 0 0,0-1-1,0 0 320,1 1 0,0 0 0,3-1 0,1 0-111,4 1 1,0 0-1,-5 1 1,-1 0-49,0-3 1,0-1 0,0 2 0,2-1-20,4 1 0,0-2 0,-1-1 0,0 0-168,1-1 0,0 1 0,-2 0 0,-1 0 123,1-2 0,-1-1 0,-1 0 0,0 0-132,-2 1 0,0 0 0,-1-2 0,0-1 105,-1 3 1,-1 0-1,-4-1 1,0 1-645,-1 2 1,-1 0 0,-4 0 0,-1-1 230,-4 1 1,-2 0 0,28-5-1355,-8 3 0,-8 2 1912,-5 6 0,-4-4 0,-4 0 0,-2 0 0</inkml:trace>
  <inkml:trace contextRef="#ctx0" brushRef="#br0" timeOffset="21">6364 12390 8400,'-6'-12'-434,"5"-1"434,-4 1 762,5 5 1,-6-4-332,5 9 103,-5 2-202,6 13 0,0 12 357,0 8-376,0 14 0,0 5-298,0 14 0,-2-31 0,0 0 148,0 4 1,0 1 0,0 4 0,0 1 48,1 7 1,2 0-1,-1 1 1,0 1-461,0 6 1,0 0 0,0 1 0,0 1 273,0 3 1,0 2 0,0-19-1,0 0 1,0 1 24,0 4 0,0 1 0,0 0 0,0 0 0,0 0 0,0 1-198,0 1 0,0 1 0,0-1 1,0-1-1,0 0 0,0 1 295,0 0 1,0 0 0,0 1 0,0 0 0,0 0 0,0 0 13,-1 0 0,1-1 0,1 0 1,1-2-1,2 0 0,-1-2-216,1-3 1,0-1 0,1 0 0,1-1 0,2 1 0,0-1 170,0 0 0,0 0 1,1-1-1,-1 2 1,0 0-1,0 0-225,7 18 0,-1 0 0,1-2 0,1-1 199,-2-5 1,1 0 0,1-2 0,1-1-173,-3-1 1,1 0 0,1 2-1,1-1 133,-2-3 0,-1 0 0,-1 0 0,-1 0-52,-2-6 0,0-1 0,0 2 0,1-1 0,0-2 0,0 0 0,-1-1 0,-1 1 0,0-3 0</inkml:trace>
  <inkml:trace contextRef="#ctx0" brushRef="#br0" timeOffset="22">2283 12650 8052,'-6'-6'0,"5"-1"429,-3 2 146,-3 4-182,5-4 0,-5 5-112,3 0 0,3 5 185,-3 3 1,2 10-89,2 7 1,0 5-130,0 8 0,0 6-3,0 5 0,0 8-499,0 9 0,0 3 325,0-32 1,0 0 0,1 1 0,0 0-59,1 1 1,0 1-1,-1 1 1,-1 0 131,2 5 1,0-1 0,-1 0 0,0 0-324,-1 2 0,0 1 0,2-1 0,0 1 276,0 1 0,0 1 0,0 3 0,0 0-17,-1 3 1,-2 0 0,1-1 0,-1 0-6,-1 1 0,0 0 0,1 0 0,0 1 4,-1-1 0,0-1 0,1 2 0,1-1 25,0 5 1,0-2 0,0-4 0,0-1-235,0 0 1,0 0-1,0-1 1,1 0 375,1-2 0,0 1 0,1 3 1,0 0-99,1-3 1,0 0 0,2-1 0,-1-2-226,-1-5 1,0-1 0,3 3 0,2-1-181,-1 0 0,0 1 0,1 1 0,-1 0-38,-2-4 1,0 1 0,-2-3 0,0 0 1026,0-5 0,1-1 1,-2 3-1,0 1-491,1-2 1,1 0 0,0 1-1,1-1-82,2 29 0,-1-6-767,1-10 1,0-6-558,5-3 1,-1-3-700,1-5 1,-1-4-146,0-9 2007,1-2 0,-1 0 0,1 1 0</inkml:trace>
  <inkml:trace contextRef="#ctx0" brushRef="#br0" timeOffset="23">3449 12688 8032,'0'6'1694,"0"6"-1480,0-6 0,0 7-126,0-1 0,0 6 294,0 3-438,5 8 78,-3 2 0,4 7 277,-1-1-230,-4 6-61,10 1 1,-8 7 274,5 2-1473,-5-2 1342,2 10 38,-5-4 0,0 13 47,0 0-180,0-32 1,0 0-562,0-1 1,0 0 637,0 4 0,0 0 0,0 0 1,0 2 58,0 0 0,0 0 13,0-1 1,0 1-78,0 3 1,0 0 0,0-2 0,0 0 79,0 1 1,0 1 46,0 1 0,0 0-98,0-1 1,0 1 0,0 2 0,0 0 165,0-1 1,0-1-225,0 2 0,0 0 0,0 2 0,0 0 43,0 3 1,0 0 0,2-3-1,0 1-296,1 3 0,-1 2 1,0 0-1,0 0 257,-2 3 0,0 0 0,2 0 0,0 1 26,0 3 1,0 0 0,3-5 0,0-1-131,-1 4 1,0 0-1,1-3 1,1-2 52,0-1 1,0 0 0,1 0-1,-1-1-123,0 2 1,0-2 0,0-5 0,1-1-57,-1-3 1,0-1 0,0-1 0,0-1-33,1-4 0,-1 1 0,0 1 0,0 0-40,0 3 1,1-1 0,1-4 0,0-1 94,0 4 1,1-1-1,-1-5 1,0-2-862,5 24 0,0-8 207,4-9 0,-3-4 757,2-4 0,1 2 0,-5-6 0,-2 0 0</inkml:trace>
  <inkml:trace contextRef="#ctx0" brushRef="#br0" timeOffset="24">4776 12402 8174,'-7'0'-950,"0"0"1304,3 0-133,3 6 1,-5-3 9,6 5 1,-1 0 95,-3 5 1,2 4 22,-2 4 1,3 4-91,1 4 1,-4-2 138,0 7 1,-1 0-94,5 7 1,0-1-36,0 6 1,0 1-247,0 6 0,0 7 187,0 10 0,0 0-271,0-31 0,0 1 1,0 2-1,0 1 188,0 0 1,0 1 0,0 4 0,0 2 51,0 1 0,0 1 0,0-1 0,0 0-59,0 5 0,0 0 0,0-2 0,0 1-189,0 0 1,0 1 0,0 3 0,0 1 254,0 2 0,0 0 0,0-2 0,0 0-252,0 2 1,0 0 0,0-2-1,0 1 275,0 1 1,0 0-1,0 0 1,0 0-80,0 0 1,0 0 0,0-2 0,0-1-117,0-1 1,0-1 0,0 0 0,0-1-68,0 0 1,0 0 0,0 4 0,0 0-163,0 0 1,0 0-1,1-1 1,0 0 136,1-4 0,0-2 0,-1-3 0,-1-1 142,2-3 1,0-1 0,1-1 0,0-1-20,-1-2 1,0 0 0,3-3-1,0-1-509,3 29 1,-1-3 43,1-1 0,-6-27 0,0 1-99,2-1 0,1 0 0,-2 0 0,1 0-354,4 27 0,1-7-1443,-4-5 2314,4-6 0,-5-8 0,6-3 0,0-4 0,-2-3 0</inkml:trace>
  <inkml:trace contextRef="#ctx0" brushRef="#br0" timeOffset="25">6376 12303 8077,'7'0'808,"-1"0"-322,-1 0-185,-3 0 1,9 0 34,-3 0 1,4 0 453,5 0-556,2 0 160,6 6-124,5-5 1,3 10 282,9-3 0,-2 3-137,5 2 1,2-1-279,7 1 0,2-1 111,6 0 0,6-1-427,-33-6 0,0-1 0,2 1 0,-1-1 244,1-1 0,1-2 0,-1 2 0,2-1-97,0-2 0,0 0 0,-3 0 0,0 0 19,1 0 1,0 0 0,31 0-323,2 0 1,-4-2 267,-31 0 0,0 0 0,29-3 16,-2-4 0,-11 2-843,-10 3 0,-2 3 427,-2-3 0,-5 2-1144,-3 2 1,-4 0 414,-5 0 1195,-7 6 0,-2 1 0,-4 5 0</inkml:trace>
  <inkml:trace contextRef="#ctx0" brushRef="#br0" timeOffset="26">8212 12464 8388,'-4'9'294,"0"-1"-294,0 0 0,-2 5 0,5 4 0,-3 4 1811,3 3-1128,1 6 1,-5 7 94,1 9-68,0 2-576,4 7 1,-1 1 683,-3 6-482,2 6 0,-3 1-16,4-32 0,2 0 0,1-1 1,1-1-268,1 0 1,1 0-1,0 0 1,2 1 144,1 3 1,0 1 0,0 0 0,0 1-81,2 2 0,0 1 0,0 2 0,1-1 29,1 0 1,1 1 0,-3 2-1,0 1-248,1-2 0,-1 1 1,0 2-1,1 2 177,1-1 1,1 1-1,-1 0 1,-1 1-259,-1-2 0,1 1 0,0-1 0,0 0 233,-3 2 0,0 1 0,3 3 1,-1 1-49,-1 0 1,-1 0 0,0-1 0,-1 0 16,-3-5 0,0-1 1,2 2-1,-1 0-73,-1 3 0,0 0 0,1-1 1,0 0 21,-1-1 1,0 0 0,0-2 0,-1 1-93,-1-4 0,0 1 1,-1-1-1,0 1 46,1 0 0,0-1 0,-1 2 0,-1 0-98,0-1 1,0-1 0,0 0-1,0-1 91,0-4 1,0-1-1,0 0 1,0 0-250,0 1 1,0-1 207,0 1 0,0-1-753,-3-2 1,1-1 665,1 1 1,0-2 0,-3-2 0,-1-1-59,2 0 1,1-1-1106,-2 32 813,4-5 1,0-7-100,0-5-1644,0-6 1035,0-7 1270,6 0 0,-5-5 0,3-3 0,-2-3 0</inkml:trace>
  <inkml:trace contextRef="#ctx0" brushRef="#br0" timeOffset="27">6835 17537 8140,'0'-12'983,"0"-1"-158,0 6 265,6-4-694,1 4 0,7 0 487,2 3 1,10 3-343,11 1 1,10 0 35,15 0 1,5 0-633,-27 0 0,2 0 1,-1 0-1,1 0 252,1 0 1,1 0-93,4 0 0,2 0 1,-1 0-1,1 0 75,4 0 1,-1 0-385,-2-3 0,-2 0 192,-3 3 1,0-1 0,-4-4 0,0 0-905,-3 3 0,1 0 542,2 0 1,0 0-1,17 2-3427,3 0 3801,-8 0 0,-7 4 0,-6 0 0,-8-1 0,-5-1 0</inkml:trace>
  <inkml:trace contextRef="#ctx0" brushRef="#br0" timeOffset="28">1141 13481 8185,'0'7'-191,"0"-1"1140,0-6-141,0 0-176,0 5 695,0-3-321,0 3-255,6-5 429,6 0-689,2 0 1,11 0 70,0 0 0,5 0-2,7 0 1,6 0 326,2 0-632,9 6 0,1 1 32,3 5 1,3 0-376,-3 1 1,8-1 226,-31-6 0,0 1 0,3-1 0,0 0-17,-1 0 1,0 0 0,2 2-1,-2 1-95,29 7 0,-29-7 1,-1-2 48,1-3 1,1 0-1,3 3 1,1 0-95,1-3 0,0 0 1,2 3-1,0 0 15,-4-3 1,1 0 0,1 1 0,1 1 183,1 0 1,1 0-1,0 1 1,1-1-418,3 0 1,-1 0 0,1-1 0,0-2 287,-1 2 1,1-1 0,3-1-1,0 1 85,3 0 0,0 0 0,-3 1 0,1 0-55,2-3 0,0 0 1,-4 0-1,1 1 123,0 0 1,1-2 0,2 0 0,1 0-60,3 0 1,0 2-1,-3 0 1,-1-1-370,0 0 0,0 0 0,0 3 1,1-1 274,0-2 1,2 0-1,1 1 1,1-1-110,-1 1 0,0-1 1,-1-2-1,0 1 97,1 1 1,0 0 0,0-1 0,0-1 24,2 0 1,0 0 0,1 2 0,1 1 31,2-1 1,0 0-1,-2 0 1,-1 0-333,3-2 1,1 0 0,-1 0-1,0 1 312,0 1 1,0 0 0,2-1 0,1 0-26,1 1 0,0 0 0,-2-1 0,-1-1-46,4 0 0,-1 0 1,-3 2-1,0 0 23,1 0 1,0 0-1,1 1 1,0 0-82,-1-1 0,0 0 0,-1-1 0,0 0-14,-1 1 0,0 0 1,3-1-1,-1-1 66,-2 0 1,0 0 0,0 0 0,0-1-143,5-1 1,-1 0 0,-7-2 0,0-1 50,1-3 0,0 0 0,-3 1 0,-1 0-764,0-1 0,0-1 0,-3 0 0,-1 0 422,-2 1 1,-1 0 0,-4-2 0,-1-1-1783,0 3 1,-1 0 2214,-7-1 0,-1 1 0,0 1 0,0-1 0,29-7 0,-3 0 0,-5-2 0</inkml:trace>
  <inkml:trace contextRef="#ctx0" brushRef="#br0" timeOffset="29">1352 13097 8052,'-12'5'1076,"-1"-3"-64,6 3-335,2-5-410,5 0 81,0 0 0,5 0-326,2 0 76,6 0 1,3 0 249,1 0-502,-1 0 181,2 0 0,-3 0 273,6 0-1111,0 0 0,-2 0 199,-2 0-1132,-4 0 1744,0 0 0,5 6 0,1 1 0</inkml:trace>
  <inkml:trace contextRef="#ctx0" brushRef="#br0" timeOffset="30">1451 12849 8052,'-12'7'787,"5"-2"-523,-4-5 1,8 6 77,-5 2 526,5 3-502,-2 7 1,5 1 872,0 6-781,0 5 0,0 2-596,0 5 0,5 0 159,4 1 1,-3-5-862,3 0 1,-1-3 513,4-1 0,-3-1-2131,-1-12 2457,0 1 0,5-5 0,-1 1 0</inkml:trace>
  <inkml:trace contextRef="#ctx0" brushRef="#br0" timeOffset="31">1625 12936 9041,'-7'0'867,"2"5"1,5 3-300,0 9 43,0 2-266,0 6 1,5 4 97,3 0-574,-2 5 168,5-2 1,-4 4-691,5-3 499,1-3 0,-2-6-118,-3-4 1,3-6 186,-3-6 0,-1-5-390,1 1 1,-1-8 135,2-4 0,2-9-216,-3-3 1,-1-8 124,1-1 0,-1-4 382,1 4 0,3 4 23,-2 5 1,-3 0 177,3 0 1,-2 2 733,1 5-528,3 7 2,-4 0 0,4 16-119,-3 2 0,-1 9 438,-3-1 1,-2 4-196,2 1 0,1-1 6,-1 1 0,5-1-66,-5-4 1,1-2-123,-1-5 0,-1-2 37,5-3 1,-3-2-95,3-6 1,-4-2-87,4-2 1,-4-4 70,5-9 1,-7-2-147,2-6 0,-2-1-75,-2-3 1,0 3-782,0-3 0,0-1-146,0 1 1,0 0-738,0 4 0,4 0 1654,0 0 0,6 0 0,-3 1 0</inkml:trace>
  <inkml:trace contextRef="#ctx0" brushRef="#br0" timeOffset="32">2469 13122 7933,'-7'0'333,"1"0"671,1 0-576,3 0 0,-3 1-30,5 3 1,1-2-106,3 2 0,7-2-112,6 3 1,1-4-188,-2 3 0,2-3-282,3-1 0,1 0-385,-5 0 1,3-1 25,-3-3 1,-1 1 646,-3-5 0,5 0 0,1-5 0</inkml:trace>
  <inkml:trace contextRef="#ctx0" brushRef="#br0" timeOffset="33">2630 12911 8316,'-12'5'1147,"5"-3"-722,-4 3 0,9 1 1064,-2 2-964,3 9 1,1 2 18,0 6 1,1-1-206,3 1 0,-1 4-695,5 0 1,-4 6 276,5-2 1,-2-3-1344,1-1 0,1-3 392,-4-1 1030,4-6 0,-7 5 0,3-5 0</inkml:trace>
  <inkml:trace contextRef="#ctx0" brushRef="#br0" timeOffset="34">3163 12985 8096,'-7'0'293,"2"0"-83,-1 0 0,5-1 263,-3-3 127,3 2 1,1-5-140,0 3 0,0 2 606,0-7 53,0 7 32,0-4-329,0 6-572,0 0 0,0 10-180,0 2 0,-6 10 105,-2 3 0,-3 4-530,-2 4 0,1 7 302,0-3 0,-2 7-1086,-3-2 1,3-1 150,-2-4 1,6-5-215,2-3 1,4-9 311,-4-3 889,5-9 0,-3-2 0,6-6 0</inkml:trace>
  <inkml:trace contextRef="#ctx0" brushRef="#br0" timeOffset="35">2990 13047 8096,'-7'0'1299,"0"0"1859,3 0-2183,2 0 557,-3 0-647,5 6 1154,5-5-1284,2 10 1,6 0 79,-1 6-933,1-1 150,4 2 0,-1-3 219,4 6-2547,-5 0 1650,9-2 0,-6 0 338,2-2-4027,4-3 4315,-10 4 0,9-6 0,-4 0 0</inkml:trace>
  <inkml:trace contextRef="#ctx0" brushRef="#br0" timeOffset="36">3734 13146 8084,'12'0'2935,"2"5"-1998,3-1-598,-3 0 0,13-4-633,-2 0 1,4 0 193,0 0 0,-3 0-779,3 0 1,-4-1 522,-5-4 0,2 4-784,-5-3 0,0-2 1140,-5 2 0,0-5 0,1 2 0</inkml:trace>
  <inkml:trace contextRef="#ctx0" brushRef="#br0" timeOffset="37">3908 12886 8209,'-7'0'2660,"-4"6"-1781,9 0-481,-3 7 0,5 1 241,0 2 129,0 9-387,0 1 0,1 11 120,3 1-1029,-2-1 452,9 5 0,-8-4-588,5-1 558,-5-5 1,8 2-1697,-3-5 0,-1-6 1802,1-6 0,0-3 0,5-2 0</inkml:trace>
  <inkml:trace contextRef="#ctx0" brushRef="#br0" timeOffset="38">4367 13010 8209,'-7'0'2706,"-4"0"-2557,9 0 253,-3 0 468,5 0-490,5 6 0,-2 0-137,5 7-129,1-1 0,3 2-788,1 3 1,-1-2 467,0 5 1,1-3-1228,-1 4 0,-1-6 724,-3 1 0,3-2 709,-2-2 0,2 1 0,1-1 0</inkml:trace>
  <inkml:trace contextRef="#ctx0" brushRef="#br0" timeOffset="39">4677 12911 8209,'0'-7'3224,"0"-4"-1705,0 10-1006,0-10 0,-4 11 831,0 0 0,-6 6-630,2 11 0,-5 9 169,-3 11 1,1 6-360,-6 7 0,-4 5-708,-4 3 1,0-2 54,4 2 1,2-3-1295,2-1 0,5-11-690,7-14 2113,4-9 0,5-2 0,0-5 0</inkml:trace>
  <inkml:trace contextRef="#ctx0" brushRef="#br0" timeOffset="40">5198 13097 8091,'-13'0'0,"5"0"0,0 0 0,5 0 1372,-8 0-345,10 0-269,-5 0-499,6 0 484,0 0 1,6 0-577,2 0 39,3 0 1,3 0-152,2 0 1,-2 0 119,3 0 1,1 0-440,-2 0 1,5 0 179,-5 0 1,1 0-659,-5 0 1,1 0-25,-1 0-973,1-6 1127,-1 5 0,-4-5-570,0 6 360,-5 0 822,3 0 0,-6 0 0</inkml:trace>
  <inkml:trace contextRef="#ctx0" brushRef="#br0" timeOffset="41">5272 12936 8091,'-5'-7'771,"3"-4"14,-3 9-268,-1-3 272,5-1-20,-5 5 320,6-5-710,0 6 0,0 6 40,0 2 0,2 5-169,2 3 1,-1 5-64,5 8 1,-5-2 47,1 6 1,1-5-637,0 1 1,0-2 325,-1 2 0,-2-4-1440,2 0 1,1-2 119,-1-6 1395,1 0 0,0-5 0,2 0 0</inkml:trace>
  <inkml:trace contextRef="#ctx0" brushRef="#br0" timeOffset="42">5868 12911 7977,'-6'-7'63,"3"-3"225,-5 6 191,5-5-307,-8 7 1,9-8 172,-7 6 429,1 0-419,-4 4 0,3 0-14,1 0 0,0 0 54,-5 0 1,1 2 86,0 2-310,-1 3 1,1 6 175,-1 4 0,1-1-90,0 9 1,1-1 14,2 9 0,0-4-44,5 4 1,-1-4-93,5 4 0,2-6 92,2 2 1,3-4-524,5-4 1,5-3-281,-1-6 0,6-1 373,-1-3 1,2-3-1553,2-10 1,-4-1 1752,0-7 0,-1-5 0,5-1 0</inkml:trace>
  <inkml:trace contextRef="#ctx0" brushRef="#br0" timeOffset="43">6079 13084 7934,'-7'0'1230,"-3"2"-43,6 2-185,0-3 1,4 10-102,0-2 0,1 3 79,3 5 1,-1-2-1093,5 5 0,-4 0 110,5 0 1,-2 2-1411,1-5 1,3 0 465,-3-5 946,-2 6 0,5-4 0,-4 4 0</inkml:trace>
  <inkml:trace contextRef="#ctx0" brushRef="#br0" timeOffset="44">7319 12861 7956,'-5'-12'428,"3"-1"1151,-3 7-225,5-5 1001,0 9-1724,0-3 0,0 6 548,0 3 1,4 9-560,0 7 0,2 5 215,-2 4 0,-2 3-272,7 5 0,-5 0-145,4 0 1,-5 0-340,1 1 0,2-5 62,-2 0 0,4-6-645,-4 2 0,0-4 297,-4-4-1283,6 2 0,-5-9-175,3 3-2834,-2-9 4499,-2-3 0,0-5 0</inkml:trace>
  <inkml:trace contextRef="#ctx0" brushRef="#br0" timeOffset="45">5136 14201 8040,'-7'0'906,"1"0"-109,1 0-168,4 0-268,-5 0-15,6 0 1876,0 0-1742,6 0 1,2 0-135,8 0 1,0 0-285,4 0 1,1 0 102,4 0 0,-5 0-812,1 0 0,0 0 503,4 0 1,-2 0-1306,-2 0 1,-2 0 474,-3 0 0,-2-2 974,3-2 0,-3-3 0,-2-5 0</inkml:trace>
  <inkml:trace contextRef="#ctx0" brushRef="#br0" timeOffset="46">5297 14027 8040,'-8'0'505,"0"0"0,5 1 747,-1 4 0,2-3-430,2 7 713,0-1-955,0 4 1,0 2-295,0 3-84,0 2 0,4 6-299,1-1 0,4 1 145,-1 0 1,-1 0-880,2 0 0,-5-2 569,4-2 0,-1-3-2690,1-6 2952,3 1 0,-4 4 0,6 3 0</inkml:trace>
  <inkml:trace contextRef="#ctx0" brushRef="#br0" timeOffset="47">5310 14163 8061,'0'-6'706,"0"-5"-355,0 9 1,1-5-46,3 3 1,3 3-60,5-3 0,1-2-14,-1 2 0,1 0 29,-1 4 0,4 0-30,1 0 1,-2 1 0,-7 3 0,2-1 28,-6 5 1,0 2-685,-4 7 1,-9-4-1966,-4 4 2084,-7-3 144,6-2 388,-10 0-163,5-5 0,-6 3-246,1-6 1340,-1 0-780,0-4 1,1 0 744,4 0-733,2-5 0,5-2-280,1-6 0,5 0 115,3-4 1,3 2-178,1-6 0,5 5 89,3-5 1,9 2-185,4-2 0,-2 3 22,2 6 1,-1 5 26,5 3 1,0 2-11,0 2 1,-2 2-114,-2 2 1,-5 4 73,-7 9 0,0 2 101,-5 6 0,-1 0-180,-7-1 0,-3 1 92,-5 0 0,-5 0-4,1 0 1,-6-6 1,1-2 1,-2-5 225,-2-4 1,4-2 69,0-6 0,2-6 200,-2-2 0,1-4-70,7-5 1,0-2-86,8-6 1,1 4-348,4 1 1,2 0 168,2 0 1,7-4-174,5 3 0,5 4-4,-4 0 0,5 3 30,-2 2 0,4 1-484,1 3 0,-2 2 245,-2 6 1,-2 0-870,-3 0 0,-3 6 500,-1 2 1,-5 4-768,-7 5 1,0 1 1393,0 2 0,0 9 0,0-3 0</inkml:trace>
  <inkml:trace contextRef="#ctx0" brushRef="#br0" timeOffset="48">5173 14722 8060,'-12'0'1711,"5"5"-634,-4-4-427,9 5-166,-3-1 1,6-3-138,3 2 1,3-3-415,6-1 1,5 0 125,2 0 0,4 0-1252,0 0 1,1 0 208,0 0 984,0 0 0,5-5 0,2-2 0</inkml:trace>
  <inkml:trace contextRef="#ctx0" brushRef="#br0" timeOffset="49">5843 14399 8051,'0'-7'0,"-6"-4"415,5 4 117,-4 0-322,-1 2-36,-1 5 0,-1 0-156,0 0 1,3 1 74,-3 3 1,-1 5 519,-8 7 0,3 2-196,-2 3 0,2 2 113,1-2 0,2 6 0,2 2 295,1-1-693,5-2 56,-3-1 0,6 0-55,0 0-60,6-1 0,2-4 0,7-4-749,2-2 523,5-7 0,-4-2-1207,2-5 1,4-1 665,-4-3 0,4-4 694,1-9 0,0-2 0,-1-6 0</inkml:trace>
  <inkml:trace contextRef="#ctx0" brushRef="#br0" timeOffset="50">6091 14635 9041,'0'8'1610,"0"0"1,0 1-1157,0 3 0,0 0-211,0 1 1,0-1-433,0 1 1,0 3 201,0 1 0,4-1-13,0-3 0,6 5 0,-3 1 0</inkml:trace>
  <inkml:trace contextRef="#ctx0" brushRef="#br0" timeOffset="51">7294 14424 7968,'-12'19'0,"5"5"1439,2-5-878,5 6 1,1 4 105,3 0 134,3-6-453,5-5 0,2-6 203,3 1-420,2-6-38,6-2 0,4-16-733,0-5 500,0-6 0,0-10-471,0-5 0,-2-2 348,-6-6 0,-5 5 83,-7-2 0,-4 8 8,-5 1 1,-11 11 343,-5 1 0,-9 11-214,-8 6 0,-2 10 307,-10 6 0,1 12-268,-2 9 1,5 3-228,8 1 0,2 0 230,7 0 0,4 6 0,2 1 0</inkml:trace>
  <inkml:trace contextRef="#ctx0" brushRef="#br0" timeOffset="52">1141 15168 7931,'0'-7'707,"0"-4"0,6 8-412,2-5 1,9 4-24,3-4 0,5 1 144,4-1 104,3 2-210,10 1 0,1 3 106,3-2 226,2 3-315,-9 1 0,9 0 74,-3 0-406,9 0 0,-2 4 298,6 0 1,0 0-50,4-4 0,2 4 20,2 0 0,-7 5-35,3-5 1,-3 4-142,3-4 0,6 4-7,-33-5 0,0-1 0,1 0 1,0 0-222,34-2 1,-34 0 0,0 0 220,30 0 1,-28-1 0,1 0-3,0-1 1,1 0 0,1 1 0,0-1 68,1-1 1,-1-2-1,1 2 1,0-1-65,-2 0 0,-1 0 0,3-2 0,1 1-80,1 1 1,-1 0 0,1-1-1,0 0-192,4 1 1,-1 0 0,-2-2 0,0 1 237,0 0 1,1 1 0,-1 1 0,1 0 32,2-2 1,-1 1 0,-2 2 0,0 0-24,2-2 1,1 0 0,-1 2 0,0 0 22,-2-2 1,1 0 0,2 0 0,1 1 0,1-1 0,0-1 0,-1 0 0,-1 1-18,2 1 1,0 2-1,-1-2 1,0 0 2,-4 1 0,1 0 0,3 1 0,1 1-11,2-2 0,-1-1 0,-3 1 1,-1-1 14,3 1 1,0 0 0,-4-1 0,0 0-26,-1 1 0,1 0 1,2 1-1,0 1 26,6-2 0,0 0 1,-6-1-1,0 0-20,2 1 0,0 0 0,-2-1 1,0 0 24,-1 1 1,1 0-1,3 2 1,2-1-3,0-1 0,1 0 0,-4 0 1,-1 1 47,-1-1 0,-1 0 0,3 1 0,1 1-53,1-3 1,-1 1 0,2 1-1,-1 1 11,2 0 1,0 0-1,-5 0 1,0 0-262,0 0 1,1 0-1,0-2 1,0 0 208,2 0 1,0 0 0,2-1 0,-1 2 25,-1 1 0,0 0 0,0-2 0,-1-1-22,-1 2 1,-1-2 0,3-1 0,0-1 18,-1 0 1,1 1-1,-1 1 1,0 0-61,-3-1 0,-1-1 0,2 1 0,-1 0-232,-3-2 1,1 0-1,-1 0 1,-1 1 100,-2 0 0,-1 1 0,-1-1 0,-2 1-846,-2 1 0,-1 2 0,28-5 191,-5 2 1,-10 3-1483,2-4 0,-16 10 2274,-5 3 0,-1 1 0,-12 0 0,-2-4 0</inkml:trace>
  <inkml:trace contextRef="#ctx0" brushRef="#br0" timeOffset="53">5334 15515 8205,'-12'0'999,"0"0"0,3 4-171,1 1-191,5-1 267,-2-4-593,5 0 0,1 1-55,3 3 0,3-2 6,6 2 1,0-3-415,4-1 1,-2 4 191,6 0 0,-2 1-227,2-5 1,2 0-290,-2 0 1,1 0-547,-2 0 1,3 0-376,-7 0 0,2 0 1397,-1 0 0,-4-6 0,5-1 0</inkml:trace>
  <inkml:trace contextRef="#ctx0" brushRef="#br0" timeOffset="54">5483 15354 8205,'-8'0'0,"0"0"1804,-1 0-1132,2 0 0,1 0 1020,1 0-1124,4 6 0,-4 2-102,5 8 1,0 4-212,0 5 0,0-1-435,0 1 0,1 4 198,3 0 1,-1 0-945,5-4 0,0 0 697,5-1 0,-1-4-2642,1-4 2871,-1-2 0,6-7 0,1-2 0</inkml:trace>
  <inkml:trace contextRef="#ctx0" brushRef="#br0" timeOffset="55">6128 15317 8029,'0'-13'0,"0"1"2003,0 0-1295,0-1 0,-1 5 66,-3 0 299,-3 5-609,-6-3 1,1 6 195,0 0-176,-1 0-185,-5 12 1,-1-1 101,-6 13-636,0 4 232,1 9 1,0 2 58,3 2 130,4 3 1,4 7-128,1 3 1,5-9 108,3 1 0,5-8-291,7-5 1,6-4 29,11-8 1,7-9-1280,5-7 1,1-5 1371,8-5 0,-1-12 0,5-10 0</inkml:trace>
  <inkml:trace contextRef="#ctx0" brushRef="#br0" timeOffset="56">1613 15776 8027,'-7'5'1342,"-4"-3"-2571,4 9 744,0-10 0,3 5-234,8-6 642,3 0 77,5 0 0,6 5 0,2 2 0</inkml:trace>
  <inkml:trace contextRef="#ctx0" brushRef="#br0" timeOffset="57">2245 15801 8027,'13'8'264,"-1"0"0,2-1 430,3 1 0,-2 2-629,5-6 1,1 0 17,4-4 0,4 0-1185,0 0 0,5 0 1102,-1 0 0,9-11 0,2-3 0</inkml:trace>
  <inkml:trace contextRef="#ctx0" brushRef="#br0" timeOffset="58">3300 15751 8027,'30'7'300,"-2"4"-251,5-3 1,0-1-439,4 1 1,-1-5-171,-3 1 559,3-2 0,-4-2 0,5 0 0</inkml:trace>
  <inkml:trace contextRef="#ctx0" brushRef="#br0" timeOffset="59">6277 15639 8667,'-7'0'2291,"2"0"-1569,5 0 1034,0 0-1078,0 6 1,0 1 50,0 5-77,0 6-321,5-4 1,-2 9-109,5-2-50,-5 2 1,8-2-498,-3 0 0,-1-2-124,1 2 1,-3-3-1514,3-6 0,0-5 1961,5-3 0,-1 3 0,0 0 0</inkml:trace>
  <inkml:trace contextRef="#ctx0" brushRef="#br0" timeOffset="60">7530 15292 8083,'-12'0'480,"-1"6"1,1-4-129,-1 7 21,7-1-197,-5 10 1,5 2 234,-2 9 37,-3 3-166,9 5 1,-3 5 0,5-1-92,5 0 0,-1-3 12,9-1 0,-2-7-109,10-5 1,-1-11-18,5-10 0,5-3 106,3-1 0,2-12-254,-2-9 1,3-8 70,-3-8 0,-1-7-347,1-6 1,-11 5 239,-2-5 0,-6 9 428,-6-1 0,-5 8-22,-11 1 1,-9 11 15,-16 1 1,-7 12-256,-13 4 1,-4 10-126,-5 3 0,7 8-438,5 5 1,9 5 310,12-1 0,7 5-3057,14-9 3249,2 5 0,12-6 0,1 4 0</inkml:trace>
  <inkml:trace contextRef="#ctx0" brushRef="#br0" timeOffset="61">5012 16284 8126,'0'-7'574,"0"2"-251,0-1 186,0 5-64,5-5 1,4 6-92,7 0 0,-1 0-32,6 0 1,4 0-69,4 0 0,7 2 153,1 2 0,1-1-51,8 5 1,5 0 37,7 5 0,8-2-537,-31-7 0,0 0 0,2 1 1,-1 1 249,1-2 0,1 0 1,2-1-1,2 0 119,3-1 1,1 0 0,1-1 0,1-1-48,6 0 1,0 0 0,0 0-1,-1-1-363,3-1 0,0 0 0,1-1 1,1-1 310,2-2 0,-1-1 0,-2 2 0,-1-1 86,2 2 0,0 0 1,-1-1-1,-1-1-76,-2 2 1,0 0 0,2 1 0,1 0-32,3 1 0,0 0 1,-8 1-1,0-1-119,2 0 1,0 0 0,-4 2 0,1-1 60,0-1 0,1 0 0,-4 1 0,0 0-249,3 1 0,-2 0 1,-7 0-1,0 0-51,-2 0 1,-2 0 0,33 0-1060,-9 0 0,-6 0 618,-2 0 0,-17 2 693,-12 2 0,-3-3 0,-14 3 0,1-2 0</inkml:trace>
  <inkml:trace contextRef="#ctx0" brushRef="#br0" timeOffset="62">5384 16818 8790,'-7'0'1400,"2"0"-1088,-1 0 130,5 0-238,-5 0 0,7 4 126,4 0-939,2 0 498,5-4 1,6 0-1340,3 0 1006,2 0 1,7 0 443,3 0 0,3 0 0,1 0 0</inkml:trace>
  <inkml:trace contextRef="#ctx0" brushRef="#br0" timeOffset="63">6227 16632 8189,'0'-7'2254,"-5"-4"-1808,-2 4 0,-5-2-159,-1 1 1,1 5 648,-1-1-539,1 3 1,0 6-295,-1 4 0,-1 3 20,-2 5 0,-2 7-3,-3 10 0,-1 1 114,6 3 1,-1 3 91,5 0 0,5 1-127,3-5 1,2-1-163,2-3 0,7 0-192,6-8 0,6-8-85,10-8 1,3-6-1140,5 1 0,1-4 197,4-4 1182,-4-3 0,11-6 0,-5 1 0</inkml:trace>
  <inkml:trace contextRef="#ctx0" brushRef="#br0" timeOffset="64">6811 16694 8197,'-7'5'1998,"1"2"-1474,6 5 1,0 8-113,0 4 0,6 7-56,2 6 1,3 10-114,1 2 1,1 4-384,-1-4 1,-4 5-124,1 0 0,-2-2-402,1-6 1,2-9 49,-6-8 1,4-4-1571,-4-5 2185,0-7 0,-4-8 0,0-5 0</inkml:trace>
  <inkml:trace contextRef="#ctx0" brushRef="#br0" timeOffset="65">6513 16892 8291,'0'-7'985,"0"2"1,-2 5-142,-2 0 1,3 5-155,-3 3-496,2 3 26,8 7 1,1 7-836,5 8 441,1 3 1,3 1-619,1 0 0,5 5 792,-2-1 0,-2 0 0,0-3 0</inkml:trace>
  <inkml:trace contextRef="#ctx0" brushRef="#br0" timeOffset="66">7753 16570 8082,'-12'0'1010,"0"0"126,-1 0 1,6 1-632,3 3 1295,3 3-1154,1 11 1,2 7 84,7 8-445,-1 3 0,11 2-1635,-2 3 1,-2-2 739,6 2 0,-5-2 609,5-2 0,0 0 0,3 1 0</inkml:trace>
  <inkml:trace contextRef="#ctx0" brushRef="#br0" timeOffset="67">1575 15602 8082,'-5'-12'679,"2"3"-272,-5 1-407,5 5 1259,-2-2-266,-1-1-256,5 5-86,-5 7-341,1 2 0,3 21-256,-2 0-24,-3 11 1,0 8 5,-5 6 1,0 9-136,-1-1 1,2-1-92,3-3 0,-2-10 205,6 1 0,0-9-1039,4-2 0,0-12 472,0-10 1,1-7-1882,4-5 2433,-4-3 0,10-6 0,-4-2 0</inkml:trace>
  <inkml:trace contextRef="#ctx0" brushRef="#br0" timeOffset="68">1501 15714 8082,'0'-31'0,"0"1"266,0-3 1,4 7 434,0 5 1,5 6 277,-5-1 0,5 7-413,0 5 1,0 4-113,0 4 0,2 6-139,-3 11 1,3 6 210,1 14 1,1 4-102,-1 4 0,1 1-240,-1-1 1,0 0-234,1-4 1,-1-2-338,1-6 0,-1-1-1054,0-3 0,1-4 733,-1-8 1,-4-9-1153,1-8 1,-5-3 1857,4-1 0,-11-5 0,2-2 0</inkml:trace>
  <inkml:trace contextRef="#ctx0" brushRef="#br0" timeOffset="69">1513 15987 8082,'-12'7'0,"5"-1"647,3-1 979,-3-4-1025,6 4 1,1-5 50,8 0 0,4-5-1038,5-3 0,2-3 280,6-2 1,1 1 105,3-1 0,-3-4 0,5-3 0</inkml:trace>
  <inkml:trace contextRef="#ctx0" brushRef="#br0" timeOffset="70">1948 15577 7982,'-13'0'0,"5"0"0,0 0 0,5 2 0,-1 2 0,-2 4 0,2 9 0,0 2 0,4 6 0,0 5 0,0 3 4183,6 3-3322,-5 7-297,10-5 0,-8 4-617,5-9 0,-1 1-676,1-5 0,2-1-152,-6-8 1,4-2-209,-4-5 1089,6-6 0,2-7 0,8-7 0</inkml:trace>
  <inkml:trace contextRef="#ctx0" brushRef="#br0" timeOffset="71">2084 15503 8776,'-7'0'4793,"2"0"-3551,5 5 1,0 4 1007,0 7-1755,0 9 1,0 7-634,0 5 0,1 6 151,3 2 1,-1 2-546,5-2 1,1 2 421,3-5 1,-4-2-1744,0-7 1,1 1 1852,3-5 0,1-5 0,-1-7 0</inkml:trace>
  <inkml:trace contextRef="#ctx0" brushRef="#br0" timeOffset="72">2680 15900 8142,'0'12'692,"0"1"-487,0-1 1,0 0 397,0 1 1,5-2-222,3-3 0,-1-1 87,2-3 1,0-2-77,8 2 0,-4-4-824,4-4 1,-2-3 280,2-6 1,-3-5-290,2-2 0,-4-4 205,-3-1 1,-4 1 19,-5-1 0,-1 1 161,-3 4 0,-3-1 28,-6 9 1,-3-2-2,-1 10 1,-5 0-82,2 4 0,2 1-227,1 3 0,1 3-4,3 5 338,-2 1 0,8 5 0,-5 1 0</inkml:trace>
  <inkml:trace contextRef="#ctx0" brushRef="#br0" timeOffset="73">2903 15776 8812,'8'-7'1987,"0"3"0,5-3-1198,3-1 1,8-3-308,1-2 0,1 5-171,7 0 0,-1 1-899,1-2 0,1 0 471,-5 5 0,-4-2-4243,-4 2 4360,-6 3 0,-3 1 0,-6 7 0</inkml:trace>
  <inkml:trace contextRef="#ctx0" brushRef="#br0" timeOffset="74">3126 15540 8142,'-8'-4'2266,"0"0"-2,5 0-1657,-3-2 0,6 6 77,0 0 1,0 7-236,0 10 1,0 3-318,0 9 1,2 2 74,2 2 0,-1 4-660,5 0 1,0-1 201,5 1 0,-5-1 30,0-7 0,2-4-2567,6-5 1986,-2-4 1,4-5-663,-6-11 0,1-7 716,-1-10 1,1-8 747,-1-8 0,-5-3 0,4-6 0,-4-2 0</inkml:trace>
  <inkml:trace contextRef="#ctx0" brushRef="#br0" timeOffset="75">3337 15429 8142,'0'-13'0,"0"1"0,0 3 1637,0 1-548,0 5-209,0-2 0,0 8-320,0 5 0,0 2-15,0 10 0,0 2-92,0 7 0,4 3 9,0 5 1,2 0-266,-2 1 1,-3-1 43,3 0 0,2-4-310,-2 0 1,2-5 105,-2 1 1,-3-7-670,3-2 1,2-9 112,-2 2-472,0-9 1,-4 0 243,0-8 1,4-4-1,0-9 0,2 2 165,-2-6 0,-1 5 1,5-5 0,-1 2 68,1-2 0,3-1 204,-3 6 0,4-1 32,0 5 1,-1-1 65,-3 1 1,3 5 450,-2 3 1,-3 2 116,3 2 0,-7 2 349,3 2 0,-3 3 294,2 5 1,-2 2-471,2 2 1,-1-2-131,1 3 1,-1 1-28,5-2 0,-1 1-762,1-5 0,3-4 340,-3 1 1,3-2-596,2 1 0,-1-3 101,1-5 0,-1-1-167,0-3 0,1-3 297,-1-5 0,1-2 98,-1-3 0,0 2 624,1-6 1,-2 2-210,-3-2 1,2-2-233,-6 2 1,4 2 49,-4-2 1,0 6 544,-4-1 1,-1 3 101,-3 5 0,-3-2 309,-5 6 1,3 0-98,1 4 0,0 7-275,-5 5 0,1 2-46,0 7 0,-1-5-169,1 5 1,4-2-18,-1 2 1,5 2-21,-4-2 0,5-3-184,-1-1 0,3 1-51,1-2 1,1 1-182,3-5 1,3-1-889,5-3 0,2 2 553,3-6 0,-2 0-1113,6-4 0,-1-1 721,5-3 1,-4-5 89,-1-7 1,1 2 802,4-2 0,-2-2 0,-2 1 0,2 1 0,-3 3 0</inkml:trace>
  <inkml:trace contextRef="#ctx0" brushRef="#br0" timeOffset="76">3982 15714 8085,'7'0'-15,"4"0"1,-10 5 715,4 4 1,0 2-248,-1 1 0,0 2 304,-4 2 0,2-1-283,2 6 0,-3-4-84,3 3 0,-1-5-132,1 2 1,-2 1-69,2-2 0,1-3 484,-1-5-93,1-5-618,0 2 0,-4-7 105,4-7 0,-4 0 10,-1-12 0,-4-1 3,0-7 0,-5 3-58,5-3 1,0 3 19,4 1 0,-4-4-186,0 0 0,1 4-175,7 5 0,-1 3 178,5-4 0,5 6-733,3-1 1,6 6 413,-1 2 0,2 5-1039,2-1 1,1 3 1496,3 1 0,3 0 0,5 0 0</inkml:trace>
  <inkml:trace contextRef="#ctx0" brushRef="#br0" timeOffset="77">2109 16557 8071,'-25'18'916,"6"-4"-704,-5 9 1,11-3 358,-4 4 0,5 1 596,3 0 1,0 4-635,5 0 0,-1 8-111,5-4 1,6 0-557,2-8 137,9-6 1,2 3-886,6-5 1,0-5 562,0-3 0,5-7-714,3 2 0,0-8 473,4-4 1,-4-4-1301,5-5 1860,-1-2 0,0-6 0,7 0 0</inkml:trace>
  <inkml:trace contextRef="#ctx0" brushRef="#br0" timeOffset="78">2543 16557 8037,'-16'8'283,"-1"1"1,0-5 454,5 4 0,4 2-197,0 6 0,1 4 70,-2 4 1,0 1-21,5 0 0,-1 0-187,5 0 1,0-5-365,0 1 1,2-3 58,2-2 1,1 1-277,4-9 0,2-2-11,-3-2 1,3-3-342,1-1 1,1-7 55,-1-5 1,1-2-428,-1-7 0,1 1 279,-1-5 0,0 0 140,1 0 1,-5 1 191,0-1 0,-4 4 59,5 0 0,-7 6 511,3-1 1,0 2 63,-1 2 1,0 3 1146,-4 1-915,0 5 0,0-1 492,0 8 0,0 3-377,0 6 1,0 4-259,0 4 0,0-2-391,0 2 1,4 0 114,1 4 0,4-6-786,0-3 0,-3 2 483,3-1 0,-1-2-1378,4-7 0,1 2 109,-1-6 1414,1 0 0,-1-9 0,0-2 0</inkml:trace>
  <inkml:trace contextRef="#ctx0" brushRef="#br0" timeOffset="79">3064 16433 8031,'-12'0'1919,"-2"4"-1624,-3 0 1564,4 6-1178,-5-3 1,5 5-155,1 1 1,-1-1-31,1 1 0,0 0-66,-1 4 36,1-3-178,5 4 0,1-10-543,6 0 221,0 0 0,2 3-434,2-2 0,3 0 381,5-5 1,5 1-548,-1-5 1,6 4 270,-1 0 1,-2 0-189,2-4 1,-4 0 99,3 0 1,-5 0 4,2 0 1,-3 0 309,-2 0 1,-1 1 94,-3 3 1,-2-1 385,-6 5 0,0 2-236,0 7 1,-6-2 120,-2 5 1,-4 0-74,-5 0 0,2 4-242,-6-3 1,6-2 113,-1 2 1,-2-10-700,1 1 0,5-4-474,4 0-244,-1-2 1387,2-6 0,7 0 0,7 0 0</inkml:trace>
  <inkml:trace contextRef="#ctx0" brushRef="#br0" timeOffset="80">3250 16731 8000,'25'-13'681,"0"1"0,4-2-195,0-2 1,5-2-110,-1-3 0,2-2 205,-2 2 0,-3-1-178,-5 1 0,-4-1-257,-1 6 1,-6-6-172,-2 1 0,-5 3-437,-7 1 608,0-2 0,-5 5 211,-3-2 0,-8 8 27,0 3 0,-5 5-234,5 5 1,-6 3 532,1 8 1,2 2-216,-2 3 1,6 4 216,-2 0 1,1 1-235,3 7 1,0-6-43,8 2 0,1 2-230,4-2 0,0 4-232,0-4 0,3-2-554,5-6 1,2 1 381,11-6 190,5 1-1179,0-5 828,10-5 1,-9-3-768,6-8 1,-5-3-2224,1-5 3375,-3-6 0,5-7 0,0-6 0</inkml:trace>
  <inkml:trace contextRef="#ctx0" brushRef="#br0" timeOffset="81">4007 16383 8000,'-12'0'1275,"-1"5"272,1-1 1,-1 5-539,1 0 0,0 2 292,-1 1 1,1-2-332,-1 2 0,1-2-425,-1 6 1,5-2-1234,0-1 1,5-1 489,-1 0 1,3 5-7,1-1 1,5 1 227,3-5-1363,9 1 893,-3-6 1,9 2-118,-2-5 0,1 5-100,-1-5 1,1 1 720,-6-1 1,1-2-161,-5 2 709,-5-3 0,-1 5-348,-6 2 0,-7 5-1,-6 3 0,-6 3-347,-10 6 0,1-4 89,-5 0 0,0-1 0,-4 5 0</inkml:trace>
  <inkml:trace contextRef="#ctx0" brushRef="#br0" timeOffset="82">24563 8136 14581,'18'0'-476,"-5"0"151,4 0 0,2 0 940,2 0-262,2 0 0,8 0 94,2 0 74,8 0-490,9 0 0,13 0 131,-27 0 0,3 0-1163,5 0 0,2 0 1109,7-3 1,1 0-1,5 2 1,2 0 146,2-3 1,2-1-266,-19 3 0,2-1 0,0 0 83,0 1 0,0 0 1,0-1-1,2 0 0,1 0 1,-1 0 71,-2 1 0,0 1 0,0-1-113,0 1 1,1-1 0,-1 1 50,3 1 0,1 0 0,-1 0 1,1-1-1,-1 0 0,-1-1-33,1 1 1,0-1 0,0 1 18,2 0 0,1-1 1,-2 1-1,19 1 1,-1 0-124,-21 0 1,1 0 0,-1 0 0,-1 0 0,-1 0 0,0 0-213,2 0 0,0 0 0,-2 0 0,17 0 0,-1 0-10,-2 0 1,-2 0 0,-6 0 0,-1 0 20,-4 0 1,-1 0 0,-5 0 0,0 0-413,0 0 0,-1 0 248,19 0 0,-7 0-836,-20 0 1255,-3 0 0,-4 4 0,-5 0 0,-6 0 0</inkml:trace>
  <inkml:trace contextRef="#ctx0" brushRef="#br0" timeOffset="83">26696 8148 8365,'-12'0'-107,"0"0"0,-1 0 107,1 0 392,5-5 78,1 3-311,6-3 458,6-1 1,6 4 107,9-7-235,8 7-165,8-9-128,7 9 1,6-7 374,-1 4-454,7-4 0,6 6 4,-28-1 0,2 0 0,3 2 0,2 0-252,2-2 1,1-1 0,1 3 0,2 0 203,2-2 0,1 0 0,2 2 0,0 1 33,0-1 0,-1 0 0,-2-1 0,0 1-161,-3-1 1,-1 1 0,-3 0 0,-1 0 65,-2 2 0,0 0 1,29-4-305,-10 0 1,-10-1 182,-15 0 0,-8 4-151,-9-3 504,-2 3 1,-8-1 12,-6-2 1,-11 3 140,-10-4 0,-8 4 426,-4 1 0,-9 0-505,-3 0 1,-10 4-127,-7 0 0,27 1 0,-2 0-375,-2-1 0,0 0 0,-1 0 0,0-1 138,0 1 1,1 0 0,1-1 0,-1-1-43,-2 1 0,-1 2 0,-1-1 0,-1 0 105,-1 2 0,-1 1 0,4-1 0,0 0 13,4 0 0,2 0 1,-21 5-76,16-2 1,11 2 60,13-3 1,13 2-181,16-2 0,13 1 114,12-4 1,8-1 142,8-4 0,11 0-130,-28 0 0,2 0 0,2-2 0,0 0-271,3 0 1,1-1 0,1-1 0,1-1 273,-1 1 0,1 0 0,0-2 0,0 1 12,0-2 1,-1 1-1,-3 2 1,-1 0-134,1-1 0,-1 2 0,22-2 31,-13-3 0,-24 5 474,-22-1 1,-16 3-447,-17 1 1,-21 4 259,16-2 1,-2 0-1,-6 5 1,0 0-208,-5-1 0,-2 0 0,-2 2 0,-1 1 264,-2-1 1,1 0 0,1-1-1,0 0-28,2 1 1,1 1-1,3-2 1,1 1 10,5 0 1,1 0 0,-21 6-850,18 3 0,23-9 379,19-4 1,19 2-423,23-2 1,20 0 685,-22-4 0,2 0 0,1 0 0,0 0 0,3 0 0,0 0 0</inkml:trace>
  <inkml:trace contextRef="#ctx0" brushRef="#br0" timeOffset="84">11549 7094 19237,'13'-43'0,"-1"-1"0</inkml:trace>
  <inkml:trace contextRef="#ctx0" brushRef="#br0" timeOffset="85">24984 10492 8301,'13'-5'918,"-1"-3"-671,1 2 0,3-4 79,1 6 1,5-1-6,-2 1 0,9 2 79,4-2 1,9 1 49,3-1-1370,15 3 1048,3-5 1,-23 6-1,3 0 185,2 0 1,1 0-149,5 0 0,2 0 0,12 0 0,1-1 58,-18 0 0,0-1 0,1 1-454,2 0 0,0 1 0,0-1 0,3 0 0,1-1 0,0 0 359,1 2 0,1 0 1,0 0-716,1 0 1,0 0-1,1 0 661,4 0 1,1 0 0,0 0 0,3 0 0,0 0 0,1 0 53,0 0 1,1 0 0,0 0-580,0 0 1,0 0 0,0 0 514,-3 0 0,0 0 0,1 0 1,0 0-1,1 0 0,1 0-145,-1 0 0,1 0 1,0 0 162,-15 1 0,0 1 0,0-1 0,-1 0-39,15 0 1,-1-1-1,0 1 1,-1 2-1,1 0 1,-2 1-70,-3-3 1,-2 0-1,0 1 37,-3 1 1,0 0 0,0 0 0,1-1 0,-1 0 0,0 0-188,-2 0 0,-1 1 0,-2 0 1,-3 0-1,-1-1 0,-1 0 248,20 0 0,-2 0 0,-7-1 1,-1-1-429,-7 3 0,-1-1 0,-2-1 0,-2-1 520,-3 0 0,-1 0 1,26 0-2072,-13 0 1217,-19 0 0,-12 0 1202,-11 0-512,-5 0 0,-1 5 0,-6 2 0</inkml:trace>
  <inkml:trace contextRef="#ctx0" brushRef="#br0" timeOffset="86">12368 14870 8110,'0'7'-79,"-1"-1"1,-2-5-1,-1 3 1,-2 3 1085,2 6-575,3 5 1,-6 8 181,3 11 3,2 11-661,-3 9 1,5-21 0,0 2 298,0 3 1,0 1-1103,0 3 0,0 1 936,0 3 0,0 1 0,2 0 0,1-1 24,2 1 0,-1-1-17,-1 3 1,-1 1 0,2 0 0,-1 2 56,0 2 1,-2 1 0,0-1 0,0-1-308,1 2 1,0 0 0,-1-1-1,-1-1 393,0 0 0,0 0 0,2-1 0,0 0-46,0 3 1,0 0 0,1-6 0,-1 0-76,-2 4 1,0 0 0,1-6 0,2-1-149,-1-1 1,0-1 0,0 1 0,0 1 155,-2 3 0,0-1 1,0-4-1,0 0-8,0-1 1,0-1 0,0-2 0,0-1 7,0-4 0,0-1 1,0 2-1,0 0 89,0-1 0,0-1 1,4 30 21,0-1 1,2-8-22,-2-8 0,-1-10-2471,5-3 0,-5-9-2728,1-4 4983,-3-4 0,-1-13 0,0-2 0</inkml:trace>
  <inkml:trace contextRef="#ctx0" brushRef="#br0" timeOffset="87">12319 18045 8050,'6'0'669,"1"0"-574,-3 0 140,3 6-212,6-5 1,6 9 22,6-6 861,11 6-675,8-3 1,14 5 326,8 0-1684,3 1 1307,-25-7 0,3 0 0,-1-2 0,1-1 203,7-1 0,0 0-221,4 2 1,0-1 0,1-2 0,0 0 2,3 0 0,0 2 0,3-1 1,0 1-58,1-1 0,0 0 1,4 2-1,-1 1-77,1-3 0,1 0 1,-20 0-1,0 1 1,0 0 21,-1-2 1,-1 1-1,1-1 1,1 2-1,-1 0 1,1-1-203,-3 0 1,0-1 0,0 1 0,0-1-1,0 1 1,0 0 107,1 0 0,1-1 1,0 0-1,0 0 0,0 0 1,0 0-719,-3 1 0,0 2 0,-1-2 0,24 0 0,-2-1 279,-5 1 1,-2 0 0,-1 1 0,-1 0-59,-1-1 0,0 0 0,-3 0 0,0 0 536,-3-2 0,-1 0 0,0 2 0,-1 0 0,-5 0 0,-1 0 0,1 0 0,0-1 0,0 0 0</inkml:trace>
  <inkml:trace contextRef="#ctx0" brushRef="#br0" timeOffset="88">12716 14188 9832,'12'0'402,"7"0"55,6 0 0,16 0-91,13 0 1,14-4-543,-30 2 0,2 0 1,2 0-1,2 0 356,3 2 1,1 0-1,4 0 1,1 0-380,0 0 0,1 0 1,3 0-1,2 0 325,2 0 1,2 0 0,1 0 0,1 0-15,1 0 1,1 0-1,3 0 1,0 0-105,-22 0 1,1 0 0,-1 0 0,2-1 0,0-1 0,0 1-97,2-1 1,1 1-1,0 0 1,0-1 0,1 1-1,0-1 102,2 2 1,1 0 0,-1 0-1,0 0 1,1 0 0,-2 0-226,1 0 0,-1 0 0,0 0 0,0 0 0,-1 0 0,1 0 91,1 1 0,1-1 1,-1-1-1,1 0 1,0 0-1,-1-1 37,-1 1 1,0 0-1,0-1 1,2 1-1,-1-1 1,0 1-90,-5 1 0,0 0 0,0 0 0,-2 0 0,1 0 0,-1 0-90,1 0 1,0 0-1,-1 0 1,1 0-1,-1 0 1,0 0-89,-1 0 1,1 0-1,-2 0 1,21 0-1,-3 0-283,-9 0 1,-1 0-1,1 0 1,0 0 632,-2 0 0,0 0 0,-2-2 0,0 0 0,0 0 0,0 0 0,-2 0 0,0 0 0</inkml:trace>
  <inkml:trace contextRef="#ctx0" brushRef="#br0" timeOffset="89">17678 14064 7986,'-13'13'308,"6"5"-111,-4 1 0,6 7 141,-3 3-208,2 3 39,6 5 0,0 7 225,0 6-2092,0 10 1810,6 4 1,-3-28 0,0 2 115,3-1 0,1 0-137,-1 3 1,0 0-1,1 7 1,-1 0 66,0 2 1,0 1 0,0 1 0,-1 0 51,-1 5 0,0 0 0,2 1 0,-1 2 51,0 4 1,-1 2 0,-1 1 0,-1 1-372,0-19 0,-1 1 0,0-1 0,0 0 0,-1 0 0,1 1 175,-1 1 0,0 2 0,0-1 0,0 1 0,0 0 1,0 0 46,0 0 1,0 0 0,0 1-732,0 1 0,0 1 0,0 1 627,-2 2 1,0 0 0,0 0 14,0-2 0,0 1 0,-1-1 0,0 2 0,-2-1 1,1 0 28,0-2 1,0-2 0,-1 1 8,1-1 0,0 1 0,0 0 0,1-1 0,0-1 0,1 1 61,-1 1 0,0 1 0,1-2-734,-1-6 0,0 0 0,0 0 572,1 4 1,0 1-1,-1-3 54,1 12 1,-1-2-921,0 5 1,0 0 707,3-10 1,-1 0 0,-2 2 0,0-1 60,3-6 0,0-3 137,0-3 0,0-2 0,0 30 0,0-9 0,0-3 0</inkml:trace>
  <inkml:trace contextRef="#ctx0" brushRef="#br0" timeOffset="90">12753 14697 8033,'-7'0'2715,"-4"0"-2370,9 0 71,-3 0 1,8 0-47,5 0 1,0 0-281,9 0 1,2 4 139,2 0 0,4 0-716,3-4 0,-1 0 367,2 0 1,-3 0-1011,-1 0 1,-2 0 197,-2 0 1,1 0 930,-6 0 0,1 0 0,-5 0 0</inkml:trace>
  <inkml:trace contextRef="#ctx0" brushRef="#br0" timeOffset="91">12964 14498 8033,'-7'0'771,"-4"0"212,2 0 0,3 0-281,-3 0 759,7 0-904,-10 0 1,11 7 95,-3 6-215,3-1-266,1 17 1,0-7 172,0 11-793,0-5 423,0 7 0,1-3-1505,3 5 1097,3-5 1,5-3-1113,1-8 1,-1 1 768,1-6 0,0-1 776,4-6 0,2 2 0,6-4 0</inkml:trace>
  <inkml:trace contextRef="#ctx0" brushRef="#br0" timeOffset="92">13410 14548 8033,'0'-12'1757,"-5"-1"-457,3 6-574,-9-4-253,4 10 172,-5-10 399,0 9-653,-1-3 0,1 9-380,-1 0 0,1 10 67,0-2 0,1 9-260,2 0 0,0 2 220,4 2 0,-3 0-547,4 0 1,0-2 310,4-2 0,1-2-843,3-3 0,3-6 239,6 3 1,5-9-25,2 0 1,0-3-504,0-1 1329,1 0 0,4-11 0,0-3 0</inkml:trace>
  <inkml:trace contextRef="#ctx0" brushRef="#br0" timeOffset="93">13559 14722 8033,'0'12'366,"0"0"0,4-3 719,0-1 0,2 0-163,-2 5 1,-3 0-403,4 4 0,0-3-559,-1 2 0,2-2 103,-2-2 1,-1 1-1333,5-1 1,-4 1 1267,4-1 0,1 0 0,3 1 0</inkml:trace>
  <inkml:trace contextRef="#ctx0" brushRef="#br0" timeOffset="94">14055 14684 10569,'13'0'1188,"5"0"-842,2 0-1127,4 0 638,1 0 0,-1-1 167,1-3-999,5 2 720,-3-3 0,-3 1 255,-7 0 0,2 0 0,1 4 0</inkml:trace>
  <inkml:trace contextRef="#ctx0" brushRef="#br0" timeOffset="95">14254 14523 8043,'-8'0'0,"-1"0"1228,6 0-715,-2 0 1,4 2 207,-4 2 330,4 3-622,-4-1 1,5 10-166,0-4 1,0 7-369,0-2 0,1 5-1404,3-1 1129,-3 2 0,9 2-483,-6 0 0,6-6 862,-2-3 0,3 4 0,2-1 0</inkml:trace>
  <inkml:trace contextRef="#ctx0" brushRef="#br0" timeOffset="96">14787 14536 8043,'-12'-6'0,"4"3"1387,-1-5 0,5 5-390,-4-1 0,0 3-106,-5 1 1,1 0-718,-1 0 1,1 1 13,0 3 1,-1 7-123,1 6 0,-5 5 48,1-1 1,1 2-262,6 2 1,0 0 204,4-1 0,1 1-430,4 0 0,2-4-124,2-1 0,4-5-328,9 2 1,1-5-434,2-3 0,4 0 582,-4-5 1,4 1 674,1-5 0,-1-6 0,1-1 0</inkml:trace>
  <inkml:trace contextRef="#ctx0" brushRef="#br0" timeOffset="97">14874 14722 8043,'-7'0'4459,"2"0"-3966,5 0 1,5 0-179,3 0 0,3-5-98,2 1-32,-1 0 1,1 4-125,-1 0 0,-5 2 21,-3 2 0,-3 3-8,-1 5 1,0 2 55,0 2 0,0-1-196,0 6 0,-4 0-175,0 4 0,-1-5 110,1 1 0,2-6-402,-2 2 1,4-4 243,4 0 1,3-6-983,5-3 1,2-3 155,3-1 1115,2-5 0,11-8 0,2-6 0</inkml:trace>
  <inkml:trace contextRef="#ctx0" brushRef="#br0" timeOffset="98">15755 14660 7859,'-7'0'457,"-4"0"1,10 1 140,-4 3-377,4-3 0,7 5-184,2-6 0,4 0 50,5 0 1,2 0-845,6 0 1,-2 0 369,-2 0 0,2 0-530,-2 0 917,2 0 0,-3-6 0,-2 0 0</inkml:trace>
  <inkml:trace contextRef="#ctx0" brushRef="#br0" timeOffset="99">15916 14461 7859,'-7'13'1125,"3"-1"0,-1 0-363,0 1 1,1 5-302,4 2 0,0 0-351,0 0 0,0 1 66,0 4 1,0 0-966,0-1 1,4 0 252,1-4 1,4 3-62,-1-7 1,-1 1 596,2-5 0,-1-5 0,4-2 0</inkml:trace>
  <inkml:trace contextRef="#ctx0" brushRef="#br0" timeOffset="100">16387 14486 7859,'-12'-4'1020,"0"0"0,3 0 804,1 4-1246,0 0 1,-5 0-142,1 0 0,1 5-350,3 3 0,-3 7 70,2 2 1,3 5 91,-3-1 0,2 6-37,-1 2 1,3-4-244,5-4 1,0-1 124,0 5 0,5 0-519,3 0 0,3-6-49,2-2 1,-1-8-984,1 0 1,5-7-934,2 2 2390,-2-2 0,6-8 0,-5-1 0</inkml:trace>
  <inkml:trace contextRef="#ctx0" brushRef="#br0" timeOffset="101">16499 14647 7641,'0'-8'1147,"0"0"1,6 3-1386,2-3 0,3 4 106,1-4 1,1 1-493,-1-1 0,-1 1 198,-3 3 337,4 2 0,-11 2 467,3 9 1,-3 3-209,-1 4 1,-4 2 122,0 3 0,-4 2-109,4-2 1,-2 1-35,2-1 0,3 1-69,-3-6 0,2 2-88,2-1 1,6-3-97,2 2 1,3-3 53,1-5 1,-3 3-148,-1-3 190,0-2 0,3 5 276,-3-3 1,-2-1-93,-6 1 1,-1 0-8,-4 5 0,-3-1-157,-8 1 0,2-1-170,-3 0 0,4 1-1801,0-1 1957,-5-5 0,4 4 0,-3-4 0</inkml:trace>
  <inkml:trace contextRef="#ctx0" brushRef="#br0" timeOffset="102">17256 14585 7859,'7'0'-366,"4"0"-46,-3 0 1,3 0 967,1 0-244,-5 0 0,4 0-354,-2 0 1,2 0 23,1 0 0,1 0-339,-1 0 1,0 0 172,1 0 1,1 0-129,2 0 1,-2 0 311,2 0 0,4 0 0,-1 0 0</inkml:trace>
  <inkml:trace contextRef="#ctx0" brushRef="#br0" timeOffset="103">17417 14362 7859,'-8'0'1448,"0"0"-887,5 0 637,-8 0-800,9 0 1,-3 5 172,5 4 0,0 7-172,0 5 0,0 0-356,0 3 0,1 0 73,3 9 1,-1 0 95,5 4 1,1-4 26,3 0 0,-4-2-27,1-2 1,-1-1 106,4-7-319,-5-3 0,10 0 0,-3-6 0</inkml:trace>
  <inkml:trace contextRef="#ctx0" brushRef="#br0" timeOffset="104">17802 14449 7859,'-13'0'1148,"1"0"1,-1 0-335,1 0 0,0 0 77,-1 0 1,5 1-694,0 3 1,-1-1-25,-3 5 0,4 1-477,0 3 0,5 0 237,-1 1 1,2-1-753,2 1 0,2 3 438,2 1 0,4-1-106,9-3 1,-2-1 215,5 0 1,-3-1 40,4-2 0,-6 2 410,1-3 0,-2 2-133,-1-2 1,-5 2 359,0-6 1,-5 5-230,1 0 0,-4 2-37,-4 1 1,-4-1 44,-9-3 0,3 3-677,-2-2 1,-4 0-182,0-1 0,2 2 671,1-6 0,-2 0 0,0-4 0</inkml:trace>
  <inkml:trace contextRef="#ctx0" brushRef="#br0" timeOffset="105">17752 14126 8149,'-7'-7'1839,"2"-4"-1575,10 10 1,2-6 352,5 3-330,1 3 0,5-5 115,2 6 1,8 0-85,1 0 1,5 0-387,0 0 1,7 0 116,4 0 1,-1 4-3,2 0 0,4 6-2,3-2 1,7-1-473,-2 1 0,-3-1 126,-2 2 1,-2-3 6,-1-1 1,0-3-218,-1 7 0,1-7 196,0 3 1,-1-3-589,1 2 0,2-1 4,-2 5 899,-3-5 0,-7 7 0,-3-3 0,-5 1 0,-5 2 0,-2-2 0</inkml:trace>
  <inkml:trace contextRef="#ctx0" brushRef="#br0" timeOffset="106">19017 14126 7859,'0'-7'1714,"0"2"-343,0 5-867,0 5 1,0 2 90,0 6 49,0 5-309,0 1 0,0 13 118,0 5-295,0 6-140,0 6 1,0 2-123,0 3 131,0 8 0,0 5 22,0 4 0,2-4-154,2-5 1,-3 4 608,3 0 0,-1-28 1,0 0-271,-1-1 0,0 1 1,2 0-1,0 1-62,-2-2 1,1 0-1,1 4 1,1 0-60,-1 2 0,0 0 0,1 1 0,0-1-332,-1 2 0,0 1 0,2 1 0,-1 0 252,0 0 0,-1 1 0,-1 1 0,1 1-58,0 2 1,0 0-1,0-3 1,0 1 5,2-1 0,0 1 0,1 0 0,-1-1 48,0-1 1,0-1-641,1-1 0,-1 1 606,0 2 1,0-1-18,0-6 0,1-1 0,-1 5 0,0-1 6,0-3 1,0-1-46,1-1 1,-1 0 32,0 0 0,0 0 0,0-2 0,-1 1 61,-1-2 1,0 0-182,2 2 1,-1-1-33,-3 26 0,7 3-1236,-4-5 725,-1 0 420,-4-5 0,-2-2 24,-2-5 0,-1-2 146,-4-3 1,-2 6-242,3-5 1,-1-2-75,0-11 1,-2 1 486,3-5 0,2-1-390,2-8 319,-3-2 0,6-5 0,-4-1 0</inkml:trace>
  <inkml:trace contextRef="#ctx0" brushRef="#br0" timeOffset="107">16611 18343 7623,'5'-7'1574,"4"2"-668,7 5-426,3 0 131,12 0-299,6 0 0,8 0 119,9 0-1246,8 0 998,-23 2 1,2 1 0,3-2 0,0 0 170,5 1 0,2 0-122,1-1 0,0-1-142,1 0 0,1 0 0,0 0 0,2 0 74,2 0 0,0 0-81,-3 0 0,0 0 0,6 0 0,-1 0-252,-6 0 1,0 0 0,1 0-1,0 0 274,-2 0 0,1 0 0,5 0 0,0 0-161,-1 0 1,-1 0 0,-1 0 0,-3 0 51,-5 0 0,-1 0 1,1-2-1,-1 0-323,3 0 1,0 0 0,-1-1 0,0 0 253,-1 1 1,-1 0 0,-5 1 0,-2-1-879,-2-1 1,-1-2 0,29-3 950,0-5 0,-5-2 0,1 3 0,3 2 0</inkml:trace>
  <inkml:trace contextRef="#ctx0" brushRef="#br0" timeOffset="108">18534 14362 7962,'-13'0'595,"6"0"1,-4 1-321,3 3 1256,3-2-941,-1 9 0,5-4 99,-4 5 291,4 6-576,-4 7 0,6 4-841,3 8 361,-3-3 1,11 13-1264,-4-5 0,3-1 767,1-4 1,-4 0 571,1 1 0,-1-1 0,4 0 0</inkml:trace>
  <inkml:trace contextRef="#ctx0" brushRef="#br0" timeOffset="109">17343 15367 8026,'-13'6'923,"6"0"1,2-5-286,5 3-592,0-2 5,5 3 1,4-1 537,7 1-417,4-1 0,4-4-295,1 0 1,0 1 150,0 3 0,0-2-732,-1 2 1,1-3 454,0-1 0,-2 0-346,-2 0 0,-3 0 595,-6 0 0,1 0 0,-1 0 0</inkml:trace>
  <inkml:trace contextRef="#ctx0" brushRef="#br0" timeOffset="110">17529 15230 8026,'-13'0'321,"5"0"126,0 0 0,5 6 437,-1 2 1,1 4-349,-1 5 0,3 2-291,-3 6 1,2 5-3,2 3 1,0-1-481,0 1 0,0 0 248,0 4 0,4-4-1147,0 0 1,6-10 261,-2-3 874,-2-5 0,10-2 0,-2-1 0</inkml:trace>
  <inkml:trace contextRef="#ctx0" brushRef="#br0" timeOffset="111">18013 15242 7904,'-2'-8'974,"-2"0"0,1 5-141,-5-1 1,4 1 260,-4-1-684,-1 3 1,-3-5-379,0 6 1,-1 4-330,1 1 0,3 4-3,1-1 1,0 3 219,-4 2 0,3-1-373,1 1 1,5-1 237,-1 0 0,3-3-465,1-1 1,1 0 209,3 5 0,5-5 21,7 0 0,-1-4 94,6 5 0,0-5 97,3 4 1,-3-4 371,0 4 1,-6-5-133,1 1 0,-3 3 48,-5 1 0,2-1-55,-6 2 0,0-5 510,-4 4 1,-4-4-213,0 4 1,-6-5-179,2 1 0,-3 2-500,-2-2 405,1 0 0,0-4 0,-1 0 0</inkml:trace>
  <inkml:trace contextRef="#ctx0" brushRef="#br0" timeOffset="112">18608 15354 7947,'0'8'971,"0"1"0,0-1-617,0 4 0,0 5 47,0-1 1,0 2 239,0-1 1,1 1-521,4 2 0,1-2 65,7-5 1,6-5-310,6 0 0,1-6 106,7-2 0,-4-7-364,4-10 0,-1-3 232,1-9 0,-4-3 25,-8-5 1,-9 4 79,-8 0 0,-5 5 109,-7-1 1,-8 10 110,-13 6 0,-8 6-41,-8 7 0,-3 10-650,-2 3 1,7 7 263,6 1 1,5-2-2117,7 2 2367,12-6 0,-9 8 0,8-3 0</inkml:trace>
  <inkml:trace contextRef="#ctx0" brushRef="#br0" timeOffset="113">13026 15391 7934,'-6'-12'350,"3"5"692,-5 3-528,5-3-344,-8 6 0,6 6 154,-3 12-132,-3 5 1,8 14-486,-6 5 1,5 7 254,-4 6 1,5-3-184,-1 3 1,-1-1 192,1-3 0,-1-9-745,5-12 1,2-14-89,2-6 861,-3-7 0,10-7 0,-4-2 0</inkml:trace>
  <inkml:trace contextRef="#ctx0" brushRef="#br0" timeOffset="114">13088 15391 8376,'7'6'1142,"-3"2"1,3 4-800,1 5 0,3 4-782,1 8 1,1 4 266,-1 8 0,1-2-302,-1 2 1,0-2 282,1-2 0,-1-1 191,1-3 0,-7-9 0,0-6 0</inkml:trace>
  <inkml:trace contextRef="#ctx0" brushRef="#br0" timeOffset="115">13075 15677 7934,'-7'0'-54,"-4"0"-102,10 0 0,-5 1 363,6 3 0,3-3-92,5 4 0,2-4-653,11-1 1,1 0-3,7 0 540,-3-6 0,4 0 0,-5-7 0</inkml:trace>
  <inkml:trace contextRef="#ctx0" brushRef="#br0" timeOffset="116">13485 15453 7934,'8'6'184,"0"2"-19,0-2 0,1 5-65,-1-3 0,0 7 109,5 2 1,-5 5-281,0-2 0,-1 4 71,1 1 1,2-5-535,-6 1 1,0-5 267,-4 5 1,0-10-807,0 2 1072,0-9 0,6-4 0,1-7 0</inkml:trace>
  <inkml:trace contextRef="#ctx0" brushRef="#br0" timeOffset="117">13683 15416 7934,'-5'7'1846,"3"-1"-72,-3-1-1218,5 2 1,0 5-450,0 1 1,0 1 54,0 2 0,1-1-868,3 6 0,-1 0 462,5 3 0,1 1-1341,3 0 0,0 0 1585,1 0 0,5 5 0,1 2 0</inkml:trace>
  <inkml:trace contextRef="#ctx0" brushRef="#br0" timeOffset="118">14229 15565 7919,'-12'12'462,"-1"1"58,1-1 1,5-4 531,3 1-668,2-1 1,2 4 6,0 1 0,2-5-102,2 0 1,3-1-432,5 1 1,1 2 125,-1-6 0,0 0-301,1-4 0,-1 0 184,1 0 1,-2-5-29,-3-3 0,2-3 74,-6-2 0,0 1-164,-4-1 1,0 1 56,0 0 1,-2-1 86,-2 1 1,2 3-200,-7 1 0,1 4 72,-4-4 1,-1 5-352,1-1 1,4 1-201,-1-1 785,1 3 0,-4-5 0,-1 6 0</inkml:trace>
  <inkml:trace contextRef="#ctx0" brushRef="#br0" timeOffset="119">14378 15491 10163,'5'6'1103,"2"0"-827,6-6 0,0 0-866,4 0 0,2 0 458,6 0 1,0 0-1002,0 0 0,0 0 1133,-1 0 0,1-11 0,0-3 0</inkml:trace>
  <inkml:trace contextRef="#ctx0" brushRef="#br0" timeOffset="120">14601 15367 7919,'-12'-7'622,"-1"2"0,5 4-89,0 1 0,4 0 5,-5 0 1,7 6 291,-3 2 0,0 3-337,1 1 0,0 6-340,4 3 0,0 2 53,0 2 0,4 1-491,0 3 1,6-3 251,-2 3 0,3 2-547,1-2 1,-3-2-102,-1-6 1,0-3-381,5-6 1,-1-5 305,0-3 0,1-4-63,-1-4 1,-4-8 817,1-9 0,4-8 0,7-3 0</inkml:trace>
  <inkml:trace contextRef="#ctx0" brushRef="#br0" timeOffset="121">14775 15304 7919,'-7'0'2807,"1"0"-2206,6 0 1,0 2-194,0 2 1,0 3-29,0 5 1,0 6-246,0 3 0,0 2-238,0 2 1,5 0-336,-1 0 1,1 0 345,-1-1 1,-2-4-466,2-4 1,1-2-57,-1-2-64,1 1 338,0-6 0,-3-3-127,2-8 278,3-3 0,-5-6-275,7 1 217,-7 0 1,9-1-88,-2 1 1,-2-1-70,1 1 395,0 0-123,4 5 175,1-4 0,-5 9 256,0-2 1,-5 4-226,1 4 424,-2 3-334,-2 6 1,0 0 753,0 4-595,0-3 1,4 9-131,0-2 1,0-2-75,-4 2 0,4-6-874,0 1 526,6-7 0,-3 0-29,5-5-369,6 1 390,-4-5 1,9-7-127,-2-6-512,3-5 655,0-1 0,-3-4 218,0 2 0,-6-2 0,3-2 0,-6 0 0,1 6 0,-7-3 0,-1 5 255,-4 1-167,-1 3 1,-6 5 59,-2 0 1184,-3 5-872,-1-3 0,-5 8 61,1 2 576,-1-3-658,5 10 1,-1-4 102,1 6-351,0 4 0,-1-3 137,1 3-84,5-3-81,1 3 1,2-3-151,0 3 12,0 2 1,4-5 210,0 2-848,5-2 477,2-1 1,7-1-49,3 0-986,-4 1 780,11-6 0,-9-2-1497,6-5 1219,-6 0 1,8 0 74,-2 0 0,2-9 592,2-4 0,6-8 0,0 2 0</inkml:trace>
  <inkml:trace contextRef="#ctx0" brushRef="#br0" timeOffset="122">15407 15540 7919,'7'6'19,"4"1"0,-9 1 164,2 0 1,1 0 615,0 5-431,-1 5 0,-4-3 198,0 5 0,0-4-174,0 0 0,0-2-219,0-2 0,0 1 264,0-1-260,0-5 228,0-1-224,0-6 1,0-6-12,0-2 0,-2-9 8,-2-3 1,3-4 126,-3-1 1,-2 1-92,2-1 0,0 0-224,4 0 0,0 2 132,0 2 0,0-1-290,0 5 0,1-3 126,3 3 1,5 1-1351,7 3 1,5 2 1391,8 3 0,8-9 0,7 4 0</inkml:trace>
  <inkml:trace contextRef="#ctx0" brushRef="#br0" timeOffset="123">22392 10096 8411,'-31'-32'858,"1"-3"1,-4 8-1108,1 3 0,-7 6-294,-10 10 248,-5 3 1,19 7 0,-1 3 503,-2 0 0,-1 2 1,0 3-1,0 3-850,-1 3 1,0 1 794,-1 6 1,1 1 0,-4 2 0,0 2 16,-3 6 0,1 2 0,3 0 1,0 0-214,-2 4 0,1 3 1,4-1-1,2 3 262,4-1 1,4 2-1,2 0 1,4-1-206,5-1 0,3-1 1,3 0-1,3 0 22,3-2 0,4 0 0,2 0 1,4-2 56,2-1 0,4-1 0,5 0 1,3-1-134,3 0 1,3-2-1,4-4 1,2-3 6,2-4 0,2-1 0,7-2 1,2-1 190,6-2 0,1-1 0,4-1 0,1-1-242,4-3 1,2-2 0,-2-2 0,1-1-21,4-3 1,1-2 0,-2-2 0,0-1 2,5-3 1,1-2 0,-3-3 0,1-2 58,-19 0 1,0-3-1,-1 0 1,18-9-1,-1-1-85,1-3 0,-2-2 0,-4-3 0,-2-2 59,-7-1 0,-1-2 0,-1-3 1,-1-2-31,-2-6 0,-4-1 0,-4 1 1,-3-2 63,-5-5 1,-5-3 0,-4 1 0,-4-2-7,-5-3 1,-6-2-1,-4 5 1,-5 0 69,-3-1 0,-6 2 1,-8 12-1,-5 4 32,-9 3 0,-5 5 0,-5 6 0,-4 4 265,-7 5 1,-4 3 0,-5 3 0,-2 2-363,20 6 1,-1 0-1,0 1 1,1 1 0,-1 0-1,0 0-98,-2 1 0,-1 0 0,1 1 0,1 0 1,0 0-1,0 2 132,0 0 0,0 2 0,0 0 0,0-1 0,-1 1 0,1 0 0,-2 1 0,1 0 0</inkml:trace>
  <inkml:trace contextRef="#ctx0" brushRef="#br0" timeOffset="124">21201 11423 8231,'1'-9'-544,"3"1"702,-2 5 540,3-2-311,1-1 0,-4 5 358,7-3-370,-7 2-116,10-3 0,-6 3 6,7-2 0,1 3 136,2 1 1,-1 5-137,6 4 1,5-2 134,7 1 0,4-1-105,5 1 0,7 3 99,9-3 1,6-2-462,-30-4 1,2 0 0,1-1-1,2-1 200,4 0 0,1 0 1,2 0-1,0 0-150,2 1 1,-1-2-1,0-1 1,0-1 59,1-1 0,-1 0 0,-5-2 0,0 1-19,0-2 0,-1 1 1,-5 2-1,-1 0 88,32-4 0,-10-1-406,-3-3 0,-12 0 220,-5-1 1,-14 5-111,-2 0 0,-6 3 8,-3-3 0,-5 4 76,-2-4 276,-4 5 274,-1-2 0,-4 3-834,0-2 1,-6 3 216,2-3 0,-3 2-216,-2 2 0,-5 2 75,-2 2 1,-4-2-676,-1 7 1,-1-1 66,-3 4 0,-2-3 916,-7-1 0,-4 6 0,-2 5 0</inkml:trace>
  <inkml:trace contextRef="#ctx0" brushRef="#br0" timeOffset="125">21374 11522 8200,'-12'-6'0,"0"4"145,-1-7 0,5 6 788,0-1-214,5 3-404,-3 1 1,13-4 382,6 0 1,6 0-226,10 4 0,4-5 426,8 1 0,8 0-296,4 4 1,7-4-41,-2 0 1,8 0-193,4 4 0,-32-2 1,1 0-78,0 0 0,1-1 1,4 1-1,0 0-119,0 2 0,-1 0 0,-1 0 0,0 0 6,-2 0 1,-2 0 0,33 0-129,-5 0 1,-1 0-42,-7 0 1,-7-1-330,-18-3 1,-7 2 262,-5-2-1615,-12 3 782,2 1-1282,-16 0 1030,-2 0 0,-6 0 1139,1 0 0,-6 0 0,-1 0 0</inkml:trace>
  <inkml:trace contextRef="#ctx0" brushRef="#br0" timeOffset="126">23310 12539 8439,'-13'0'0,"5"0"-2,0 0 130,5 0 0,9 0-230,10 0 88,12-6 0,17 4 159,17-7-1086,-26 5 1,1 0 1036,8 1 0,3-1-1216,3-1 1,2-1 1326,8 3 0,2-1-719,-16 0 1,1 0-1,1 0 575,7 0 1,2-1 0,0 1-368,-1 0 1,-1 0-1,2 0 355,3 1 0,1 1 1,0 0-1,-3 0 1,-1 0-1,1 1 51,-1 0 1,0 1 0,0 1-171,0-1 1,1 0-1,0 0 110,-1-1 0,1 1 1,-2 1-1,-4 0 0,0 1 1,-1 0-194,0 1 0,-1-1 1,-1 1 119,0 1 1,-1-1 0,0 1 41,17 2 0,0 1 0,3 0 1,-1 1-124,-8-2 0,0 0 50,0 2 1,-1-1-1,-10-3 1,-2-2 297,0 2 1,1 0-311,-6 2 1,0-1 388,-4-1 0,-2-1-398,21 4 1637,-9-1-1581,-22-6 1875,-8 0-1488,-12 0 0,-29 0-184,-10 0-455,-16 0 729,-8 0 0,22 0 1,-3 0-541,0 0 0,-2 0 36,-7 0 1,-1 0 0,0 0 0,-1 0-117,-4 0 1,-1 0 0,-1 0-1,-1 0-73,-3 0 1,-2 0-800,2 0 0,-2 0 798,-6 0 0,-1 0 150,3-1 1,-1 2 0,16 0 0,-1 0 0,-1 1-7,-1-1 0,0 0 1,-2 1 213,-6-1 1,-2 1-1,1-1-92,1-1 0,0 0 0,0 0 1,-3 1-1,0 1 0,2-1 200,3 0 1,1 1-1,1-1-161,2 1 0,1-1 0,0 0 1,5 0-1,1-1 0,0 1 25,-21 1 0,2 0 0,13-1 0,3-1-81,5 2 1,1 0 0,8-1 0,1 0 421,-22-1 47,9 0 115,12 0 32,23 0 100,21 0 0,27-2-228,20-2-954,13 3 793,-24-5 1,1 1 0,6 3 0,2 1-498,5-3 0,2 0-98,5 2 1,2 1 0,-15-1 0,1 0-1,2 1 195,3 0 0,1 2 1,0-1-1,-1-2 0,0 1 1,0-1-409,3 1 1,1-1-1,0 1 1,2 1 0,0 1-1,1 0 476,3 1 0,1 1 0,0 0 0,-16-1 0,1 0 0,0 0 0,0 0 0</inkml:trace>
  <inkml:trace contextRef="#ctx0" brushRef="#br0" timeOffset="127">24873 13531 8383,'-11'-1'-298,"1"-2"588,2-1-240,5 0 0,-2 4 182,5 0 1,0-2 98,0-2 1,1 3 65,3-3-42,8 2-157,8 2 1,11-4 265,7 0 97,15 0-706,11 4 0,-26-2 0,1 0 453,2 0 0,1-1-1244,4 1 1,1 0 1050,6 2 1,1 0 0,8 0 0,1-1 16,1-1 1,0 0-1,-1 1 1,0 0 66,-5-1 0,-1 0-244,-5 1 0,-2 1 65,3 0 0,-2 0 1,-10 0-1,-1 0-352,0 0 0,-1 0-509,25 0 626,-8 0 0,-12 0 22,-3 0 0,-13 0 156,-8 0 1,-9-1-179,-2-4 2127,-7 4-1993,4-4 0,-7 0 1727,-4 1-1492,-2 0 109,-5-1-606,-6 3 184,-1-3 1,-7 5 224,-3 0-344,-3 0 157,-11 0 1,-2 1 103,-9 3-1938,3-2 1620,-4 9 0,4-9-585,-3 7 406,3-7 190,-9 9 1,2-5-279,-9 2 342,-1 3-747,31-7 0,-1-1 1073,-1 0 1,-2 1-81,-2 2 1,-1-1 0,0-2-1,0 0-103,-2 1 0,1 0 621,4-1 1,-1-1-376,-1 1 1,1 0-1,4-2 1,0-1-553,-1 2 0,0 0 1060,-26 0-389,15-2 1,16 0 745,13 0 294,3-6-964,11 5 0,2-6 2173,5 3-2086,11 2 1389,-3-3-1960,21 5 188,3-6 1,12 5 257,5-3-1674,12 3 1495,8 1 1,-28 0 0,1 0 22,3 0 0,1 0 151,-2 0 0,0 0-124,4 0 1,2 0 0,-1 0-1,1 0 113,3 0 1,1 0-139,1 0 0,1 0-51,2-1 1,1 2 0,-3 0-1,1 2-168,1-1 0,0 0 67,-1 0 1,-1 0-695,-6-2 1,0 0 33,3 0 0,-2 0 490,-12 0 0,-1 0 0,-1 0 0,-2 0-42,14 0-2311,-5 0 909,-12 0 1634,-7 0 0,-13-6 0,-6 0 0</inkml:trace>
  <inkml:trace contextRef="#ctx0" brushRef="#br0" timeOffset="128">21263 13494 8514,'-13'-13'732,"1"1"-315,5 5 94,-4-4-94,10 10 439,-10-5-75,9 1-220,-3 3-572,5-3 219,0 5 1,3 1 208,5 3 357,0-2-406,21 3 1,3-1 155,13 0-435,14 1-177,5 0 1,-24-4 0,1-1 216,2 3 1,1-1-1238,4-1 0,2-1 1247,5 0 0,2 0-1268,1 0 1,2 0 1144,2 0 1,0 0 0,3-2 0,0 0 103,-3 0 1,0 0-467,-2-1 1,-2 2 127,-7 0 0,-2 2 0,-3-1 0,0 0 139,-2 0 1,-1 0-167,-4-3 0,-2 0 84,19 2 0,-9-6-135,-14 3 802,-3-3-464,-16 0 0,-3 0 1369,-11 3 1,-7 1-1062,-5-5 1,-9 5 97,-12-1-272,-5-3 1707,-7 6-1811,-8-5 72,7 6 0,-19 0 216,3 0-573,25 3 1,-1 0 147,-33-2 0,31 4 0,-1 0 112,1-3 1,1 0-677,2 2 1,-1 1 410,-7-1 0,-1-1 0,0 4 0,-1 0-151,-4 1 0,-1 1-337,0-3 0,0 1 540,5 2 1,1 0 425,-1 1 1,1-2-333,3-1 0,0 0 0,0 4 1,0 0 22,1-2 1,1-1 552,6 0 1,1 0-201,-21 5 1,14-2-36,8-3 232,8 3 86,13-10 560,6 5-737,12-6 995,1 0 1,12 0-1289,6 0-219,5 0 355,18-6 0,9-1-259,-23 2 0,2-2-845,3-2 1,1 0 907,0 2 0,1 0 126,2-2 1,1 0-139,-1 3 1,1 0 0,0 0 0,0 0 33,1-1 0,1 1-148,3 0 1,1 0 31,0 2 1,1 1-1,-1-2 1,0 0 91,-2 3 0,-1 0-645,-2-3 1,0 0 401,2 5 0,-2-1 0,-7-2 1,-1-1-1982,29 0 1450,-19 3 202,-11-5-543,-23 6-548,-2 0 982,-11-5 626,-11 3 0,-8 2 0,-13 7 0</inkml:trace>
  <inkml:trace contextRef="#ctx0" brushRef="#br0" timeOffset="129">30145 12464 8399,'-5'-49'0,"-1"3"228,-2 1 0,-7 10 332,2 2 1,-7 7-97,-1 5 565,-3 4-612,-11 4 1,0 8-28,-10 5 0,-6 12-203,-7 13 1,27-8 0,0 3-334,-3 4 0,2 2 0,-1 2 0,1 1 284,-3 6 0,-1 1 0,1 2 1,0 1-128,-2 6 0,0 1 1,1 0-1,1 2 208,-1 1 1,2 1-1,7-3 1,2 1 33,1 0 0,2-1 1,7-5-1,3 0-108,4 0 1,3-1 0,2-5 0,1-1-93,6 32 0,10-16 355,11-10-207,5-8-165,18-14 1,15-2 80,-22-12 1,1-2-1,4 0 1,1-2-147,4-2 0,1-2 0,1-3 1,1-2 68,4-3 1,0-3-445,1 1 0,1-4 416,5-6 1,-1-2-1,-6 0 1,-3-2-290,0-5 1,-2-3 0,-4 1 0,-2-3-98,-2-4 1,-3-1 0,0-2 0,-2-2 163,0-4 0,-2-3 0,-7 0 0,-4-1 24,-2-4 1,-5 0-998,-6 1 0,-4 1 952,-2-1 0,-5 2 1,-10 7-1,-5 3-81,-3 2 0,-3 3 279,-6 8 1,-5 3 15,-9 0 0,-4 4 1,-3 8-1,-2 3 444,-4-2 0,-2 3 0,1 2 0,0 3-282,0 1 0,0 1-53,5 2 1,-1 1-44,-1 2 0,0 2 0,8 4 0,1 1-403,0 1 1,1 3 0,4 3-1,0 1-1028,1 2 0,2 1 1382,-15 19 0,2 3 0,16 2 0,0 3 0</inkml:trace>
  <inkml:trace contextRef="#ctx0" brushRef="#br0" timeOffset="130">23372 16408 11055,'12'-7'-74,"2"2"112,2-1 0,5 4 497,8-7 0,8 5-136,9-4 1,3 4-158,5-4 0,-3 5-318,3-1 0,-4-2 41,-5 2 0,-2-1-7,-6 0 1,-7 4-617,-5-3 477,-6 2-34,-12 2 0,-3 0 210,-8 0 29,-8 0 134,-7 0 1,-9 0-217,-5 0 1,-2 5 6,-10-1 0,-5 5 14,-3 0 0,-7 0-75,2 0 0,3 2 304,2-3 0,3 2-158,4-2 0,4 1-6,5-4 1,10 3-7,7-4 1,10 1 25,6 0 1,9-4-145,8 3 1,12-2 12,12-2 0,11-6 38,10-2 1,8 1-276,-31 3 0,0 0 1,2 1-1,-1 1 43,2-2 1,-1 0-1,-2 3 1,0-1-19,0 0 0,0 0 0,4 1 0,1 1 295,1 0 0,1 0 0,1 0 0,1 0 0,-5 0 0,0 0 0,0 0 0,-1 0 0,0 0 0,0 0 0</inkml:trace>
  <inkml:trace contextRef="#ctx0" brushRef="#br0" timeOffset="131">23521 16483 18619,'12'-11'1470,"3"2"-741,6-7 0,1 2 232,11 2-954,11-6-325,7 4 0,14-4 368,-31 12 1,2 0 0,7-2 0,1-1-204,7 1 0,1 0 0,8-3 0,2 1 197,3 1 1,2 1-1,1-1 1,2 0-407,-21 4 0,1-1 0,0 1 1,-1 1-1,0 1 0,0 0 241,3-1 0,1 0 0,-1 0 0,1 2 0,1 0 0,-1 0 59,4 0 0,0-1 0,-1 0 0,-6 2 0,-1 0 0,1 0-59,-1 0 1,1-1 0,-1 1 0,20 0 0,-1 1-218,-1 0 0,-2 0 1,-5 0-1,-3 0 168,-4 0 1,-2 0 0,-11 0-1,-3 0-181,21 0 176,-17 0 0,-24 0 807,-17 0 1,-24 0-640,-21 0 1,-21 0-27,25 0 0,-1 0 0,-8 2 1,-2 1 37,-9 1 0,-2 1 0,-1 0 0,-2 1-100,16-2 1,-1 0-1,-1 0 1,0 0-1,-1 0 1,0 0-77,-3 1 0,-1-2 1,0 2-1,-2 0 1,-2 1-1,1-1 125,-1 1 0,0-1 1,1 1-1,-1 1 0,0 1 1,1-1-280,2 0 0,0 0 0,0 0 0,1 0 0,-1 0 0,1 1 291,0-2 1,0 1-1,1 0 1,2 2-1,0 0 1,1 0-44,4-2 0,0-1 0,2 1 0,-15 4 1,3-1-44,12-4 0,3 0 1,-25 5 293,20-2 0,18 0 889,23-5-1217,13 1 43,26-5 1,14-6 130,17-2 0,-21 2 1,2-1 105,6-1 1,2 0 0,6-1 0,3 0-126,5-1 1,2-1 0,-20 3 0,1 0-1,0 1 40,5-1 1,1 2-1,1-1 1,4 1 0,1 0-1,0 0-403,0 0 0,1 1 1,0 0 361,4 0 0,0 0 0,1 1 0,-4 1 0,0 1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2.399"/>
    </inkml:context>
    <inkml:brush xml:id="br0">
      <inkml:brushProperty name="height" value="0.053" units="cm"/>
      <inkml:brushProperty name="color" value="#FF0000"/>
    </inkml:brush>
  </inkml:definitions>
  <inkml:trace contextRef="#ctx0" brushRef="#br0">14502 7764 8121,'-13'0'3214,"-4"0"-2801,3 0-763,1 0 297,8 0 294,5 0 778,5 0 0,5 0 11,11 0-266,-1 0-359,16 0 1,-4 0 301,5 0 1,4 0-268,1 0 1,5-4-333,-2 0 0,3-1 10,2 5 0,1-4-347,3 0 1,-3 0 311,3 4 1,-5 0-1031,-3 0 1,-5 0-99,-8 0 0,-8 0-2094,-9 0 1676,-2 0 0,-8 0 276,-6 0 1187,-6-5 0,-12-2 0,-1-6 0</inkml:trace>
  <inkml:trace contextRef="#ctx0" brushRef="#br0" timeOffset="1">15147 7590 8121,'5'-7'1615,"-3"2"-1111,3 5 510,1-6-612,1 5 1,5-5 224,1 6 209,-1 0 0,6 0 65,3 0-405,-3 6 223,5-5-360,-4 10 1,6-4 178,0 6-470,0-1 170,-6 0-586,-7 1 1,-6 3 284,-6 1 151,-6 5-1777,-6-3 1213,-13 6 0,-7 0-16,-5 0 492,0-1 0,-6 1 0,-1 0 0</inkml:trace>
  <inkml:trace contextRef="#ctx0" brushRef="#br0" timeOffset="2">15556 4316 8168,'-30'7'636,"4"-2"-348,-4 1 0,10-3 204,4 5-313,7-5 1,5 2 426,8-5 1,5 0-131,7 0 0,5 0-206,8 0 0,4 0-8,8 0 0,3 0 263,6 0 1,1-4-213,3 0 1,-2-6-50,6 2 1,1-3-666,7-1 1,-1 3 448,-30 5 1,1 0 0,30-6-285,-31 2 1,0 0 0,23-2 127,-4-2 1,-10 4-663,-11-1 1,-4 0 373,-9 5 0,-7-2-152,-9 2 1,-4 3-35,-4-4 0,-4 4-12,-9 1 0,2 0-155,-6 0 1,-4 0 435,-4 0 1,-4 0 312,4 0 0,0 0 0,5 0 0,4 0 0,4 0 0,-3 0 0,5 0 55,1 0 0,11 0 135,10 0 1,6-1 612,10-4 0,7 4-247,2-3 1,1 3 175,-1 1 0,2 1-236,-6 3 0,0-1-272,-4 5 1,-2-4 20,-2 5 0,-9-5-296,-8 4 1,-4-1-242,-4 1 0,-10 3-413,-11-3 1,-1 3 704,-7 2 0,0-1 0,-4 1 0</inkml:trace>
  <inkml:trace contextRef="#ctx0" brushRef="#br0" timeOffset="3">16263 4043 8022,'-5'-12'-364,"-3"-1"126,2 6 0,1-4 15,5 3 1048,0 3-538,0-6 0,0 8 118,0-5 206,0 5-23,0-3-74,0 6-246,5 0 0,-2 0 173,5 0 1,-4 4-89,5 1 0,-1 4-33,4 0 1,2 2-73,3 1 0,-2-1-208,5-3 1,-4 3 91,0-2 1,3 2-290,2 1 0,1 0 141,-1 1 0,2 1-102,-2 2 1,1-2-16,-1 2 1,1-2-26,-6-1 1,-3 0 391,-5 4 0,-5-3-90,1 2 1,-8-1 450,-5 2 0,-9-3-200,-6 2 0,-3-2-64,-6-2 1,4-3-99,-4-1 1,6-1-292,-2 1 0,3 2-1689,1-6 1,6 0 1746,2-4 0,9 0 0,2 0 0</inkml:trace>
  <inkml:trace contextRef="#ctx0" brushRef="#br0" timeOffset="4">27838 9128 7719,'-51'-21'56,"1"-1"0,4 4 1,2-1-1,8 1 1,1 0 557,-29-8 1,5 8-588,-3 10 1,-7 8-37,32 3 0,0 2 0,2 3 0,1 1 10,-2 0 1,1 2-1,2 3 1,0 1-15,0 2 1,0-1 0,-2 3 0,0 0 6,-4 1 0,-1 1 0,2 1 1,-1 0-307,-2 2 1,-1 2-1,4 1 1,-1 1 325,0 0 0,0 2 1,-2 2-1,0 2-48,0 1 0,0 0 0,-2 2 1,-1-1 27,-2 1 1,1 1 0,1 0 0,1 1-185,-1 2 1,1 0 0,-1 3-1,0 2 125,0 5 0,1 1 0,0-1 1,-1 0-182,14-15 0,-1 0 0,1 0 1,1 1-1,0 0 0,0 0 256,2 2 0,-1-1 0,1 1 1,-2 2-1,0 0 0,0 0 13,0 0 0,0 1 1,0-1-1,0-1 1,0 1-1,0-1 44,-1 3 1,-1-1 0,1 1 0,1 0 0,0-1 0,0 1-25,1 2 0,1 1 0,0 0 1,1 1-1,0 1 0,2 0 44,0 2 1,1 0 0,0-1 0,1-2-1,0 0 1,1 0-49,-1 1 0,-1 0 1,2 0-1,0 0 0,0-1 1,1 0 11,0 2 1,1 1 0,0 0 0,0 0 0,1 0 0,1 0-43,1 1 0,1 0 0,1 0 0,0-1 1,1 0-1,1 0 8,0 1 0,1 0 0,1 0 1,0 0-1,1-1 0,0 1-42,-1 0 1,1 0 0,-1 0 0,2 0-1,1 0 1,0 0 38,0 2 0,0 2 0,1-2 1,-1-2-1,1 0 0,-1 0-8,0 1 0,0 1 0,1-1 1,-1 1-1,1-1 0,1 0 3,0 1 0,1-1 0,0 0 0,0 2 0,0-1 0,0 0-5,0 1 1,-1 0 0,1-1 0,2 0 0,-1-1 0,2 1-8,-1-1 0,1 0 0,-1 1 0,2-2 0,-1 0 1,1 0-11,0 1 1,0 0-1,0 1 1,1-2-1,1 0 1,1 1 11,-1 2 1,0 0-1,2-1 1,1-4-1,1-2 1,1 1-17,0 0 1,1 0 0,2 0 0,0-2-1,2 0 1,0-1 44,1 0 1,1 1 0,0-1-1,3 0 1,1 0 0,0 0 28,-1 0 1,0-1 0,3 0-1,2-2 1,3-1 0,2 0-125,2-2 0,1 0 0,2-2 0,2 1 0,1-1 1,2-1 13,4-1 0,2-1 0,1 0 1,1 1-1,1-1 0,1-1 56,2-2 1,1-1 0,0 0 0,1-1 0,1 0 0,1-2-308,1 0 1,1 0 0,1-2 0,2-1 0,0-1-1,1 0 270,3 0 0,0-1 0,0-1 1,1 0-1,1 0 0,-1-1-45,2 0 1,0-1-1,0 0 1,-1 0 0,0-1-1,-1 0 16,0-1 1,-2 0-1,1-1 1,2 0-1,-1 0 1,1 0-14,-1-1 0,0 1 1,1-1-1,2 0 0,0 0 1,0 0 41,-1-2 1,0-1 0,0 0 0,-1 0-1,0-1 1,-1-1 0,0-2 0,-1-1 0,-1-1 0,0 0 0,0 0 0,-1 0 2,2-1 1,0-2 0,0 1 0,1 0 0,0 0 0,-1-1-55,-2 0 0,-1 0 0,0 0 0,0-1 1,0 0-1,-1-1 101,-2 0 0,-2-1 0,2-1 0,0-2 1,1 0-1,0-2-22,1 0 0,0 0 0,0-1 0,2-2 0,0 1 1,-1-2 51,-2 0 0,0-1 1,-1 0-1,0 0 1,-1-2-1,1 0-4,-2-2 0,-1-2 0,1 0 0,0 0 1,0-2-1,1 0-30,1-3 1,1-1 0,-1-1 0,1-1-1,0-1 1,-1-1-7,-2 0 0,0-2 1,-1 0-1,0-3 1,0-2-1,-1 0-1,-1 0 0,-2-2 1,0 0-1,1-3 1,0 0-1,-1-2-6,1 0 1,0-2 0,-1 0-1,0-3 1,-1-1 0,0-1-6,-2 0 1,-1-1-1,0-1 1,1-3-1,-2 0 1,0 0-106,-3 1 0,-1 1 1,-1-2-1,0-2 0,0-1 1,-1 0 109,0-1 1,-1 0 0,-1-2-1,0-1 1,-1-2 0,-1-1-17,-1 1 1,-2-1 0,0-1 0,-1 0 0,-1 0 0,-1-1 15,-1 1 1,0 0 0,-2-1 0,-7 14 0,-1-1 0,-1 0 0,0-1-31,0-1 0,-2-1 0,1 0 0,-2 0 0,0-1 0,0-1 0,-2 0 0,0 0 16,-1 0 0,-2 1 1,0-1-1,-1 0 0,1-1 1,0 0-1,-1 0 1,-1 0 6,0 1 0,-1 1 1,0-1-1,0 0 0,0-1 1,-1 0-1,0 0 1,-1-1 17,0 0 1,0-1 0,-1 0 0,-1 0 0,-1 0 0,0 1-1,0 0 1,-2 0 30,0 1 1,-1 0 0,0 0 0,-1 0 0,0 1 0,-1 0 0,0 1 0,0-1 17,-2 2 1,0 0-1,0 1 1,-1-1 0,-1 0-1,0 0 1,0 0 0,-1 0-22,-1-1 1,0 0 0,-1 0 0,0 1 0,-1-1 0,0 0-1,-1 1 1,0 0 6,0 2 1,1 0-1,-2 1 1,-1-1-1,-1 0 1,-1 0-1,0 0 1,-2 0-14,1 2 0,-2 0 0,0 1 0,0 0 1,-1 0-1,-1 0 0,0 0 0,0 0-4,-2-2 1,1 0-1,-1 0 1,-1 2 0,2 1-1,-1 2 1,-1 0-1,1-1-18,-1 1 1,1-1 0,-1 0 0,-1 1 0,-10-12 0,-2 0 0,-2 1-36,10 14 0,-1 0 0,0 1 0,-1 0 1,-12-11-1,-1 0 0,-1 1 23,11 12 1,-1 0 0,0 1 0,-2 1 0,-12-11 0,-1 3 0,-2 0-27,12 12 0,-1 0 0,-1 2 0,0 0 0,-2 1 0,0 1 0,0 1 0,-1 0-60,0 1 0,0 1 0,-1 0 1,0 2-1,-4 1 0,0 1 0,-1 2 1,-1 1 33,-2 0 0,-1 2 1,0 1-1,-1 1 1,2 3-1,0 1 1,0 1-1,-2 1-91,-3 0 0,-1 1 1,0 1-1,-1 2 1,1 0-1,1 1 1,-1 2-1,-1 0 79,-4 0 1,-1 2-1,-1 0 1,0 2-1,0 1 1,-1 3-1,1 0 1,-1 1 11,11-1 0,0 1 0,0 1 1,0 0-1,1 1 0,2 0 0,0 1 1,1 1-1,-1 0 0,1 1 3,-2 1 0,1 1 0,-1 0 0,1 1 0,0 0 0,2 1 0,-1-1 0,1 1 0,0 1 0,0 0 30,0 0 0,0 1 1,0 1-1,0-1 1,1 2 20,-10 4 0,0 2 0,1-1 0,1 2 0,-1-1 0,1 0 0</inkml:trace>
  <inkml:trace contextRef="#ctx0" brushRef="#br0" timeOffset="5">28656 11063 8410,'-12'0'60,"0"0"290,-1 0-182,1 0 1,-1 4 115,1 0 1,-2 11 217,-2 2 0,-4 5 44,-4 3-197,-1 5-132,0 7 1,-1 7-59,-3 6 0,3-5-309,-3 1 1,2-8 425,3 0-672,-1-7 328,6-6 0,5-6-535,5-2 29,7-9 1,-2-6-432,8-6 0,4-12 329,9 0 0,2-8 676,6-5 0,5-2 0,2-6 0</inkml:trace>
  <inkml:trace contextRef="#ctx0" brushRef="#br0" timeOffset="6">28805 11038 8410,'0'-7'139,"0"2"191,0 5 0,-1 0 92,-3 0 0,-3 7-21,-6 5 197,-4 6-216,3 12 1,-14 3-99,3 9 1,-8 2-82,0 5 1,2 5-209,-3 0 1,1 1 164,-4-1 1,7-10-204,5-3 0,2-8 142,6-8 0,0-6-255,5-2-534,5-9-93,2-2-668,21-23 732,-1 2 248,16-15 1,-5 1-408,3 0 0,3-10 347,5 2 1,-4-3 606,0 3 0,0 0-76,4-1-1141,0 1 1141,6 0 0,-3 1 0,6 3 0,-6 3 0,2 5 0,-10 6 268,-3 2 0,-12 9 47,-5 4 1151,-8 2-913,2 13 0,-13 3 216,-6 11 1,-5 5 66,-6 3 1,-7 9-288,-2 3 0,-8 7-133,18-25 0,0 0 0,-19 28-226,0-1 1,-1 1-66,23-26 1,-1 0-1,0 0 1,1 0-35,-17 21 1,5-4-68,3-8 0,8-8-311,5-5-88,2-6 0,8-12-431,6-3 1,6-9 277,6-8 0,8-6-293,4-10 1,3-4-514,6-8 170,0 2 772,4-9 1,4 5 58,1-3 0,3 2-18,-3 3 0,3 4 346,-4 0 0,5 1-278,-5 7 1065,-5 5-633,-11 12 0,-7 7 297,-6 5 0,-6 11 410,-6 5 1,-9 8 388,-11 4 0,-2 10-510,-11 7 1,-5 3-185,-3 2 0,-6 0 61,2-1 1,1 2-522,21-24 1,0 0 0,-15 18 175,0 1 1,8-8 16,9-4 1,8-10-631,4-7 1,9-9-1425,4-4 1,9-9 1769,12-8 0,-1-10 0,1-9 0</inkml:trace>
  <inkml:trace contextRef="#ctx0" brushRef="#br0" timeOffset="7">29227 11596 8510,'-50'37'-270,"6"1"270,3-1 0,2 0 0,2 0 0</inkml:trace>
  <inkml:trace contextRef="#ctx0" brushRef="#br0" timeOffset="8">29053 11782 8289,'-24'20'0,"-1"3"-57,0-2 1,0 6 56,0 2 0,1 6 0,-1-4 0</inkml:trace>
  <inkml:trace contextRef="#ctx0" brushRef="#br0" timeOffset="9">29215 11671 8478,'0'-20'0,"0"1"322,0 2 1,0 4 226,0-4 34,0 3 291,0 2-237,-6 5 1,-1 7-320,-5 8 1,-2 13-165,-2 4 1,-4 12-128,-5 0 1,-4 9-300,1-1 0,-1 8-54,4 0 0,0 1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397"/>
    </inkml:context>
    <inkml:brush xml:id="br0">
      <inkml:brushProperty name="height" value="0.053" units="cm"/>
      <inkml:brushProperty name="color" value="#FF0000"/>
    </inkml:brush>
  </inkml:definitions>
  <inkml:trace contextRef="#ctx0" brushRef="#br0">1724 5792 12426,'0'-7'3769,"0"1"-3654,0 6-1056,0 0 1,-5 0 452,-3 0 1,-3 2 513,-2 2 0,-1 2 240,-2 2 1,1 3-23,-6-3 1,4-1 1321,-3 1 0,5-1-502,-2 1 1,3 2 16,2-6 0,-3 2 1397,2-2 1122,-2-3-2208,14 5-993,-5-6-339,12 0 0,6 0-217,9 0-563,8 0 1015,2-6 0,14 3-1108,4-5 315,12 0 393,8 1 234,-27 1 1,1 1 174,3 2 0,2-1 0,12-4 0,3 0 279,4-1 0,2 1-3,-21 2 0,0 1 0,1-1-556,4 2 1,0 0 0,1 0 0,-2 0 0,1 0 0,0 1-25,3 0 0,1 1 0,0-1 0,-3-1 0,0 0 0,-1 1-328,0 0 0,-1 0 1,0 1-1,-2-2 0,-1 1 1,0 0-780,18-1 1,-2 0 0,-2-2-1,-2 1 950,-3 0 1,0 1-1,-2-1 1,-1 1 56,0 0 1,-2-1 0,-3 0 0,-2-1-78,-4 2 1,-1 0 0,-5 1 0,0 1-463,28-3 1,-21 0-206,-12 1 359,-16 0 0,-13 4 1460,-8 0-122,-20 0-2397,-3 5 1,-17 2-8,2 5 760,-13 1 791,-8-1 0,25-5 0,-1 0 0,-1 1 0,0 1 0,-2 1 0,1 0 0,0 2 0,-1 0 0</inkml:trace>
  <inkml:trace contextRef="#ctx0" brushRef="#br0" timeOffset="1">1910 5817 13312,'31'0'-1245,"6"-4"838,8-1 0,11-3 2,6 4-1281,-27 2 0,3 0 1818,7 2 1,2 0 0,4-2 0,1 0 101,8 0 1,0 0 0,1-1 0,0 1-62,4 2 0,2 0 0,1 0 0,0 0-193,2 0 0,1 0 0,-22 0 1,1 0-1,0 0 62,1 1 1,0-1-1,0-1 1,-3 0-1,0-1 1,1 0-225,0-1 0,1 0 0,-1 1 1,0-1-1,-1 1 0,0 0-40,-1-1 1,0 1 0,0-1 0,22-3 0,-2-1-268,-4-1 0,-2 0 0,-3 1 0,-1 1 489,-9 2 0,-1 0 0,-1 0 0,-1-2 0,-3 0 0,-2-1 0,0 0 0,-1 1 0,-1 1 0,0 0 0</inkml:trace>
  <inkml:trace contextRef="#ctx0" brushRef="#br0" timeOffset="2">2072 6176 7882,'-7'-8'1504,"3"0"-456,-3 5-486,5-2 1,-4 6 5,1 3 0,4 8 83,-3 9 1,2 4-247,2 4 1,0 3-83,0 5 1,0 0-251,0 0-170,6 6 121,-5-4 0,5 3-202,-6-5-197,5 1 386,-3-7-1623,3 0 1095,-5-1 1,4-9-4,1-1-1755,-1-10 1452,-4-5 0,0-6 823,0-3 0,0-8 0,0-8 0</inkml:trace>
  <inkml:trace contextRef="#ctx0" brushRef="#br0" timeOffset="3">2121 6375 7882,'9'7'323,"-1"-3"0,-4 1-129,4-1 0,1 1 1094,3-5-536,0 0-431,-5 0 1,8 1-81,-2 3 0,2-3 81,-3 4-907,-5 2 498,4-6 1,-5 10 60,2-3-367,-2 3 281,-6 2 1,0-1 109,0 0 0,-7 5 41,-6-1 0,0 5-144,-8-4 0,4 3 56,-3-3 0,0 4-705,0-5 0,2-1 165,5-6 1,2 2 588,3-3 0,-3-3 0,4 1 0</inkml:trace>
  <inkml:trace contextRef="#ctx0" brushRef="#br0" timeOffset="4">2531 6412 7755,'-7'6'1335,"0"-1"-849,3 3 0,2 5-253,-2-1 0,3 1-124,1 3 1,0-1-112,0 2 1,4-2 160,0 6 1,4-6 44,-3 1 1,-1-2 24,-4-2 0,4 1 75,0-1-304,0-5 0,-4-1 0,0-6 0</inkml:trace>
  <inkml:trace contextRef="#ctx0" brushRef="#br0" timeOffset="5">2543 6251 7761,'0'-13'735,"-5"1"1,3 0-361,-2-1 0,3 5-315,1 0-361,5 5 0,2-3 301,6 6 0,-1 6 0,0 1 0</inkml:trace>
  <inkml:trace contextRef="#ctx0" brushRef="#br0" timeOffset="6">2655 6586 7767,'0'12'891,"0"0"-655,0 1 0,0-1-132,0 1 1,0-5 337,0 0 565,0-5-386,0 2-622,0-5 1,0-1 67,0-3 1,0-3-86,0-5 1,0-2-400,0-3 274,0-2 122,0 0 1,1-5-688,3 4 356,-2-4 178,9-1 0,-6 5-92,3-1 1,3 2 35,-2-2 231,2 3-80,1 6 1,1 1 123,-1 3 1,-4-2 206,1 6 0,-1 0 362,4 4 1,-1 6-305,-2 7 1,-3 1-70,-1 6 1,-3 0-76,7 0 0,-7 2-303,2-5 1,-1 4-287,1-5 1,-1 1-562,5-5 1,-3 0 430,3 1 1,0-2 552,4-3 0,6 3 0,2-4 0</inkml:trace>
  <inkml:trace contextRef="#ctx0" brushRef="#br0" timeOffset="7">3176 6412 7791,'-2'-7'1026,"-2"3"0,2 3-494,-7 1 0,5-5-70,-4 1 0,0 0-75,-5 4 0,5 2-223,0 2 1,1-2-53,-2 7-87,-2-1 0,6 4 0,-3 1 9,4-1 1,-2 1-244,2-1 1,0 5-169,4-1 1,0 1-265,0-5 1,0 0 206,0 1-462,5-1 516,2-5 0,1-1-150,1-6 43,-1 0 221,4 0 0,1 0 105,-1 0 0,1-6-3,-1-2 0,-4-2 125,1 2 0,-1-3-59,4 3 1,-4-3 385,1-2 0,-5 5-23,4 0 1,-5 4 485,1-5-580,3 7 0,-4-4-3,5 6 384,-5 0-272,2 0 0,-3 6-378,2 2 1,-3 3-190,3 1 1,-1-4-618,1 1 904,-2-1 0,9 4 0,-5 1 0</inkml:trace>
  <inkml:trace contextRef="#ctx0" brushRef="#br0" timeOffset="8">3474 6499 7791,'-6'12'-974,"-1"1"486,0-6 245,2 4-1,5-5 244,-6 1 0,5 4 0,-3-2 81,2-4-71,2 1 0,0-1 256,0-3 17,0 3 191,0-5 158,6 0 258,-5 0-155,5 0 60,-6-5-149,0-2-164,0-6 1,0 1-122,0-1 0,-4 1 30,-1 0 1,1-1 150,4 1-337,0-1-25,0 1 0,0 0-141,0-1 0,0 5-198,0 0-32,0-1 1,0-3 231,0 0-693,0 5 471,6 1 1,-3 6-108,5 0-1612,0 0 745,5 0 1155,-1 6 0,0 1 0,1 5 0</inkml:trace>
  <inkml:trace contextRef="#ctx0" brushRef="#br0" timeOffset="9">3759 6387 11691,'0'7'601,"0"4"0,0-4-260,0 5-525,0 1 195,0-1 1,4 1-632,0-1 466,6 0 167,-9 1 1,10-1-400,-3 1 0,3-5 149,2 0 1,1-5-254,2 1 1,-2-4 115,3-4 0,0-3-25,0-5 1,4-2 291,-5-3 1,1 2 235,-5-6 0,1 5 520,-1-5 0,-4 5 305,0-5-430,-5 6 1,4-2-160,-3 9 830,-2 3-250,3 5-334,1 0 380,-5 5-562,5 8 1,-2 7-18,0 9 0,4 3-146,-4 5 0,5 6-123,-5 2-1213,5 9 1230,-7-3 0,5 8-157,-3-5 0,-3 4 23,3-4 0,-8-1-454,-4-3 0,-5-6-100,-3-3 0,-5-6-375,-8-2 0,-8-6 271,-8 2 0,-4-8-217,0-4 1,-1-9-1427,0-4 2275,1-8 0,-1 0 0,1-9 0,-1-5 0,0-4 0</inkml:trace>
  <inkml:trace contextRef="#ctx0" brushRef="#br0" timeOffset="10">3139 11423 8183,'17'-13'0,"3"1"0,6 1-97,3 2 0,4-2 146,8 3 1326,9-8-1144,6 2 1,2-4 34,0 6 1,-3-1-22,-1 1 0,-7-1-285,-14 1 1,-1 4 64,-3-1-5,-9 1 282,-2-4-455,-18 5 97,-12 1 0,-9 8-555,-8 2 455,-2 3 1,-9 9 0,-3 2-482,-3 1 448,-10 2 0,9 3 288,-11-4 0,4 4-127,-3-4 1,4 2 195,-1-1 1,10 1-81,7-5 0,5 1-22,8-2 0,10-6-137,5 2 1,14-8 37,7 0 1,7-2 139,10-2 1,8-3-80,9-5 1,9-1 192,7-7 0,2-3-405,-29 9 0,0-1 0,30-12 95,-32 10 0,0 1 0,29-12 123,-4 4 0,-3-2-34,-6 5 0,-3-1 0,-3 4 0,-5 2 0,-3 2 0</inkml:trace>
  <inkml:trace contextRef="#ctx0" brushRef="#br0" timeOffset="11">4950 11485 8239,'-7'0'-140,"1"0"156,6 0 653,0 0 0,11 0-293,6 0-430,10-6 268,5 5 0,11-6-165,2 3-121,9-3-1281,8-6 1099,7 1 250,-27 3 0,2 0 1,1 2-1,2 0 33,4-1 1,1 0-317,0 1 0,0 0 214,-3 1 0,1 0 0,0-1 0,-1 1-7,1 0 0,-1 0 0,0 2 0,0 1-191,-1 1 0,-1 0 0,-3-1 0,-2 0 149,-4 1 1,-2 0-579,33-2 393,-12-2 1,1 1-235,-9-3 274,-7-3 1,-18 8 93,-7-5 173,-9 5 0,-5-4 0,-11 4 89,-9-1-91,-10 0 1,-7 4 1,-7 0 0,3 5 0,-5 2 0</inkml:trace>
  <inkml:trace contextRef="#ctx0" brushRef="#br0" timeOffset="12">5223 11584 8239,'0'-13'-265,"-6"6"175,5-4 412,-10 5-161,4-1 1,-1-3 532,-1 6-325,1-6 0,-4 9-112,-1-5 150,6 6 0,-4 0-578,10 0 208,-5 0 197,6 0 292,11 0-367,3 6 1,17-5 130,2 3-104,14-2-1289,4-2 1068,16 0 104,-28 0 1,2 0-1,1 0 1,1 0 66,7 0 1,0 0-455,-2 0 0,0 0 251,7-3 0,0 0 0,-2 0 1,1-1 19,2-1 0,-1-2-358,-6 1 1,-3 0 237,-2 0 1,-2-1 0,23-5-184,-12-1-391,-10 1 340,-13 0-159,-16-1 369,-3 6 51,-11-4-380,0 10 1015,0-5 0,-5 6-495,-4 0 0,-7 6 0,-3 1 0</inkml:trace>
  <inkml:trace contextRef="#ctx0" brushRef="#br0" timeOffset="13">2159 15875 8033,'0'-12'2368,"0"5"-1154,0-4-409,0 9 403,0-9-465,0 10 0,-2 1-56,-2 8 0,1 13-242,-5 4 1,-4 13 27,-5 4 1,-5 6-181,1 6 1,2 1-524,-2 3 0,1 2 184,-5-2 0,7-8-40,6-5 1,1-12-1058,6-8 1,1-10 547,4-7 0,2-5-1260,2 1 1,3-13 883,5-8 0,0-6-1058,1-6 2029,-1-3 0,6-5 0,1 0 0</inkml:trace>
  <inkml:trace contextRef="#ctx0" brushRef="#br0" timeOffset="14">2084 15987 8033,'0'-20'235,"0"4"1,1 5-236,4-2 1241,-4 9-265,5-12-252,-6 9 1004,5 0-1106,2 1 1,1 6 855,0 0-1008,1 0 1,3 6 175,1 2 1,0 9-220,4 3 0,-3 9-138,2 4 1,-2 9-32,-2 3 1,5 3-173,-1 2 0,1-4 96,-5-1 1,1-5-676,-1 1 0,-1 1-303,-2-5 1,0-4-787,-5-12 0,0-3-2908,-4-6 2658,0-5 1832,-5-7 0,-7-13 0,-8-6 0</inkml:trace>
  <inkml:trace contextRef="#ctx0" brushRef="#br0" timeOffset="15">2084 16272 8033,'-7'5'825,"-4"-3"-650,10 3 1924,-10-5-1481,9 0 0,2 0-84,9 0 0,6 0-625,1 0 1,6-1-756,-1-3 0,3-3 107,0-6 1,0 5 738,-4 0 0,9 0 0,-2-5 0</inkml:trace>
  <inkml:trace contextRef="#ctx0" brushRef="#br0" timeOffset="16">2022 15801 8033,'-19'-25'0,"-5"5"0,4 4 619,-4 2-301,-1 7 1,-1 3 299,-3 8-343,-2 9 0,-7 13 517,1 11 0,1 6-288,3 6 0,3 11-526,5 2 0,15-27 0,2 1 144,1 1 0,2 1 1,1 1-1,1 0-21,1 3 1,4-1-1,4-1 1,3-1 27,0-4 0,3 0 1,5 1-1,3-2-225,0-2 0,1-2 0,2-2 0,3-2 47,27 15 0,4-9-5,5-7 0,4-3-531,0-10 1,2-9 381,-2-16 1,-32 4 0,1-2-46,2-5 0,0-1 0,0-2 0,-1-1 69,0-4 0,-1-1 1,-4 0-1,-2-1 13,-3-1 0,-2 0 0,-2-1 0,-1-1 8,12-33 0,-18 30 1,-1-2 254,6-32 0,-12 31 0,-3 0 61,-1-31 0,-10 30 0,-2 0 1,-1 1 0,-3 0 0,-5-3 0,-1 0 0,0 0 0,-2 1 1,-2 1-1,-1 2-35,0 4 0,0 2 0,-21-19 668,-1 14 1,-5 6-399,-4 14 0,-4 11-298,5 14 1,-1 7 156,4 10 0,8 2-953,4 2 1,7-2-304,6-2 0,7-7 1003,6 3 0,1-6 0,6-2 0,1-6 0</inkml:trace>
  <inkml:trace contextRef="#ctx0" brushRef="#br0" timeOffset="17">3560 9984 8181,'20'0'0,"3"0"0,-2 0 9,2 0 35,2 0 1,1 0 198,3 0-95,8 0-208,7 0 0,13-1 296,5-4-1518,6 4 1432,-26-4 0,1-1 0,0 3 0,1 0 57,7 0 0,1-2-226,-1 0 0,2-1 0,7 3 0,1-1 102,-3-2 1,0 0-161,5 2 0,0 1-1205,3-3 1,-1 1 1293,4 2 0,0-1 0,-20 0 1,1 0-1,-1 0 63,-1 0 0,0-1 0,0 1-37,5 0 0,0 0 0,0 0 0,1 1 0,0 0 0,1 1-64,2-1 1,1 0-1,0 0 1,0 2-1,-1 0 1,1 1-215,-2-2 1,1 1 0,-1-1-1,2 1 1,0-1 0,0 0 242,0 0 0,-1 1 0,1 0 0,2-1 0,0 1 0,0 0 7,2 0 1,0 1 0,0 1-1,-2 0 1,0 0 0,0 1-33,0-1 1,-1 0 0,0 1 0,0 1 0,-1 0 0,0 1-57,0-2 0,0 1 0,0 0 0,-1 0 0,1 1 0,-1 0-38,0 0 1,0 0 0,-1 0 0,-4 1 0,0-1 0,-1 1-520,-2 0 1,0 1-1,-2 0 635,18 3 0,-2 1 0,3 2 0,-2 1 0,-6-1 0,0 0 0,-3 1 0</inkml:trace>
  <inkml:trace contextRef="#ctx0" brushRef="#br0" timeOffset="18">906 13593 8413,'-7'0'1997,"-4"0"-1568,9 5 1,-9 4 752,3 7-763,2 4 0,-6 6-290,0 3 0,-1 2 51,-3 7 1,-2 3-283,1 0 1,1 1 140,3-5 0,1-5-244,0-4 1,0-1 177,4-3 1,-1-4-2015,4-4 96,1-7 1945,4-4 0,-5-10 0,-2-2 0</inkml:trace>
  <inkml:trace contextRef="#ctx0" brushRef="#br0" timeOffset="19">620 13680 8146,'-5'-7'1429,"3"1"-590,-3 6-570,5-5 2302,0 3-1647,5-3 1,4 10 49,7 4-840,-2 7 46,4-2 1,0 8-325,2-5 165,-2 5 0,4-4-336,-5 2 0,5 2-596,-1-5 0,-2 1-949,2-2 1,-2-3 124,2-1 1735,2 1 0,-9-12 0,4 4 0</inkml:trace>
  <inkml:trace contextRef="#ctx0" brushRef="#br0" timeOffset="20">1092 13841 8146,'0'7'1402,"0"4"549,0-4-521,0 0-1518,0 4 31,0-4 0,0 5-427,0 0-91,0 1 1,0-1-1077,0 1 1,1-2 1650,3-3 0,-2 3 0,3-4 0</inkml:trace>
  <inkml:trace contextRef="#ctx0" brushRef="#br0" timeOffset="21">819 13469 8000,'-13'-12'2,"1"3"0,0 1 506,-1 0-170,1 1 1,-5 0 2,1 3 283,-6 2-305,2-3 1,-5 6 624,1 3-606,-7 3 0,5 7 116,-3 3 1,7 6-142,1 6 0,2 11-66,-1 1 1,2 8-21,5 4 1,6 8-352,3 5 0,4 4 351,4-3 1,9-1-243,7-4 0,9-7-108,4-6 0,7-2-268,2-10 0,5-8 96,-2-12 0,7-9-267,2-4 1,8-4 255,-4-4 1,0-12 145,-8-9 0,-2-10 229,-3-2 0,2-6-67,-5-6 1,-11-5 72,-6 0 1,-10-5 137,-2 1 1,-6-1 193,-7 1 0,-13-1 115,-8 5 1,-7-5-197,-10 1 1,1 1 70,0 8 1,-4 8-73,-1 16 1,-1 11-319,2 6 1,-6 5 85,-2 3 1,-2 10-307,9 2 1,2 7-317,7-2 1,4 3-637,9-3 1,7 0 1164,9-5 0,1 2 0,7 2 0,6 4 0</inkml:trace>
  <inkml:trace contextRef="#ctx0" brushRef="#br0" timeOffset="22">2097 13543 7946,'0'-7'1835,"0"2"110,0 5-643,-6 0-622,5 0 0,-6 5 87,3 4 0,1 7-249,-5 5 0,3 4-122,-3 4 1,1 2-253,-1 7 0,-3 0 86,3 4 0,-3-4-400,-2 3 0,5-3-178,0-5 0,4-3-405,-5-5 1,7-2-605,-3-2 0,3-5-133,-2-7-871,2-4 1720,-3-5 1,5-5-466,0-4 1106,-6-7 0,5-3 0,-5-6 0</inkml:trace>
  <inkml:trace contextRef="#ctx0" brushRef="#br0" timeOffset="23">1910 13717 7971,'-6'0'2653,"-5"0"-2532,9 0 47,-3 0 0,5 6 1529,0 2-1104,0-3 0,1 10 132,3-2 1,3 6-308,5-2 0,5 3-547,0-3 1,3 5 184,-3-1 1,3 1-1176,-3-2 0,1-2 749,-2-5 0,0-2-1670,4-3 1,-5-3 2039,2-5 0,-3 0 0,-2 0 0</inkml:trace>
  <inkml:trace contextRef="#ctx0" brushRef="#br0" timeOffset="24">2258 13754 11760,'14'0'1688,"2"0"-1623,-2 0 23,4 0 0,-6 0 304,1 0-999,-1 0 515,-5 0 0,3 2-602,-6 2 583,0 3 0,-4 5-188,0 0 0,0 5 97,0-1 1,-4 5-164,0-4 1,-2 3 50,2-3 0,3-1-86,-4-3 1,5-5 151,5 0 0,1-5-330,7 1 1,-1-4-40,1-4 617,5-3 0,-5-11 0,5-1 0</inkml:trace>
  <inkml:trace contextRef="#ctx0" brushRef="#br0" timeOffset="25">1972 13271 7971,'-44'12'389,"2"0"49,4 1 0,7 6 668,2 6-665,-3 11 1,6 9 394,-3 9 0,10 2-810,6 6 0,6-4 458,7 0 0,11-1-155,6 1 1,6-5-283,6-7 0,4-4 145,9-4 1,2-4-221,5-5 1,-3-6-57,-1-10 0,2-6-79,7-3 0,3-4 21,5-4 1,0-5 8,0-7 1,0-7-206,0-6 1,-7-10 111,-6 2 1,-10-9-224,-10 1 0,-10-3 152,-6-2 0,-2 0 159,-7 1 0,-7-2 41,-9-3 1,-8 2-39,-9-6 1,-2 3 460,-6 1 0,-5 11-220,1 14 1,-5 9 89,5 3 1,-5 9 79,5 4 1,1 5-639,7 7 1,4 2 200,8 11 1,5-1-531,8 5 0,2-4 691,6-1 0,4-3 0,0 4 0,1-1 0</inkml:trace>
  <inkml:trace contextRef="#ctx0" brushRef="#br0" timeOffset="26">3039 13717 7990,'-12'-6'0,"5"5"903,-4-4-339,10-1-226,-5 5-868,12-5 305,-5 6 0,10-4 225,-3 0 0,9 0 0,2 4 0</inkml:trace>
  <inkml:trace contextRef="#ctx0" brushRef="#br0" timeOffset="27">3387 13742 6935,'5'-7'-758,"2"0"758,5 3 0,1-3 0,5-5 0,1-1 0</inkml:trace>
  <inkml:trace contextRef="#ctx0" brushRef="#br0" timeOffset="28">3660 13655 7990,'6'0'1516,"0"1"-2030,-6 3 469,6-2 45,-5 3 0,10-5 0,-4 0 0</inkml:trace>
  <inkml:trace contextRef="#ctx0" brushRef="#br0" timeOffset="29">4801 13457 9752,'-6'-7'3240,"5"1"-2928,-10 6 1,8 2-79,-5 2 1,1 8-409,-1 9 1,-3 2 220,2 2 0,-3 5-669,-4 3 0,2 3 362,-3 1 1,8-4-409,0 1 1,1-7-103,-4 2 0,3-4-1202,1-4 1972,0-4 0,1-4 0,1-1 0</inkml:trace>
  <inkml:trace contextRef="#ctx0" brushRef="#br0" timeOffset="30">4516 13407 11468,'12'5'1731,"0"4"1,6 7-970,3 5 1,4 8-300,4 4 1,-2 3-927,6 1 1,-5 4 392,1 1 0,-3-2-327,-1-7 0,-2-3-360,-2-5 1,-2-6-2498,-2-2 2245,-3-4 1009,4-6 0,-6-7 0,0-7 0</inkml:trace>
  <inkml:trace contextRef="#ctx0" brushRef="#br0" timeOffset="31">5086 13667 10327,'0'13'519,"0"3"1138,0 1-1022,0 5 0,0-3-287,0 6 0,2 0-311,2 0 0,-3 4-703,3-1 0,2 1 410,-2-4 0,0-1-946,-4-4 1,4-2 617,0-5 1,2-2-1306,-2-3 1889,-3-3 0,10-10 0,-4-2 0</inkml:trace>
  <inkml:trace contextRef="#ctx0" brushRef="#br0" timeOffset="32">5272 13742 8079,'0'-7'2583,"-5"1"-1914,3 6 126,-9-5-507,4 4 1,-1-4-238,0 10 1,0 0 112,-5 3 0,5 3 114,0-2 1,-1 2 33,-3 1 1,0 0 68,-1 1 0,5-1-236,0 1 1,4-5-126,-5 0-245,7 0 269,-4 5 0,12-2-763,2-3 1,0-2 393,4-6 0,-2 4-935,7 0 0,1 0 179,-2-4 1,5 0-720,-5 0 1800,1 0 0,1 6 0,1 0 0</inkml:trace>
  <inkml:trace contextRef="#ctx0" brushRef="#br0" timeOffset="33">4826 13097 8058,'-38'-13'0,"1"7"1007,6-5-591,-5 9 1,-1 4 280,-9 10-2882,-8 6 2301,-2 18 0,25-19 1,1 2 18,1 4 0,0 3 0,2 0 1,0 1 96,4 3 0,1 2 0,1 2 1,2 2 39,3-1 0,3 0-91,2 3 1,4 0-1,3 27-46,5-30 0,2 0 0,15 31-34,-5-30 0,3-2 0,3-3 1,3-2-174,2 0 1,2-1 0,3 2 0,3-2 0,3 0 0,1-1 117,2 0 1,1-1-1010,4 2 0,1-2 879,-3-9 1,1-1-1,4 2 1,0-2-63,-2-4 1,-1-3-1,2-2 1,1-3-918,1-3 0,1-2 861,4-1 0,0-2 56,-10-4 0,0-2-201,6-1 0,0-2 190,-9-2 0,-2-2 280,1-4 0,-2-1-141,-1 1 0,-2-2 0,-5-5 0,-2-3-51,-2 0 1,-3 0 0,-3-1-1,-4-1-78,2-29 0,-9-6-84,-7-2 523,-4 28 1,-3 0-40,-1 4 0,-3-1 0,-5-7 0,-4 1-152,1 3 1,-3 1 423,-3 4 1,-3 0-304,1-1 0,-2 3 0,-3 7 0,-2 4 468,1 2 1,0 2 321,-28-10 1,0 23-481,3 3 0,2 13-147,-2 8 1,7 5-1334,1 3 1,12 4 880,9 0 1,8 4 66,5-4 0,7 4 0,5-4 0,3 0 0</inkml:trace>
  <inkml:trace contextRef="#ctx0" brushRef="#br0" timeOffset="34">992 14523 8066,'-12'-14'0,"5"-2"1402,-4 9-585,10-5-460,-10 5 1,9 0 1488,-2 3-711,3 2-662,1-3 0,5 12-167,4 5 0,3 7 130,5 10 1,0 8-71,4 9 1,4 4-262,0 3 0,1 4 97,7 5 0,0 0-278,-15-31 1,1 0-1,0 0 1,0 0-41,-1 0 0,1 0 0,18 27 152,0 0 1,-5-12-338,-3 0 0,-8-12 243,-5-5 1,-2-8-2294,-2-4 427,-5-4 979,-1-6 0,-8-1-324,-2-6 1,-3-6 1013,-5-2 1,-1-2-369,1 2 1,0-2 661,-1 6 0,1-4-39,-1 4 0,-3 0 0,-1 4 0,1 0 271,3 0 0,1 0 218,0 0 0,3 4 614,1 0 0,5 6-242,-1-2 1,3 3-258,1 1 0,7 3 189,5-2 1,2 2-322,7-7 0,-2-2 471,1-2 0,4-3-350,-3-1 1,1 0-178,-2 0 1,-2-5-544,-5-3 1,-1-8-511,0 0 1,1-6-289,-1 1 1,1-2 614,-1-2 0,-4-3 310,1 4 0,-1-10 0,4 8 0</inkml:trace>
  <inkml:trace contextRef="#ctx0" brushRef="#br0" timeOffset="35">2034 14424 8024,'-6'7'1522,"0"0"-902,6-3 686,-5 3-798,3 5 0,-3 7 240,5 6 135,5 6-478,-3 17 0,9 3 900,-3 11-1978,-3-6 1009,6 5 1,-4-10-291,6 3-135,-1-3 1,1-7-252,-1-3 1,-4-8 327,0-4 0,-1-3-933,2-1 1,0-2 481,-5-2 0,2-7-1289,-2-6 1,-3-4 1144,4 5-234,-4-7 1,-7 4 889,-2-6 1,-3-6 0,-1-1 0</inkml:trace>
  <inkml:trace contextRef="#ctx0" brushRef="#br0" timeOffset="36">2084 15180 8024,'-7'7'840,"-4"-1"1,10-1-81,-3 4-463,2 2 1,2 1 363,0 0 0,0 5 381,0 0 1,2 0 196,2 0 0,3-3-568,5 2 1,-4-2 471,1-1 1,-1-2-525,4-3 1,1-3-445,-1-5 1,1 0-79,-1 0 1,0-1-928,1-3 0,-1-7 252,1-6 0,4-5-302,4 2 1,3-8-3924,0-1 4803,7-5 0,0-4 0,7-6 0</inkml:trace>
  <inkml:trace contextRef="#ctx0" brushRef="#br0" timeOffset="37">4553 14275 8070,'0'-12'1586,"0"-1"-415,0 1-478,-6 5 0,-1 3 244,-5 8 0,-7 8-90,-6 9 1,-7 14-509,-9 6 0,18-15 0,0 2-525,-3 2 0,-1 2 0,-2 1 1,1 3 286,-3 2 0,0 2 0,-3 1 0,-1-1-75,-2 4 0,0-1 0,2-2 0,-1-1-113,-1 0 0,0-1 1,4-3-1,1-2-115,1 0 1,0-2 0,0 1 0,0-1-530,2 1 1,0 0 0,2-1 0,-1-2 205,1 2 0,0-2 0,-18 21-553,3-9 0,4-9 483,1-4 0,6-10-11,7-7 343,4-5 0,13-14 29,3-5 1,3-7-1,1-10 0,5-3 480,4-5 1,2-4-423,1-1 1,2 1 175,2 4 0,-3 1 106,-1 3 1,1 2 1273,-5 7-526,-3 4-452,1 8 1,-10 15 463,0 13 1,-6 10-300,2 16 1,-3 2 248,-2 5 0,6 1-246,3 0 1,3-2-7,1-3 0,1-3-39,3-9 1,5-4-175,7-9 1,3-7-755,6-9 1,6-5 346,2-8 1,8-7 55,5-17 0,2-6 0,1-10 0</inkml:trace>
  <inkml:trace contextRef="#ctx0" brushRef="#br0" timeOffset="38">347 17810 8136,'-7'0'3158,"-4"0"-1780,10 0-940,-4 0 1,5 7 229,0 5 1,0 3-197,0 10 1,1 0-118,3 12 1,-1-1-63,5 9 1,0 6-183,5 7 0,-5-3-51,0-1 0,-1-4-334,1-5 0,-1-2-696,-3-6-1140,-2-5-834,3-7 1957,-5-19 1,0-8-82,0-15 1068,0-2 0,0-11 0,0-2 0</inkml:trace>
  <inkml:trace contextRef="#ctx0" brushRef="#br0" timeOffset="39">323 17835 8136,'0'-13'0,"0"1"0,0-1 1352,0 1-825,0 5 1,1-3 972,3 6-699,3 0-433,11-1 0,-4 3-52,2-2-76,-2 3 1,-2 1-429,1 5 185,5 2 0,-9 7 242,4 2-720,-9-2 451,1 10 0,-5-4 124,0 9-403,0-3 202,-5 5 1,2-6-139,-5-1-1190,0-4 867,-5 3 1,5-5 567,0 3 0,-1-3 0,-3-6 0</inkml:trace>
  <inkml:trace contextRef="#ctx0" brushRef="#br0" timeOffset="40">806 17822 8136,'-12'0'2308,"0"0"-1064,5 0-751,-4 0 1,8 7 355,-5 5-427,-1 6 60,2 7-5,-4 5-179,10 2 1,-4 11 61,5 2-1182,0-2 908,5 5 0,2-5 274,5 3-837,6-9 432,2-1 1,4-16-464,1 1 1,5-7-1795,4-6 2302,-4-3 0,6-16 0,-5-2 0</inkml:trace>
  <inkml:trace contextRef="#ctx0" brushRef="#br0" timeOffset="41">1377 17711 8060,'-7'-7'1026,"2"-4"-603,5 9 0,-2-3 223,-2 5 275,3 0-178,-5 0-158,6 0 143,0 5-353,0 8 0,0 11 617,0 10-634,-5 1 1,2 7-103,-5-1 0,1 7 76,-2 2-1165,-2-1 155,5 7 568,-7-12 0,2-2-314,3-4-1049,-3-7 504,9-6 35,-9-7 247,10-11 1,-4-8-1819,5-12 2256,0-5 249,0-12 0,0-2 0,0-5 0</inkml:trace>
  <inkml:trace contextRef="#ctx0" brushRef="#br0" timeOffset="42">1352 17735 8060,'7'-12'0,"-1"0"0,-5 3 1409,3 1-885,-3 5 0,11-2 1321,-4 5-1247,3 5 0,1 2 148,1 6 101,5 4-480,-5 8 0,7 3 212,-4 5-696,-2 0 189,4-1 1,-2 3-385,1-1 257,-1-4 86,-3 6 0,-2-10-1131,-3 3 679,3-3 1,-9-7-2977,2-2 3397,-3-9 0,-6 3 0,-2-4 0</inkml:trace>
  <inkml:trace contextRef="#ctx0" brushRef="#br0" timeOffset="43">1365 18095 8060,'0'-7'869,"0"-4"0,0 8-267,0-5-211,5 5-217,2-8 1,7 4-519,2-5 201,4 0 188,4-1-45,1 1 0,6-1 0,0 1 0</inkml:trace>
  <inkml:trace contextRef="#ctx0" brushRef="#br0" timeOffset="44">1786 17425 7981,'-7'-12'0,"-4"5"2848,10-4-1312,-4 4-656,5 0 1132,0 2-1271,0 5 1,0 7 70,0 5 387,5 6-726,7 18 1,2 4 228,3 13-1555,2 4 937,-9-21 0,-1 1 1,2-3-1,-1-1-293,0 7 1,1-1 131,-1-2 1,0-1 103,0 4 1,0 0 0,1-3 0,0-1-744,-3 0 1,0-2 103,9 28 399,-5-7-3083,-5-10 2087,4-8 1,-5-4 1208,2-8 0,-3-5 0,-5-11 0,0-4 0</inkml:trace>
  <inkml:trace contextRef="#ctx0" brushRef="#br0" timeOffset="45">2493 17537 7904,'-12'0'784,"4"0"-588,0 0 0,3 0 1127,-3 0-857,5 5 1,-6 4 224,5 7-203,-6 4-177,3 4 1,-1 8 41,0 5-530,-1 6 35,-3 7 0,-1 1-132,1 2-423,0-7 657,-1 13-1053,1-25 797,5 13 0,-3-26 64,6 0-1698,-6-6 509,9-8 1421,-4-2 0,-1-16 0,-1-3 0</inkml:trace>
  <inkml:trace contextRef="#ctx0" brushRef="#br0" timeOffset="46">2258 17686 9335,'0'7'2224,"0"-2"-1832,5 1 1,2 1 265,6 5-191,5 6-179,-5-4 1,11 9 42,-4-2-891,4 2 509,6 2 0,-4 0 89,3 0-612,-3-6 491,-1 4 1,0-9-2041,0 3 1379,-6-4 1,-1-6 743,-5-3 0,-1-2 0,0-2 0</inkml:trace>
  <inkml:trace contextRef="#ctx0" brushRef="#br0" timeOffset="47">2742 17859 8439,'0'7'1009,"0"4"1,4-8-357,0 5-535,0 1 48,-4 3 0,1 2 165,4 2-1431,-4-2 810,4 4 1,0-6-1632,-1 1 960,5-1 961,-7 1 0,9-1 0,-4 0 0</inkml:trace>
  <inkml:trace contextRef="#ctx0" brushRef="#br0" timeOffset="48">3015 17996 7944,'0'12'61,"0"-5"-100,0 4 0,0-8-208,0 5 1270,0-5-682,0 8 0,0-8-341,0 5 0,5 0 0,2 5 0</inkml:trace>
  <inkml:trace contextRef="#ctx0" brushRef="#br0" timeOffset="49">3523 17463 7971,'0'-13'0,"-5"1"1413,3-1-334,-3 6-390,5-4 566,0 10-274,0-5-509,0 6 0,0 3-165,0 6 0,0 0 281,0 12-295,-6 0 1,5 9-273,-3 3 1,-2 7 64,2 1 0,-4 1-525,4-5 0,-5 4 343,5 0 0,-4 1-1222,4-5 0,0-5 610,4-3 0,-4-9-1827,-1-3 2535,1-3 0,-1-8 0,-2 0 0</inkml:trace>
  <inkml:trace contextRef="#ctx0" brushRef="#br0" timeOffset="50">3337 17599 8808,'-7'0'1949,"2"5"-1031,5-3-221,0 9 470,11-4-704,-3 5 0,15 1-546,-2-1 95,2 0 21,2 1 1,0 3-1626,0 1 806,0-1 460,0-3-2241,-1-1 1249,1 6 1318,-6-10 0,5 9 0,-5-10 0</inkml:trace>
  <inkml:trace contextRef="#ctx0" brushRef="#br0" timeOffset="51">3746 17711 7971,'13'-13'52,"-6"6"2,4-4 0,-4 6 282,5-4 46,-5-2 1,4 10-104,-4-4-306,5-1 194,1 5 1,-5-3 168,0 8-585,-5 3 264,2 10 1,-5 3 194,0 5-306,0 5 128,-5-4 1,2 9 218,-5-7-125,0 7-37,1-9 0,1 3 212,6-8-182,0 2-42,0-9-408,0 4 240,0-6 1,6-5 143,2-3-1187,3-2 785,7-8 1,1-1 348,6-5 0,0-6 0,0-1 0</inkml:trace>
  <inkml:trace contextRef="#ctx0" brushRef="#br0" timeOffset="52">4280 17909 8098,'-7'8'1406,"3"1"-1619,2-7-856,2 9 1069,0-9 0,6 9 0,1-4 0</inkml:trace>
  <inkml:trace contextRef="#ctx0" brushRef="#br0" timeOffset="53">4726 17611 8025,'-6'0'0,"-4"-1"-917,6-3 530,0 2 0,5-7 387,3 5 0,3-11 0,5 1 0</inkml:trace>
  <inkml:trace contextRef="#ctx0" brushRef="#br0" timeOffset="54">5012 17512 8025,'-6'7'-321,"5"4"-23,-5-10-57,6 5 1003,0-1-435,0-3 0,2 3-218,2-5 0,3 0 51,5 0 0,1-5 0,-1-2 0</inkml:trace>
  <inkml:trace contextRef="#ctx0" brushRef="#br0" timeOffset="55">5446 17773 8060,'-6'12'1399,"5"-5"0,-6 2-1516,3-4 71,3-1 216,-5-4-1227,6 5 602,0-3 300,0 3 155,0-5 0,0 6 0,0 1 0</inkml:trace>
  <inkml:trace contextRef="#ctx0" brushRef="#br0" timeOffset="56">5955 17190 8058,'0'-13'1267,"0"1"-975,0-1 1257,0 7-348,0-5-494,0 9 62,0-9-394,-6 10 1,5 1-25,-3 8-148,-3 9 0,4 3-90,-5 9 1,1 3 79,-2 5 0,-2 4-297,3 1 0,-3 3 153,-1-3 1,3-1-736,1-4 0,1-1 337,-1-3 1,-2 1-937,6-5 0,0-5 371,4-8 0,-4-2-645,0-1 1559,0-7 0,4 0 0,0-6 0</inkml:trace>
  <inkml:trace contextRef="#ctx0" brushRef="#br0" timeOffset="57">5744 17301 11565,'13'10'2136,"4"2"-1679,-3 9 0,9-6 216,-2 6-499,2-1 1,6 9 231,0 0-819,6 6 385,-4-9 0,2 4 135,1-5-2548,-7 0 1700,3-6 741,-5-1 0,0-5 0,0-1 0</inkml:trace>
  <inkml:trace contextRef="#ctx0" brushRef="#br0" timeOffset="58">6277 17413 7913,'-12'0'1855,"5"0"-1180,1 5 0,2-2-41,0 5 1,0 1 87,4 3 1,0 6-77,0 3-589,5 2 26,-3 2 0,9 0-1197,-3 0 585,-2 5 373,5-4-1910,-10 4 1062,10-5 722,-10 0 1,9-6-1602,-6-2 1883,0-3 0,2-8 0,1 0 0</inkml:trace>
  <inkml:trace contextRef="#ctx0" brushRef="#br0" timeOffset="59">6414 17487 8204,'-9'0'1112,"1"0"-592,5 0 60,-8 0 222,4 0-399,-5 0 1,0 0-570,5 6 199,-4 1 0,4 5 226,-6 1-475,1-1 201,0 0 1,0 5 181,4-1 205,-3 1-166,10-5 1,-5 1 45,6-1-313,0-5 23,0 4 1,2-5-113,2 2 96,3 3 0,6-10-856,4 3 651,-3-2 0,9-2-48,-2 0-1509,2 0 849,2 0 967,-6-6 0,10-1 0,-2-5 0</inkml:trace>
  <inkml:trace contextRef="#ctx0" brushRef="#br0" timeOffset="60">6513 16880 8038,'19'5'364,"5"-1"46,-4 9 0,8 2 1084,1 10-678,0 10-1621,-5-1 1252,1 19-139,0-2 0,-6 11 3,-2 0-44,-9 0-115,-2 0 0,-6 6 208,0 2-1116,-3-33 0,0-1 482,-4 33 0,1-31 0,-1 1 274,-1-2 0,-1 1 0,0 2 0,-1 1 0,-2-2 0,-1 0 0,1 0 0,-1 0 0,1-1 0,-1-1 0</inkml:trace>
  <inkml:trace contextRef="#ctx0" brushRef="#br0" timeOffset="61">335 18579 8007,'-12'-6'-755,"5"5"403,1-5 0,12 17 1017,2 6 1,4 1-234,5 2 0,-3 0-17,2 0 1,3 2-308,2-5 1,3 0-63,0-5 1,3-4-13,2 0 1,2-6 63,6-2 0,2-6-462,2-6 126,4-6 39,-1 4 0,4-9-117,-3 2 0,-1-1 62,2 1 0,-6 4 155,1 4 0,-4 2-65,-3 3 347,7 2-204,-14 6 1,15 0 26,-9 0 1,3 4 80,1 1 0,0 3 161,0-4 1,5 0-77,-1-4 0,5 0-64,-5 0 1,9-5 16,-5-4 0,7-2-39,-2-1 1,1 0 73,7-1 1,-2 1-17,2-1 0,-4 2-170,-8 3 1,0 2-247,-4 6 0,5 0 124,-2 0 0,-1 0-74,2 0 0,-6 2 124,1 2 1,2 2 232,-2 2 1,-4 1-45,-4-4 0,1 3-46,3-4 1,4 0 173,0-4 0,8 0-201,0 0 1,8-1-54,9-3 1,2-2-141,-33 2 1,0 0 0,1-2 0,1-1-109,-2 1 0,0 0 0,2 0 0,1 0 139,1-3 1,0 1 0,3 1 0,0 0 25,2 1 0,-1 0 1,-2 0-1,-2 1 26,-3 1 1,-2 0 0,33-7 50,-33 6 1,2 1 0,1-1 0,0-1 86,2 0 0,1 0 0,-1 0 0,-1-1-4,-3 1 1,0 0 0,2 2 0,-1 0 165,-1 0 0,1 0 1,4 0-1,2-1-87,2-1 1,-1 0 0,2 0 0,0 1-24,-2 1 0,1 0 1,0-2-1,0 2-201,1 2 1,1 0 0,-2-2-1,0 0-224,1 1 0,1 1 0,0 0 1,0 0 231,0 2 1,-1 0-1,4 0 1,0-1 9,1-1 0,-1 0 0,1 1 0,1 0-76,3-1 1,0 0 0,-3 1 0,1 1-187,1 0 0,1 0 1,1 0-1,1 0 294,4 0 1,0 0-1,-3 0 1,0 0-75,3 0 0,0 0 0,-2 0 0,0 0 153,-1 0 0,2 0 0,2 0 0,2 0-18,3 0 0,0 0 0,-3 0 1,-1 0-9,0 0 0,0 0 0,-1-2 0,0 0 0,1 0 0,0 0 0</inkml:trace>
  <inkml:trace contextRef="#ctx0" brushRef="#br0" timeOffset="62">1451 18690 8311,'-6'-7'923,"-1"-4"-472,3 3 0,2 1-337,-2-1 1,3 4 196,1-4 1,0 3 231,0-3 0,0 4-55,0-4-586,5 5 158,2-2 1,7 0-328,2 1 0,4-4 269,4 4 0,3-6-728,2 2 0,4 1-3,8-1 0,3 1-1350,6-1 2079,5 2 0,-4 1 0,4-2 0</inkml:trace>
  <inkml:trace contextRef="#ctx0" brushRef="#br0" timeOffset="63">2543 18604 8598,'6'-12'693,"2"4"1,4-1-633,5 4 0,4-3-778,7 4 0,0-1 167,5 0 550,6 4 0,5-10 0,5 4 0</inkml:trace>
  <inkml:trace contextRef="#ctx0" brushRef="#br0" timeOffset="64">3622 18504 8251,'-12'0'-419,"5"-1"467,3-3-13,3 2 1,6-3-166,3 5 1,10-4 72,7 0 1,7-6-882,9 2 938,9-3 0,6-2 0,6 1 0</inkml:trace>
  <inkml:trace contextRef="#ctx0" brushRef="#br0" timeOffset="65">6240 18244 8282,'25'0'0,"0"-6"0,10-1 0,4-5 0</inkml:trace>
  <inkml:trace contextRef="#ctx0" brushRef="#br0" timeOffset="66">732 18641 17289,'-19'5'1226,"-3"-3"-1222,5 2 0,-4-3-833,5-1 0,-5 2 500,5 2 0,-6-3 441,1 3 1,2-1 36,-2 1 0,4-1 81,-3 5 0,3-4 246,-4 4-133,6-5-92,-3 8 517,6-9-1022,5 9 539,2-10 1,10 5-675,3-6 0,3 0 245,2 0 1,9-5 96,3 1 1,8 0-158,0 4 1,8-4 121,5 0 0,7 0-155,5 4 1,7-2-77,1-2 0,-28 4 1,1-1 292,0-1 1,1 0-1,5 0 1,2 1 150,5-1 1,0 0-1,0 1 1,2-1-467,3-2 1,2 0-1,-2 2 1,0 0 299,1-2 1,0-1-802,1 1 0,0 0 851,3-2 1,0 0 0,-3 0-1,0-1 24,-4 1 1,1 0 0,2 0 0,0 0-219,-2-1 1,0 1-1,3-1 1,2 0 218,-1-1 1,0 0 0,-3 1 0,0 0-24,1-1 1,0-1 0,-4 1 0,1-1 24,0 0 0,1 1 1,1-1-1,-1 0-64,0 1 0,0 0 0,-3 1 0,0 0 33,1-1 1,0-1 0,-4 2-1,0 0-116,-2 1 0,-1 0 0,3 0 1,0 0-64,-1-1 0,1 1 0,-3 1 0,0-1 28,0 2 0,1 0 1,-3-1-1,-1 0 3,0 3 0,-1 0 1,2-2-1,0 0 42,2 2 1,1 0 0,-3-1 0,-1 0 4,4 1 0,-1 0 0,-2 1 1,0 1-72,-2-2 1,1 0 0,0-1 0,1 0 22,3 1 1,0 0 0,-6-2 0,1 0-31,3 2 0,-1 0 0,-4-3 1,-1 1 192,2 2 0,-1 0 1,1-2-1,1-1-93,5 0 0,0 1 1,-4 1-1,1-1 33,3 0 0,-1 0 0,-2 1 0,0-1 6,-2 0 1,1 0-1,2-2 1,1 1-6,3 1 0,0 0 0,-3 0 1,-1 1 228,2-2 1,0 2 0,-3 1 0,-1 1-324,-1-1 0,1 0 1,2-1-1,0 0 16,2 1 1,-1 0 0,-3 0 0,-1 0-117,-1 2 0,-1 0 1,29 0-17,-8 0 244,-5 0 0,-8 0 0,-2 0 0,-5 0 0,-7 0 0</inkml:trace>
  <inkml:trace contextRef="#ctx0" brushRef="#br0" timeOffset="67">2506 18666 11929,'-7'0'-770,"-4"0"1,10-2 280,-4-2 312,4 3 0,1-6 205,0 3 0,6 1 233,2-5 1,4 3 60,5-3-280,2 5-83,6-8 1,5 6 12,3-3 0,10-3-59,7 2 0,8 0-105,-24 5 0,2-1 1,0 0-1,1-1 82,6 2 1,1 0-1,0 1 1,1-1-334,4 0 0,2 0 0,1 0 0,2 1 361,1-1 1,1 0 0,1-2 0,-1 1 79,4 1 1,0 0-1,0-2 1,0-1-38,2-1 0,0 0 0,2 0 0,0 0-991,0-2 1,1 0 1153,1 2 0,1 1-19,-19-1 1,-1 0 0,0 0 0,22-1 0,-1 0-189,0-1 1,0 0 0,0 0 0,-1 2 132,-4 1 1,-2 1-1,2 0 1,0 1-147,-3 1 1,0 0 0,-6-1 0,-2 0-56,-4 3 1,-1 0-1,-2 0 1,0 0 142,-2 2 1,0 0 0,-4 0 0,0 0-169,-1 0 1,-2 0-1,19 0 176,-5 0 0,-14 0 0,-7 0 0,-3 0 0</inkml:trace>
  <inkml:trace contextRef="#ctx0" brushRef="#br0" timeOffset="68">1203 18690 13268,'-12'0'163,"5"0"-312,2-5 0,6 2 478,3-5 1,8 5 98,9-1 0,8-3 260,4-1-623,3-3 7,7 4 0,1-4 123,5 3-848,1-3 1006,5-2 0,-2 2-729,4 3 131,1-3-17,-1 4 0,-2-5-157,-5-1 0,-8 2-102,-4 3-340,-7 2 402,-11 6-166,-14 0 1,-26 10 668,-17 2 0,-12 5 12,4-1 0,-3-2-15,-2 3 0,0 1-59,1-2 0,-1 2-104,0-1 0,8-5 247,5 0 1,2 1 1219,10-5-1242,3-2 0,24-1-322,10-5 0,13-5 210,16-4 1,9-7 0,6-3-1</inkml:trace>
  <inkml:trace contextRef="#ctx0" brushRef="#br0" timeOffset="69">5272 11423 8313,'-12'-7'0,"-1"-3"0,1 6 254,0 0 21,-1 4-189,6 0-49,2 0 1,6 4 1103,3 0-701,3 6 1,13-8 4,4 7 0,7-7-171,6 3 0,7-4-233,6-1 1,6-1-213,10-4 0,2 3 159,-33-2 1,0-1-1,1 3 1,0 0 70,30-6 1,-31 5 0,0-1-480,31-4 1,-2-2 97,-10 6 1,-9-1-506,-16 0 543,-6 4 1,-17-4 145,-6 5 1,-17 0 58,-12 0 1,-10 4-49,-7 0 0,-8 7 309,-4 1 1,-2 1-19,-2 3 0,-6 2-71,33-10 1,0 1 0,0 1 0,1 2-12,-1-2 1,0 0-1,0 0 1,1 0 79,-1 0 0,-1 0 0,2 0 0,0 0 104,-24 10 1,14 2 20,23-5-151,8-6-523,13 0 277,6-10 0,4 5 146,10-6-354,6 0 206,12 0 0,10-2-23,6-2-1298,10-3 1294,5-5 0,-34 6 0,1 0-397,-1-1 0,0 1 258,0 0 0,0 0 278,5-1 0,0 1 0,0 1 0,0 1 0,2-1 0,-1 0 0,-2 0 0,0 0 0,-1 1 0,0 0 0</inkml:trace>
  <inkml:trace contextRef="#ctx0" brushRef="#br0" timeOffset="70">16958 7727 8534,'-11'-2'-924,"3"-2"555,-3 3 163,9-5 299,-3 6 136,-1 0 72,5 0 0,-3-4-167,8 0 0,-1 0-55,5 4 1,4 0 491,5 0 0,5 0-128,-1 0 1,4-2-442,3-2 0,4 3 185,5-3 1,8 2 101,4 2 1,12 0-572,9 0 0,-29 0 1,2 0 220,2 0 1,1 0-1,6 0 1,1 0-364,4 0 0,2 0 1,2 0-1,2 0 417,4 0 1,2 0-1,-22 0 1,1 0-1,-1 0-281,1 0 1,0 0 0,1 0 0,0 2-1,1-1 1,0 1 295,1-1 0,-1 0 0,2 1 0,0-1 1,1 1-1,0-1 30,1-1 0,0 0 1,0 0-1,1 1 1,0 0-1,0 1-28,-1-1 0,-1 1 0,1-1 0,1 1 0,1 0 0,0 0-33,2-1 0,-1 0 0,2 1 0,1-1 0,0 1 0,0 0-96,0 1 0,-1 0 0,0 0 0,2 0 0,0 0 0,-1 0-233,-2-1 1,0-1 0,0 0-1,1 1 1,2 0 0,-1 0 418,3-1 1,1 1-1,-1-1 1,4 0-1,-1-1 1,1 0-37,1 1 1,-1 1 0,1-1 0,1 1 0,1 0 0,-1 0-54,-1-1 0,-1 1 0,1-1 0,1 2 0,1 0 0,0-1-6,-13 0 1,0-1-1,0 0 1,0 0 0,-3 0-1,1 0 1,-1 1 0,0-1-153,3 0 0,0 0 0,0 0 0,0 0 0,-1 0 0,-1-1 1,0 1-1,1 0 155,-1 1 1,1 0 0,0 0-1,0 0 1,1-1 0,0 0-1,1-1 1,-1 1 46,1 0 0,0 0 1,0 0-1,-1 0 0,-1 0 1,-1 1-1,-1-1 1,1 1 90,-1-1 0,-1-1 0,1 1 0,0 1 0,16 1 0,-1 0 1,1 0 123,-17 0 1,0-1 0,-1 0-1,1 0 1,16 0 0,1 0 0,-1 1 163,-16-1 0,0 0 0,0 0 1,-1 0-1,15 0 0,-2 1 1,2 0-165,0 1 0,1 1 1,-1-2-1,-1 1 0,-1-2 1,0 1-337,0 0 1,0-1 0,-1 1 0,0 0 0,0-1 0,0 1 41,-2 1 0,1 0 0,-2 1 0,-5-1 1,-1 0-1,-1 0-246,-1 0 0,0 1 1,-2-1-1,-1-1 0,-2-1 1,1 1 104,-2-1 0,0 1 1,-1 0-1,19 1 0,-2 0-302,-6 2 1,-2 1 0,-5-1 0,-1 0 499,-5 0 0,-1 1 0,-2-3 0,-1 1 0,-2 1 0,-1 1 0,0 0 0,0 1 0</inkml:trace>
  <inkml:trace contextRef="#ctx0" brushRef="#br0" timeOffset="71">5434 9860 8342,'-7'-7'1448,"1"-4"-717,6 10-360,11-5 1,3 2 137,11 0 63,5 0-253,7-2 0,3 3-155,6-5 0,-1 1-129,5-1 1,-5-3-121,1 3 126,-6 2 0,3-3-79,-6 4 1,-11-3-307,-5 4 0,-8-2 36,-4 2 0,-7 3 103,-10-3 0,-6 2-14,-10 2 1,-11 5 126,-2-1 0,-4 5 320,-1 0 0,2 6 119,-5 1 1,5 1 129,-2-5 1,9-3-118,4-1 0,3-1 125,1 1-526,12 3 0,4-8 175,18 5 0,10-5-573,14 1 0,4-3 261,5-1 0,6-4 178,6 0 0,5-11 0,-3 1 0</inkml:trace>
  <inkml:trace contextRef="#ctx0" brushRef="#br0" timeOffset="72">21499 9426 8254,'-13'0'-555,"5"0"-56,0 0 607,5 0 41,-3 0 748,6 0-488,0 0 0,7 0 19,6 0 0,6 0-90,10 0 1,3 0 78,5 0 0,7 0-97,5 0 1,14 0-373,-27 0 0,2 0 0,4 0 0,1 0 306,4 0 1,2 0-1407,2-3 0,1 0 1283,6 3 1,1-1-1,5-2 1,2 0-81,4 3 0,0 0 0,-22 0 0,-1 0 1,0 0-240,23 0 0,1 0 0,-23 0 0,1 0 0,0 0 279,3 0 1,0 0 0,1 0 0,2 0 0,0 0 0,0 0 28,3 0 1,0 0 0,0 0-610,1 2 1,0 0 0,0 0 597,-3-2 0,-1 0 1,2 1-82,2 3 0,1 0 1,0-1-1,0-1 1,1-2-1,0 1 92,2 2 1,1 0 0,-1-1-68,-2-1 1,-1 0 0,1 0 66,1 2 1,0 2-1,-1-2 1,-4-2 0,-1 0-1,0 0 94,1 1 0,-1 1 0,1 0-75,-2 0 1,-1-1 0,1 1 0,0 1 0,0 0 0,-1 1-21,-3-1 1,0 0 0,0 0-1,-2 0 1,1 0 0,-2 1-55,21 1 1,-1 0 0,-3 0-1,-1 0-227,-2 1 0,0-1 182,4 0 0,-2 0 1,-10-1-1,-1-2-34,2 2 0,-2-1-317,-6-1 1,-3 2 220,-6 1 1,-2 0 0,32 7 519,-6-1-298,-6 1 0,-3-4 0,-9 1 0,-3 0 0,1-2 0</inkml:trace>
  <inkml:trace contextRef="#ctx0" brushRef="#br0" timeOffset="73">18484 11224 8364,'-7'0'-64,"2"0"-65,5 0 124,0 0 0,5 0-109,2-5 234,5 3 1,5-3 119,-1 5-409,12-6 111,-7 5 1,16-9 219,0 6-254,6-6-246,18 4 1,2-3 247,-26 5 1,0 0-755,0 0 1,1 0 860,4-2 0,1-1 0,2-1 0,1 0 179,7-1 0,2 1-180,1 0 1,1 0 37,4 1 0,2 1 0,0 0 0,1 0-1,1 0 0,2-1 1,-19 3-1,0 0 0,1 0-26,1 0 1,1 0-1,1 0-818,1 0 1,1-1 0,0 1 844,0 0 0,-1 0 0,1 0 0,3 0 1,0 0-1,2-1 1,2 1 1,1 0 0,1 0-434,3 0 1,1 0-1,-1 0 465,-1 0 0,0-1 0,1 1 0,-12 1 0,1 0 0,0 0 1,-1 0-235,15-1 1,-1 0 0,2-1 249,-14 2 0,1 0 0,1 0 1,0 0-84,-1 0 1,1 0 0,-1-1-1,2 2 1,4-1 0,2 1 0,-1 0-1,1 0 23,-1 0 0,0 0 0,0 0 1,0 0 0,1 1 1,0 1 0,1-1-1,0 0 1,0-1 0,1 0-1,0-1 1,0 1-52,3 0 0,0 1 0,0 0 0,1 1 0,-12-1 0,-1 0 0,1 0 0,0 0 0,0 0 20,3 1 1,0 0 0,0 0 0,0 0 0,0 0 0,-2 0 0,0 0 0,-1 0 0,1 0-1,0 0-28,2 0 1,0 0 0,0 0 0,0 0 0,0 0 0,0 1 0,-1 0-1,0 0 1,0 0 0,0 0 6,2-1 0,0 1 1,0 0-1,0-1 1,0 2-1,0-1 1,0 2-1,1-1 0,-1 0 1,1 1-69,0-1 0,1 1 0,0-1 0,-1 1 1,0-1-1,-2 1 0,-1-1 0,0 0 1,0 1-1,0 0 2,-1 0 0,0 0 0,-1 0 0,1 1 1,-1-1 38,-1 0 1,0 0 0,0 0-1,0-1 1,-1 1-293,14 0 0,-1 0 0,0 0 0,-1 0 327,0 0 0,-1 0 0,0 0 0,0 1 0,0-1 0,-1 0 0</inkml:trace>
  <inkml:trace contextRef="#ctx0" brushRef="#br0" timeOffset="74">18807 7888 8557,'42'-13'-145,"8"1"1,9 0 124,6-1 1,-27 9 0,3 0 286,5 0 0,3 0-2688,5 0 0,3-1 2659,10-1 1,3 0-529,-20 2 1,2 0 0,0 0 365,5-1 1,1 1-1,1 0 1,5 1-1,1 1 1,2-1 33,-14 1 1,0-1 0,2 1 0,-1 1-1,-1 0 1,0 0 0,0 1 0,1-1-41,2 0 1,-1 0-1,1 0 1,0 0 0,1 0-1,-1 1 1,1 0 0,0 1-54,0 0 1,1 0 0,0 0 0,0 0 0,3 0 0,0-1 0,1 1 0,-1 0-29,2 0 0,1 1 1,-1 1-1,0-1 1,-2 0-1,-1 0 0,1 1 1,-1 0-50,0 0 1,0 2-1,0-1 1,0 0 0,-1 0-1,-1-1 1,1 0 0,-1 1-63,1 0 0,0 0 1,0 0-1,0 1 1,-1-1-1,-1 0 0,0 1 1,0-1-174,1 1 0,1-1 0,-1 0 0,-1 0 1,11 2-1,0-1 0,0 0 295,1 0 0,0-1 0,-1 0 0,-3 0 0,-1-1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186"/>
    </inkml:context>
    <inkml:brush xml:id="br0">
      <inkml:brushProperty name="height" value="0.053" units="cm"/>
      <inkml:brushProperty name="color" value="#FF0000"/>
    </inkml:brush>
  </inkml:definitions>
  <inkml:trace contextRef="#ctx0" brushRef="#br0">856 1339 7935,'-8'6'0,"-1"2"1,5 5 870,-4 3 1,5 5 32,-1 8-535,3 2 70,1 12-27,0 7 0,1 1 224,3 3-1003,-2-3-399,3-7-151,1 4 710,-5-10 0,6 2 70,-3-11-606,-3 0 581,5-15 0,-6 0 59,0-6-1724,0-5 1827,0-9 0,0-13 0,0-13 0</inkml:trace>
  <inkml:trace contextRef="#ctx0" brushRef="#br0" timeOffset="1">856 1352 7971,'0'-13'0,"0"1"338,0 0 1,0 3 68,0 1-407,0 5 1770,5-8-717,2 10-153,11-10-288,2 10-299,4-5 0,1 6-526,0 0 1,0 4 200,0 0 1,-6 6-74,-3-2 0,-2 7 167,-1 2 1,-6 5-498,-3-1 1,-6-2 186,-6 2 1,-2 3 8,-10 5 1,-1-2 250,-4-3 1,0-6 480,1 7 0,-1-8 278,0-1 1,4 2-342,1-1 1,9-5-46,-2-4 1,9-4-57,0 5 0,3-5-208,1 4 1,6-4 7,7 4 0,1-3-98,6 3 0,1-4-420,4 4 0,0-1 258,-1 1 0,1 3-1127,0-2 1,-4 2 588,-1 1 1,-3 2-888,4 2 0,-6-2 139,1 3 1397,-2-3 0,-1 3 0,-1 3 0</inkml:trace>
  <inkml:trace contextRef="#ctx0" brushRef="#br0" timeOffset="2">1675 1426 8028,'-13'-7'2097,"6"2"-1401,2-1-22,5 5 1,10-5 88,2 6-392,9-5 0,3 4 112,10-4 1,-3 0-263,2 1-49,6 0 0,-5 4-795,4 0 0,-5-4 483,0-1 1,1 0-435,-5 1 0,-4 2 112,-4-2-2888,-12 3 3350,2-5 0,-16 5 0,-2-5 0</inkml:trace>
  <inkml:trace contextRef="#ctx0" brushRef="#br0" timeOffset="3">1960 1401 8028,'-11'2'429,"3"2"1,-2 3-307,6 5 1445,0 1-669,4 5-334,0 1 1055,0 6-1031,0 5 0,4 2-272,0 5 0,6-4-270,-2 0 0,-1 0-708,1 4 0,-1-5 500,1-3 1,2-4-628,-6-5 0,4 2 788,-3-5 0,4 0 0,-2-5 0</inkml:trace>
  <inkml:trace contextRef="#ctx0" brushRef="#br0" timeOffset="4">2878 1439 8028,'0'-13'0,"0"5"0,0 0 693,0 5-1,0-3-175,0 6 453,-5 6-567,3 6 0,-3 9 219,5 8-170,0 3-140,5 5 0,-2 4 215,5 1-264,-5 4 0,8-1 96,-3 4 0,9 1-116,3-1 1,0-9-110,0-2 1,5-15 108,4-2 1,6-12-163,-2-5 0,1-15 94,-1-9 0,3-12-292,-3-13 1,2-6-304,-2-11 1,-3 0 230,-5 0 0,-10 1-273,-3 3 1,-7 3 190,-1 5 0,-8 10-259,-5 3 0,-3 14 25,-5 2 505,4 6 0,-11 4 0,3 3 0,-2 2 0</inkml:trace>
  <inkml:trace contextRef="#ctx0" brushRef="#br0" timeOffset="5">6699 682 8072,'-7'-5'886,"-4"3"-69,10-3-221,-5-1-233,6 5-188,0-5 1,0 8 568,0 2-443,0 3 0,0 11-11,0 2 0,4 5-42,0 4 1,5-1-227,-5 5 0,1-6 76,-1 2 0,-2-1-427,2 1 0,-3-7 234,-1 3 0,4-9-1887,1 1 471,-1-4 725,-4-6 1,0-3 295,0-8 0,-4-4 122,-1-9 1,1-3 238,4-9 1,0 1 128,0-5 0,0 4 0,0-4 0,0 2 0,0-3 0,0 4 173,0 5 1,6 1 167,2-1 0,3 1 368,2 4 0,-1 2-90,0 5 0,5 1-200,-1 0 0,6 3 61,-1 1 0,7 5-108,1-1 1,0 3-253,-5 1 1,0 1 112,-3 3 1,-8 2-315,-4 2 0,-7 3 59,2-3 0,-8 5-199,-4 3 1,-4-1 23,-5 6 0,-2-4 11,-6 3 1,0-3 148,0 3 0,5-4 11,-1 0 1,6-2 349,-2-2-195,-2 1 32,5-1 1,-2-4-101,7 1-66,4-7 0,10 4 4,4-6 0,2 4-148,1 0 1,1 0-166,-1-4 1,2 4 77,2 1 1,-2 3-243,3-4 0,-4 4-179,0-4 149,-1 6 0,-1-3 508,-3 5 0,4 1 0,-6-1 0</inkml:trace>
  <inkml:trace contextRef="#ctx0" brushRef="#br0" timeOffset="6">6736 409 8265,'-37'0'692,"0"0"0,-6 0-513,-3 0 1,-3 7 82,-5 6 0,7 9-206,-2 7 1,7 6 328,1 3 1,8 4 83,4 8 0,10 0-166,6-1 1,6 5-246,7 0 0,11 1 51,6-2 1,12-8-241,8-4 1,6-5 10,6-11 0,13 1 123,-27-17 0,1-2 1,2 0-1,1-3-351,2-1 0,1-2 0,0 0 0,0 0 235,-3-1 1,0 0-1,4-3 1,0-1 89,0-1 0,1-2 1,-4-2-1,1-2-17,1-2 0,-1-3 0,-3 1 0,-2-3-87,-2-1 1,-2-3-1,-1-2 1,-1-2 10,-4-2 1,-3-2-1,10-30-172,-8-2 0,-10 0 372,-6 0 0,-7-4-94,-10-1 1,-7 7 167,-14 6 0,-3 10-171,-5 7 1,-6 8 507,-2 12 0,-3 6-191,-2 11 1,-4 6-315,1 2 1,-4 4-435,7 5 1,8-2-1504,9 6 1947,11-1 0,-3 9 0,8 0 0,-2 0 0</inkml:trace>
  <inkml:trace contextRef="#ctx0" brushRef="#br0" timeOffset="7">6190 1315 8120,'-8'0'1052,"0"0"-622,5 0 380,-3 0-322,1 0 34,-2 0-343,0 5 0,0 2 239,3 5-664,-3 6 243,-5 2 0,-2 6 239,-2 3-1328,2-3 823,-10 10 0,1-5 155,-6 7-810,-6-7 0,9 0 178,-3-6 384,3-6-616,1-1 978,1-6 0,-1-5 0,0-1 0</inkml:trace>
  <inkml:trace contextRef="#ctx0" brushRef="#br0" timeOffset="8">5768 1650 8120,'-5'8'0,"-3"0"194,2-5 1,-3 8 702,4-3 298,-4 9-718,7-4 1,-7 7 298,5-4-382,-1 4 1,1-1 107,0-3-263,0-2 275,4-1-168,0-1 0,1 0 12,4 1 124,1-6-303,7-2 0,5-5 239,2 0-997,4 0 503,1 0 0,1-9-2101,3-4 1496,-3-8 0,10 2-1368,-3-6 0,-4 2 2049,-4 2 0,0-2 0,-6 4 0</inkml:trace>
  <inkml:trace contextRef="#ctx0" brushRef="#br0" timeOffset="9">5409 2282 8060,'-7'0'635,"1"0"-286,6 0 553,0 0-537,6 0 0,6-1 214,9-3-431,2-3 0,8-2 230,2 1-298,3 0 0,-3-5-107,0 1-630,0 0 1,3-1 328,-3 1-36,-3-1 0,-11 7-1274,-2 1 1200,-3-2 46,-7 6-428,-2-4 820,-5 5 0,-5-6 0,-2-1 0</inkml:trace>
  <inkml:trace contextRef="#ctx0" brushRef="#br0" timeOffset="10">5719 2183 8060,'-6'7'476,"5"-2"-180,-5-5 1,5 4 110,-3 0 363,3 6-394,-5-3 0,5 5 107,-3 1 128,2-1-266,-3 6 0,5 0 98,0 3-975,0 2 467,-6-4 0,5 5-455,-3-3 435,2 2 0,2-9-1253,0 2 0,0-2 95,0-2 1243,6-5 0,-5-1 0,5-6 0</inkml:trace>
  <inkml:trace contextRef="#ctx0" brushRef="#br0" timeOffset="11">5421 2046 8060,'-37'7'106,"-6"4"1,9-2 181,-3 7-253,8 3 1,-7 12 714,3 2 1,-2 3-251,2 1 0,3 6-265,5 2 1,7-1 140,6 2 1,6-2-246,10 1 1,6-8 180,11-8 0,5-4-358,11-4 1,6-1-16,2-7 0,5-3-548,4-10 1,6-2 403,6-2 1,-28-1 0,0-2-76,0-3 0,-1-1 1,-1-1-1,1 0 131,-2 1 1,0-2 0,-3-2 0,-1-2 2,1-1 0,-2-1 0,1-2 0,-2-2-75,-3-3 0,-3-2 0,19-24-3,-13-6 0,-10 5 213,-7 0 1,-8-3-84,-12 3 1,-11 4 619,-14 8 1,-9 5-36,-3 7 0,-5 7 211,-3 14 0,0 4-377,-5 8 1,2 8-117,-2 9 0,0 3-1072,8 0 0,5 5 589,12 0 0,9 0-814,12-4 1088,5-6 0,7 5 0,0-4 0,0 4 0</inkml:trace>
  <inkml:trace contextRef="#ctx0" brushRef="#br0" timeOffset="12">7604 1228 8050,'0'-7'1286,"2"-3"-414,2 6-537,-3 0 1,10 4 336,-2 0 1,3 6-227,5 2 1,2 8-79,6 5 1,4 7-109,0 1 1,5 5 13,-1-1 1,2-3-143,-2-1 1,3 2-120,-3-2 0,1-1-73,-1-3 0,-3-5 138,-5-4 1,0-1-564,0 2 0,-7-8 31,-6 4-603,1-9 0,-11 3-89,7-3 324,-7-3 1,3 5 59,-10-6 0,-1 0 762,-7 0 0,1 5 0,-1 2 0</inkml:trace>
  <inkml:trace contextRef="#ctx0" brushRef="#br0" timeOffset="13">8014 1687 8050,'-8'0'1351,"-1"0"-746,7 0-432,-9 0 1,9 1 384,-2 3 0,3-1-116,1 5 0,5-4-17,3 5 1,3-5-135,2 4 1,3-5 10,1 1 1,5-3-57,-1-1 0,2 0-425,2 0 1,-2-1 86,-2-3 1,1-2-100,-5-2 1,3-3-1046,-3 3 1,-2-3 595,-7-2 1,2 5 639,-6 0 0,6 0 0,-3-5 0</inkml:trace>
  <inkml:trace contextRef="#ctx0" brushRef="#br0" timeOffset="14">8324 2183 8019,'-7'0'1630,"2"0"-1459,5 0 1,0 7 135,0 5 0,0 2-64,0 7 0,1-1-230,3 5 1,3 4 100,5 0 0,2 0-140,3-4 1,-2-2 79,6-2 0,-5-3-3,5-6 1,-5-5-7,5-3 1,-2-5-147,2-8 0,1-4-44,-5-12 0,0-1 134,0-3 1,-7 3-145,2-3 1,-8 7 63,0 1 1,-1 6-522,1-2 0,-2 3 276,2 2 0,-8 5 336,-5 3 0,-7 3 0,-3 1 0</inkml:trace>
  <inkml:trace contextRef="#ctx0" brushRef="#br0" timeOffset="15">8274 1972 8019,'-49'-12'656,"-1"5"-324,6 1 0,-3 8 117,6 2-1268,-1 8 981,0 7 1,3 12 300,-2 2-296,-3 3 1,11 8-39,0 5 0,8 5 88,8 4 1,12 1-242,13-5 0,15 0 100,10-5 1,9-5-278,7-2 0,12-15 153,5-6 1,-27-15 0,1-2-435,3-2 0,1 0 0,3-1 1,1-1 366,1 1 1,1-2-1,-1-2 1,-2-1-62,-3-1 0,-1-2 0,3-4 0,1-3 154,0-3 0,1-3 1,-3-1-1,-1-1-30,-1-2 0,-3-2 0,-7 0 0,-4-3-59,-6 1 1,-5-2 0,9-30 31,-15-2 1,-6-3 870,-11 3 0,-18-3-506,-14 7 1,12 27-1,-3-1 16,-2 1 0,-2 0 0,-3-1 0,-3 3-13,-2 5 0,-2 3 1,-1 1-1,0 3-25,0 7 0,-1 3 1,3 1-1,0 1-488,-1 4 0,1 2 137,2 4 0,1 1 0,-31 5-227,11 14 1,17-3-561,7 7 874,18 3 0,1-6 0,11 3 0,-1-3 0</inkml:trace>
  <inkml:trace contextRef="#ctx0" brushRef="#br0" timeOffset="16">9738 1265 8103,'-7'-1'885,"3"-3"-505,3 2 0,2-5 55,3 3 0,5-1 114,7-4 0,5-2 256,8 3-515,-3-3 1,14-1-264,-3-1 0,7 1 66,-2-1 1,-1 5-553,-4 0 1,-4 0 377,0-5 0,-5 5-967,1 0 1,-8 4-54,-5-5-692,-2 7 1793,-7-4 0,-7 6 0,-7 0 0</inkml:trace>
  <inkml:trace contextRef="#ctx0" brushRef="#br0" timeOffset="17">10036 1191 8103,'-6'7'906,"5"4"-427,-3-3 0,1 7-115,-1 2 1,3 9 165,-3-2 1,1 10-89,-1-1 1,2 1-531,-2-1 1,3 2 129,1-6 0,0-1-703,0-3 0,0-5-863,0-4-840,0-2 2364,0-7 0,5-2 0,2-5 0</inkml:trace>
  <inkml:trace contextRef="#ctx0" brushRef="#br0" timeOffset="18">10619 1079 8014,'0'7'-263,"-6"4"0,5-8 636,-3 5 0,1 0-24,-1 5 1,3 5-7,-3 2 1,2 4-65,2 0 1,0 3-55,0 2 1,0-2 30,0 6 1,4-5-121,0 1 0,7-5 67,2-3 1,1-4 25,6-9 0,1-3 251,4-5 0,5-6-99,3-7 0,3-14-483,1-11 0,1-7-78,-1-1 1,-6-2-369,-2-1 0,-4 3 384,-4 1 0,-5 6-417,-7 2 0,-5 7 581,-8 9 0,0 2 0,-9 2 0,-2-2 0</inkml:trace>
  <inkml:trace contextRef="#ctx0" brushRef="#br0" timeOffset="19">10495 2257 8640,'8'-8'1172,"0"0"-427,1-1-383,9-3 1,1 0 98,6-1-195,0 1 0,5-1 64,3 1-110,3-6-1649,1 4 1307,-5-4 0,1 6-1368,-8 0 1034,2 5 0,-14 0-1624,-1 3 1232,-5 2 848,-7-3 0,-6 5 0,0 0 0</inkml:trace>
  <inkml:trace contextRef="#ctx0" brushRef="#br0" timeOffset="20">10743 2146 7935,'-7'5'258,"-4"-4"1,10 11-185,-3-4 690,-3 3 1,5 3 45,-2 2-295,3-2 111,1 9-308,0-3 0,0 0-860,0 1 416,0 0 1,1-1-105,3 1 0,-1-6-226,5 2 1,-5-8-2009,1 0 2464,3-7 0,-5 4 0,3-6 0</inkml:trace>
  <inkml:trace contextRef="#ctx0" brushRef="#br0" timeOffset="21">10545 2046 7935,'-46'14'0,"1"3"0,5-4 41,-3 11 610,0 1-334,5 6 140,0 7 1,9 3 223,9 0-359,2 12 1,11-8 8,3 9-111,8-3-72,3-7 1,16-1 236,6-6-165,6-5-485,2-8 1,6-6 251,2-5-598,3-6 471,2-2 0,4-12-148,-1-5 1,7-6 131,-2-7 0,2-7 41,-29 14 0,0-1 0,0-1 0,-1-3 33,-1-1 0,0-1 0,-2-2 0,0-1 36,-4-1 1,-1 0-1,14-30-55,-11 1 0,-3-2 206,-10 7 0,-4-5 130,-12 4 1,-8 2 110,-9 6 0,-8 1 109,-4 8 1,-8 5 25,-5 15 0,-12 6-78,-4 11 1,-6 2-140,1 2 1,1 8-495,4 9 0,7 2 260,5 2 0,4 4-1376,8 0 1,11-1 1049,14-8 296,6 4 0,6-8 0,5 1 0,6-6 0</inkml:trace>
  <inkml:trace contextRef="#ctx0" brushRef="#br0" timeOffset="22">12678 2084 8004,'-12'0'220,"5"0"0,-4 1 139,3 3 0,1-1 1162,-1 5-1006,-1 0-144,2 5 661,2 5-596,5-5 0,0 12 235,0 0-204,0 0-377,0 5 0,5-6-50,4-4 0,2 2 248,1-5-276,0-1 50,6-3 1,-2-6 277,4-3-547,1-3 141,4-1 1,-5-7 97,1-5-1259,0 0 829,4-6 0,-5 1-1488,1 1 1273,0-1 1,-2 5-243,-3-1 1,-3 1 854,-5-1 0,3 1 0,-4 0 0</inkml:trace>
  <inkml:trace contextRef="#ctx0" brushRef="#br0" timeOffset="23">12641 1786 8004,'-37'0'379,"0"0"0,-1 1-271,1 3 1336,-6 9-1269,-1 6 0,-1 17 314,-1 5 0,6 12-224,19-25 1,1 2 0,2 1-1,2 1 186,-9 30-1521,8 3 1360,17-9 1,7 2-275,6 0 44,10 0 1,14-7-342,9-6 0,12-6 288,4-6 0,-27-19 0,1-3-343,1-2 0,1-2 1,-1 0-1,0-1 167,2-1 0,1-2 1,-2-2-1,1-2-109,0-2 0,0-2 1,3-3-1,-1-2 236,5-2 0,-1-1 0,-4-2 0,-1-2 102,1-2 0,-3-3 1,-3-2-1,-2-2 40,-5-2 0,-3-2 0,0 0 1,-1-2-27,-4 0 1,-3-2-1,3-25 393,-7-3 0,-12 7-105,-9-3 1,-13-5 10,4 27 0,-3 1 0,-1 1 1,-2 1-6,-3-1 1,-2 2 0,0 1 0,-2 1-284,-2 2 1,-2 2 0,-1 3 0,-1 4-90,-5 2 0,-1 5 0,3 3 1,1 3-170,-4 0 1,1 3 0,5 5 0,0 3-554,-30 8 0,10 11 87,6 1 639,17 3 0,7-3 0,13-1 0,4 1 0</inkml:trace>
  <inkml:trace contextRef="#ctx0" brushRef="#br0" timeOffset="24">12678 2034 8017,'-5'-7'331,"3"-4"-103,-9 10 571,10-5-313,-5 1 113,6 3 30,-5-3-143,4-1-290,-5 5 3,6-5 0,0 8-120,0 2 1,0 3 94,0 5 1,0 2-98,0 2 1,0 0 9,0 4 1,0 1-110,0 4 0,4 0-29,0-1 1,5 1 46,-5 0 0,4 0-102,-4 0 1,4-2 117,-3-2 0,4 1-83,-1-6 0,4 1 89,0-5 0,0-5 25,1-3 0,5-2 252,2-2 0,4-6-92,1-2 0,1-10 138,3-7 1,2-5-64,7-7 0,-7-5 12,-2 1 0,-3 0-48,-1 3 0,-5 0-116,-4-4 1,-6 8 103,-2-3 0,-7 9-665,-1 3 1,-5 2-1369,-8 6 0,0 6 335,-4 7 1468,3 8 0,-9 3 0,4 6 0</inkml:trace>
  <inkml:trace contextRef="#ctx0" brushRef="#br0" timeOffset="25">11202 2245 8203,'-8'0'1053,"0"0"-640,5 0 31,-8 0-259,9 0 1,-5 0 1189,3 0-472,3 0-574,-5 0-92,6 0 0,6 0 154,2 0 1,5 0-97,3 0 1,9 0 120,8 0 1,3 0-232,1 0 1,6 0-123,2 0 1,4-2 6,0-2 0,1 2 44,-1-7 1,1 2-591,0-1 1,-1-3 285,1 3 1,-7 1-394,-6-1 0,-5 5 251,-8-1 0,-3-2-859,0 2 7,-12 0 466,2 4 1,-12 0-343,-3 0 1,-3 0 1059,-5 0 0,-1 0 0,1 0 0</inkml:trace>
  <inkml:trace contextRef="#ctx0" brushRef="#br0" timeOffset="26">11760 2096 8203,'-7'-6'-5,"2"5"-5,-1-10 1149,5 10-702,1-10 1,8 9 247,9-2 214,8 3-518,6 1 1,8 0 216,2 0-326,3 0 0,6 1 33,0 3 0,-2 3-74,-3 6 0,-3-1-497,-9 0 1,-6 1 259,-10-1 1,-6 1-155,-11-1 1,-12 5 52,-9-1 0,-9 6-1803,-12-1 1910,-2-3 0,-11 5 0,-2-4 0</inkml:trace>
  <inkml:trace contextRef="#ctx0" brushRef="#br0" timeOffset="27">18099 3547 8163,'-6'-8'1208,"0"1"315,1 1-218,3-3-276,-3 7 226,5-3-840,0 5 0,0 5 9,0 4 1,1 11-92,3 5 1,-2 12 104,2 1 1,1 3-116,-1 0 0,2 3-243,-2 6 1,-1 0-116,5-1 1,-4-5-203,4-2 1,-3-5-1026,3-4 0,-5-8 108,1-9-948,3-8 1393,-6-2 1,4-17-649,-5-6 1,-1-6 176,-3-6 1180,-3-3 0,-5-16 0,-1-3 0</inkml:trace>
  <inkml:trace contextRef="#ctx0" brushRef="#br0" timeOffset="28">18075 3609 8163,'0'-7'-75,"0"0"38,0 3 0,1 3 275,3-3 1,-1-2 821,5 2-663,0 0 308,5 4-334,5 0 0,2 0-277,9 0 1,-1 1 15,5 3 1,-5-1-265,1 5 0,-9 5 130,-3 3 1,-9 5 15,-4-4 0,-4 5 83,-4-2 1,-4 0-123,-9 0 0,-2 0-171,-6 0 0,4-3-268,1-9 0,9-1-1760,-2-3 2246,9-3 0,-7-1 0,4-6 0</inkml:trace>
  <inkml:trace contextRef="#ctx0" brushRef="#br0" timeOffset="29">18596 3559 8163,'-18'7'0,"3"4"0,-6-2 1308,6 2-778,-9 1 1,9 6 167,-6 3 1,6 3 628,-1 5-843,7-2-494,4 3 97,5 0 0,0-4-156,0 3 0,10-7 140,2-1 0,10-6-1165,3 2 1,1-8 1093,7 0 0,0-7 0,4 4 0</inkml:trace>
  <inkml:trace contextRef="#ctx0" brushRef="#br0" timeOffset="30">18931 3597 8060,'-9'0'-309,"1"0"1291,5 0-538,-2 0 0,5-2 8,0-2 0,1 3 2,3-3 0,3 2 77,6 2-349,-1 0 0,5 0 100,-1 0 1,6 0-25,-1 0 0,2 0-192,2 0 0,4 0 113,0 0 0,0 0-883,-4 0 1,0 0 395,-1 0 1,0 0-2082,-4 0 546,-2 0 1843,-5 0 0,-12 0 0,-2 0 0</inkml:trace>
  <inkml:trace contextRef="#ctx0" brushRef="#br0" timeOffset="31">19092 3621 8163,'-7'0'824,"1"2"-645,6 2 924,0-3 0,-4 10-2,0-2-673,0 2 260,4 1-362,0 0 1,1 5 134,4 0-595,-4 5 190,4-3 0,0 2-1662,-1-1 1182,5 1 0,-3-2-2672,2-2 3096,3-3 0,-4-2 0,5 0 0</inkml:trace>
  <inkml:trace contextRef="#ctx0" brushRef="#br0" timeOffset="32">19526 3820 8163,'-7'7'2869,"2"0"-2428,5-3 917,0 3-812,0 5 0,0 1-78,0-1-286,0 0 0,0 2-1756,0 3 1,0-4 766,0 4 0,0 1 807,0-2 0,0 1 0,0-5 0</inkml:trace>
  <inkml:trace contextRef="#ctx0" brushRef="#br0" timeOffset="33">19861 3609 8163,'-12'-7'346,"5"-4"897,-4 10-193,9-5 276,-3 6-883,5 0 1,0 6 231,0 2 0,4 4-198,0 5 0,4 2-121,-4 6 1,5 0-99,-5 0 0,1 1-589,0 3 0,-4-3 279,3 3 1,-3-4-1020,-1-5 0,0 4-1073,0-3-1008,0-4 2175,0 1 1,0-14 976,0-8 0,0-8 0,0-13 0</inkml:trace>
  <inkml:trace contextRef="#ctx0" brushRef="#br0" timeOffset="34">19898 3572 8163,'0'-13'-438,"0"7"2174,6-5-1143,1 4 0,5-4 118,0 2 1,1 4-238,-1 5 1,1 0 0,-1 0 1,2 4-118,2 0 1,-2 4-80,3-3 0,-4 3-286,0-4 0,-5 4-313,0-4 1,-5 6-326,1-2 0,-4-1 388,-4 1 1,-4 1-334,-9 3 1,2 0 217,-5 1 0,-1-2 479,-4-3 1,4 3-152,1-3 1,0 3 190,0 2 0,2-2 323,5-3 111,1 3 0,5-4 155,3 6 1,4-5-298,4 0 0,9-4-96,7 4 0,4-3-54,0 3 0,1-1-694,0 1 1,0 2 313,0-6 1,-1 5-465,1 0 1,-1-2-368,-4 1 1,-2-4-1950,-5 4 2871,-6-5 0,4 8 0,-4-4 0</inkml:trace>
  <inkml:trace contextRef="#ctx0" brushRef="#br0" timeOffset="35">20531 3336 8163,'-7'7'2526,"1"4"-932,6-3 1,7 5-737,6 3 1,1 4 540,6 4 0,1 7-658,4 2 0,-2-1-1289,-2 1 1,-3 1 425,-6 7 1,-5-2-1449,-3 2 0,-4-2 246,-4-2 1,-10-5-415,-11-3 1,-2-2 1737,-10 2 0,-3-3 0,-10 5 0</inkml:trace>
  <inkml:trace contextRef="#ctx0" brushRef="#br0" timeOffset="36">21201 3708 9649,'18'0'906,"-3"0"-480,6 0 1,5-4-438,7 0 76,3 0 1,-3 4-1363,0 0 1,-6 0 255,2 0 1041,-8 0 0,-3 5 0,-6 2 0</inkml:trace>
  <inkml:trace contextRef="#ctx0" brushRef="#br0" timeOffset="37">21325 3857 7971,'-13'0'679,"1"0"-271,0 0 1005,5 6-920,1-5 0,8 5-283,2-6 1,8 0 27,9 0 0,4-2-1506,4-2 1,1 1-1036,3-5 2303,3 0 0,1-5 0,7 1 0</inkml:trace>
  <inkml:trace contextRef="#ctx0" brushRef="#br0" timeOffset="38">22218 3547 9440,'-7'6'1639,"2"6"0,5 5-1054,0 7 1,1 5-188,3 13 1,3 3-701,5 9 1,-3-3 101,-1 3 0,-1-8-23,1 0 1,2-8 276,-6 0 1,0-8-2282,-4-9-1125,0-3 3352,0-12 0,-5-6 0,-2-6 0</inkml:trace>
  <inkml:trace contextRef="#ctx0" brushRef="#br0" timeOffset="39">22181 3547 7890,'12'-8'543,"1"0"0,5 3 693,2-3-904,4 5 1,2-2 288,3 5 0,-2 1-180,6 3 1,-5 3-558,1 6 0,-6 3 180,-6 1 0,-6 5-239,-11-2 0,-3 4 199,-5 1 1,-7 1-433,-14 3 1,-3-3 154,-5 3 1,4-7 29,0-1 1,9-6-622,-1 1 0,9-6-243,-1-2 1087,4-5 0,11-3 0,4-7 0</inkml:trace>
  <inkml:trace contextRef="#ctx0" brushRef="#br0" timeOffset="40">22876 3572 7997,'-20'12'0,"2"1"831,6-1-473,-6 6 1,4 3 207,-2 8-16,2 2-247,1 7 1,2-5 35,3 0-745,3 0 392,5-2 1,1 1 143,3-3-695,3-8 455,11 8 0,1-20 110,6 4 0,0-9 0,0 1 0</inkml:trace>
  <inkml:trace contextRef="#ctx0" brushRef="#br0" timeOffset="41">23223 3621 7925,'0'-6'2460,"0"-5"-1845,0 4 255,0 0-135,0 1-107,0 17-74,0 3-167,0 11-334,0 0-1,0 5 126,0-4 0,0 10-766,0-3 0,0 2 435,0-2 0,0-2-1075,0-2 0,0-7-72,0 3-1015,-6-8 1805,5-5 0,-5-12 510,6-8 0,0-10 0,0-7 0,0-1 0,0-7 0,0 1 0,0-1 0,0-3 0,0 3 0,0-3 0,0-1 0,0 0 0,0 0 0,0 4 323,0 0 1,2 6-23,2 3 1,-1 0 909,5 8-729,0-1 1,6 10 74,3 3 0,-4 3-159,4 1 0,1 1-179,-2 3 0,5 4 217,-4 9 1,3-3-155,-3 2 0,-5-2-236,-4-2 1,-5 2 25,1 3 0,-2-3-415,-2 2 0,-6-1-229,-2 2 1,-7-3 362,-2 2 0,-1-2 18,2-2 1,1 1 5,-6-1 1,6 0 242,-2 1 1,3-1-164,2 1 1,1-1 359,3 1 1,2-5-24,6 0 1,0 0 101,0 5 1,6-1-212,2 1 1,4-5 9,5 0 0,-2 0-789,6 5 0,-6-5 363,2 0 1,0-4-328,0 5 0,0-7 620,-5 3 0,6-4 0,1-1 0</inkml:trace>
  <inkml:trace contextRef="#ctx0" brushRef="#br0" timeOffset="42">23756 3448 7889,'0'7'2651,"4"4"-1949,1-3 889,4 9-999,-2 2 0,7 6 75,2-1 423,-2 7-628,10 6 0,-5 2-390,6 2-46,-6-2 0,-2-1-1582,-9 3 1,-4-2 514,-8 2 1041,-3-8 0,-11 3 0,-1-4 0</inkml:trace>
  <inkml:trace contextRef="#ctx0" brushRef="#br0" timeOffset="43">24364 3646 10076,'-5'-12'546,"3"-1"-1319,-3 7 773,5-5 0,5 9 0,2-3 0</inkml:trace>
  <inkml:trace contextRef="#ctx0" brushRef="#br0" timeOffset="44">25009 3460 7997,'-7'0'1955,"2"0"0,5 2 69,0 2-1394,0 3 1,4 12 233,0 6 0,6 6-371,-2 11 1,3-2-781,1 5 0,-3 2 237,-1 7 0,-1-5-1015,1 1 0,-2-2 750,-6-6 0,0-2-651,0-7 1,0-9-216,0-7 1,-2-9 1180,-2-4 0,-8-8 0,-8-3 0</inkml:trace>
  <inkml:trace contextRef="#ctx0" brushRef="#br0" timeOffset="45">25059 3435 7997,'0'-6'784,"5"0"-456,2 1 1,6 3-61,-1-2 1,6 3-120,3 1 1,6 5 111,2 3 1136,6 3-862,-9 2 1,4 3-430,-5 1-65,-6 5 1,-1-7-746,-5 6 0,-8-5 466,-5 5 1,-11-2-712,-10 2 1,-8 2 393,-4-2 0,-2-3-329,-3-1 0,2-4 884,3 0 0,-2-1 0,3 1 0</inkml:trace>
  <inkml:trace contextRef="#ctx0" brushRef="#br0" timeOffset="46">25555 3535 7948,'0'-7'164,"-1"0"246,-3 3-328,2 2 715,-9-3-452,4 5 1,-2 7 193,-4 5 33,4 6-275,-9 7 1,4 5 232,-3 3-336,4 3 0,-4 5-105,9 1 1,2-2 87,6-7 1,2-3-312,2-5 0,4-2 154,9-2 1,2-7-21,6-6 0,5 0 0,2 5 0</inkml:trace>
  <inkml:trace contextRef="#ctx0" brushRef="#br0" timeOffset="47">25878 3634 7917,'12'-7'335,"0"1"-149,1 6 1,5-4 744,2 0-573,4 0 0,8 0-81,5 0 1,1-4-33,8 3 1,-6 0-1264,1 1 0,-8 2 1018,-4-2 0,-8 3 0,-3 1 0</inkml:trace>
  <inkml:trace contextRef="#ctx0" brushRef="#br0" timeOffset="48">26064 3634 7917,'-7'12'489,"-4"1"0,9 5 976,-2 2-935,3 9 0,1-3-6,0 3 0,0 2-139,0-2 1,1 4-777,3-4 0,-1 0 305,5-5 0,-3-3-2532,3 0 2618,-5-6 0,8 3 0,-4-6 0</inkml:trace>
  <inkml:trace contextRef="#ctx0" brushRef="#br0" timeOffset="49">26597 3262 7942,'0'-7'1660,"0"1"-1045,0 6 1,0 3 403,0 5 1,0 9-473,0 16 0,0 7-188,0 14 1,4 4-449,0 8 1,6 3-165,-6-32 1,0 0 0,3 31-47,1-6 0,-3-2-71,3-6 1,-5 3-292,1-8 1,-3-6 660,-1-10 0,0-6 0,0 4 0</inkml:trace>
  <inkml:trace contextRef="#ctx0" brushRef="#br0" timeOffset="50">27056 3485 7931,'-7'0'2197,"2"0"-1432,-1 0 1,5 1 44,-3 4-183,2 1-296,2 12 0,2 3 128,2 8 178,-3 3-316,10 5 0,-9 0-350,2 0 1,-2 2-445,3 2 0,-4-2-1130,3 2 1202,-2-8 0,-7-2-505,1-7 0,-1-4-230,1-4 1136,2-8 0,-9-8 0,4-6 0</inkml:trace>
  <inkml:trace contextRef="#ctx0" brushRef="#br0" timeOffset="51">27044 3522 7931,'0'-19'117,"1"-3"58,3 5 1,-1-3-176,5 3 838,1 6-492,3 0 1,0 10 853,1-3-802,5 2 1,1 2 11,6 0 0,0 7-26,-1 6 1,5 0-107,0 8 1,-5-2-59,-8 2 0,-7 1-470,-5-5 0,-3 3 242,-1-3 0,-11 3-109,-6-3 0,0-1-91,-4-3 0,0-1-129,-4 1 0,2-2 140,2-3 1,3 2 96,6-6 1,0 4 320,-1-4-158,1 6 0,5-7 60,3 5 1,4-4-56,4 4 1,3-4 0,5 5 1,2-5-160,2 4 0,2-4-207,3 4 1,2-5-271,-2 1 1,-2 2-1371,2-2 1937,0 0 0,9 2 0,2 1 0</inkml:trace>
  <inkml:trace contextRef="#ctx0" brushRef="#br0" timeOffset="52">27676 3187 7982,'18'0'2682,"-3"7"-509,6 6-1461,0 10 1,5 12-22,3 10 0,3 12-692,-14-23 1,1 2-1,3 4 1,1 0 530,0-1 0,0 0 1,-2 2-1,-2-2-148,-4-5 0,-1-2 0,5 35-1325,-7-5 0,-12-2 522,-12-2 0,-13 1 421,-12-5 0,17-25 0,-1 0 0,-5-2 0,-2 0 0,-2 0 0,1-1 0</inkml:trace>
  <inkml:trace contextRef="#ctx0" brushRef="#br0" timeOffset="53">24439 3460 8102,'-20'0'0,"-2"0"398,6 0-221,-12 6 1,12 1 107,-9 5 0,-1 2 110,-3 2 1,0 9 183,4 8-402,0-2 1,3 4-121,5-2 1,2 2 149,11-2 0,1 1-212,8-5 1,7-1 79,9-7 1,3-3-234,5-6 1,7-1 97,6-3 0,-1-2-290,-4-6 0,6-6 119,2-2 0,-1-3 23,2-1 1,-6-5-38,1 0 1,-3-5 76,-5 2 1,-4-4 296,-9 0 0,-3-1-164,-9 0 0,-2 0 320,-6 0 1,-6 0-127,-2 1 0,-9 0 10,-3 4 0,-4-2-182,-1 5 1,2 0-262,2 5 0,-1 1-119,6 3 1,-2-2 105,1 6 287,3 0 0,-4 4 0,6 0 0</inkml:trace>
  <inkml:trace contextRef="#ctx0" brushRef="#br0" timeOffset="54">24612 3547 8102,'6'-7'0,"1"-4"0,1 6 477,0-4 118,-5 4 998,2 5-545,-5-6-459,0 5-338,-5 1 1,-6 7 129,-6 5 1,-5 5-102,2-1 0,-4 6-345,-1-1 0,1 2-225,-1 2 1,0 0-302,0 0 1,5 0-655,-1 0 0,0-1 584,-4 1 1,6-4 660,3-1 0,2-4 0,1 2 0</inkml:trace>
  <inkml:trace contextRef="#ctx0" brushRef="#br0" timeOffset="55">24290 3609 8102,'-6'-12'0,"5"5"1227,-5-4-291,6 9-231,0-9 612,0 10-787,11-5 0,-1 8 260,11 2-748,-1 3 136,11 5 0,-4 6 177,6 3-916,0 2-384,5 2 945,-1 0 0,0 5 0,0 2 0</inkml:trace>
  <inkml:trace contextRef="#ctx0" brushRef="#br0" timeOffset="56">9627 9661 8214,'-25'-12'0,"-1"-2"343,-3-2-251,-3 7 1,-8-6-24,-6 11 0,-11 0-488,20 4 0,-1 0 0,-4 0 0,-1 1 309,-4 1 0,-1 1 1,-1 2-1,0 2-207,-1 2 1,0 3 0,-5 1 0,-1 1 236,-4 0 0,0 1 0,1 4 0,1 1-124,-2-2 0,0 1 1,4 3-1,0 1 297,0 0 0,1 0 0,3 1 0,0 1-4,-2 2 0,1 0 0,7-2 0,3 1-69,5 1 0,2 0 1,6-1-1,2 0 182,-13 28 0,13-3 337,7 3 0,16-3-313,13-2 0,18-5-104,24-2 0,-21-22 0,1-2-56,7 2 0,1-2 0,1-2 0,3-1-45,9 0 1,1-1-1,5-1 1,1-1 110,7-1 1,2-1 0,-19-4 0,0 0-1,1 0-131,3-2 1,0 0 0,1 0 0,0-1 0,0 0 0,1-1 104,4 1 0,2 0 0,0 0 1,1-2-1,0 0 0,1-1-271,4 2 0,0-1 0,1 0 1,1 0-1,1-1 0,1-1 152,-16 1 1,1-1 0,0 0 0,0-1 0,15 0 0,-1 0 0,0-2-242,-16 0 1,0 0 0,-1 0-1,1 0 1,14-1 0,1 0 0,-2-1 227,-1 0 0,0-2 0,-1 2 1,-1 0-1,-1 1 0,0-1-74,-2 0 1,-1-1 0,-1-1-1,-4 2 1,-2-1 0,0 0 22,-3-1 1,-1 0-1,-1-1 1,20-6 0,-3-2 10,-5-1 0,-2-1 1,-5 0-1,-2-2-26,-7-3 1,-3-1 331,-4 2 0,-3-1-139,-9-3 0,-4-1 437,10-22 1,-20-1 54,-14-3-220,-20-2-47,7 24 0,-4 2 180,-8-2 1,-3 2-306,-4-2 0,-3 2 0,-8-2 0,-3 2 168,-9-2 1,-2 2-436,16 10 1,0 1-1,-2 1 130,-4 1 0,-1 0 0,-1 2 1,-2 0-1,-1 1 0,-1 1 36,0 1 0,-1 1 0,0 1-1252,-3 1 0,-1 1 0,0 0 902,-2 2 0,0 0 0,-1 0 0,-4 2 0,-2 1 1,1-1 249,1 1 0,0 1 0,1-1 0,-1 0 0,0 1 0,1 0 0</inkml:trace>
  <inkml:trace contextRef="#ctx0" brushRef="#br0" timeOffset="57">8560 13605 8839,'-20'-18'-34,"2"5"0,5-7-256,-4 4 1,-2 2 158,-6-2 1,-1 2 488,-3 1-29,-3 1-1152,-11 5 905,-1 2 2,-11 5 0,-1 0 18,-6 0 0,-6 9-48,33-3 0,0 1 0,-2 3 1,-1 2-11,-1 0 0,0 0 1,-2 1-1,1 1-187,-4 2 0,1 1 0,1-1 0,1 1 152,-1 1 0,1 1 1,2 1-1,0 1 37,-3 0 1,1 0-1,2 2 1,1 1 0,-1-2 1,-1 1 0,2-1-1,0 0 3,1 0 0,0 2 110,2 0 0,1 3-76,0 0 1,1 2-1,4 1 1,2 1-27,2-2 1,1 0 0,-1 0 0,2 1-48,-19 24 0,2 2 42,7-6 1,4 2 6,9-6 0,7 2-135,9 1 1,3 1 98,1 0 0,11-1 4,5 1 0,8-5 0,5 1 0,6-2 1,7 1 1,0 2-16,0-5 1,2 4-158,6 0 0,-23-22 0,1 0 133,0 1 1,2 0 0,1-3 0,1 0-2,3-1 1,0-1 0,1-2 0,1-1-166,6-1 0,1 1 205,1-1 0,0 1-13,4-1 0,1-1 0,3 1 0,0-3-10,3-2 0,0-1 0,3 1 0,0 0 42,5-2 1,1-1 0,-20-2 0,2 2-1,0-2-2,1 0 0,0-1 0,0 1 0,2-1 0,1 1 0,-1-1-618,-2 0 0,0-1 0,0 0 748,5 0 0,0 0 0,0 0-251,-1 2 0,0 0 0,1 0 0,5-1 0,1-1 0,1-1 172,-2 2 0,-1-1 1,1 0-522,-1 0 1,0 1-1,0-2 457,-1-2 0,-1-1 0,1 1 0,1 1 0,0 2 0,0-1-38,0-1 1,1-1-1,1 0 1,0 1-1,2-1 1,-1 1-8,-1-2 0,1 0 0,-1 0 0,0 0 0,1 0 0,-1 0 1,-1 0 0,-1 0 1,1 0-1,3-1 0,0 1 1,-1-1 24,1 0 1,0-1 0,-1 1 0,2 0 0,0 1-1,-1-2-55,-3 0 0,0-1 1,0 0-1,-1 0 1,-1 1-1,0-1 110,-3-1 0,-1 0 0,0-1 1,1 1-1,0-1 0,0 1-126,-2-2 0,0 1 1,0-1-1,0 0 0,1 0 1,-1-1 89,-2-1 0,-1 0 0,0-1 1,0 0-1,0 1 0,-1-1 66,18-5 0,-2-1 1,2-3-1,-1-1-112,-2-3 0,0-2 0,1 0 1,1-1 218,-2-1 1,0-2 0,-5-2-1,-1-2-206,-8-2 1,-1-3 0,-3-1 0,-1-2 188,-5-1 1,-2-1 0,-4 2-1,-3 0-169,-3 2 0,-3-2 0,-5-1 1,-4-1 239,-5-1 0,-6-1 0,-6-2 0,-6 0-100,-5-4 1,-5 1 0,-8 0 0,-5 3-100,-7-3 1,-5 3 0,-7-1-1,-3 1-31,14 13 1,-1-1 0,-2 2-1,-6 0 1,-2 2 0,-2 0-44,-5-4 0,-1 0 0,-2 2 1,14 10-1,-2 1 0,0 1 1,0-1-84,-2 1 1,0 0-1,-1 1 1,-1 0-1,-3 0 1,-1 0 0,0 1-1,-2 1-150,-1 0 0,0 2 0,-2 0 0,0 0 0,-3-1 1,-2-1-1,-1 1 0,0 1-119,9 4 1,0-1 0,-1 2 0,0 0 0,0 0 125,1 0 0,0 1 0,1 1 0,-1 0 0,-1 0 67,-3 0 1,-1 0 0,0 1 0,-1 0 0,1 1 0,1 1 0,0 1 0,1 1 0,-1-1 0,0 1 49,-1-1 0,-1 1 1,1-1-1,-1 1 0,0 0 1,1 1-1,-1 0 0,0 1 1,0-1-1,0 1-82,0 0 1,-1-1 0,0 1-1,1 1 1,1 0 0,3 1-1,1 1 1,0 0 0,0 1 0,0 0 103,0 0 1,-1 1-1,0 0 1,1 0 0,0 2 99,3-1 0,1 2 0,-1 0 0,1 1 0,0-1 0,0 1 0,-1-1 0</inkml:trace>
  <inkml:trace contextRef="#ctx0" brushRef="#br0" timeOffset="58">17889 4254 8544,'6'0'1194,"1"0"-846,-3 0 1,3 0-63,6 0 0,6 0-8,6 0 0,9 0-45,16 0 1,16 1 2,-22 1 0,3 1 0,6-3 0,2 1-527,8 1 0,2 0 0,-18-1 0,0-1 1,2 0 350,4 1 0,1-2 0,0 1 0,2 0 0,0 0 0,1 0-352,1 1 0,2-1 1,-1-1-1,1 0 0,-1 0 1,0-1 331,3 1 0,1 0 1,-2-1-1,-3 0 0,-1-2 1,1 2-134,0 0 0,0 1 1,-1 0-1,-2-1 0,-1 0 1,0 0 70,-3 1 0,0-1 0,0 1 0,1 1 0,-1-1 0,0 1-652,20-2 0,-1 0 1,-4-1-1,-3 0 469,-8 1 0,-2 0 0,-3-3 0,-1 0 205,-5 1 0,-1 0 0,0 1 0,-1 1 0,0-1 0,-1 1 0,-1 2 0,0-1 0</inkml:trace>
  <inkml:trace contextRef="#ctx0" brushRef="#br0" timeOffset="59">18819 5283 8004,'-7'0'818,"2"-1"-764,5-3 1440,0 3-946,0-5 1,6 6 185,7 0-428,5 0 0,7 0-231,-1 0 0,5 0 96,0 0 1,0 0-660,-4 0 1,1 0 324,3 0 1,-7 0-886,3 0 0,-8 0 534,-1 0 1,-2 0-1231,-2 0 1744,-5 0 0,-1 0 0,-6 0 0</inkml:trace>
  <inkml:trace contextRef="#ctx0" brushRef="#br0" timeOffset="60">19042 5110 8004,'-7'-6'845,"-4"5"-482,10-5 1,-6 6 501,3 0-110,3 0-349,-5 11-179,6-2 795,0 14-398,0-4-198,0 12 56,0-5-527,0 10 79,0-5 1,0 5-143,0-3-312,6 3 1,-4-10-866,7 3 1,-1-4 686,4-4 1,1-9-735,-1-8 1,0-2 1331,1-2 0,-1-6 0,1-1 0</inkml:trace>
  <inkml:trace contextRef="#ctx0" brushRef="#br0" timeOffset="61">19352 5308 8004,'0'8'0,"0"1"0,2-5 0,2 4 0,-1 0 0,5 5 0,-4-1 0,4 1 0,-4 3 0,5 1 0,-2-1 0,1-3 0,2-1 3599,-6 0-2428,0-5-966,1-1 0,-3-12-354,2-2 1,-1-8 48,1-5 0,-3-4 32,3-4 0,-1 2 222,1-7 0,-1 11-90,5-2 0,-5 5 103,1-1 0,2 3-22,-2 6-286,5-1 0,-2 5 96,6 0 0,-5 5-417,0-1 0,0 4 24,5 4 1,-1-3-695,1 3 1132,5 3 0,-5 0 0,5 6 0</inkml:trace>
  <inkml:trace contextRef="#ctx0" brushRef="#br0" timeOffset="62">20804 5271 8030,'-6'-7'1852,"5"2"-931,-5 5-554,6-6 0,2 5-167,2-3 1,4 2 28,9 2 1,2 0-147,6 0 1,4 0 87,0 0 1,0 4-671,-5 0 0,1 1-679,0-5 1,-4 4 153,-1 0 1024,-4 0 0,2 2 0,-6 0 0</inkml:trace>
  <inkml:trace contextRef="#ctx0" brushRef="#br0" timeOffset="63">20940 5172 8030,'-5'-7'1812,"3"1"-1366,-3 6-11,5 0 1,0 6 157,0 2 1,0 5 195,0 3-490,0-2 1,0 9-749,0-2 0,4 4 362,0 4 0,4-3-2195,-3 3 2282,4-3 0,-2 4 0,5 2 0</inkml:trace>
  <inkml:trace contextRef="#ctx0" brushRef="#br0" timeOffset="64">21474 5023 8030,'-7'-7'1083,"1"2"-148,6 5 546,0-6-987,-5 5 0,3 1 10,-2 8 1,3 4-144,1 5 1,-4-2 71,0 6 0,-1 3-67,5 5 1,-4 6-242,0-2 1,0-1 64,4 1 1,0-4-315,0 4 1,1-4-510,4 4 1,1-10 411,7 2 1,-5-7-698,0 3 0,1-8 443,3 0 0,1-6-133,-1-7 1,0 0 95,1 0 1,-1-10-1054,1-2 1565,-7-9 0,5 2 0,-4-6 0</inkml:trace>
  <inkml:trace contextRef="#ctx0" brushRef="#br0" timeOffset="65">21275 5283 8030,'-7'0'1142,"-4"0"-685,10-5 1,1 4 153,8-4 0,9 0-204,3 1 1,9-2-833,4 2 0,5 3 356,3-3 0,2-2 69,2 2 0,3 0 0,-3 4 0</inkml:trace>
  <inkml:trace contextRef="#ctx0" brushRef="#br0" timeOffset="66">22925 5147 7970,'-7'-12'-126,"2"3"126,5 1 664,0 5-26,0-8 261,0 10-249,0-10-408,0 9 0,4-2 8,0 8 1,4-1-114,-4 5 0,5 2 59,-5 7 0,4-4-425,-4 4 0,4 1 210,-3-2 1,0 2-1789,-1-1 972,-2-3 0,7 4 835,-5-6 0,6 0 0,-3 1 0</inkml:trace>
  <inkml:trace contextRef="#ctx0" brushRef="#br0" timeOffset="67">23347 4862 12427,'-6'12'1435,"4"6"100,-7 3-952,1 8-527,-4 8-88,-1 7 0,1 6-367,-1-1 0,1-3 342,0-1 0,-3-5-265,2 1 1,-2-12 213,7-4-2860,2-8 1152,1 1-197,5-11 2013,5-2 0,2-16 0,5-3 0</inkml:trace>
  <inkml:trace contextRef="#ctx0" brushRef="#br0" timeOffset="68">23707 5035 8017,'5'-12'1667,"-3"5"-367,3-4-598,-5 4 239,0 0-547,0 2 0,-5 6 273,-4 3-585,-7 3 89,-4 11 1,-8 1 170,-1 6-794,-6 0 439,9 0 0,-7 2-340,8-2 273,-3 3 1,16-13-54,0 6 0,5-6 91,7 1 0,1-3-112,3-5 0,9-3 76,7-5 0,8 0-268,1 0 1,4 0 136,-4 0 1,4 0-96,-4 0 0,0-4-219,-4 0 0,-2-4-278,-2 4 0,1-6-165,-6 2 1,0 1 965,-8-1 0,3-1 0,-4-3 0</inkml:trace>
  <inkml:trace contextRef="#ctx0" brushRef="#br0" timeOffset="69">23756 5085 8017,'-8'-1'1331,"0"-4"-1023,5 4 1068,-8-4-846,10 5 0,-6 1 99,3 3 680,2 3-818,-3 5 0,5 5 233,0-1-553,0 6 0,-4-2-512,-1 5 0,1 4 270,4-1 1,0 1-1342,0-4 1,2-4 1411,2 0 0,-3-1 0,5 5 0</inkml:trace>
  <inkml:trace contextRef="#ctx0" brushRef="#br0" timeOffset="70">24302 5221 7927,'-7'-5'0,"3"-3"0,-3 2 1769,6 1-445,-5 5-580,6-6-834,0 5 187,0-5-97,0 6 0,0 6 0,0 1 0</inkml:trace>
  <inkml:trace contextRef="#ctx0" brushRef="#br0" timeOffset="71">24823 4849 8072,'-7'0'670,"-4"-5"8,4 3-218,0-9-125,-4 10 16,10-4-1,-4-1-166,5 5 6,5-5 0,2 6-176,5 0 36,1 0 1,-1 0-655,6 6 524,-4-5 1,8 9 71,-6-6-688,1 5 491,-5-2 0,-3 2-128,-1-1 135,-5 0 140,2 5 0,-5-1-97,0 0 419,0-5-217,0 4 1,-5-4 350,-4 6-268,-2-1 0,-1 0-136,0 1 0,-1-5-99,1 0-367,5 1 350,1 3 0,6-4-76,0 0 0,2-3 0,2 3 1,-1-5-97,5 1 1,0 1 52,5-1 1,-5 2 442,0-2 258,-5-3 324,2 10-491,-5-4 0,-5 4-78,-3-2 0,1 2-881,-2-3 539,1-3 0,-4 5-639,-1-6 766,6 0 0,-4 2 0,5 1 0</inkml:trace>
  <inkml:trace contextRef="#ctx0" brushRef="#br0" timeOffset="72">25257 4899 8072,'6'-7'2399,"-5"-4"-1441,10 10-155,-9-5-181,3 6 93,-5 11-381,-5 3 0,-4 16-49,-7 3-195,-3 3 1,-6 7-44,0 2 0,-4 8-98,0 0 1,0 0-301,4-8 0,2-2 285,2-6 0,3-2-2157,6-6 1664,5-6 1,3-16-2061,8-3 2619,-3-8 0,16-8 0,-3-8 0</inkml:trace>
  <inkml:trace contextRef="#ctx0" brushRef="#br0" timeOffset="73">25456 5073 8072,'-7'-6'1134,"-4"5"1,8-5-243,-5 6 1,4 0-291,-5 0 1,1 6-95,-4 2 1,-1 4-137,1 5 0,0-3-483,-1 2 1,2 2-112,3-1 1,-2-1-105,6-3 0,0 0 111,4 4 0,1-3-162,3 2 0,3-3 112,6-5 0,3 3-11,1-3 1,5-2-459,-1-2 1,2-3 229,2-1 1,0 0-244,-1 0 0,-4-1 226,-4-3 1,-2 1 520,-2-5 0,1-1 0,-1-9 0,1-1 0</inkml:trace>
  <inkml:trace contextRef="#ctx0" brushRef="#br0" timeOffset="74">25505 5122 8072,'-8'0'2643,"0"0"-1426,5 0 0,-7 6-561,6 2 1,0-1-101,4 1 0,-4 5-142,0 3 0,0 2-574,4-2 0,0 4-262,0 5 0,0-1-438,0 1 1,0-4-768,0 0 1627,0-6 0,5 8 0,2-4 0</inkml:trace>
  <inkml:trace contextRef="#ctx0" brushRef="#br0" timeOffset="75">26113 5135 7989,'0'-13'2732,"0"6"-1977,0-4 0,2 6-297,2-4 0,4 4-857,9 5 1,-2 0 201,5 0 0,-3 0-2512,4 0 2709,-6 0 0,8 5 0,-3 2 0</inkml:trace>
  <inkml:trace contextRef="#ctx0" brushRef="#br0" timeOffset="76">26126 5271 7989,'-7'0'1237,"-4"0"-985,9 6 0,-2-5-365,8 3 0,5-3-957,7-1 1070,9 0 0,7-5 0,5-2 0</inkml:trace>
  <inkml:trace contextRef="#ctx0" brushRef="#br0" timeOffset="77">27069 4849 8859,'-7'0'1241,"1"0"-1190,6 0 0,6 0 310,2 0-257,3 0 77,1 0 0,5 0-16,-1 0 1,6 0-135,-1 0 1,-3 0-427,-1 0 305,2 6 1,-9-5-404,2 3 370,-8 3 0,2 0-123,-6 6 0,-2-1 65,-2 0 1,-3-3-179,-5-1 0,4 0-93,-1 5 300,6-7 1,-2 5-179,5-2 1,1-2-200,3 1 387,3-5-7,6 2 0,-1-1 299,1 0-180,-1 1 411,-5 0 0,3-2 1264,-6 5-1252,0 0 459,-10 5-518,-1-1 1,-5 1 288,0-1-828,-1-5 250,1 4 1,-1-8-592,1 5 339,5-5 185,-4 8 0,8-10 210,-5 3-188,5 3 0,-2-6 0,5 5 0</inkml:trace>
  <inkml:trace contextRef="#ctx0" brushRef="#br0" timeOffset="78">27825 4837 8034,'7'-6'1394,"-1"0"-321,-6-1 49,0-4 1,0 8 91,0-5-512,0 5-458,0 14 0,-10 5 893,-2 17 1,-10 2-506,-3 6 0,-4 9-174,-4 8 1,15-28 0,0 0-393,-15 32 1,4-4 92,4 0 1,2-10-721,6 2 0,2-10 422,7-3 0,2-7-1305,6-9 1,0-3-65,0-6-1243,0-5 2751,0-1 0,6-12 0,1-1 0</inkml:trace>
  <inkml:trace contextRef="#ctx0" brushRef="#br0" timeOffset="79">27962 5159 7898,'-7'0'0,"-4"0"1398,9 0-867,-3 6 1,5-3 233,0 5 0,0 2-325,0 6 1,0-1-733,0 6 247,0 0 0,0 3 132,0 1-1564,0-6 1047,0 5 0,0-9 167,0 6-1571,0-6 869,0 3 965,5-11 0,2 4 0,6-4 0</inkml:trace>
  <inkml:trace contextRef="#ctx0" brushRef="#br0" timeOffset="80">28235 5073 7901,'0'-7'630,"0"1"205,-6 6-479,-1 0 0,-2 2 205,-4 2 695,4 3-736,-9 16 1,0 0 206,-3 15 167,3-4-519,0 14 0,6-4 259,-1 6-1480,6 0 916,2-6 0,8-7-715,5-8 508,6-3 194,11-7 1,-1-2-533,1-9 357,0-2 169,5-12-1403,-3-6 894,3-8 0,-8-4-112,-6-1-37,1-5 311,-16 3 0,-2-7-391,-11 5 1232,-12 0-462,-8 4 1,-6 6-80,-4 2 402,4 9 0,-5-2-1186,6 6-795,0 0 719,5 10 856,7 1 0,6 6 0,2 4 0,-2 2 0</inkml:trace>
  <inkml:trace contextRef="#ctx0" brushRef="#br0" timeOffset="81">18769 6362 7987,'-7'0'1503,"2"0"-689,-1 0-190,5-5-104,-4 4-91,5-5-56,0 6 228,0 0 0,5 0-172,3 0-372,3 0 1,3 0 280,3 0-112,2 0-695,6 0 435,0 0 0,-1 0 140,1 0-465,0 0 0,-2 0 125,-2 0-1761,3 0 1319,-11 0 1,5 0-1656,-5 0 2331,-1 0 0,-5 0 0,-2 0 0</inkml:trace>
  <inkml:trace contextRef="#ctx0" brushRef="#br0" timeOffset="82">18931 6238 7987,'-9'-11'1395,"1"3"-416,5-3 478,-2 10-1000,5-5 1,0 8 187,0 2 1,0 8-231,0 9 1,0 2-151,0 2 0,1 0-451,3 0 0,-2-1 220,2 1 0,-1 0 164,1 0 1,-3-5 26,3 1 0,3-6 14,1 2 1,-1-3-240,2-2 0,4 0 0,7 1 0</inkml:trace>
  <inkml:trace contextRef="#ctx0" brushRef="#br0" timeOffset="83">19303 6362 11836,'0'13'593,"0"-1"1,0 5-369,0-1 0,0 1-320,0-5 0,0 1 111,0-1 0,0 0-695,0 1 344,0-6 109,0-2 1,0-6 370,0-3 1,0-5-138,0-7 0,0-3 208,0-6 1,1 0-66,3 0 0,-2 2 290,2 2 1,-1-1-105,1 6 0,1-5-94,3 4 0,3 5-143,-2 4 0,2 1-271,1-2 1,5 4-1075,-1 5 0,5 0 639,-5 0 0,5 4 606,-4 0 0,5 11 0,-3-1 0</inkml:trace>
  <inkml:trace contextRef="#ctx0" brushRef="#br0" timeOffset="84">20692 6474 10369,'6'-7'237,"1"-4"0,6 10-838,4-3 446,8-3 0,1 5-460,3-2 0,1-1 108,-1 1 507,6-1 0,-9 0 0,4-2 0</inkml:trace>
  <inkml:trace contextRef="#ctx0" brushRef="#br0" timeOffset="85">21362 6189 8047,'0'-20'1900,"0"3"-1552,0 4 0,0 5 863,0 0-691,0 5 736,0-3-763,0 6 1,0 6 237,0 2-267,0 3-204,0 7 1,0 6 177,0 4-265,-5 7 1,-2-3-150,-6 5 1,1 4 64,-1 0 1,5 1 28,0-5 1,1 2 75,-1 2 0,2-2-189,6 2 0,0-8-40,0-4 1,6-3-185,2-1 0,3-7-212,1-6 0,5-5-262,0-7 1,5-1 441,-2-3 0,4-3 30,0-6 1,-3-5 2,0-2 218,-12-4 0,14-6 0,-10-2 0</inkml:trace>
  <inkml:trace contextRef="#ctx0" brushRef="#br0" timeOffset="86">21164 6412 8047,'-13'0'0,"6"-6"2031,2 5-1111,5-4 1,5 0 719,4 1-1250,13-5 0,1 6-479,14-5 0,3 1 133,10-1 0,1-4-356,3 4 0,2-3 0,6-1 1</inkml:trace>
  <inkml:trace contextRef="#ctx0" brushRef="#br0" timeOffset="87">9986 10654 8154,'-12'-6'1134,"0"5"-329,-1-10-238,6 9-468,2-3 0,12 5 1450,5 0-983,6 0 1,12 0-60,3 0 0,10 0-173,7 0 1,6 0-428,10 0 1,-29-2 0,1 0 213,3 0 0,0 0 0,3-3 0,-1 1 59,3 2 0,-1 0 0,3-2 0,-1-2-59,1 2 0,0 0 0,-4-1 0,0 1-304,-8 0 1,-2-1-1,27-6 5,-12 3-182,-10-3-323,-20-1 0,-15 1 341,-16 2 0,-9 0-499,-12 5 1,-7-5 294,-14 5 0,-10 0 15,25 3 1,-1 2 0,-2 1 0,-1 1 337,-5 1 0,1 1 1,-2 2-1,0 1 77,1 0 1,1 0-1,-4 4 1,0 0 118,-1 0 1,0 1 0,0-1-1,1 0 192,4 3 0,3-1 0,2-1 0,4 1 39,-16 10 1,13-2-160,16-5 0,13-2 669,12-11 1,16 0-272,13-4 1,7 0 95,5 0 1,13 0-367,8 0 0,-27-1 1,2-2-209,0 2 0,0-2 1,5-1-1,0-1-381,3 0 1,1 1-1,2-1 1,-1 1 223,-1-1 0,-1 1 1,1-1-1,-1 1-860,-1 1 1,-1 2 1021,3-2 0,0 1 0,-2 0 0,-1 0 0,2 0 0,0 0 0,-1 1 0,0-1 0,1 2 0,0-1 0</inkml:trace>
  <inkml:trace contextRef="#ctx0" brushRef="#br0" timeOffset="88">11152 15801 8306,'13'-11'0,"-1"8"0,2-14 820,3 9-373,7-3-795,14-1 1127,6-1-669,11 1 1,7 4 17,-27 3 0,0 1 0,2 0 0,1 0-26,1-2 0,0 0 0,4-3 0,0 1-12,2 0 1,1-1 0,-1 1 0,1 0-135,-3 2 1,0 0 0,-2-1 0,0 0 145,-2-1 0,0-1 0,-2 2 1,-1 0 78,31-9 0,-12 6 385,-14 2 1,-13 1 0,-8-1 0,-10 1-2069,-6 3 0,-15 2 31,-10-2 615,-13 3 520,-16 1 1,-12 5-28,27-1 0,0 1-189,-2 0 1,1 1 449,-1 2 1,-1 2 0,-1-1 0,-2 1 448,0 2 1,0 1-186,-2-1 0,0 1-127,2-4 1,1 1 0,5 1-1,1 0 1951,-24 5-1353,17 1 1,12 0 521,16-1-764,18-5 0,22-1 260,23-6-921,10 0 163,-18-4 0,2 0 1,0 0-1,0 0 241,5 0 0,1 0-932,0 0 0,0 0 619,-1 0 1,1 0 178,2-2 0,1-2 0,-2 2 0,1-1 0,2-1 0,1 0 0,-1 1 0,1 2 0</inkml:trace>
  <inkml:trace contextRef="#ctx0" brushRef="#br0" timeOffset="89">23000 6102 8092,'-6'-11'1836,"-2"3"-1413,2-3 729,1 9-197,-1-3-228,5 5-144,-5 5-276,12 8 0,-5 5 134,3 2-625,3 4 181,-5 0 1,7 3-287,-5 2 265,1-9 0,-4 4-935,3-4 0,-3 2 573,4-1 1,0-3-2112,-1-6 2497,0 1 0,2-1 0,1 1 0</inkml:trace>
  <inkml:trace contextRef="#ctx0" brushRef="#br0" timeOffset="90">23397 6003 8092,'0'-13'2725,"0"1"-815,0 5-179,0 2-1207,0 5 1,-2 1 71,-2 3 1,-1 6-193,-4 10 0,-6 7-178,3 10 1,-9 10 23,0 2 1,-2 5-478,-2 0 1,0-3 339,0 2 0,1-2-478,-1-1 1,6-7-219,2-6 0,9-7-675,4-9 1,1 1-603,-1-5 1,2-5 52,-2-4 264,8-5 1543,3 2 0,6-10 0,-1-2 0</inkml:trace>
  <inkml:trace contextRef="#ctx0" brushRef="#br0" timeOffset="91">23620 6238 8092,'0'-12'0,"0"5"1693,0-4-1085,0 10 1,-2-5 712,-2 6-863,3 0 1,-14 7-346,2 5 1,-6 2 64,3 7 1,-5 0-119,4 3 0,-3 0 43,3-4 0,5 3 112,3-7 0,7 1 26,-2-5 1,2 0-77,2 1 0,6-2-95,2-3 1,8-2-271,5-6 0,7 0-67,1 0 0,4 0 243,-4 0 1,1 0-390,-1 0 1,-3-2 23,3-2 1,-4 3 388,-4-3 0,2-3 0,-4 0 0</inkml:trace>
  <inkml:trace contextRef="#ctx0" brushRef="#br0" timeOffset="92">23719 6238 8036,'-7'-5'0,"-4"3"0,3-2 2525,2-3-1635,1 6 0,3-3 87,-2 8 768,3 3-1099,-5 11 0,6 3 78,0 8-666,-5-3 57,4 10 0,-5-6 231,6 3-1759,0 3 729,0-5 1,0 2-733,0 1 1280,0-7 1,1 3 135,4-5 0,1-5 0,7-3 0</inkml:trace>
  <inkml:trace contextRef="#ctx0" brushRef="#br0" timeOffset="93">24401 6300 7940,'-12'-6'504,"0"-6"380,5 11-908,1-10-20,6 10 44,0-5 0,6 6 0,1 0 0</inkml:trace>
  <inkml:trace contextRef="#ctx0" brushRef="#br0" timeOffset="94">24786 6077 8941,'0'-7'3200,"0"2"-3113,0 5 0,1 1-395,3 3 253,-2 3 1,9 7-405,-3 2 1,2 2 259,-2 3 1,3 2-940,-3-2 1,-1 3 1137,2 0 0,-1 1 0,4 0 0</inkml:trace>
  <inkml:trace contextRef="#ctx0" brushRef="#br0" timeOffset="95">25208 5966 12518,'-13'26'1060,"1"3"1,-5 5-751,1 12 0,-6 0-233,1 12 1,-2-1-189,-2 1 0,4-3 351,1-6 0,6-6-334,1-6 0,2-6-1811,7-11 0,0-2 364,4-5 1566,0-6 0,0-2 0,0-5 0</inkml:trace>
  <inkml:trace contextRef="#ctx0" brushRef="#br0" timeOffset="96">25369 6251 7994,'0'-7'0,"0"0"0,0 3 1349,0 2-308,0-3 135,0-1-761,-6 5 0,4-3-178,-7 8 0,3 3-195,-3 5 1,-2 2-354,3 3 1,-2-2 244,2 6 0,-2-5-297,6 5 1,-4-6 246,4 1 0,0 2-27,4-1 1,0-1 158,0-3 0,5-5-50,4 0 1,7-4-29,5 5 0,-1-6 64,5 1 0,-3-3-682,7-1 0,-3-1 303,-1-3 1,-1-3-1267,-4-6 1643,4 1 0,-10-1 0,3 1 0</inkml:trace>
  <inkml:trace contextRef="#ctx0" brushRef="#br0" timeOffset="97">25518 6201 7994,'-13'0'616,"7"0"1,-4 6-617,6 2 0,-2 4 2166,2 5 0,3 2-1042,-3 6 0,1 1-961,-1 3 1,2-1-30,-2 5 0,3-2-1448,1 3 1,0 0 418,0-5 895,0 0 0,-6 1 0,-1 2 0</inkml:trace>
  <inkml:trace contextRef="#ctx0" brushRef="#br0" timeOffset="98">26275 6226 7943,'6'-6'583,"5"5"183,-4-4 1,10 5 106,-1 0-559,7 0 1,-8 0-520,5 0 0,0 0-855,0 0 1060,4 0 0,-5 0 0,6 0 0</inkml:trace>
  <inkml:trace contextRef="#ctx0" brushRef="#br0" timeOffset="99">26324 6387 7943,'-7'0'955,"13"-5"1,8 3-1453,10-2 157,1-3 340,0 6 0,5-10 0,2 4 0</inkml:trace>
  <inkml:trace contextRef="#ctx0" brushRef="#br0" timeOffset="100">27304 6028 7976,'-12'6'773,"5"5"-470,-4 2 0,8 2 342,-5 6 1,4-5-235,-5 5 1,7 0-382,-2 3 1,2 0 82,2-4 0,0 3-113,0-7 0,0 6 0,0-3 0</inkml:trace>
  <inkml:trace contextRef="#ctx0" brushRef="#br0" timeOffset="101">27813 5966 8081,'0'-13'3045,"0"6"-973,0 2-210,0-1-1307,-6 5 1,-2 2 311,-8 12 0,-4 7-360,-5 13 0,-4 2-212,1 10 0,-7 5-342,2 4 1,1 4 74,-1-5 0,10 1 152,-2-4 1,8-6-252,1-3 0,3-4-581,5-4 0,1-2-814,3-7 0,3-3-2742,-3 0 4208,2-12 0,8 8 0,1-10 0</inkml:trace>
  <inkml:trace contextRef="#ctx0" brushRef="#br0" timeOffset="102">27800 6350 8002,'0'-12'0,"0"5"674,6 1-246,-5 6 758,5-5-51,-1 3 1,-3 2-343,2 9-469,-3 2 1,-1 5-516,0 1 162,0 5 0,-1-7 236,-3 6-1553,2-6 974,-3 8 1,5-9 198,0 2-1982,0-2 1052,0-1 1103,0-1 0,0 0 0,0 1 0</inkml:trace>
  <inkml:trace contextRef="#ctx0" brushRef="#br0" timeOffset="103">28173 6214 8002,'-9'-11'2238,"1"2"-641,5 4-907,-8 5 0,4 1-5,-5 3 1,0 5-354,-1 7 0,1 8-134,-1 4 1,1 7-63,0-2 1,3-1-172,1 1 1,5-2-1268,-1 3 1000,3-4 0,2-5-108,3-1 1,3-4 103,6-4 102,-1-7 1,4-4-143,1-5 0,1-7-215,-2-5 387,-2-1-15,4-10 1,-7 5-159,-3-3 771,-2-2-346,0 9 0,-6-8 108,0 6-117,0-1 1,-16 10-1206,4 3 688,-3 3 0,-2 1 448,1 0 0,-6 0 0,2 0 0</inkml:trace>
  <inkml:trace contextRef="#ctx0" brushRef="#br0" timeOffset="104">18757 7342 7902,'-8'0'0,"-1"0"0,5 0 0,-4 0 1775,5 0-870,-2 0-543,5-5 832,5 3-699,2-3 1,7 3 13,2-2-347,4 3 1,5-5-461,-1 6 1,1-4 263,0 0 1,0 0-314,0 4 1,4 0 299,-1 0 0,3 0-1325,-2 0 0,-7-4 1372,3 0 0,-3-6 0,2 3 0</inkml:trace>
  <inkml:trace contextRef="#ctx0" brushRef="#br0" timeOffset="105">19278 7243 7902,'7'0'413,"4"-6"685,-4 5-671,5 1 1,-4 7-55,1 5 0,-2 2-143,1 3 1,3-4-265,-3 4 0,-1 1 113,1-2 0,-4 1-272,5-5 0,-7 1 130,3-1-7,2 1-20,-6-7 1,4-1-57,-5-10 0,0-7 231,0-9 0,0-3-99,0-5 1,0 2 299,0-1 1,5 1-71,-1 3 1,4 0 3,-4 3 1,6-1-58,-2 6 1,-1-1-33,1 5 1,0 4-60,5-1 0,-1 7-137,1-2 1,0 2-699,4 2 0,-3 4 403,2 0 1,-2 6 359,-2-2 0,1 9 0,-1 2 0</inkml:trace>
  <inkml:trace contextRef="#ctx0" brushRef="#br0" timeOffset="106">20680 7293 8424,'0'-7'520,"0"-4"1,5 9 167,4-2 0,2-1-220,1 1 0,5-1-305,-1 5 1,6 0 55,-1 0 0,2 0-759,2 0 1,-4 0-106,-1 0 0,-4 0 645,0 0 0,3 6 0,1 1 0</inkml:trace>
  <inkml:trace contextRef="#ctx0" brushRef="#br0" timeOffset="107">20866 7193 7940,'-6'-7'2164,"-1"2"-1712,1 5 1,0 5-36,6 4 1,0 2-347,0 1 1,0 6-173,0 3 0,4-2-849,0 2 0,5-1 196,-5 5 754,5-6 0,-2 10 0,6-2 0</inkml:trace>
  <inkml:trace contextRef="#ctx0" brushRef="#br0" timeOffset="108">21474 7032 11832,'0'-7'1396,"0"2"0,0 6-784,0 3 1,-4 9-283,-1 7 1,0 5-84,1 4 0,-2-1-260,-2 5 1,-2-4-75,6 4 0,0-4-88,4 4 0,0-6-44,0 2 1,0-7 156,0-1 1,6-6-685,2 2 1,3-8 266,1 0 1,5-7-558,-1 2 1,5-2 396,-4-2 0,3-4-1197,-3 0 1836,5-6 0,-8-3 0,4-6 0</inkml:trace>
  <inkml:trace contextRef="#ctx0" brushRef="#br0" timeOffset="109">21312 7280 8026,'-17'-5'889,"4"2"1310,1-5-1857,-1 5 1,13-3-85,0 6 0,7-4-538,10 0 1,8-4 243,8 4 0,8-6-1003,4 2 1039,4 2 0,0-5 0,1 4 0</inkml:trace>
  <inkml:trace contextRef="#ctx0" brushRef="#br0" timeOffset="110">9850 11795 8261,'-7'-7'804,"1"-4"-486,6 4 0,2 0-348,2 3-45,8-3 0,19 4 172,10-5 255,17 0-612,-22 2 0,2-1 0,13 0 0,3 0 337,7-1 0,2 0-1041,5 1 1,2 0 1039,-21 1 1,1 0 0,0 0 0,-1 2-1,1 0 1,0 0 143,0 0 0,0 0 1,-1-1-76,18-1 0,-2 0 1,-7 0-1,-2 0 63,-7-1 1,-3 1-831,2 3 1,-3-1 596,14-7 0,-7 9-63,-27-7 0,-14 6 241,-15-1 17,-14 3-917,-24 1 745,-15 5 0,20-1 0,-2-1-131,-4 3 1,-1 1 282,-1-1 1,-2 0-272,-5 0 0,-1 1 1,2-1-1,0 0 386,-3 0 1,1 0-173,1 0 0,2 1 1,0 1-1,0 0 187,5 1 0,0-1 1,2 0-1,1 0 279,4-1 1,2-1 0,-16 6-536,27 1 88,17-1 0,28-1 244,17-3-443,17 3 58,-18-9 0,3-2 0,4 3 1,2-1 227,4-1 1,1-2-1314,4 1 0,2 0 631,6 0 1,0 0 482,-2 0 0,0 0 0,6 0 0,1 0 0,-5 0 0,0 0 0</inkml:trace>
  <inkml:trace contextRef="#ctx0" brushRef="#br0" timeOffset="111">11152 16954 8190,'-37'0'0,"6"6"-80,2 2 68,8-3 0,4 6 39,9-2 0,9-3-29,12 3 1,13-6 195,15 1 1,13-3-156,-18-1 0,3 0 0,-1 0 1,2-1-410,7-1 1,1 0-1,0 0 1,-1 1 436,3-3 0,0-1 1,5 2-1,1 0 1,4-1 1,0-1 0,-2 0 0,-1-1-1,-1 2 0,-1 0 0,-7 1 0,-3 1 34,-9-1 0,-2 1 0,20 1 0,-21 1 0,-15 0-413,-18 0 0,-18 0 280,-15 0 1,-11 6 102,-14 2 0,-7 3 89,26-5 1,-1 0-1083,-3 3 1,-1 0 972,-2-2 0,-1 0 1,-3 4-1,0 0 64,1-2 0,-1-2 0,3 2 0,1-1 31,0-2 1,1 0 0,1 1 0,2-1 107,2 0 1,2 0-1,-29 7-313,18-1 400,21-5-100,12-2 1,39-5-3,14 0 1,24-1-115,-21-1 1,3 0 0,3-1 0,1-1-1845,8-2 1,2 0 1717,4-1 0,1 1 0,3 0 0,1 0 0,-19 2 0,1 0 0,0-1 0</inkml:trace>
  <inkml:trace contextRef="#ctx0" brushRef="#br0" timeOffset="112">22913 7007 8252,'0'-7'1357,"0"-4"-884,-6 10-37,5-10-140,-5 10 1,6-6 112,0 3-91,0 2-134,0-3 0,2 5-9,2 0-57,3 0 0,5 0 107,1 0 1,-1 0 6,0 0 1,5 0-354,-1 0 0,1 1 91,-5 3 1,1 2-216,-1 2 0,-1 3 69,-3-3-178,4 3 0,-11 2 105,3-1 0,-4 1 50,-4-1 1,-3 3 252,-5-3 0,-2 4-98,-3-8 0,3 2 279,-2-2 0,2 1-78,2-4 1,-1-1 168,1-4-309,5 0-276,-4 0 0,11 0 153,0 0 0,6 0-131,6 0 1,2-2-410,2-2 1,4 3 219,4-3 0,-3-2 49,0 2 0,-5 0 59,5 4 0,-7 5 398,-2 4 1,-5 2-143,-7 1 1,0 2 483,0 2 0,-7 0-80,-5 4 0,-6 0 99,-7 0 1,4-2-201,1-5 1,4-1-44,0 0 0,2-5-1224,2-3 679,-1-2 347,6-2 0,2-6 0,5-1 0</inkml:trace>
  <inkml:trace contextRef="#ctx0" brushRef="#br0" timeOffset="113">23583 6908 9501,'-13'-7'1539,"1"-4"-1527,5 10 0,-3-3 13,6 8 2042,-6 3-1291,4 11 1,-11 1 29,1 6-657,-7 5 1,4 7 256,-6 9-1317,1 2 1085,-1 7 0,1-4-254,4 3 0,-2-9 154,5-3 0,0-5-1791,5-4 951,5-8-256,2-13 0,6-6 399,3-6 1,7-7 622,6-6 0,5-5 0,-3-6 0</inkml:trace>
  <inkml:trace contextRef="#ctx0" brushRef="#br0" timeOffset="114">23657 7119 8845,'0'-7'2331,"0"2"1,-4 6-2183,0 3 0,-6 3 83,2 5 0,-3 2-155,-2 3 1,-3 2 92,-1 6 1,1 0-303,3-1 0,1 1 85,0 0 0,1-2-159,2-2 1,4-3-200,5-6 0,1-3 206,3-1 1,9-5-250,7 1 1,4-3 182,1-1 1,4-5-93,0-4 1,4-2 110,-4-1 1,4 0-742,-4-1 1,-5 1 266,-3-1 1,-6 2 719,2 3 0,-3-8 0,-2 2 0</inkml:trace>
  <inkml:trace contextRef="#ctx0" brushRef="#br0" timeOffset="115">23756 7181 8051,'-7'-6'2182,"2"5"-1407,5-4 956,0 5-1089,0 0 1,-4 1 250,0 3-570,-1 3 0,5 7-350,0 2 1,0-1-456,0 6 1,0 0-209,0 4 1,0-1 549,0 1 1,0 0 139,0 0 0,0 0 0,0-1 0</inkml:trace>
  <inkml:trace contextRef="#ctx0" brushRef="#br0" timeOffset="116">24315 7342 7844,'-13'-12'0,"6"4"499,3-1-132,3 6-262,-5-2-105,5 5 0,-5 0 0,6 0 0</inkml:trace>
  <inkml:trace contextRef="#ctx0" brushRef="#br0" timeOffset="117">24984 7045 11848,'0'12'957,"0"0"-894,0 1 1,2 5 31,2 2 1,-3 0-792,3 0 1,2 1 26,-2 4 0,4-5-314,-3 1 0,0-6-619,-1 2 1602,-2-3 0,9-2 0,-5 0 0</inkml:trace>
  <inkml:trace contextRef="#ctx0" brushRef="#br0" timeOffset="118">25357 6945 7849,'-6'-7'1378,"5"-4"0,-5 9-626,6-7 0,-1 7 558,-3-3 1,2 5-413,-2 5 0,-3 7-153,-1 9 0,-3 9-413,-1 7 0,-5 6-150,0 7 1,-3-1-835,3 1 0,-3-1 476,3 1 1,1-6-306,3-3 0,5 1 390,0-5 0,3-8-3665,-3-13 924,5-2 2832,-2-7 0,10-7 0,2-7 0</inkml:trace>
  <inkml:trace contextRef="#ctx0" brushRef="#br0" timeOffset="119">25443 7206 7876,'5'-9'1914,"-1"1"-1388,5 5 0,-2-6-164,6 5 0,-1 0 545,0 4-520,1 0 1,-1 1-171,1 3 0,-6 3-99,-3 5 0,-3 5-117,-1-1 1,-5 6-149,-4-1 0,-2-2 186,-1 2 1,-1-2-170,1 2 0,4 1 66,0-5 1,5-1-459,-1-3 1,2-1-30,2 0-62,0-5 1,7-1 612,6-6 0,4-6 0,8-1 0</inkml:trace>
  <inkml:trace contextRef="#ctx0" brushRef="#br0" timeOffset="120">26275 7181 7892,'0'-7'2425,"1"2"-1811,3 5-169,8 0-256,2-6 0,10 5-1910,-4-3 836,4 2 885,1 2 0,-1-5 0,1-2 0</inkml:trace>
  <inkml:trace contextRef="#ctx0" brushRef="#br0" timeOffset="121">26312 7330 7892,'-20'5'1894,"3"-3"-889,4 9-241,6-10-450,2 10 1,6-10-140,3 4 0,5-4-1,7-1 1,5 0-20,8 0 1,-2-1-156,6-4 0,0-1 0,5-7 0</inkml:trace>
  <inkml:trace contextRef="#ctx0" brushRef="#br0" timeOffset="122">27193 6958 7863,'6'-6'183,"5"3"-116,-2-5-11,2 5 1029,1-2-653,6-1 0,0 5 298,3-3-366,2 3 54,-4 1-423,1 0 107,3 0 218,-9 0-548,4 0 270,-11 5 167,-2 2-733,-10 5 424,-2 1 1,-7 0 25,-2 4-530,2-9 401,-10 9 1,11-10-345,-4 5 249,3 1 15,2-1 53,-1-5 148,7 4 1,-4-8-96,6 5 184,0-5-24,4 2 0,0-3-159,0 2 338,5-3-97,2 5 1,10-6-175,-1 0 223,1 0-60,1 0 1,-5 0 96,4 0-163,-9 0 5,3 5 0,-8-4 429,5 4-194,-5 1 0,2 1 70,-5 0-262,-5 4 1,-1-4 42,-2 6-78,-3-1 62,4 0 0,-5-3 74,-1-1-930,7 0 557,0-1 1,2 0-1074,0-3 423,0-3 373,4 5 513,0-6 0,5 0 0,2 0 0</inkml:trace>
  <inkml:trace contextRef="#ctx0" brushRef="#br0" timeOffset="123">27838 6896 7863,'5'-7'1840,"-3"1"-504,3 6 165,-5-5-360,0 3 292,0 8-886,-5 8 0,-4 16 147,-7 3 127,-4 8-673,-4 4 1,-5 8 406,0 1-1840,0 5 1393,4-8 1,0 9 216,0-7-2094,6-5 1559,1-5 1,7-11-2180,3-3 1266,-3-3 406,9-7-132,-3-1 1165,10-11 1,2-7 0,6-7 0</inkml:trace>
  <inkml:trace contextRef="#ctx0" brushRef="#br0" timeOffset="124">28235 7255 7990,'7'-7'1056,"2"-4"230,-5 3 1,5-3-382,-5-1-405,0-1-275,-4 1 1238,0 0-618,0-1-254,0 6-211,0-4-820,-6 4 401,-1-5 1,-9 5 127,-1 3-797,-5 3 568,3 1 0,-6 0 107,0 0-452,6 5 318,-4-4 1,9 15-334,-3-4 291,4 3 1,2 3-368,2 3 683,4 2-331,5-4 96,0 5-42,5-5 106,2 6 0,7-4-51,2-1-233,-2-5 170,10 9 1,-11-10 57,4 2-619,-3-2 424,-2-2 1,-5 1 114,-3-1 139,-2 1-122,-2-6 449,-6 4-251,-6-10 0,-8 9-211,-4-6 1653,-1 0-1009,5-4 0,-3 0-69,2 0 1213,3-6-1000,6-1 1,7-6 181,5-4-1284,0 3 463,5-9 0,12 4-2656,7-6 1352,9 0 1097,5 0-1,11 0 1,8 1 0</inkml:trace>
  <inkml:trace contextRef="#ctx0" brushRef="#br0" timeOffset="125">18831 8062 9446,'9'-7'-371,"-1"3"1,0 1 1252,5-1 0,-1 2-328,0-2 1,6 3-1061,3 1 1,-2-2-135,2-2 1,0 3-1156,3-3 1795,1 2 0,0 2 0,0 0 0</inkml:trace>
  <inkml:trace contextRef="#ctx0" brushRef="#br0" timeOffset="126">19340 8037 7990,'0'8'546,"0"0"0,0 1-111,0 3 0,0 0 284,0 1 1,0 1-253,0 2 0,4-1-70,0 6 1,0-5-46,-4 5 1,5-6-179,-1 2 1,0-3-693,-4-2 470,0 0-106,0 1 1,0-8 73,0-5 1,0-11-3,0-9 1,0-4-46,0-1 0,0-4 78,0 0 1,0 1 124,0 3 1,1 0-51,3 0 0,2 0-194,2 1 1,3 4 125,-3 4 0,3 2-493,2 2 0,1-1 211,2 1 0,-1 3-1549,6 1 1873,0 5 0,3-2 0,1 5 0</inkml:trace>
  <inkml:trace contextRef="#ctx0" brushRef="#br0" timeOffset="127">20692 8111 7932,'-7'0'604,"2"0"0,6 0-276,3 0 0,3 0 30,6 0 0,4 0-160,4 0 1,4 0-984,4 0 0,3 0 123,5 0 662,0 0 0,6 0 0,1 0 0</inkml:trace>
  <inkml:trace contextRef="#ctx0" brushRef="#br0" timeOffset="128">21350 7838 7966,'0'-7'1107,"0"2"1,-4 4 801,-1-4-822,1 4-613,4-5 1,0 8-112,0 2 1,0 3-36,0 5 0,0 5-105,0-1 1,0 8 107,0 1 1,0-1-148,0 5 1,0 2-79,0-2 0,-4 4 18,0-4 0,-2 5-193,2-1 1,3-3-537,-3-1 1,2-4 332,2-4 1,2 1-662,2-6 0,3-5 446,5-6 1,5-4-537,-1-1 0,6-6 372,-1-2 0,2-7 91,2-2 0,-5-3-280,-4 3 1,1-5 839,-5 2 0,3-4 0,-8-1 0</inkml:trace>
  <inkml:trace contextRef="#ctx0" brushRef="#br0" timeOffset="129">21263 8037 9900,'0'-7'963,"0"-4"0,5 9-400,4-2-382,2 3 0,4-3-367,5 0 1,3 0 157,10 4 1,0-5 27,4 1 0,11-5 0,3 2 0</inkml:trace>
  <inkml:trace contextRef="#ctx0" brushRef="#br0" timeOffset="130">22938 7875 7995,'-6'-6'749,"5"0"-441,-5 6 0,2-1 122,0-3 446,0 2-504,4-3 1,1 5-94,3 0-110,3 0 1,6 0-306,-1 0 1,4 1 138,1 3 0,1-1-112,-2 5 0,-2-1 88,3 1 0,-3 3-394,-2-2 1,0-2 185,1 1 1,-6 0-40,-3 5 0,-3-1 95,-1 0 0,-4-3 171,0-1 0,-10 0 221,2 5 0,-8-2-81,4-3 1,-2 3-13,1-3 1,4-2 73,-4-2-366,9 3 207,2-6-305,6 5 1,7-6-32,6 0 0,0 0-7,8 0 1,-2 0 204,2 0 1,1 0-43,-5 0 1,3 0 278,-3 0 1,-5 0-83,-3 0 1,-7 1 74,2 3 0,-2 3-10,-2 5 1,-10 2 138,-2 3 1,-5-4-66,1 4 1,2 1-128,-3-2 0,4 1-834,0-5 1,1-3 35,-1-1 728,6-5 0,-4 2 0,5-5 0</inkml:trace>
  <inkml:trace contextRef="#ctx0" brushRef="#br0" timeOffset="131">23558 7826 8964,'-8'0'2645,"-1"0"-1671,7 0-570,-4 0 0,0 7 216,-2 5-533,3 1-16,-12 10 1,9 2-415,-9 8 282,-2 8 1,0 5 77,-6 7 1,0-2-108,0 3 1,1-4-383,-1-5 1,5-8 40,4-8-1324,2-2 1206,7-14 1,3-2-610,8-11 0,3-9 1158,5-4 0,1-7 0,-1 0 0</inkml:trace>
  <inkml:trace contextRef="#ctx0" brushRef="#br0" timeOffset="132">23682 8000 12334,'-11'12'644,"3"0"0,-2 1-470,6-1 1,-6 5-131,2-1 0,-2 2-29,2-1 1,-2-4-57,6 4 0,0-3-273,4-2 252,0 1 0,0-1 49,0 0 1,7-3-119,5-1 0,1-5 148,3 1-258,4-3 109,-1-1 0,6 0 109,-1 0-1327,-4 0 862,9 0 0,-13-1-1460,9-3 919,-8 2 1029,1-9 0,-1 4 0,3-5 0</inkml:trace>
  <inkml:trace contextRef="#ctx0" brushRef="#br0" timeOffset="133">23818 8024 8003,'-7'0'3029,"-4"0"-2285,10 0-15,-10 0-259,10 0 1302,-5 6-1137,1 1 1,3 11 17,-2 2-483,3-2 0,-3 6-935,-1-4 0,1 8 533,4 1 0,0 1-1363,0-1 1,0-3 425,0 3 1169,0-3 0,0 5 0,0 0 0</inkml:trace>
  <inkml:trace contextRef="#ctx0" brushRef="#br0" timeOffset="134">24587 8124 7946,'-5'-7'299,"2"-3"299,-5 6-2092,5 0 580,-8-2 914,4 5 0,-5-5 0,-1 6 0</inkml:trace>
  <inkml:trace contextRef="#ctx0" brushRef="#br0" timeOffset="135">25059 7925 7996,'-8'0'0,"-1"0"944,7 0-577,-4 0 1,6 6 213,0 2-76,0-3-197,0 6 1,0-2 26,0 7-1236,0-2 674,0 9 1,1-5-1027,4 3 872,-4 2 1,6-9-187,-3 3 1,-1-3 93,5-2 473,0-5 0,5 4 0,-1-4 0</inkml:trace>
  <inkml:trace contextRef="#ctx0" brushRef="#br0" timeOffset="136">25456 7838 10666,'0'-5'1961,"0"5"1,-4 7-1372,0 9 1,-6 5-261,2 8 0,-9 8-82,-4 8 1,-2 9-436,-2 4 1,0 3-119,1 1 1,3-7-146,0-6 1,6-2-124,-2-9 0,5-5-1522,4-13 109,2-2 521,6-11 0,6-3 1465,2-8 0,3-8 0,2-8 0</inkml:trace>
  <inkml:trace contextRef="#ctx0" brushRef="#br0" timeOffset="137">25530 8124 7943,'7'-2'1700,"-3"-2"-943,-2 3 1,-1-5 92,3 6 1,-1 0-410,5 0 1,-4 2-219,5 2 0,-5 3-136,4 5 1,-5 0 97,1 1 1,-3-1-171,-1 1 1,0 0 95,0 4 1,0-3-60,0 2 1,0 2-179,0-1 0,-4-1-343,0-3 0,0-4 67,4 4 1,0-8 168,0 8 1,4-8-538,0 3 1,10-5 327,-2 1 1,5-2-1917,-1-2 2358,4 0 0,10-6 0,2-1 0</inkml:trace>
  <inkml:trace contextRef="#ctx0" brushRef="#br0" timeOffset="138">26461 8161 7934,'-13'0'0,"5"0"0,0 0 0,5 0 3599,-8-6-1130,10 5-1266,-5-5-1432,12 6 222,-5 0-1795,15 0 1363,-2 0 1,6 0-1876,-4 0 1490,-2 0 824,-2 0 0,1 0 0,-1 0 0</inkml:trace>
  <inkml:trace contextRef="#ctx0" brushRef="#br0" timeOffset="139">26436 8310 7934,'-8'0'0,"-1"0"415,1 0 0,0 1-29,-1 3 555,7-3 1,-2 5-362,8-6 0,3 0-1166,5 0 0,2 0 125,2 0 461,4 0 0,4 5 0,1 2 0</inkml:trace>
  <inkml:trace contextRef="#ctx0" brushRef="#br0" timeOffset="140">27267 7925 7961,'-7'-7'48,"2"2"0,5 3-213,0-2 1776,5 3-1028,2-5 1,3 6 84,2 0-716,-2 0 229,8 0 0,-6 0-616,0 0 318,1 6 0,-1-3-212,1 5 233,-6 0 201,4 5-379,-10-1 173,4 0 0,-9 1 50,0-1-102,-5 1 36,2-1 0,-6 0-8,1 1 68,-1-1 22,1 1 1,4-2-228,-1-3 36,7 3 106,-9-10 41,9 10 0,-3-8-7,5 5-130,5-5 80,-3 3 0,9-6-1,-3 0 159,3 0-99,1 5 1,-3-4-83,-1 4 541,0-4-132,-1-1 311,4 0-328,-9 0-1,3 0-57,-5 0-51,0 5 1,0-2 36,0 5-299,0-5 224,-5 8 1,2-8-198,-5 5 0,3-4-386,-3 5 0,4-2 224,-4 1-1170,-1 3 1443,3-4 0,-5 5 0,4 1 0</inkml:trace>
  <inkml:trace contextRef="#ctx0" brushRef="#br0" timeOffset="141">27862 7900 7991,'0'-7'2162,"0"2"-506,0 5-1012,0 0 1,-1 7 1318,-3 5-1342,-8 6 0,-8 12 484,-5 3-725,-5 9 0,-2 3-1215,-5 9 67,5-3 627,2 4 0,5-7-438,1-2-926,-1 2 1133,5-15 1,7 3 150,4-11-1045,7-6 688,-4-1 1,6-6-2414,0 1 2795,0-1 196,0-5 0,6-1 0,1-6 0</inkml:trace>
  <inkml:trace contextRef="#ctx0" brushRef="#br0" timeOffset="142">28272 8210 7991,'4'-19'1176,"0"3"1,0 2-33,-4 1-716,0 1 630,0 0-647,-5 5 1,-4-3-87,-7 6-99,2 0 0,-9 4-818,3 0 488,-10 0 0,4 5 114,-3 4-647,-3 2 509,12 1 0,-8 0 68,11 1-269,1-1 205,9 1 0,2 0-241,5 4 50,0-3 104,5 9 0,3-8 201,9 6 123,-3-6-196,9 8 160,-4-9-27,6 10 1,0-11-90,0 4 32,0 2-16,-6-5 1,-1 5 37,-6-2 1,-5-7 202,-3 2-230,-2-2 564,-13 2-362,-3-5 0,-11-2 345,0-5-308,0 0 1,1 0 57,-1 0-195,0-5 0,6-1-5,2-2 0,5-3-48,3 3 0,5-3 195,8-2-1861,3 1 1116,17-6 1,2 3 512,11-6 0,6 1 0,1-5 0</inkml:trace>
  <inkml:trace contextRef="#ctx0" brushRef="#br0" timeOffset="143">29202 4564 8133,'-7'-7'531,"2"2"-510,-1 5 204,5-6 26,-5 5-158,12-5 252,1 12-146,11-5 0,-3 10 7,6-3 1,-1 5 189,5 3 1,-4 0-386,-1 4-13,1 1 38,-2 9 1,-1-2-140,-5 5 60,-1 0-580,-5 10 536,-1-5 62,-12 10 1,-6 1 87,-9 4 40,-2 7-95,-2-9 1,1 4-48,4-6 17,2 1 34,11-6 0,1 3-26,6-6 194,6 6-146,6-8 1,12 9-95,5-3 97,5 9-1466,-2-3 1364,-14-21 1,1 1 86,13 20 1,-8 11-205,-7 0 0,-9 5 310,-5-30 1,-2 1 0,-2 0 0,-2 0-16,0 1 1,-2 0 0,-2 0 0,-1 1 93,0 3 0,-1 0 0,-1-3 1,0-1 842,1 2 1,1 1-1195,2-1 1,1 0 383,-1 0 0,1 0 0,3 0 0,1 0 214,-3 1 1,0-1-234,2-2 0,1-1-168,-2 5 1,1 0 0,1-3 0,2 0-239,-1 1 0,0 0 225,-1-1 1,2 0-306,1-2 0,1-1-1128,4 31 1165,-3-31 1,-1 0 0,4 27 170,-5-29 1,0 1-1737,-1 28 1235,2-27 0,0-1 558,-3 28 0,4 5 0,0-6 0,-1-1 0,-2-3 0</inkml:trace>
  <inkml:trace contextRef="#ctx0" brushRef="#br0" timeOffset="144">30554 6214 9498,'-6'-13'489,"-5"1"0,8 4 79,-6-1 65,7 6 11,-4-2 0,6 6-159,0 3 1,0 9 2,0 8 1,4 2-403,0 2 1,1 4 97,-5 0 1,1 0-664,3-5 1,-1 1 72,5 0 0,-4-4-697,5-1 1103,-1-4 0,4 1 0,1-4 0</inkml:trace>
  <inkml:trace contextRef="#ctx0" brushRef="#br0" timeOffset="145">17963 4390 10062,'-25'0'0,"2"0"228,2 0 1,3 0 1205,6 0-1114,-1 0-237,6 6 0,5-5 367,10 3 1,6-2-91,11-2 0,12 0-33,8 0 0,16 0-179,-25 0 1,2 0-1,7-2 1,1-2-560,5 0 0,2 0 1,4-1-1,3-1 523,3 0 1,2 0 0,-17 0 0,1 1 0,2-1-437,3 0 0,1 1 0,1 0 0,3-1 0,2 0 0,-1 1 299,5 1 1,0 0 0,0 0 0,-4 0-1,-1-1 1,1 1-288,1 0 0,0 0 1,0 0-1,-2 1 1,1 1-1,-2 0 134,-2 0 0,0 1 0,-1 0 0,-1 0 0,0 1 1,-1-1 75,-2 1 0,-1 0 0,-1 0 0,19 0 0,-2-1-230,-4-1 0,-1 0 1,-6 1-1,-1 1 186,-7-2 0,-1-1 0,-3 1 0,-1-1 129,-3 1 0,-1 0 1,24-4-688,-9 2 2031,-14 3-1467,-21-5 1,-20 6 1227,-20 0 1,-15 0-1561,-13 0 0,-13 6 306,25-2 1,-1 0 0,-1 1 0,-2 1-88,-2 0 0,-1 0 0,-2-1 0,-1-1 41,-3 0 0,0 0 0,-3 0 0,-1 0-57,-6 2 0,0 1 0,2-1 1,-1 0 268,-5 0 0,0 0 0,2-1 0,1 0 0,-4 0 0,-1 0 0</inkml:trace>
  <inkml:trace contextRef="#ctx0" brushRef="#br0" timeOffset="146">18583 4477 8516,'-47'0'-118,"1"0"1,-3 3 0,0 0 62,2-3 1,0 1-1379,0 2 1,0 0 1556,0 0 0,2-1 0,-24 0 285,11 2 1,13-3 488,11-1-547,10 0 471,6 0-83,11 0-400,1-5 0,17 3-262,6-2 1,12-1-75,8 0 1,7 0 141,10 1 1,11 1 109,-27-1 1,2 0-1,5 2 1,1 0-73,5-2 1,2-1 0,1 2 0,1-1-367,-2 1 1,1-2 0,5 0-1,2-1 216,0 2 0,2 0 0,-16 1 1,1-1-1,0 1 26,2 1 0,-1-1 0,1 0 0,3-2 0,-1 0 0,2 0-303,1 1 1,0 0 0,0-1 0,0 0-1,-1 0 1,1 0 345,2 1 1,0 0 0,-1 0 0,-3 0-1,0 0 1,-1-1 43,-1 1 1,-2 0 0,0 0 0,17-2 0,-2 0 99,-12-1 1,-1 1-247,-3 3 0,-1-1 0,0-1 0,-2 1 0,-5 1 0,-1 2 0,-4-2 0,0 1 0</inkml:trace>
  <inkml:trace contextRef="#ctx0" brushRef="#br0" timeOffset="147">29686 6152 8116,'-7'0'870,"-4"0"-454,10 0-30,-5 0-29,6 0 469,0 0-503,6 0 1,1 0-142,5 0-119,6 0 115,-4 0 1,9 0 56,-2 0-179,2 0 182,-3 0-1165,3 0 709,-9 5 1,5-4 156,-2 4-1557,-4-4 535,0-1 1083,-2 0 0,-4 5 0,5 2 0</inkml:trace>
  <inkml:trace contextRef="#ctx0" brushRef="#br0" timeOffset="148">29798 6028 8116,'0'-13'526,"-2"1"659,-2-1 428,3 6-753,-5 2-85,6 5 1088,0 0-926,0 5-350,6 8-33,-5 1-243,10 9 1,-9 0 154,2 6-993,-3 0 467,5 2 0,-5-5 130,3 3-2415,-2 2 2345,3-4 0,-4 9 0,5-5 0</inkml:trace>
  <inkml:trace contextRef="#ctx0" brushRef="#br0" timeOffset="149">19514 4738 8297,'-18'-11'0,"-2"-3"180,-4-11 1,-3 7 324,-2 6 1,-8 5-89,-8 7-96,-14 11-2466,-5 3 2186,24 0 1,0 2 10,3 0 1,-2 0 0,-6 3 0,-2 0 139,0 2 0,-1 0-134,-1 0 0,0 2-14,-6 4 1,0 1-1,4-2 1,1 0 143,-1 3 1,-1 0 30,-1 2 0,0 1-120,0 2 1,-1 1-1,1 1 1,-1 0-2,0 1 0,0 0 1,5-3-1,1 0 29,-2 3 1,0 0-1,2 2 1,1 1 230,-1 3 0,1 1 0,2-1 1,2 2-3,1 3 0,1-1-317,3-5 0,-1 0 12,-1 3 1,0 1 0,3-3 0,0 1 140,-1 3 0,1 1-121,2 1 1,1 0-21,0 0 1,1 1 0,6-5 0,3 0 140,0-2 1,2 0 45,5-1 0,0 0-134,-2 2 0,2-1 0,5 1 0,2-1 104,-3 1 1,1-1-252,6-2 1,1-1 40,-1 0 0,1 0 0,5-1 0,1 1-459,1-1 0,1 0 465,1 1 0,4-1 0,3-2 0,3-1-149,1-1 0,3 0 0,2-1 1,1 0 195,1-3 1,2 0 0,4 2 0,3 0-4,1 0 1,2 0 0,6 4-1,1 0-246,2-1 1,1-1-1,1 0 1,1 0 272,0-4 0,-1 0 0,2 0 0,0 0-33,2 0 1,1 0 0,6 2 0,1 1-6,1 2 0,0-1 0,-17-12 0,2 0 0,-2 0-20,1 0 1,-1 1 0,1-1 0,1 0 0,2 1-1,0-1-26,4 2 1,1 0 0,0 0 0,-2-3 0,0-1 0,1 0-119,4 1 1,1-2-1,0 0 1,0 0-1,-1 0 1,1 0 130,4 0 0,-1 1 0,2 0 1,2 0-1,1-1 0,1 1-47,2 0 0,0-1 1,-1 1-1,0-2 1,-1 0-1,1 1 19,2-1 0,0 1 0,0-2-449,-2 0 0,0 0 0,1-1 433,-12-4 0,1-1 0,0 0 0,0 0-62,-1 1 0,0-1 0,0 0 0,0 0 0,3-1 0,1 0 0,0-1 0,-1 2 113,0 0 0,0 0 0,0 1 0,0-1 0,1 1 0,0-1 1,0 1-1,1-1-23,-2 0 0,1 1 1,0-1-1,0 1 1,1-1-1,0 0 1,0 1-1,1-1 117,2 1 0,1-1 1,1 0-1,-1 1-89,2-1 0,0 1 0,0-1 0,0 0-1,-1 0 0,0-1 0,-1 0 0,1-1 60,3 1 0,0 0 1,0 0-1,0-1-32,-3 0 0,1-1 1,-1 0-1,2 0 0,1 1 1,1-1-1,0 0 1,0 1-41,1-1 0,0 0 0,0 1 0,1-1-62,0 0 1,1 1 0,0-1 0,-1 0 38,-2-1 0,-2 0 1,1 0-1,0 0 0,1 0 1,1-1-1,1 1 1,-2-1 55,-1 0 0,-1-1 0,0 0 1,0 0-81,0-1 0,-1 0 0,1 0 0,1-1 57,3 1 1,0 0 0,1-1 0,-1 0-1,-2-1 1,0 0 0,0 0 0,0-1-22,1 0 0,0 1 0,0-1 0,1-1 17,-2 1 1,-1 0 0,1-1 0,0 0-11,1-2 0,0 0 1,0-1-1,0 0 1,-1 0-1,0-1 1,0 0-1,0-1 59,2-1 1,0 0 0,1 0 0,-1-1-8,1 1 1,1-1 0,-1 0 0,-1 0-48,-1-1 0,-1-1 0,0 0 0,0 1 0,1-1 1,1 0-1,-1-1 0,0 0-31,-2 0 1,1-1 0,-1-1 0,-1 0 0,0 0 0,0 0 0,0 0 0,0-1 16,1-1 1,0 0 0,1-1-1,-2 0 1,-1 0 0,-1 0-1,0-1 1,0 0-38,0-1 0,0 0 0,0-1 0,0 0 0,-3 0 1,0 0-1,-1 0 0,0-1 37,-1 0 0,-1 0 0,-1-1 0,1 0-91,-1-1 1,0 0-1,1 0 1,-2 0 76,0 0 1,0 0 0,-1-1 0,0 0-1,1-1 1,-1 0 0,0-1 0,0-1-62,-3 2 1,0 0 0,-1-1-1,0-1 1,0 0 0,-1-1 0,-1-1-1,-1-1-118,13-6 0,-3-2 0,0 0 0,-1-1 0,0 0 0,-1-1 51,-1 1 1,0-2 0,-1 1 0,-1-2 0,-1 0-1,-1-1 66,-2 1 1,-1-1 0,-1 0 0,-2-1 0,-1 0 0,-1 0 198,-2 0 0,-1 0 0,-2-1 0,-2-1 0,-1 0 0,-1-1 80,0 1 0,-2-1 0,0-1 0,-1 0 0,-1-1 1,-1-1 8,-1 2 1,0 0-1,-2-1 1,-3 1-1,-2-1 1,-2 0-64,5-20 1,-4 0-1,-3 0 1,-2 0-1,-7 19 1,-2 0 0,0 0 0,0-20 0,-2 1 2,-5-1 0,-4 1 1,-3 1-1,-5-1 3,-4 0 0,-5 0 0,4 22 0,-2 0 0,-2 1-143,-4 0 0,-3 0 1,0 1-1,-2 0 1,0 1-1,-2 0 12,-2-1 1,-1 1 0,-2 0 0,-3 0 0,-2 1 0,-1 1 72,-2 0 1,-1 0 0,-1 1 0,-4 0 0,0 0 0,-3 0-89,12 8 1,-1-1 0,-1 1 0,-1 1 0,1 1-1,-1 1 1,0 0 0,-1 0-68,-2 0 1,-1 0-1,0 0 1,0 1-1,-2-1 1,-1 0-1,-1 1 1,1 0 77,-2-1 1,-1 1 0,0 1 0,-1-1 0,-3 0 0,0 0 0,-2 0-1,0 1-27,11 4 1,-1 1-1,0 0 1,0 1 0,-1 0-1,-11-4 1,-1 1 0,0 0-1,-1 1 32,11 3 0,0 2 1,0-1-1,-1 1 1,1 0-85,-2-1 0,1 0 0,-1 1 0,0-1 0,-1 1 82,-1 0 0,-1 1 0,1 0 1,-2 0-1,1 0 0,-4 0 1,0-2-1,0 2 0,-1-1 1,0 1-48,-2 0 0,-1 1 0,0 0 0,0 0 0,1 1 0,0-1 1,1 0-1,0 1 0,0 0 0,-1 0 48,10 3 0,0 0 1,0 1-1,-1-1 1,0 1-1,0 0 1,-1-1-1,-1 1 1,1 0-1,-1 0 0,0 0 1,0 1-50,-2 0 0,0 0 1,0 0-1,-1 1 1,0 0-1,1-1 1,-2 0-1,0 1 1,0-1-1,0 0 1,0 0-1,-1 0-12,0 1 1,0 0-1,0 0 1,0 0 0,-1 1-1,1-1-42,2 1 1,-1-1 0,0 1 0,1 0 0,-1 1 0,0-1 51,-3 1 0,1 1 0,-1 0 0,0 0 0,0 0 0,0 0 0,2 1 1,0-1-1,1 0 0,0 0 0,-1 1 0,0-1-23,-1 1 0,-1 0 0,1 0 0,-1 1 1,0-1-1,1 1 0,-1 0 0,0 0 1,1 0-1,-1 0 0,0 0 0,0 1-48,-1 0 1,-1 0 0,0 0 0,0 1 0,1-1 0,-1 1 0,3-1-1,1 1 1,0 0 0,-1 0 0,1-1 0,0 1-152,0 0 1,0 0-1,-1 0 1,1-1-1,0 2 1,0-1-1,0 1 1,1 1-1,-1 0 1,0 0 0,1 0-1,-1 0 120,0 1 1,0-1-1,0 1 1,-1-1-1,1 1 1,0 1-1,-1 0 1,0 0 0,0 1-1,0 0 1,1 0-1,-1 1-30,0 0 1,1-1 0,0 2 0,-1-1-1,1 1 1,1-1 0,1 0 0,0 1 0,1-1-1,0 1 1,0 0 0,-1 0 168,1 1 0,1 0 0,-1 0 0,0 1 0,1-1 0,-1 1 0</inkml:trace>
  <inkml:trace contextRef="#ctx0" brushRef="#br0" timeOffset="150">26796 11299 8195,'-13'-6'2272,"1"5"-2769,5-10 351,1 9 1353,6-3-784,6 5 1,5 0 145,5 0 641,7 0-724,1 0 0,3 0-185,1 0 1,0 0-392,1 0 0,-4 0-1299,0 0 1026,-1 0 0,-6 1-796,3 3 847,2-2 0,-9 3 81,3-5-1988,-3 0 1022,-2 0 1197,-5-5 0,4-2 0,-4-6 0</inkml:trace>
  <inkml:trace contextRef="#ctx0" brushRef="#br0" timeOffset="151">26969 11162 8195,'-12'0'1183,"5"0"-229,1 0 737,6 0-843,0 6-391,0 1 0,0 5 225,0 0-498,0 6 1,0-3-714,0 6 463,0 0 1,0 4-70,0-1 0,5 1-96,-1 0 0,4-2 238,-4-2-2567,6 2 1136,-3-9 1424,5-1 0,6-2 0,1-4 0</inkml:trace>
  <inkml:trace contextRef="#ctx0" brushRef="#br0" timeOffset="152">27341 11249 8195,'0'7'2735,"0"-2"-1571,0 1-662,0 1 0,-1 5 212,-3 1-257,3-1-152,-5 6 1,6-3 94,0 6-411,-5-6 66,3 8 1,-3-9-582,5 3 397,0-4 163,0 0-672,0-6 410,0-2 56,0-5-451,0-11 377,0 3 0,0-16-176,0 4 561,5-4-265,-3 0 0,7-1-4,-5 0 0,5 0 22,-5 0 1,5 6 579,0 3-165,-4 2-158,6 1-312,-4 1 82,5 0 0,5 3 117,0 1-1626,5 5 1050,-9-2 1,11 6 539,-4 3 0,4 3 0,1 6 0</inkml:trace>
  <inkml:trace contextRef="#ctx0" brushRef="#br0" timeOffset="153">28421 11274 8195,'-18'0'0,"10"0"0,-9 0 1250,16-6-191,-5 5-314,6-5-64,6 6-334,0 0 0,8 0-246,3 0-75,2 6 1,6-5-1168,0 5 871,-6-6 1,3 1 284,-5 3-2088,5-2 784,-9 3 1289,11-5 0,-5 0 0,6 0 0</inkml:trace>
  <inkml:trace contextRef="#ctx0" brushRef="#br0" timeOffset="154">28582 11150 8101,'-7'0'-30,"-4"0"0,6 5 1928,-4 3-839,-2-2-524,10 11 0,-6-8 295,3 12-371,2 0-230,-3 9-1492,5-4 943,0 10 1,0-10-370,0 3 1,0 1-1902,0-1 2590,0-5 0,11-6 0,3-6 0</inkml:trace>
  <inkml:trace contextRef="#ctx0" brushRef="#br0" timeOffset="155">29053 10951 8001,'-7'-7'3837,"2"2"-2994,5 5 1556,0 5-1568,-6 2 1,5 11-300,-3 3 1,-3 4-251,-1 4 1,-3 2-780,-2 7 291,1-1-408,-6 0 362,4 0 270,-9 6 1,9-2 201,-3 1-1122,9-1 649,3-15 0,5 7 58,0-8-837,0 2 629,5-13 1,3 3-903,9-9 629,-3-2 300,9-6 1,-3-2-607,4-2 191,1-3 272,0-11 0,-2 3-711,-2-6 1230,3-5 0,-11 0 0,5-4 0</inkml:trace>
  <inkml:trace contextRef="#ctx0" brushRef="#br0" timeOffset="156">28718 11237 8001,'9'0'153,"-1"0"-76,0 0 0,6 0 222,3 0-1,7 0-229,8 0 0,11-2-736,2-2 302,9 3-33,-3-10 0,10 4 1,-5-6-1</inkml:trace>
  <inkml:trace contextRef="#ctx0" brushRef="#br0" timeOffset="157">24277 9971 8065,'13'-31'215,"-6"0"1,2 5-216,-5-3-264,1 3 114,-5-4 0,-13 4 41,-8-3 958,-13 3-1129,-16-5 0,-9 8 484,25 12 1,-2 1-1056,-4 0 0,-2 2 976,-6 4 1,-3 1 0,-3 1 0,-1 0 106,-4 3 1,-2 2-116,-1 5 0,-1 2 1,-3 3-1,1 2-129,1 4 1,0 3 0,-1 2-1,0 3 53,22-7 1,0 1-1,1 0 1,0 1 0,1 0-1,0 2 75,-16 12 0,2 2 0,4-3 0,2 0 63,8 0 1,3 1 0,2-2-1,2 2-194,5 1 1,4 0 0,3-1 0,4 0 208,-2 30 0,22-7-177,27-13 1,-4-23 0,5-2 11,10 1 0,3-3 0,3-1 1,2-3-244,4 3 1,3-3 0,7-2 0,2-2 264,-17-4 0,1 0 0,1 0 0,5-2 0,0-1 0,1 0-85,5 1 1,1-1 0,0 0 0,0-1 0,0-1 0,2 0 215,4-2 0,0 0 0,1 0 0,0-2 1,-1 0-1,1-1-70,-16 0 0,1 1 1,0-2-1,0 0 0,16-3 1,0-1-1,0-1-271,0-3 0,1 0 0,-3-2 0,-7 1 1,-3-2-1,0-1 45,-2-1 0,-1 0 1,-2-3-1,-6 2 1,-1-2-1,-2-1-224,19-12 1,-4-4-1,-5-1 1,-4-3 91,-1-5 0,-5-3 0,-11 5 0,-5-1 173,-6-2 0,-5-1 1,-6 3-1,-4 1 107,-6 3 0,-5 0 1,-5 2-1,-6 2-172,-6 0 0,-5 4 0,-6 2 0,-5 4 665,-7-1 0,-5 2 1,-7 2-1,-3 4-281,15 8 1,-3 1 0,0 1 0,-1-1 0,-1 1 0,-1 1 73,-2 0 0,-1 0 0,0 2 0,2 0 0,1 1 0,0 0-116,-4-1 1,-1 2 0,1 0 0,3 1-1,0 2 1,0 0-565,0 0 1,-1 0-1,1 2 1,-19 1-1,2 2-110,-1 0 1,3 2 0,13 2-1,3 1-176,7-1 1,2 3 0,7 2 0,3 2 645,-17 11 0,6 6 0,10-2 0,3 0 0</inkml:trace>
  <inkml:trace contextRef="#ctx0" brushRef="#br0" timeOffset="158">20754 14610 12581,'25'-6'-381,"0"5"178,5-4 1,-1 5-28,8 0 0,3 0 129,10 0 1,1 0-620,3 0-1522,2 0 2238,12 0 1,-32 0 0,2 0-1,3 0 1,-1 0 0</inkml:trace>
  <inkml:trace contextRef="#ctx0" brushRef="#br0" timeOffset="159">22491 14461 14475,'12'0'-659,"5"-4"891,-1 0 1,8 0 184,1 4-186,5-6-143,7 5 1,7-5 41,6 6 0,5 0 25,7 0-479,6 0 1,-32 0 0,2 0 0,3 0-1,-1 0 1</inkml:trace>
  <inkml:trace contextRef="#ctx0" brushRef="#br0" timeOffset="160">25505 13866 8504,'0'-32'0,"0"-2"0,0 5 0,-1-4 0,-3 4 0,-10 1 0,-11 7 1384,-10 9-1344,-21 7 1,22 5-1,-2 2 131,-6 2 1,-3 1-1205,-6 3 1,-1 3 1110,1 6 1,0 3-1,-7 1 1,-1 2-37,3 1 0,0 2 46,-3 1 1,1 1 21,1-1 1,1 2 255,-1 4 0,4 2-190,10-4 0,3 1 0,3 2 0,4 1 45,8-2 0,4 0-572,1-1 0,3 0 551,-2 35 0,9-5 146,14 0-671,14-5 295,25-2 0,-16-30 0,4 0 15,4 0 1,4-1 0,5-1-1,3-3 76,3 0 0,3-3 0,8-3 1,2-3-287,3-4 0,1-2-463,-18-2 0,0 0 0,2-2 659,2 0 0,1-1 1,0-1-548,-1-2 0,-1-1 1,1 0 518,3 1 0,-1-1 0,0-3 0,-5-3 0,-1-2 0,1-1-45,0 0 0,0-1 0,-1-1-30,-3-1 1,0-2 0,-1 0 109,3-2 0,0-1 0,-3 0 0,10-10 0,-2-2-224,-2 1 1,-3-2 123,-9 0 0,-4-1 312,-5 5 0,-5-3 1,-7-3-1,-5-2-269,-3 0 1,-4 1 0,-11-30 34,-5 33 1,-5 2 0,-9 2-1,-6 4 124,-7 4 0,-4 3 413,-6 0 1,-2 2-544,-3 3 1,-2 3 0,-2 3 0,-1 3-133,-1 0 1,0 1 163,2 2 0,-1 2-186,-2-1 0,1 2 1,7-1-1,0 1 204,1 1 0,1 0 0,3 0 0,0 0 0,-2 4 0,1 1 0,-1 0 0,0 1 0</inkml:trace>
  <inkml:trace contextRef="#ctx0" brushRef="#br0" timeOffset="161">30517 10877 8125,'0'-18'0,"0"4"20,0-2 0,0 2-167,0 1 0,0 1 1675,0 0-568,6-1-537,-5-5 1,5 9 491,-6-4-630,-6 4 0,-2-2-44,-9 2 1,4 0 117,-4 5-395,-2-1 230,5 11 0,-10 2-303,4 9 0,0-2 128,0 6 1,5-1-146,-2 5 0,3 0 33,2 0-161,5-1 160,2-4 1,5-2 18,0-6-193,0 0 150,0-5 0,5 3-26,3-6 0,5 0-89,3-4 0,2-5-227,3-4 0,2-2 0,-2-1 0,-2 4 153,2 0 1,-6 1 255,2-2 1,-4 0 529,0 5-467,-1-1 457,-5 5 68,4 0 1,-5 2-256,2 2 0,-3 3 154,-5 5 1,-4 5 328,0-1-367,-5 6-80,7-8 0,-9 8-677,3-5 1,1 3-222,-1-3 0,5 4-1687,-1-5 1625,-3 1 642,6-5 0,-5 1 0,6-1 0</inkml:trace>
  <inkml:trace contextRef="#ctx0" brushRef="#br0" timeOffset="162">30889 10740 8150,'0'-8'1053,"0"0"1530,0 5-1607,-5-2 0,-2 12 325,-5 5 1,-2 11-469,-3 10-6,3 9-574,-14 7 0,5 8 94,-10 5 1,0 0-419,15-31 0,-1 0 0,-14 27 96,0 0 1,7-7 41,1-2-500,0-5-183,11-12 0,1-3-1111,4-8-1893,7-3 2262,-4-12 0,12 0 1358,2-6 0,8-11 0,4-3 0</inkml:trace>
  <inkml:trace contextRef="#ctx0" brushRef="#br0" timeOffset="163">30840 11187 8140,'0'-7'2023,"0"-4"-713,0 10-524,0-5 0,0 12-119,0 2 0,0 3-191,0 1 1,0 6-363,0 3 0,-2 2-348,-2 2 0,3 0-473,-3 0 1,2 0 332,2-1 1,2 1-1177,2 0 1550,3-6 0,5-1 0,1-5 0</inkml:trace>
  <inkml:trace contextRef="#ctx0" brushRef="#br0" timeOffset="164">31113 11137 8128,'0'-12'895,"0"0"1,0 3-283,0 1 0,0 4 924,0-4-251,0 5 273,0-3-1150,-6 17 0,3 3-170,-5 11 1,0 4 4,-5 0 0,5 5-121,0-1 0,1-2-502,-1-2 1,2 1 338,6-1 0,0-2-695,0-6 0,6-3 108,2-6 1,9-1-109,3-2 1,0-5 166,0-8 1,1-5-134,4-7 1,-6-3 304,-2-6 1,-4 0 183,0 0 0,-6 4 137,-3 1 1,-4 5-140,-4-2 0,-5 7 546,-7 2 0,1 5-143,-6-1 1,2 4 14,-2 4 1,-1-1-459,5 5 0,1-3 254,3 3 0,1 0 0,0 5 0</inkml:trace>
  <inkml:trace contextRef="#ctx0" brushRef="#br0" timeOffset="165">31410 11175 8066,'0'-7'3686,"0"-4"-4603,0 9 917,0-3 0,6 5 0,1 0 0</inkml:trace>
  <inkml:trace contextRef="#ctx0" brushRef="#br0" timeOffset="166">31820 10691 8032,'-6'-7'2212,"5"0"68,-3 3-862,2 3 1,2-4-756,0 10 1,-4 3-33,0 8 1,-1 4-191,0 4 0,4 5-8,-3 0 1,-2 6-696,2-2 1,-4 1 231,4-1 0,0 2-1411,4-6 1,0 0 14,0-5 1,0-4-2556,0-4 3981,0-2 0,11-1 0,3-1 0</inkml:trace>
  <inkml:trace contextRef="#ctx0" brushRef="#br0" timeOffset="167">32204 10728 8032,'-5'-7'2663,"3"2"1,-9 6-1123,3 3 0,-3 4-422,-1 9 0,-2 8-64,-3 8 1,-3 8-632,-9 5 1,-3 7-490,-5 5 1,18-28 0,1 1-20,-1 0 0,0 0 0,-16 25-487,2-2 1,4-4-123,8-5 0,-1 1 597,5-9 0,2-3-2098,7-9 0,2-6-73,6-2 2267,0-9 0,6-2 0,1-6 0</inkml:trace>
  <inkml:trace contextRef="#ctx0" brushRef="#br0" timeOffset="168">32031 11162 8094,'0'-12'734,"0"5"-558,5-4 1,2 8 1363,5-5 0,1 1-699,-1-1 0,5 2-313,-1 6 0,6 0-312,-1 0 0,-3 0-342,-1 0 0,-4 1 38,0 4 0,-6 3-153,-3 8 1,-4-2 48,-4 3 1,-3 2-220,-6 2 0,-5-2-260,-2 2 1,0-2 245,0 2 0,5-3 26,-2-6 1,3 2 114,2 2 1,1-6-110,3 2 333,2-8 0,13 6 241,5-6 0,6 0-183,7-4 0,0 0 93,0 0 0,0 0 407,-1 0 1,-4 0-193,-4 0 1,-8 2 95,-3 2 1,-4 4-114,-1 9 1,-6-2-75,-2 5 1,-7-3-140,-2 4 1,-5-5-222,2 5 1,0-6 259,0 2-115,5-4 0,-3 0 0,5-1 0</inkml:trace>
  <inkml:trace contextRef="#ctx0" brushRef="#br0" timeOffset="169">32502 11150 8109,'8'0'667,"1"0"0,-4-4-300,8-1 1,-4 1 418,8 4 0,2 0-769,2 0 0,2 0 3,2 0 1,-4 0-21,-1 0 0,1 0 0,4 0 0</inkml:trace>
  <inkml:trace contextRef="#ctx0" brushRef="#br0" timeOffset="170">32490 11323 8103,'0'7'264,"0"-1"1,5-6 56,3 0 0,10-6 557,7-2 0,7-3-611,9-1 1,9-6-268,8-3 0,2-2 0,2-2 0</inkml:trace>
  <inkml:trace contextRef="#ctx0" brushRef="#br0" timeOffset="171">33060 10616 7942,'-12'-6'391,"0"-4"159,-1 6 1,1-2-106,-1 2 368,6 3-515,2-5-105,5 6 1,7 0-98,5 0 1,2 0 28,7 0 1,-1 0-174,5 0 1,0 0 2,0 0 1,-2 0-226,-2 0 1,-2 4 46,-2 0 0,-8 5 68,4-5 1,-9 6 8,0-2 1,-4 3 107,-4 1 1,-4 2 37,-9 3 0,-1-4-65,-3 4 1,-1-3 14,6-2 1,-1 0-39,5 1 0,4-1-111,-1 1 0,7-5 114,-2 0 1,4-4 18,4 5 0,4-7 138,8 2 1,-2 2-93,3-2 0,1 0 273,-2-4 30,1 6 36,-5 1-150,-5 5 0,-3 0 80,-8 1 0,-3-1-294,-5 1 1,-1-1 85,1 0 0,0 1-644,-1-1 1,5-1-30,0-2 0,3 2 632,-3-3 0,5 3 0,-2 1 0</inkml:trace>
  <inkml:trace contextRef="#ctx0" brushRef="#br0" timeOffset="172">33569 10666 7942,'0'-12'0,"0"3"2068,0 1-1663,0 5 1,-6 5 1251,-2 10 0,-4 13-773,-5 12 1,2 7-486,-6 10 1,-3 8-472,10-27 1,-1 0 0,-4 2 0,-1 1 182,2 1 0,-1 0 0,-1-3 0,0-2-100,1 2 1,1-1 0,0-3 0,0-1 104,-15 27 1,-2-3-982,6-5 1,2-8-82,6-4 0,5-8-727,7-9 0,2-5 1673,3-8 0,8 4 0,-2-6 0</inkml:trace>
  <inkml:trace contextRef="#ctx0" brushRef="#br0" timeOffset="173">33457 11286 7942,'-12'7'0,"-1"4"1634,1-3 1,0 9-806,-1 4 0,5 2-574,0 2 1,-1 5-58,-3 3 1,5-1-85,3 1 0,3-6-189,1 2 0,0-4-431,0-4 0,0-3-869,0-6 1,5-5 215,3-3 1159,3-2 0,7-13 0,2-3 0</inkml:trace>
  <inkml:trace contextRef="#ctx0" brushRef="#br0" timeOffset="174">33631 11286 7942,'-12'32'0,"-1"-3"0,2 1 847,3-1 1,2 0 1154,6-4 1,6-5-1860,2 1 1,7-10-144,2 2 0,10-4 0,0 4 0</inkml:trace>
  <inkml:trace contextRef="#ctx0" brushRef="#br0" timeOffset="175">33705 11385 7942,'-31'2'-494,"2"2"0,-2 7 494,2 5 0,1 6 0,3-2 0</inkml:trace>
  <inkml:trace contextRef="#ctx0" brushRef="#br0" timeOffset="176">33060 11968 7942,'-7'0'226,"2"0"-648,5 0 0,8 0 1895,9 0 1,9-7-667,15-5 1,5-6-546,8-7 1,6-1-724,-27 12 0,0-1 0,3 2 1,-1-1 460,-2-3 0,0 0 0,3 1 0,-1-1 0,0-1 0,-1-1 0</inkml:trace>
  <inkml:trace contextRef="#ctx0" brushRef="#br0" timeOffset="177">27044 5705 8043,'-13'7'728,"1"3"643,-1-6-1132,7 0-341,0 1-87,17-3 1,4 7 710,14-4 1,11-1 1117,14-4 1,9 0-1597,-24 0 1,1 0 0,7-5-1,2-1 130,4-2 0,2-1 1,7 0-1,3 0-692,2-1 0,2 0 0,-22 3 0,1 0 0,1 0-106,2-1 1,2-1 0,0 1 623,1 0 0,0-1 0,0 1 0,2 1 0,0 0 0,0 1 0,2-1 0</inkml:trace>
  <inkml:trace contextRef="#ctx0" brushRef="#br0" timeOffset="178">26920 12005 8304,'-18'0'0,"4"-1"2151,-3-3-581,9 3-1180,-3-5-133,10 6 0,-5 0 466,6 0-356,6 0 0,6 0-103,9 0 0,2 4-216,2 0 1,4 0 253,0-4-1718,5 0 1083,-7 0 1,7 0-1958,-5 0 1201,5 0 275,-7 0 814,3-5 0,-5-2 0,0-5 0</inkml:trace>
  <inkml:trace contextRef="#ctx0" brushRef="#br0" timeOffset="179">27069 11807 8304,'-7'6'1090,"1"-5"0,6 10-325,0-3 36,0 3-405,0 2 1,0 5 124,0 2-461,0 4 2,0 6 1,4-4 194,0 3 0,5-3-311,-5-1 1,5 0-409,0 0 0,-2-6 462,1-2 0,6-4 0,5 0 0</inkml:trace>
  <inkml:trace contextRef="#ctx0" brushRef="#br0" timeOffset="180">27453 12092 8304,'0'7'587,"0"4"796,0-4-859,0 5 1,0-3-309,0-1-262,0-5 255,0 8 0,0-8-259,0 5 44,0-5-200,0 2 7,0-5 1,0-5 257,0-4-73,6-2 78,-5-7 0,9-1 84,-6-6 519,0 0-412,1 1 0,-2 3-253,5 0 120,-5 1-8,8 0 1,-5-2-160,2 6-21,3-6 196,-4 13-1674,5-7 1073,1 15 1,3-5 470,1 6 0,5 0 0,-3 0 0</inkml:trace>
  <inkml:trace contextRef="#ctx0" brushRef="#br0" timeOffset="181">28433 12005 7979,'-7'-6'-23,"2"-5"-448,5 9 239,0-3 0,5 5 55,3 0 1,5-4 50,3-1 1,4 1-237,5 4 362,-1 0 0,7-5 0,0-2 0</inkml:trace>
  <inkml:trace contextRef="#ctx0" brushRef="#br0" timeOffset="182">29016 11720 7982,'2'-8'0,"2"0"1464,-3 5-297,5-3-520,-6 1 712,0 4-836,0-5 0,0 7 242,0 4-309,0 1-241,0 7 1,-2 6 41,-2 6 1,-3 5 107,-5 7-655,-1 1 266,1-1 0,1 1-19,3 4 0,1-4-181,3 4 1,2-5-11,-2-4 0,4-3-217,4-5 1,3-6-972,6-2 679,4-9 433,-3-2 1,10-8-1547,-4-2 913,4-3 303,1-11 640,-1-1 0,1-6 0,0 0 0</inkml:trace>
  <inkml:trace contextRef="#ctx0" brushRef="#br0" timeOffset="183">28855 11906 8072,'5'-7'-575,"4"3"0,7 3 1442,5 1-368,2-6-258,8 5-528,0-5-456,7 6 743,-7 6 0,5 1 0,-4 5 0</inkml:trace>
  <inkml:trace contextRef="#ctx0" brushRef="#br0" timeOffset="184">26858 12688 8027,'8'-9'0,"0"1"655,-5 5-324,13-2 1,-7 1 175,7 0-1780,4-1 681,-1 5 592,0-5 0,5 4 0,-5-5 0</inkml:trace>
  <inkml:trace contextRef="#ctx0" brushRef="#br0" timeOffset="185">27465 12613 8027,'-1'8'0,"-3"1"0,3 3 0,-4 5 922,4 5-534,1-9 1,-4 10 57,0-7 1,0 6-42,4-1 0,0-3-61,0-2-495,0-2 166,0-2-364,0-5 256,5-1 0,-3-6-253,3-6 248,-5-6 0,1-7 4,4-6 1,-4-4 0,3 0 0,2-6-147,-2 2 54,5 3 45,-2 0 1,6 5 25,-1 0-110,1 6 96,-1-5 0,2 11-673,2-4 361,-2 3 123,9 7 318,-3-4 0,5 10 0,-1-4 0</inkml:trace>
  <inkml:trace contextRef="#ctx0" brushRef="#br0" timeOffset="186">28669 12489 8027,'0'-12'587,"0"5"647,0 1-262,0 6-235,0 0 1,0 7 146,0 6 0,0 5-473,0 6 0,0 3 63,0 1-544,0 4 130,0 0 0,0 2 210,0-5-1240,0 6 796,0-9 0,0 4 218,0-5-1470,0 0 961,0 0 1,0-6-2097,0-3 788,0-7 1773,-6-4 0,-1-5 0,-5 0 0</inkml:trace>
  <inkml:trace contextRef="#ctx0" brushRef="#br0" timeOffset="187">28495 12750 8027,'-12'-6'891,"5"-1"-1065,1 0 0,8 0-4,2 3 1914,8 3-1111,8-10 0,4 10 82,1-4-2519,5 4 904,-3 1 908,9-6 0,-5 5 0,6-4 0</inkml:trace>
  <inkml:trace contextRef="#ctx0" brushRef="#br0" timeOffset="188">29140 12514 8019,'-7'0'2063,"2"0"-546,-1 0 723,5 0-1537,-5 0-180,6 5 306,0 8-470,0 1 0,5 8 209,-1-6-535,5 6 69,-7-2 1,7 9-1122,-5-1 567,1 1 410,0-4 1,1-4-1876,2 0 995,3-6 155,-10 8 0,9-13-449,-6 2 1,4-6 333,-3 2-24,-1-5 139,1 2 170,-3-5 597,3-5 0,-10-2 0,-2-6 0</inkml:trace>
  <inkml:trace contextRef="#ctx0" brushRef="#br0" timeOffset="189">29066 12774 8019,'-20'0'0,"4"0"-224,8 0-1,-3 0 225,9 0 513,-3 0-263,16-5 1,0 4-413,14-4 31,-3 4 131,14-5 0,1 0 0,7-7 0</inkml:trace>
  <inkml:trace contextRef="#ctx0" brushRef="#br0" timeOffset="190">27056 13308 10459,'0'-7'1405,"1"1"-1175,4 6 1,2 2 115,5 2-1420,6-3 863,1 5 0,10-5 211,0 3 0,5-2 0,-2 3 0</inkml:trace>
  <inkml:trace contextRef="#ctx0" brushRef="#br0" timeOffset="191">27614 13357 8037,'0'7'0,"0"4"0,0-4 1275,0 6-776,0-1 0,0 0 425,0 1-555,0-1 1,2 5-241,2-1 1,-3-3-252,3-5 0,-1-1 290,1 1-662,-2-2 366,3-6-235,-5 0 288,0-6-52,0-6 0,0-8-294,0-4 192,0-7 1,0 5 479,0-4-175,6 5 1,-5 0-131,3 0 1,3 6-2,1 2 0,3 2 64,2-1-936,-1 8 613,6-9 0,-3 16 314,6-4 0,5 4 0,6 1 0</inkml:trace>
  <inkml:trace contextRef="#ctx0" brushRef="#br0" timeOffset="192">28458 13494 7834,'-12'0'693,"5"0"378,1 0-324,1-6-100,3 5-318,-3-10 0,10 9-151,3-2-113,4-3 25,5 6 1,-1-4-1147,4 5 544,1 0 366,-2 0-1765,5 0 938,-5 0 973,6 0 0,0-6 0,-1-1 0</inkml:trace>
  <inkml:trace contextRef="#ctx0" brushRef="#br0" timeOffset="193">29066 13159 8037,'0'-13'0,"1"1"1834,3 0-745,-2 5-109,3-4-458,-5 9 0,4 2-8,0 9 1,1 7 206,-5 5 0,0 4-58,0 4-520,0-3 44,0 10 0,0-7-528,0 8 1,0-8 277,0 4 1,0-6 346,0-2 1,4 0 90,0 0-1560,6-6 831,-4-1 0,7-7-264,-1-3 1,2-2-462,3-6 1,-2-7 328,5-6-902,-4 1 1020,1-11 0,-6 3 165,-2-4 0,-4 0 467,-5 3 0,-11-2 0,-3 4 0</inkml:trace>
  <inkml:trace contextRef="#ctx0" brushRef="#br0" timeOffset="194">29066 13345 8037,'-13'0'0,"1"0"1773,5 0-771,2 0-619,16 0 1,-2 0-683,12 0 160,5-6 185,0 5-131,10-4 1,-4-1-1,5-1 1</inkml:trace>
  <inkml:trace contextRef="#ctx0" brushRef="#br0" timeOffset="195">33246 12353 7990,'-6'-24'0,"1"4"0,4-4 0,7 12 0,2-1 0,3 7 0,1 6 0,1 0 0,-1 5 0,0 7 0,1 8 0</inkml:trace>
  <inkml:trace contextRef="#ctx0" brushRef="#br0" timeOffset="196">33308 12762 7990,'-17'12'0,"4"1"0,1-1 0,6 2 0,10 3 0,3-4 0,6 5 0</inkml:trace>
  <inkml:trace contextRef="#ctx0" brushRef="#br0" timeOffset="197">33296 13308 7990,'-7'12'0,"2"1"0,5-1 0</inkml:trace>
  <inkml:trace contextRef="#ctx0" brushRef="#br0" timeOffset="198">2233 15714 2563,'19'59'-7,"-1"1"1,1-1 0,0 1 0,0-1 0,0-3 0,1-2 0,0 0 0,1 0-1,-1-1 1,4 9 0,1 0 0,-1-1 0,1-1-143,-1-5 0,1-1 0,0-2 0,2-1 0,9 10 0,2-2 0,2-3-331,1-4 0,2-3 0,1-1 480,0-2 0,0-1 0,2-3 0,-1-6 0,0-3 0,2-2 0,-1-3 0,1-3 0,2-3 0,-2-4 0,0-3 0,2-3 0,0-3 0,1-2 0,0-2 0,-2-1 0,-1-1 0,1-3 0,3-7 0,0-4 0,0-2 48,1-1 0,-1-2 0,-1-3 1,-1-4-1,-1-3 0,0-3-6,1-1 0,-1-4 0,0-1 0,-1-3 1,0-2-1,-1-2-1,3-4 0,0-2 1,-2-2-1,-12 10 0,0 0 1,-2-2-1,0 0-19,1-4 1,-2-1 0,-1-2 0,1 1 0,-1-3 0,0 0 0,-1 0 0,0-2-47,0-1 1,-1-2 0,0 0-1,-1-1 1,0-3 0,0-2 0,-1 0-1,-1-1 58,-1-2 1,-1 0 0,-1-2 0,0 0 0,-3 9 0,0-1 0,-1 0 0,1-1 0,-1-1-48,1-2 1,-1-1 0,0-1 0,0 0 0,-1 0 0,-1 0 0,0 0 0,-1-1 0,0 0 0,-1 0-5,-2 8 0,0 0 0,0-1 0,-1 0 0,0 1 0,0-1 0,-2 0 0,1 0 0,-1 0 0,-1 0 0,0-1 0,0 0-51,-1-2 0,0 0 0,0-1 0,-1 0 0,0 0 0,0 0 0,0-1 0,-1 0 0,1-1 0,-1 0 0,-1 1 0,0-1 68,-1-2 0,0 0 0,0 0 0,-1 0 0,0 0 0,0 1 0,-1 1 0,0 1 0,0 1 0,0-1 0,0 0 0,-1 1 0,-1-2 0,1 1 0,-1 0 0,0 0 0,0 0 0,-1 0 0,-1 1 0,0 0 0,-1 1 0,-1-1 0,1 0 0,-1 1 0,-1 0 0,1-1 0,-1 1 0,-1 0 0,0 0 0,-1 1 0,-1 0 0,0 0 0,-1 0 0,-1 0 0,0 1 0,-1 0 0,0 1 0,0-1 0,-1 1 0,-1 1 0,0 0 0,-1 1 0,-2-8 0,-1 1 0,0 1 0,-1 1 0,-1 0 0,0 1 0,-2 1 0,0 0 0,0 1 0,0 1 0,1 4 0,-1 1 0,1 1 0,-1 0 0,-1 0 0,-4-10 0,-1 0 0,-2 2 0,0 0 0,-1 4 0,-2 0 0,0 2 0,-2 1 35,-2 2 0,-1 0 1,-1 2-1,0 2 1,2 4-1,0 1 1,-1 1-1,-2 3 14,0 1 0,0 2 0,-2 2 1,-1 1-1,-13-5 0,-2 2 1,-1 3-30,-1 1 0,-1 4 0,-2 2 1,-4 3-1,-1 3 0,0 2-32,-1 2 1,1 3 0,-1 2 0,2 3 0,-1 3 0,0 2 21,-2 4 0,0 2 0,0 3 0,2 4 0,-1 3 0,1 2-68,15-2 0,0 2 0,0 1 1,1 2-1,0 2 0,0 2 0,0 1 1,1 2 22,1 2 0,0 1 0,0 2 0,2 1 0,2 0 0,0 1 0,2 1 0,1 2 35,0 3 0,1 2 0,1 1 0,2 1 0,1 2 0,1 2 0,2 1 0,0 1 0,0 3 0,2 1 0,0 1 0,2 2 0,1 3 0,1 2 0,2 0 0,0 1 0,0 0 0,2 0 0</inkml:trace>
  <inkml:trace contextRef="#ctx0" brushRef="#br0" timeOffset="199">15159 9339 5835,'-35'58'178,"-1"0"1,0 1 0,0-1 0,8-9 0,0-1 0,1 2 0,0 0 0,1 2 0,-2 5 0,1 2 0,0 1 0,1 0 0,0 1-391,0 1 1,0 1-1,0 1 1,1 0 0,0 1 141,3-9 1,0 1 0,0 1 0,1 0 0,0 0 0,0 1 10,1 1 0,1 0 0,0 1 0,1 1 0,-1-1 1,1 1-1,0 2 0,0 1 0,1 0 0,0 0 1,0 1-1,1-1 168,0 2 0,1-1 0,1 1 0,0 0 0,0 0 0,0 0-76,3-8 1,-1 1 0,1 0 0,0 0-1,0 0 1,1-1 0,0 1 0,0 8 0,0 0-1,1 0 1,0-1 0,0 1 0,1 1-33,1-9 1,1 0 0,-1 0 0,1 0 0,1 1 0,-1-1 0,2 0-1,-1 10 1,1 0 0,1-1 0,1 1 0,-1-1 0,2 1 8,0 0 0,1-1 0,0 1 0,1-1 0,0 1 1,2 0-1,0-10 0,1 1 0,1 0 0,0 0 1,1 0-1,0 0 0,1-1-57,1 1 0,0 0 0,1 1 0,1-1 0,0-1 0,0 1 0,1-1 0,2 9 0,0-1 0,1 0 0,1 0 0,0 0 0,1-1 6,-1 0 1,1 0-1,1-1 1,0 0 0,2 0-1,0-1 1,1-2-1,1-1 1,1-1 0,1 0-1,0 0 1,2-1-84,-1-2 0,1 0 0,1 0 1,1-1-1,0-1 0,1 0 0,-1-3 1,1 0-1,1-1 0,0-1 0,1 0 1,1-1-87,5 8 0,2-2 1,0 0-1,1-2 1,0-1 97,-3-5 0,0 0 0,1-2 1,0-1-1,1-2 0,11 8 1,1-3-1,1-1 0,1-4 5,-5-5 0,0-3 1,1-2-1,0-3 0,11 5 1,0-4-1,2-6-407,0-6 1,1-5-1,1-5 462,0-4 1,1-5-1,-2-5 1,-2-6-1,-2-5 1,0-4 51,3-4 0,0-4 0,-1-3 0,-13 6 0,0-3 0,-1 0 0,0-2 0,1-3 0,0-2 0,-1-1 0,1-1 0,2-2 0,0-2 0,0 0 0,-1-2 0,3-4 0,-1-1 0,0-1 0,-2-1 0,-2-1 0,-1 0 0,-1-2 0,0 0 0,-8 8 0,0-1 0,0 0 0,-1-1 0,0-1 0,0-2 0,-1 0 0,0-1 0,0-1 0,0 0 0,0-2 0,0 0 0,1-2 0,-2 0 0,0-1 0,-4 6 0,-1 0 0,0-2 0,-1 0 0,0 0 0,0-1 0,-1-3 0,1 0 0,-2-1 0,1 0 0,-2-1 0,1 0 0,-1 0 0,-1-1 0,0-1 0,0 1 0,-1-2 0,0 1 0,1-4 1,0-1-1,-1 0 1,0-1-1,-1 1 1,1-1 0,-4 9-1,0 0 1,0 0-1,-1-1 1,0 1 0,1-1-1,-2-1 10,2-1 0,-1 0 0,0-1 0,-1 0 0,0 0 0,1-1 0,-2 0 0,1-1 0,-1-1 0,0 0 0,0 0 0,-1 0 1,0 0-1,1 0-21,-1-1 0,0 1 1,0 0-1,0-1 1,-1 0-1,0 1 1,0-1-1,-1-1 0,-1-1 1,0 1-1,0-1 1,-1 1-1,-1-1 1,0 1 10,-1 2 0,-1 0 0,0 0 0,0 0 0,-1 1 0,-1-1 0,0 0 0,0-1 0,-1 1 0,0-1 0,-1 0 0,0 1 0,0-1 0,-1 1 0,-1 0 0,0 0 0,0 0 0,-1 0 0,0 0 0,-1 0 0,-1 0 0,-1 0 0,-1 0 0,-1-1 0,0 1 0,-1 0 0,0 1 0,-1-1 0,-1 2 0,0 0 0,0 0 0,-1 1 0,-1-1 0,-1 1 0,-1 0 0,-1 0 0,-2 1 0,0 0 0,-1 0 0,0 0 0,-2 1 0,0 0 0,-3-7 0,-1 1 0,-1 1 0,-1 0 0,-1 0 0,0 0 0,-1 2 0,-2-1 0,0 1 0,-1 0 0,0 1 0,-1 0 0,0 0 0,-1 1 0,0 0 0,-1 0 0,-1 1 0,0 1 0,0 1 0,0 1 0,0 1 0,-1 0 0,0 0 0,-2 1 0,1 2 0,-1 1 0,0 0 0,-1 0 0,0 1 0,-1 1 0,2 3 0,-1-1 0,0 2 0,0 0 0,-1 1 0,0 0 0,-6-4 0,0 1 0,-1 1 0,0 1 0,0 1 0,0 2 0,-1 3 0,0-1 0,0 2 0,0-1 0,0 1 0,0-1 0</inkml:trace>
  <inkml:trace contextRef="#ctx0" brushRef="#br0" timeOffset="200">3498 9041 10197,'-62'0'-433,"6"2"0,2 5 214,3 9 1,6 13 1468,-1 21-2946,28-20 1,2 3 1696,-8 12 0,1 2 9,4 5 1,-1 2-1,-7 7 1,-2 1 56,8-17 1,0 1-1,1 0-420,-1-2 1,0 0 0,1 1 523,-3 7 0,0 1 0,1 1 0,1-3 0,1 0 0,0 1 82,0 5 1,1 1 0,0 1-164,2 0 1,0 1 0,2 3-38,3-11 0,1 2 1,1 0-1,0 1 0,1-2 1,1 1-1,0 0 1,0 1 52,0 3 0,-1 1 1,1 0-1,0 1-235,1 0 0,0 1 1,0 0-1,0 0 1,0 4-1,-1 0 1,0 1-1,1 0 129,0 2 0,1 0 0,0 1 0,0-1 0,1 2 0,1-1 0,-1 1 1,1 0-9,1-1 1,-1 0 0,2 0 0,-1 0 0,1-1 0,0 0 0,0 0 0,1-1 3,1-4 1,0 0 0,0 0 0,0 0-1,0 0 1,0 0 0,1 1 0,-1-1 20,1 1 0,0 0 1,0 1-1,1-1 0,-1 0 1,1 0-1,0 0 0,1 0-16,0-2 0,2 0 0,-1 0 1,0 0-1,0 1 0,0 0 0,-1-1 1,2 1 5,-1-2 1,2 0-1,-1 0 1,0 0 0,0 0-1,0 1 1,0 0-1,1-1 3,0 1 1,0 0 0,0 0 0,1 0 0,0 1 0,0-1 0,0 0 0,1-1 21,-1 0 0,0-1 0,0 0 0,1-1 1,0 1-1,0-1 0,1 0 0,0-1 53,-1-4 0,0 0 0,0 0 0,1-1 1,3 16-1,1 0 0,1 0 61,0-4 0,1 0 0,1-1 0,1 0 0,2-1 0,0-1-42,2-3 1,1-2 0,2 0 0,-1-1 0,1-1 0,0-2-49,-1-2 0,1-2 1,-1 0-1,1-1 0,1-1 1,0 0-21,-1-2 0,0-1 0,2-1 0,1-1 1,2-1-1,0-1 29,1-2 0,0 0 0,1-2 1,17 13-1,1-3-72,0-4 0,1-2 0,-3-1 1,0-2 107,-2-1 0,1-2 1,2-3-1,2-4-259,-1-4 1,1-4-1,3-3 1,0-3-97,-1-8 1,-1-2 0,-3-1-1,-2-3 12,-2-3 1,-1-4 0,3-2 0,0-4 115,2-6 1,-1-5 0,2-1 0,-2-3 9,-3-7 1,-2-3 0,-2-2 0,-2-3 269,-1-8 1,0-3 0,-12 15 0,1 1-1,-1-2-76,1-4 0,1 0 1,-2-2-1,1-3 0,-1-1 1,-1-1-83,0-2 0,0-1 0,-2-1 0,-1-6 0,-1-1 0,0-1 129,-4 14 1,-1 0 0,1-1 0,-1-1 0,0-3 0,-1-2 0,1 0 0,-1-1-10,0-1 0,1-1 1,-1 0-1,1-1 0,0-2 1,1-1-1,-1-1 0,1 1-97,-1-1 1,1 0 0,-1 0-1,1 0 1,-3 10 0,0 0-1,0-1 1,0 1 0,1-1 58,0-2 1,0-1 0,0 1 0,0-1-1,0-1 1,0-2 0,-1 0 0,1-1-1,-1 0 1,-1 0-97,1 1 1,-1-1 0,-1 0 0,1 0 0,-2 0 0,0-2 0,0-1 0,-1 1 0,-1-1-1,1 0 89,-1 2 0,-1 0 1,1-1-1,-1 1 1,0-1-1,0-4 1,0 0-1,0 0 1,-1-1-1,1-1 1,-1 11-1,1-1 1,-1-1-1,0 1 1,0-1-1,1 0-45,-1 0 1,0 0-1,1 0 1,-1 0-1,0-1 1,0 1 29,-1-1 0,1 0 1,-1-1-1,0 1 0,0 0 1,0 0-41,1 1 0,-1 0 0,0 0 0,0 0 0,0 0 0,0 0 0,-1-2 0,0 0 0,0 0 1,-1 0-1,1 0 0,-1-1 33,0 0 0,0 0 0,0 0 0,0-1 0,-1 0 0,0 1-109,1-2 0,-1 0 0,0 0 0,0 0 0,-1 0 1,0 1 36,0 2 1,0 1 0,-1 1 0,0-1-1,-1 1 1,0 0 0,0-1 0,0 0-1,-1 0 1,-1 1 0,1-1 0,-1 2-87,0-10 0,-1 1 0,0 1 1,-1 0-1,0 0 61,0 4 1,0-1-1,0 1 1,-2 1-1,0-1 1,0 2 0,-2 0-1,0 0 1,0 1-1,-1 0 44,1 4 1,0 0-1,-1 1 1,0 1 0,-1 0-1,-3-7 1,0 1 0,0 1-1,-2 0-42,0 4 0,-1 0 1,-1 2-1,-2 1 0,-6-11 1,-2 3-1,-3 2 60,-3 3 1,-2 1 0,-2 3 0,2 5-1,-2 1 1,-2 3-127,-2 3 0,-3 2 1,0 4-1,0 3 0,0 2 1,-2 3 43,-1 3 1,-2 1-1,-1 4 1,1 3 0,-1 3-1,-1 2 13,-3 3 0,-2 3 0,0 2 1,-3 1-1,0 3 0,-1 1-152,-2 3 1,0 1 0,-1 4-1,0 2 1,-1 3 0,1 3 71,14-2 0,1 2 0,-1 2 0,1 1 0,-1 1 0,0 1 0,1 1 0,-1 2-8,-2 2 0,-1 1 0,0 2 0,0 1 1,1 0-1,0 2 0,0 0 0,0 2 28,-2 4 1,0 1 0,0 1 0,1 0-1,1 0 1,1-1 0,0 1 0,1 1 42,1 4 1,0 0 0,1 1 0,0 1 0,0-1-1,0 1 1,0 0 0,2 2 22,0 0 1,1 2 0,1 0 0,1 1 0,0 0 0,1 0 0,1 2 0,1 0 44,1 2 0,-1 1 0,3 1 0,0-1 0,5-4 0,0 1 0,2 0 0,2 0-104,0 1 1,2 1 0,0 0 0,2 0 107,2-2 0,2 0 0,0 0 0,1 0 0,0-2 0,1 1 0,0 0 0</inkml:trace>
  <inkml:trace contextRef="#ctx0" brushRef="#br0" timeOffset="201">10284 10604 8366,'-7'-12'91,"2"-1"1,5 5 118,0 0 0,1 4 185,3-5 136,3 7-334,11-4 1,7 2 197,8 0-443,8 0 150,3-2 1,13 5 324,5-3-2254,5-3 1845,-27 6 0,0 0 1,3-2-1,0 1-553,2 1 0,1 2 264,0 1 1,-1 1 111,-4 0 0,-1 1 159,-2 2 0,-1 1 0,31 2 0,-7 4 0,-7 5 0,-9 4 0</inkml:trace>
  <inkml:trace contextRef="#ctx0" brushRef="#br0" timeOffset="202">10172 11621 8246,'-12'0'1072,"0"0"-183,5 0 100,1 0-514,6 0 0,6 0 394,1 6-450,16-5 1,5 4-60,13-5 0,9 2-109,7 2 1,5-3-313,5 3 1,-31-2 0,1-1 193,6 1 1,1 0-1,0 1 1,1 1-295,6 2 1,2 1-1,-3-1 1,0 0 160,0 0 0,-1 0 0,4 3 0,-1 0 0,1 1 0,0 0 0</inkml:trace>
  <inkml:trace contextRef="#ctx0" brushRef="#br0" timeOffset="203">11227 14858 8468,'-13'-6'-761,"7"5"667,0-4 494,6-1-181,6 5 1,11-5 760,12 6-354,11 0-549,10 0 1,8-1 139,8-3 0,3 1-916,-32-1 1,0 0 610,0 2 1,1 1 82,2-2 1,0 0-1,-4 1 1,-1 0-99,3 1 1,-1-2 0,25-5 29,0 4 0,-14-6 100,-2 2 0,-17 1-30,-9-1 191,-5 5-237,-8-8 0,-8 9 2149,-11-2-2057,-1 3 503,-16-5-793,3 5 133,-17-4 0,-2 5 108,-9 0 1,-4 4-253,-8 0 0,-2 4 260,33-6 0,0 0 1,-1 2-1,1 1-8,-32-1 1,30 0 0,-1 1 135,1-1 1,-1 1-810,-3 0 1,-1 1 674,4-3 0,1 0 0,-1 3 0,1 0 303,-29 2 1,14-1 2,6 1 0,13-5 231,8 1-296,11-3 87,14-1 17,13-5 1,8-1-172,7-2 1,11-4-20,11-1 0,16 1 100,-28 3 1,2 1-178,5 1 0,0 0-15,-1 1 0,0 0 0,2 0 0,1 0-27,-4-1 1,0 1 0,1 0 0,-1 0 104,1 0 1,-1-1-459,3 1 1,0 0 244,-4 2 0,-1 1 1,-1 0-1,-1 1-104,23 2-1277,-11 0 927,-14 0-224,-12 0 241,-13 0 1,-16 0 42,-8 0 0,-9 0 85,0 0 0,-4 5-573,-3 3 400,-4 3 558,-5 2 0,-3 2 0,2-3 0,4-2 0</inkml:trace>
  <inkml:trace contextRef="#ctx0" brushRef="#br0" timeOffset="204">11413 15925 8315,'-32'-6'0,"3"3"735,9-5-609,7 5 1,12-2-327,13 5 1,6-4 283,19 0 1,5-6 63,11 2 1,5-3-21,9-2 0,-31 6 0,2 0-129,3-1 1,1 0-1,3 1 1,1 0 40,1-1 1,1 0 0,-2-1-1,-1 0 26,-1 0 0,-1 1 1,-7 0-1,-2 1-144,24-1-676,-11-3 890,-16 9-49,-13-3 0,-19 5-2,-12 0 1,-6 0-20,-10 0 0,-4 5-84,-8 4 0,-3 2-141,-6 1 0,-2 5-447,2-1 1,-1 1 264,10-5 1,1-4 340,7 1 0,6-3 0,7 5 0,-2 2 0,-2 2 0</inkml:trace>
  <inkml:trace contextRef="#ctx0" brushRef="#br0" timeOffset="205">10470 10629 8215,'-12'0'24,"3"0"373,1 0 37,0-6-384,-4 5 323,5-5 43,-4 6-237,9 0 0,-2-4 0,8 0 258,4 1-272,9-4 1,8 5-1,8-7 522,3 0-501,6-2 0,7-2-76,4 1 1,11 0 152,-2-1 1,4 2-321,0 3 1,-4-3-12,0 3 1,-7 1-193,-9-2 1,-9 5-95,-8-4 165,-8 5 1,-10-2 110,-11 5 1,-6 0 56,-6 0 0,-10 0-169,-3 0 1,-8 5 91,0 4 1,-4 6-63,-5 1 1,2 2 127,-5-1 0,1-2-217,-2 6 1,1-5-23,8 5 1,-2-6 68,10 1-206,6-2 1,10-1 81,9-1 0,15-5-587,10-3 913,8-3 0,13-1 0,2 0 0</inkml:trace>
  <inkml:trace contextRef="#ctx0" brushRef="#br0" timeOffset="206">10296 11757 8301,'-6'-6'0,"-5"-5"1383,9 4-889,-3 0 1,16-4 184,5 2 580,6-2-721,9-1 0,4 0 223,7-1-675,10-5-251,-6 5 0,18-11-281,-2 3 125,-24 10 1,0-1-1,28-7 251,-28 10 0,-1 1 1,24-4-114,-4 3 1,-6 3-544,-5 1 1,-16 5 323,-13 0 1,-10 2-108,-11 6 0,-16 5 63,-13 3 0,-10 6 620,-10-1 1,-9 2-8,27-10 0,-1-1 0,0 1 0,-1 0 172,0 2 1,0-1 0,3-3 0,0 0 63,-28 14 0,7-8 601,10-1 0,7-2-650,9-2 0,17-5-28,12-3 0,14-2-1065,19-2 1,12 0 265,17 0 473,6-6 0,-31 5 0,0 1 0,1-3 0,-1 0 0</inkml:trace>
  <inkml:trace contextRef="#ctx0" brushRef="#br0" timeOffset="207">11438 14895 8519,'0'-12'0,"5"-1"0,2 1 247,6 0 0,6-2 33,6-3 1,6 4 237,11-4 0,3 2-251,9-2 0,8 2-472,-27 5 1,0-1-1,0 4 1,-1-1 269,1 0 1,1 0-1,28-6-171,2 2 0,-8-1 84,-4 1 0,-10 5-55,-7 3 0,-10-2-50,-11 2 158,-8 0-70,-2 4-11,-23 0 0,-3 1 374,-17 3 1,-10 3-523,-3 6 0,-9 1 173,-3 2-1605,-6-2 1623,31-2 1,0-1 0,-2-3 0,1-1 12,0 4 1,1-1 0,1-2 0,0-1-136,-26 10 0,7-5 296,6-4-181,5 4 315,23-11-293,10 4 0,26-6-75,14-3 0,8-3 0,13-5 1,5-1-125,3 1 0,8-1-778,-31 7 0,0 0 969,4 0 0,1 0 0,-3 1 0,0 0 0,3 0 0,0 0 0,1 0 0,0 1 0,-1 0 0,1-1 0</inkml:trace>
  <inkml:trace contextRef="#ctx0" brushRef="#br0" timeOffset="208">11388 15838 8495,'-7'0'-401,"3"-2"-136,8-2 0,10 2 1288,11-7 1,8 1-209,12-4 0,8-2-379,13-3 0,-29 8 0,0 0-275,5-1 0,-1 0 0,0-2 0,-1 2 470,2 1 1,-1 1-1,-5 0 1,0 0-215,0 1 0,-2 1 0,14-5-143,-10 3 1,-15 2 85,-6 6-191,-9 0 1,-5 0-513,-12 0 0,-2 6 256,-14 2 1,-5 7-73,-15 2 1,-2 5 113,-11-1 0,-4-2 495,-4 2 0,-2-5-142,2 5 0,8-6 210,0 1 1,18-6-277,11-2 9,9-5 1,31 1-100,13-8 1,22-3 127,16-5 1,-22 3 0,3 0-9,3-1 0,3-1 0,3 0 0,2-1 0,-1-1 0,0 1 0</inkml:trace>
  <inkml:trace contextRef="#ctx0" brushRef="#br0" timeOffset="209">7778 13630 8559,'13'-7'-174,"11"-4"1,11 3 1176,12-3-705,-13 5 1,3 0-2454,12-1 0,2 1 2239,5-3 1,2 0 0,-12 4 0,1 1-1,1-1 57,-2 0 1,1-1-1,0 1-752,5 0 1,0 0 0,1 1 630,1 0 1,0 0 0,1 0 0,2 0 0,2 0 0,-1 1 67,0 0 1,0 0 0,-1 0-328,0 0 1,-1-2 0,0 2 243,-1 2 1,1 1 0,-1 0 0,1-2 0,-1 0 0,1 1-219,1 0 0,-1 1 0,1 1 27,-1-1 0,0 0 1,-2 0 130,-3 0 0,-1 0 0,0 0 0,21 0 0,-2 0-327,-6 0 0,-2 0 227,-4 0 1,-1 0 61,-3 0 0,-1 0 0,-4 0 1,-2 0 239,-4 0 0,-1 0-164,-2-1 0,-1 2 1001,18 4-800,-6-4 1465,-13 5-1576,-12-6 1,-15 0 1208,-15 0 0,-4-4-1237,-16 0 1,-4 0-71,-12 4 0,-6 0 110,-11 0 0,-6 1 146,28 1 1,-2 0-592,-2-2 0,0 1-626,2 5 1,0-1 670,-7-1 1,-1-1-667,3 1 0,-2-1 641,-7 3 0,-1-1 234,1-1 1,-2-1 0,-4 1 0,-1 0 105,-1 1 0,0-1 0,-1-3 0,-1 0 0,-5 2 0,-1 0 0,-1-3 0,-1 0 0,20 0 0,-1 0 0,-1 0 30,-3-1 1,-1-1-1,0-1-65,5 1 0,0 0 0,0 0 0,-2-2 1,0 0-1,1-1 256,-17-1 0,1 0-108,5 0 1,1-1 9,0 1 0,1 0 213,12 0 1,3 0-171,5 2 0,2 1 0,-20-3-126,13 6 432,9 0 909,7 0-1245,16 0 1,16 4 677,18 0 1,22 1-486,15-5 48,10 0-47,-26-3 0,3 0 0,3 2 0,1-1-209,7-2 1,2 0-247,3 0 1,2 0-1,7 0 1,2-1 212,-23 3 0,0-1 0,0 0-888,2 0 1,1 1-1,-1-1 864,-1 1 1,1 0 0,0-1-556,1-1 1,1 0 0,0 1 393,3 2 1,1 1 0,0 0 20,2-2 1,0 0 0,0 0 0,-5 2 0,-1 1 0,0 0 109,-2 0 1,0 0 0,-1 1-837,20 0 0,-3 3 551,-9 3 0,-1 1 0,-2 1 0,-2 0 251,-4 2 0,-1 1 0,-2-3 0,0-1 0,1 0 0,0 0 0</inkml:trace>
  <inkml:trace contextRef="#ctx0" brushRef="#br0" timeOffset="210">21697 13643 19033,'30'0'-105,"2"0"0,12 0-1114,6 0-2332,10 0 3435,-23 0 1,1 0 0,2 0 0,1 0 75,2 0 1,1 0 0,2-2-1,2-1 54,1 2 1,1-2 251,7-2 1,2 1-140,-2 3 1,0 0 0,5-4 0,0-1-31,-4 2 1,0 0-1042,-2 1 1,1 0 993,4-2 0,1-1 1,-5 5-1,0 0-89,-1-3 0,0-1-117,-1 4 1,-1 0 189,-10-2 0,0 0 0,2 1 0,0 0-173,-2 0 0,-1 0 1,-3-1-1,-1 0 81,-4 1 0,0 0 0,21 1 269,-14-3 1,-11-2-74,-6 2 2170,-11 0-2169,-8-2 0,-13 5 757,-6-3 1,-10 3-924,-10 1 0,-14 0-198,-7 0-1185,-16 0 1391,30 2 0,-1 1 0,-9-1 0,-1 0 10,-5 4 1,0 1-1,1-3 1,-1 1-32,-2 3 1,0 1-30,-2-2 0,1 0 167,3-1 1,-1 0 0,-2 1-1,-2 0-38,1 1 1,0 0 211,3-1 1,0 0-162,-5 2 1,1 0 0,9-3-1,1 0-15,3 1 0,1-1 232,5-3 1,3 1-76,-29 7 1,24-10 139,11 3-238,16-2-11,12-2-275,27 0 153,0 0-59,26 0-1479,7-6 1573,9-1 0,-23 3 0,2 0 86,4 0 0,1 0-235,-1-1 0,1 1 187,9 1 0,2-1 1,-3-1-1,1-1 18,4 2 0,2 0-1344,3 2 1,3-1 1172,-18-1 0,1 0 1,-1 1 57,-2 2 0,-1 1 0,1-1 0,5 0 0,1-2 0,-1 2 0,-4 0 0,-1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183"/>
    </inkml:context>
    <inkml:brush xml:id="br0">
      <inkml:brushProperty name="height" value="0.053" units="cm"/>
      <inkml:brushProperty name="color" value="#FF0000"/>
    </inkml:brush>
  </inkml:definitions>
  <inkml:trace contextRef="#ctx0" brushRef="#br0">7803 6052 8581,'18'-12'-55,"-2"0"200,9-1 1,0 2-199,12 3 1,5-2 84,11 6 1,7 0-98,10 4 0,-34 0 0,1 0-231,6 0 0,1 0 0,-1 0 0,2 0 353,6 0 1,1 0 0,1-2 0,1 0-395,7 0 1,2 0-1,0-2 1,2-1 349,4 3 1,2 0-1,-20-1 1,1 0 0,1 0-267,3 0 1,1 0 0,0 0-1,0 1 1,1 0 0,0-1 268,3 1 0,-1-1 0,1 0 0,2 1 0,1 0 0,0-1-211,2 1 0,2-1 0,0 0 1,-15 1-1,0-1 0,0 0 0,0 1 213,4 1 0,0 0 1,0 0-1,0 0 0,-1-1 1,0 0-1,0 0 1,1 0-117,-1 1 1,1 0 0,0 0 0,0 0-1,2 0 1,1 0 0,1-1 0,-1 2 122,1-1 0,-1 1 1,1 1-1,1-1 0,1 0 1,1 0-1,1 0 1,-1 0 1,1 0 0,0 0 1,1 0-1,-1 0 1,-1 0-1,1 0 0,0 0 1,0 0-88,0 0 0,0 0 0,0 0 1,0 0-1,2 0 0,-1 0 1,1 1-1,-1-1 47,0 1 0,1 0 0,-1 0 0,0 0 0,2 0 1,-1-1-1,1 1 0,1 0-124,0 1 1,0 0-1,1 0 1,-1 0-1,-3 0 1,-1 0-1,0 0 1,0 1 81,0-1 1,-1 1-1,0 1 1,0-1-1,-1 0 1,1 1-1,-1-1 1,-1 1 54,-2 0 0,0 0 0,0 0 0,0 0 0,1 0 0,1 0 0,-1-1 0</inkml:trace>
  <inkml:trace contextRef="#ctx0" brushRef="#br0" timeOffset="1">4664 17996 8424,'13'0'35,"3"-4"0,2 0 281,2 1-343,0-4 1,11 6-292,2-4 1,9 4 246,8 1 1,1 1 112,7 4 1,1-4-89,7 3 0,3-1 91,-32-1 0,1 0 0,-1-1 1,2-1-199,0 2 0,0 0 1,2-1-1,1 0 184,3-1 0,1 0 1,1 2-1,1 0-5,3 0 1,1 0 0,-1 0 0,0 0-297,3-2 1,0 0 0,-1 0 0,1 0 313,2 0 0,0 0 0,1 0 0,0 0 24,3 0 0,0 0 0,2 0 0,0 0-9,4 0 1,1 0 0,-1 0 0,0 0-264,0 0 0,0 0 0,3 1 0,1 0 240,-19 0 0,1 0 1,-2 1-1,-2-2 1,-1 1-1,0-1-27,2 1 1,-1 1 0,0-1 0,20 1 0,-1-1 22,1 1 0,1 0 0,0-1 0,0-1-69,-5 2 0,0 1 0,1-2 1,-1 0 45,-5 2 1,-2-1-1,-1-2 1,-2 1-149,-2 1 1,0 0 0,-1-1-1,0-1 122,-3 0 0,-1 0 1,-2 0-1,-1 0-27,-6 0 0,-1 0 0,28 0-45,-3 0 1,-6 0-87,-2 0 1,-2-4 134,-10 0 1,2 0-475,-7 4 514,3 0 0,-10 0 0,3 0 0,-4 0 0,-2 0 0</inkml:trace>
  <inkml:trace contextRef="#ctx0" brushRef="#br0" timeOffset="2">11884 17897 8439,'38'-4'-180,"-1"1"0,1-1 0,0 1-124,1 0 1,0 2 0,3-1 0,2 1-470,4-3 0,3 0 1,7 1-1,4 2 800,-15-2 1,2 0-1,0 0 1,1 1 0,0 0-1,1-1-262,4 1 0,0-1 1,1 0-1,1-1 1,0 1-1,2-1 273,5 1 1,1 1 0,1-1 0,2-1 0,1 1 0,0-1 19,-13 1 1,-1-1 0,2 1 0,-1 0 0,0 1 0,0 0 0,0 0 0,0 0-167,2 0 1,0 0 0,0 0 0,0 0 0,2 1 0,0 0-1,0 1 1,1-1 203,1 0 0,-1 0 0,1 0 1,1 0-1,3 0 0,1 1 1,0 0-1,1 0-213,0-1 0,0 1 1,0 0-1,1 1 0,-2-1 1,1 2-1,-1-1 0,1 1 153,-1 0 0,0 0 0,0 0 0,0 0 1,1 1-1,0 0 0,0-1 0,0 1-125,-1 0 1,0 0 0,0 1 0,1-1 0,0 0 0,0 0 0,1 1-1,-1 0 121,-2 0 0,1 0 0,-1 0 0,-1 0 0,-1 0 0,-1-1 0,-1 0 0,0 1-74,-2 0 1,-1 0 0,0 0 0,-1 0-1,-2 0 1,0-1 0,0 1 0,-1-1 23,15 1 1,-1 0 0,-1 1 0,-3-1 0,-2 0 0,1 0 25,-4 0 1,-1 0-1,-1 0 1,-3 0-1,0 0 1,-2-1-84,-3 0 0,0 0 1,-1 0-1,18 2 1,-2-1 67,-4-2 1,-2 0 0,-3 3-1,-2 0-539,1-1 0,-2 0 546,-10 2 0,-1-1 0,6 1 0,-2-1 0,-8 0 0,-1-1 0,1-2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154"/>
    </inkml:context>
    <inkml:brush xml:id="br0">
      <inkml:brushProperty name="height" value="0.053" units="cm"/>
      <inkml:brushProperty name="color" value="#FF0000"/>
    </inkml:brush>
  </inkml:definitions>
  <inkml:trace contextRef="#ctx0" brushRef="#br0">22007 3460 8086,'-33'4'0,"0"1"0,5 6 0,-1 1 0,3 6 0,1 7 0,-5 5 0,4 6 1,-3 5 1,3 5 3,1-5 0,6 4-2,2-3 1,5 3-2,3-3 1,4-7 2451,5-6-1569,5-2 0,8-8-415,8-3 0,2-7-368,2-5 0,7-4-171,5-4 0,1-9-390,8-7 1,-5-5 270,5-4 1,-6 1-32,1-5 1,-4 0 82,-4-4 0,-8 0-204,-8 0 0,-9-5 60,-4 1 0,-3-5 254,-1 5 1,-11 0 79,-5 3 1,-8 8 192,-5 5 1,-1 3 211,-3 10 1,-1 2-223,5 10 1,-4 6-19,4 2 0,1 4-95,7 5 1,3 1-95,6 3 1,1 2 140,3-2 1,2-2-394,6 2 1,4-6-39,1 1 1,8-2-20,0-2 1,3 1 272,1-1 1,-2-3-60,6-1 0,-2-5 240,2 1 1,2 3-68,-2 1 1,-2-1-41,2 1 1,-5-4-43,5 4 1,-5-1-260,5 2 1,-6 2-250,2-3 1,-3-1-385,-2 1 1,0-1 865,1 1 0,-1-2 0,1-6 0</inkml:trace>
  <inkml:trace contextRef="#ctx0" brushRef="#br0" timeOffset="1">22243 3671 10490,'0'-7'1210,"0"2"-873,0 5 0,0 5 19,0 3-289,5-2 26,2 5 0,2-4 100,-1 5-126,0 1 0,0-1-286,1 1 0,-5-5 221,4 0-1145,0 0 843,5 5 1,-1-6-245,0-3 1,1-3 168,-1-1 1,-1-1-8,-2-3 1,2-3 152,-3-6 0,3 1 214,1 0 1,-1-1-15,-2 1 1,0-1-100,-5 1 1,2 4 537,-2-1 1,-3 5 16,4-4 357,-4 5-290,-1-2-39,0 5 1,4 1-232,0 3 0,0-1-245,-4 5 1,2-1-353,2 1 314,-3 3 1,6-5-875,-3 2 0,-1 2 42,5-6 891,1 0 0,3 2 0,0 1 0</inkml:trace>
  <inkml:trace contextRef="#ctx0" brushRef="#br0" timeOffset="2">22727 3659 8113,'0'7'-596,"0"-2"421,0-5 268,0 0 400,0 6-226,0-5 0,1 4 114,3-5-361,-2 6 85,9-5 155,-5 5-329,7-6 186,-1 0 1,1 0 116,-1 0-488,0 0 210,1-6 1,-1-1-129,1-5 106,-1 0 0,-1-5 186,-3 1 0,-1-1-79,-3 5 1,-2-1 116,2 1 0,-3-1-62,-1 1 0,-5 4-20,-3 0 0,-3 5 29,-2-1 1,-3 4 209,-1 4 0,0 3 64,5 5 0,0 2 86,-1 2 1,1 2-341,-1 3 1,5 1 51,0-5 1,5 3-556,-1-3 1,3-1 258,1-3 0,5 2-761,3-3 0,3 2 453,2-10 1,-1 0-752,1-4 1178,5 0 0,1 0 0,6 0 0</inkml:trace>
  <inkml:trace contextRef="#ctx0" brushRef="#br0" timeOffset="3">23037 3708 7795,'7'0'1196,"-2"0"-67,-5 0-384,6 6-259,-5-5-128,5 5 59,-6-6-60,5 5-445,-4-3 202,5 3 221,-6 1-342,0-5 62,0 5 1,0-5 301,0 3-492,0-3 203,0 5-70,0-6 1,4-1 141,0-4-382,0 4 194,-4-10 0,0 8 94,0-5-377,0 0 217,6-5 1,-3 1 83,5-1-554,-5 1 381,8 0 1,-6 3-126,4 1-855,2 0 500,-5-5-1209,7 1 930,-1 5 962,1-4 0,5 4 0,1-5 0</inkml:trace>
  <inkml:trace contextRef="#ctx0" brushRef="#br0" timeOffset="4">23372 3634 8113,'0'7'406,"0"4"-213,0-4 1,-4 1 311,-1 0-267,1 0 0,4 5 196,0-1-566,0-5-27,0 4 0,4-8-164,1 5 1,4-5-118,0 1 1,-3-4 261,3-4 0,-1 1 104,4-5 1,1 0-46,-1-5 1,5 5 611,-1 0 1,2-1-205,-1-3 0,-5 0 346,1-1 1,-1 2 152,-4 3 1,-1 2 172,1 6-212,-5-5 0,3 5-293,-6 0 1,0 1 100,0 8 0,0 0-124,0 8 0,-5-3-115,1 2 0,-1-2-147,1-2 1,-2 1 29,-2-1 1,-3 1-242,3-1 0,-3 0 125,-2 1 1,1-1-677,-1 1 0,-3-2 333,-1-3 0,-1 3-1474,2-3 1,1-1 187,-6 1 1544,6-5 0,-9 3 0,5-6 0</inkml:trace>
  <inkml:trace contextRef="#ctx0" brushRef="#br0" timeOffset="5">25952 11956 8056,'12'12'0,"1"1"0,1-1 434,2 0-159,3 1 0,8 3-240,2 1 0,-2 5-635,6-1 543,0-3-1569,5-1 1288,-1-4 0,5 1 338,4 2 0,2-2 0,2 4 0</inkml:trace>
  <inkml:trace contextRef="#ctx0" brushRef="#br0" timeOffset="6">29314 12427 8123,'-7'-12'0,"0"-2"0,3-3 0,1 8 0,-5-4 0,4 9 866,-4 0 1,-6-1-277,-7 0 0,-2 3-495,-2 6 1,-7 4-3,-5 9-2109,-6-4 1710,-17 16 0,-4-8 1,27-6-1,0 0 0</inkml:trace>
  <inkml:trace contextRef="#ctx0" brushRef="#br0" timeOffset="7">26423 13109 8973,'9'0'1101,"-1"0"-666,6 0 1,0-5-404,3-2 34,1-11 1,2 3 285,4-6-849,1 0 399,0-9 0,-6 4 59,-2-3-193,-3 3 187,-7 1 1,-2 6 92,-5 2-53,-5 3 21,-8 8 0,-6 1 361,-6 10-229,-5 1 0,2 12-27,-5 3 211,0 8-545,-4 3 442,5-1-130,2 5 241,5-4 1,6 1-66,2 0-174,9-5 80,2 2 1,9-7 201,5-2-891,6 2 449,11-9 0,5 0-1854,3-6 918,3-5 572,1 3 1,1-6-548,-1 0 1,0-2 969,0-2 0,3-2 0,0-5 0,-3 2 0,-1-1 0,-3 2 0</inkml:trace>
  <inkml:trace contextRef="#ctx0" brushRef="#br0" timeOffset="8">26895 13022 8178,'-7'-5'474,"3"-3"-119,-3 2-236,6-5 982,-5 10-669,6-5 0,4 8 232,0 2-27,0 3-292,2 5 1,-1 5 113,4-1-215,2 6-139,-10-8 1,10 8-52,-3-5 96,-2-1-98,5 2 1,-8-4-232,5 2 336,-5-2-52,8-2-94,-4-5-372,5-7 215,0-7 1,-3-10-850,-1-4 545,0-3-109,5 0 0,-2-1-1291,-3 0 1291,3 0-39,-4 0 0,4 5 598,-3-1 0,3 0 0,-4-3 0</inkml:trace>
  <inkml:trace contextRef="#ctx0" brushRef="#br0" timeOffset="9">27205 13035 8178,'0'12'0,"0"2"0,0 3 1175,0-4-701,0 5 1,0-4 241,0 3-242,0-4-146,5 5 1,-2-5-750,6-1 272,-7 0 196,9-5-2080,-9 4 1405,9-9 0,-4 3 137,5-5 491,-5 0 0,9-5 0,-2-2 0</inkml:trace>
  <inkml:trace contextRef="#ctx0" brushRef="#br0" timeOffset="10">27354 12911 8178,'-6'-13'0,"5"1"0,-3 0 1104,-3 5-200,6 1-153,-5 1-735,6 3 53,0-3 1,1 5 297,4 0-2783,-4 0 2416,10 0 0,-4 11 0,5 3 0</inkml:trace>
  <inkml:trace contextRef="#ctx0" brushRef="#br0" timeOffset="11">27664 13208 8178,'-6'-12'0,"0"0"0,-7-1 0,1 1 846,5 5-437,-4-4 0,4 8-3,-5-5 1,3 5 67,1-1 0,0 3-292,-5 1-91,6 0 1,-4 5 335,3 3-126,3 3-57,-6 2-41,9-1 1,-5 1 75,3-1 1,3 0-117,-3 1 1,2-1-152,2 1 0,2-2 334,2-3-1203,-3 3 619,16-10 0,-9 5-1510,9-6 907,-4 0 314,5-6-602,2 0 660,4-12 1,-3-2-224,0-5 427,-6 1 51,8-1 1,-9-5-154,3-4 640,-4-1-263,0-3 1,-5 1-309,0 0 1335,-5 0-724,3 5 1,-8 7 1528,-2 9-953,3 2-205,-10 7 588,9 2-721,-9 5 1,9 0 256,-7 0-232,7 11-238,-4-3 0,2 15 111,0-2-192,0 2-74,4 8 1,0-4-42,0 6-102,0 0 0,0 1 327,0-1-1607,0-6 733,0 3 64,0 1 1,0-5-2545,0 3 1791,0-8 331,5 2 865,2-9 0,5 4 0,1-6 0</inkml:trace>
  <inkml:trace contextRef="#ctx0" brushRef="#br0" timeOffset="12">27974 13196 8850,'13'0'1801,"-1"0"-1816,0 0 194,1 0 0,1-1-561,2-3 267,-2 2 1,9-9 0,-9 8-98,3-5 0,-4 0 177,0-5-550,-1 1 399,-5 0 0,0-1-111,-3 1 151,-3-1 63,5 7 1,-12-4-116,-2 6 903,-3 0-506,-1 4 1,-1 1 1051,1 3-580,0-2-320,-6 14 1,4-8 132,-3 9 1,8-3 142,0-2-612,7 0 164,-9 6 0,9-4-158,-2 3 0,3-4-265,1 0 0,0-5-1597,0 0 875,5 1 651,2-2 0,6 2-1728,-1-5 866,0 1 615,6 0 562,-4-4 0,4 5 0,-6-6 0</inkml:trace>
  <inkml:trace contextRef="#ctx0" brushRef="#br0" timeOffset="13">28284 13221 9029,'0'8'506,"0"0"0,0-3 22,0 3-13,0-5-157,0 8-208,0-10-178,0 10 295,0-10-61,0 10 193,0-9-892,0 3 301,0-5 40,0 0 0,2-5-42,2-3 1,-1 1-645,5-2 460,0-4 179,4-1 0,1-4-334,-1 5 449,1 1 7,-1 0 1,0 1 129,1 2-325,-1-2 752,1 4-323,-1 1 1,-4 0-77,1 6 553,-7 0-407,9 6 0,-9 0 159,2 7-188,-3-1 0,-1 1 162,0-1-1403,0 6 551,0-4 295,0 4-1887,0-6 2084,0-5 0,6 10 0,1-4 0</inkml:trace>
  <inkml:trace contextRef="#ctx0" brushRef="#br0" timeOffset="14">28855 13097 8115,'-7'-13'1014,"-4"1"535,4 5-727,-5 2-410,-1-1 0,1 5 799,-1-3-821,7 8 1,-5 3 58,2 5-256,-2 0 1,0 2 193,3 3-360,-3 2 151,10 0 1,-9 5 178,6-4-674,0 4 303,4-5 1,0 3-1492,0-5 717,0 5 546,5-8 1,-1 4-2176,9-6 1070,-4-5 576,9-2 0,0-5 771,3 0 0,2-5 0,2-2 0</inkml:trace>
  <inkml:trace contextRef="#ctx0" brushRef="#br0" timeOffset="15">28967 13271 8391,'-7'0'1224,"1"0"-502,23 0-362,-8 0 0,19 0-83,-12 0-181,12-6 112,-7 5 1,10-6-129,-2 3-118,-2-3 265,3-6-403,-5 1 204,-1-1 0,-4 0 97,-4-4 548,-2 3-368,-7-9 0,-2 9 19,-5-2 405,0-4-368,-11 12 0,2-7 533,-12 11-449,0 0-133,-3 4 0,-1 1 476,0 3-335,0 3 1,0 5 404,6 6-456,1 2 1,6 0 187,-1 1-558,6 0 44,2 3 0,5 0 341,0-3 71,5 2-310,2-4 1,7 1-1763,3-4 851,2-2 580,6-2 1,0-5-4943,-1-3 5095,-4-2 0,9-2 0,-3 0 0</inkml:trace>
  <inkml:trace contextRef="#ctx0" brushRef="#br0" timeOffset="16">29202 7429 8243,'13'-6'0,"5"4"-60,2-7 1,9 5-122,4-4 0,16 4 431,8-4 1,5 5-437,-27 1 0,1 0 0,30-1 108,-31 1 1,0 0-1,33 1-46,-31-1 0,0-1 0,-1 1 0,0-1 124,3 1 0,0 0 0,2-3 0,0 0 0,-1 2 0,1-1 0</inkml:trace>
  <inkml:trace contextRef="#ctx0" brushRef="#br0" timeOffset="17">30951 5916 9654,'0'-12'439,"6"5"-1903,1 1 897,11 6 0,1 3 554,6 5 0,0 7-50,-1 14 33,-4 8 0,3 13 1,-4 7-1</inkml:trace>
  <inkml:trace contextRef="#ctx0" brushRef="#br0" timeOffset="18">30716 6945 8340,'-7'0'1325,"1"0"0,6 3-429,0 5 0,0 6-206,0 11 1,0 11 85,0 5 1,0 7-283,0 6 0,0-2-403,0 6 0,2-7-147,2-1 0,-3-7 159,3-10 1,2-4-793,-2-9 361,0-2-119,2-11-53,-5-1 0,9-13-24,-6-6 1,5-2-270,0-10 0,2 2-41,1-10-134,1 5 701,-1-8 1,0 14 111,1-2 1,-2 3-89,-3 0 0,6 3 389,-6 6 1,6 4-212,-6-1 1181,3 7-816,-4-4 0,4 12-17,-3 2 0,-1 3 172,2 1 1,-5 5-114,4-1 0,-4 6 31,4-1 0,-1-3-1080,2-1 0,2-2 177,-3 1-854,3-2 0,1 3 67,1-9 1317,-1-3 0,6-5 0,1 0 0</inkml:trace>
  <inkml:trace contextRef="#ctx0" brushRef="#br0" timeOffset="19">31249 7317 9068,'-7'0'2096,"-4"6"-1539,10-5 1,-5 10-24,6-2 1,0-3-124,0 3 0,0 3-540,0 5 1,0-1 65,0-3-1614,0-1 1186,0 0 1,0 1-860,0-1 150,6-5 1,1-1 704,5-6 1,-4-2 494,1-2 0,-1-14 0,4-8 0</inkml:trace>
  <inkml:trace contextRef="#ctx0" brushRef="#br0" timeOffset="20">31361 7107 8340,'0'-20'0,"0"-3"208,0 2 1,0 3 982,0 2-710,5 7-344,-3 4 203,9 5-2321,-10 5 1981,10 8 0,-10 6 0,5 6 0</inkml:trace>
  <inkml:trace contextRef="#ctx0" brushRef="#br0" timeOffset="21">31609 7280 8340,'-13'0'-172,"1"0"0,-2 0-306,-2 0 0,2 6 489,-3 2 1,2 4 412,-1 5 1,2-2-5,-3 6 1,5-2-138,4 2 0,-2 2-154,6-2-13,0-3-65,4 0 0,5-6-137,4 0 1,6-5 66,1-3 0,6-2-117,-1-2 1,2-2 198,2-2-923,-5-3 549,3-10 1,-4 1-215,6-4 1,-4 3 166,-1-4 0,-4-1 339,0-7 0,-2 2 33,-2-6 0,-1-4 24,-2-5 1,-2-9 102,-3 2 0,-3-8 449,3 3 0,-2 6-219,-2 7 0,0 9 811,0 7 44,0 6-297,0 12 0,-5 3-335,1 8 0,0 3-200,4 5 0,-4 6 397,0 3-331,0 8-78,-2 3 0,1 5-69,-4 0 1,0 0-117,5 1 0,-5-1 0,5 0 0,-1-1-745,1-3 339,2 3 223,-3-10 0,5 6-1524,0-3 1,4-7 67,0 2 0,6-11-1867,-2-1 3309,3-8 0,7 7 0,1-4 0</inkml:trace>
  <inkml:trace contextRef="#ctx0" brushRef="#br0" timeOffset="22">32031 7181 8336,'-4'-8'-195,"-1"-1"1,-3 5 65,4-4 516,-6 5 1,3-6 56,-5 4 0,4 3 86,0 6 0,-1 3-272,-3 5 0,-1 5-72,1-1 1,1 6 164,3-1-243,-3 2 65,9 2 0,-7-1-357,5-4 0,-1 2 155,5-5 1,2 1-74,2-2 1,3-7-66,5-1-807,1 0 661,5-7 1,1 4-218,6-10 1,-2-1-203,-2-7 0,2-3 261,-2-1 1,1-5 470,-1 1 0,1-2 0,-6-2 0,-1-4 0,-6 0 0,0-9 0,-5 1 0,5-3 0,-5 2 0,0 7 0,-4 2 0,-4 0 142,0 4 0,-5 3 933,5 10 175,-5 5 822,2 1-749,0 6-710,-4 0-254,9 0 1,-4 6 133,1 2 1,4 3-145,-3 1 0,-2 6-31,2 3 0,0 2 73,4 2-179,-5 5-17,3 2 1,-3 1-3,5 0 1,0 0-181,0 5 0,0-3-1119,0-2 1,5 2 633,3-6 0,4 0-1047,0-4 1,0-6 1518,1-3 0,5-7 0,1-4 0</inkml:trace>
  <inkml:trace contextRef="#ctx0" brushRef="#br0" timeOffset="23">32366 7342 8071,'5'-7'40,"-3"2"26,9-1 1,-5 1-150,7-4 0,-1-2 54,1 3 0,-1 1-214,0-1 1,-1-2 165,-2-6 0,0 2-11,-4-2 1,3-2 348,-4 1 0,0-4-138,-4 5 1,0-5 787,0 5 1,-5 3-220,-4 5 1,-2 5 68,-1-1 0,-1 3-253,1 1 1,-2 7-17,-2 5 1,2 6-155,-3 7 0,4-5 19,0 1 0,5 0-153,0 4 1,4-1 43,-5 1 0,7 0-472,-3 0 0,4-6-247,1-2 0,1-4-569,4 0 0,1-2 14,7-3 0,5-2-832,2-6 1,4 0 1857,1 0 0,-1-11 0,1-3 0</inkml:trace>
  <inkml:trace contextRef="#ctx0" brushRef="#br0" timeOffset="24">32639 7379 8071,'6'6'769,"0"1"0,-6 5-506,0 1 0,0-5 958,0 0 941,0 0-1825,0 5-97,0-1-1254,0 1 760,0-6 1,0-3-101,0-8 1,5-5-103,4-7 0,2 1-391,1-6 1,5 0 556,-1-4 1,5 1 447,-5-1 1,7 5 570,-3 4 0,2 2-450,-1 2 1,-3 5 1275,-6 3 0,5 4-420,-1 4 0,1 4-344,-5 9 0,1 6-345,-1 6 0,0 0-157,1-4 0,-1 4-521,1 0 0,-5 0-582,0-5 0,1-4 814,3-4 0,0 4 0,1-1 0</inkml:trace>
  <inkml:trace contextRef="#ctx0" brushRef="#br0" timeOffset="25">30989 5779 8121,'-9'-1'0,"1"-3"495,5 3 0,-2-2 752,5 11 1,5 3-542,4 14 0,2-2 109,1 10 0,0 1-282,1 3 1,1 5-223,2 4 0,1 2-561,8 2 0,-3-1 193,7 1 0,1-6-53,-1-3 1,5-8-420,-1-4 1,3-2 528,1-3 0,6-4 0,1-2 0</inkml:trace>
  <inkml:trace contextRef="#ctx0" brushRef="#br0" timeOffset="26">7716 10096 8430,'-7'-6'0,"0"5"473,3-4 0,3-1-69,-5 4 317,6-3-327,6-1 1,2 5 19,9-3 1,3-2-146,9 2 1,4-4 776,9 4-628,7-6 0,4 9-1262,5-4 1471,5-1-381,0 4 0,-27-1 1,-1 1 246,27 2-1239,-3 0 948,-15 0 1,-3 0-126,-7 0 57,-4 0-116,-16 0 89,-3 0 1605,-11 0-1947,0 5 1185,0-3-1014,-6 3 388,-6 1-244,-2-5 0,-9 9-195,2-6 224,-8 5-23,-3-2 0,-11 4-264,-2-2-996,-9 2 1078,3-4-214,-9 5 197,3 0 0,-4 1 150,4-1 1,-3-1 89,7-3 1,4 2-129,8-6 194,13 0-154,5 2-2,11-5 41,5 5-33,7-6 1,12 0 265,9 0 296,8-6 1,8 3-434,8-5-112,9 5 0,3-8-817,5 3 575,-26 6 1,1-1 115,-2-3 1,0 1 0,3 2 0,0 0 34,-3-1 0,0 0-255,0-2 0,0 1 54,34 3 0,0-3-916,-11 5 580,-11 0 14,-22 0-1638,-13 0 1070,-17 0 425,-15 11 695,-17-3 0,-7 5 0,-6-8 0</inkml:trace>
  <inkml:trace contextRef="#ctx0" brushRef="#br0" timeOffset="27">8994 10083 8456,'0'-8'0,"0"0"0,4 3 0,0-3 0,0 4 0,-4-4 3432,6 5-2207,1-3 1,5 2-444,1 0 1,3 0-222,1 4 0,9 0 649,-1 0-774,13 0 0,-5 0 38,9 0 0,3 1 127,5 4 1,1-3-19,7 7 1,-3-7-507,7 3 1,3 0 137,-29-3 1,2 0 0,3 1 0,1-2 52,3 0 1,1-2-1182,-3 1 0,2 0 1144,9 0 0,1 0-82,-5 0 1,0 0 0,8 0-1,2 0 178,-1 0 0,1 0-191,4 0 0,1 0-34,0 0 0,1 0 1,2 1-1,0 0-50,0 1 0,1 0 84,-1-2 0,0 1-954,0 2 1,0 0 838,-19-1 0,1 0 1,-1-1 18,18 0 0,0 0 0,-19 0 0,1 2 0,0-2 146,17-1 1,0 0-187,1 0 0,1 0 0,0 3 0,1 0 0,-2-3 0,-1 1 0,-1 1 0,-1 0 0,-3-1 0,0 0 0,-2-1 0,-1 0 0,-1 0 0,1 0 0,2 0 0,0 0-205,0-3 1,0 0 0,-2 2 0,1-1 204,-3-2 0,-1 0 0,-4 3 0,-1-1-332,0-3 1,-2-1 331,-7 5 0,1 1 0,7-3 0,-2 0 302,19 3 1,-28 0 0,-1 0-303,12 0 0,-2-5 0,-15 3 0,-7-3 1771,-9 5-1771,-8 0 1169,-2 0-2614,-6 0 2104,0 0-1382,-6 0-869,5 0 350,-10 0 519,-1 0 723,-8 0 0,-4 5 0,-1 2 0</inkml:trace>
  <inkml:trace contextRef="#ctx0" brushRef="#br0" timeOffset="28">8597 11162 8280,'-7'0'0,"2"0"0,3 0 0,-2 0 0,3 0 0,-5 0 0,6 0 3236,0 0-425,6-5-1748,-5 3 0,14-3-407,-2 5 0,7-2-337,1-2 1,2 3 125,2-3-190,5-3-199,-3 5 135,9-3 0,-5 5-82,6 0 114,1-6 0,-1 5-197,0-3 0,4 3-44,1 1-488,5 0 256,-9 0 182,16 0 0,-10 0 138,6 0-660,-1 0 428,-5 5 0,6-4-48,0 4 126,-6 1 73,-1-4 1,-2 7 150,0-4-71,6-1 1,1 0-58,6 0 1,1 0-190,-1-4 1,-3 1 333,3 4 0,2-4-65,2 3 0,-1-2 28,1-2 1,4 0-37,4 0 0,4 0-28,-4 0 0,0 0-1391,-4 0 1290,6 0 77,1 0 0,-30 0 1,0 0-48,1 0 1,-1 0 0,0 0 0,1 0-106,-3 0 1,0 0 0,1 0 0,0 0 188,1 0 1,0 0-55,5 0 1,-1 0 0,-1 0-1,0 0 4,2 0 0,-1 0 0,-1 0 1,0 0-8,2 0 0,-1 0 0,1 0 0,0 0-10,2 0 1,-1 0 0,-1 0 0,0 0-47,2 0 1,-1 0-1,0-2 1,-1-1 201,-1 1 1,0 0-139,3 0 0,1 0 0,1 2 1,0 0-3,2 0 0,0 0 0,-1 0 0,-1 0 21,-2 0 0,-1 0-464,-1-3 1,1 1 444,6 1 0,1 0-4,-4-2 1,-1 1 0,5 1 0,1 2 16,-3-1 0,-1 0-115,-2 0 1,0 0 99,4 0 0,1 0 1,0 0-1,0 0 9,3 0 0,1 0-105,-1 0 0,-1 0 82,-4 0 1,-1 0-1,3 0 1,1 0-82,1 0 0,0 0 78,4 0 1,-1 0 0,-3 0 0,0 0-9,0 0 0,-1 0 0,2 0 1,-1 0 57,2 0 0,0 0 0,0 0 0,1 1 25,3 1 0,0 0 0,-5-1 0,0 0-73,1 1 0,0 0 1,0-1-1,1 0 29,1 2 0,0-1 0,0-2 0,1 1-20,-1 1 1,0 0 0,-2 1-1,1 0-59,0-1 0,1 0 0,0 0 0,-1 0 89,1-2 0,0 0 0,2 2 1,1 0 4,5 0 1,0 0-1,-4 1 1,-1 0-21,3-1 1,0 0-1,0-1 1,0-1 5,2 2 1,1 0 0,1-1 0,0 0-34,2-1 1,1 0 0,-2 2 0,-1 0-121,3 0 0,-1 0 1,-1 1-1,-1 0 155,-2-1 1,0 0 0,4-2 0,0 1-12,1 1 0,-1 0 0,-2 1 0,-1 0 18,-1-1 0,0 0 0,0 1 0,-1-1-11,0 1 1,-1-2-1,0 0 1,0 0 3,-2 1 0,0 0 1,-3-1-1,0-1 7,0 0 1,-2 0-15,-3 0 1,0 0-6,-4 0 1,-1 0-1,-2 0 1,0 0-122,-2 0 1,1 0 117,-5 0 1,0 0-1,2 0 1,0 0 22,-5 0 0,-2 0-1007,28 0 611,-4 0 0,-17-1-427,-6-3 57,-5 2 1091,-13-9 0,-1 10-368,-5-3 0,-1 3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115"/>
    </inkml:context>
    <inkml:brush xml:id="br0">
      <inkml:brushProperty name="height" value="0.053" units="cm"/>
      <inkml:brushProperty name="color" value="#FF0000"/>
    </inkml:brush>
  </inkml:definitions>
  <inkml:trace contextRef="#ctx0" brushRef="#br0">9962 6288 8188,'-7'-6'0,"0"4"533,3-7-183,2 7-191,-3-9 449,5 9-273,0-3 0,1 3 155,3-2 45,3 3-371,11-5 0,3 6 76,8 0 0,0 0 159,8 0 57,3 0-470,9-5 1,11 3 382,2-2-1476,8 3 1153,-33-2 0,0 0 0,1 3 0,0-1 138,1-1 0,1 0-166,0 1 1,1 1 19,0-1 1,-1 2-1,4-1 1,-1 0 135,1 0 0,-1 0-285,-2 0 1,-1 0 100,-2 0 1,-1 0-83,25 0 79,-7 0 1,-5-5-406,-1 1 225,-10 0 259,2 4 1,-20 0 51,0 0-211,-12 0 521,-3 0-326,-6 0 1463,-6 0-1346,-1 0 0,-6 0 674,-4 0-1567,-2 0 486,-6 0 1,-4 4-1079,0 0 858,-5 1 1,2-4-236,-5 3 0,4-3 225,-1 4 1,1 0-396,-4-1 0,-6 0 317,-2-4 1,1 2 96,-2 2 0,1-3 122,-5 3 1,-5-2-164,-3-2 1,3 0 339,1 0 0,3 0 188,2 0 0,-1 0 224,0 0 0,6 0-203,3 0 1,2-4 97,2 0 0,6-2-76,2 2 1,4 2 754,4-2-228,9 3-523,6 1 1,8 0 154,2 0 1,0 0-241,8 0 1,-2 0 39,6 0 1,0 4 6,0 0 1,3 0 131,6-4 0,6 0-156,2 0 1,8 0 252,4 0 0,5 0-40,4 0 0,8 0-379,8 0 0,-30 0 1,1 0 370,4 1 1,1-2 0,7 0 0,2-2-380,8 1 0,2 0 0,-2 0 0,0 0 37,3 2 0,0 0 1,-5 0-1,-2 0 83,-3 0 1,-1 0 0,-4 0 0,-2 0-85,-5 0 1,-1 0-1,21 0 38,-14 0 1,-20 0-24,-9 0 20,-11 0 0,-16 0 55,-10 0 1,-8-4 276,-5 0 1,-8 0-612,-9 4 1,2 1-513,-1 3 1,4-3 395,-5 4 0,5 0-5,-5-1 1,12 5-702,1-5 1131,5 0 0,3 1 0,0 2 0</inkml:trace>
  <inkml:trace contextRef="#ctx0" brushRef="#br0" timeOffset="1">10172 6251 8068,'-12'0'-79,"4"0"384,-1 0 0,5 0 244,-4 0 864,5 0-463,-2 0-302,5 0 0,0-2-79,0-2 1,5 3-3,4-3 0,7 2-207,5 2 0,8-4-145,4 0 0,8-4-143,5 4 1,7-2-51,5 2 1,4 3-157,4-3 0,-29 2 0,1 1-54,3-1 0,1 0 1,3 1-1,2 0 46,2-1 0,1 0 1,0 1-1,-1 1-205,3 0 1,0 0-1,-4 0 1,0 0 250,0 0 0,-1 0 0,-2 0 0,0 0 63,1 0 0,-1 0 1,-8 0-1,-2 0-44,27 0 0,-14 0 237,-7 0 1,-8 0 311,-4 0-465,-8 0 852,-9 0-1310,-6 0 0,-13 0 105,-5 0 0,-8 1 346,-9 3 0,3-2 0,-4 3 0</inkml:trace>
  <inkml:trace contextRef="#ctx0" brushRef="#br0" timeOffset="2">10024 6251 7057,'5'-7'513,"-4"-4"-82,10 4 1,-9-1 221,2-1-101,-3 1-248,-1 1 0,2-2 103,2 5 0,-3-6 245,3 2 1,-2-3 2,-2-2 52,0 1-234,-6-1 136,5-5-277,-10-1 0,8-6 145,-5 1-701,5-1 225,-2-6 1,0-2 134,1-8 1,-4-4-60,4-9-1047,0 3 980,4-10 1,0 10-325,0-3 277,0 3-1818,0 2 1544,0-1 0,0 10-312,0 3 0,0 8 258,0 0 1,1 0-686,3 4 1,-1-1 444,5 10 1,-1-1 481,1 5 123,3 5 0,-4-4 0,6 4 0</inkml:trace>
  <inkml:trace contextRef="#ctx0" brushRef="#br0" timeOffset="3">10073 5122 8023,'-5'-12'395,"3"-1"-126,-9 6 0,10-4 103,-3 3 114,2-3 2,2 4-248,0-4 60,0 4 140,0 0-256,0-4 0,6 9 187,2-7 142,3 1-296,7 1 1,3-4 210,8 3-239,-3 2 0,11-3-125,0 5 0,7 0 130,10 4 1,-1 0-775,4 0 1,7 0 549,6 0 1,-32 0 0,0 1-179,3 1 1,1 0 0,-3-1-1,0 1-87,5 2 1,-1 0 0,-1 0 0,-1-1 46,0 1 0,0 0 0,2 0 0,0-1 50,-1 0 0,-1-2 0,-3 0 0,-1 0-58,1 1 0,-1 0 0,33-1-606,0-1 0,-2-1 381,-6-3 0,-10 2-153,-2-2 1,-9-3 633,1-1 0,-6 0 0,-2-2 0,1 0 0,-2 2 0</inkml:trace>
  <inkml:trace contextRef="#ctx0" brushRef="#br0" timeOffset="4">11884 4924 9162,'2'12'1122,"2"1"0,-3 6-616,3 6 1,2 6 126,-2 11 1,0 3-188,-4 9 1,0 7-373,0 5 0,-2-31 0,0 1 67,0 0 0,0-1 0,-2 34-132,4 1 0,0-7-714,0-1 561,0 0 1,4-16-26,0-1 0,6-5-55,-2-3 0,4-5 94,5-3-2592,-3-8 2722,4-3 0,-6-6 0,0 0 0</inkml:trace>
  <inkml:trace contextRef="#ctx0" brushRef="#br0" timeOffset="5">10396 5184 8115,'7'-7'-49,"4"2"1,-9 1 573,7 0 99,-7-1 250,9 0-502,-9 3 0,3-4 411,-5 1-215,0 4-48,0-10-282,0 4 1,-5-5-156,-3-1 1,-5 1 13,-3 0 1,-4-5 140,-5 0 0,-5-5-92,-3 2 1,-8-9 53,-5-4 1,-2-3-581,-2-1 0,-1-6 381,25 20 1,-1 1 0,-4 0 0,0 1-112,-4-1 0,-1 2 1,-4 2-1,-2 1 62,-1 2 1,-1 1 0,-1 0 0,0 2-66,2 5 0,-1 1 1,0-1-1,0 0 199,-1 5 1,-1 0-1,0 0 1,0 0-28,-2 1 1,1 2 0,1 2-1,1 1-99,3 2 0,1 0 1,-2 1-1,1 0 49,0 3 1,1 1 0,-4-1 0,0 0 2,0 2 0,-1 1 0,4 0 1,0 0 25,4 2 1,2-1-1,1 0 1,2 0 79,-25 19 0,-1-1 33,5 1 0,1 3 56,3-3 0,6 3-68,2 1 1,11 0-25,6 0 1,6-5-235,6-3 0,6-4 115,3-5 1,3 2 197,1-5 1,0 4-203,0-5 0,0 1 46,0-5 1,0 0-998,0 1 493,5-6 1,-2 2-679,5-5 361,-5 1 0,4-5-1306,-3 0 1470,-2 0 1,7-2 618,-5-2 0,6-3 0,-3-5 0</inkml:trace>
  <inkml:trace contextRef="#ctx0" brushRef="#br0" timeOffset="6">8163 5035 8115,'0'-12'0,"-6"5"792,5 2-406,-5-1 0,1 5 37,-3-3 1,1 9 30,-2 7 0,1 6 740,-4 7-766,-1 0 0,1 5 101,-1 3 1,7-1-154,1 1 0,4-4-215,1 4 1,1-5 91,4 1 0,3-9-318,8-3 1,5-9 135,8-4 1,3-4 39,5-4 0,7-8-455,6-9 0,1-9-3316,7-7 3660,-27 16 0,1-1 0,5-8 0,0-1 0,4-1 0,0 1 0</inkml:trace>
  <inkml:trace contextRef="#ctx0" brushRef="#br0" timeOffset="7">12120 6325 8198,'-7'-1'-80,"3"-3"412,3 2 98,1-3-86,0 5-348,5 0 65,2 0 0,11 0-38,3 0 107,2 0 0,7 0 130,3 0-82,9 0-268,7 0 1,9 0 216,9 0 0,1 0-241,-31 0 0,1 0 1,2 0-1,0 0 82,1 0 0,1 0 0,0-1 1,0 0 21,-1-1 0,0 0 1,-1 1-1,-1 0-167,-4-4 1,0 1 0,31 0-75,-8-4 1,-8 4 65,-9-5 0,-8 5 66,-4-4 1,-8 5-152,-5-1 375,-7-3 0,-5 6-175,-8-3 1,-5 2 62,-7 2 1,-3 0-253,-6 0 1,-4 5 258,0-1 0,0 0 0,4-4 0</inkml:trace>
  <inkml:trace contextRef="#ctx0" brushRef="#br0" timeOffset="8">12244 6362 8198,'-7'0'0,"-4"0"639,4 0 25,0-5-196,2 4 158,5-5-226,0 6-153,5 0 45,2 0-92,6 0 0,0 0 408,4 0-320,2 0 1,12 0 130,2 0 1,8 0-85,5 0 0,7 0-115,5 0 1,6 0-382,6 0 1,-32 0 0,1 0 227,6 0 0,1 0 1,2 0-1,1 0 56,0 0 0,1 0 1,-2 0-1,-1 0-200,-5 0 1,-1 0-1,-4 0 1,0-1-107,29-4 1,-4 4-318,-4-3 1,-14 1-287,-11-1 312,-11 3 44,-9-5 0,-19 6 122,-10 0 0,-8 0-435,-5 0 1,-12 2 260,-9 2 0,-2-2-1041,2 7 1523,1-7 0,-1 7 0,1-1 0,-1 6 0</inkml:trace>
  <inkml:trace contextRef="#ctx0" brushRef="#br0" timeOffset="9">13175 4614 8827,'-7'0'897,"1"0"-850,6 0 1,1-2 751,4-2-445,2 3 1,6-5 16,4 6 0,2 0-141,6 0 0,5 0-155,3 0 0,3-4 132,1 0 0,1 0-569,-1 4 0,0 0 276,0 0 0,-5 0-1369,-3 0 149,-3 0-350,-7 0 397,-6 0 1259,-8 0 0,-16 5 0,-2 2 0</inkml:trace>
  <inkml:trace contextRef="#ctx0" brushRef="#br0" timeOffset="10">13162 4676 7971,'0'-7'317,"0"0"117,0 3-8,0 2 67,0-3 0,1 5-120,4 0 1,-3 0-394,7 0 1,0 0 82,8 0 0,-3 0-64,2 0 0,2 4 117,-1 0 0,3 2-639,-3-2 262,-1 3-242,-3 5 350,-1-5 0,-1 4-170,-3-3 145,-2 3 37,-6 7 1,-1-3-27,-4 6-53,-1 0 62,-12 4 1,-2-1-19,-4 1 254,-1 0-70,0 0 0,0-5 41,0 1 1,2-2-59,2 2 1,3-4 274,6-9 1,4-1-38,-1-3 37,7-3 1,-3 5 94,10-6-245,1 0 151,7-6-88,5 5 0,-3-10 53,6 3-379,-1 2 119,0-5 0,3 6 224,-2-4-430,2 4 168,2-1 0,1 5-1137,3-3 819,-3 2 0,6 2-1108,-3 0 1492,-3 0 0,10 0 0,-4 0 0</inkml:trace>
  <inkml:trace contextRef="#ctx0" brushRef="#br0" timeOffset="11">13882 4887 7971,'-13'-13'830,"5"5"-506,0 0-135,-1 5 0,-3-3 79,0 6 0,-1 0-31,1 0 1,-1 2-164,1 2 0,0 7 85,-1 5 1,-2 5 63,3-4 0,-4 5 0,8-2 1,-1 4-14,0 1 1,4-2-2,5-2 1,0 1 34,0-6 0,5-1-280,4-6 0,2 0-143,1-5 1,2 1-857,2-5 0,2-6 535,3-2 0,-2-3-81,-2-2 1,-4 1 194,4 0 1,-3-1 263,-2 1 454,1-1 345,-1 1 0,-4 4 1038,1-1-786,-7 7-528,4-4 1,-8 12-25,-2 2 1,3 3-1796,-3 1 1418,2 1 0,2 5 0,0 1 0</inkml:trace>
  <inkml:trace contextRef="#ctx0" brushRef="#br0" timeOffset="12">12889 7938 8266,'-7'-6'0,"2"5"0,5-5 0,0 6 0,0 0 0,5 0 0,2 0 0,6 0 0,-1 0 0,0 0 0,1 0 0,-1 0 3078,6 0-1413,-4 0-758,9 6-513,-3-5 0,4 4 295,1-5-627,0 6 192,5-5-161,-3 5 32,8-6 1,-1 0 285,7 0-157,-3 0-233,11 0 1,0 0 296,9 0-1018,3 0 858,6 0 0,1-1-3,-33-2 1,0 1 51,2 2 0,-1-1-49,1-4 1,1-1 0,1 4 0,0 1 72,5-3 1,-1 0-130,-1 3 0,0-1 0,2-1 0,-1-1-50,-4 2 0,1 0 0,0 1 0,1 1 91,0-2 1,1 0-1,2 1 1,1 0 84,1 1 0,-1 0 1,1 0-1,-1 0-41,-1 0 1,-1 0 0,3 0 0,0 0-39,2 0 1,-1 0 0,6 1-1,1 0-53,-1 0 1,1 2-1,1 0 1,-1 1-332,-2 2 0,-1 0 0,5 0 0,0 1 308,4-1 1,0 0-1,3 0 1,-1 0 52,0 1 1,0-1 0,3 0 0,-1 0-1,-2 0 1,0 1-1,0-1 1,1 0-267,3 0 0,0 0 0,-19-2 0,0 1 0,0-1 171,1 0 0,0 0 0,1 0 0,0 0 0,0 0 0,0 1-174,-1-1 1,1 0 0,-1 0 0,2 0 0,0 0 0,0 0 187,3 1 1,1-1 0,0 0-1,3 0 1,-1 0 0,1 0 34,-1 0 1,1 0 0,0 1-1,0-1 1,2 0 0,-2 0 1,-2 0 1,0 0 0,1 0 0,2 1 0,1-1 0,0 0-6,0 0 0,0 0 0,1 0 0,0 0 1,1 0-1,0 1-32,-1-1 1,1 0-1,0 0 1,0 0-1,0 0 1,0 0-170,-2 1 0,1-1 0,-1 0 1,2-1-1,0-1 0,0 1 136,0 0 0,-1 0 0,1-1 0,3 0 0,1-2 0,-1 1-12,1 0 0,0 1 0,0-1 0,0 0 0,0-1 0,0 1 0,-1-1 0,-1 0 0,0 0 0,4 0 0,0 0 0,1 0 0,0 0 0,1 0 0,0 0 0,-14-1 0,-1 1 0,1 0 0,-1-1 0,15 0 0,0 0 0,0-1 0,-16 1 0,0-1 0,0 0 0,-1 0-116,14-2 1,0 0 0,0 0 0,1 1 0,-1 0 0,1 0 115,2 1 0,0-1 0,0 0 0,0 1 0,1-1 0,-1 0 0,0-1 0,0 0 0,0 0 0,0 0 0,0 0 0,0 1 0,-4 0 0,-1 0 0,1 0 0,1 0 0,0-1 0,0 0 0,2 1 0,0 1 0,-1-1 0,-4 0 0,-2-1 0,1 1-66,0 1 1,1-1 0,-2 0 0,-1 0-1,0-1 1,-1 1 65,2 2 0,0 0 0,-1-1 0,1-1 0,-1 0 0,0 0-7,0 0 1,-1 0 0,0 0 0,-6 1 0,0 0 0,-1 1 6,0-1 0,-1 1 0,-1 0 0,-2-1 0,-1 0 0,-1 0 136,21 0 0,-2 0 0,-2-2 1,-2 0-137,-2 2 0,-2 0 0,-8-2 0,-1-1-137,-4 3 0,-2 0 0,-5 0 0,-2-1 642,27-1 0,-18 2-966,-15-2-2902,-14 3 0,-20 1 3363,-3 0 0,-10 0 0</inkml:trace>
  <inkml:trace contextRef="#ctx0" brushRef="#br0" timeOffset="13">10483 6449 8533,'0'-19'-930,"-5"-3"557,1 5 473,0 1 0,4 3-35,0 1 0,-4 4 206,0-1 0,-4 5-104,3-4 0,-4 5 34,1-1 0,-3 3-65,-2 1 1,-5 7-107,-2 5 1,-5 2 44,-4 7 0,-4 5-9,-9 7 1,4 3 112,-4 1 0,5 6-220,4 2 1,-3 0 126,3 5 1,3-3 14,1 7 0,4-2-149,4 2 1,-2-2 95,2 6 0,2-4 8,-2 4 1,6-5 3,-1 5 1,6-5-18,2 0 0,5-3 65,-1-5 1,2-2-49,2-6 1,6 2 80,2 2 1,2-2-69,-2 2 1,3-2 97,-3-2 0,3 0-72,2 0 0,1-5-140,2-3 1,-2-3 90,3-1 1,2 0-27,1 0 1,0-5 60,0 1 1,1-6-85,4 2 0,0 1-131,0-2 0,-1 1 139,1-5 1,6 1-44,2-1 0,2 0 19,3 1 0,0 1 117,4 2 0,2-5-64,5 6 1,1-10 10,0 5 0,-1-4-213,1 0 0,1 2 192,3-6 1,6 4-39,6-3 1,-4 3 0,-5-3 56,-2 2-126,-1 2 89,-5-3 0,-4 10 23,-4-4 0,2 3 28,-2-2-57,0 4 110,2-3-837,-4 10 725,3-11 1,-9 11 4,1-3 14,-7-4 0,8 7 8,-6-3 0,5-3 6,-1-2 1,3 2 41,1-2 0,10 2-53,3-1 0,6-3-58,-2 2 0,5-2 39,-1-2 1,7 1-6,1-1 0,-30-6 1,0-1-21,-1-1 0,0 1 0,4 0 1,1 1 33,1-2 0,0 0 0,4 1 1,0 1-107,0 0 1,1 0 0,0-2-1,2-1 100,-1-1 0,1 0 0,1 1 0,2 0-29,5-1 1,0 0-1,0 0 1,0 0 18,-1-2 0,1 0 0,3 0 0,-1 0-304,2 0 1,0 0-1,2 0 1,0 0 316,2 0 0,1 0 0,-3 0 0,1 0-303,1 0 0,0 0 1,-3 0-1,-1 0 293,0 0 0,0 0 0,1 0 0,0 0 0,3 0 1,0 0-1,-7 0 1,-1 0-199,-2 0 1,-1 0 0,-2 2-1,-1 0 165,-4 0 1,-1 0-1,1 3 1,0 0-56,1-1 0,-3 0 0,-7 0 0,-2-1-156,31 5 0,-16 1 451,-9 3 1,-13 0-449,-8 1 1,-6-1 623,-6 1 0,-3-5-440,-10 0 1,-3 0 436,-8 5 0,2-6-539,-3-3 0,3 1 510,2 0-689,0-1 52,5-4 111,1-6 48,6-1 1,6-5 7,2-1 0,3 5 196,1 0 1,2 0-134,3-5 0,1 2 132,2 3 1,4-3-156,-4 3 1,5 1 77,4-1 0,3-1 0,5-3 0</inkml:trace>
  <inkml:trace contextRef="#ctx0" brushRef="#br0" timeOffset="14">11041 6524 9652,'1'-13'-505,"3"1"1,3 1 783,6 3-165,5-3 1,6 8 160,9-6 1,10 5-174,7-4 1,6 4-314,10-4 0,-28 4 0,0-1 269,5-1 0,1 0 0,0 0 1,0 0-322,3-1 0,1 1 1,2 0-1,1 0 328,2 0 0,2-1 0,1 1 1,1 0-134,2 0 1,1 0 0,-2 0-1,0 1-344,4 0 1,0 1 0,1-1-1,0-1 385,1 2 0,0 0 1,3 1-1,1-1-9,0 0 0,0 0 0,0 0 1,0 1 33,0-1 0,0 0 0,1-2 0,0 1 47,-1 0 1,0 1 0,-20 2 0,-1 0-1,2 0-50,1-1 0,2 0 1,-1 0-1,-1 1 0,0 0 1,0-1-240,1 1 0,0-1 0,0 0 0,-1 0 0,1-1 0,0 1 250,-1 2 0,1 0 0,1-1 0,1 1 0,1-1 1,1 0 10,3 0 0,0 1 0,0 0 0,-3 0 1,0 1-1,0-1 7,2 0 0,-1 0 1,1-1-1,-1 0 1,0 0-1,0 1 10,3-1 1,0 1 0,1 0-1,0-1 1,0 0 0,0 1 14,2 1 0,0 0 1,0 0-1,-1 0 1,-1 0-1,0 0-95,-1 0 1,1 0 0,-1 0 0,0 0 0,-1 0 0,1 0 82,0 0 0,1 0 0,-1 0 0,1 2 0,1 0 0,0 0-5,2 0 1,1 1-1,-1 0 1,-3-1 0,0 1-1,-1-1 22,2 1 1,0-1 0,-1 1 0,-1 0 0,-1 0-1,0 0-34,3 0 1,0 1 0,-1 1 0,1 0 0,0 1 0,1 0-71,1-1 1,1 1-1,-1-1 1,-1 0-1,-1 1 1,1-2 10,1-1 0,0 0 0,1-1 1,-2 2-1,0 0 0,0 0 16,2-2 1,1 1-1,0 0 1,0 0 0,1 1-1,-1 0 9,0 0 0,0 0 1,-1 0-1,1 0 0,0 0 1,0 1 7,-4-1 1,-1 0 0,1 0 0,2 0-1,0 1 1,1 0 5,0 0 1,1 1-1,0-1 1,0 0 0,0-1-1,0 1-6,-2 0 0,0 1 0,1 0 0,-1 0 0,0 0 0,0 1 15,-4 0 0,0-1 0,0 2 1,1-1-1,0 1 0,0 0-12,-1 0 0,0 0 1,0 1-1,-1-1 1,0 0-1,0 1 5,0-1 1,0 0-1,0 0 1,-2 1-1,-1 0 1,1 0-78,-4 0 0,0 1 0,1 0 0,-1-1 0,0 0 0,-1 0 81,1 2 0,-1 0 0,-1 0 0,0-1 0,-1-1 0,0 0 11,-1 0 0,1 1 1,-1 0-1,21 5 1,-2 0-17,-5-1 0,0 1 0,0 0 1,0 0 81,0 0 1,0-1-1,-2-1 1,-1 0-4,-1 2 0,0-1 1,-2 1-1,1 1-74,-1-2 0,-1 1 0,1 2 1,-1 0 11,-2-1 1,1 1 0,2 1-1,0 1-31,-4 2 1,-1 0-1,2-2 1,-1 2 194,-6 1 0,-1 1 1,-2-3-1,-1 0-205,-2 1 1,-1-1-1,1 2 1,0-1 294,-1 0 1,0-1 0,-2 2 0,-2-1-277,-3 0 1,-2 0 0,25 17 631,-9 3 1,-6 2-644,-11-1 0,-3-1-39,-14-4 0,-2 0 672,-10 0 1,-8 1-430,-9-1 1,-9-5 20,-16-3 0,-9 1-19,-11-1 0,22-12 0,-4-1 4,-4-1 1,-3-1 0,-3 1 0,-1 0-281,-2 0 0,-2-1 1,-5 0-1,-3 0 174,20-4 0,-1 2 0,-1-1 1,-3 0-1,-1 0 0,-1 0-2,-2 1 1,0 1 0,-1-1 0,-4 1-1,-1-1 1,0 0-396,-2 1 0,0-1 1,-2 0-1,12-2 1,-1-1-1,0 0 1,-1 1 352,-1-1 0,-2 0 1,0 1-1,-1-1 1,-5 0-1,-2 1 1,0-1-1,0 0-247,-1 0 1,0 1 0,0-1-1,-1 0 1,12-1 0,-1-1 0,1 0-1,-1 0 1,1 0 210,-12 1 1,0 1 0,0-1 0,-1 0 0,12-1 0,-1 0 0,0 1 0,0-1-1,-1 0-81,-1 0 1,0-1 0,0 1 0,-1 0-1,1-1 1,1 0 0,0 1 0,0-1-1,0 0 1,0 1 80,-1-1 1,-1 1 0,1 0 0,0-1 0,0 1-1,0-1 1,1 0 0,0 1 0,-1-1 0,1 0-44,-3 1 0,0-1 0,0 1 1,0 0-1,0 0 0,1 0 1,0 0-1,-1 0 0,1 0 0,-1 0 37,-3 0 0,0 0 0,-1 0 0,1-1 0,0 0 0,3 1 0,0-1 0,1 0 0,0 0 0,-1 0 7,-1 0 0,1 0 0,-1 0 0,0-1 0,0 1 0,2-2 0,-1 1 0,1-1 0,-1 0 0,1-1 4,0 1 1,0-1 0,0 1 0,0-1-1,-1 0 1,1 0 0,-2 0 0,1-1-1,0 1 1,0 0-1,0-1 1,0 1-1,-1-1 1,2 1 0,0-1-1,2 0 1,1 1-1,1-1 1,0 0 0,-1 0-37,-1 0 0,1 0 0,-1-1 0,0 1 0,1-1 0,-11 1 0,0 0 0,0-1 0,0 0-2,13-1 0,0 0 0,0 0 0,0 0 0,0 0 0,-12 0 0,1-1 0,-1 1 0,1 0-68,-2-1 1,0 0 0,1-1 0,1 1 0,4 1 0,1-1 0,1 1-1,0-1-7,0-1 1,-1 0 0,1 0 0,1-1 0,2 1 0,1 0 0,1 0 0,-1 0 30,1-1 1,0 0 0,0 0 0,1 0 0,0 0 0,0-1 0,0 1 0,0 0-206,1 0 1,0 0-1,0 0 1,1 0 0,-14-1-1,1 0 1,1-1-98,2 1 0,1 0 0,0 0 370,3 1 0,0 1 0,1 0 0,0 0 0,1-1 0,0 0 0,1 0 0</inkml:trace>
  <inkml:trace contextRef="#ctx0" brushRef="#br0" timeOffset="15">7567 7913 7616,'-8'0'-583,"0"0"1100,5 0-20,-8 0-149,10-6 18,-5 5 92,1-5-61,3 6-230,-3 0 1,6 0 5,3 0 1,9 0 24,7 0 0,11-4-154,6 0 0,12-1 51,13 0 1,-26 3-1,1-1-375,4-1 0,1 0 1,8-2-1,2 1 364,3 0 1,2 1-1,5-1 1,3-1-481,3 0 0,0 0 1,0 0-1,1 1 408,-23 2 1,1 0 0,0 1-1,21-3 1,-1 0-74,-2 3 0,-2 0 0,2-2 0,0 0-425,-2 2 0,-2-1 1,-4-1-1,-1-1 380,0 0 1,0 1 0,-7 1 0,0 0-211,-4-2 1,1 1-1,-3 2 1,0 0 178,-1-2 0,-1 0 0,-4 1 0,-2-1 245,23-4 1,-11 2-485,-19 6 904,-4-5 0,-24 3-772,-8-2 1,-20 7 243,-13 1 0,-6 0 0,-3-4 0</inkml:trace>
  <inkml:trace contextRef="#ctx0" brushRef="#br0" timeOffset="16">7530 8074 8270,'-12'-12'-27,"6"3"27,6 1 679,11 5-362,14-8 0,14 8 1096,10-5-1068,12 0 0,-24 1 1,2 0-363,3-1 0,2 0 1,6 1-1,1 0 238,6-1 0,2-1 0,2 0 1,2 0-497,4 1 0,2 0 0,-20 2 0,0 0 0,0 0 338,0 0 0,1 0 0,-1 1 1,1 2-1,-1 0 0,0 0-513,-1-1 0,0-1 1,1 1-1,-1 1 0,0 0 1,0 0 413,2-1 1,-1-1 0,1 1 0,1 1 0,-1 1 0,1-1 35,-1 0 0,-1 0 0,1 1 0,-1 0 0,0 2 0,0-1 0,20-1 0,0 0 0</inkml:trace>
  <inkml:trace contextRef="#ctx0" brushRef="#br0" timeOffset="17">11425 7888 8242,'0'-13'130,"2"1"18,2 0 1,8 3 232,9 1-374,8 0 1,4-3 201,8 3 0,9-2-560,8 6 1,8 0-138,4 4 0,-31 0 0,1 0-70,1 0 1,1 0 351,3 0 1,1 0 0,-5 0 0,0 0-1,2 0 1,0 0 0</inkml:trace>
  <inkml:trace contextRef="#ctx0" brushRef="#br0" timeOffset="18">14527 7875 8343,'12'-5'0,"1"-2"-193,10 0 107,3-4 1,22 10-81,6-3-357,16 2 1,-29 2 0,1 0 496,7 0 0,1 0 1,5 0-1,2 0-422,4 1 1,2-2 0,2-1 0,1-1 445,-20 0 1,1 1 0,1-1 0,1-1 0,1 0 0,1 0-3,0 0 0,0 0 0,0 0 0,1 0 1,0 0-1,0 0-80,-4 0 0,0-1 1,0 1-1,3 0 1,-1 0-1,1 0 84,0 0 0,0-1 0,0 1 0,0 2 0,0 0 0,0 0 0,-1-1 0,-1 1 0</inkml:trace>
  <inkml:trace contextRef="#ctx0" brushRef="#br0" timeOffset="19">9887 6251 8258,'-32'-6'0,"3"5"0,9-3 0,-4 1 0,4-1 0,2 2 0,4-3 0,6 5 0,5 0 0,-3 0 0,17 0 0,-1 0 0,11 0 0,1 0 0,7 0 7208,-3 0-3802,10 0-1415,-5 0 121,7 0-1361,4 0 0,-3 0-251,2 0 0,3 0-3,2 0 1,8 0-102,4 0 0,8-1-452,-31-1 1,0-1 0,2 3 0,1-1 151,1-1 0,0 0 1,1-1-1,1 0-96,3 1 0,-1 0 0,0 0 0,0-1 0,-2 0 0,0 2 0,2 0 0,-2 0 0,-1-1 0,-1 0 0,2 1 0,1 1 0,-3 0 0,0 0 0,-1 0 0,-1 0 0,33 0 0,-1 0-213,1 0 1,1 0 212,-9 0 0,-2 0 0,-6 0 0,-2-2 0,6-2 0,8 3 0,-31-1 0,1 0 0,-1-1 0,0 0 0,27-1 0,6-1 0,-34 2 0,2 1 0,2 2 0,1-1 0,0-1 0,1 0 0,1-1 0,0 0-92,-1 1 1,-1 0 0,0 0 0,0 0 91,-1 2 0,-1 0 0,2 0 0,0 0 0,1 0 0,-1 0 0,1 0 0,0-1 0,-1-1 0,1 0 0,-3 1 0,0 0 0,0-1 0,0 0 0,0 1 0,-1 1-178,31 0 1,3 0 177,-4 0 0,-30-2 0,0 0 0,-1 0 0,0-1 0,1-1 0,0 0 0,-1 2 0,0 0 0,33-8 0,-6 2 0,5 1 0,-32 3 0,0 0 0,1 1 0,0-1 0,-1 0 0,0 0 0,1-1 0,0 0 0,30 1 0,0-4 0,-4 4 0,6-5 0,-33 7 0,0 0 0,34-2 0,2 4 0,-5-4 0,-31 2 0,0 0 0,30-2 0,1 4 0,4 0 0,-33 0 0,1 0 0,-1-2 0,1 0 0,4 0 0,-1-1 0,-2 1 0,-1-1-8,1 1 0,1 0 0,1 1 0,1 0 8,1 0 0,0-2 0,2 1 0,0-1 0,5 1 0,-1 0 0,-3-1 0,1 0 0,2 1 0,1 0 0,1 1 0,0-1-149,2-2 1,1 0 0,2 2 0,0 0 148,2-2 0,0 0 0,-4 2 0,1 1-144,0-1 1,1 0-1,1-1 1,-1 0 143,2 1 0,0 0 0,1-2 0,1 0 0,0 1 0,0 2 0,-3-2 0,0 2 0,3 1 0,0 0 0,-2-2 0,0-1 0,0 1 0,0 0 0,1 0 0,1 0 0,5 2 0,-1 0 0,-4 0 0,0 0 0,-1 0 0,1 0 0,2 0 0,1 0 0,-2 0 0,2 0 0,0 1 0,0-1 0,0 2 0,-2 1 0,1-2 0,0 0 0,1 3 0,-1 1 0,0-3 0,0 0 0,0 2 0,0 0 0,1-2 0,0 0 0,4 2 0,-1 0 0,-5 0 0,0 1-213,4 1 1,-1 0 0,-2-1 0,0-2 212,2 2 0,0-1 0,2 0 0,0 0 0,-19 0 0,0 0 0,0 0 0,18 3 0,-1-1 0,3 0 0,-1 0 0,-2 0 0,0 1 0,2-1 0,0 0 0,0 0 0,-1 0 0,-1 1 0,0-1 0,-1 0 0,-2 0-135,1 1 0,0-1 0,1-2 0,-1 0-83,-2 0 0,-1 0 0,3 0 0,-1 0-39,1 2 0,0 1 1,-5-1-1,-1 0 38,-2 1 1,0-1-1,-2-2 1,0 0 106,-2 0 1,0 0 0,0 0 0,-1-1-137,-5 1 0,-1 0 1,-3 1-1,-2 0-141,29-1 0,-3 4 252,2-4 0,-4 5-255,1-5 1,-14 1-280,-12-1 1,-2-1-320,-10 6-241,-3-7 906,-15 4 1,-2-5-305,-5 3 0,-1-2 120,-3 2 0,-5-1-49,-7 1 1,-4-2-455,-4 7 1012,-1-7 0,0 10 0,0-6 0</inkml:trace>
  <inkml:trace contextRef="#ctx0" brushRef="#br0" timeOffset="20">22801 6313 8258,'-12'-7'291,"5"-4"1,-4 10-17,2-4 1,-2 0-24,-1 1 1,-4 0 425,-1 4 1,-4-5-182,5 1 0,-10 0-66,1 4 1,-6 0-118,-2 0 0,-5 0-212,-12 0 1,-5 0 17,-3 0 1,-8 0-301,-4 0 0,27 2 0,-1 0 287,-5 0 1,-1 0-1,-2 1 1,-1-1-367,-5-2 1,0 0 0,-2 0-1,-1 0 277,-3 0 0,0 0 0,-3 0 0,0 1 16,18 0 0,-1 1 0,0-1 0,-20 0 0,-1-1-30,23 2 0,0-1 0,0 1 0,0-1 0,0-1 0,0 1 39,-22 1 1,0 1-1,20-3 1,1 1-1,-1 0-59,-1 2 0,0 0 0,0 0 0,2-2 0,1-1 0,0 1-277,-1 1 1,-1-1-1,0 0 1,0 1-1,0 0 1,0 0 255,0-1 0,1 0 0,-1 1 1,-1 1-1,0 0 0,0-1 14,0 0 1,0-1-1,0 0 1,1 2-1,1 0 1,-1 0 34,1-2 1,-1 0 0,0 1-1,2 0 1,0 2 0,0-2-38,-23 0 1,1 0-1,23 0 1,-1 0-1,0 0-195,-2-1 0,0 1 0,1-1 0,-21 0 0,2-1 146,2 2 0,0 0 0,1-1 1,0 0 62,3-1 0,0 0 0,-2 0 0,0 1-96,2 1 1,0 0 0,2-1-1,0 0 120,-2 1 0,0 0 1,3-1-1,1-1-1,-2 0 1,0 0 0,-1 2 0,0 0 25,-3 0 0,0 0 1,4 1-1,-1-1-39,-1-2 0,0 0 1,1 0-1,-1 1 39,-2 1 1,0 0 0,1-1 0,1-1-28,-2 2 1,-1 1 0,3-1 0,-1 1 0,1-1 1,0 0 0,0 2 0,0 1 2,0-3 1,0 0 0,-1 2 0,-1 0 35,-2-2 0,0 0 0,4 2 0,1 0-11,-3-2 0,0 0 1,2 3-1,1-1 51,-1-2 0,0 0 0,0 2 1,-1 2 17,-2-2 1,2 0 0,4-1 0,0 1-73,-1 0 1,0 0-1,5-2 1,-1 0-62,-2 2 0,0 0 0,0-2 1,0 0 64,2 3 1,1-1 0,-5-2-1,1 0-46,3 2 1,0 0 0,-1-2 0,0-1 104,1 1 1,0 0 0,-1 1 0,-1 0-73,0-1 1,0 0 0,0 0 0,0 0-16,2-2 0,0 0 0,0 0 0,-1 0-1,0 0 0,-1 0 0,-2 2 0,0 0-4,-1 0 1,2 0 0,3 0 0,1 0 10,8-2 1,-1 0 0,-2 0-1,0 0-139,-4 0 1,0 0 0,3 0 0,0-1 48,3-1 0,1 0 0,0 1 0,0 0-3,4 0 0,0-2 1,-3 0-1,-1 1 32,-2 0 1,-1 0 0,1-3 0,1 1-53,3 2 0,-1 0 0,-2-1 0,0 1 6,3-1 1,-1 2 0,-4 0 0,-1 0-55,0-1 0,-1 0 1,-1 1-1,0 1-36,3 0 0,1 0 1,-3 0-1,2 0 33,2 0 0,1 0 0,-1 0 0,0 0 53,3 0 0,-1 0 0,1 0 0,1 0-130,4 0 0,1 0 0,2 0 0,0 0-711,-33 0 1,5 0-55,-1 0 987,8 5 0,7 1 0,5 2 0,-1-4 0,-1-3 0</inkml:trace>
  <inkml:trace contextRef="#ctx0" brushRef="#br0" timeOffset="21">10470 6511 8348,'13'-5'538,"-1"-2"1,0-4-375,1 3 0,5-2 114,2 6 0,9-5-79,4 5 0,9-4 62,3 4 1,10-4-357,7 4 1,7-2 233,-30 4 0,1 0 0,-2 1 0,0 1-264,1-2 0,0-1 0,0 2 0,1 0 175,1-2 0,1 1 0,1 2 1,2-1-54,4-1 1,1 0-1,-1 1 1,0 1-29,-2 0 0,1 0 0,1 0 1,1 0-164,0 0 0,-1 0 1,3 0-1,1 0 145,3 0 1,0 0 0,-2 0 0,-1 0-254,1 0 1,0 0-1,4 0 1,1 0 431,3 0 0,0 0 1,2 0-1,0 0-68,0 0 0,0 0 0,2 0 0,-1 0-35,3 0 1,1 0 0,0 0 0,0 0-184,1 0 1,0 0 0,-22 0-1,0 0 1,1 0 181,2 0 1,0 0 0,0 0-1,-3 0 1,-1 0 0,0 1-44,1 0 1,1 1 0,-1-1 0,22 0 0,0-1 49,-22 2 1,1-1 0,-1 1-1,2-1 1,0 1 0,0 0-34,1 0 0,1-1 0,-2 0 0,-2 1 1,0-1-1,0 0 21,0 0 0,0-2 0,0 1 0,1 1 0,0-1 0,-1 1 5,1 0 0,-1 1 0,0-1 0,2-1 0,-1 1 0,1-1-10,2 2 1,1-1-1,-1 0 1,-1 0-1,0 0 1,0-1 33,1 0 0,1 0 0,-1 0 0,1 0 0,0 0 0,0 0 1,2 0-1,1 0 0,1 0 85,2 0 0,1 0 1,-1 0-94,-4 0 1,-1 0 0,1 0 0,7 0 0,1 0 0,-1 0 0,-4 0 0,-1-1 0,1 0-79,1 0 1,0 0 0,0-1 58,3 2 0,-1 0 1,1-1-1,-1-1 1,0 0-1,0 0 1,2 2-1,-1 0 1,1-1 8,-1 0 0,-1-1 0,1 1 0,-1 0 1,0 1-1,0 0-511,1-2 1,0 1-1,0-1 443,2 0 0,0-1 0,0 1-75,0 2 0,0 0 0,1-1 0,-2-1 0,0 0 0,-1-1 134,1 2 1,-1 0-1,-1-1-57,1 0 1,-1 0 0,0-1 0,1 1 0,1-1 0,-1 0 25,2 0 1,-1 0 0,0 1-294,0-1 0,0 0 0,-1 0 271,0 1 1,0 0-1,0 0 1,-1-2 0,1 0-1,-2 0-83,0 1 0,-1 1 1,0-1-1,1 1 0,0 0 1,-1-1 18,1 1 0,-1-1 0,0 0 0,-1 0 0,-1 1 0,0-1-238,0-1 0,0-1 0,-1 1 0,0 2 1,0-1-1,-1 2 141,-2-1 0,-1 1 0,0-1 0,0 1 0,0-1 0,0 0 191,0 0 0,0 1 0,1 0 0,-1-1 0,0 1 0,0 0 0,0 0 0,0 0 0</inkml:trace>
  <inkml:trace contextRef="#ctx0" brushRef="#br0" timeOffset="22">10855 6449 12425,'12'-8'677,"1"1"-620,-1 2 1,-4-1-1182,0 2 609,1 3 1,-1-5 346,0 6 120,-5 0 0,8 0 153,-3 0 1,-1 0-173,1 0 1,1 0 108,3 0 1,5 0-159,-1 0 0,8 0-17,0 0 0,7 0 53,6 0 1,2 0 242,2 0 0,4-1 7,9-4 0,3 4-326,5-3 1,0-2 276,0 2 0,1-4-15,3 4 0,3-4-135,-32 5 0,1 2 1,-1-2-1,0 1 44,0 2 0,1 0 0,-1-1 0,0-2-32,0 1 0,0 0 0,3 0 0,0 0 48,2 2 1,-1 0 0,2 0 0,1 0-132,1 0 0,1 0 1,-1 0-1,0 0 104,2 0 1,1 0-1,-3 0 1,-1 0-303,2 0 1,-1 0 0,2 0-1,0 1 282,0 1 1,1 1-1,1-3 1,0 1 43,0 1 1,1 0 0,0-1 0,-1 1-62,1 0 1,0 0 0,-1-1-1,1-1 61,-1 2 1,1 0 0,0-1 0,1 0-76,0-1 1,1 0 0,-2 2 0,1 0 59,0 0 1,1 0 0,0 1 0,-1 0-46,-1-1 1,0 0-1,1-2 1,1 1 41,-2 1 1,-1 0-1,1-1 1,1 0-1,3-1 0,-1 0 0,-1 0 1,-2 0 5,2 0 1,0 0-1,1 0 1,1 0 0,2 0 0,0 0 0,-1 0 0,0 0-285,1 0 0,0 0 0,0 0 0,0 0 277,-3 0 0,1 0 0,4 0 0,0 0 32,2 0 1,0 0 0,-3 0 0,-1 0-28,0 0 1,-1 0 0,2 0 0,1 0-11,2 0 1,0 0 0,0-1 0,0 0-5,2-1 1,0 0 0,-4 1-1,1 1 12,3-2 1,0 0-1,-4 1 1,0 0-14,0 1 0,0 0 0,1-2 0,1 0 11,3 0 0,-1 0 0,-3 0 0,0 0-34,1 2 1,0 0 0,0-2 0,0 0 28,0 0 1,0 0 0,2-1-1,0 0-12,2 1 0,0 0 1,-3 1-1,-1 1-195,2-3 1,0 1 0,-1 1 0,0 1 198,1 0 0,0 0 0,-2 0 1,1 0-1,0 0 0,1 0-66,0 0 1,1 0 65,-2 0 1,-1 0 0,0 0 0,-1 0 0,-2 0 0,0 0-86,1 0 0,0 0 83,6 0 1,-1 0 0,-6 1-1,0-1 1,3 2 0,0-1-7,-3 1 0,1 0 1,3 2-1,0 1-27,4-3 1,-1 0 0,-5 0 0,0 0-56,-1-2 0,0 0 0,0 2 0,0 0 60,1 0 1,2 0 8,0 0 0,0 0 0,1-2 0,-1 0-20,-1 0 0,0 0-134,1 0 1,1 0 152,-3 3 1,0 0 0,1-3 0,0 1-47,0 1 0,0 0 1,1-1-1,1 0 30,0-1 1,0 0 0,-2 0 0,0 0-101,-6 0 1,-1 0-1,0 0 1,0 0 22,-1 0 0,0 0 1,-1 0-1,0 0-187,-1 0 0,-1 0 0,-6 0 0,-2 0 305,21 0 0,3 0 0,-10 0 0,-8 0 0,-9 0 0</inkml:trace>
  <inkml:trace contextRef="#ctx0" brushRef="#br0" timeOffset="23">13261 7950 8362,'-12'0'181,"5"0"1,0 0 424,3 0-15,3 0 202,-5 0-530,6 0 0,2 0 178,2 0 1,0 0-58,8 0 1,-2 0 96,6 0 0,4 0-50,0 0 1,4 0-169,1 0 0,5 0-136,3 0 1,3 0 123,1 0 0,6 0-167,2 0 1,9 0 118,4 0 1,3 0-305,1 0 0,8 0 169,0 0 0,-32 0 0,-1 0-114,29 0 0,4 0 45,-4 0 1,0 0 128,-4 0 0,-4 0-134,0 0 0,-4 0 134,4 0 0,-2 0-105,2 0 0,-3-4 72,-5 0 0,0-2-12,-1 2 0,5 3 50,0-4 0,-2 0 6,-6 1 0,2-2-10,-3 2 0,4 3-19,0-3 1,-5 1-149,-2-1 0,-4 2 113,0-2 1,7 3-163,0 1 0,6-1 102,-5-4 0,2 4 58,2-3 1,-1 2 11,1 2 0,-4 0 3,-1 0 1,2 0 134,7 0 1,-3-1-92,2-3 1,4 3-104,1-4 1,0 4 83,4 1 1,-8-1-313,3-3 1,1 1 307,0-5 1,8 3-159,-31 1 0,1 0 1,31 0-272,-1-4 1,-1 4 358,1-5 1,3 2-48,-32 3 0,1 0 0,-1 0 0,0 1 20,0 1 1,0 0-1,1 1 1,-1-1 81,0-2 0,0 0 1,1 2-1,0 1-47,1-1 0,1 0 0,0 1 0,0 1 24,1 0 0,0 0 0,2-2 0,-2 0-33,-1 0 1,-1 0-1,1-1 1,0 0-59,0 1 0,-1 0 0,-3 1 0,-1-1 42,2-2 0,1 0 0,-3 2 1,1 0-5,1-2 0,1 0 0,-1 1 0,0 1-57,1-2 1,-1 0 0,-2 3 0,0-1 37,0 0 1,0 0 0,3 1 0,0-1 91,3 0 0,1 0 0,0 2 1,1-1-79,1-1 1,-1 0 0,-4 1 0,-1 0-117,-1 1 1,1 0 0,1 0 0,0 0 26,4 0 0,1 0 0,-1 0 1,1 0 77,2 0 0,-1 0 0,-5 0 0,-2 0 4,0 0 0,-1 0 0,-1 0 0,0 0-2,0 0 1,2 0-1,4 0 1,0 0-30,2 0 0,-1 0 0,-1 0 0,-1 0 25,-4 0 1,0 0 0,1 0-1,0 0 28,-1 0 1,0 0 0,5 0 0,0 0-21,4 0 1,-1 0 0,-2 0 0,0 0 18,-4 0 0,0 0 0,0 2 0,0 1-26,0-1 1,0 0-1,3 0 1,2 1 113,1 0 0,1-2 1,-3 0-1,-1 0-118,-2 1 0,-1 0 1,-3 1-1,-1-1-173,0 1 0,1-1 0,32 2 107,3-4 0,-4 0 58,-5 0 1,-1 0-90,-3 0 0,0 0 175,-9 0 0,0 0-71,-8 0 0,3 0-43,6 0 1,2-4 76,-2-1 0,2 1-84,-6 4 0,2 0 11,1 0 0,1 0-216,0 0 1,1 0 71,2 0 1,0 4 12,5 1 1,-3 3 78,-1-4 1,-2 4 217,-11-4 1,-3 2-158,-5-2 0,-2-3 170,2 3 0,-1-2-73,-3-2 1,-3 0 370,3 0 1,-3 0-426,-1 0 1,0 0 368,0 0 1,0 0-623,-1 0 0,0 0 190,-3 0 0,1 0-170,-6 0 1,1 0-60,-5 0 0,0 0-71,1 0-40,-1 0-43,1 0 1,-1 0-336,1 0 1,-5 0 245,0 0 1,-4 0-1669,4 0 895,-5 0-1061,3 0 1269,-6 0 1083,0 0 0,-6 0 0,-1 0 0</inkml:trace>
  <inkml:trace contextRef="#ctx0" brushRef="#br0" timeOffset="24">23397 7801 8362,'0'-12'438,"-6"-1"48,5 6-68,-5-4 1,5 6-82,-3-3 0,1 1 331,-5 3 0,-1 2-172,-3-2 1,-2 3-251,-2 1 0,-4 0 67,-5 0 0,-5 0-17,-3 0 1,-8 0-106,-5 0 1,-3 0 33,-5 0 0,-3 0-334,-5 0 0,3 0 388,-3 0 1,1-4-202,26 1 1,0 1-1,-31-2 60,-4 4 0,-1-1-152,34-1 0,0 0 1,-1 1-1,0 0 57,-1-1 1,0 0-1,3 1 1,0 1-44,-1 0 1,-1 0-1,1 0 1,-1 0 39,-2 0 1,1 0-1,-1 0 1,0 0-46,0 0 1,2 0 0,-33 0 24,1 0 1,0 0 46,-1 0 1,35 0 0,1 0-96,-36 0 1,4 0 97,5 0 1,1 0-61,3 0 1,-7 4 82,3 0 0,-2 0-3,2-4 1,0 2 23,0 2 0,-5-3 98,1 3 0,0-2 61,4-2 1,-1 4-91,-4 0 1,1 0 15,0-4 1,1 0-47,12 0 1,-8 1-127,-1 4 0,-4-4 49,31 1 0,-1 0 0,1-1 0,-1-1-123,-30 0 0,30 0 0,0 0 38,-34 0 1,31-1 0,0-2 14,0 1 1,0 0 0,0 0 0,-1 0 103,3 2 0,0 0 1,0-2-1,-1 0-73,1 0 0,0 0 0,0-1 0,0 2 117,-1 0 1,1 2-1,-33-1-63,0 0 0,-1 0-9,34 0 1,0 0 0,0 0-1,1 0-22,-34 0 1,1 0 2,2 0 0,-1 0-26,30 0 0,1 0 0,0 0 0,1 0 5,-34 0 0,2 0 149,6 0 1,-4 0-128,0 0 1,29 0 0,-1 0 50,-32 0 0,33 0 1,0 0-22,-29 0 1,-1 0-26,5 0 1,-5-4-38,32 1 1,-1 1 0,-32-2-98,-3 4 1,2 0 57,-1 0 0,32 0 0,0 0 33,-32 0 1,34 0 0,0 0 168,-30 0 0,-4 2-137,31 0 1,-1 0 0,-30-1 59,35 1 0,0 0 0,-32 4-66,1-2 1,32-2-1,-2 0 115,-3-2 1,-1 0-1,5 2 1,-1 0 44,-2 0 0,1 0 0,-29 2-2,0-4 0,0 5-52,31-3 1,0 0-1637,-30 2 1470,25-4 0,1 0 1,-24 4-273,-3 0 0,2 2-21,2-2 1,6-3-535,2 3 0,-3-2 406,0-2 1,-4 0-508,-1 0 0,5 4 170,4 0 0,0 0-364,-1-4 0,3 0 365,-2 0 1,2 4 2,1 0 1,6 2-2236,3-2 2997,2 3 0,3 0 0,3 0 0,4 2 0,3 5 0</inkml:trace>
  <inkml:trace contextRef="#ctx0" brushRef="#br0" timeOffset="25">13001 7925 8479,'-33'0'32,"0"0"47,11 6 333,-2-5 0,17 4 68,2-5 14,5 0-179,5 0 1,8 0 96,7 0 173,9 6-258,3-5 1,9 5 84,1-6 130,5 0-186,-3 0 1,11 0-72,3 0-438,2 0 0,9 0 142,-32 0 0,1 0 41,1 0 0,2 0 0,5 0 1,3 0 56,2 0 0,1 0 1,-1 0-1,2 0-398,4 0 1,1 0 0,-3-2 0,1 0 489,1 0 0,1 0-1151,2-3 1,-1 0 942,0 4 1,0 1 0,3-5 0,-1-1 70,-1 1 0,0 1 76,-4 2 0,0-1 0,1-3 0,1 1-18,0 1 0,0 0 173,6-2 0,-1 0-145,-3 3 0,0 0 1,2-2-1,-1 0-25,-5 3 0,-1 0 1,6-2-1,0 0-221,0 1 1,2 1 0,1-2 0,1 0 184,-3 2 1,0 0 0,2 0 0,-1 0 49,-3 2 1,0 0 0,-1-1 0,1 1-163,-1-3 0,1 1 0,0 2 0,0-1 40,2-1 0,0 0 0,-2 1 1,-1 0-71,-1 1 0,0 0 1,1 0-1,2 0-23,0 0 0,2 0 0,0 0 1,1 0 83,0 1 0,0-2 0,-2 0 0,0-2 63,-4 1 1,0 0 0,0 0-1,1 0-39,1 2 0,0 0 0,0-2 0,0 0 3,-5 0 1,1 0-1,3-2 1,1 0 3,-4 1 0,-1 1 0,3-2 0,0 0-12,0 2 1,0 0 0,2-1 0,1 0 19,1 1 1,0 0 0,-1 1 0,0 0-90,-5-3 1,-1-1 0,4 3 0,-1 0 5,2-2 0,0 0 1,2 0-1,0 1 13,-2-1 1,0 0-1,3-1 1,0 0-11,-5 3 1,0 0 0,1-3 0,1 0 33,0 1 1,0 0 0,1 1-1,0-1 146,-3 0 0,-1 0-60,4 3 1,0-1 0,-5-3 0,1 1-84,0 1 0,2 1-524,0 0 0,0 0 542,-2 2 1,-1 0 0,3 0 0,-1 0-6,-2 0 1,0 0 0,-2 0 0,-1 0 55,1 0 0,0 0 0,-2 1 0,1 0-400,-1 1 1,-1 0 166,-1-2 0,-2 1 107,-7 5 0,-1-1 0,0-3 0,0-1-273,-3 3 0,1 0 182,2 0 1,0 0 157,-5 0 1,0-1-334,2 3 0,-1-1-17,26-3 1,-5 7 161,-4-4-742,-2-1 512,-1 1 0,-6-3-108,-3 2 1,1-3 890,-5-1 1,2 0-358,-11 0 0,4 0 0,-4 0 0,-3 0 0,-6 0 0</inkml:trace>
  <inkml:trace contextRef="#ctx0" brushRef="#br0" timeOffset="26">23074 7553 8528,'12'0'-305,"1"0"0,-5 0 305,0 0 0,-5 0 1469,8 0-955,-9 0 1,-4 0 143,-10 0 1,-12 0-142,-9 0 0,-8 0-127,-5 0 0,-9 0-181,-7 0 1,26 0-1,-2 0-812,-5 0 1,-1 0 706,-7 0 1,-1 0 0,-7 0 0,-1 0-82,-5 0 1,-2 0 3,-3 0 1,-1 0 0,21 0 0,-1 0 0,-1 0-288,-1 0 0,-1 0 1,0 0-1,-5 0 1,0 0-1,-1 0 326,1 0 0,0 0 0,-1 0 0,-2 0 0,0 0 0,0 0-358,2 0 1,-1 0-1,0 0 1,-3 0-1,-2 0 1,0 0 327,-1 0 1,0 0 0,-1 0-1,15 0 1,-1 0 0,0 0 0,0 0 4,0 0 0,0 0 0,0 0 0,1 0 0,-1 1 0,1 0 0,-1 1 0,1 0 8,-15 0 0,1 1 0,0 0 0,-1-1 0,0 0 0,0 1-98,-1-1 1,0 1 0,0 0 0,16-1 0,0-1 0,0 1 0,1 0-71,-16 0 1,1 1 0,-1 0 0,0 1-1,0 0 1,0-1-63,4 0 0,1 0 0,0-1 1,-2 1-1,0-1 0,-1 0-175,1 1 0,1 0 0,-1 0 0,0-2 0,0 0 0,1-1-34,0 2 1,0-1-1,1 0 1,2 1 0,0 0-1,0 0 129,4-1 0,1 0 1,0 1-1,-1 1 1,1 0-1,0 1-76,1-1 1,0-1 0,0 1 336,1 1 0,0-1 0,-1 1 0,0-1 0,0 1 0,0-1 0,2 0 0,1 0 0</inkml:trace>
  <inkml:trace contextRef="#ctx0" brushRef="#br0" timeOffset="27">17107 7801 8150,'-18'-7'0,"-1"-2"0,-6 4 544,6 1-249,1-1 0,4 3 128,-3-2 568,4 3-159,0 1 707,2 0-438,10 0-119,-5 0-680,6 0 1,2 0 289,2 0 0,3 0-159,5 0 1,6 0-132,3 0 1,8-4-32,4 0 1,4-6 11,4 2 0,-2 1-160,2-1 1,-2 3-148,-2-3 0,3 4-310,-3-4 1,-2 5 282,-10-1 1,-6 2-982,-3 2 763,-2 0 1,-8 0-2,-6 0 1,-9 2 90,-11 2 0,-4 3-30,-13 5 1,1 1 115,-9-1 0,-5 5 107,-4-1 1,-4 5 31,5-5 1,0 5 93,8-4 1,5-1-13,11-4 1,3-3 0,13-1-366,4-5 1,14 2 121,3-5 0,13 0 154,4 0 0,12-5-165,0-3 1,9-2-234,-1 2 1,8-3-637,1 2 0,-6 0 443,-7 0 0,-2 0-1957,-2 5 2509,-5-1 0,-2 5 0,-8 0 0,-5 0 0,-6 0 0</inkml:trace>
  <inkml:trace contextRef="#ctx0" brushRef="#br0" timeOffset="28">11066 16024 19451,'6'0'1158,"11"-4"-686,0 0 1,6-2 0,7 3 244,8-1-576,10-5 0,14 7-255,-27 0 1,0 0-1,2-1 1,-1 0 89,1 1 1,1 0 0,-1 0 0,1 0-35,1 2 1,1 0 0,2 0 0,1 0-78,3 0 0,-1 0 0,3 0 0,0 0 56,-3 0 0,0 0 0,4 0 1,-1 0-244,-1 0 0,1 0 0,5 0 0,2 0 205,0 0 0,1 0 1,0 0-1,-1 0-328,-2 0 1,1 0 0,0 2 0,0 0 331,1 0 0,1 0 1,3 1-1,1 0 49,-2-1 1,0 0 0,2-1 0,-1 0 239,-3 1 1,0 0-1139,5-1 1,1-1 1004,0 0 1,1 0 0,3 0 0,1 1-47,-5 1 1,0 1-1,1-3 1,-1 1-5,-4 1 0,0 0 0,-1-1 0,0-1 170,-3 0 0,0 0 1,0 2-1,-1 1-10,-3-1 1,-1 0-180,1 0 0,-3 0 81,-8-2 0,-2 0 0,-1 0 0,-1 0-105,23 0 0,-4-4 394,-8 0 0,-9-2-217,-8 2 1,-9 3 989,-3-4-887,-3-1 1,-7 3 2669,-3-6-3139,-8 7 1,-7-5 699,-6 3 1,-9 2-948,1-2 0,-14 3 94,-2 1 0,-3 0-34,-6 0 1,1 0-384,-13 0 0,-6 1 537,27 1 1,-1 0-1,1-1 1,0 0-321,-4 1 1,-1 0 0,-3 1 0,0-1 649,0 0 0,-1 0 0,-8 1 0,-1 0-472,-5-1 0,-1 0 0,-3 1 1,-3 0 399,18-1 0,-1 1 1,0 0-1,-1 2 0,1 0 1,-1 0-177,-2-1 1,-1 0 0,-1 0 0,-2 1-1,-1 1 1,0-1 244,-1-1 1,-1 0 0,1 0 0,3 1-1,0 1 1,0 0-50,0-1 0,1 0 0,0 1 0,3 1 0,0 0 0,1 0 165,0-2 1,0 1-1,0-1 1,0 2-1,0 0 1,1 0-37,-2-1 0,1-1 1,0 1-1,4 0 1,1 1-1,0 0-108,0-1 0,0-1 0,1 1 0,1 0 0,2 2 0,-1-2 145,-21 3 1,0-1 0,1 1 0,1 0-67,0-1 1,0 0-1,7-1 1,1 0-57,-1 1 1,2 1-1,7-2 1,2-1 116,2 1 1,1-1 0,6-2 0,1 0-570,-28 4 0,12 1 945,5 3 1,13-4-931,3 1 0,12-5 577,9 4 1,6-5-191,10 1 0,3 3 0,5 0 0</inkml:trace>
  <inkml:trace contextRef="#ctx0" brushRef="#br0" timeOffset="29">18075 15416 8063,'-9'0'5336,"1"0"-4832,0 0-433,1 0 0,1 11 1191,6 6 0,0 7-558,0 10 1,2 6-96,2 13 1,3 5-444,5 8 1,1 0-135,-7-28 0,0-1 0,6 25 81,1 4 0,-1-12-689,1-5 0,-1-5-125,0-6 1,-3-14-1860,-1-7 1291,-5-9 0,2-10 520,-5-7 0,-4-6-549,0-14 1,-6-4 1297,2-8 0,-3-3 0,-1-6 0</inkml:trace>
  <inkml:trace contextRef="#ctx0" brushRef="#br0" timeOffset="30">18013 15416 8063,'0'-8'0,"0"0"1379,0 5-644,5-8-317,2 4 906,5 0-827,6-4 1,3 10 434,8-4-587,-3 4 0,10 1-324,-3 0 0,2 6 33,-2 2 1,-9 8-25,-7 5 1,-9 3 163,-4 0 1,-4 7-412,-4 2 0,-10 1 137,-10-1 1,-3 3-302,-6-3 1,0-3-39,-4-1 0,7-9-636,5-8-462,0 0 0,13-13 1517,-1-3 0,12-8 0,8-13 0</inkml:trace>
  <inkml:trace contextRef="#ctx0" brushRef="#br0" timeOffset="31">18893 15466 7938,'-19'0'0,"1"4"1444,6 0-1046,-6 6 0,4-3-213,-2 5 1892,2 6-1318,1 1 0,1 11 63,0 4-911,5 7 138,1-3 1,6 5 203,0-6-1745,0 1 1051,6-1 1,1-6-861,5-2 933,6-2 0,1-8-1982,6-3 2350,0-7 0,0-4 0,-1-5 0</inkml:trace>
  <inkml:trace contextRef="#ctx0" brushRef="#br0" timeOffset="32">19365 15441 7900,'-6'-12'466,"5"5"-165,-10-4 0,9 4 75,-2-6 0,2 5-111,-3 0 0,4 4 1071,-3-5-438,3 7-156,1-4-512,0 6 1,0 7-106,0 5 1,-5 8-127,1 9 1,-4 4-258,4 8 0,-6 3-470,2 6 1,-3 3 413,-1 1 0,1 4-129,2-4 1,0-2 121,4-6 1,1-6-515,4-11 0,6-7-1,2-14 836,-2-3 0,10-10 0,-2-2 0</inkml:trace>
  <inkml:trace contextRef="#ctx0" brushRef="#br0" timeOffset="33">19390 15304 7900,'-7'-5'1882,"-4"4"581,9-10-1798,-3 9 0,5-2 724,0 8 0,5 4-680,4 9 1,6 4-184,1 8 1,1 2-131,-5 7 1,5 0-284,-1 3 0,5-1-290,-4 6 0,0-2-388,0 1 0,-3 2-623,2-5 1,-3-4 640,-5-9 0,2-1-3093,-6-12 1794,0 1 1846,-4-10 0,-6-7 0,-1-7 0</inkml:trace>
  <inkml:trace contextRef="#ctx0" brushRef="#br0" timeOffset="34">19303 15714 7900,'-24'0'329,"4"0"1,-2 0 1155,5 0 404,6 0-567,6 0-660,5 0 0,11 0-270,5 0 0,12-6-1042,5-2 1,3-4 448,1-5 0,1 3 201,4-2 0,-4-4 0,5 1 0</inkml:trace>
  <inkml:trace contextRef="#ctx0" brushRef="#br0" timeOffset="35">19911 15205 7885,'-6'-7'1872,"5"2"-1193,-5 5 0,6 1 1800,0 3-1725,0 3 0,6 17 17,2 5 0,3 8-324,1 8 1,1 8-340,-1 13 0,-5-31 1,-1 0-193,0 4 0,0 1 0,0-4 1,0-1-166,1 3 0,-1-1 1,6 30-187,-6-31 1,1-1 0,4 18-809,-3-3 1,2-14 632,-6-7 610,5-9 0,-2-7 0,6-8 0</inkml:trace>
  <inkml:trace contextRef="#ctx0" brushRef="#br0" timeOffset="36">20444 15329 7885,'-12'0'0,"5"6"0,-3-3 2034,6 5-1325,0 0 0,4 6 552,0 2 1,0 5-596,0 8 0,1 1-815,3 3 0,2 3 158,2-3 0,3 2-927,-3-2 0,3 1 238,2-5 0,-5 0-107,0-4 1,-5-6-640,1-2-689,3-9 2115,-5-2 0,3-12 0,-5-1 0</inkml:trace>
  <inkml:trace contextRef="#ctx0" brushRef="#br0" timeOffset="37">20419 15317 7885,'-7'-6'750,"2"5"435,5-10-721,0 10 1,5-6 222,4 3 126,7 2-438,3-3 0,8 1 185,2-1-318,-3-4 1,4 7-185,-5-2 1,1 3 113,3 1 0,-8 0-460,-1 0 1,-9 1 264,-2 3 0,-7 7-356,3 6 0,-11 4 177,-6-5 1,-2 6-94,-7-1 0,1 1 172,-5-1 0,4 1 267,0-6 0,2 5-32,-2-5 0,3 1-50,6-5-71,0-5 67,5 4 1,3-9-281,8 2 0,3-3-35,5-1 1,6 0-101,3 0 0,2-4 113,2 0 0,0 0-46,0 4 0,-2 0 374,-2 0 0,1 0-107,-6 0 1,1 7 24,-5 5 0,-5 2-59,-3 6 1,-2 5 517,-2 4 0,-7 0-194,-6-4 1,0 4-18,-8 0 0,0-2-569,-4-6 1,5-4 191,-1-9 1,6 2-2050,-2-6 1246,4 0 930,6-10 0,-4-6 0,4-7 0</inkml:trace>
  <inkml:trace contextRef="#ctx0" brushRef="#br0" timeOffset="38">20965 14994 7885,'18'0'0,"1"0"2042,12 6-1310,-5 1 1,14 8 1058,-3 6-1259,8 5 0,0 12-673,4 4 1,1 2 704,-1 5 1,-6 2-848,-6 3 0,-16 0 208,-13 8 1,-19 4-1062,0-27 1,-2 1 0,-5 1 0,-2 0 1135,-6 5 0,-1-1 0,-2 2 0,0 0 0,-4 3 0,-1-1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090"/>
    </inkml:context>
    <inkml:brush xml:id="br0">
      <inkml:brushProperty name="height" value="0.053" units="cm"/>
      <inkml:brushProperty name="color" value="#FF0000"/>
    </inkml:brush>
  </inkml:definitions>
  <inkml:trace contextRef="#ctx0" brushRef="#br0">1340 5928 8498,'-6'7'-1144,"-1"-1"1056,0-6-1,2 0 865,5 0-441,5 0 0,8 0-2,8 0 112,2 0-185,2 0 0,4-4 248,0-1-345,11 1 0,-7 3 18,8-3 1,5 2 10,3-2 1,2 3-203,7 1 0,6-4 159,-29 2 0,0 0 0,32-2-534,0 4 0,-4 0 388,-1 0 1,-27-1-1,2 0-21,0-1 0,0 0 1,2 1-1,-1 1 32,0-2 0,-1-1 0,0 3 0,0-1-88,0 1 1,1 0 0,3 0 0,0 0 69,0 0 1,1 0-1,4 0 1,0 0 17,-2 0 0,-1 0 1,5 0-1,1 0-211,0 0 1,1 0 0,-2 0 0,0 0 234,4 0 1,0 0 0,-1-2-1,1 0-2,4 0 1,0 0 0,1-1 0,0 0-3,3 1 0,0 0 1,0 1-1,0 1-429,4-2 1,0 0 0,0-1 0,-1 0 409,1 1 1,0 0 0,4-1 0,2 1-5,-21 0 1,1 1 0,0-1 0,20 2 0,0-1-27,-21 0 1,-1-1 0,0 1 0,22 0 0,1 1 23,-23-1 1,0 1 0,1 1-1,0-1 1,1 0 0,1 0 11,0 0 0,0 0 1,0 0-1,-2 0 0,-1 0 1,1 0-218,2-1 0,0 1 0,0 1 0,0 0 0,0 0 0,0 1 246,1-1 0,0 0 1,1 1-1,1-1 1,0 1-1,1-1-21,1-1 1,1 0-1,-1 0 1,-1 0-1,-1 0 1,0 0 36,1 0 1,0 0 0,0 0 0,1 0 0,0 0 0,0 0-9,0 0 1,-1 0 0,0 0-1,1 0 1,0 0 0,0 0-15,2 0 1,0 0 0,0 0 0,-3 0 0,-1 0 0,1 0-28,0 0 0,0 0 1,0 0-1,0 0 0,-1 0 1,0 0 1,-2 0 1,0 0 0,1 0-1,0 0 1,1 1 0,0-1-79,1 2 0,1-1 0,-1 0 0,-4 0 0,1 0 0,-1 0 29,1 2 1,1-1 0,-1 1-1,-2 0 1,0 0 0,0 0-167,2 1 0,1 0 0,-1 0 0,1 0 0,-1 0 1,1 1 77,0-1 1,2 0-1,-2 0 1,-3 0-1,-1 0 1,-1 0-602,1 0 0,-1 0 0,0 1 719,-1 1 0,1 0 0,-1 0 0,1-2 0,0-1 0,1 1 0,-1 1 0,0 0 0,0 1 0</inkml:trace>
  <inkml:trace contextRef="#ctx0" brushRef="#br0" timeOffset="1">14924 4849 7002,'26'-1'0,"3"-3"0,5 2 970,12-2 0,10 2-658,-21-1 0,1 1 0,3 1 0,2 0-412,1-3 0,2-1 0,5 3 0,0 0 343,5-2 0,0 0 0,1 2 0,0 1-522,1-1 0,0 0 0,2-1 1,1 1 365,0-1 1,2 1 0,2 0 0,1 0-142,0 2 1,0 0-1,0 0 1,1 0-103,-1 0 0,0 0 0,4 1 1,1 0 131,-21 0 1,0 1 0,1-1 0,1-1 0,0 1 0,0-1-348,0 1 1,-1 1-1,1-1 1,0 0-1,1-1 1,-1 1 243,-1-1 1,-1 0 0,0 0-1,0-1 1,0 1 0,-1-1-385,2 0 1,-1-1 0,0 1 510,2 1 0,0-1 0,0 1 0,-1-2 0,0 0 0,0 0 0,0 2 0,1 0 0</inkml:trace>
  <inkml:trace contextRef="#ctx0" brushRef="#br0" timeOffset="2">2754 7938 8423,'37'-1'0,"3"1"-587,6 0 509,5 0 0,-16 0 0,1 0-1591,1 0 1,1 0 1872,5 1 0,2-2-149,6 2 1,3-2 0,5 0 0,3-2 74,7 2 0,3-2 21,-20 0 1,2 0-1,0 0-311,-2 0 1,1 1 0,0 0 0,6-2-1,1 0 1,0-1 222,-2 1 1,0 0 0,0 0 0,3 0 0,0 0 0,0 1 7,2 0 1,0 0 0,1 1-1,4-2 1,0 0 0,0 1 78,0 0 1,-1 0-1,1 0-264,0 0 0,1-1 0,-1 0 0,2 0 0,-1 1 0,1-1 119,-18 2 1,1 0 0,-1 0 0,1 0 0,3 0 0,-1-1 0,1 0 0,-1 1 27,0 1 1,0 0-1,0 1 1,0-2-1,0 0 1,0 0-1,0-1 1,0 1-52,-1-1 1,0 1 0,-1 0 0,1 0-1,0 1 1,-1-1 0,0 1 0,1 0 19,0 0 1,1-1 0,0 1 0,0 1-1,-2-1 1,1 1 0,-1-1 0,-1 1-206,16 0 1,0 0-1,-1 0 1,-3 1-1,0-1 1,-2 1-459,-6 0 0,-1 0 1,-1 1 660,-3 0 0,0 0 0,-1 1 0,2 1 0,1 1 0,-2-1 0,17 3 0</inkml:trace>
  <inkml:trace contextRef="#ctx0" brushRef="#br0" timeOffset="3">17603 5916 14687,'-18'-30'-1450,"3"-2"0,-6-5-293,-1-1 1344,-7 7 0,-4 5 299,-8 5-108,-9 11 1,-13-5 398,27 12 1,-2 2 0,-4 0 0,-1 1-364,-2 3 0,0 2 0,-4 1 0,0 3 190,-1 4 1,0 3-1,-5 2 1,-1 3-59,-6 3 0,0 1 0,1 1 1,0 1 225,19-8 0,-1 2 0,0 1 0,0 0 0,0 2 0,0 1-288,-4 3 1,0 1-1,0 1 1,0 2 0,0 1-1,0 1 246,-2 3 1,-1 0 0,1 1 0,1-1 0,2 1 0,-1 0-247,-1 1 1,-1 1 0,1 1 0,2 1 0,0 1 0,0 1 262,2 1 1,0 0-1,0 2 1,-1 1 0,1 1-1,-1 1-26,2 1 0,0 0 1,1 0-1,4-2 0,0-1 1,3 1-98,0 2 0,2 0 0,1 0 1,3 0-1,1 0 0,1 0-66,1 1 0,1 1 1,2-1-1,2-1 1,2-1-1,2 1 18,2 0 0,1 0 0,2 0 1,4-4-1,2 0 0,2-1-213,3 25 0,6-1 1,5-2-1,6-1 25,9-4 1,4-2 0,3 0-1,4-1-18,3-3 0,4-2 0,5-4 0,2-2 103,-15-16 1,0-1 0,3-1 0,2-4 0,3-1 0,1-1-26,1 0 0,2-2 1,1-1-1,3 0 0,1 0 1,1-2 27,3 0 0,1-1 0,-1 0 8,0-2 0,0 0 0,2-2 1,6-2-1,1-2 0,0-2 35,0 1 1,0-2 0,0-1-45,1-2 1,0-2 0,2 0 127,-13 0 1,2 1 0,1-2-1,-1 0 1,1-1 0,-1-2-1,1 0 1,1-1 28,0 1 1,1-1 0,0 0 0,0-1-20,2 0 0,1 0 0,-1 0 0,-1-2-56,-1 0 0,-1-1 0,0-1 0,1 1 0,2-1 0,1 0 0,1 0 0,-1 0-160,0-1 1,0 0 0,0 0 0,0-1 41,3 0 1,0 0-1,0-1 1,-1-1 52,-4 0 1,-1-2 0,-1 1 0,1-1-1,3 0 1,0 0 0,0 0 0,-1-1-23,-3 1 0,-2-2 0,1 0 0,0 0 40,1 0 0,2 0 0,-1-1 1,-1-1 19,0 0 1,-2-2-1,1 0 1,0 0-72,2-2 0,1 0 1,-1-1-1,-1 0 73,-6 1 0,-1-1 0,0 0 0,-1-1 0,1-1 0,-1-1 0,0-1 0,-1 0 42,12-7 0,-1-1 0,-2-2-102,-3 0 0,-1-1 0,-1-2 85,1-2 0,0-2 0,-5-2 0,-7 1 0,-4-2 1,-1-2-3,-1 0 0,-3-2 1,-1-1-99,-4-2 1,-2-3-1,-2 0 50,-2-1 1,-2-1 0,-3-2 0,-2-4 0,-3-2 0,-2-1 33,-4 15 0,-1-1 0,-2 0 0,0 0 128,-1-14 1,-2 0 0,-4-2-65,-3 11 1,-2-2 0,-2 0 0,-2 1 113,-1 4 1,-3 0 0,0 0 0,-2 0-90,-2-4 1,-2 0 0,-1-1-1,-1 2 1,-1 2 0,-1 1 0,-2 1-1,0 0-79,0 2 1,0 1 0,-1 0 0,-2 3 92,0 2 0,-2 1 0,-2 2 1,-1 2-28,-2 1 1,-1 3 0,-3 1 0,0 1 0,-3 3-1,-1 1 1,-1 1 0,-1 2-28,-3-1 0,-2 2 0,0 1 0,-1 0-87,0 2 0,1 2 0,-2 0 0,-2 2 60,-8 1 0,-3 1 1,-1 2-1,2 2 1,4 1-1,1 3 0,-1 0 1,0 1 26,-4 2 1,-2 0 0,1 2 0,-1 0-5,1 0 0,0 1 0,0 1 0,-1 1 0,0 2 0,-1 1 0</inkml:trace>
  <inkml:trace contextRef="#ctx0" brushRef="#br0" timeOffset="4">14837 6437 8496,'-13'-13'-231,"1"2"1,0 2 0,-1 0 1,-1 7 787,-2-2-481,-9 2 1,-2 2 67,-7 0-79,-4 6 0,-8 1 27,-7 5 1,-11 2-269,27-6 0,0 0 0,0 0 1,-1-1 2,-1 4 1,0-1 0,-4 0-1,-1 1 72,-1 1 0,-1 1 0,-4 1 0,-1 1 58,0-1 1,-1 1-1,2 0 1,1 0-182,1-1 0,1 1 1,2-2-1,0 0 250,-1 1 1,1 1 0,1-1 0,1-1 14,1 2 0,1-1 0,4 0 0,1 0 110,-26 19 1,2-4 228,6 4 0,-1 0-102,1 4 0,10-4-16,3 0 1,8 1-54,8 3 0,10-3-253,2 3 0,10-4 409,3 5 0,9-5-481,11-4 1,7-3 61,10 3 0,7-3 96,6-1 0,5-2 86,7-2 0,-28-10 0,1 0-124,2-3 0,0 0 1,1 3-1,1-1-122,4-1 1,1-1 0,0 0-1,2 0 123,3-1 0,1-1 0,4 2 0,1 0 56,4 1 0,2-1 0,-1 0 0,1-1-431,7-3 1,0 0-1,2 2 1,0-1 459,-23-2 0,2 0 0,-1-1 0,4 1 0,0-2 0,0 1-19,3-1 0,0 1 0,1-1 0,-3 0 0,-1 0 0,1 0-310,2 0 1,0 1 0,0-1-1,-1 0 1,0-1 0,0 0 347,1 2 0,0-1 0,0 0 0,2 0 0,1 0 0,-1-1-41,3 0 0,-1 0 0,0 0 0,0 0 0,-1 0 0,0 0 20,0 0 1,0 0 0,0 0-1,2-1 1,0-1 0,1 1-30,1 0 0,2-1 0,0 1 0,3-2 0,0-1 0,0 1-32,-2 0 1,-1 1-1,1-1 1,3-1-1,0 1 1,-1-1-215,-3 0 1,-1-1 0,0 1 0,3 0-1,-1 0 1,1 0 118,2 0 0,-1 0 0,1-1 98,1 1 0,-1 0 1,0 0-1,-3 1 1,-2 0-1,1 1-41,-2-1 0,0 0 0,0 0 1,-3 1 0,-1 0 0,0-2 0,0-1 1,0 0-1,0-1-34,-3 0 1,0 1 0,0-1 57,2-1 0,-1-1 1,-1 1-1,-5 2 1,-2 0-1,0 0 11,0-2 1,-2 0 0,1 0-91,21-3 0,-1 0 32,-4-2 0,-1-1 1,-2 0-1,-2 0 15,-6-1 1,-1-1 0,-6 0-1,-2-2 40,-4-1 1,-3-1-1,-4-2 1,-2-1-205,19-23 183,-16-4 0,-17-4 4,-21-1-205,-18-5 18,-2 30 1,-5 1 176,-9-3 0,-3 0-68,-9-3 1,-5 1 0,11 8 0,-3 1 0,-2 0 38,-4-3 1,-1 1 0,-1 0-1,-7-1 1,-1 2 0,-2 0 15,11 6 1,0 2 0,-2-1-1,0 2-139,-2-2 1,-1 1-1,-1 0 1,-1 1 142,8 3 0,-1 0 0,-1 1 0,-1 0 0,0 0 1,-3 0-1,-2-1 0,0 1 0,0 0 0,0 0-81,-2 0 1,0 0-1,-1 0 1,0 1-1,0 0 1,-3 2-1,0-1 1,-1 2 0,1-1-1,-1 1 3,2 1 0,0 0 1,0 0-1,0 1 1,0 0-1,-1 1 1,0 0-1,-1 1 0,1 0 1,-1 0-290,1 0 0,-1 1 0,0-1 0,1 1 0,-1 1 323,1-1 1,-1 1 0,1 1 0,0-1-1,1 1 1,5 1 0,0 0 0,1-1 0,1 2-1,0-1-249,2 1 1,1 1-1,0-1 1,0 1 0,1 1 237,-13 0 1,0 1 0,2 0 0,0 1 67,7 1 0,0 0 0,1 0 0,0 1 0,-2 0 0,-1 1 0</inkml:trace>
  <inkml:trace contextRef="#ctx0" brushRef="#br0" timeOffset="5">13696 12241 8183,'0'-7'0,"0"0"-264,0 3 183,0 3 1,1-5 502,3 6 0,4-4-78,9 0 1,4 0-12,7 4 0,10-4-114,7 0 1,14-2-42,8 2 0,-31 3 0,1-1-332,2-2 0,0 0 0,2 2 0,1 0 241,3-2 1,1 0 0,5 0 0,1 1 36,4-1 0,0-1 1,1 0-1,0 1-367,-1 2 1,0 0 0,0-3-1,1 1 284,1 2 0,0 0 0,2 0 1,1 0 48,1 2 0,0 0 1,-3 0-1,-1 0-93,-3 0 0,-2 0 0,-2 0 0,0 0 64,1 0 1,-1 0-1,-2 1 1,-1-1-397,-4 2 0,-1 1 1,-6-2-1,-1 0-264,17 8 1,-7-2-1374,-5 1 1972,-8 3 0,2-3 0,-6 9 0,0 2 0</inkml:trace>
  <inkml:trace contextRef="#ctx0" brushRef="#br0" timeOffset="6">15643 5122 8326,'-12'-12'0,"-1"1"-412,1 2 175,0 4 0,-1 5 52,1 0 568,-1 0-254,-5 11 0,-1-1-70,-6 10 437,1 1-283,-1 4 1,0 1 10,0 3-219,0 8-121,6 7 0,-3 7 494,5 3-433,1 8 0,9-27 0,1 0 222,0 4 1,0 1-1,0 0 1,1 0-286,1 1 0,0 0 0,-1 5 0,0-1 272,3 0 0,0 1 1,-2 6-1,0 1-64,2 5 0,0 0 0,-3-2 0,1 1-451,2 2 0,0 2 0,-2 1 0,0 1 422,2 1 1,0 0 0,-1 1 0,2 1-41,1 2 1,0 1-1,-2-3 1,-1 0 8,1 2 0,0 0 0,0-2 0,0-1 14,2-3 0,0 0 1,0 1-1,0 1 130,0 2 1,0 0 0,3-5-1,1 0-80,2 1 1,0 0 0,3-4 0,0 1-102,3-1 1,1-1 0,0 0 0,0-1-139,2 3 0,-1-2 1,1-3-1,1-2 79,0-2 1,1 0 0,1 1 0,0 1 84,-2-2 0,1-1 1,3 3-1,1-1-125,1 1 1,1 0-1,2-1 1,0 0 35,2 3 0,0-1 0,-1-2 0,0 0 3,3 1 0,0 0 0,-2-1 0,-1 1-134,1-2 1,-1-1 0,-2-2 0,-2-1 46,-2-4 0,1-2 0,0-4 1,1-2 167,-2 0 0,1-1 0,22 22-147,-2-14 1,-1-6-12,6-15 0,-2-3-12,1-9 1,-2-2 205,-6-6 1,1-7-140,-1-6 0,1-10-12,4-10 0,2-9 244,5-3 1,-23 18 0,-1-1-204,2-3 0,0 0 0,-2-1 1,0 0 30,0-2 0,-1-2 0,1 0 0,-1-1-43,-3 0 1,-1 0-1,1-3 1,-1 1 271,-1 2 1,0 0-1,-1-1 1,1 0-104,-1-3 0,1-1 1,2-1-1,-1-1 30,1-1 0,0-1 0,0 1 0,-1 0 33,-1 1 1,-1 1 0,1-4-1,-1 0-75,1-2 0,0-1 0,-1-2 0,0 0-34,-1-1 1,-1-1-1,-1-3 1,-1 0 14,-3 1 0,-2 0 1,0-6-1,-1-1-264,-3-1 0,-2-1 0,-1 18 1,0-1-1,0 0 229,-2-1 0,0-1 0,0 0 1,0-2-1,0 0 0,0-1-251,0 1 1,0-1 0,0 1 0,-1-1 0,1 0 0,-1 1 227,0-1 0,0 1 0,-1-1 0,-1 1 0,-1-1 0,0 1 56,-1 2 0,0 1 0,-2 0 1,-1 1-1,-1 0 0,0 2-202,-2-21 0,-3 1 0,-4 3 0,-2 0 137,0-1 0,-1-1 0,5 21 1,1-1-1,-1 1-68,0-1 1,-1 1-1,0 0 1,-1 0-1,0 0 1,-1 0 21,-10-18 1,0 0 0,9 20 0,0-1 0,-1 0 14,1 0 1,0 1 0,-2-1 0,-1-2 0,-2-1 0,0 2 28,0 1 0,-1 0 0,-1 1 0,-2-2 1,0 0-1,-2 2-74,2 3 0,-2 0 0,1 1 0,0 1 0,0 0 0,0 1-8,-12-17 0,1 3 1,3 7-1,0 3 213,3 4 1,0 2-1,1 3 1,-2 4-74,-1 3 0,-1 2 1,1 3-1,0 3 279,0 2 1,0 3-1,-28 0-250,3 15 1,1 15-43,28-2 0,0 3 0,-4 3 0,-1 1-68,-3 6 0,0 2 0,1 0 1,1 2-1,1 8 0,0 2-194,2 1 1,1 2-605,2 7 1,1 2 739,8-15 0,-1 1 0,1 1 0,1 4 0,1 3 0,-1-1-68,0 0 1,-1 1-1,1 0 152,0 2 0,0 0 0,2 1 0,0-1 0,1 0 0,0 1 0,0 2 0</inkml:trace>
  <inkml:trace contextRef="#ctx0" brushRef="#br0" timeOffset="7">16214 9612 8138,'-13'0'1327,"7"-6"-369,-6 5-425,6-5 0,-5 8 15,2 2 0,2 4-65,3 9 608,3 8-615,-5 6 1,2 12 202,0 2-250,0 4-517,4 6 0,1-3 191,3 6-3,3-6 1,2-2-521,-1-9 1,-1-8 344,1-4 1,3-4-2074,-3-4 1032,3-3 193,-4-11 0,3-7 310,-6-9 0,0-7-539,-4-5 1,-1-8 1151,-3-4 0,-3 3 0,-6 0 0</inkml:trace>
  <inkml:trace contextRef="#ctx0" brushRef="#br0" timeOffset="8">16139 9637 8135,'0'-13'533,"0"1"121,-5-1-289,3 1 0,-3 0 112,5-1 0,5 2 228,4 3 1,3-2-227,5 6 1,-2-4-417,6 4 1,-1 0 45,5 4 0,-4 1-117,-1 3 1,-4 3 80,0 5 0,-4 5 42,-3-1 0,-4 11-14,-5-3 0,-5 5-207,-4 0 0,-6-1-121,-1 5 1,-6-5 100,1 0 0,-1-1-389,1-3 0,-1-4 251,6-4 0,1-6-2285,6-2 1359,-2-5 1190,10 2 0,6-10 0,9-2 0</inkml:trace>
  <inkml:trace contextRef="#ctx0" brushRef="#br0" timeOffset="9">16710 9624 7991,'-12'0'781,"-1"0"0,5 0-174,0 0 1,-1 0-170,-3 0 0,0 6-213,-1 2 1,-1 4 14,-2 5 0,2 4-43,-2 8 1,-1 2-1,3 5 85,3-3 0,2 6-28,-4-6 0,6 8-28,3-8 0,3 4-1,1-8 1,1-5-675,3-8 0,9-2-2137,7-1 2586,-2-7 0,11-6 0,-3-6 0</inkml:trace>
  <inkml:trace contextRef="#ctx0" brushRef="#br0" timeOffset="10">16958 9575 7991,'0'-7'239,"0"-4"0,0 8 428,0-5 1,0 4 198,0-5 445,0 7-863,0-4 1,0 7-35,0 4 0,0 3-91,0 8 0,-5 11 73,-4 10 0,-3 7-283,-5 10 1,-2-2-465,-6 6 1,0 2 24,1 2 0,13-28 1,1 0 207,-11 24 0,6-7-877,-1-14 1,7-7-69,5-9-297,3-3 1,2-17 108,3-5 1251,3-11 0,6-10 0,-1-6 0</inkml:trace>
  <inkml:trace contextRef="#ctx0" brushRef="#br0" timeOffset="11">16995 9562 8522,'0'-7'2919,"0"-4"-2503,0 10 56,0-5 1485,0 6-1247,0 6 1,0 6 60,0 9 377,6 8-663,-5 3 1,5 10 199,-6 4-748,0 2 0,5 2 0,-3-1-939,2 1 757,3-1 1,-2-4-411,3-4 1,-1-4 525,-3-4 1,-2-7-1714,2-5 1,-3-10-389,-1 1 2230,0-7 0,-5-5 0,-2-7 0</inkml:trace>
  <inkml:trace contextRef="#ctx0" brushRef="#br0" timeOffset="12">16884 10071 7991,'-13'0'0,"5"-2"0,0-2 0,5 3 0,-1-10 0,8 3 0,0 1 0,9-2 0,-2 2 0,9-1 0,-3-3 0,3 3 0,1 1 0,4-1 0,0 5 0,0-3 0</inkml:trace>
  <inkml:trace contextRef="#ctx0" brushRef="#br0" timeOffset="13">17380 10083 7991,'-12'0'0,"3"6"264,1 2 0,5-3-141,-8 6 0,6-4-113,-4 6 1,-2-5-1026,3 0 1,1 1 1014,-1 3 0,0 0 0,-5 1 0</inkml:trace>
  <inkml:trace contextRef="#ctx0" brushRef="#br0" timeOffset="14">17752 9860 7939,'7'0'305,"-2"-6"8,-5 5 148,0-5 111,6 6-241,-5 0 594,10 11-557,-9-2 1,3 14 211,-5-2-331,0 2 0,0 3-163,0 3 1,0 2 80,0 2 0,-1 1-298,-3-5 1,1 4 182,-5-4 0,1-1-708,-1-8 1,-3 2 357,2-5 0,-3-2-370,-5-7 1,4-2-110,-4-6 0,2-3 777,-2-5 0,-2-6 0,-6-11 0</inkml:trace>
  <inkml:trace contextRef="#ctx0" brushRef="#br0" timeOffset="15">17752 9612 8962,'12'0'-750,"1"0"1,-5 0 90,0 0 659,1 0 0,3 5 0,1 2 0</inkml:trace>
  <inkml:trace contextRef="#ctx0" brushRef="#br0" timeOffset="16">18000 9488 7939,'7'-7'0,"4"0"0,-3 3 0,3 3 0,2-4 0,5 11 3512,2 6-2318,9 12 0,-1 9-207,5 8 0,-5 6-804,1 11 0,-6 5-45,-14-26 0,-2 1 1,0-2-1,-2 1-1011,-5 33 873,-4-33 0,-4-1 0,-16 27 0,4-29 0,1 0 0</inkml:trace>
  <inkml:trace contextRef="#ctx0" brushRef="#br0" timeOffset="17">17430 9984 7928,'-7'-6'1408,"-4"5"-584,9-10-398,-3 10 0,10-6-128,4 3 0,3 2-280,4-2 0,0 3 94,4 1 0,-3-4-447,4-1 1,-1 0 224,5 1 1,-4 2-188,-1-2 1,0 1-138,0-1 1,2 3-1338,-5-3 531,-1-3 1240,-9 6 0,4-10 0,-4 4 0</inkml:trace>
  <inkml:trace contextRef="#ctx0" brushRef="#br0" timeOffset="18">17554 9785 7928,'-13'0'568,"6"-5"180,-4 4 1,9-5-48,-7 6 453,6 6-697,-2 6 0,5 3-49,0 6 1,0 5-52,0 7-520,5 3 1,-3 2 98,2 4-405,3-4 0,-6 11 469,3-4 0,3-2 0,0 0 0</inkml:trace>
  <inkml:trace contextRef="#ctx0" brushRef="#br0" timeOffset="19">14676 12142 7415,'12'0'251,"-4"-1"0,1-2 91,0-1 0,6-1-9,2 5-228,5-5 0,-4 4-222,3-4 251,2 4 32,-4-4-324,6 3 254,0-3 0,-2 1 94,-2-1-532,-3 1 251,-6 4 0,1-1 94,-1-3-241,-5 2-28,-1-3 41,-6 5 180,-6 0 18,-1 0 0,-11 0-72,-2 0 65,-4 0 0,-6 4-101,-3 0 105,2 6 0,-3-5-29,5 4 140,-6 2-103,4-5 0,-2 3-10,0-1 249,5 0-231,3-1 0,7 3-19,6-6 44,0 0-18,5 2 0,4-5 271,11 3 0,6-2-265,16-8 336,2-1-310,5 0 1,0-4 30,1 3 228,4-3-235,-3-2 0,4 1 44,-6 0 313,-5 5-333,3-4 0,-8 5 168,2-2-303,-9-3 240,-2 10-312,-11-5-60,-7 6 249,-7 0 1,-12 6-271,-6 2 89,-5 3 1,-8 1-84,1 1 206,0-1 0,4 0-28,0 1 0,5-2-8,-1-3 1,-1 3 23,1-3 282,6-2-297,5 5 242,5-10-3,6 5-179,2-6 114,5 0-119,5 0 1,8-6 55,8-2-96,-4 3 54,7-6 0,-5 4 51,6-6 1,-2 1 7,-2-1 0,1 5 165,-5 0-128,5 5-89,-8-8 1,3 10-231,-4-3-12,-6 2 51,4-3-231,-10 3 185,5-3 165,-12 10-226,-1 2 105,-5 6 1,-5-5 33,1 0 130,-6 0-106,8 5 1,-9-5 331,2 0-307,3-5-2,0 8 1,6-9 553,-1 2-77,6 3-362,-4-6 2,10 5-44,1-6 80,7-6-273,11-1 225,1-5 1,6-1 46,0 1-140,5-1 81,-4 1 0,4 0 1,-5-1 0,-4 2-1,0 3-169,-6-3 112,3 10 20,-11-5 28,-2 6-22,-10 0 1,-6 1 35,-6 4-60,-11 1 30,8 7 1,-11-1 1,7 1-57,-7-1 49,5 0 1,-4 1-100,5-1 99,6 1 0,1-5-3,5 0-284,1-5 269,5 8-3,2-10-205,5 5 89,0-6 1,5 0 40,3 0 387,9 0-329,2-6 1,6 4-45,0-7-112,5 1 156,-4-4 0,9 3-341,-6 1 348,0 0 0,-5 1-36,1 3-677,0-3 335,-6 6 413,-1-5 0,-11 6 0,-1 0 0</inkml:trace>
  <inkml:trace contextRef="#ctx0" brushRef="#br0" timeOffset="20">15073 11447 9015,'0'-12'-2633,"0"0"2233,0-1 1353,0 1-530,0-1 0,0-3 81,0-1-552,0 1 205,0-2 0,-2 3 318,-2-6-275,-3 6-10,-5-3-282,-1 0 0,-5 10 340,-1-9-60,-6 16-261,0-5 78,-5 6 0,-2 7 289,-5 6-228,0 5-108,-6 12 0,5 3 299,-4 8-1409,9 3 1245,-3 0 0,10 9-234,-3-4 227,9 4-47,7-4 0,8 1-945,5 0 707,0-6 222,11 4-244,3-15 113,10 8 1,3-14-401,1 1 403,4-1 90,11-3 0,-5-4-47,4-4 250,-4-7-200,5-4 0,4-6 231,11-3-96,-6-9 0,14-10-6,-8-6-76,-27 9 1,-1 0-431,26-13 437,-27 9 1,-2 0-141,17-21 126,-2-4 1,-10-1 32,-3 1-275,-3-12 210,-6 3 1,-13 22 0,-2-1-47,-2 2 0,-2 0 0,1-34-17,-2-1 1,-13 8 4,-8 4 5,-2 8 0,-17 20-88,3 5 0,-9 7 75,1 10 16,-3 2-724,-2 12 566,0 6 1,2 12 205,3 5 0,-5 2 0,6 2 0,1 9 0,0 5 0</inkml:trace>
  <inkml:trace contextRef="#ctx0" brushRef="#br0" timeOffset="21">8522 18417 17114,'13'0'0,"6"0"0,6 0-228,7 0 1,16 0-488,10 0 241,-23 0 0,2 0 0,6 0 0,2 0 542,4 0 0,1 0 1,5 0-1,2 0-312,4 0 0,2 0 0,1 0 0,1 0 275,3 0 0,1 0 0,-21 0 0,0 0 0,0 0-3,1 0 1,-1 0 0,0 0 0,0 0 0,-1 0 0,0 0-107,18 0 0,-2 0-1,-1 1 1,-1 0 98,-5 1 1,0 0 0,-2-1-1,1-1-144,-3 2 0,-1 1 0,-5-3 0,-1 1 29,-7-1 0,-2 0 0,2 0 0,-1 0-29,33 0 0,-34 0 0,0 0 75,34 0 0,-13 0-83,-12 0 0,-12 0 249,-8 0 0,-13 0-416,-23 0 299,-2 0 0,-5 0 0</inkml:trace>
  <inkml:trace contextRef="#ctx0" brushRef="#br0" timeOffset="22">8597 18417 15203,'-25'0'-49,"6"-5"-90,6 4 1,16-9 365,14 6 0,13 0-423,16 4 0,9-2 222,7-2 1,7 1-282,-31-1 1,2 0 0,8 1 0,2-1 301,5 0 1,2 0 0,7-1 0,1 0-260,3 3 0,1 0 0,-19-1 0,0 0 0,1 0 223,1 0 0,1 0 1,-1 0-1,1 1 1,0 0-1,0-1-231,1 1 0,-1-1 1,1 0-1,0 1 0,0 0 1,0-1 171,-2 1 1,0-1-1,1 0 1,-1 0 0,-1-1-1,1 1 58,1 2 1,0-1-1,-1 1 1,-4 0 0,0-1-1,0 1-225,23 1 1,-1 0 0,-8 0-1,-3 0 117,-4 0 0,-2 0 0,-3 0 0,0 0 99,-1 0 1,-3 0 0,-5 0 0,-2 0-273,28 0 0,-18 0 865,-16 0-1090,-8 0 0,-25 0 1930,-8 0-1434,-20 6 0,-5 0 0,-10 7 0</inkml:trace>
  <inkml:trace contextRef="#ctx0" brushRef="#br0" timeOffset="23">16139 4775 8280,'-7'0'-152,"-4"0"331,3 0-132,-3 0 69,-1 0 1,-2 0 116,-3 0-358,4 0 101,-5 0 1,4 0 223,-3 0 88,4 0-171,-5 0 189,5 5-226,1-3 26,5 3 1,-3-3 146,6 2-124,0-3 1,5 5-8,4-6 0,4 4 19,12 0 1,12 0-130,17-4 1,10 0 52,11 0 1,-32 0-1,2 0-332,1 0 0,2 0 1,5 0-1,2 0 299,4 0 0,1 0 1,2 1-1,1-1 15,3 3 1,0-1 0,-1-2 0,0 1-263,-3 1 0,0 0 0,-3-1 0,-2 0 103,-4-1 1,-2 0-1,-4 0 1,-1 0-425,-4 0 0,-2 0 0,25 0-341,-15 0 581,-20 0 0,-18 0 57,-16 0 1,-9-5 281,-16 1 1,-7 0-8,-14 4 1,-13 4-192,28-2 1,-1 0 0,-3 1 0,-2 0 248,0-1 1,-1 0 0,-2-1 0,0 1-31,0 2 0,1 0 0,-3-2 0,0-1 29,-1 1 0,-1 0 1,-3 1-1,0-1-53,-3 1 1,0-1 0,0 0 0,0 0 75,2-2 0,0 0 0,2 0 0,0 0-54,1 0 1,2 0 0,4 0 0,2 1-23,9 1 1,1 0 0,-21 0 101,27 2-69,6-3 1,17-1-123,6 0 0,10 0 114,6 0 1,12 0 336,1 0 0,7-4 0,6-2-295,8 0-149,5 3 1,14-7-231,-32 8 1,0 0 300,0-3 0,1 0 22,5 5 0,-1-1 0,-3-4 0,0 0-6,2 3 1,0 0-16,3 0 1,0 0 2,8-1 0,1 1-2,-2 1 1,0 0-1287,5-2 0,-2 1 1157,-6 1 1,-2 2 0,-2-1-1,-1 0-17,-3-1 0,-1 2-608,-1 1 1,-1 1 479,21-1 0,-7 7-306,-22-5 245,-11 1 1,-21-5 1329,-13 0-449,-14 0-461,-20 0 1,-12 4 429,27-2 0,0 0-510,-4 0 0,-1 0 0,-1 0 0,-1 0-14,-3 0 1,-1 0 0,-1 1 0,-1 0 12,-3-1 0,-1 0 0,-4-1 0,-1 1 304,-5 2 0,0 0 0,-2-2 0,0 0-120,-3 2 1,1 0 0,4-2 0,2-1-75,3 1 0,2 0 1,9 1-1,2 0 211,6-1 0,2 0 635,-14 2 1,28-4-1205,31 0 1,17-1 195,23-4 1,12-1-75,-21 0 0,3-1 0,6 1 0,4 0-308,8 0 0,2-1 1,3-1-1,1 0 199,-16 2 1,0 1-1,0-1 1,0 1-1,0-1 1,0 1 199,4 0 0,1 1 0,-1 0 0,0 0 0,-1 1 0,1-1 0,0 1 0,0 0 0</inkml:trace>
  <inkml:trace contextRef="#ctx0" brushRef="#br0" timeOffset="24">16921 4787 8386,'-8'4'-1900,"-1"1"1462,7-1 715,-4 1-232,6-3 1,0 3 342,0-5 21,0 0-270,6 0 1,-4 0 329,7 0-121,-1 0-256,4 0 0,1-4 93,-1 0-252,1 0 184,-1 4 1,0 0-80,1 0 1,3-4-212,1-1 0,-1 1 221,-3 4-769,-1 0 496,6 0 0,-3 0 225,6 0 0,-6 6 0,3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073"/>
    </inkml:context>
    <inkml:brush xml:id="br0">
      <inkml:brushProperty name="height" value="0.053" units="cm"/>
      <inkml:brushProperty name="color" value="#FF0000"/>
    </inkml:brush>
  </inkml:definitions>
  <inkml:trace contextRef="#ctx0" brushRef="#br0">7853 5804 8196,'6'-5'-233,"1"2"-296,-2-5 503,1 5 618,7-8-280,5 10 1,-3-9 61,6 6 120,-1 0-190,5-2 1,10 5 98,2-3-162,19-3-337,-3 5 1,-18-2-1,3-1 237,-3 3 0,0 0-274,6-3 0,2 0 0,2 3 0,2 1 243,8-3 1,2 0 0,2 0 0,1 1-354,5-1 0,2 0 0,-20 0 0,0 0 0,1 1 266,0 0 0,0 0 0,1 0 0,1 1 0,1 1 0,1-1 31,1 0 1,1 1-1,0 0 1,-1 0-1,1 0 1,-1 0-119,-1 0 0,1-1 1,-1 1-1,0 0 1,0 1-1,0 0 55,-1-2 1,0 1-1,0-1 1,-1 2-1,1-1 1,-1 1-48,3 0 1,0 0 0,-2 0 0,20 0-1,-2 0-120,-3 0 0,0 0 0,-3 0 0,-1 0-296,-3 0 1,-2 0 0,-4 0 0,-2 0-171,-5 0 0,-1 0 642,-9 0 0,-1 0 0,30 4 0,-14 0 0,-7-1 0,-7-2 0</inkml:trace>
  <inkml:trace contextRef="#ctx0" brushRef="#br0" timeOffset="1">8758 5866 8280,'8'-1'437,"1"-3"-365,-1 2 1,6-7 160,2 5 1,4-6 20,4 2 1,3 1 138,2-1 1,-2-1-124,6-3 1,-1 4-309,1-1 0,-3 2-17,-5-1 1,0-1-184,0 4 266,-11 1 65,-3-1 1,-22 3-203,-6-2 1,-6 4 104,-6 4 1,-3 3-36,-5 6 1,-1-5 83,1 0 0,6 0-53,2 5 0,4-5 4,4 0 0,2-3-226,2 3 176,9-5 0,0 6 47,16-5 0,7 1-129,14-5 0,4 0 78,9 0 0,2-6-209,5-2 1,6 1-168,3-1 0,-1 1 434,1-2 0,-2 0 0,2 5 0,-4 1 0,-3 1 0</inkml:trace>
  <inkml:trace contextRef="#ctx0" brushRef="#br0" timeOffset="2">1538 14064 15541,'13'0'232,"-1"0"1,6 0-261,3 0-82,2 0 207,7 0 0,5 0-204,10 0 0,2 0 52,11 0 1,1 0-427,8 0 1,-3 0 486,7 0 1,-36 0-1,1 0-3,3 1 0,1-2 0,-2-1 0,1 0 8,2 0 1,1 0-763,-1-3 1,0 0 758,0 2 0,0-1 0,2 0 0,1 0 8,-1 0 1,0 0 0,3 0 0,-1 1-203,3-1 1,0 0 0,0-2 0,0 1 296,-2 1 0,-1-1-60,3 0 0,1-1-817,0 3 1,1 0 872,0-3 1,0 1-93,3 1 1,-1 1 0,-2-3 0,-1 1 50,1 0 1,0 1-1,2-1 1,2 1-89,2 2 1,-1 0 0,-3-3 0,-2 1 31,2 2 1,0 0 0,-3 0-1,0 0-1,0 2 1,1 0 0,3-2 0,0 0 81,3 0 1,0 0-1,-5-1 1,0 2-52,0 0 1,1 2 0,-2-1 0,1 0-44,2 0 0,1 0 0,0 0 0,0 0 58,4 0 1,-1 0 0,-2-2-1,-1-1 2,0 1 0,0 0 1,0 0-1,-1 0-11,3 2 1,0 0 0,1 0 0,0 0-5,-1 0 1,0 0 0,2 0-1,0-1 53,-2-1 0,0 0 0,-1 1 0,1 0-33,2-1 1,0 0-1,1 1 1,-1 1-47,0 0 1,0 0-1,0 0 1,0 0 36,-2 0 0,-1 0 0,1 0 1,0 0 4,0 0 1,0 0 0,3 0 0,0 0-8,-1 0 0,0 0 1,1 0-1,-1 0 1,-6 0 1,-1 0 0,6 0 0,0 0-2,-2 0 1,1 0 0,2 0 0,0 0-10,-4 0 1,-1 0-1,2-1 1,-1 0-115,-4-1 0,0 0 1,-1 2-1,1-1-48,2-1 0,-1 0 0,-3 1 0,-2 0-636,-2 1 0,-1 0 384,-2 0 1,-1 0 371,-3 3 0,1 0 0,-1-2 0,1-1 0,-1 3 0,-1 1 0,33 6 0,-1 4 0</inkml:trace>
  <inkml:trace contextRef="#ctx0" brushRef="#br0" timeOffset="3">1625 15255 14320,'8'0'0,"1"0"-205,-7 0 1,11 0 267,-1 0 0,8 0 253,8 0 1,6-1-1,7-4 0,9 4-1,7-3 0,11-2-440,-31 4 1,0 0 0,1-1 0,0 1 141,3-1 0,1 2 1,2 0-1,0 0 39,3-1 0,1 0 1,2 1-1,-1 1-94,3 0 1,0 0 0,-4-2-1,0 0-354,2-1 1,0 1 0,0 0 0,2 0 365,1 2 1,1 0-1,2-2 1,0 0-162,2 0 1,0 0 87,-2-3 0,1 0-297,4 5 1,0-1-1,-5-4 1,0 0 297,0 3 0,0 0 1,1-2-1,0-1 101,1 1 1,0-1-1,-6 0 1,-1-1 4,3 0 1,0 0 0,-10 0 0,0-1-4,-2 1 1,-1 0 119,-3 0 1,1 0-118,-1 2 1,-2 1-1,23-7-230,-5 6 0,-18-2 118,-7 2 104,-14 3 0,-9-5 0</inkml:trace>
  <inkml:trace contextRef="#ctx0" brushRef="#br0" timeOffset="4">3449 15156 10195,'0'-13'-1428,"5"5"1221,3 0 1,5 1 661,3-1 1,4-3 155,5 2 467,-1-2-599,7-1 0,-5-1-29,3 1 1,1 0 108,-1-1 0,0 5-265,-4 0 1,-7 4-180,-6-5-67,1 7 169,-12-4 0,-5 6-702,-9 0 0,-11 4 231,-1 0 0,-10 6 49,-2-2 0,0 5 37,-4 3 1,-1-2-67,5 2 0,-3-2 257,7-1 0,3-5 2,1 0 1,8-4 195,4 5-245,9-7 2,3 4 0,7-6 358,7 0 1,6-2-44,14-2 1,2-3-54,7-5 1,-1 0-130,0-1 187,0 1-96,-5 5 1,3-4-72,-7 3 0,0 1-29,-7-1 0,-3 5-141,-6-1 1,-4 2 170,1 2-285,-7 0 107,-13 0 1,-4 4 4,-14 1 0,-1 4 34,1-1 0,-6 3-13,2 2 0,-4-1-29,-4 1 1,6-1 2,-2 0 0,8-3-89,0-1 1,9-1 43,3 1-127,9-2-44,8-6 297,7 0 0,12 0 191,6 0 1,5-4-139,7-1 1,5-4 127,-1 0 0,3-2-133,-7-1 1,2 4 24,-10 0 1,-2 3-221,-6-3 225,-3 5 1,-12-2-192,-6 5 1,-11 1 79,-10 3-336,-14 3 202,2 11 0,-16-3-20,-1 6-791,0-6 928,-5 3 1,7-1-10,3-1 0,7 1 44,9-5-139,9-5 1,9 3 65,11-6 0,16-1 329,13-8 1,11 3 21,6-7 0,6 1-179,2-4 1,-5-1-90,-3 1 0,-6-1 9,1 1 1,-4 1-68,-3 3 1,-11 1-398,-11 3 1005,-5 2 0,-14-2-583,-5 8 1,-7-1-191,-10 5 1,-7 5 141,-5 3 1,-5 1 41,5-5 0,-1 1-72,5-1-944,0 0 991,5 1 1,3-1-251,9 1-15,7-6 1,9-2 203,8-5 1,10 0-21,11 0 1,5-5-7,7-4 1,5-2-93,-1-1 0,0 1-178,-3 3 0,-3-3 297,-2 2 0,-2 4 90,-6 1 0,-6-3 0,-1 0 0</inkml:trace>
  <inkml:trace contextRef="#ctx0" brushRef="#br0" timeOffset="5">10557 5209 8493,'-12'0'-163,"-1"0"0,1-4-124,-1 0 0,1-2-342,0 2 417,-1 3 1,5-6-101,0 3 0,1 1 312,-2-5 0,-2-1 0,5-3 0</inkml:trace>
  <inkml:trace contextRef="#ctx0" brushRef="#br0" timeOffset="6">10545 5085 8362,'0'-12'0,"4"-5"-2,0 0 1,0 1-34,-4 4 117,0-1 0,4-3 41,0-1 0,0-4 123,-4 5 1,0-5-60,0 5 0,0-6 46,0 1 0,-5 2-92,-3-2 0,-3 4 60,-2-3 0,1 0-35,-1 0 0,-3-2 18,-1 5 0,-5 2 45,2 7 0,-8-2-266,-1 6 1,-5 1 66,0 7 0,-5 7 137,-3 6 1,-3 9-24,3-1 1,1 8-195,4 0 0,1 4 143,3 5 0,-2 2-50,6 5 1,0 1-165,5 0 1,0 3-204,4 1 1,-2 4-59,5-4 0,5-1 616,3-3 1,7-5 177,-3 1 1,5-6-236,5 1 1,6-8-224,5-4 0,2 0 41,-1-4 1,2 3-106,6-8 1,-5-2 305,1-1 1,0-5-100,4-4 1,3 2 203,1-6 0,2 0-249,-2-4 1,0-5 248,8-3 1,-3-9-119,8-4 1,0-2-60,0-2 1,5-5-245,-2-3 1,-2-5 205,-2-3 1,-4 1 0,-4-5 0,2-2 0,-6-6 150,-2 0-225,0-1 1,-8 0 82,-3 1 0,-6-3 230,-2 3-67,-5 2-181,3-4 1,-6 10 385,0 4-196,-6 3 1,-1 2 176,-5 3-202,-6 2 0,4 6-284,-2 1 0,0 3 93,0 0 0,1 8-338,-6 0 0,5 2 181,-5 7 0,-1 0-493,-7 4 1,1 5 297,-5 4 0,0 3-68,-4 5 0,-4 3-99,-1 9 1,1-1-8,4 5 1,-1 0-5,1 4 1,0 2 19,0 2 1,5 5-196,3 7 0,3 0 139,1 4 1,0 1-215,0 4 1,6 0 240,3 0 0,3-5-211,5-3 699,-3-3 0,10-2 0,-4 1 0,4-3 0,1-6 0,0-5 0</inkml:trace>
  <inkml:trace contextRef="#ctx0" brushRef="#br0" timeOffset="7">10098 4725 8305,'-37'38'-1062,"0"-1"885,-1 5-2819,1 3 3242,18-16 1,1 2 0,-1 0 0,1 2 108,-1 3 0,0 2-264,1-1 0,-1 0 122,2-2 1,3-1-6,-6 28 0,9-7 72,11-5-79,6-6-1,6-1-252,13-6 186,7-5 1,5-2 178,0-5-30,6 0-149,1-12 0,6-2 134,-1-11-372,1 0 103,5-5 0,6-7 216,5-9-309,-33 7 1,0-1 0,-2-3 0,-1-1-10,-1-3 0,-1-2-530,1-2 1,-2-1 553,-2-1 1,-1-1 0,-2-2 0,-1 0-30,-2 0 0,-1 0 1,-1-3-1,-2-1 211,-2-2 0,-1 0 0,-2-3 1,-1-2-180,0-3 1,-2-1 0,-2 5 0,-1 0 11,-1-1 1,-2 1 0,-12-28 119,-10 11 0,-9 10 7,-11 15 0,-8 14 104,-4 10 0,-7 9-274,2 9 0,-2 0-553,-2 12 660,5 0 0,2 6 0,5 4 0,1 2 0,-1 0 0</inkml:trace>
  <inkml:trace contextRef="#ctx0" brushRef="#br0" timeOffset="8">3622 15218 8564,'13'-13'408,"-1"1"1,1-1-271,-1 1 0,0 0 110,1-1 0,-1 1-149,1-1-36,-1 1 1,0 0 241,1-1-391,-1 1 86,1 5 1,-5-3 301,0 6-498,-5-5 428,2 7-309,-5-3 213,0 5-49,0 0-324,-5 0 163,-2 5 1,-9 2 47,-1 5-130,-5 1 69,3 5 1,-6-4 109,0 2 203,0 3-108,0-5 0,1 4-54,-1-6 1,1-1-1,4-2 0,2 0 23,5-4 8,1 4-208,5-7 1,3 3 108,8-5 0,4-1 3,9-3 0,6-3 18,6-6 1,0 1-184,-4-1 1,4 1 78,0 0 0,-2-1-170,-6 1 1,1 1 94,-5 3 0,-5 2-24,-4 6 131,-5 0 337,3 0 0,-22 6-387,-4 2 422,-6 8-155,1-2 1,-4 5-186,0-2 283,0-3-102,10 4 1,-3-6-63,5 0-304,1-5 53,9 4-6,1-9 66,17 3 0,0-6-1350,14-3 1445,3-3 0,14-6 0,2 1 0</inkml:trace>
  <inkml:trace contextRef="#ctx0" brushRef="#br0" timeOffset="9">25605 13333 8548,'8'-2'-331,"0"-1"-826,2-1 971,1 0 0,3 3 432,2-3 0,4 2-55,4-2 0,3 3-68,1 1 1,4-4-19,5-1 0,1 1-9,-1 4 1,0 0 72,0 0 1,6 0 19,2 0 0,9 0 40,4 0 0,6 0-526,6 0 1,0 0 354,-31 0 1,1 0 0,4 0 0,1 0-31,0 0 0,1 0 0,4 0 0,1 0-358,-1 0 0,-1 0 0,1 0 0,-1 0 318,3 0 1,0 0 0,3 0 0,0 0-135,1 0 0,0 0 1,1 0-1,0 0-35,-1 0 1,0 0 0,-2 0 0,-1 0 52,1 0 0,0 0 0,0 1 0,1 0 128,-2 1 0,1 0 0,0-3 0,0-1 0,-6 2 0,-1 0 0,0 0 0,1 1 0</inkml:trace>
  <inkml:trace contextRef="#ctx0" brushRef="#br0" timeOffset="10">25890 16359 11273,'19'0'-575,"-1"0"-630,-5 0 725,-1 0 457,-5 0 1,-8 0 30,-12 0 0,-6 0 16,-10 0 1,-3 0-12,-5 0 1,-6 0 2,-2 0 1,-2 4 12,1 0 0,-5 0 44,6-4-1115,-6 6 1065,7-5 1,-2 6-73,1-3 0,5-3 63,-1 4 0,3-3 14,5 2 0,4-2-23,9 2 326,-4-3-318,16-1 43,-9 0 0,17 0 459,0 0 0,3-4-483,10 0 0,3-1 32,13 0 1,8 3 71,9-7 0,9 5-69,7-4 0,7 1-408,-31 3 0,2 0 0,6-1 0,1 0 343,3 3 1,3 0 0,9-2-1,2 0-395,3 1 1,2 2-1,-19-1 1,0 1 0,2-1 435,1 2 1,1 0 0,0 0 0,0 0 0,0 0 0,1 0 50,1 0 1,1 0 0,-1 0 0,-5 0 0,0 0 0,-1 0-63,-1 0 0,-1 0 0,-1 0 0,18 2 0,-1 1-205,-6-2 0,-1 2 0,-2 1 0,-2 0 72,-1-2 1,-1 0 111,-5 3 0,-2 0 22,-6-4 0,-2-1 0,25 6-86,-11-6 1,-12 0 140,-5 0-41,-11 0 336,-9 0 1,-15 0-446,-10 0 0,-12 0 968,-9 0 0,-4 0-981,-4 0 1,-10 0-217,-11 0 0,-6 0 238,31 0 1,0 0 0,-3 0 0,0 0-126,-1 0 0,-1 0 1,-3-1-1,-1 0 178,-1-1 0,-1 0 0,-3 0 0,0 0 0,-1-2 0,1-2 0,0 1 0,0 1 0</inkml:trace>
  <inkml:trace contextRef="#ctx0" brushRef="#br0" timeOffset="11">25791 16359 8544,'55'-6'0,"3"3"0,8-5-2011,-30 7 1,2-1 2060,10-3 0,2-1 0,4 5 1,1 1-24,9-2 0,0 0 0,-1 1 0,0 0-62,1 1 0,0 0 0,1 0 0,0 0 22,-1 0 1,0 0 0,-5 0 0,0 0 31,-2 0 0,-2 0 0,-6 2 1,-2 1-142,-1-2 0,-1 2 1,-3 1-1,-2 0 45,-4-2 0,-2 0 0,25 6-441,-13-3 1183,-15 4 1,-21-7-1008,-14 2 0,-19-3 92,-19-1 1,-17 0 149,-11 0 0,28 0 1,0 0-104,-5 0 0,-2 0 203,-5 0 0,0 0 0,0 0 0,0 0 0,-5 0 0,1 0 0</inkml:trace>
  <inkml:trace contextRef="#ctx0" brushRef="#br0" timeOffset="12">25195 16483 11885,'-12'0'-1254,"0"0"1507,-1 0 96,6 0-165,2 0 215,5 0 1,9-4-15,4-1 1,13 1-140,3 4 0,7-4 37,5 0 0,6-6 26,11 2 0,1-2-454,-24 6 1,0 0-1,3-1 1,2-1 175,2 2 0,2 0 0,3-1 0,0-1-122,4-1 0,2 1 61,-1 3 1,2 0-1295,1-1 1,1 2 1281,3 2 1,-1 0-1,2-2 1,-1 0-246,3 0 0,0 0 179,3-1 1,0 2 26,-3 0 1,1 2-1,1-1 1,0 0-1,-4 0 1,-1 0-38,-3 0 1,-1 0 0,2 0 0,-1 0-150,1 0 1,-2 0 0,-5 0 0,-1 1 213,-1 1 1,-1 0 0,-4-1 0,-3 1-71,-4 2 1,-2 0 0,34 0 16,-6 5 1,-7-5 27,-5 4 1,-13-5 56,-12 1-280,-6 3 1,-13-6 950,-6 3 0,-11 2-859,-10-2 0,-8 1 520,-4 0 0,-8-4-311,-5 3 0,-8-2 0,-2-2 0</inkml:trace>
  <inkml:trace contextRef="#ctx0" brushRef="#br0" timeOffset="13">30083 16495 12655,'14'0'170,"2"0"1,9 0-99,8 0 0,15 0-10,10 0 0,-21 0 1,2-1-652,8-1 0,1 0 0,3 0 1,2 1 689,8-3 1,2 0-1473,0 2 0,1 1 1410,-18-1 0,2 0 0,0 0 1,0 2-1,0 0 0,0 0-61,0 0 1,1 0-1,-1 0 1,0 0-1,1 0 1,-1 0-92,19 0 1,-2 0 0,-3 3 0,0 0-138,-2 1 1,0 0 0,-4 1 0,-2 1-27,-4 0 1,0 1-1,-2-3 1,0 0 13,-6 0 1,-1 0 0,-2 0-1,0 0 65,-1 2 1,-1 1 196,26 5 0,-4-5 0,-5 0 0,-1 3 0,-2 3 0</inkml:trace>
  <inkml:trace contextRef="#ctx0" brushRef="#br0" timeOffset="14">25443 17847 8520,'37'-9'-170,"-1"0"0,0 2 0,0-1-340,5-2 1,1-1 22,2 1 0,0 0 1,3 0-1,0 0 833,2 2 1,1 0 0,2 1-1,-1 0-215,1 1 1,0 0 0,2-1 0,-1 1-121,-1 0 0,0 0 1,-1 2-1,0 1-38,-4 1 1,1 0 0,0-1 0,0 0 31,-2 1 0,-1 0 1,-2 0-1,0 0-119,-3 2 1,-2 0 0,30 0-64,-10 0 1,-6-4 243,-15 0 1,-8 0-162,-12 4 0,-9 1-256,-4 3 0,-4-3 98,-4 4 1,-10 0 540,-11-1 1,-6 6-290,-11-2 0,-7 3 0,-8 2 0</inkml:trace>
  <inkml:trace contextRef="#ctx0" brushRef="#br0" timeOffset="15">25716 17859 8520,'-56'0'0,"9"-7"-81,14-5 0,15 1-179,18-1 0,17 1 239,11 6 1,22-4-27,8 1 0,-22 2 1,1 1-144,0-2 1,0 1-1,5 0 1,1 0 299,-1-1 0,2 1 1,8 2-1,1 0-312,6 0 1,2 0 0,3 0-1,0 1 248,4-1 1,1 0 0,-22 0 0,0 1 0,1 0 73,0 1 0,0 1 0,0 0 0,22-1 0,-2 0-90,1 1 1,-1 2 0,-7-1 0,-1 0 39,-1-1 0,-2 2 1,-9 1-1,-1 0-385,-7-1 0,-2 2 1,26 7 8,-15-2-45,-21-3 0,-13 1 118,-19-6 0,-10 4 345,-11 0 0,-8 2-330,-12-2 0,-9 3-38,20-1 0,-2 0 256,-2 0 0,0 1 0,-4 0 0,0 1 0,-1-2 0,-1 0 0,-1-1 0,1 0 0</inkml:trace>
  <inkml:trace contextRef="#ctx0" brushRef="#br0" timeOffset="16">30554 18107 13569,'38'-6'41,"-1"0"1,2 0 0,2 0 0,3 1-1,1 1 2,6 0 1,2 0 0,5 2 0,2 1-845,8-1 1,1 0 0,-2-1 0,-1 1 862,4 0 1,1 0 0,-23-1 0,1-1 0,0 1-22,3 0 1,1 1 0,-1-1 0,2-1 0,0 0 0,1 1-2,2-2 1,0 1-1,-1 0 1,-5 1-1,0 1 1,0-1-67,0 0 1,0 0 0,0 1 0,-2 0 0,-1 2 0,1-1 60,21-1 0,0 0 1,-4 1-1,-2 0-126,-3 1 1,-2 0-1,-9 0 1,-1 0 71,-3 0 1,-1 0-1,-7 2 1,-2 1-223,0-1 1,-1 0 0,21 2 179,-10-4 61,-15 0 0,-18 5 0,-8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9T21:59:31.049"/>
    </inkml:context>
    <inkml:brush xml:id="br0">
      <inkml:brushProperty name="height" value="0.053" units="cm"/>
      <inkml:brushProperty name="color" value="#FF0000"/>
    </inkml:brush>
  </inkml:definitions>
  <inkml:trace contextRef="#ctx0" brushRef="#br0">10855 6028 8041,'-4'-9'376,"-1"1"1,-3 4-301,4-4-81,0-1 1058,-2-3-730,5-6 1,-6 4 55,3-2 1133,-3-4-939,0 1 0,-4 0 93,3 2-559,-3-2 23,-7 5 0,4-2 29,-2 7 1,-2 3 186,1 1 22,-5 4-195,8 1 0,-8 7 173,6 5-143,-1 6-62,5-4 0,1 9-10,2-2-307,4 3 189,5 0 1,0 1-73,0 0 0,0 0-24,0 0 0,5-2-395,4-2 358,2-3 1,3-3-249,2-3 1,-2 3 138,2-6 0,-2-4-86,-1-1 0,3-4 129,1-4 1,1-4-25,-2-9 0,-2-2 15,2-6 1,0-5-143,0-3 1,-2-9 20,3-3 0,-4-5 82,0-3 0,-5-4-86,0-5 0,-4-4 165,5 0 1,-7 7 448,3 9 0,-4 7-219,-1 10 1,0 4 776,0 9-233,0 7 1,-4 9 525,0 8 0,-5 3-446,5 5 0,-5 6-284,0 3 0,2 9-303,-1 8 0,1 4 8,-1 8 1,2 1-116,6 3 0,0-3 119,0 2 0,2-2-213,2-1 1,3-6-3,5-3 1,2-2-140,3-2 0,-2-5-564,5-3 1,-3-9 268,4-3 1,-5-3-880,5-2 0,-5-5 654,5-3 0,-4-8-260,3-4 0,-5-3 411,2-2 0,1-5 125,-2-2 1,1-4 323,-5 0 0,1-1 197,-1 0 0,-1 0 93,-2 0 1,0 5-192,-5-1 1,2 2 767,-2-2 1,-3 3-317,3 6 1,-2-1 891,-2 1 1,-2 5-470,-2 3 0,2 2-187,-7 2 0,5 0-240,-4 0 1,0 7-291,-5 6 1,1 1 37,-1 6 0,1 2 100,0 7 0,1-3-250,2 3 0,0 2 85,5-2 1,-5-2-354,5-6 0,0 1 111,4-6 1,1 1-506,4-5 1,1-5 51,7-3 1,1-4-208,2-4 1,-1-8 91,6-9 1,-4-6 262,3-2 0,-3-2 302,3 2 0,-4 3-66,0-3 1,-3 7 372,-5 2 1,1 4-195,-4 0 1,-1 6 1864,-4 2-187,0 5 422,0-2-1222,0 16 1,0-3-304,0 9 0,0 0-367,0 0 0,0 4 32,0-5 0,1 6-124,3-1 0,2 1 49,2-1 0,3 1-1085,-3-6 0,5 1-104,3-5 0,-1-1-590,6-3 1,-4-3 1665,3-10 0,1-7 0,4-7 0</inkml:trace>
  <inkml:trace contextRef="#ctx0" brushRef="#br0" timeOffset="1">11500 5755 12112,'12'0'394,"6"-6"1,-3 3-188,6-5 1,-5 4-857,5-4 505,0 5 0,0-7-1108,-1 6 1,-5-4 707,2 4 0,-3 0-1134,-2 4 1678,-5-6 0,4 5 0,-4-5 0</inkml:trace>
  <inkml:trace contextRef="#ctx0" brushRef="#br0" timeOffset="2">11649 5519 9393,'0'-7'4489,"0"2"-3733,0 16 1,0 2-325,0 12 0,0 4 134,0 0 0,-2 10-152,-2-2 0,3 8-568,-3 1 1,2-2 177,2 1 0,0-6-465,0-2 0,2-1-298,2-7 0,1-1 28,4-8 0,2-2-222,-3-5 0,4-7 297,5-1 0,-2-5-518,6-5 1,-1-3 527,5-8 1,5-8-30,4-5 0,-4-1 655,-1 1 0,2-3 0,1-5 0</inkml:trace>
  <inkml:trace contextRef="#ctx0" brushRef="#br0" timeOffset="3">12033 5792 7881,'-7'0'260,"-4"0"64,3 0 0,-3 0-194,-1 0 1561,-1 5-1069,1 2 1,1 6 68,2-1 235,-2 1-560,5 4 0,-1-1 87,3 4-292,2-5 0,2 5-262,0-4 1,2-2 143,2 3 1,3-4-596,5 0 1,0-6 410,1-3 0,-1 1-343,1-1 0,-1 1 141,0-5 0,-3-6-446,-1-2 1,0-3 276,5-2 0,-1-3 145,0-1 0,-3-3 531,-1 3 1,-4-1-177,4 2 1,-3 6 668,3-2 1,-5 2-157,1-2 631,-3 5-764,5 1 0,-5 7 605,3 4 0,-3 6-477,-1 5 0,0 6-281,0-1 0,0 1-944,0-1 0,0 2 507,0-2 0,2-3-2973,2-2 3195,-3-2 0,10-2 0,-4 1 0</inkml:trace>
  <inkml:trace contextRef="#ctx0" brushRef="#br0" timeOffset="4">12418 5544 12071,'5'12'1863,"-3"6"0,5 6-1474,-3 5 1,-3 6-308,3 3-988,-2-1-334,-2 11 1240,5-9-56,-4 3-1120,5-4 991,-6-7 1,0 0 102,0-7-379,0-4 1,-1-4-116,-4-8-65,4-2 282,-4-6 0,0-1 420,1-4-277,0-1 0,4-11-215,0 0 471,0-5-225,6 9 1,1-9-186,5 5 304,0 1 0,1 3 0,5 1-203,2-1 275,-2 6-16,6 2 1,-10 1-82,2 0 0,1 1 18,-5 7 1,2 4-68,-10 9 632,0-3-355,-4 9 0,-1-4 667,-3 6-558,-3-6 1,-10 3 61,1-5 0,-5 2-67,4-6 0,-3 0-520,3-8 1,1-1 186,3-4 1,2-2-707,3-2 798,2-3 0,6-11 0,0-1 0</inkml:trace>
  <inkml:trace contextRef="#ctx0" brushRef="#br0" timeOffset="5">12914 5779 7973,'-12'-5'1272,"5"4"-776,-4-5 0,8 6 289,-5 0 371,-1 0-697,2 0 0,-2 6 227,5 2-610,0 3 46,-2 1 0,5 6 279,-3 3-233,2 2 0,2-2-117,0 0 0,0-1-234,0 5 0,0-6-417,0-2 1,2-3 341,2-2 1,-2-5-676,7-3 0,-5-2 366,4-2 1,-4-2-163,5-2 1,-3-7 246,3-6 1,2 0 76,-3 0 1,-1 3 275,1-2 1,-4-1-55,5 5 0,-5-3 719,4 6-578,-5 4 1871,2-6-919,-5 9 195,0 2 0,0 7-413,0 6 1,0-1-181,0 1 1,0 3-485,0 1 1,0-1-210,0-3 1,2 3-200,2 1 1,-2-1 351,7-3 1,-1-2-1272,4-3 1,-3 1 32,-1-4 1266,0-1 0,10-4 0,1 0 0</inkml:trace>
  <inkml:trace contextRef="#ctx0" brushRef="#br0" timeOffset="6">13286 5705 8516,'-7'0'2475,"-4"0"0,8 0-1822,-5 0 1,4 1 3,-4 4 1,4-3-18,-5 7-701,7-7 120,-9 9 1,8-2 201,-5 7-1068,-1-2 634,2 4 1,-2-6-1201,5 1 1015,0 5 1,4-5-315,0 4 0,0-3 228,0-2 1,0-4 26,0 1 1,5-2 132,3 1 0,7-3 179,2-5 1,0 0-131,-5 0 1,4 0 102,1 0 1,0 0 41,-5 0 0,-4 0 303,1 0-112,-7 0 1,4 6 221,-6 2 0,-6 3-18,-2 2 1,-3 3-108,-1 1 0,-1 3-513,1-3 1,-3-1 150,2-3 0,-2-1-174,7 1 1,1-5-79,-1 0-467,5-5 0,-1 2 326,8-5 0,-1-4 557,5 0 0,0-6-182,5 2 1,0-3 181,4-1 0,2-1 539,6 1 0,0-5-403,0 1 1,5-1 107,3 5 0,3-5 186,1 1 1,0-2 332,0 1 0,1 2-446,-1-5 0,-7 3-83,-5-4 1,-2 1-215,-6-5 1,-5 4 83,-3 1 1,-7 4 452,3 0 0,-10 6-168,-3 2 0,-4 5 227,-5-1 1,2 4-149,-6 4 0,2 7-25,-2 6 0,-2 5-52,2-2 1,3 4-129,2 1 1,2 0 333,2-1 1,1 0-204,2-4 1,0 2-319,5-5 0,-1 4 111,5-5 1,6 5-841,2-5 1,7 1-307,2-5 0,5-3-833,-1-1 1,2-4 1791,2 4 0,5-5 0,2 3 0</inkml:trace>
  <inkml:trace contextRef="#ctx0" brushRef="#br0" timeOffset="7">14676 5742 8321,'0'9'650,"0"-1"-135,0 0-214,0 10 1,0-1 98,0 7-155,5-2 0,-4 18-319,4-2 146,1 7-113,-4-1 0,3 6-311,-5-1 1,-1-5 270,-3-2 0,1-5-381,-5-4 0,0-8 264,-5-9 0,1-7-557,-1-5 1,1-4 337,0-4 1,-2-9 416,-3-7 0,-2-9 0,-6-3 0</inkml:trace>
  <inkml:trace contextRef="#ctx0" brushRef="#br0" timeOffset="8">14626 5432 7901,'0'-7'1601,"0"-4"-992,5 10 0,-2-9 89,5 6 96,1-5-451,3 7 0,2-3-528,2 5 1,0 0-1620,4 0 1378,1 0 426,-2 5 0,5 2 0,-5 5 0</inkml:trace>
  <inkml:trace contextRef="#ctx0" brushRef="#br0" timeOffset="9">15011 5928 7901,'0'13'76,"0"-1"-76,5 1 1589,-4-1-971,10-5 0,-8 2 930,5-4-1057,-5-1 0,8-4-68,-2 0 1,-3-2-194,3-2 1,-1-4-119,4-9 0,1 2 83,-1-5 0,-4-1-216,1-4 1,-2 0 85,1 1 1,-3 3-11,-5 0 1,0 5-62,0-5 1,-5 7-10,-3 2 0,-3 1-235,-2 7 0,-5-1 117,-2 5 1,0 6-556,0 2 1,4 3 334,0 2 0,-2 0-283,1 4 0,5-3 217,4 2 1,5-2-679,-1-1 0,2-5 1097,2 0 0,6 0 0,1 5 0</inkml:trace>
  <inkml:trace contextRef="#ctx0" brushRef="#br0" timeOffset="10">15333 5817 7901,'6'7'2799,"0"4"1,7-4-2127,-1 5 0,-3 0-306,-1 1 1,-1-1-124,1 1 0,2 4-1057,-6 4 0,0-2 566,-4 2 0,0 0-343,0 4 0,0-2-278,0-2 1,-1-5-2027,-4-8 2894,4-2 0,-16-6 0,4 0 0</inkml:trace>
  <inkml:trace contextRef="#ctx0" brushRef="#br0" timeOffset="11">15395 5593 7901,'7'-24'181,"-2"4"-90,-5-3 0,0 9 2145,0-2-967,0 2 77,0 1-897,6 7 0,-3 0-1139,5 6 0,-1 1 480,1 4 1,2 3-1482,-6 8 1,4 4 1690,-4 4 0,6 7 0,-3 0 0</inkml:trace>
  <inkml:trace contextRef="#ctx0" brushRef="#br0" timeOffset="12">15544 5978 7901,'0'12'0,"0"1"521,0-1 53,0 1 1274,0-7-544,0 0-745,0-6 0,1-1-202,3-4 0,-1-3-181,5-8 1,1 0 53,3-4 1,1 3-15,-1-3 1,0 0 13,1 0 1,1-4-1,2 4 0,-2 2-13,2 1 0,-2 5 13,-1 3 0,-1 0 0,0 5 1,1-1-219,-1 5 0,-4 2-1747,1 2 0,-5 3 2146,4 5 0,-5 1 304,1-1 0,-1 1-222,1-1 0,-3 0-2356,3 1 1863,3-6 0,6 4 0,6-4 0</inkml:trace>
  <inkml:trace contextRef="#ctx0" brushRef="#br0" timeOffset="13">15804 5804 12282,'2'11'611,"2"-2"0,-1 2-495,5-3 0,-4 3 53,4 1 1,-5 2-97,1 3 0,2-4 23,-2 4 1,4-3-114,-4-2 0,0 1-225,-4-1 0,0 0 178,0 1 1,5 3-185,-1 1 0,0-1 74,-4-3 1,0-5-649,0 0 59,0 1-309,0 3 1072,0-5 0,5-7 0,2-7 0</inkml:trace>
  <inkml:trace contextRef="#ctx0" brushRef="#br0" timeOffset="14">27614 14536 7825,'13'-6'-254,"-1"3"0,1-5 9,-1-2 1,0 3 312,1-1 0,-5 4 230,0-4 45,-5 0 0,0-5-122,-11 1 1,-2 3-37,-11 1 0,-1 4-111,-7-4 0,-4 4 149,-8-5-252,-3 7-113,-11-4 1,-3 8 236,-8 2 0,-1 3-35,30-2 0,0 2 0,1 2 0,0 1-173,-3 2 0,0 1 1,1 1-1,0 2 160,0 2 1,1 2-1,1 0 1,1 2 33,-3 1 1,1 0 0,5 0 0,0 1-14,-2-2 0,1 1 1,6 1-1,2 0 27,-16 22 1,12 2 42,4 2 1,14-6 5,3-3 1,5-2-25,3-2 1,7 1-1,5 4 1,7-5 54,10 0 0,4 0 19,9-4 1,7-1 9,9 1 1,7-7-287,-32-13 1,0-1-1,3 1 1,1-1 75,0-1 1,1-1 0,0 1 0,1 0 52,4-1 0,1 0 0,-2 0 0,0-2-69,3-1 0,1-1 0,0 0 0,0-1 52,0-1 0,-1 0 1,2-1-1,0 0 11,-4-3 1,1 0-1,1-1 1,-1 0 24,-2-1 0,-1 0 1,1-1-1,0-1 46,0-1 1,-1-2 0,-1-2 0,-2 0-47,-2-1 0,-1-1 0,-2-2 0,0-3 162,25-17 1,-28 13 0,-1-3-75,-2-1 0,0-1 0,-1-2 0,-1-1-60,-3-3 0,-3 0 0,-1-2 1,-3 0 22,2-34 0,-12 32 1,-2 0 157,-11-31 1,-9 1-115,-16 7 0,12 30 1,-3 1-94,-6 2 1,-2 1 0,0-1 0,0 1-41,-3 1 0,0 1 0,-1-1 0,-1 0-96,0 4 0,-1 1 0,2 1 0,-1 1-293,-29-5 0,32 12 1,-1 1-269,-2 1 0,0 1 1,-2 0-1,1 1 305,0 0 0,1 2 1,0 2-1,1 2-1289,-30 7 0,0 9 1613,29-8 0,-1 2 0,5 2 0,-1 0 0,-3 2 0,-1 1 0,2 0 0,-1 1 0,1-1 0,-1 1 0</inkml:trace>
  <inkml:trace contextRef="#ctx0" brushRef="#br0" timeOffset="15">22913 15342 8434,'-31'0'-649,"5"0"1,-5 4 379,2 0 1,-3 1 283,-5 0 1,4-3 185,-1 7 0,7-7 314,-2 3 1,8-4 136,5-1-205,7 0 0,4 1-416,5 3 0,7-2 81,5 2 1,10-3-52,7-1 0,11 0 59,2 0 0,6 0-31,6 0 0,3 0-344,10 0 1,2-1 295,-32-1 1,0 0 0,2 1-1,-1 0 33,-1 0 0,1-2-183,1 0 0,-1-1 182,25 3 1,5-9-122,-6 6 0,-3 0-33,-5 4 0,-13 0-212,-16 0 212,-11 0 1,-16 0 52,-10 0 0,-7 0-4,-10 0 1,-10 1-19,-10 4 1,-2 0 5,-7 3 0,0 3 95,-4-2 1,0 2 76,0 1 0,-5-1-139,1-3 0,0 3 244,4-2 1,8 0-72,9 0 0,5 0 228,15-5-379,9 1 0,20-5-139,8 0 0,14 0 163,3 0 1,13-2-13,7-2 1,13-3-520,-25 1 1,1 0 0,-1 1 0,0 1 224,2 0 0,1 0 271,0 0 0,1 0 0,-1-1 0,0 0 0,1 0 0,1 1 0,-3-1 0,0 0 0,-1 1 0,0 0 0</inkml:trace>
  <inkml:trace contextRef="#ctx0" brushRef="#br0" timeOffset="16">26808 14052 8394,'-18'-6'-113,"4"-1"-24,-4 1 1,13 0 110,5 6 0,12 0 86,13 0 1,8 0 430,13 0 0,1-1-52,10-3 0,7 2-457,-30 0 1,2 0-1,6 1 1,2-1 129,3 0 1,1 0-1,-2 1 1,1 1-249,3-2 0,0 0 1,-5 1-1,1 0 223,-1 1 0,1 0 1,-2 0-1,0 0-9,0 0 0,-1 0 0,26 0-191,-12 0 0,-12 0 179,-16 0-263,-12 6 0,-18-5 60,-11 3 0,-15-2-37,-14-2 1,-11 1 132,17 1 1,-1 0 0,-1-1 0,-1 1-94,-5 2 0,-1 0 0,0-2 1,0-1 67,-2 1 0,1 0 0,0-1 0,0-1 17,-3 0 0,1 0 0,3 1 0,0 0 102,0 1 1,1 0-1,5-1 1,1-1 379,-25 4 0,7 2-439,10-2 106,13 6 0,27-9 78,21 3 1,19 2-169,14-2 1,13 0 14,-25-4 0,1 0 0,6 0 1,1 0-372,4 0 0,1 0 0,5 0 0,1 1-155,1 1 1,2 1 500,-1 0 0,2 0 0,7 1 0,0-1 0,-3 0 0,0-2 0</inkml:trace>
  <inkml:trace contextRef="#ctx0" brushRef="#br0" timeOffset="17">26721 15553 15705,'-19'-6'-750,"-3"1"369,5-4 0,5-2 363,4 3-60,5 2 1,4-3 494,12 5 0,13-6 126,15 2 0,5 1-92,12-1 1,5-1-462,-28 3 0,0 0 0,5 1 0,0 2 186,3-2 0,1 1 0,2 1 0,0-1-267,4 1 0,0-2 1,-1 0-1,-1 1 246,0 1 0,0 1 1,1 0-1,1 0 64,-4 2 0,-1 0 0,-1 0 0,0 0-421,-6 0 1,-2 0 0,1 0 0,0 0-66,33 0 1,-10 0 8,-10 0 1,-13 0-24,-12 0 549,-11 0 0,-10 0-192,-8 0 0,-9 0 751,-7 0 0,-11 0-1029,-6 0 1,-15 0 186,-10 0 0,25 0 0,-2 0-164,0 0 1,-1 0 0,-2 2-1,-1 0 123,-2 1 1,-1-1 0,0 0 0,0 0-56,-2-2 0,1 0 0,-2 2 1,1 0 91,2 0 1,1 0-1,0 2 1,1 0-12,2-2 1,1 0-1,0 1 1,2 0-120,-27 1 0,15-3-153,26 4 193,11-4 0,18 0-216,17 3 1,11-2-593,17 2 1,13-3 916,9-1 0,-33 0 0,2 0 0,4 0 0,-1 0 0</inkml:trace>
  <inkml:trace contextRef="#ctx0" brushRef="#br0" timeOffset="18">10929 14722 8398,'0'-13'0,"0"1"-229,6 5-2,1 1 391,10 1 1,4 3 294,8-2 1,4 3-69,9 1 0,3 0 240,9 0 0,4 0-667,8 0 0,3 0 170,-32 0 1,0 0-1,0 0 1,1 0 42,-1 0 1,0 0 0,26 0-108,-5 0 0,-5-1 118,-4-4 0,0 4 298,-4-3-394,-2-3-13,-12 6 1,-2-5-127,-8 6-664,-3-5 554,-11 3 0,-8-3 115,-12 5 1,-12 0-124,-12 0 1,-8 4 79,-13 0-925,0 6 1017,22-7 0,-1 1 0,2 1 0,-1 1-27,-3-2 1,0 0-1,3 1 1,0 0-68,-1-3 0,0 0 0,1 2 1,0 0 111,-1-2 1,0 0 0,1 0 0,1 0-105,-35-2 1,12 0 114,4 0 1,16 0 262,13 0-36,6 0 1416,12 0-1598,1 0 303,23 0 0,-5 0-279,17 0 0,0-1-3,8-3 1,12-2-31,4-2 1,14-3-178,-30 7 1,0 0-1,0-2 1,0 1 210,2-2 0,1 1 1,1 2-1,-1 0-58,1 0 1,1 0 0,3 0-1,0 1 104,0-1 1,1-1-1,-3 2 1,-1 1-6,-2 2 0,-1 0-1251,31 0 1209,-14 0 1,-10 0 176,-17 0-138,-11 0 1,-20 0 19,-10 0 0,-13 1-28,-12 3 1,-14 3-210,-15 6 0,26-7 0,-2 0-237,-6 0 0,-3 1 0,-1 1 1,-1 0 193,-2 0 1,-1 1 0,3-1-1,0 0 91,1-1 0,0-1 0,3 0 1,0 0 392,3 0 0,1 0-169,4 1 1,3-1-33,-13 1-77,9 4 1,30-10 63,8 3 1,11-2 793,13-2 1,15-6-439,18-2-2080,15-3 1113,-28 4 0,1 1 1,7 2-1,1 0-1425,0 0 1,1 0 1885,4 3 0,0-1 0,-3-3 0,1 0 0,3 3 0,2 0 0,0 0 0,0 0 0</inkml:trace>
  <inkml:trace contextRef="#ctx0" brushRef="#br0" timeOffset="19">14539 15329 8332,'-12'0'-204,"5"0"-52,-4 0 1,5-1 469,-2-3-80,2 2 1,8-3 321,2 5 0,10 0 2,11 0 0,12-6 26,12-2 1,7 1-255,6-1 0,-26 4 0,1 0-340,1-2 1,2-1-1,4 1 1,2 0 178,1 0 1,1-1-1,-2 2 1,-1-1-57,-1 2 0,-1 0 0,-1 1 1,-2-1-205,-4 2 0,-1 0 0,24 1 125,-18-3 1,-10 4-350,-11 4 231,-2-3 0,-23 9 119,-4-6 1,-10 6 30,-14-2 287,-5 3-358,-18 1 1,-2 1 125,-8-1 1,31-5 0,-1 0 130,-5 1 0,-1 0 1,-1-1-1,0 0-100,-2 1 0,0 1 0,-1-2 1,2 0 74,4-1 0,1 0 0,0 0 1,1-1 50,3-1 0,0 0 1,-30 6-81,11-6 1,13 0 41,16-4-7,11 0 0,16 0-14,10 0 0,13-1-117,12-3 0,11 1-180,10-5 0,8-1-90,-31 3 1,1 0 0,3 0 0,0 1 179,2 1 1,1 0 0,1-1 0,1 0-431,1 3 1,1 0-1,0-2 1,2 0 23,1 1 1,1 1 493,-3 0 0,0 0 0,2 2 0,-1 0 0,-1 0 0,-1 0 0,-1 0 0,-1 0 0,-1 0 0</inkml:trace>
  <inkml:trace contextRef="#ctx0" brushRef="#br0" timeOffset="20">18348 14139 11348,'-13'-6'-588,"-3"5"169,-1-3 232,6-3 40,6 5 266,5-3 0,12 5 301,9 0 0,8-4 343,8 0 0,10-6-124,2 2-1455,15-3 1066,-1 4 0,-21 1 0,2 1 98,1 1 1,0-1-140,3 0 0,1-1-35,0 3 0,1 0 0,1-2 1,0 0-214,-1 3 0,-1 0 45,1-1 0,-3 2-10,-8 0 1,-2 2-410,30-1 320,-17 0 155,-7 0-172,-23 0 81,-3 0 0,-25 1-60,-9 3 0,-5-1-59,-15 5 1,-10 0 58,-15 5 0,26-7 0,-1 0-665,-4 0 0,-1 1 773,2-1 0,0 0 32,-2 0 0,-1 0-37,2 1 0,0-1-5,-2 0 0,0 0 1,-1-1-1,-1-1-6,0 0 0,-1 0 1,6-1-1,0 1 423,3 0 0,0 0 0,-24 6 266,20-6-606,16 0 0,17-4-218,16 0 1,9 0-60,16 0 1,8-1 143,17-4 1,11-2 35,-29 2 0,3-2-211,4 1 1,2 0 184,-2-1 1,1 1 0,6 0 0,0 0-73,0 0 0,-1-1 1,0 1-1,0 0 56,3 0 1,0 0-178,-2 0 1,-2-1 121,-7 1 1,-2 0 0,-5 2-1,-3 1-289,19-1-60,-19 2 386,-17-3 0,-24 4-169,-10-4 1,-19 5 44,-10 5 0,-12 1-567,23 0 0,-2 1-362,-1 2 1,-2 0 1123,-7-2 0,0 0 0,1 2 0,0 1 0,-2-2 0,-1 0 0,0 2 0,1 0 0</inkml:trace>
  <inkml:trace contextRef="#ctx0" brushRef="#br0" timeOffset="21">19129 14684 8455,'0'-18'-18,"0"5"358,0-5-194,-5 0 0,-6 4 68,-6-2 1,-11 2 69,-1 1 0,-17 6-95,-12 3 1,22 4 0,-1 0-279,-6 2 1,-1 0 0,0 4 0,0 1 333,-4 2 1,1 3-1,1 2 1,1 2-33,-3 2 1,0 1-1,4 0 1,2 1-55,0 2 0,1 1 0,3-3 0,1 1 290,5 2 1,2 0-1,-21 24-206,28-21 0,1 2 0,-10 23 282,12 2 1,7 2-16,13-1-182,6 0-124,12-5 1,9-4 6,15-4 1,10-7-158,-20-16 0,2-3 1,4 0-1,1-2-252,8 2 0,1-1 0,-2-3 1,-1-3 299,5-1 1,0-1-1,0 0 1,2-1 41,1-3 1,1 0 0,2 0-1,0 0-77,2-1 0,0-2 0,-4-4 0,-1-1-38,1-1 1,0-3 0,-6-2 0,0-3-138,-2-1 1,-1-1-1,-3-1 1,-1-1-105,-1-1 1,-2-2-1,-5 0 1,-4-1-38,-3-3 0,-2-2 0,15-29 10,-15-5 0,-10 0 383,-6 0 0,-13 6-90,-12 2 1,-10 5-53,-19 3 1,19 22-1,-2 1 187,-5 2 1,-3 1-1,-4 1 1,-3 2 232,-3 2 1,-1 1 0,0 1 0,-1 0-287,0 0 0,-1 1 1,1 2-1,0 1-200,3 0 1,1 1 0,5 4 0,0 1-58,-30 3 1,11 7-453,5 10 1,10 2 886,7 6 0,12 4-314,13 0 0,-4 4 0,8-4 0,0 0 0</inkml:trace>
  <inkml:trace contextRef="#ctx0" brushRef="#br0" timeOffset="22">11798 13829 12654,'-25'-25'-1746,"0"0"1165,-5 0 1347,3 6-278,-14 1 1,7 7 7,-12 3 0,-2 4-3,-10 8 1,-3 5-1365,24 1 1,0 1 704,1-2 0,0 3 243,-4 7 1,0 3 0,5-5-1,0 0 151,-1 6 0,2 0 0,1-1 0,1 1-108,-2 2 0,2 0 0,4 2 0,3 1 217,2 1 0,1 0-728,-13 32 742,11 1 108,11 0-249,8 0 1,12-6 211,5-2-368,11-9 79,15 4 0,10-7-121,-22-19 1,2 0 0,3-2 0,1-1 3,30 13 1,-27-17 0,2-3 51,-1-2 1,2-1 9,7 0 0,1-2 147,-2-4 0,2-1 0,5 0 0,1-1-115,-4-1 0,-1-2-674,5-3 1,0-3 659,0-1 1,2-3 0,2-4 0,1-3 30,-3-2 0,-1-2 0,1-1 1,-3-3-27,-7-2 0,-1-2 0,1 0 0,0-2 31,-4 0 1,-1-2-1,1-4 1,0-1-132,-4-2 1,-2-1 0,-4 1 0,-4-1-46,-7 5 1,-5 0 0,-2 1 0,-4 0 974,-4-30 0,-15 7-489,-10 13 1,-19 5-143,-14 8 1,20 16-1,-3 2 220,-4 0 0,-1 1 0,-3 1 0,-1 1-265,-3 0 1,-1 0 0,-1 1-1,0 2-488,-3 2 1,0 2-268,1 1 0,-1 1 428,-4-1 0,-1 3 0,-1 3 1,0 2 51,0 2 1,0 1-1304,-1 1 0,2 2 907,5 4 1,2 2-1,3-3 1,1 2-1633,6 1 1,2 1 896,1-1 0,3 1 394,-20 20 1,7 0-2098,12 0 2854,11 6 0,7-3 0,2 6 0,-2-1 0</inkml:trace>
  <inkml:trace contextRef="#ctx0" brushRef="#br0" timeOffset="23">27044 15639 15255,'-25'-12'-1472,"6"0"670,2-1 1,3 5 262,2 0-11,-1 5 829,7-3-236,0 6 414,6 0 0,3 0-241,5 0 0,7 0 417,14 0 1,10-1 228,10-3 1,13 1-535,-25-1 0,1 0 0,3 0 0,2 0-357,2-2 1,1-1-1,6 1 1,1 0 223,2-1 1,1 1 0,2 0-1,1 0-403,6-1 1,-1 2-1,-5 1 1,0 1 246,-2 1 1,-2 0 0,-6-1 0,-2 0-148,-2 1 1,-3 0-1,-6 0 1,-2 0 120,29 2 1,-19-4-181,-20-1 387,-10 1 1,-21 3-329,-13-3 1,-16 2-60,-14-2 0,-12 3 105,26 1 1,-2 0 0,-2 0 0,-2 0-60,-2 0 1,-3 0-1,-4 2 1,-1 0 141,-3 0 1,-2 0-352,-2 3 1,-2 0 325,0-5 1,-2 1-1,-1 4 1,-1 1-5,-2-2 0,2 1 1,3 0-1,1 2-102,4 1 1,2 0 0,4-1 0,2 0 240,2 1 0,3 1 0,-21 9-65,15-2 0,17-3 148,17-5 1,6-5 260,14 1 0,10 1-525,11-1 0,16 1 74,13-5 1,15-6 2,-33 2 1,2 0 0,4-2-1,0 1 146,1-1 0,1-1 0,4 1 0,1 0-412,2 0 0,1 0 0,2-1 1,-1 1-39,-1 0 1,0 0-1,0 0 1,1-1 73,-1 1 0,-1 0 1,-3 0-1,-1 1 203,1 1 0,-1 0 0,0-1 0,-1 1 0,-3 2 0,0-1 0,-2-1 0,0 0 0,-3 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8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tags" Target="../tags/tag14.xml"/><Relationship Id="rId7" Type="http://schemas.openxmlformats.org/officeDocument/2006/relationships/image" Target="../media/image3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3.xml"/><Relationship Id="rId4" Type="http://schemas.openxmlformats.org/officeDocument/2006/relationships/tags" Target="../tags/tag8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customXml" Target="../ink/ink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Exact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CFC7D219-491D-0A74-32BD-57E831599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66507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pointwise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23110"/>
              </p:ext>
            </p:extLst>
          </p:nvPr>
        </p:nvGraphicFramePr>
        <p:xfrm>
          <a:off x="80010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84500"/>
              </p:ext>
            </p:extLst>
          </p:nvPr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37426"/>
              </p:ext>
            </p:extLst>
          </p:nvPr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3E1518-199D-EF23-AE0E-ED3B76ABA145}"/>
                  </a:ext>
                </a:extLst>
              </p14:cNvPr>
              <p14:cNvContentPartPr/>
              <p14:nvPr/>
            </p14:nvContentPartPr>
            <p14:xfrm>
              <a:off x="3800520" y="1915920"/>
              <a:ext cx="6474960" cy="371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3E1518-199D-EF23-AE0E-ED3B76ABA1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1160" y="1906560"/>
                <a:ext cx="6493680" cy="373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J,M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90"/>
                </a:solidFill>
              </a:rPr>
              <a:t>Factor blowup can make VE very expensive!</a:t>
            </a:r>
            <a:endParaRPr lang="en-US" sz="2400" dirty="0">
              <a:solidFill>
                <a:srgbClr val="CC00CC"/>
              </a:solidFill>
            </a:endParaRP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99707"/>
              </p:ext>
            </p:extLst>
          </p:nvPr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22" y="4186535"/>
            <a:ext cx="1295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M | 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92369"/>
              </p:ext>
            </p:extLst>
          </p:nvPr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33368" y="5911334"/>
            <a:ext cx="88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77466" y="5597099"/>
            <a:ext cx="87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39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9" name="Group 4">
            <a:extLst>
              <a:ext uri="{FF2B5EF4-FFF2-40B4-BE49-F238E27FC236}">
                <a16:creationId xmlns:a16="http://schemas.microsoft.com/office/drawing/2014/main" id="{E76D08B2-AD8F-7A22-C787-9ED96497B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95117"/>
              </p:ext>
            </p:extLst>
          </p:nvPr>
        </p:nvGraphicFramePr>
        <p:xfrm>
          <a:off x="8840539" y="4262273"/>
          <a:ext cx="2279968" cy="1476375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Group 4">
            <a:extLst>
              <a:ext uri="{FF2B5EF4-FFF2-40B4-BE49-F238E27FC236}">
                <a16:creationId xmlns:a16="http://schemas.microsoft.com/office/drawing/2014/main" id="{7604D97C-CB6C-E863-A4A2-08C393749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50495"/>
              </p:ext>
            </p:extLst>
          </p:nvPr>
        </p:nvGraphicFramePr>
        <p:xfrm>
          <a:off x="8153400" y="4619625"/>
          <a:ext cx="2279968" cy="1476375"/>
        </p:xfrm>
        <a:graphic>
          <a:graphicData uri="http://schemas.openxmlformats.org/drawingml/2006/table">
            <a:tbl>
              <a:tblPr/>
              <a:tblGrid>
                <a:gridCol w="75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89CD11-6326-081A-4795-A1002192BF63}"/>
                  </a:ext>
                </a:extLst>
              </p14:cNvPr>
              <p14:cNvContentPartPr/>
              <p14:nvPr/>
            </p14:nvContentPartPr>
            <p14:xfrm>
              <a:off x="1656720" y="1803960"/>
              <a:ext cx="9818640" cy="446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89CD11-6326-081A-4795-A1002192BF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7360" y="1794600"/>
                <a:ext cx="9837360" cy="448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+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8513"/>
              </p:ext>
            </p:extLst>
          </p:nvPr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34910"/>
              </p:ext>
            </p:extLst>
          </p:nvPr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4583668"/>
            <a:ext cx="12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out </a:t>
            </a:r>
            <a:r>
              <a:rPr lang="en-US" i="1" dirty="0">
                <a:solidFill>
                  <a:srgbClr val="CC00CC"/>
                </a:solidFill>
              </a:rPr>
              <a:t>J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36E026-342D-552C-0D02-7A9DA8ADD54D}"/>
                  </a:ext>
                </a:extLst>
              </p14:cNvPr>
              <p14:cNvContentPartPr/>
              <p14:nvPr/>
            </p14:nvContentPartPr>
            <p14:xfrm>
              <a:off x="1067040" y="2995920"/>
              <a:ext cx="4774680" cy="320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36E026-342D-552C-0D02-7A9DA8ADD5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680" y="2986560"/>
                <a:ext cx="4793400" cy="322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i="1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r>
              <a:rPr lang="en-US" sz="2000" dirty="0">
                <a:ea typeface="ＭＳ Ｐゴシック" pitchFamily="34" charset="-128"/>
              </a:rPr>
              <a:t> from the product of all factors mentioning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6BDAA-F409-1746-B4A6-A22452808208}"/>
              </a:ext>
            </a:extLst>
          </p:cNvPr>
          <p:cNvSpPr txBox="1"/>
          <p:nvPr/>
        </p:nvSpPr>
        <p:spPr>
          <a:xfrm>
            <a:off x="9358860" y="59637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α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B6BC37-EA2A-6BC4-223A-1752AA35AAE3}"/>
                  </a:ext>
                </a:extLst>
              </p14:cNvPr>
              <p14:cNvContentPartPr/>
              <p14:nvPr/>
            </p14:nvContentPartPr>
            <p14:xfrm>
              <a:off x="2005200" y="2259000"/>
              <a:ext cx="2854080" cy="5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B6BC37-EA2A-6BC4-223A-1752AA35AA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5840" y="2249640"/>
                <a:ext cx="2872800" cy="7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43400" y="4179888"/>
            <a:ext cx="762000" cy="685800"/>
            <a:chOff x="4343400" y="4179888"/>
            <a:chExt cx="762000" cy="685800"/>
          </a:xfrm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     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endParaRPr lang="en-US" sz="2800" i="1" dirty="0">
              <a:solidFill>
                <a:srgbClr val="CC00CC"/>
              </a:solidFill>
            </a:endParaRP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3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67D7D9-4BD1-06B7-7334-8EC59B24C944}"/>
                  </a:ext>
                </a:extLst>
              </p14:cNvPr>
              <p14:cNvContentPartPr/>
              <p14:nvPr/>
            </p14:nvContentPartPr>
            <p14:xfrm>
              <a:off x="419760" y="44640"/>
              <a:ext cx="11622600" cy="523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67D7D9-4BD1-06B7-7334-8EC59B24C9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400" y="35280"/>
                <a:ext cx="11641320" cy="525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029200" y="2438400"/>
            <a:ext cx="762000" cy="685800"/>
            <a:chOff x="4343400" y="4179888"/>
            <a:chExt cx="762000" cy="685800"/>
          </a:xfrm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B,E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38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298280-9BD3-D736-C555-96803622E142}"/>
                  </a:ext>
                </a:extLst>
              </p14:cNvPr>
              <p14:cNvContentPartPr/>
              <p14:nvPr/>
            </p14:nvContentPartPr>
            <p14:xfrm>
              <a:off x="1786320" y="129600"/>
              <a:ext cx="8968320" cy="662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298280-9BD3-D736-C555-96803622E1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6960" y="120240"/>
                <a:ext cx="8987040" cy="664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00600"/>
            <a:ext cx="2551366" cy="18046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96012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solidFill>
                  <a:srgbClr val="CC00CC"/>
                </a:solidFill>
              </a:rPr>
              <a:t>                 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+ 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i="1" dirty="0">
                <a:solidFill>
                  <a:srgbClr val="CC00CC"/>
                </a:solidFill>
              </a:rPr>
              <a:t>                 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j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m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endParaRPr lang="en-US" sz="2400" dirty="0">
              <a:solidFill>
                <a:srgbClr val="CC00CC"/>
              </a:solidFill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C84326-9070-A934-1096-060FA95627E3}"/>
                  </a:ext>
                </a:extLst>
              </p14:cNvPr>
              <p14:cNvContentPartPr/>
              <p14:nvPr/>
            </p14:nvContentPartPr>
            <p14:xfrm>
              <a:off x="6482160" y="1085040"/>
              <a:ext cx="4844160" cy="332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C84326-9070-A934-1096-060FA9562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2800" y="1075680"/>
                <a:ext cx="4862880" cy="33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19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0287000" cy="45720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</a:rPr>
              <a:t>Order the terms Z, A, B C, D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z,a,b,c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2 variables (D,Z)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a,b,c,z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4 variables (A,B,C,D)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2"/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3200" i="1" baseline="30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3200" i="1" baseline="30000" dirty="0">
              <a:solidFill>
                <a:srgbClr val="CC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1219200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C23000-25E1-1C66-0324-C38CF976BFC2}"/>
                  </a:ext>
                </a:extLst>
              </p14:cNvPr>
              <p14:cNvContentPartPr/>
              <p14:nvPr/>
            </p14:nvContentPartPr>
            <p14:xfrm>
              <a:off x="1012320" y="1200960"/>
              <a:ext cx="11067480" cy="437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C23000-25E1-1C66-0324-C38CF976BF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960" y="1191600"/>
                <a:ext cx="11086200" cy="439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11506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E.g., previous slide</a:t>
            </a:r>
            <a:r>
              <a:rPr lang="en-US" altLang="en-US" sz="2400" dirty="0">
                <a:ea typeface="ＭＳ Ｐゴシック" pitchFamily="34" charset="-128"/>
              </a:rPr>
              <a:t>’</a:t>
            </a:r>
            <a:r>
              <a:rPr lang="en-US" sz="2400" dirty="0">
                <a:ea typeface="ＭＳ Ｐゴシック" pitchFamily="34" charset="-128"/>
              </a:rPr>
              <a:t>s example 2</a:t>
            </a:r>
            <a:r>
              <a:rPr lang="en-US" sz="2400" baseline="30000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Semantics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82112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Bayes net is an efficient encoding of a probabilistic model of a domain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3" y="3657600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8" y="5864225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495801"/>
            <a:ext cx="2062553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2" y="1371600"/>
            <a:ext cx="3724088" cy="2713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8EF3D3-E9BC-BAC5-D07A-D0DF8A8FEE34}"/>
                  </a:ext>
                </a:extLst>
              </p14:cNvPr>
              <p14:cNvContentPartPr/>
              <p14:nvPr/>
            </p14:nvContentPartPr>
            <p14:xfrm>
              <a:off x="1674720" y="785880"/>
              <a:ext cx="7800480" cy="5893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8EF3D3-E9BC-BAC5-D07A-D0DF8A8FEE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5360" y="776520"/>
                <a:ext cx="7819200" cy="591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EB62A-9820-6DA5-2C4F-3C19CB8BA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20E2DD-6C74-5589-C9F4-8C67B86ACC39}"/>
                  </a:ext>
                </a:extLst>
              </p14:cNvPr>
              <p14:cNvContentPartPr/>
              <p14:nvPr/>
            </p14:nvContentPartPr>
            <p14:xfrm>
              <a:off x="495720" y="1397520"/>
              <a:ext cx="9406080" cy="4764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20E2DD-6C74-5589-C9F4-8C67B86ACC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360" y="1388160"/>
                <a:ext cx="9424800" cy="478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352" y="1397001"/>
            <a:ext cx="4982648" cy="4729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Y, Z</a:t>
            </a:r>
            <a:endParaRPr lang="en-US" dirty="0"/>
          </a:p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 W</a:t>
            </a:r>
            <a:endParaRPr lang="en-US" dirty="0">
              <a:solidFill>
                <a:srgbClr val="CC00CC"/>
              </a:solidFill>
            </a:endParaRP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Z</a:t>
            </a:r>
          </a:p>
          <a:p>
            <a:r>
              <a:rPr lang="en-US" dirty="0"/>
              <a:t>Sentence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=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S </a:t>
            </a:r>
            <a:r>
              <a:rPr lang="en-US" dirty="0">
                <a:solidFill>
                  <a:srgbClr val="000090"/>
                </a:solidFill>
              </a:rPr>
              <a:t>is satisfiable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NP-hard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#P-hard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285EEA-6335-A147-813C-79D63A0ADA2F}"/>
              </a:ext>
            </a:extLst>
          </p:cNvPr>
          <p:cNvGrpSpPr/>
          <p:nvPr/>
        </p:nvGrpSpPr>
        <p:grpSpPr>
          <a:xfrm>
            <a:off x="2053571" y="4246048"/>
            <a:ext cx="3055658" cy="1621352"/>
            <a:chOff x="2053571" y="4246048"/>
            <a:chExt cx="3055658" cy="16213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D27CF7-E0F2-6848-B377-C0AF06DDE14E}"/>
                </a:ext>
              </a:extLst>
            </p:cNvPr>
            <p:cNvSpPr/>
            <p:nvPr/>
          </p:nvSpPr>
          <p:spPr>
            <a:xfrm>
              <a:off x="3162300" y="50292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333A4F-4263-B646-B800-4B7819F82617}"/>
                </a:ext>
              </a:extLst>
            </p:cNvPr>
            <p:cNvCxnSpPr>
              <a:cxnSpLocks/>
              <a:stCxn id="11" idx="4"/>
              <a:endCxn id="13" idx="0"/>
            </p:cNvCxnSpPr>
            <p:nvPr/>
          </p:nvCxnSpPr>
          <p:spPr>
            <a:xfrm>
              <a:off x="3581400" y="4343400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49EE11-8E6A-3C4D-9205-96FED3BC1550}"/>
                </a:ext>
              </a:extLst>
            </p:cNvPr>
            <p:cNvCxnSpPr>
              <a:cxnSpLocks/>
              <a:stCxn id="12" idx="3"/>
              <a:endCxn id="13" idx="0"/>
            </p:cNvCxnSpPr>
            <p:nvPr/>
          </p:nvCxnSpPr>
          <p:spPr>
            <a:xfrm flipH="1">
              <a:off x="3581400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03E030-71DA-0245-BE2D-C2BED4E68E98}"/>
                </a:ext>
              </a:extLst>
            </p:cNvPr>
            <p:cNvCxnSpPr>
              <a:cxnSpLocks/>
              <a:stCxn id="10" idx="5"/>
              <a:endCxn id="13" idx="0"/>
            </p:cNvCxnSpPr>
            <p:nvPr/>
          </p:nvCxnSpPr>
          <p:spPr>
            <a:xfrm>
              <a:off x="2053571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2A51D0-0255-2641-9B80-CC3F54D6E68D}"/>
              </a:ext>
            </a:extLst>
          </p:cNvPr>
          <p:cNvGrpSpPr/>
          <p:nvPr/>
        </p:nvGrpSpPr>
        <p:grpSpPr>
          <a:xfrm>
            <a:off x="1020248" y="2328060"/>
            <a:ext cx="5354762" cy="2040740"/>
            <a:chOff x="1020248" y="2328060"/>
            <a:chExt cx="5354762" cy="20407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3912C4-68FA-4349-9383-7BF2AF124623}"/>
                </a:ext>
              </a:extLst>
            </p:cNvPr>
            <p:cNvSpPr/>
            <p:nvPr/>
          </p:nvSpPr>
          <p:spPr>
            <a:xfrm>
              <a:off x="114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baseline="-25000" dirty="0">
                  <a:solidFill>
                    <a:srgbClr val="CC00CC"/>
                  </a:solidFill>
                </a:rPr>
                <a:t>1</a:t>
              </a:r>
              <a:endParaRPr lang="en-US" sz="3600" i="1" baseline="-25000" dirty="0">
                <a:solidFill>
                  <a:srgbClr val="CC00C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D60CE-C401-0841-A5CC-C9E84B074D09}"/>
                </a:ext>
              </a:extLst>
            </p:cNvPr>
            <p:cNvSpPr/>
            <p:nvPr/>
          </p:nvSpPr>
          <p:spPr>
            <a:xfrm>
              <a:off x="3048000" y="35052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F6D314-F7D9-E543-B719-69C9AFED3D1B}"/>
                </a:ext>
              </a:extLst>
            </p:cNvPr>
            <p:cNvSpPr/>
            <p:nvPr/>
          </p:nvSpPr>
          <p:spPr>
            <a:xfrm>
              <a:off x="495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1A70A2-D0C3-A245-B9AC-8B05A8BF3C96}"/>
                </a:ext>
              </a:extLst>
            </p:cNvPr>
            <p:cNvCxnSpPr>
              <a:stCxn id="6" idx="5"/>
              <a:endCxn id="10" idx="0"/>
            </p:cNvCxnSpPr>
            <p:nvPr/>
          </p:nvCxnSpPr>
          <p:spPr>
            <a:xfrm>
              <a:off x="102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C96D8F-6A9D-544E-8735-857F0ED7CCC3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167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9B26D2-235F-0047-A3BB-02D4FA96B0FB}"/>
                </a:ext>
              </a:extLst>
            </p:cNvPr>
            <p:cNvCxnSpPr>
              <a:cxnSpLocks/>
              <a:stCxn id="8" idx="3"/>
              <a:endCxn id="10" idx="0"/>
            </p:cNvCxnSpPr>
            <p:nvPr/>
          </p:nvCxnSpPr>
          <p:spPr>
            <a:xfrm flipH="1">
              <a:off x="1676400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A4B263-464E-954F-92F8-35152B62DEE6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3581400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C4FC54-8185-BF4E-8C3B-D3460F3C2402}"/>
                </a:ext>
              </a:extLst>
            </p:cNvPr>
            <p:cNvCxnSpPr>
              <a:cxnSpLocks/>
              <a:stCxn id="8" idx="3"/>
              <a:endCxn id="11" idx="0"/>
            </p:cNvCxnSpPr>
            <p:nvPr/>
          </p:nvCxnSpPr>
          <p:spPr>
            <a:xfrm flipH="1">
              <a:off x="3581400" y="2620448"/>
              <a:ext cx="656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FF6E95F-DB92-CE45-A20E-FC4F5FC05635}"/>
                </a:ext>
              </a:extLst>
            </p:cNvPr>
            <p:cNvCxnSpPr>
              <a:cxnSpLocks/>
              <a:stCxn id="6" idx="5"/>
              <a:endCxn id="11" idx="0"/>
            </p:cNvCxnSpPr>
            <p:nvPr/>
          </p:nvCxnSpPr>
          <p:spPr>
            <a:xfrm>
              <a:off x="1020248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6C40ED-A68C-3B43-AD7E-4533B130F51D}"/>
                </a:ext>
              </a:extLst>
            </p:cNvPr>
            <p:cNvCxnSpPr>
              <a:cxnSpLocks/>
              <a:stCxn id="7" idx="5"/>
              <a:endCxn id="12" idx="0"/>
            </p:cNvCxnSpPr>
            <p:nvPr/>
          </p:nvCxnSpPr>
          <p:spPr>
            <a:xfrm>
              <a:off x="2925248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7B5D32-67E5-694E-AAA5-3925EC0B8D1F}"/>
                </a:ext>
              </a:extLst>
            </p:cNvPr>
            <p:cNvCxnSpPr>
              <a:cxnSpLocks/>
              <a:stCxn id="8" idx="5"/>
              <a:endCxn id="12" idx="0"/>
            </p:cNvCxnSpPr>
            <p:nvPr/>
          </p:nvCxnSpPr>
          <p:spPr>
            <a:xfrm>
              <a:off x="483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0CB762-F3DD-B548-9436-B443B938BDD2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548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2B2F79-D65D-3D4B-AF35-C0A7E675E92D}"/>
                </a:ext>
              </a:extLst>
            </p:cNvPr>
            <p:cNvSpPr txBox="1"/>
            <p:nvPr/>
          </p:nvSpPr>
          <p:spPr>
            <a:xfrm>
              <a:off x="5783181" y="2781012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23B1EF-FC03-7C42-8F96-1822AD648138}"/>
                </a:ext>
              </a:extLst>
            </p:cNvPr>
            <p:cNvSpPr txBox="1"/>
            <p:nvPr/>
          </p:nvSpPr>
          <p:spPr>
            <a:xfrm>
              <a:off x="1266619" y="2328060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80F52-C2E2-A344-9F11-F19C8E93A002}"/>
              </a:ext>
            </a:extLst>
          </p:cNvPr>
          <p:cNvGrpSpPr/>
          <p:nvPr/>
        </p:nvGrpSpPr>
        <p:grpSpPr>
          <a:xfrm>
            <a:off x="304800" y="1382069"/>
            <a:ext cx="6553200" cy="1361131"/>
            <a:chOff x="304800" y="1382069"/>
            <a:chExt cx="6553200" cy="13611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8EB5EE-41EF-A444-98BC-9F47449D6CC4}"/>
                </a:ext>
              </a:extLst>
            </p:cNvPr>
            <p:cNvSpPr/>
            <p:nvPr/>
          </p:nvSpPr>
          <p:spPr>
            <a:xfrm>
              <a:off x="30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W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CCCD77-D8D5-514C-9C51-CCA7479347DC}"/>
                </a:ext>
              </a:extLst>
            </p:cNvPr>
            <p:cNvSpPr/>
            <p:nvPr/>
          </p:nvSpPr>
          <p:spPr>
            <a:xfrm>
              <a:off x="220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6F1390-8E2D-B94B-9C5B-7A0F7DEB0284}"/>
                </a:ext>
              </a:extLst>
            </p:cNvPr>
            <p:cNvSpPr/>
            <p:nvPr/>
          </p:nvSpPr>
          <p:spPr>
            <a:xfrm>
              <a:off x="411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8BE44D-C4FD-B04D-9325-0225466E475C}"/>
                </a:ext>
              </a:extLst>
            </p:cNvPr>
            <p:cNvSpPr/>
            <p:nvPr/>
          </p:nvSpPr>
          <p:spPr>
            <a:xfrm>
              <a:off x="601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Z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5D536E-ABF8-5247-A55C-5D436FCE3DCD}"/>
                </a:ext>
              </a:extLst>
            </p:cNvPr>
            <p:cNvSpPr txBox="1"/>
            <p:nvPr/>
          </p:nvSpPr>
          <p:spPr>
            <a:xfrm>
              <a:off x="41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B5C6F-667C-3448-B218-AF3572F96D2C}"/>
                </a:ext>
              </a:extLst>
            </p:cNvPr>
            <p:cNvSpPr txBox="1"/>
            <p:nvPr/>
          </p:nvSpPr>
          <p:spPr>
            <a:xfrm>
              <a:off x="613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3C6E2-E2ED-AD42-8B8B-1C8835055BE8}"/>
                </a:ext>
              </a:extLst>
            </p:cNvPr>
            <p:cNvSpPr txBox="1"/>
            <p:nvPr/>
          </p:nvSpPr>
          <p:spPr>
            <a:xfrm>
              <a:off x="422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03A098-8F1B-BE43-B657-E9A850C08947}"/>
                </a:ext>
              </a:extLst>
            </p:cNvPr>
            <p:cNvSpPr txBox="1"/>
            <p:nvPr/>
          </p:nvSpPr>
          <p:spPr>
            <a:xfrm>
              <a:off x="232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889587-357D-D994-1A74-384830D24D8B}"/>
                  </a:ext>
                </a:extLst>
              </p14:cNvPr>
              <p14:cNvContentPartPr/>
              <p14:nvPr/>
            </p14:nvContentPartPr>
            <p14:xfrm>
              <a:off x="370800" y="1191960"/>
              <a:ext cx="10700640" cy="553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889587-357D-D994-1A74-384830D24D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440" y="1182600"/>
                <a:ext cx="10719360" cy="55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2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E6BE0-5191-DF48-9756-D9B1EDD802C4}"/>
              </a:ext>
            </a:extLst>
          </p:cNvPr>
          <p:cNvGrpSpPr/>
          <p:nvPr/>
        </p:nvGrpSpPr>
        <p:grpSpPr>
          <a:xfrm>
            <a:off x="10020300" y="4343400"/>
            <a:ext cx="609600" cy="893996"/>
            <a:chOff x="10020300" y="4343400"/>
            <a:chExt cx="609600" cy="893996"/>
          </a:xfrm>
        </p:grpSpPr>
        <p:cxnSp>
          <p:nvCxnSpPr>
            <p:cNvPr id="106" name="Straight Arrow Connector 105"/>
            <p:cNvCxnSpPr>
              <a:stCxn id="91" idx="4"/>
              <a:endCxn id="101" idx="1"/>
            </p:cNvCxnSpPr>
            <p:nvPr/>
          </p:nvCxnSpPr>
          <p:spPr>
            <a:xfrm>
              <a:off x="10325100" y="43434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1" idx="4"/>
              <a:endCxn id="87" idx="7"/>
            </p:cNvCxnSpPr>
            <p:nvPr/>
          </p:nvCxnSpPr>
          <p:spPr>
            <a:xfrm flipH="1">
              <a:off x="10459804" y="49530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84" idx="4"/>
              <a:endCxn id="87" idx="0"/>
            </p:cNvCxnSpPr>
            <p:nvPr/>
          </p:nvCxnSpPr>
          <p:spPr>
            <a:xfrm>
              <a:off x="10020300" y="49530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1" idx="4"/>
              <a:endCxn id="84" idx="0"/>
            </p:cNvCxnSpPr>
            <p:nvPr/>
          </p:nvCxnSpPr>
          <p:spPr>
            <a:xfrm flipH="1">
              <a:off x="10020300" y="43434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E811D3-6DE1-A04B-F448-34E000601D7F}"/>
                  </a:ext>
                </a:extLst>
              </p14:cNvPr>
              <p14:cNvContentPartPr/>
              <p14:nvPr/>
            </p14:nvContentPartPr>
            <p14:xfrm>
              <a:off x="5198400" y="1424160"/>
              <a:ext cx="6491880" cy="485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E811D3-6DE1-A04B-F448-34E000601D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9040" y="1414800"/>
                <a:ext cx="6510600" cy="487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Independence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IV: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2895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3429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4267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7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Size of a Bayes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 Net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181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 joint distribution over N Boolean variables?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N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How big is an N-node net if nodes have up to k parents?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O(N * 2</a:t>
            </a:r>
            <a:r>
              <a:rPr lang="en-US" sz="3200" baseline="30000" dirty="0">
                <a:latin typeface="Calibri"/>
                <a:ea typeface="ＭＳ Ｐゴシック" pitchFamily="34" charset="-128"/>
                <a:cs typeface="Calibri"/>
              </a:rPr>
              <a:t>k+1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076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23304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4208551"/>
            <a:ext cx="7696198" cy="267442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1371600"/>
            <a:ext cx="640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Both give you the power to calculate</a:t>
            </a:r>
          </a:p>
          <a:p>
            <a:pPr lvl="7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BNs: Huge space savings!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easier to elicit local CPTs</a:t>
            </a:r>
          </a:p>
          <a:p>
            <a:pPr lvl="6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Also faster to answer queries (this lecture!)	</a:t>
            </a:r>
          </a:p>
          <a:p>
            <a:pPr lvl="5">
              <a:lnSpc>
                <a:spcPct val="9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377224-90A4-885E-3CD4-7802D95620A6}"/>
                  </a:ext>
                </a:extLst>
              </p14:cNvPr>
              <p14:cNvContentPartPr/>
              <p14:nvPr/>
            </p14:nvContentPartPr>
            <p14:xfrm>
              <a:off x="111600" y="2027160"/>
              <a:ext cx="9747000" cy="472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377224-90A4-885E-3CD4-7802D95620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240" y="2017800"/>
                <a:ext cx="9765720" cy="474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6908800" cy="1955800"/>
          </a:xfrm>
        </p:spPr>
        <p:txBody>
          <a:bodyPr/>
          <a:lstStyle/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9DDE128-7BB3-CE70-F4B2-72AF64ED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69424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5D5753B8-D254-FDF2-2F37-6CBAE2F1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345824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7EB805D1-96BF-7ADF-7E6D-FA6CBB6BC481}"/>
              </a:ext>
            </a:extLst>
          </p:cNvPr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1676400" y="4445712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4">
            <a:extLst>
              <a:ext uri="{FF2B5EF4-FFF2-40B4-BE49-F238E27FC236}">
                <a16:creationId xmlns:a16="http://schemas.microsoft.com/office/drawing/2014/main" id="{D520B11D-6CFB-4C88-2448-6D9B98798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572" y="366416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3A2A40B9-6650-2A2D-25AF-476BFCA2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572" y="534056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11" name="AutoShape 6">
            <a:extLst>
              <a:ext uri="{FF2B5EF4-FFF2-40B4-BE49-F238E27FC236}">
                <a16:creationId xmlns:a16="http://schemas.microsoft.com/office/drawing/2014/main" id="{516C6E8A-B06C-59C9-0676-C8168657C5E0}"/>
              </a:ext>
            </a:extLst>
          </p:cNvPr>
          <p:cNvCxnSpPr>
            <a:cxnSpLocks noChangeShapeType="1"/>
            <a:stCxn id="9" idx="4"/>
            <a:endCxn id="10" idx="0"/>
          </p:cNvCxnSpPr>
          <p:nvPr/>
        </p:nvCxnSpPr>
        <p:spPr bwMode="auto">
          <a:xfrm>
            <a:off x="5945572" y="4440457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9" name="Group 7">
            <a:extLst>
              <a:ext uri="{FF2B5EF4-FFF2-40B4-BE49-F238E27FC236}">
                <a16:creationId xmlns:a16="http://schemas.microsoft.com/office/drawing/2014/main" id="{CAA1B253-6EE9-43EC-6856-7C56D6717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36779"/>
              </p:ext>
            </p:extLst>
          </p:nvPr>
        </p:nvGraphicFramePr>
        <p:xfrm>
          <a:off x="2755681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Picture 19" descr="txp_fig.png">
            <a:extLst>
              <a:ext uri="{FF2B5EF4-FFF2-40B4-BE49-F238E27FC236}">
                <a16:creationId xmlns:a16="http://schemas.microsoft.com/office/drawing/2014/main" id="{CC1F37E3-9A6C-779C-34A4-C78C1F9A39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444" y="313055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1" name="Group 19">
            <a:extLst>
              <a:ext uri="{FF2B5EF4-FFF2-40B4-BE49-F238E27FC236}">
                <a16:creationId xmlns:a16="http://schemas.microsoft.com/office/drawing/2014/main" id="{A065ADD2-1E0E-976B-F08E-89D4D4D2D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25576"/>
              </p:ext>
            </p:extLst>
          </p:nvPr>
        </p:nvGraphicFramePr>
        <p:xfrm>
          <a:off x="2374681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 descr="txp_fig.png">
            <a:extLst>
              <a:ext uri="{FF2B5EF4-FFF2-40B4-BE49-F238E27FC236}">
                <a16:creationId xmlns:a16="http://schemas.microsoft.com/office/drawing/2014/main" id="{3B15BD46-EF70-1632-47B5-C48495FB10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031" y="456723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23" name="Group 33">
            <a:extLst>
              <a:ext uri="{FF2B5EF4-FFF2-40B4-BE49-F238E27FC236}">
                <a16:creationId xmlns:a16="http://schemas.microsoft.com/office/drawing/2014/main" id="{9906EFC8-2532-F021-E340-27654EFF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4278"/>
              </p:ext>
            </p:extLst>
          </p:nvPr>
        </p:nvGraphicFramePr>
        <p:xfrm>
          <a:off x="2374681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Group 7">
            <a:extLst>
              <a:ext uri="{FF2B5EF4-FFF2-40B4-BE49-F238E27FC236}">
                <a16:creationId xmlns:a16="http://schemas.microsoft.com/office/drawing/2014/main" id="{DCA0BB04-8561-5D98-42B5-AC68B9722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48903"/>
              </p:ext>
            </p:extLst>
          </p:nvPr>
        </p:nvGraphicFramePr>
        <p:xfrm>
          <a:off x="754380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Group 18">
            <a:extLst>
              <a:ext uri="{FF2B5EF4-FFF2-40B4-BE49-F238E27FC236}">
                <a16:creationId xmlns:a16="http://schemas.microsoft.com/office/drawing/2014/main" id="{F365E808-E834-0F0C-06D7-00B01958E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52490"/>
              </p:ext>
            </p:extLst>
          </p:nvPr>
        </p:nvGraphicFramePr>
        <p:xfrm>
          <a:off x="716280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Group 31">
            <a:extLst>
              <a:ext uri="{FF2B5EF4-FFF2-40B4-BE49-F238E27FC236}">
                <a16:creationId xmlns:a16="http://schemas.microsoft.com/office/drawing/2014/main" id="{8D7A3816-E901-6BCC-E227-4BA87C538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98080"/>
              </p:ext>
            </p:extLst>
          </p:nvPr>
        </p:nvGraphicFramePr>
        <p:xfrm>
          <a:off x="716280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" name="Picture 31" descr="txp_fig.png">
            <a:extLst>
              <a:ext uri="{FF2B5EF4-FFF2-40B4-BE49-F238E27FC236}">
                <a16:creationId xmlns:a16="http://schemas.microsoft.com/office/drawing/2014/main" id="{8E5817F3-5A37-32BA-06B3-5D0D766FF7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273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" name="Picture 32" descr="txp_fig.png">
            <a:extLst>
              <a:ext uri="{FF2B5EF4-FFF2-40B4-BE49-F238E27FC236}">
                <a16:creationId xmlns:a16="http://schemas.microsoft.com/office/drawing/2014/main" id="{B3220CCA-CF07-D70D-8610-046CC7DA81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32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242677-ACB0-8CB9-58F0-283F9648CC1D}"/>
                  </a:ext>
                </a:extLst>
              </p14:cNvPr>
              <p14:cNvContentPartPr/>
              <p14:nvPr/>
            </p14:nvContentPartPr>
            <p14:xfrm>
              <a:off x="294840" y="102600"/>
              <a:ext cx="11839320" cy="637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242677-ACB0-8CB9-58F0-283F9648CC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480" y="93240"/>
                <a:ext cx="11858040" cy="638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6908800" cy="51561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estimate probabilities from data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8FF71E-5F21-3CA2-AC94-D866A64DC356}"/>
                  </a:ext>
                </a:extLst>
              </p14:cNvPr>
              <p14:cNvContentPartPr/>
              <p14:nvPr/>
            </p14:nvContentPartPr>
            <p14:xfrm>
              <a:off x="1679040" y="2116080"/>
              <a:ext cx="5225760" cy="438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8FF71E-5F21-3CA2-AC94-D866A64DC3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9680" y="2106720"/>
                <a:ext cx="5244480" cy="43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04624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173191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distribution: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|</a:t>
            </a:r>
            <a:r>
              <a:rPr lang="en-US" sz="2000" b="1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000" dirty="0">
                <a:solidFill>
                  <a:srgbClr val="CC00CC"/>
                </a:solidFill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BD00B0"/>
                </a:solidFill>
                <a:sym typeface="Symbol"/>
              </a:rPr>
              <a:t>h</a:t>
            </a:r>
            <a:r>
              <a:rPr lang="en-US" sz="1800" dirty="0">
                <a:solidFill>
                  <a:srgbClr val="BD00B0"/>
                </a:solidFill>
                <a:sym typeface="Symbol"/>
              </a:rPr>
              <a:t> 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</a:t>
            </a:r>
            <a:r>
              <a:rPr lang="en-US" sz="2000" i="1" dirty="0">
                <a:solidFill>
                  <a:srgbClr val="BD00B0"/>
                </a:solidFill>
                <a:latin typeface="Calibri"/>
                <a:cs typeface="Calibri"/>
              </a:rPr>
              <a:t> ,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h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,</a:t>
            </a:r>
            <a:r>
              <a:rPr lang="en-US" sz="2000" baseline="-2500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13DF9-977C-234D-8492-C1E85DAC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72173"/>
            <a:ext cx="6639443" cy="1598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C55720-2DAF-B8D0-3764-0185FCEB418F}"/>
                  </a:ext>
                </a:extLst>
              </p14:cNvPr>
              <p14:cNvContentPartPr/>
              <p14:nvPr/>
            </p14:nvContentPartPr>
            <p14:xfrm>
              <a:off x="2757600" y="1223280"/>
              <a:ext cx="9149040" cy="3590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C55720-2DAF-B8D0-3764-0185FCEB41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8240" y="1213920"/>
                <a:ext cx="9167760" cy="360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0210800" cy="4729164"/>
          </a:xfrm>
        </p:spPr>
        <p:txBody>
          <a:bodyPr/>
          <a:lstStyle/>
          <a:p>
            <a:r>
              <a:rPr lang="en-US" dirty="0"/>
              <a:t>Move summations inwards as far as possible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sym typeface="Symbol"/>
              </a:rPr>
              <a:t>  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chemeClr val="tx2"/>
                </a:solidFill>
                <a:sym typeface="Symbol"/>
              </a:rPr>
              <a:t>e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000000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Do the calculation from the inside out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I.e., sum over 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first, then sum over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Challenge: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isn’t a single number, it’s a table of different numbers (depending on the values of 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Solution: use arrays of numbers with appropriate operations on them; these are called </a:t>
            </a:r>
            <a:r>
              <a:rPr lang="en-US" b="1" i="1" dirty="0">
                <a:solidFill>
                  <a:srgbClr val="FF0000"/>
                </a:solidFill>
              </a:rPr>
              <a:t>factors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52600"/>
            <a:ext cx="3352800" cy="1915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00A6A83-B0B2-F29C-7966-21C54898D0BF}"/>
                  </a:ext>
                </a:extLst>
              </p14:cNvPr>
              <p14:cNvContentPartPr/>
              <p14:nvPr/>
            </p14:nvContentPartPr>
            <p14:xfrm>
              <a:off x="2704320" y="1642680"/>
              <a:ext cx="6435720" cy="426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00A6A83-B0B2-F29C-7966-21C54898D0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4960" y="1633320"/>
                <a:ext cx="6454440" cy="428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9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X|x|Y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 matrix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Projected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one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|Y|-element vector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94541"/>
              </p:ext>
            </p:extLst>
          </p:nvPr>
        </p:nvGraphicFramePr>
        <p:xfrm>
          <a:off x="4800600" y="1800224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12954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96240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=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P</a:t>
            </a:r>
            <a:r>
              <a:rPr lang="en-US" sz="2400" i="1" baseline="-25000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49022"/>
            <a:ext cx="736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cs typeface="Calibri" pitchFamily="34" charset="0"/>
              </a:rPr>
              <a:t>Number of variables (capitals) = dimensionality of the table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30400"/>
              </p:ext>
            </p:extLst>
          </p:nvPr>
        </p:nvGraphicFramePr>
        <p:xfrm>
          <a:off x="4724400" y="4495800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5AA535-7E26-B879-49C3-49AC63FAD329}"/>
                  </a:ext>
                </a:extLst>
              </p14:cNvPr>
              <p14:cNvContentPartPr/>
              <p14:nvPr/>
            </p14:nvContentPartPr>
            <p14:xfrm>
              <a:off x="473400" y="1605960"/>
              <a:ext cx="7102800" cy="5029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5AA535-7E26-B879-49C3-49AC63FAD3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040" y="1596600"/>
                <a:ext cx="7121520" cy="5047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39334"/>
            <a:ext cx="3505200" cy="2570231"/>
          </a:xfrm>
          <a:prstGeom prst="rect">
            <a:avLst/>
          </a:prstGeom>
        </p:spPr>
      </p:pic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39035"/>
              </p:ext>
            </p:extLst>
          </p:nvPr>
        </p:nvGraphicFramePr>
        <p:xfrm>
          <a:off x="8382000" y="1800224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5400" y="1295400"/>
            <a:ext cx="101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47111"/>
              </p:ext>
            </p:extLst>
          </p:nvPr>
        </p:nvGraphicFramePr>
        <p:xfrm>
          <a:off x="8001000" y="50292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67800" y="4338935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0800" y="5373469"/>
            <a:ext cx="14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0800" y="5830669"/>
            <a:ext cx="164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ACEC9A-7028-A442-F6EC-77ECE2997F39}"/>
                  </a:ext>
                </a:extLst>
              </p14:cNvPr>
              <p14:cNvContentPartPr/>
              <p14:nvPr/>
            </p14:nvContentPartPr>
            <p14:xfrm>
              <a:off x="553680" y="1639440"/>
              <a:ext cx="11468880" cy="487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ACEC9A-7028-A442-F6EC-77ECE2997F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320" y="1630080"/>
                <a:ext cx="11487600" cy="489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69146</TotalTime>
  <Words>2113</Words>
  <Application>Microsoft Office PowerPoint</Application>
  <PresentationFormat>Widescreen</PresentationFormat>
  <Paragraphs>452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dan-berkeley-nlp-v1</vt:lpstr>
      <vt:lpstr>CS 188: Artificial Intelligence </vt:lpstr>
      <vt:lpstr>Bayes Net Semantics</vt:lpstr>
      <vt:lpstr>Size of a Bayes Net</vt:lpstr>
      <vt:lpstr>Causality?</vt:lpstr>
      <vt:lpstr>Causality?</vt:lpstr>
      <vt:lpstr>Inference by Enumeration in Bayes Net</vt:lpstr>
      <vt:lpstr>Variable elimination: The basic ideas</vt:lpstr>
      <vt:lpstr>Factor Zoo I</vt:lpstr>
      <vt:lpstr>Factor Zoo II</vt:lpstr>
      <vt:lpstr>Operation 1: Pointwise product</vt:lpstr>
      <vt:lpstr>Example: Making larger factors</vt:lpstr>
      <vt:lpstr>Operation 2: Summing out a variable</vt:lpstr>
      <vt:lpstr>Variable Elimination</vt:lpstr>
      <vt:lpstr>Variable Elimination</vt:lpstr>
      <vt:lpstr>Example</vt:lpstr>
      <vt:lpstr>Example</vt:lpstr>
      <vt:lpstr>Summing out from a product of factors</vt:lpstr>
      <vt:lpstr>Order matters</vt:lpstr>
      <vt:lpstr>VE: Computational and Space Complexity</vt:lpstr>
      <vt:lpstr>Worst Case Complexity? Reduction from SAT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3792</cp:revision>
  <cp:lastPrinted>2014-04-01T00:57:28Z</cp:lastPrinted>
  <dcterms:created xsi:type="dcterms:W3CDTF">2004-08-27T04:16:05Z</dcterms:created>
  <dcterms:modified xsi:type="dcterms:W3CDTF">2022-07-09T21:59:47Z</dcterms:modified>
</cp:coreProperties>
</file>