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8"/>
  </p:notesMasterIdLst>
  <p:handoutMasterIdLst>
    <p:handoutMasterId r:id="rId29"/>
  </p:handoutMasterIdLst>
  <p:sldIdLst>
    <p:sldId id="424" r:id="rId2"/>
    <p:sldId id="401" r:id="rId3"/>
    <p:sldId id="413" r:id="rId4"/>
    <p:sldId id="420" r:id="rId5"/>
    <p:sldId id="432" r:id="rId6"/>
    <p:sldId id="403" r:id="rId7"/>
    <p:sldId id="421" r:id="rId8"/>
    <p:sldId id="404" r:id="rId9"/>
    <p:sldId id="405" r:id="rId10"/>
    <p:sldId id="434" r:id="rId11"/>
    <p:sldId id="406" r:id="rId12"/>
    <p:sldId id="422" r:id="rId13"/>
    <p:sldId id="435" r:id="rId14"/>
    <p:sldId id="408" r:id="rId15"/>
    <p:sldId id="409" r:id="rId16"/>
    <p:sldId id="423" r:id="rId17"/>
    <p:sldId id="410" r:id="rId18"/>
    <p:sldId id="411" r:id="rId19"/>
    <p:sldId id="472" r:id="rId20"/>
    <p:sldId id="416" r:id="rId21"/>
    <p:sldId id="280" r:id="rId22"/>
    <p:sldId id="448" r:id="rId23"/>
    <p:sldId id="473" r:id="rId24"/>
    <p:sldId id="447" r:id="rId25"/>
    <p:sldId id="446" r:id="rId26"/>
    <p:sldId id="437" r:id="rId27"/>
  </p:sldIdLst>
  <p:sldSz cx="12192000" cy="6858000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CD"/>
    <a:srgbClr val="3333FF"/>
    <a:srgbClr val="97D7FF"/>
    <a:srgbClr val="FFDD78"/>
    <a:srgbClr val="FFC000"/>
    <a:srgbClr val="FFB1CE"/>
    <a:srgbClr val="FF9999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50000" autoAdjust="0"/>
  </p:normalViewPr>
  <p:slideViewPr>
    <p:cSldViewPr snapToGrid="0">
      <p:cViewPr varScale="1">
        <p:scale>
          <a:sx n="128" d="100"/>
          <a:sy n="128" d="100"/>
        </p:scale>
        <p:origin x="2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8.754"/>
    </inkml:context>
    <inkml:brush xml:id="br0">
      <inkml:brushProperty name="height" value="0.053" units="cm"/>
      <inkml:brushProperty name="color" value="#FF0000"/>
    </inkml:brush>
  </inkml:definitions>
  <inkml:trace contextRef="#ctx0" brushRef="#br0">447 16731 7853,'-13'8'0,"1"-1"400,-1-2 0,5 5 0,1-2 1,0 5 533,0 3 0,3 4-502,-4 4 0,5 1 19,-1 0 1,3 0-97,1 0 1,1 2-67,3-2 1,-1 3-18,5-8 0,1-2 26,3-1 0,0-5-313,1-4 1,-1-2 90,1-6 0,3 0-171,1 0 1,3-6 126,-3-2 0,-1-8-237,-3-5 0,-1 0 81,1-4 1,-1 3 9,0-7 0,-5 2 109,-3-2 0,-2 3 12,-2-3 0,-2-2 159,-2 3 1,-3 3-95,-5 4 0,-6 4 10,-3-3 0,-2 10-26,-2 2 1,2 5-304,2 3 1,-1 2 107,6 2 0,0 7-1291,8 5 0,3 6 93,5-1 1337,0 2 0,5 2 0,2 0 0</inkml:trace>
  <inkml:trace contextRef="#ctx0" brushRef="#br0" timeOffset="1">8895 15416 7853,'-13'6'-186,"1"-5"1,1 10 288,3-3 1,-2 3 276,6 2 0,-6 5-83,2 2 1,2 4-90,2 1 1,3-1-111,1 1 1,0 0 45,0 0 1,0-6-197,0-2 0,7-5 0,4-4 188,4-4-289,1-2 133,2-8 0,-2-2-155,4-9 109,-5-7 1,7-4 61,-5-5 1,-2 4-20,-7-4 0,2 4 20,-6-4 0,0 4 9,-4-4 1,0 10-6,0-2 1,-1 8 1,-3 1 1,-7 2-22,-6 1 1,-3 7 23,3 1 24,-5 4 1,7 7 20,-6 2 0,10 3-660,-1 1 0,3 1 281,1-1 1,3 5-726,5-1 1053,0 1 0,5-5 0,2 1 0</inkml:trace>
  <inkml:trace contextRef="#ctx0" brushRef="#br0" timeOffset="2">9044 15577 8617,'-2'7'578,"-2"-3"0,3-1 518,-4 1-1156,4-2-82,1 3-2385,0-5 1385,0 0 1142,6 0 0,1-5 0,5-2 0</inkml:trace>
  <inkml:trace contextRef="#ctx0" brushRef="#br0" timeOffset="3">9440 15193 7853,'0'-19'412,"0"2"1,0 3 368,0 2 52,0-1-164,0 1-218,0 5 0,-1 3-46,-3 8 0,-2 3-115,-2 5 1,-3 6-90,3 3 1,-3 4 10,-2 4 0,-3 2-88,-1 7 0,-1 0 101,2 4 0,2-4-253,-2 4 0,3 0 92,5 0 1,-2-1-400,6-4 1,1-5-101,8-3 1,3-9 103,8-3 0,4-9 43,4-4 0,1-4 67,0-4 1,0-4 2,0-9 1,-1-2 35,1-6 1,-7-4 139,-5 0 0,-2 1-124,-7 3 1,-1 1 436,-8 4 0,-3 3 2,-8 9 0,-4-2-142,-5 6 0,-5 5-843,-3 8 0,3 3 337,1 5 1,4-4 374,4 4 0,3 2 0,6 1 0</inkml:trace>
  <inkml:trace contextRef="#ctx0" brushRef="#br0" timeOffset="4">10594 15379 7853,'-7'-6'1183,"2"0"1,5-3-770,0 1 0,-2 5 358,-2-1-378,3 3 189,-5 1-448,6 0 1,0 1 89,0 3 0,0 3-80,0 6-132,-5 4 19,3 3-4,-3 5 0,5-1 203,0 1-643,0 0 263,0 0 98,0-6 0,0 4-474,0-9 371,0 4 0,4-5-82,0-1 0,6-5 62,-2-3 0,3-8 37,2-4 0,-1-9 39,0-4 0,-1-8 143,-2-4 0,0 2-87,-5-2 0,5 1 1,-5-1-59,-1 4 73,-2 3 0,-1 2 320,0 4-110,-5-4-506,-2 10 147,-6 2 15,1 6-1299,-1 6 949,1 6 1,5 1-58,3 5 568,-3 1 0,0 5 0,-5 1 0</inkml:trace>
  <inkml:trace contextRef="#ctx0" brushRef="#br0" timeOffset="5">10743 15565 7853,'0'7'1816,"0"0"-1266,0-3-1670,0-3 593,0 5-166,0-6 528,0 0 1,6 0 0,0 0-1</inkml:trace>
  <inkml:trace contextRef="#ctx0" brushRef="#br0" timeOffset="6">10966 15156 7853,'-7'0'520,"-4"-6"910,10 5-917,-4-5 0,10 5-330,3-3 1,3 2-2,2-2 1,5-1-87,2 1 1,0-5-200,0 5 1,0-1 114,0 1 0,4 2-98,-4-2 1,-2 3 51,-1 1 1,-3 0 304,-2 0 1,-4 4-175,1 0 0,-7 6 408,2-2 1,-2 3-127,-2 1 0,0 5 37,0-1 0,-2 6-142,-2-1 0,2 4-49,-7 4 0,5 2-113,-4 7 0,1-5 62,-1 0 0,-2 0 93,6 4 1,-4 2-43,4 2 0,-5-4-298,5 0 0,-4-1-470,4-7 0,0 0 322,4-4 0,-5-6-655,1-2 422,0-9-916,4-2 0,-4-13 582,0-6 1,0-5-479,4-6 0,-4-1 1266,0 0 0,-6-5 0,3-2 0</inkml:trace>
  <inkml:trace contextRef="#ctx0" brushRef="#br0" timeOffset="7">11053 15416 11173,'13'-4'1030,"-1"0"1,6-2-910,3 2 0,6-1-649,2-4 0,4-2 528,-4 3 0,6-3 0,-4-1 0</inkml:trace>
  <inkml:trace contextRef="#ctx0" brushRef="#br0" timeOffset="8">15321 15404 8056,'0'-9'-72,"0"1"0,0 4 831,0-4 1,4 4-206,0-5 0,0 5 378,-4-4-345,0 0 1,4-5 291,0 1 203,0-1-248,-4 1 97,0 0-331,0-1 178,0 6-567,0 2 1,0 6-186,0 3 0,0 9 79,0 7 1,-4 5-109,0 4 1,-1-1-171,1 5 1,2-4 93,-2 4 0,1-4-89,-1 4 1,3-6 39,-3 2 0,2-2 68,2-3 0,0-3 189,0 0 7,0-6-17,0 3 276,0-11-343,0-2 0,0-6 10,0-3 0,0 1-113,0-5 0,0 4 70,0-5 1,0 1-91,0-4 0,0-1 20,0 1 0,0-5 13,0 1 0,0-2-50,0 1 0,0 2-137,0-6 0,0 2-274,0-2 0,0 2 196,0 3 1,0 0 103,0-4 0,0 5 50,0-2 1,0 3-1081,0 2 523,0 0 355,6-1 372,-5 6 107,5 2 0,-5 5 580,3 0-388,-2 5-742,3-3 0,-4 7-67,4-5 489,-4 6 0,4-9 0,-5 5 0</inkml:trace>
  <inkml:trace contextRef="#ctx0" brushRef="#br0" timeOffset="9">12827 15987 8202,'-7'0'0,"2"0"0,-1-6 1684,5 5-1035,-5 1 1,6 7-237,0 5 1,0 10-168,0 3 1,0 9-287,0 4 1,0 0 116,0 8 1,4-6-102,1 1 1,3-9 95,-4-8 0,2-4-632,-2-8 303,-3-5 1,5-13-59,-6-10 0,0-12 12,0-5 1,0-8 82,0-5 1,0-2 240,0-1 0,0 3-77,0 1 1,0 5 96,0-2 0,0 9-73,0 4 1,0 9 465,0 3-129,0 3 1,1 9 87,3 5 0,-1 11 99,5 10 0,-5 3-125,1 5 0,-3 3 124,-1 5 0,0 0-68,0 1 1,0-3-175,0-1 1,0-4 14,0-5 1,0-1-130,0 1 0,0-5-85,0-4-218,-5-8 1,3-4-622,-2-8 1,-1-4 435,1-8 0,0-5-434,4-8 0,0-3 320,0-5 0,0 1 32,0 3 1,0-1 80,0 5 0,0 1 411,0 8 0,1 3 65,3 9-1,-3-3 371,5 9 0,-6 4-284,0 10 1,4 6-511,0 7 0,0 4-42,-4 0 344,0 0 0,0 1 0,0 2 0</inkml:trace>
  <inkml:trace contextRef="#ctx0" brushRef="#br0" timeOffset="10">12616 15503 8202,'-8'-1'181,"0"-4"0,4 4 329,-5-3 0,5 3 762,-4 1-338,5 0-562,-2 0 0,5 5-125,0 3 0,0 7-111,0 2 0,0 4 126,0-5 1,1 6-359,3-1 1,-1-3-66,5-2 0,0-3-386,5-5 44,-1-2 1,1-8 260,-1-2 0,0-10-50,1-11 1,-2-1 46,-3-7 1,-1 2 223,-3-3 1,-2-1-71,2 2 0,-4 2 76,-4 2 0,1 7-15,-5 2 1,-1 6 171,-3 1 0,-1 6-277,1 7 0,0 2 107,-1 2 0,2 7-690,3 6 1,-2 3 316,6-3 1,0 1-726,4-2 1126,0-2 0,6 9 0,0-3 0</inkml:trace>
  <inkml:trace contextRef="#ctx0" brushRef="#br0" timeOffset="11">12765 15565 8202,'0'8'1164,"0"0"-1745,0-5 84,0 8 497,0-9 0,6 3 0,1-5 0</inkml:trace>
  <inkml:trace contextRef="#ctx0" brushRef="#br0" timeOffset="12">13162 15267 8179,'0'-19'-155,"0"-3"440,0 5 0,0-3 463,0 3 1,0-3-240,0 3 0,0-1-133,0 2 0,-1 2 11,-3-3 1,-3 9-81,-6 4 1,1 2-182,-1 2 0,0 2-53,-4 2 0,3 4-131,-2 9 0,-2 1 73,1 2 1,1 4-239,3-4 0,2 0 3,3 0 1,-2 1 82,6 4 0,0-2 22,4-2 1,6 1-12,2-5 1,4 3-40,5-3 1,-2 1 98,6-2 1,-5-6-5,5 2 0,-2-2 8,2 2 0,-3-1-45,-6-2 7,1 2 0,-6-4-48,-3 5 1,-4-4 55,-4 0 1,-7-1 115,-6 2 0,-6 0 153,-2-5 0,4 5-346,-4-5 1,5 0 868,-1-4 0,3 0-149,6 0 0,5-1-26,3-4 0,2-3-627,2-8 0,7-1 151,6-8 0,0 3-1035,8-7 0,0 3 549,3 1 0,4-4 437,-3 0 0,8 0 0,-7 5 0</inkml:trace>
  <inkml:trace contextRef="#ctx0" brushRef="#br0" timeOffset="13">13311 15193 8088,'0'-8'988,"0"-1"0,5 5-237,4-4 0,2 5-352,1-1 1,1-1-180,-1 0 1,5 1-447,-1 4 0,5 0 216,-5 0 0,-3 4-373,-5 1 0,-4 4 268,4-1 1,-5 8-76,1 0 1,-8 5 159,-4-5 0,1 2 49,-1-1 1,-1-2-52,-3 6 0,1-6 168,3 1 0,-2-6-171,6-2 43,0 1-232,4-3 0,5 0 94,4-6 0,2-1-173,1-4 1,5 0-17,-1-3 1,5-2 217,-5 6 0,1 0 227,-5 4 261,1 0 1,-6 5 50,-3 3 0,-4 9-206,-4 4 0,-9 6 449,-8 2 1,-2 2-235,-2-3 1,0-3-540,1 0 1,0-7-536,4-10 1,2-2 626,5-6 0,1-11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884"/>
    </inkml:context>
    <inkml:brush xml:id="br0">
      <inkml:brushProperty name="height" value="0.053" units="cm"/>
      <inkml:brushProperty name="color" value="#FF0000"/>
    </inkml:brush>
  </inkml:definitions>
  <inkml:trace contextRef="#ctx0" brushRef="#br0">9130 17363 8333,'-12'0'90,"1"-1"131,3-3 0,-3 2-131,2-2 1,2 3 173,-1 1 1,4 0-224,-4 0 1,4 0-22,-5 0 1,5 0-141,-4 0 0,0 5 171,-5 4 0,1 7-69,-1 5 1,-3 2-173,-1 2 1,-6 5 73,-2 3 0,0 3-23,-4 2 1,-1-3 51,1-2 0,0 2-273,4-6 1,6-4-476,3-5 99,2-5 736,7 3 0,1-11 0,6-1 0</inkml:trace>
  <inkml:trace contextRef="#ctx0" brushRef="#br0" timeOffset="1">9279 17425 8333,'13'-12'324,"-2"-1"-324,-3 1 687,-3 5 1,-5 3-154,0 8 0,-11 4 3,-5 9 0,-12 4-313,-5 8 0,-3 2-213,-1 7 0,-4-1 135,-1 0 0,0 2-280,0 2 0,4-3-19,-4 4 1,5-4 89,4 0 0,6-8-616,10-5 512,6-6 1,14-8-1055,5-3 1,6-4 100,11-8 1120,-1-3 0,12-16 0,3-3 0</inkml:trace>
  <inkml:trace contextRef="#ctx0" brushRef="#br0" timeOffset="2">9428 17587 11046,'-19'13'1720,"-6"4"0,-7 8-1245,-9 8 0,-3 8-916,-6 5 0,23-21 0,0 2 469,0 0 0,1 0 1,1-1-1,1 0-185,-17 19 0,14-7-31,6-9 0,11-9-723,6-3 1,5-9 115,8-4 1,4-4 794,12-4 0,11-8 0,3-8 0</inkml:trace>
  <inkml:trace contextRef="#ctx0" brushRef="#br0" timeOffset="3">9503 17835 10221,'-38'35'1398,"-7"7"1,15-14 0,-1 3-1248,-6 4 1,0 0 0,0 0-1,1-1-1840,-2 3 0,1 1 1689,7-5 0,2 0 0,3 0 0,2 1 0,5-3 0,-1 0 0</inkml:trace>
  <inkml:trace contextRef="#ctx0" brushRef="#br0" timeOffset="4">9130 17388 8305,'0'-7'0,"-5"-4"0,-3 3 0,-3 2 0,-2 1 0,1 5 0,-1 1 1283,1 3 0,-2 9-542,-2 7 0,-1 9-318,-8 4 0,3 3-322,-7 2 1,3 3 119,1 0 1,0 6-181,1-1 1,4-5-319,4-4 1,3-5-418,5-7 1,3-6-806,5-3 0,1-7 189,3-5 1310,3-3 0,11-6 0,1-2 0</inkml:trace>
  <inkml:trace contextRef="#ctx0" brushRef="#br0" timeOffset="5">9242 17500 8305,'-8'-9'-593,"-1"1"0,5 5 1034,-4-1 1,4 4-94,-4 4 1,-2 5-186,-7 7 1,-2 5-154,-6 8 0,1 3 75,-1 5 1,-1 1-114,-3 4 1,2-2 126,-2 5 0,3-9-24,1 1 1,2-8 32,2 0 1,5-8-988,8-5 361,2-2 0,7-7 518,4-3 0,7-8 0,7-3 0</inkml:trace>
  <inkml:trace contextRef="#ctx0" brushRef="#br0" timeOffset="6">9329 17599 8305,'0'-7'1194,"0"2"-1160,-6 5 0,4 0 815,-7 0 1,1 11-388,-4 5 0,-6 8-448,-3 4 1,-2 1 113,-2 9 0,-1-3-160,-3 11 1,7-2-554,-3 1 0,4-2 341,0-6 1,5-5-685,8-3 649,2-8 0,7-9 279,4-8 0,7-2 0,7-2 0</inkml:trace>
  <inkml:trace contextRef="#ctx0" brushRef="#br0" timeOffset="7">9440 17810 8305,'-17'7'880,"3"4"223,-3-3 1,3 4-709,2 5 1,-6 4-319,-3 7 0,2 4-183,-2 5 0,5-4 161,-5 1 0,6-3-1379,-1 2 1,3-4 1323,5-8 0,-3 2 0,4-3 0</inkml:trace>
  <inkml:trace contextRef="#ctx0" brushRef="#br0" timeOffset="8">8733 17946 8234,'-12'6'0,"4"-5"0,-1 3 0,7 3 33,-2 1 0,4 5-33,4 3 0,4-1 1604,8 6 0,4 0-780,5 4 1,-1 4-599,1-1 0,0 1-347,0-4 1,0 0 179,-1 0 0,1 2-1006,0-2 1,-6-3 580,-2-9 1,-3-2-1893,-2-3 2258,1-3 0,-7-10 0,0-2 0</inkml:trace>
  <inkml:trace contextRef="#ctx0" brushRef="#br0" timeOffset="9">8895 17599 8265,'-13'-12'1758,"1"-1"-589,5 6-644,1 2 1,8 6-131,2 3 1,3 5-6,5 7 1,2 9-131,3 8 0,-2 3-25,5 1 0,-3 6-614,4 2 1,-2-1 304,2 2 0,2-6-818,-2 1 1,-2-2 497,2-2 1,-6-7-773,1-5 1,-2-6-264,-1-6 344,-7-6 1085,5-2 0,-9-16 0,3-3 0</inkml:trace>
  <inkml:trace contextRef="#ctx0" brushRef="#br0" timeOffset="10">8994 17425 8265,'-6'-7'0,"5"1"636,-3 1 191,2 4 1,2-2 305,0 12 1,6 0-505,2 12 1,9 1-264,3 7 0,4 3-81,1 5 0,5 4-306,3 0 0,-1 6-448,1-1 0,-1-4-102,1 0 0,0-5-661,-8-4 1,-3-8-103,-10-9-1058,0-2 2392,1-7 0,-6-7 0,-2-7 0</inkml:trace>
  <inkml:trace contextRef="#ctx0" brushRef="#br0" timeOffset="11">9341 17227 8265,'-12'0'2267,"4"5"-1558,-1 4 1,7 9 202,-3 6 1,8 12-256,1 10 0,10 9-14,-2 7 0,13 0-974,-13-29 1,1 0 0,16 25 360,0-4 0,1-6-1234,3-7 1,2-1 1203,-6-11 0,0 0 0,-4-4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896"/>
    </inkml:context>
    <inkml:brush xml:id="br0">
      <inkml:brushProperty name="height" value="0.053" units="cm"/>
      <inkml:brushProperty name="color" value="#FF0000"/>
    </inkml:brush>
  </inkml:definitions>
  <inkml:trace contextRef="#ctx0" brushRef="#br0">30716 17983 8423,'0'-12'-443,"1"0"719,3-1 0,-1 6 646,5 3 1,-4 3 166,5 1-680,-7 0 1,4 5-66,-6 4 1,0 3-60,0 5 1,0-4-146,0 4 1,-6-3 102,-2-2 0,1 0-315,-1 1 0,0-1-252,-5 1 0,5-5-352,0 0 1,1-4-2252,-1 5 1632,-3-7 1295,9 4 0,-9-6 0,4 0 0</inkml:trace>
  <inkml:trace contextRef="#ctx0" brushRef="#br0" timeOffset="1">31262 17760 8423,'6'-12'-184,"0"-6"0,-5 4 1064,3-2 0,-2 2 303,2 1 195,-3 1-862,-1 0 0,-1 1 39,-3 2 1,-3 4-109,-5 5 1,-2 0-139,-3 0 1,2 5-29,-6 4 0,1 2-1,-5 1 1,0 6 139,0 3 1,2-2-152,2 1 0,3 1-196,6 4 0,1 0 164,3 0 0,2-2-147,6-2 0,3 1-178,5-6 0,2 2-297,10-1 1,5-5-242,4 1 1,1-2-621,-1-7 1,3 1-948,5-1 1,-5-2 2192,-3 2 0,3-3 0,-1-1 0</inkml:trace>
  <inkml:trace contextRef="#ctx0" brushRef="#br0" timeOffset="2">30951 18145 8997,'9'0'970,"-1"0"1,6-5-322,6 1 0,8-1-311,1 1 0,11 2-69,1-2 0,6-1-323,3 1 0,-2-5 108,-3 5 1,2-4-235,-5 4 1,-6 0-982,-8 4-252,-1 0 0,-16 0 1413,-11 0 0,-17 5 0,-15 2 0</inkml:trace>
  <inkml:trace contextRef="#ctx0" brushRef="#br0" timeOffset="3">8287 11609 8431,'-11'-6'-34,"2"-2"68,4 2 223,5 1 1,1 5-129,3 0 1,8 0 233,4 0 1,6 0-67,-1 0 1,4 0 120,4 0 0,2 0-137,6 0 0,8 0-92,4 0 1,12 0-379,9 0 1,-31 0 0,1 0 167,1 0 1,0 0 0,3-2-1,-1 0-47,2 0 0,1 0 1,3-3-1,1 1 59,4 2 1,0 0 0,-1 0-1,0 0-332,1 2 0,0 0 1,0 0-1,1-1 335,2-1 0,1-1 0,3 3 0,1-1 83,2-1 1,0 0 0,0 1-1,0 1-64,-2-1 1,0 2 0,5-1-1,1 0-168,2 0 0,1 0 1,-21 0-1,0 0 0,0 0 266,1 0 0,0 0 0,0 0 1,2 0-1,0 0 0,0 0-245,-1 0 0,0-1 1,1 2-1,3-1 0,1 0 1,0 1 174,0 0 1,1 1-1,0-1 1,3 0 0,1-1-1,0 0 24,-1 2 1,-1-1-1,1 1 1,1-1 0,0 1-1,0 0-81,-3-1 1,0 1 0,1-1 0,2 2 0,1 0 0,-1 0 52,0-2 1,0 0 0,0 1 0,1 0 0,-1 1 0,1 0-35,-2-2 0,-1 1 0,1-1 1,-3 2-1,0 0 0,-1-1 28,-1 0 1,-1-1-1,0 0 1,1 2-1,1 0 1,-1 0-59,2-2 0,0 1 1,0-1-1,-3 0 1,-1 1-1,0-1-7,0-1 0,-1 0 0,1 0 0,-2 1 0,0 1 0,0-1-123,-2 0 0,-1 1 1,1-1-1,-2 1 1,1-1-1,0 0-303,19 0 1,0-2 0,-3 1-1,-2 0 228,-2 0 0,-2 0 1,-5 1-1,-2 0-948,-6 1 1,-1 0 1179,0-2 0,-1 1 0,-2 4 0,1 0 0,-1-3 0,-1 0 0,-2 0 0,0-1 0,-1 0 0,0-1 0</inkml:trace>
  <inkml:trace contextRef="#ctx0" brushRef="#br0" timeOffset="4">19514 17909 8095,'-6'-12'0,"3"1"1239,-5 2-309,5-2-564,-2 4 136,5 0-69,5 2-308,2 10 0,4 2-181,-2 6 0,0-1 53,-5 1 0,0-1-194,-4 0 1,0 2-542,0 3 1,-1-2 390,-3 6 1,-3-5-609,-5 5 955,-6-6 0,-2 8 0,-4-3 0</inkml:trace>
  <inkml:trace contextRef="#ctx0" brushRef="#br0" timeOffset="5">19861 17698 8260,'-12'0'0,"-1"0"397,1-5 786,-1 3-680,6-9 0,3 10-200,8-3 0,3 1-246,6-1 0,5 1 84,2-5 1,4 5-287,1-1 1,-1-2 2,1 2 1,0 0-24,0 4 0,-2-1 47,-2-3 0,1 2 74,-5-2 0,-1 3 128,-3 1 0,-7 1-97,-1 3 0,-4-1 290,-1 5 0,0-4-72,0 5 1,-1-1-231,-4 4 1,3 1-105,-7-1 1,2 1-325,-1-1 1,-1 0 153,4 1 0,-3-1-91,4 1 1,-4 3-493,4 1 0,-1-1 882,5-3 0,-5 4 0,-2 3 0</inkml:trace>
  <inkml:trace contextRef="#ctx0" brushRef="#br0" timeOffset="6">20308 17574 6759,'0'-7'2718,"0"2"-2419,0 16 0,0 1-87,0 9 1,0 2-34,0-2 0,0-2-196,0 2 1,0-2 57,0 2 1,0 1-166,0-6 0,1 1-45,3-5 0,3-5 100,5-3 1,1-2-57,-1-2 1,5-7-18,-1-6 0,5 0-381,-4-8 1,5 2 141,-2-2 0,0-1-13,0 5 1,-5 1 245,2 4 1,-7 3 136,-2 1 337,0 5 1,-1 0-198,-3 12 1,-2 0 426,-2 12 0,-2 0-270,-2 4 0,3-1 96,-4 1 0,4-4 59,1 0 0,0-6-22,0 1 1,0-2-5,0-2 1,6-5-58,2-3 1,3-4-413,1-4 0,5-8 107,-1-9 1,2-2-647,-1-2 1,-3-4 348,2 0 0,-2-4-833,-2 4 0,-3 6-402,-1 6 347,-5-2 1132,2 11 0,-16-3 0,-3 11 0</inkml:trace>
  <inkml:trace contextRef="#ctx0" brushRef="#br0" timeOffset="7">19960 18120 8096,'-8'0'238,"0"0"898,5 0-704,-3 0 0,8 0 153,2 0 0,8 0-156,9 0 0,4 0-165,4 0 1,4-4-576,8 0 1,9-5 253,8 5 0,5-5-765,-28 5 0,0-1 0,1-2 1,0-1 365,5 0 0,1 0 228,-1-3 1,1-1-1,-4 3 1,-1-1 0,0-2-1,-1-1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904"/>
    </inkml:context>
    <inkml:brush xml:id="br0">
      <inkml:brushProperty name="height" value="0.053" units="cm"/>
      <inkml:brushProperty name="color" value="#FF0000"/>
    </inkml:brush>
  </inkml:definitions>
  <inkml:trace contextRef="#ctx0" brushRef="#br0">9639 8632 8549,'-12'0'0,"3"0"-343,1 0 1,0 0-430,-5 0 1,5 0 514,0 0 0,4 0 257,-5 0 0,7 0 0,-9 0 0,9 0 0,-3 0 10,5 0-15,0 0 0,-6-5 0,-1-2 0</inkml:trace>
  <inkml:trace contextRef="#ctx0" brushRef="#br0" timeOffset="1">9416 8632 8549,'-13'0'-1332,"6"-1"1207,3-3 410,-3 2-181,6-9 274,-5 10-173,6-5 0,0 5 108,0-3-139,6 2 1,1-3 290,5 5-355,1 0 0,3 0 181,1 0 0,5 0-110,-2 0 0,5 0-49,4 0 0,4 0 47,9 0 0,2 0-7,5 0 1,11 0-239,2 0 1,1 0 266,-5 0 1,3 0-74,-3 0 1,-5 0-186,-3 0 1,-6 0 32,-7 0 1,-6 0 295,-7 0 65,-4 0-119,-13 0-154,-2 0 0,-6 0 139,-3 0-205,-3 0 1,-6 0-441,1 0 1,-1 0-247,1 0 1,-6 1-122,-3 3 1,2 2 308,-2 2 0,1 2-63,-5-6 0,-1 4 104,-3-4 0,1 6 290,-5-2 1,0-1 168,-4 1 0,-2-3 0,-2 3 0,-9-5 0,-8 1 0,2 1-188,-2-1 1,6 0 187,-2-4 0,8 0 0,5 0 0,9 0 258,8 0-212,4 0 381,13 0-246,2 0 1,6 0-40,3 0 0,5-4 28,7 0 0,-1 0 358,6 4 0,0-1-182,4-3 0,5 2-109,3-2 1,4-1 89,4 0 0,5 0-139,8 1 0,-1 2-248,10-2 1,-4 1 273,7-1 1,-4 3-363,-4-3 1,3 2-144,-4 2 0,-7 0 120,-4 0 1,-12-4-136,-5 0 257,-8 0 1,-9 3-64,-8-3 1,-9 2 63,-8-2 1,-6 1 47,-10-1 0,3 3 0,-5-5 0</inkml:trace>
  <inkml:trace contextRef="#ctx0" brushRef="#br0" timeOffset="2">15122 8074 8239,'-19'0'-985,"1"0"492,6 0 2023,-1 0-340,1 0 269,-1 0-517,6 0-55,2 0-323,16 0 1,3 4-126,11 0 0,1 0-107,3-4 0,7 0-82,5 0 1,4 2-272,-3 2 0,5-3 140,-2 3 0,7 2-700,2-2 1,4 2-204,-4-2 0,0-3-189,-5 3 0,-6-2-147,-6-2 0,-7-5 495,-9 1 1,-4-5-225,-9 0 1,-3-6 848,-5-1 0,0-1 0,-5-1 0,-2-1 0</inkml:trace>
  <inkml:trace contextRef="#ctx0" brushRef="#br0" timeOffset="3">15755 7950 8198,'-7'-7'1329,"1"-4"-934,6 10 1,7-5-135,6 6 1,-1 0 147,5 0 1,1 1-241,-2 4 1,5-3-275,-5 7 1,1-1-362,-5 4 1,-1 2 364,-2 3 0,-4-2-341,-5 5 1,-1-3 203,-3 4 0,-7-5-659,-6 5 1,-5-2 896,1 2 0,-2 2 0,-2-3 0</inkml:trace>
  <inkml:trace contextRef="#ctx0" brushRef="#br0" timeOffset="4">16834 7938 8046,'-1'-17'949,"-3"0"1390,2 1-499,-3 9-1310,5 1 1,0 13 167,0 6 1,0 10-248,0 10 0,0 4-118,0 5 1,0 3-219,0 9 0,0-3-160,0 3 0,0-2-612,0 2 1,0-9 507,0 1 0,0-8-1222,0-5 1,0-6-132,0-7 155,0-10 1,0-2 641,0-16 0,0-7-359,0-14 1064,0-3 0,5-11 0,2-1 0</inkml:trace>
  <inkml:trace contextRef="#ctx0" brushRef="#br0" timeOffset="5">16859 7962 8046,'-6'-19'424,"5"1"733,-3 6-521,2-1-212,2 1 1,0 5-209,0-4 0,6 10 86,2-4 1,3 10-367,2 3 1,3 3 117,1 1 1,-1 2-244,-3 3 1,-1 2 162,1 6 0,-2 0-359,-3-1 1,-3 1 174,-5 0 1,0 4-171,0 0 1,-5 0 109,-3-4 0,-5-2-205,-3-2 1,2 1 22,-3-6 1,-1-1-149,2-6 600,5-4 0,0 1 0,4 1 0</inkml:trace>
  <inkml:trace contextRef="#ctx0" brushRef="#br0" timeOffset="6">17492 7875 7990,'-13'-5'787,"1"-3"0,3 2-253,1 2 1,0 3 26,-4 1 1,-1 5-189,1 3 0,-1 9-150,1 4 0,0 3 30,-1 5 1,-3 7-291,-1 6 1,0 0-58,5 0 0,4 2-63,0 5 0,5 0-535,-1-4 1,9 2 315,8-6 1,0-4-816,8-3 0,0-7 1191,4 2 0,5-8 0,2-3 0</inkml:trace>
  <inkml:trace contextRef="#ctx0" brushRef="#br0" timeOffset="7">17640 8223 7948,'0'-9'759,"0"1"-378,0 5 72,6-8 0,1 10-149,5-3 1,6 3 196,3 1 1,2 0-107,2 0 0,4 0-779,0 0 0,4 0 181,-4 0 1,0 4-52,-4 0 1,-6 1 273,-2-1-20,-4-2 0,0 3 0,-1-5 0</inkml:trace>
  <inkml:trace contextRef="#ctx0" brushRef="#br0" timeOffset="8">17913 8024 8005,'-12'0'1421,"4"0"-938,-1 0 1,5 6 340,-4 2 0,5 4-469,-1 5 1,-1 2-426,0 6 1,0 4-635,1 0 0,2 1 562,-2-1 0,3-3-463,1 3 1,4-4 213,0-4 391,6-3 0,2-6 0,8 1 0</inkml:trace>
  <inkml:trace contextRef="#ctx0" brushRef="#br0" timeOffset="9">18372 8062 8005,'-8'-6'317,"0"-2"1,0-2 1030,-5 2-787,1 2 0,-5 6 554,1 0 1,-1 0-1014,5 0 1,3 6 5,1 2 1,1-1-322,-1 1 1,2 1 166,6 3 0,0 0-675,0 1 1,6-1 241,2 1 1,3-1-28,2 0 1,3 1 125,1-1 0,3 1 112,-3-1 0,0 0 502,-5 1 1,0-5-185,1 0 0,-5 2 1110,0 6-887,-5-2 0,1 4-96,-8-5 0,0-1-156,-8 0 0,0 1-304,-8-1 1,3-1-676,-3-3 0,4 2 180,0-6 778,2 6 0,2-9 0,-1 5 0</inkml:trace>
  <inkml:trace contextRef="#ctx0" brushRef="#br0" timeOffset="10">18670 8334 7979,'-8'2'1444,"0"2"0,5-1-2430,-1 5 0,-2 0 986,2 5 0,-6-1 0,3 0 0</inkml:trace>
  <inkml:trace contextRef="#ctx0" brushRef="#br0" timeOffset="11">18918 8235 7924,'-8'-7'0,"0"3"0,4 1 685,-5-1-285,6 3 0,-1-5 298,8 6 0,9 0-317,8 0 1,2-1-150,2-3 0,4 2-620,0-2 1,0 3 255,-5 1 1,1 0-874,0 0 0,-6 0 206,-2 0 799,-3 0 0,-2 0 0,1 0 0</inkml:trace>
  <inkml:trace contextRef="#ctx0" brushRef="#br0" timeOffset="12">19117 8074 8151,'-7'1'858,"3"3"1,2 1-423,2 7 0,-4-1-253,0 10 0,0-1 4,4 5 0,0 0-1111,0 0 0,0 0 503,0-1 0,5 0 421,4-4 0,2 4 0,1-5 0</inkml:trace>
  <inkml:trace contextRef="#ctx0" brushRef="#br0" timeOffset="13">19625 8074 8700,'-5'-12'2088,"-2"-6"-2043,-6 4 1,1 1 922,0 9 0,-5 3-397,1 1 1,-2 5-450,1 4 0,2 7 83,-6 5 0,2 2-442,-2 2 0,3 0 31,6 0 1,4 0-119,-1-1 1,7 5 117,-2 0 0,4-4 84,4-4 1,4-6-720,9 1 0,3 1 329,9-5 0,-1-2 512,5-10 0,0 0 0,4 0 0</inkml:trace>
  <inkml:trace contextRef="#ctx0" brushRef="#br0" timeOffset="14">19935 8322 7973,'-8'0'0,"0"0"0,0 4 2209,-5 0-1577,1 6 0,1-3-53,3 5 0,-2-4-932,6 1 0,0-1 353,4 4 0,0 6 0,0 2 0</inkml:trace>
  <inkml:trace contextRef="#ctx0" brushRef="#br0" timeOffset="15">20258 8198 8056,'-12'-7'1335,"-1"-4"-751,6 10 0,7-5 279,9 6 1,2 0-351,1 0 1,6 0-189,3 0 1,-2 0-637,2 0 0,-1 0 257,5 0 1,-4 0-284,-1 0 0,-4 0 339,0 0 0,2 0-1555,-1 0 1,-5 0 1552,-4 0 0,0 0 0,5 0 0</inkml:trace>
  <inkml:trace contextRef="#ctx0" brushRef="#br0" timeOffset="16">20370 8099 8056,'-9'0'0,"1"0"1466,5 0-703,-2 5 0,5 6-327,0 6 0,0 1-679,0-2 0,0 4 224,0 4 0,4 3-708,0 1 1,4-1 462,-4 2 1,6-3-748,-2-1 1011,3-1 0,2-4 0,-1-2 0</inkml:trace>
  <inkml:trace contextRef="#ctx0" brushRef="#br0" timeOffset="17">20767 8210 8056,'-7'9'994,"3"-1"1,-2-4-489,2 4 0,-4 1-191,4 3 0,-5 0-290,5 1 0,-1-1 301,0 1-893,4-1 396,-4 0 129,5-5 0,0-3-20,0-8 1,0-3-289,0-5 0,4-6-115,0-3 312,5-2 0,-2-2-212,6 0 1,-1 2 100,1 2 1,-1-1-276,0 6 0,2-5-3,3 4-44,-3 6 586,3 0 0,1 10 0,2-10 0,4 4 0</inkml:trace>
  <inkml:trace contextRef="#ctx0" brushRef="#br0" timeOffset="18">21164 8421 8050,'-7'2'-188,"3"2"0,-2-2-620,2 7 808,0-7 0,-2 10 0,-1-6 0</inkml:trace>
  <inkml:trace contextRef="#ctx0" brushRef="#br0" timeOffset="19">21362 8285 8019,'0'-7'417,"6"-4"0,2 8-46,8-5-393,-2 5 0,8-4 134,-5 3 1,5 3-491,-2-3 0,4 2 219,1 2 0,0-4 159,-1 0 0,1 0 0,0 4 0</inkml:trace>
  <inkml:trace contextRef="#ctx0" brushRef="#br0" timeOffset="20">21722 8148 6731,'4'13'1590,"0"-1"1,4 1-1703,-4-1 0,6 4 22,-2 1 1,-1 0-161,2-5 0,-1 0 81,4 1 0,-3-6 23,-1-3 1,0 1-104,4-1 0,1 1 75,-1-5 1,1-5-9,-1 1 1,0-5-22,1 0 1,-1-2 319,1-1 0,-1 0 123,1-1 1,-5 2 191,0 3 0,-4-2 753,4 6-827,-5-6 1,4 9 440,-3-3-461,-2 3 1,5 1-38,-3 0 0,-2 1-72,7 3 0,-5-1-210,4 5 0,-4-5-283,4 1-98,1-3 1,3-1-294,1 0 1,-1 0 353,0 0 0,-3-5-583,-1-3 1,-4-3 8,4-2 875,1 1 0,3-6 0,0-1 0</inkml:trace>
  <inkml:trace contextRef="#ctx0" brushRef="#br0" timeOffset="21">22292 7826 7950,'7'0'1167,"0"1"-730,-3 3 1,3 5 609,6 7 1,0 5-459,4 8 1,2 8-553,6 8 1,-4 5 50,-1 4 1,-4 2-480,0 6 0,-3-5-230,-5-3 1,-4-9 620,-8-4 0,-14-2 0,-8-2 0</inkml:trace>
  <inkml:trace contextRef="#ctx0" brushRef="#br0" timeOffset="22">22962 8173 8014,'-7'-5'1167,"-4"3"-721,10-3-524,-4 5 115,10 0 1,7 0 221,9 0-165,3 0 95,6 0 1,2 0 189,5 0-640,0 0 239,0 0 0,-4 0-1165,0 0 860,0 0 1,-1-2 326,-3-2 0,-3-3 0,-1-5 0</inkml:trace>
  <inkml:trace contextRef="#ctx0" brushRef="#br0" timeOffset="23">23210 8012 8055,'-12'0'1462,"0"0"-923,-1 0 1,6 5 180,3 4 1,3 6-558,1 1 0,0 11-447,0-3 0,5 5-315,4 0 1,-2-1 598,1 5 0,0 0 0,4 4 0</inkml:trace>
  <inkml:trace contextRef="#ctx0" brushRef="#br0" timeOffset="24">21734 9141 7970,'-12'5'1305,"1"7"-933,3 9 1,2 15 227,6 9 1,0 15-308,0 10 1,0-32 0,0 1-452,0 0 0,0 1 0,2-1 0,2-1 316,0-3 1,0 0-1,3 33-647,1-6 0,-1-13 427,1-7 1,3-11-828,-3-10 0,-1-4 152,2-9 1,-5-3-1010,4-5 1746,-5-11 0,2-3 0,-5-10 0</inkml:trace>
  <inkml:trace contextRef="#ctx0" brushRef="#br0" timeOffset="25">21697 9215 8039,'6'-7'530,"2"3"1,3 3-384,1 1 0,6 0-145,3 0 0,2 5-344,2 3 0,-6 3 98,-2 2 1,-3 1 136,-2 2 0,-5-1 62,-3 6 1,-8-2 29,-4 2 1,-7 2-30,-2-2 1,-5-2-24,1 2 0,2-6-265,-2 2 1,8-4-59,0 0 390,1-6 0,10-2 0,-3-5 0</inkml:trace>
  <inkml:trace contextRef="#ctx0" brushRef="#br0" timeOffset="26">22392 9190 8064,'-13'0'0,"1"0"0,-1 0 532,1 0 1,0 0-71,-1 0 1,-1 6 150,-2 2 0,2 4-195,-2 5 1,2 6-53,1 6 0,1 7-319,0 1 1,5 0 65,3 5 0,2-5-235,2-4 0,7 2 184,6-7 1,2 0-861,9-7 0,0-5 432,9-7 1,0 0-2090,4-5 2455,6 0 0,1-4 0,6 0 0</inkml:trace>
  <inkml:trace contextRef="#ctx0" brushRef="#br0" timeOffset="27">22813 9488 8131,'-12'-13'451,"4"5"191,0 0 1,3 5 295,-3-1-334,5 3-622,-2-5 1,6 5 84,3-3 1,3 2-310,6 2 0,0 0 242,4 0 1,2 4-1762,6 0 1761,5 1 0,2 0 0,5 2 0</inkml:trace>
  <inkml:trace contextRef="#ctx0" brushRef="#br0" timeOffset="28">23483 9327 8131,'-5'-11'1170,"-3"2"1,1 4-1393,-2 5 0,1 0 191,-4 0 0,-2 1-78,-3 3 0,4 3 174,-4 6 1,3 3-463,2 1 1,4-1 170,-1-3 1,7-1 35,-3 0 0,4 5-233,1-1 1,1 1 110,4-5 0,2 1 37,5-1 0,4 1 127,1-1 1,4-4 217,-5 1 0,1-3-151,-5 3 450,1 2 1,-5-4 118,0 5-181,-5-5 1,1 3 558,-8-6-564,-3 5 0,-5-6-482,-1 5 0,1-5 72,-1 1-1317,1 3 1425,0-5 0,-1 3 0,1-5 0</inkml:trace>
  <inkml:trace contextRef="#ctx0" brushRef="#br0" timeOffset="29">23806 9637 6082,'0'0'0</inkml:trace>
  <inkml:trace contextRef="#ctx0" brushRef="#br0" timeOffset="30">24116 9513 7958,'-7'-2'683,"3"-2"-198,3 3-427,1-10 0,9 8 133,4-5 0,6 5 66,-2-1 1,5 2-579,-2 2 1,4-4 241,1 0 1,-1 0-737,1 4 0,-4 0 200,-1 0 615,-4-6 0,2 5 0,-6-4 0</inkml:trace>
  <inkml:trace contextRef="#ctx0" brushRef="#br0" timeOffset="31">24315 9376 7994,'-5'-12'195,"1"-1"1,-1 2 950,1 3-383,2 3-509,-3 5 1,5 5 230,0 3 1,0 8-90,0 0 0,4 6-458,0-1 0,0 2 106,-4 2 1,0 0-768,0 0 1,0-1 206,0 1 0,0-1-884,0-4 1400,0 4 0,6-10 0,1 3 0</inkml:trace>
  <inkml:trace contextRef="#ctx0" brushRef="#br0" timeOffset="32">23831 9637 8055,'-9'-2'0,"1"-2"716,5 3-149,-8-5-335,10 12 0,-9 2 29,6 9 1,0-4 86,4 4-348,-5 2 0,3 0 0,-3 6 0</inkml:trace>
  <inkml:trace contextRef="#ctx0" brushRef="#br0" timeOffset="33">24885 9351 8021,'-30'0'6,"4"0"22,-5 0 0,4 0 239,2 0 3,-3 6-204,9 1 1,0 7 895,2 2-533,3-2 1,8 8-376,1-6 1,5 5 14,5-4 1,1 1-269,7-2 0,1-2 127,2 2 0,-1-6-620,6-2 0,-4-4 692,3 5 0,1-1 0,4 4 0</inkml:trace>
  <inkml:trace contextRef="#ctx0" brushRef="#br0" timeOffset="34">25146 9637 8484,'-9'0'-103,"1"0"0,5 1 6,-1 3 0,2 2-229,-3 2 0,4 3-39,-3-3 0,1 3 365,-1 2 0,3 5 0,-5 1 0</inkml:trace>
  <inkml:trace contextRef="#ctx0" brushRef="#br0" timeOffset="35">25493 9463 8012,'-12'0'-163,"5"0"1647,-4-6-399,4 5-503,0-4 1,3 5-177,8 0 1,4 0-250,9 0 1,2 0-25,6 0 0,1 0-143,3 0 0,3 0-582,5 0 0,-1 0 427,-3 0 1,1 0-1136,-5 0 1,0 0 1299,-4 0 0,0 0 0,0 0 0</inkml:trace>
  <inkml:trace contextRef="#ctx0" brushRef="#br0" timeOffset="36">25692 9339 8012,'-13'0'1043,"1"-6"-570,-1 5 1,6 2 144,3 12 1,3 1 103,1 6 1,0-3-276,0 4 0,0-1-741,0 5 0,5 1 246,4 3 1,-2-7-1172,1 3 0,0-7 700,5 3 1,0-10 518,4 1 0,2-2 0,6 2 0</inkml:trace>
  <inkml:trace contextRef="#ctx0" brushRef="#br0" timeOffset="37">26064 9488 9563,'-7'1'872,"3"3"1,2-1-100,2 5-503,-5 1 0,3 3-318,-2 0 1,3-3 137,1-1 1,0-4-529,0 4 125,0-5-187,0 8-10,0-10 228,0 5 170,0-11 0,0-2 8,0-6 0,1-3 209,3-1 0,-1-4-87,5 5 0,1-5 71,3 5 0,0-6-180,1 1 1,-1 2-202,1-2 0,3 5-402,1-5 1,5 6 80,-1-2 613,-4 9 0,12-3 0,-2 4 0</inkml:trace>
  <inkml:trace contextRef="#ctx0" brushRef="#br0" timeOffset="38">26448 9599 8000,'-7'6'1425,"2"-3"-1255,5 5 97,0-5-149,0 8 0,1-6-1729,3 4 1611,-2-4 0,9 1 0,-4 0 0</inkml:trace>
  <inkml:trace contextRef="#ctx0" brushRef="#br0" timeOffset="39">26026 9327 8069,'0'-13'-670,"0"1"0,-1 3 2300,-3 1-479,3 5-826,-5-2 0,6 6-324,0 3 0,1 3-144,4 6 0,-3 1-219,7 2 0,-5 3 182,4 6 180,-5 0 0,8 0 0,-4 0 0</inkml:trace>
  <inkml:trace contextRef="#ctx0" brushRef="#br0" timeOffset="40">26845 9500 8010,'-12'-1'0,"-1"-3"0,5 1 888,0-5 47,5 5-70,-2-3-762,5 6 1,1 0 64,3 0 1,7 0-387,6 0 1,5 0 224,-2 0 0,4 0-928,1 0 0,-1 0 238,1 0 683,0 0 0,5 6 0,2 1 0</inkml:trace>
  <inkml:trace contextRef="#ctx0" brushRef="#br0" timeOffset="41">27217 9413 8010,'0'-12'0,"-4"0"769,0-1-57,0 6-355,4 2 0,0 6-115,0 3 0,0 3 37,0 6 0,4 0-95,0 4 0,5-2-248,-5 6 0,4-5 29,-4 5 0,6-6-25,-2 2 1,-1-4-401,1 0 1,0-5 249,5 0 0,-1-5-299,1 1 1,-1-2 170,0-2 0,1-2 74,-1-2 0,2-7 16,3-5 0,-4-2 347,4 1 0,-3 3 33,-2-2 0,0 2 67,1 2 0,-1 1 4,1 2 1,-5 0 66,0 5 632,-5-1-584,8 5 1,-8 0 292,5 0 1,-5 6-85,1 2 1,1-1 14,0 1 1,3-4-206,-4 5 1,4-5 56,-4 4 0,6-5-289,-2 1 0,-1-3 269,1-1-284,1 0 1,3 0 82,1 0 0,-5-1-574,0-3 0,-4 1 81,5-5 0,-5 0-1936,4-5 1192,-5 1 1,6-1-1556,-5 1 2619,1 0 0,-5-6 0,0-2 0</inkml:trace>
  <inkml:trace contextRef="#ctx0" brushRef="#br0" timeOffset="42">28061 9079 8023,'12'0'726,"1"0"1,3 5-268,1 3 1,4 5 405,-5 3 0,5 5-267,-5 8 1,5 4-62,-5 8 0,-3 3-366,-5 6 0,-5-5-263,1 1 1,-4-6-707,-4 1 0,-8-4 573,-9-3 0,-3-4 225,0-5 0,-7 5 0,0 2 0</inkml:trace>
  <inkml:trace contextRef="#ctx0" brushRef="#br0" timeOffset="43">10445 10046 8206,'-4'-8'0,"0"-1"0,-6 1 0,9 1 0,-4 2 0,5 5 0,5 0 0,3 0 0,10 0 0,7 0 0,3 0 0,9 0 0,4 0 1245,13 0 1,9-4 30,-26 1 1,1 1-1,2 0 1,1 0-653,4 2 0,1 0 1,3 0-1,1 0-956,4 0 0,0 0 0,3 0 0,2-1 335,0-1 0,2 0 0,0 1 0,2 0-1041,0-1 1,2 0 0,1 1-1,1 1 659,-19 0 0,1 0 1,-1 0 378,19 0 0,0 0 0,-18-1 0,0-1 0,0 1 0,20-1 0,-1 0 0</inkml:trace>
  <inkml:trace contextRef="#ctx0" brushRef="#br0" timeOffset="44">14403 10033 8199,'-13'-5'903,"1"-2"63,-1 0-482,7-4 0,1 10 202,10-3 0,3 2-223,8 2 1,15-1 371,10-3 0,13 2-454,8-2 0,-26 1 0,1 1-308,3 0 1,3 0 0,5-1 0,3 0 165,4 1 1,1 0-1,11 1 1,3-1-558,-18 0 0,2-1 0,1 0 1,6 2-1,1 0 0,1 0 212,4 0 0,0 0 0,2-1 0,-15 1 0,1-1 0,0 1 1,0 0-426,1-1 1,-1 1-1,1 0 1,0 0-1,2 0 1,-1 0-1,1 0 1,1 0-403,2 1 0,1 0 0,1 0 0,-1 0 933,1 0 0,-1 0 0,1 0 0,0 0 0,1 1 0,1 0 0</inkml:trace>
  <inkml:trace contextRef="#ctx0" brushRef="#br0" timeOffset="45">10768 9413 8268,'0'-12'823,"1"0"-606,3-1-109,-2 1 1,3-1 273,-5 1 1,4 0-114,1-1 0,-1 1-123,-4-1 0,-7 1 123,-6 0 0,-6-6 153,-10-3 1,-4 3-226,-8 2 0,-16-2-161,23 9 0,-2 1 1,-6 1-1,-2 2-279,-5 0 1,-1 1 0,1 3 0,-1 0 280,-2-2 1,1 2-1,0 2 1,1 2-98,0 0 1,1 2-1,-1 1 1,0 0 35,0 2 0,1 1 0,5 0 0,1 1-18,3 2 0,2 1 0,-26 12 150,15 0 0,1 1-190,6 3 0,8-3 83,9 3 1,7-7-79,10-1 1,-2-2-77,6 1 1,0 3 263,4-7 0,0 1-574,0-5 1,0 0 445,0 1-865,0-1 0,1-4 335,3 1 0,-1-6 546,5 1 0,1-3 0,3-1 0</inkml:trace>
  <inkml:trace contextRef="#ctx0" brushRef="#br0" timeOffset="46">9440 9426 8256,'-31'0'0,"-1"0"176,3 0 1,-3 5-107,-5 4 0,0 7 280,0 5 0,0-2-71,-1 2 1,8-6 347,5 1 0,7-2 21,10-1-475,3-1 1,6-1-148,3-3 1,4 2 111,9-6 1,8 4-718,8-4 1,4 5 360,4-5 0,3 4 218,6-4 0,5 6 0,2-3 0</inkml:trace>
  <inkml:trace contextRef="#ctx0" brushRef="#br0" timeOffset="47">15246 9575 8037,'0'-9'-444,"0"1"756,0 5-146,0-8 1,0 9-35,0-7-338,0 1 251,-5 1 0,-8-4 489,-7 3-304,-4-3 0,-6-2-205,-3 1 0,-10-2 105,-7-2 0,-12-4-639,26 8 1,-2 0 0,-5-1-1,-2 1 423,-6-1 0,-2 1 0,-5-1 0,-4 0-424,17 3 0,-3 0 1,1 1-1,-2 0 1,-1 1-1,0 0 404,-3 0 1,-1-1 0,0 1-1,-3 0 1,0 0 0,0 1-11,-1 1 1,1 0 0,-2 1 0,-3 0 0,0-1-1,-1 1 95,-1 0 0,1 1 0,-1 0 0,2 2 0,0-1 0,0 1-278,0 1 1,0-1-1,0 1 1,3 1-1,0-1 1,-1 1 365,1 0 1,0 0 0,0 0 0,-1 0 0,-1 1 0,1-1-51,-1 1 1,0 1 0,1-1 0,3 1 0,1 1 0,0-1-124,0 2 0,1 0 0,0 1 0,4-1 0,0 1 1,0 0 182,1 0 1,1 0-1,-1 1 1,-20 3-1,1 0 27,2 1 1,2 1 0,4 0-1,2 1 36,0-2 1,2 1 0,5 0 0,2 1 17,4 0 0,1 1 0,0 0 0,1 0-155,-3 2 1,3-1-1,6-3 1,3 0 19,-1 1 1,1 1 0,-20 9 506,5 3 0,6-2-681,7-2 1,11 1 810,5-6 0,2 5-741,2-4 1,0 1 650,0-2 0,3-2-640,-2 2 1,2-2 573,1-1 0,-4-2-504,-4-3 1,-3 2 83,0-6 0,-7 0 269,-2-4 1,3 0-120,1 0 1,4-2-437,4-2 0,-1 3 187,6-3 0,3-2-298,5 2 1,5-1 312,-1 1 0,3-3 0,1-6 0</inkml:trace>
  <inkml:trace contextRef="#ctx0" brushRef="#br0" timeOffset="48">10160 9438 8438,'-18'-5'0,"3"3"-71,-6-2 1,5 3-140,-5 1 1,-2 7 119,-10 5 0,-2 10 68,-10 7 0,-2 6-169,-7-2 1,-3-2 176,-5 2 1,7-1 578,6 1 0,11-7 85,14-5-145,10-6 0,17 2-108,13-9 1,21-3-92,21-5 0,-22 0 1,1 0-1154,6 1 0,1-2 847,2-1 0,0-1 0,4 2 0,0 1 0,-1-3 0,1 0 0</inkml:trace>
  <inkml:trace contextRef="#ctx0" brushRef="#br0" timeOffset="49">9428 11745 14994,'12'-1'-314,"1"-3"0,1 2 781,2-2 1,10 3-207,12 1 1,14 4-201,-18-2 0,2 0 0,5 0 0,1 0-515,9-2 1,1 0 0,5 0 0,1-1 528,5-1 0,2 0 0,-18 0 0,1-1 0,2 1-277,4-2 1,2 0 0,-1-1 0,0 1 0,0 0 0,1 0 267,2 0 1,2 0 0,-1-1 0,1 1-1,-1 0 1,2 0-351,1 0 0,2-1 0,0 2 0,2 0 0,0 1 0,2 0 255,2 0 1,0 1-1,0 0 1,-1 0-1,0 1 1,0 1-325,1 0 0,1 0 0,-1 1 0,0 0 0,0 0 0,0 1 174,-17-1 0,1 2 0,0-1 0,0 0 1,-1 0-1,0 0 0,1 0 0,-1-1 62,2 0 0,0 0 0,0 0 0,-1 0 1,14 2-1,-2 0 0,0-1-162,-2 0 0,0 0 0,-1 0 0,-1-1 0,-1-1 1,0 1 278,-4 0 0,-1-1 0,1 0 0,0 0 0,1-1 0,-1 1 0,-3-1 0</inkml:trace>
  <inkml:trace contextRef="#ctx0" brushRef="#br0" timeOffset="50">9937 10778 8222,'-13'0'0,"1"0"811,-1 0-479,7 0 0,6-2-364,8-2 1,10-3 106,7-5 1,6-2 605,11-2 0,-1 0-187,9-4 1,3-1-424,-20 9 0,1-1 0,4-1 0,1-1-77,2 1 1,0-1 0,4-2 0,-1 0-224,-3 0 1,0 1-1,4-2 1,1 0 148,2-1 0,-1 1 0,2-1 0,-1 1 94,0-1 1,-1 0-1,-4 3 1,-1-1-673,-4 0 1,-1 1 0,26-7 94,-9-2 1,-4 8-1493,-5 1 2055,-8 2 0,-2 7 0,-6 3 0,0 3 0</inkml:trace>
  <inkml:trace contextRef="#ctx0" brushRef="#br0" timeOffset="51">9602 11757 8198,'-25'7'0,"6"3"139,2-6-6,9 6 0,4-9 233,8 3 1,5-2 411,12-2 0,7-7-259,13-6 1,10-6-289,11-10 0,-30 13 0,1-1-401,4-3 0,0-1 0,3-2 0,0 0-125,7-3 1,1-2-1,6-2 1,1-2-65,-13 9 1,1 0 0,0-1 0,-1 1 0,0 0 0,0 0-400,2-1 1,0 1 0,0 0 757,2 3 0,0 1 0,0-1 0,-1-3 0,-1-1 0,1 2 0,2 2 0,2 1 0</inkml:trace>
  <inkml:trace contextRef="#ctx0" brushRef="#br0" timeOffset="52">11066 11819 8296,'-13'0'365,"5"0"-243,0 0-453,5 0 1,8-4 51,12 0 0,13-5 823,12 0 0,10-3-379,-18 4 0,2-1 0,5-2 0,2-2-305,8-3 1,2-2 0,6-2 0,3-2 268,-15 6 1,2-1 0,0 0 0,0-1 0,1 0-1,1-1-425,4-1 1,0-1-1,0 0 1,0 0-1,0 0 1,-1 0 187,1-1 1,0-1 0,1 1 0,0 1 0,1 1 0,-1-1 70,1 1 1,-1-1-1,1 0 1,0 2 0,-1 0-1,0 1-244,-3 1 1,0 1 0,-1-1-1,-2 1 1,0 0 0,0 0 280,0 1 0,-1 0 0,1 0 0,-3 0 0,0 0 0,1 1 0,0 0 0,0 0 0</inkml:trace>
  <inkml:trace contextRef="#ctx0" brushRef="#br0" timeOffset="53">14341 10765 8323,'20'-12'683,"1"-1"0,7 0-188,9-4 1,11 2-28,10-6 0,7 2-699,1-2 0,-30 8 0,1-1 401,0 2 0,0-1 1,5-3-1,0-1-114,7 1 0,2-1 0,1-3 0,2 0-385,5-1 0,2 1 0,4-4 1,1 1-26,-21 7 1,0 1-1,1 0 1,4-1 0,2-1-1,0 1-498,6-2 1,0 0 0,0 0 851,0 1 0,0 0 0,0 0 0,3-3 0,2 0 0,-1 1 0</inkml:trace>
  <inkml:trace contextRef="#ctx0" brushRef="#br0" timeOffset="54">16487 12526 8234,'-7'0'1816,"-4"0"1,9 2 366,-2 2-955,3-3 0,6 5-579,4-6 1,2 4-69,1 0 1,2 2-179,2-2 0,2-3-111,3 3 0,2 2-27,-2-2 1,3 0-386,0-4 1,0 0-188,-3 0 0,1 0-250,-6 0 1,5 0-3341,-5 0 1791,1 0-2270,-5 0 4376,1 0 0,-6 0 0,-2 0 0</inkml:trace>
  <inkml:trace contextRef="#ctx0" brushRef="#br0" timeOffset="55">16499 12762 8234,'-12'6'3550,"6"-5"-2198,6 3 1,7-3-71,10-1 1,3-4-459,9 0 1,3-5-329,5 0 1,0 2-2247,1-1 0,-1 1 475,0-1 1275,0 2 0,0 6 0,1 0 0</inkml:trace>
  <inkml:trace contextRef="#ctx0" brushRef="#br0" timeOffset="56">17988 12415 8010,'0'-24'-136,"0"4"1,0 2 1278,0 5 1,1 2-492,3 3 1,-1 3 991,5 5-1115,1 0 1,3 6-124,0 7 1,1 9-180,-1 7 1,-1 9 16,-2 0 1,0 7-106,-5 1 0,0-2-134,-4 1 0,0-4-310,0 5 0,-1-2 266,-3 2 0,-7-8-581,-6-5 1,-6-7 298,-2-1 1,-5-1-335,-7-8 0,-1-5 256,1-7 1,-4-9 116,-1-8 1,-2-5 127,7-6 1,3-1 72,9 0 0,7 6 346,6 2 0,0-1-152,8 2 0,7 1 322,10 6 0,4-2-168,8 3 0,6 1 222,2-1 0,2 5 63,3-1 1,-1 3 251,0 1 1,0 1-299,1 3 0,-3 4 47,-2 9 1,2-2-595,-6 6 1,0-1 87,-4 5 0,-5 0-1426,1 0 1,-4 0 833,3-1 0,0 0 545,0-3 0,4-4 0,-5-4 0</inkml:trace>
  <inkml:trace contextRef="#ctx0" brushRef="#br0" timeOffset="57">19042 12316 8017,'0'-18'2362,"6"4"-1589,1-4 0,5 11-269,0 3 0,-1 9 279,-2 8 1,2 12-119,-3 12 0,2 12 119,-2 13 1,-1 6-754,-5-31 1,0 0 0,-1 0-1,-1-1 83,2 0 0,1-1 1,-1 1-1,1-1-404,1 31 1,0-2 172,-4-10 1,4-8-787,1-12 1,-1-6-562,-4-7 507,0-3 0,0-17-822,0-5 0,0-12 198,0-9 1581,-6-5 0,-1-13 0,-5-1 0</inkml:trace>
  <inkml:trace contextRef="#ctx0" brushRef="#br0" timeOffset="58">19092 12216 8017,'8'0'1387,"0"0"1,1 0-387,3 0 1,6 4-447,3 1 1,2 4-293,2-1 0,-2 5-325,-2 3 0,1 0 122,-5 4 0,-6 1-27,-7 4 0,-4 0 92,-4-1 0,-9 1-526,-7 0 1,-4 0 203,-1 0 1,1-5-424,-1 1 1,0-6 206,0 2 0,6-9-431,2-4 0,8 2-841,0-2-31,7 0 1716,-4-4 0,6 0 0,0 0 0</inkml:trace>
  <inkml:trace contextRef="#ctx0" brushRef="#br0" timeOffset="59">19861 12278 8016,'-6'-8'1303,"-2"0"1,1 5 188,-1-1-563,0 3 1,-9 7-350,1 7 0,-1 2-144,5 10 0,-5-2-161,1 10 1,-1 0 251,5 5 0,-1-1-137,1 0 0,5-4-162,3 0 0,3-5 29,1 1 0,5-3-29,3-1 0,5-5 0,3 1 1,-1-2 27,6 2 1,0-3-29,4-6 0,-5-1 115,1-2-343,0 2 0,-2-10 0,-1 4 0</inkml:trace>
  <inkml:trace contextRef="#ctx0" brushRef="#br0" timeOffset="60">20692 12303 8016,'-12'-12'0,"-5"-3"114,1 2 1,-5-2 170,4 7 1,-3 2 566,3 2-476,-5 3 1,3 1 98,-6 0 0,4 5-191,1 3 1,9 4-68,-2 0 0,5 2 25,0 2 1,2-1-184,6 6 1,2-6 126,2 2 0,3 1-208,5-2 1,2 5-77,2-5 1,4 5-110,4-4 1,3 3-37,2-3 0,-3 1 125,3-2 0,-4-2 23,-5 3 0,2-4 59,-5 0 1,-1 1 213,-3 2 1,-6-2-144,-3 2 0,-3 0 354,-1 0 0,-7-2-54,-5 2 1,-6-2 78,-7-1 0,0-5-347,1 0 1,3-4 110,0 5 1,1-7-852,-5 2 1,5-2 110,4-2-265,2 0 1,3-2 73,3-2 753,2-3 0,6-5 0,0 0 0</inkml:trace>
  <inkml:trace contextRef="#ctx0" brushRef="#br0" timeOffset="61">21077 12142 8016,'0'-13'0,"0"1"1736,0 0-583,5 5-38,2 1 1,4 19-512,-3 7 0,2 15 470,-6 10 0,0 15-377,-4 6 1,0 3-579,0-32 1,0 0 0,0 33 12,0-32 0,0-1 0,0 30 110,0-9 0,0-4-626,0-9 0,4-7 214,1-10-869,4-7 1,-2-8 502,6-9 0,-5-3-3278,0-1 3814,-5-11 0,8-3 0,-4-11 0</inkml:trace>
  <inkml:trace contextRef="#ctx0" brushRef="#br0" timeOffset="62">21461 12502 8016,'-12'0'1390,"1"1"-698,3 3-157,2-3 43,6 5 0,10-5-157,2 3 0,9-2-110,-1 2 1,8-3-87,1-1 1,5-1-29,0-3 0,-4 1-724,-1-5 0,1 5 443,-1-1 1,-1-2-1137,-8 2 1,2 0 607,-5 4 0,-5 0-1354,-3 0 1966,-7 0 0,4 0 0,-6 0 0</inkml:trace>
  <inkml:trace contextRef="#ctx0" brushRef="#br0" timeOffset="63">21697 12353 8016,'-7'0'0,"-4"0"1441,3 0-891,-3 0 0,4 1 572,3 3 0,-2 3-518,2 6 0,0-1-148,4 0 1,1 5-152,3-1 0,-1 6-820,6-1 1,-3 1 401,3-1 1,2 2-1170,-3-2 0,-1-2 187,1 2 1,-1-2-1549,1 2 2643,3-3 0,-4 0 0,6 1 0</inkml:trace>
  <inkml:trace contextRef="#ctx0" brushRef="#br0" timeOffset="64">22342 12340 8016,'0'-12'-837,"0"0"1,-5 3 2963,-4 1 1,1 5-995,-4-1 1,1 4-268,-10 4 0,0 5-560,-4 7 1,1 3-393,-1 6 0,0 1-46,0 3 1,2 2 164,2 2 0,5-2 21,7-2 0,4-3 145,5 3 0,3-2-487,5-3 0,6-4 73,10-4 0,1-2-124,0-2 0,4-1-263,0-2 0,1-4-374,-1-5 0,-3 0-562,3 0 0,-3-5 276,-1-4 1262,0-2 0,0-7 0,0-1 0</inkml:trace>
  <inkml:trace contextRef="#ctx0" brushRef="#br0" timeOffset="65">22541 12167 8016,'-13'-13'1081,"1"1"-255,5 5-156,1-4 0,8 11-40,2 0 0,7 4 163,5 4 1,6 8 44,-1-4 0,3 4-351,0 1 1,1 1 172,0 3 1,1 3-235,3 1 0,-7 4-876,3 4 0,-8 7 371,-1-3 0,-8 9-539,-3-1 1,-5 4-293,-5 0 0,-3-1-3143,-8-2 4053,-9 2 0,-7-4 0,-5 6 0</inkml:trace>
  <inkml:trace contextRef="#ctx0" brushRef="#br0" timeOffset="66">23483 12179 12818,'6'13'1475,"-3"10"-716,5 6 1,0 18-294,5 11 1,-1 11-700,-5-29 1,-2 2 0,0 1 0,-1 0 345,0 2 0,0 1 1,-2-4-1,-1 0-94,1-7 0,0 0 1,1 31 290,1-8 0,-3-6-1132,3-10 1,-2-12-86,-2-14 0,-2-7-1040,-2-5 1,1-10-889,-5-6 2835,0-6 0,-10-18 0,-1-2 0</inkml:trace>
  <inkml:trace contextRef="#ctx0" brushRef="#br0" timeOffset="67">23459 12167 8488,'13'-7'770,"4"3"1,2 2-89,6 2 1,5 0 141,3 0 1,3 7-685,1 6 1,-1-1 43,-3 5 1,-4 0-593,-8 0 1,-4 5 322,-9-1 1,-4 8-591,-8 4 0,-13-3 415,-8-1 1,-8 1-276,0-1 0,-4 0 76,-4-4 0,8-6-50,0-2 0,6-5-1045,7-4 1554,2-2 0,5-6 0,1 0 0</inkml:trace>
  <inkml:trace contextRef="#ctx0" brushRef="#br0" timeOffset="68">24364 12167 7997,'-18'0'-92,"4"0"92,-2 0 0,2 0 835,2 0 0,3 4-277,1 0 1,0 4 360,-4-4 0,-1 7-310,1 2 0,-1 1-61,1 6 1,-2 6 16,-2 8 1,2 1-175,-3 3 1,8 4-187,0 4 1,7 2 48,-3 2 1,5 2-63,5-2 0,3-8 34,8-9 1,8-6-754,5-3 0,5 0 366,-1-8 1,3-3-3565,1-5 3725,1-5 0,-1 2 0,0-5 0</inkml:trace>
  <inkml:trace contextRef="#ctx0" brushRef="#br0" timeOffset="69">24674 12539 7997,'-7'0'-211,"-4"0"474,3 0 0,1 0 1174,-1 0-788,5 0-87,-2 0-266,5 0 0,5 0 587,3 0-563,9 0 1,2 0-530,6 0 0,4-4 207,0 0 0,4-1-1208,-4 5 1,4-1 716,-4-3 0,4 2 493,-4-2 0,6-3 0,-4 1 0</inkml:trace>
  <inkml:trace contextRef="#ctx0" brushRef="#br0" timeOffset="70">25344 12365 7997,'-12'0'0,"4"-4"0,-1 0 0,5-4 0,-4 3 0,5 1 0,-2 4 0,5 2 0,0 2 0,0 0 0,0 8 0,5-2 0,3 7 0,-1 2 0,2 2 0,-1 2 1653,4 2 1,1-2-732,-1-2 1,-1 2-838,-3-2 0,3-3 12,-2-2 0,-3-2-528,3-1 0,-1-2 62,4-3-328,1-3 0,-1-7 147,1-7 1,-1 1-29,0-8 0,1-2 212,-1 1 1,-1-4 26,-2 5 1,2-1 542,-3 5-276,-3 0 979,6-1-711,-9 6 1,5 2 520,-3 5 1,-3 1-169,3 3 0,-2 3-28,-2 6 0,1-1-119,3 0 0,-1 1 185,5-1-272,1 1 1,4-5-76,4 0 1,-3-5 137,2 1 0,-2-4-152,-2-4 0,5 1-278,-1-5 1,2-2-378,-1-6 1,-5 1-506,1-6 1,-2 4-934,-7-3 0,4 3-95,-4-4 1962,0 6 0,-9-8 0,-2 4 0</inkml:trace>
  <inkml:trace contextRef="#ctx0" brushRef="#br0" timeOffset="71">26312 11894 7997,'0'-13'910,"0"1"0,0 4-281,0 0 439,0 5 1,1 12 452,3 12-1018,-2 11 0,5 5 895,-3 8 1,1 9-688,3 4 1,4 3-504,-4 1 0,3 5 2,-5-32 1,0 1 0,0 1 0,1 1-268,-1 0 0,0-1 1,0 0-1,0 0 79,7 25 1,-2-3-976,-3-9 1,2-7-241,-6-6 0,0-7-3109,-4-9 2594,-5-3 0,2-7 1708,-5-3 0,-1-15 0</inkml:trace>
  <inkml:trace contextRef="#ctx0" brushRef="#br0" timeOffset="72">27354 12229 7997,'-8'-13'0,"-1"1"460,1 0 0,-4-1 21,-1 1 1,-3 1 25,-1 2 1,-9-2-343,1 3 0,-4 3 61,0 0 0,2 4 30,-6 1 1,5 1-32,-1 4 1,8 1-216,5 7 1,2-1 157,2 1 1,5-1-156,3 1 0,2 3-3,2 1 1,3 3-120,5-3 0,2 5-215,11-1 1,-1 2 181,5 2 1,5-2-250,4-2 0,1 6 133,3-2 0,-5-1 41,0-4 0,-6 5 235,2 4 0,-5 0 413,-8-4 0,-5 0-186,-11-1 0,-7 1-9,-5 0 1,-7-2 64,-10-2 0,1-4-33,-5-9 1,1 2-650,-1-6 0,3 0 261,5-4 0,7-6-1028,6-2 1,1 1 92,7-1 1055,0 0 0,9-5 0,2 1 0</inkml:trace>
  <inkml:trace contextRef="#ctx0" brushRef="#br0" timeOffset="73">27627 12849 7997,'7'0'2702,"-2"0"-2515,-5 0-1681,0 5 1494,6-3 0,-5 9 0,5-4 0</inkml:trace>
  <inkml:trace contextRef="#ctx0" brushRef="#br0" timeOffset="74">27701 12737 8189,'0'-7'707,"0"2"0,0 6-467,0 3 1,0 5-1,0 7 1,-1-1-15,-3 6 1,1 0 13,-5 3 1,1 1-1,-2 0 1,-2 0 98,3 0-339,-3-1 0,-1 1 0,-1 0 0</inkml:trace>
  <inkml:trace contextRef="#ctx0" brushRef="#br0" timeOffset="75">28111 12551 7997,'0'-12'-703,"0"-1"0,0 5 2874,0 0-1436,0 0 1,5 1-170,3 3 0,3 2-230,2 2 0,6 0 33,6 0 0,1 0-688,7 0 0,0 4 259,4 0 0,1 5-1119,-1-5 0,-5 1 719,-3-1 0,-7-2 460,-2 2 0,-5-3 0,3-1 0</inkml:trace>
  <inkml:trace contextRef="#ctx0" brushRef="#br0" timeOffset="76">28321 12328 7997,'-11'1'670,"3"3"1,3 5-195,5 7 1,0-1 273,0 6 0,0 4-280,0 4 1,0 5-852,0-1 1,0 2-231,0-2 0,4 1-538,0-5 1,6 0 1148,-2-4 0,3-6 0,1-1 0</inkml:trace>
  <inkml:trace contextRef="#ctx0" brushRef="#br0" timeOffset="77">28731 12564 7997,'-6'12'0,"5"5"153,-3-1 1,2 5 293,2-5 0,0 5-147,0-5 1,0 1-28,0-5 0,0-3-137,0-1 33,6-5 0,-5 1-262,3-8 1,2-3 117,-2-6 1,0-3-362,-4-1 0,0-6 181,0-2 0,0-1-33,0-7 0,0 4 176,0-4 0,4 5 138,1-1 0,0 3 205,-1 1 0,-1 6-89,5 3 0,0 2-8,5 1 0,-1 2-87,1 3 1,3 3-123,1 5 0,5 1-211,-2 3 1,4 3-385,1 5 0,-5 1 354,1-1 216,0 1 0,4-1 0,-1 0 0</inkml:trace>
  <inkml:trace contextRef="#ctx0" brushRef="#br0" timeOffset="78">29488 11906 8160,'0'7'471,"5"4"166,3-3 0,3 9 14,2 4 1,1 8 245,2 4 0,2 9-1,3 8 0,2 0-642,-2 3 0,-3 2-97,-2-1 0,-3 4 27,-5-4 1,-3-5-1016,-5-3 1,-11-6 345,-5 1 0,-8-4-166,-4-4 0,-6 2 651,-7-6 0,-14 5 0,23-18 0,1 0 0</inkml:trace>
  <inkml:trace contextRef="#ctx0" brushRef="#br0" timeOffset="79">17678 13295 8168,'-18'0'59,"4"0"653,-3 0 0,4 0 297,0 0 372,6 0-936,2 0 0,8 0-36,5 0 1,7-1-113,14-3 0,3 1-217,5-5 0,4 4 95,1-5 0,4 7 87,0-3 0,2 0-180,2 1 1,-1 0 103,1 4 0,-2 0-852,-2 0 0,1 1 343,-6 3 0,-5-2-923,-7 2 0,-9 1-156,-3-1-944,-9 1 2346,-8 0 0,-18-4 0,-8 5 0</inkml:trace>
  <inkml:trace contextRef="#ctx0" brushRef="#br0" timeOffset="80">17678 13444 8109,'-16'-8'2128,"4"0"-1331,8 5 0,4-7-63,8 6 0,10-4-308,7 4 1,5-5 98,7 5 1,6-5-157,3 0 1,3 0-466,5 0 0,3 0-50,5 5 0,4 0 146,0 4 0,0-6 0,-4-1 0</inkml:trace>
  <inkml:trace contextRef="#ctx0" brushRef="#br0" timeOffset="81">18782 12092 8466,'12'-20'-4,"1"-1"1,4 0-15,4-4 1,4 5 209,4-1 0,3 5 77,5-5 0,10-1-17,2-7 0,12 1-548,-29 12 1,2-1-1,6 1 1,3-1 435,8-1 0,1-1 0,4-4 0,1-1-53,6 0 1,2-1-1,-18 5 1,0 0-1,1 0-327,3 0 0,0-1 0,0 0 0,5-1 0,1 0 1,0 0 245,2-1 0,0-1 0,1 1 0,3-1 0,0 0 1,1 2-163,-1 0 0,0 2 0,1 0 0,2-1 0,1 2 0,-1 1 106,-3 2 1,0 1-1,1 0 1,0 0 0,0 1-1,1-1 27,1 1 0,0 0 0,0 1 1,0 0-1,0 1 0,1 0 36,0-1 1,1 0-1,-1 1 1,-1 1-1,0 1 1,-2 0-104,-3 1 1,0 1-1,-1 0 1,2 0-1,-1 0 1,1 0 21,-1 1 1,-1 1 0,1-1 0,-2-1 0,0 1 0,-1 0 69,-1 1 1,0 0 0,-1 1 0,-2 0 0,-1 0 0,0 0-286,-4 2 0,-1 1 1,-1-1-1,23-3 1,-2 1 250,-1 0 0,-1 1 1,-4 1-1,0 0-453,-2-2 1,-1 1-1,-5 3 1,-3 0 193,-7-1 1,-1-1 290,1 0 0,-1 0 0,-5 3 0,0 0 0,1-4 0,0-1 0,-1 0 0,0-1 0</inkml:trace>
  <inkml:trace contextRef="#ctx0" brushRef="#br0" timeOffset="82">23831 10592 8191,'8'0'390,"0"0"1,1 0-35,3 0 1,6 0 94,3 0 0,3 1-66,5 3 0,-3-1-286,3 5 1,-2-4 10,-3 5 1,-4-3-244,-4 3 1,-3 2-564,-5-3 1,-5 3 400,-12 1 0,-6 6-569,-14 3 1,-7 4 863,-5 4 0,-6-3 0,3 4 0</inkml:trace>
  <inkml:trace contextRef="#ctx0" brushRef="#br0" timeOffset="83">24848 10778 8247,'-6'-13'1321,"5"5"-1017,-3 0 163,3 5-241,1-3 1,0 8 95,0 2 901,0 3-731,0 5 1,0 6 249,0 3-212,0 2-171,0 8 1,0-5-219,0 3-71,5-3 1,-4-3-203,4-2 1,-4 1 199,-1-5 0,0-5-851,0-4 679,0-5 1,0-9-539,0-10 0,0-12 267,0-5 0,4-4-25,0-4 0,6 2 94,-2-2 1,3 4 130,2 4 1,-1 2 396,0 6 1,1 5-179,-1-1 0,1 11 910,-1 2-744,6 5 0,-4 10 242,2 6 0,-2 0-118,-2 8 1,-5 0-276,-3 4 0,-1 1-34,1 3 1,-2-4-237,2-1 1,-3 1-888,-1-4 1,4-3 536,1-2 0,0-2-861,-1-2 0,-1-5 55,5-3 1367,0-2 0,5-8 0,-1-1 0</inkml:trace>
  <inkml:trace contextRef="#ctx0" brushRef="#br0" timeOffset="84">25307 10765 8247,'-12'0'0,"3"4"299,1 1 0,5 4-130,-1-1 1,-1-1 1042,0 2 1,1-1-517,4 4 1,0 1-308,0-1 0,6-1-298,2-3 1,3 2 96,2-6 0,0 0-264,4-4 0,-3-1 162,2-3 0,2-3 165,-1-6 1,-1-3-57,-3-1 1,-5-1-874,0 2 1,-5-2-19,1-3 1,-3 3 63,-1 6 1,-5 0 108,-3-1 0,-9 6 175,-4 3 0,2 3-21,-2 1 0,1 0 67,-5 0 0,6 4-394,2 0 0,3 6 322,2-2 1,5 3 373,3 1 0,3-5 0,12 4 0,2-4 0</inkml:trace>
  <inkml:trace contextRef="#ctx0" brushRef="#br0" timeOffset="85">25493 10802 8247,'12'7'-221,"1"-3"1,3 2 88,1-2 0,-1 2 1087,-3-2 0,-1-1 429,1 5-178,-1-5-973,1 8 1,-5-10 268,0 3-219,-5-3-16,2-1 0,-5-5-16,0-3 1,-4-3-34,0-2 0,0-3-276,4-1 0,-4-3-66,0 3 1,0-1-37,4 2 0,1 2-214,3-3 1,-1 3 189,5 2 0,0 0-723,5-1 1,0 2 433,4 3 1,-3-2-380,2 6 1,2 0-30,-1 4 881,-1 0 0,2 0 0,2 0 0</inkml:trace>
  <inkml:trace contextRef="#ctx0" brushRef="#br0" timeOffset="86">25964 10753 8302,'-5'7'1327,"4"4"0,-5-4-713,6 5 1,-1 5-156,-3-1 0,2 2-208,-2-1 1,3-4-244,1 4 1,0-3 165,0-2-558,0 0 432,0-5 1,0-3-595,0-8 0,4-8 177,0-9 0,1-2 21,0-2 0,0 0 145,3 0 0,3 1 80,-2-1 1,-2 4 163,1 0 1,-1 6-152,1-1 1,3 6 265,-3 2 1,-1 5-52,1-1 1,-3 5 111,3 8 1,-4 0-42,4 12 0,-4 0-144,5 3 1,-5 1-131,4 0 1,-5-2 144,1-2 1,-1 1-167,1-5 1,-3-1 155,3-3-421,-2-6 243,3-2 0,2-12 41,6-5 1,-1-6 49,0-7 0,2 0 4,3 0 1,-4 5 130,4-1 1,-3 6-84,-2-2 1,1 8 132,-1 0 1,0 7-79,1-2 1,-5 4 465,0 4 1,-4 3-219,5 5 0,-7 2-313,3 2 1,-3-2-453,3 3 0,-3 1-684,7-2 1,-5 1 1143,4-5 0,0 0 0,5 1 0</inkml:trace>
  <inkml:trace contextRef="#ctx0" brushRef="#br0" timeOffset="87">26547 10753 8247,'-5'-13'206,"-3"1"0,2 4-33,2-1 149,-3 7 5,0-4-18,-5 6 1,1 10-210,3 2 0,1 3-134,3-2 0,2 3 146,-2 1 0,3 4 22,1-5 1,0 1-247,0-5 1,5 0 78,3 1 0,-1-6-271,2-3 0,-1-3 7,4-1 0,5-2 25,-1-7 1,5 0-29,-4-12 1,5 4-37,-2-3 0,0 3 446,0-3 1,-6 4-135,-2 0 1,1 6 1178,-5 2-907,-2 5 0,-1-1 435,-5 8 0,0 0-222,0 9 0,0-4-250,0 8 0,-4 1-36,0-2 0,0 1-259,4-5 0,0 1-978,0-1 1,0 0 596,0 1 1,0-5 464,0 0 0,5-5 0,2 3 0</inkml:trace>
  <inkml:trace contextRef="#ctx0" brushRef="#br0" timeOffset="88">26944 10356 8247,'-6'-6'2420,"0"5"0,7 1-1744,4 8 0,-3 9 486,7 4 0,-7 5-591,2 7 0,2 0-289,-2 8 1,0 5-1186,-4 3 1,0 1 642,0 4 1,-4-5 92,0-3 0,0-1 152,4-8 1,0-2-4298,0-10 2148,0-6 2164,5-7 0,2-12 0,6-7 0</inkml:trace>
  <inkml:trace contextRef="#ctx0" brushRef="#br0" timeOffset="89">27143 10666 11719,'0'17'1925,"0"-1"0,0 1-2134,0-5 1,0 2 239,0 2 0,0-2-358,0 3 1,0-4-1409,0 0-1658,0-1 3393,0 1 0,5-6 0,2-2 0</inkml:trace>
  <inkml:trace contextRef="#ctx0" brushRef="#br0" timeOffset="90">27143 10517 8247,'-6'-12'-10,"5"-1"0,-4 5-1498,5 0 826,0 5 682,5-2 0,2 5 0,5 0 0</inkml:trace>
  <inkml:trace contextRef="#ctx0" brushRef="#br0" timeOffset="91">27354 10616 8247,'5'-6'0,"-2"-1"-67,5 2 1,1 4 140,3-3 0,0 3 960,1 1 1,-1 0-263,1 0 0,3 0-104,1 0 1,-1 0-229,-3 0-173,-1 5 1,-4 2-210,1 5 1,-7-3 123,3-1 0,-11 0-463,-6 5 0,-1-1 274,-3 0 1,1 1-349,-2-1 0,3 1 124,-2-1 1,2 2 30,1 2 0,1-2 151,0 3 1,5-8 162,3 0 0,2-1-88,2 4 0,0-3-13,0-1 0,10-5-729,2 1 0,9-3 328,0-1 0,8-5-905,4-4 1,3-2 1292,1-1 0,0-1 0,0 1 0</inkml:trace>
  <inkml:trace contextRef="#ctx0" brushRef="#br0" timeOffset="92">27949 10654 8247,'-7'-13'-1447,"-2"1"1104,5-1 1348,-6 1-195,9 0-201,-10-1-133,4 1-215,0 5 1,-4 1 9,2 6 1,-2 0 125,-1 0 1,0 2 234,-1 2-329,1 3 0,-1 7 116,1 2 1,1-1-96,3 6 0,-3 0-110,2 3 1,4-3 17,1 0 1,2-6-260,2 1 0,0-2 86,0-1 0,0-1-131,0 0 0,6-5-270,2-3 1,7-2-401,2-2 0,5-6-79,-1-2 0,2-4 104,2-5 1,0-1 275,-1-2 0,-3 0 158,0 4 1,-6 2 301,2-3 0,-5 4-84,-4 0 1,2 5 1043,-6 0-642,0 5 1,-5-3 137,-3 6 1,1 2 38,-5 2 0,-1 3 435,-3 5 0,1 1-424,3-1 0,-2 5-166,6-1 0,-4 1-738,3-5 0,1-4 298,4 1 1,0-1-1253,0 4 0,6-3 293,2-1 1,3-5 1039,2 1 0,4-3 0,3-1 0</inkml:trace>
  <inkml:trace contextRef="#ctx0" brushRef="#br0" timeOffset="93">28098 10592 8110,'8'-7'647,"1"3"0,-1-2-282,4 2 1,1 0-63,-1 4 0,5-4-57,-1 0 1,8-1-228,1 5 0,1 0 76,7 0 1,-6-1-536,2-3 1,-3 3-30,-1-4 0,-1 4-307,-4 1 1,-6 0 298,-6 0 477,-5 0 0,3-6 0,-6 0 0</inkml:trace>
  <inkml:trace contextRef="#ctx0" brushRef="#br0" timeOffset="94">28284 10418 8053,'-7'-6'-465,"-2"4"1349,5-7 0,-2 7-268,2-2 0,3 8 17,-4 4 0,4 4-203,1 5 1,0 4 460,0 7 0,0 0-239,0 5 0,0 0-43,0 4 0,0 3-469,0-2 1,4 2-464,0-7 0,5-3-842,-5-1 1,4-8 793,-4-5 1,6-4-1596,-2-3 1,7-4 1965,2-5 0,10-11 0,-1-3 0</inkml:trace>
  <inkml:trace contextRef="#ctx0" brushRef="#br0" timeOffset="95">28557 10641 8046,'-12'0'-1,"3"-4"948,1 0 0,4 0-368,-4 4 1,5 1 18,-1 3 0,-2-1-66,2 5 0,0-4 537,4 5-936,0-1 0,0 4-323,0 1 0,0-1-754,0 1 1,0-1 664,0 0 0,0-3 279,0-1 0,0 0 0,0 5 0</inkml:trace>
  <inkml:trace contextRef="#ctx0" brushRef="#br0" timeOffset="96">28632 10393 8032,'0'-18'153,"0"4"-153,0-2 0,0 6 0,0 2 147,5 5 1,-2-6-115,5 4 0,-5 3-605,1 6 1,-3-1 571,-1 5 0,6 6 0,1 5 0</inkml:trace>
  <inkml:trace contextRef="#ctx0" brushRef="#br0" timeOffset="97">28669 10592 8032,'0'23'-214,"0"-2"1,0-3 1030,0-6 0,0 0-251,0 1 1,1 1 103,3 2 0,-1-6 50,5 2-476,1-2 1,3 1-150,0-3 0,1-2-203,-1-6 1,2-6-15,3-2 0,-8-3 164,4-2 0,-5-3-316,0-1 0,-2-1 71,-6 2 1,0-2-232,0-3 0,-6 3 95,-2 6 0,1 0-52,-1-1 0,-1 2-230,-3 3 0,0 1 232,-1 3 1,5 3-71,0-4 1,-1 4-4,-3 1 462,0 0 0,-1 0 0,1 0 0</inkml:trace>
  <inkml:trace contextRef="#ctx0" brushRef="#br0" timeOffset="98">28880 10666 8032,'0'12'267,"0"1"0,1-5 464,3 0 0,-2 1 142,2 3 0,-3-4-348,-1 1 1,4-5 127,0 4-194,1-5-594,-5 8 295,0-10 70,0 5 0,0-8-123,0-2-571,0 3 343,0-10 1,0 4 22,0-6 1,1 4-38,3-4 0,3 6-28,5-9 1,5 5 101,-1-6 1,2 4 62,-1 0 0,-3 1-7,2-1 0,-1 1-1,2 0 0,-3 5 6,2 3 0,-6-2-974,-2 2 1,0 1 2270,5 7 0,-1 3 17,1 6 0,-1 3-664,0 1 1,1 5-772,-1-2 0,1 0 159,-1 0 0,0 1-772,1 4 0,-1-6 209,1-2 1,-5-5 524,0-4 0,0 3 0,5-4 0</inkml:trace>
  <inkml:trace contextRef="#ctx0" brushRef="#br0" timeOffset="99">19079 13370 13228,'9'0'474,"-1"0"1,2 0-136,6 0 0,5-4-36,8-1 1,9 0 77,12 1 1,8 2-259,-24 0 1,2 0 0,2 1 0,1 0-474,6-2 1,1 1 0,7 2-1,1-1 476,5-1 0,1 0 0,5 0 0,1 1-340,-18 0 0,1-1 1,-1 1-1,1 0 0,-1 1 1,1 0 255,3-2 0,1 1 0,-1-1 0,1 2 0,-1-1 0,0 1-17,2 0 0,0 0 0,0 0 0,3 0 0,1-1 0,-1 1-3,0-2 0,-1 1 0,1 0 1,0 0-1,1 1 0,-1-1-46,-4 0 0,-1-1 0,0 1 0,3 0 1,1 0-1,0 0 124,1 0 0,1-1 0,0 1 0,3 1 0,0-1 0,1 1-52,1-1 1,0-1-1,1 1 1,0-1-1,1 0 1,-1 0-235,1 1 0,-1-1 0,1 1 0,2 0 1,0-1-1,1 1 279,-15 1 1,0 0-1,1 0 1,1 0-1,0 0 1,1 0 0,0 1-1,0-1-269,0 1 1,-1 0-1,1 0 1,0 0 0,1 1-1,1-1 1,-1 1 0,0 0 206,-3 1 0,0 0 0,-1 1 0,1-1 1,2 0-1,1 0 0,-1 0 0,1 0-46,1 0 1,-1 0 0,1 0 0,1 1 0,0-1 0,2 0 0,-1 0 0,0 0 0,-3 0 0,-1 1 0,0-1 0,1 1-25,-1 0 1,-1 0 0,1 0 0,0 0 42,-1 0 0,0-1 0,1 0 0,-2 1 0,0 0 0,-1 1 0,0 0 0,0-1-16,0-1 0,1 0 0,0 0 1,0 0-1,16 1 0,-1 1 0,0-1-71,-3 0 0,0 0 0,0 0 0,1 0 0,0 0 0,-1 1 160,-3-1 0,-2 0 1,1 0-1,1-1 1,0-1-1,0 0-69,-1-1 1,0 1 0,0-1 0,1 1 0,-1 0 0,1-1-4,-2 1 0,-1-1 1,1 1-1,-1-1 0,1 1 1,-2 0-12,-3 0 0,-1-1 0,0 0 0,-1 0 0,-1-1 0,1 1 34,-1 0 0,-1 0 0,0 1 0,-2 0 0,-1-1 0,-1 1-46,23 0 0,-1 0 0,-6 1 0,-3 0-94,-6-1 1,-2 0-1,-1-1 1,1-1 364,-1 2 1,-1 1 0,-3-2 0,-2 0-299,-8 1 0,-2 0 0,35 0 701,-18 2 1,1-3-769,-4-1 0,-8 0 737,-4 0 0,-8 0-1018,-9 0 0,-3 0 501,-6 0 1,0 0-801,1 0 0,-6 2-28,-3 2 1,1 3 615,-1 5 1,1 1-1,-5-1 1</inkml:trace>
  <inkml:trace contextRef="#ctx0" brushRef="#br0" timeOffset="100">9341 13407 12858,'7'-6'-804,"-1"4"665,-6-7 1,1 7 114,3-2 7,-2-3 0,4 5 554,-1-2-417,-4 3 0,10 2-54,-3 3 1,-1 2-188,1 2 1,1 3-61,3-3 0,6-1 293,3 1 0,-1-1-75,5 2 1,-1 0 22,9-5 0,1 1-306,7-5 1,-1 0 198,6 0 1,-1-2-175,5-2 0,4-3 216,0-5 1,-2-1 167,-7 1 1,2 0 88,-5-1 1,0 1-187,0-1 0,-4 6 251,4 3 1,-5 3-108,-4 1 1,3 0-127,-3 0 1,-3 1 8,-1 3 1,-3 3-106,-1 6 0,0-1-273,0 1 1,0-1 143,-1 0 0,-3 1-211,0-1 1,-1-4 184,5 1 0,0-5-4,0 4 0,4-5 175,0 1 0,9-4 84,0-4 1,7-3 111,1-5 0,7-1-253,5 1 0,6-2 171,-30 6 1,2-1 0,-1 2 0,2 1-217,4-3 1,0 1-1,0 1 1,1 0 121,1 1 1,1 0-1,-1 0 1,1 0 44,-1-1 1,0 1 0,-2 2-1,0 1-35,-2 1 1,0 0-1,-1 1 1,0 1 6,-1 0 0,1 0 0,-2 0 0,1 0-60,33 0 0,-2 0 185,-6 0 1,5 0-163,3 0 0,-31 0 0,0 1 12,0 1 1,0 0 0,1-1 0,-1 0-170,-2 1 1,0 0 0,3-1 0,1 0 106,2 2 1,1-1 0,3-2-1,1 1 88,2 1 1,0 0-1,-4-1 1,0 0-130,-4-1 0,-1 0 0,0 0 0,2 0 40,2 0 0,1 0 0,2 0 1,0 0 22,2 0 0,-1 0 0,3 0 0,0 0-160,-3 0 1,1 0 0,5 0-1,0 0 208,5 0 1,0 0-1,6 0 1,2 0 26,2 0 1,1 0 0,-21 0-1,1 0 1,1 0-260,1 0 0,0 0 0,2 0 0,3 0 0,2 0 0,0 0 237,2-1 1,2 1-1,0 1 1,3 0-1,2 0 1,-1 1-15,1-1 1,0 0 0,0 1-1,0-1 1,1 1 0,-1-1-81,-1-1 0,-1 0 1,0 0-1,1 0 0,-1 0 1,1 0-513,-1 0 1,1 0 0,0 0 576,1-1 0,1-2 0,-1 1 0,-3 1 0,-1-1 0,1 0 0</inkml:trace>
  <inkml:trace contextRef="#ctx0" brushRef="#br0" timeOffset="101">19129 13457 23733,'-19'-2'-623,"2"-2"0,3 1-143,2-5-765,0 5 1449,5-2-829,1 5 1128,6 0 1,6 0-55,2 0 1,9 0 1439,3 0 1,5-2-462,4-2 1,4 3-712,8-3 1,4 2 301,4 2 1,5 0-718,0 0 1,6 0 620,2 0-1,7-1-840,-30-1 0,1 0 1,1 1-1,1-1 299,3-2 0,1 0 0,1 2 1,1 0 24,3-2 0,1-1 0,1 1 1,0 0-11,3-2 0,0 0 0,2-1 0,1 0-296,1-1 0,0-1 0,2 2 1,1 1 325,3-2 1,1-1 0,-4 0 0,0 0-325,3 1 0,1 0 1,-1-1-1,0 1 261,0 2 0,0 0 0,3-1 0,0 1 35,-21 2 1,1 0 0,-1 0 0,20 0 0,0 0-100,-20 1 1,1 0 0,-1 0 0,-1 1 0,0 0 0,0-1 19,1 1 1,0-1 0,0 0-1,3 0 1,0-1 0,0 2 4,0 0 0,0 1 0,0-1 0,0 0 0,0-1 0,0 0-8,0 2 0,0 0 0,0-1 0,2-1 0,-1 0 1,1 1-168,0 0 0,1 1 0,0 0 0,0-2 1,1 0-1,0 0 132,3 2 0,0 0 1,0-1-1,-3 0 1,-1-1-1,1 0-107,0 1 1,0 1 0,0 0-1,1-2 1,0 0 0,0 1 115,-1 0 0,0 1 1,1-1-1,1 1 0,0-1 1,1 1-4,1 1 0,1 0 1,-1 0-1,-2 0 0,0 0 1,0-1-16,0 0 1,1-1 0,0 1 0,0 0 0,-1 1 0,1-1-13,1 0 0,0 0 0,0-1 0,2 2 1,-1-1-1,1 1-13,3 0 0,-1 0 0,1 0 1,-3 0-1,0 1 0,0-1-51,1 1 0,0 1 0,0-1 1,-1 0-1,0 0 0,0 0 55,1 1 1,0 1 0,0 0 0,1 0 0,-1 0 0,1 0-22,0 1 1,1 0 0,-1 0 0,-2 0 0,-1 0 0,1-1-57,0 0 1,-1 0 0,1-1 0,-1 2 0,0 0-1,0-1 46,0 0 0,-1 0 0,0 0 0,0 0 0,-1 1 0,0 0 31,1 0 1,-1 0 0,-1 0 0,-4-1 0,0 0 0,0-1-72,-1 1 0,1 0 0,-1 0 0,-3-2 0,0 0 0,-1 1 78,20 2 0,0 0 0,1-2 0,-1-1 167,-4 1 1,0 0 0,-1-1 0,-2 1-83,-9 0 0,-1 0 0,4-1 0,-1 1 122,0 2 0,0 0 1,-3-3-1,0 1-42,-3-1 0,-1 2 0,-3-1 0,-1 1-103,-6-1 0,0 0 1,0 3-1,-1-1 348,0-2 0,-2 0 1,31 7-411,-11 0 0,-10-2-432,-11 1 0,-9-1 701,0 1 0,-7-1-1323,0-3 1698,-4-3-1843,-6 5 407,-1-6 1,-13 0 72,-6 0 0,-10 0-1965,-10 0 2712,-8 0 0,2 0 0,-4 0 0</inkml:trace>
  <inkml:trace contextRef="#ctx0" brushRef="#br0" timeOffset="102">20990 13208 15940,'57'0'84,"0"-1"1,-1-1-1,0 0 1,1 0 0,0-2 167,-3 0 1,0 0 0,3 0 0,2 1-750,0 1 1,2 0 0,0 1 0,0-1 532,1-2 0,0 0 0,-2 3 1,-1-1-52,-1 1 1,0-2 0,-2 1 0,1-1 44,-2 1 0,1 0 1,4-1-1,0 1-73,0 2 0,0 0 0,-2-1 0,0-2 42,-4 1 1,-1 0-1,1 0 1,0 0-14,1 2 1,2 0-1,1 0 1,1 0-15,-3 0 0,-1 0 1,4-2-1,0 0 2,-8 0 1,1 0 0,4-1 0,1 2 10,1 1 1,0 0 0,2-1 0,0 0 4,-2-1 1,-1 0 0,2 1 0,0 1 56,-1-2 0,-1 0 1,0 1-1,-1 0-50,2 1 0,0 0 1,3-2-1,0 0 65,-2 0 1,1 0 0,1 0 0,0 0-27,-3 2 1,0 0 0,1 0 0,0 0 11,3 0 1,0 0-1,2 0 1,-1 0-33,-1 0 0,0 0 1,0 0-1,-1 0-211,-3 0 0,-1 0 0,2 0 0,1 1 206,2 1 0,0 0 0,1 1 1,1 1 4,-2 2 0,0 1 0,1-3 0,1 0 21,-4 0 1,0 0-1,-1 0 1,2 0-26,1 3 0,0-1 0,-4 0 0,1-1-30,3-1 1,0 0-1,-4 1 1,0 0 54,-1-3 1,1 0 0,4 3 0,0 0-1,3-1 1,-1 0-1,-5 1 1,0 1 9,-1 0 1,0 0-1,0 1 1,1-1 12,3 0 1,0 0-1,0 0 1,0 1-70,2-1 1,0 0 0,-3 0 0,-2 0 42,-1 0 0,0 1 0,-2-1 0,0 1-19,-2 2 1,-1-1-1,0-1 1,0 0 15,-1 1 1,0 0-1,-4-1 1,-1 0-64,1 0 0,-1-1 0,-3-2 0,0 0 22,-2 0 1,-1 0 0,0-2 0,-1 0-109,0 2 0,-1 0 0,30-1 135,-3 1 1,-3-2-2,-5-2 1,-8-2-267,-5-2 1,-17 1 587,-12-5 0,-7 4-1495,-9-4 0,-3 1 1157,-5-1 0,-6-3 0,-11 4 0</inkml:trace>
  <inkml:trace contextRef="#ctx0" brushRef="#br0" timeOffset="103">4193 6821 8540,'-8'0'-159,"-1"0"1,5 0 346,-4 0 625,5 0-296,-2 0-1,5 0 218,0 0-436,5-5 1,4 3 159,7-2 0,-1 3-178,6 1 1,0 0 64,3 0 0,3 0-47,2 0 0,-2 0-64,6 0 0,0 0 70,5 0 1,0 0 0,3 0 0,2 0-60,3 0 0,2 0 53,-3 0 0,9-1 31,4-4 1,7 3-390,1-7 0,2 7 179,-2-3 0,-1 0 69,-30 3 0,0 0 0,34-2-71,1 4 1,-33-2 0,-1 0-9,-1-1 0,0 1 1,3 0-1,0 0-3,3 2 1,1 0-1,-3 0 1,0 0-27,5 0 0,-1 0 0,0 0 0,0 0-176,2 0 1,1 0-1,0 0 1,1 0 119,3 1 1,0-2-1,-1-1 1,0 0-187,-2 0 1,1 0-1,0 0 1,0 0 161,-2 2 0,-1 0 0,3 0 1,1 0 49,-2 0 0,1 0 0,-3 0 0,1 0 0,-3 0 1,1 0 0,1 0 0,0 0 22,-1 0 0,-1 0 0,3 0 0,-1 0 3,1 0 1,-1 0 0,-3 0 0,0 0 37,2 0 0,-1 0 0,0 0 1,0 0-45,2 0 0,1 0 1,0 0-1,1 0 22,3 0 0,0 0 1,-3 0-1,-1 1-12,0 1 1,-1 0 0,0-1 0,-1 0-124,-1 1 0,0 0 0,2 1 0,-1-1-42,-3 0 1,0 1 0,-2-1 0,-2 1-226,21 1 1,-8-1 321,-9 5 1,-7-5-369,-1 1 0,1-3 929,3-1 0,0 0-457,0 0 1,-1-4 169,-3 0 1,-3 0-407,-5 4 0,-5-4 54,-4 0 1,2 0-171,-1 4 0,-1 0-779,-3 0 1,-1 0-1228,0 0-774,1 0 3016,-6 0 0,-2-6 0,-5-1 0</inkml:trace>
  <inkml:trace contextRef="#ctx0" brushRef="#br0" timeOffset="104">5334 5693 8258,'-8'-25'173,"0"0"1,0 2 315,-5 2 1,1 9-14,-1 7 1,-3 4-148,-1 1 0,-10 11-260,-2 6 0,-6 12 103,-2 8 0,-6 11-386,21-20 0,-1 2 1,-2 4-1,0 1 284,-2 3 1,0 2 0,4 0 0,1 2-326,-2 3 1,2 1 0,5 0 0,1 0 282,3-1 0,2 1 0,1-3 0,2 1-56,2-2 1,3-2-1,5 31-279,10-5 0,12-14 310,9-11 0,5-3-101,8-5 1,1-10 88,11-10 0,-5-7-32,5-6 0,-4-6 50,4-7 0,-6-12-44,2-12 0,-28 14 0,-1-3-139,0-4 0,0-2 0,0-3 0,-1-1 153,2-4 0,-2-2 0,-2 0 0,-1-2-252,-2-4 1,-1-3 0,-1-3 0,-3-1 174,0-6 1,-3-2-1,-3-2 1,-2-2-104,-2 19 1,-2-1 0,0 1 0,-1-13 0,-2 1 34,-2 1 0,-2 2 0,-1 12 0,-5 5 23,-22-22 1,-7 23 238,-13 22 1,-2 11-97,-3 10 0,-3 3 0,5 5 0</inkml:trace>
  <inkml:trace contextRef="#ctx0" brushRef="#br0" timeOffset="105">19191 13395 22651,'13'0'-210,"-1"0"1,0 0 171,1 0 1,1 0 221,2 0 1,-2 0 15,2 0 1,4 0 39,0 0 0,9 0-139,4 0 0,9 0 7,3 0 1,10-2-7,7-2 0,-27 1 0,1-1-241,4-2 0,2 0 0,3-1 0,0 1 338,6 0 0,1 0 1,3 0-1,1 0-78,1-1 0,1 1 0,2 2 0,0 0-436,-2 0 1,0 0 0,0 0 0,0-1 411,-2-1 1,0 0 0,-1 2 0,1 0 104,0-1 1,0 1-1,-1 2 1,0 0-58,-1-2 1,0 0-1,-2 1 1,0-1-173,-2 0 0,0 0 0,-1-1 1,-1 0 71,0 3 0,0 0 1,-3-1-1,1 1-95,-5-1 1,0 1 0,0 2 0,0-1 62,-2-1 1,0 0 0,3-1 0,0 0 32,2 1 1,-1 0 0,1-1-1,0 1-122,-4-1 1,-1 2-1,-2 0 0,0 0-11,-1-1 1,-1 0 0,24 1-155,-1 1 1,-11 0 8,-6 0 1,-4 0 468,-4 0 0,-12 0-262,-9 0 1540,-8 0-1312,2 0-387,-12-6 0,0 5-309,-7-3 0,5 1 365,0-1-468,-1 2 0,1-3-923,0 5 516,5 0 328,-2 0 20,5 0-426,0 0 1116,-6 0 0,-1 0 1,-5 0-1</inkml:trace>
  <inkml:trace contextRef="#ctx0" brushRef="#br0" timeOffset="106">23533 13221 14290,'-7'-6'-409,"-4"5"0,8-6-1085,-5 3 1555,5 3-23,-2-5-191,10 6 1,2 0 512,6 0-229,-1 0 0,5 0-287,-1 0 0,2 0 306,-1 0 1,-2 0 361,5 0 1,1 0-296,4 0 1,0 0 43,-1 0 0,5 0 72,0 0 1,7 0-212,1 0 0,8-1 167,8-3 1,9 2-448,-27 0 1,1 0 0,3-1 0,0-1 285,2 0 0,1 0 1,6-1-1,2-1-5,3-1 0,1 1 0,4 2 0,1 0-451,5 0 1,1 0 0,2 2 0,2 0 369,-21-1 1,0 0-1,1 1 1,2 0-1,0 2 1,1-1 0,2-1 0,0 1 0,-1 0 0,0 0 0,-1 1 1,1 1-312,0 0 0,1 0 0,0 1 1,0-1-1,1-1 0,0 2 320,1 0 0,0 1 0,1 0 1,3-2-1,-1 0 0,2 1-60,1 0 0,0 1 0,0 0 0,-3 0 0,-1-1 0,1 0 21,0 1 0,1-1 0,-1 1 0,-2 1 1,0 0-1,0-1-70,-1 0 0,1 0 0,-1 0 0,3-1 0,1 0 1,-1-1 26,1 1 0,-1-1 1,0 0-1,-3 1 1,0 0-1,0 0-29,0-1 0,-1 0 1,0 1-1,-2 1 1,-1 0-1,1-1 62,-1 0 0,1-1 1,-1 0-1,2 1 0,0 0 1,-1 0-199,1-1 1,0 1-1,0-1 1,-4 1 0,0-1-1,0 2 211,0-1 1,0 1 0,-1 0 0,-2 0 0,0 1-1,-1-2-73,23 0 0,-1 1 0,-5 1 0,-1 1 80,-1 0 1,-2-2-1,-6 0 1,-2 0-17,-3-1 0,-1 0 1,-3 1-1,-1 0 160,-4-1 0,0 0 0,-2 0 0,-2 0-169,23-2 1,-16 0 778,-13 0 0,-8 0-847,-9 0 911,-5 0 0,-7-1-1483,-8-4 1,-6 4 967,-6-3 1,-4-2-347,-13 2 1,3-5 0,-9 2 0</inkml:trace>
  <inkml:trace contextRef="#ctx0" brushRef="#br0" timeOffset="107">4032 6883 9282,'-13'-5'-512,"1"3"332,5-9 0,-3 9 416,6-7 183,0 7 0,6-4-27,2 6 0,3-4 148,5 0 1,4-2-49,1 2 332,5 3-374,3-5 1,1 6 398,3 0-519,3 0 0,-1-1 74,7-3 1,0 2-91,4-2 1,11 3-166,9 1 1,5 0-278,-1 0 0,-29 0 1,2 0 257,3 0 0,2 0 0,5 0 1,0 1 10,5 1 0,0 0 0,1-1 0,1 0-489,2 1 0,0 0 0,3 1 1,1-1 337,6 0 0,0 1 0,-1 1 0,0 0-233,-19-2 1,0-1 0,1 0 0,-1 0 0,1 1 0,0-1 331,0-1 1,1 0-1,0 0 1,1 0-1,1 0 1,0 0-31,3 0 0,1 0 0,-1 0 0,-2 0 0,-1 0 1,0 0 50,1 0 0,-1 0 0,0 0 1,-2 0-1,-1 0 0,0 0-24,-1 0 0,0 0 0,0 0 1,0 0-1,-1 0 0,0 0-310,3 0 1,0 0 0,-1 0 0,15 0 0,-2 0 285,0 0 1,0 0 0,-4 0 0,-1-1-80,-1-1 0,0 0 0,1 1 1,-1 0-14,-4-1 1,-1 0 0,-3-1 0,-2 1-58,-2 0 1,-1-1 0,-3-1 0,-1 0 161,0 2 0,0 0 1,-1-2-1,0 0-55,0 2 0,-2 0 0,28-7 19,-6 5 1,-17-4 723,-8 4 1,-9 0-994,-4 4 0,1-6 891,4-2 1,-2-2-320,-2 2-178,-3 2 1,-13 6-1207,-5 0 1,-12 0-846,-13 0 1,-11 7 1889,-9 6 1,-15-1 0,-3 6-1</inkml:trace>
  <inkml:trace contextRef="#ctx0" brushRef="#br0" timeOffset="108">4900 6722 8460,'0'-12'121,"0"-1"1,0 1 275,0-1 0,8 1 83,9 0 0,4-1 117,12 1 0,5-2-321,8-2 0,2 2-230,2-3 1,-1 3-566,1 2 548,-6 0-61,-1-1 400,-12 1-402,0 5 135,-17-4 1,-6 10-159,-16-4 1,-8 5-45,-13 5 0,-8 1-136,-8 7 1,-8 3 115,0 1 0,-7 4 390,2-5 1,1 6-101,-5-1 1,12-3-105,-4-2 1,13-2 183,4-2 1,15-5-79,9-3 0,12-2-307,5-2 1,15 0 225,18 0 1,9-6 163,12-2 1,0-3-679,8-1 1,1-1 35,0 1 0,-4-1-1320,-1 1 0,-12 5 1708,3 3 0,-7-1 0,-5 0 0,-8 3 0,-5 0 0</inkml:trace>
  <inkml:trace contextRef="#ctx0" brushRef="#br0" timeOffset="109">6649 4986 11488,'13'-6'766,"-1"5"-503,0-3 0,6 2-124,3 2 0,9-4 84,8 0 0,7 0-173,13 4 0,12 0-359,-27 0 1,1 0 0,5 2 0,1 0 266,5 0 0,2 0 0,7 1 0,2 0-271,-19-2 1,1 1 0,1-1 0,5-1 0,2 1 0,0-1 343,3 2 0,2-1 1,1 0-1,6 0 0,2 0 1,1-1-276,-16 0 1,1 0 0,0 0 0,0 0 0,4 0-1,0 0 1,0 0 0,0 0 271,0 0 1,0 0 0,0 0-1,0 0 1,3-1 0,1 0 0,0 0-1,0 0-55,1 0 1,0 0-1,0 0 1,1-1-1,0 1 1,2 0-1,-1 0 1,-1 0 34,-1 1 1,-1 0 0,-1 0-1,1 0 1,1 1 0,0 1-1,0-1 1,-2 1-431,-3 0 1,-1 0-1,-1 0 1,1 0 0,0 1-1,1-1 1,0 1-1,-1 0 422,0 0 0,0 0 0,0 0 0,0 1 0,-1-1 0,1 0 0,-1 1 0</inkml:trace>
  <inkml:trace contextRef="#ctx0" brushRef="#br0" timeOffset="110">18546 3497 8150,'-7'-12'1501,"-4"0"-1126,3-1 1,2 5 351,2 0-546,3 5 1,1 3 1221,0 8 0,4 9-627,0 3 1,6 11 35,-2 6 1,2 6-24,-2 6-629,3 1-143,-10 0 1,9 3-68,-6 1 0,2 1-384,-2-1 1,-3-9 489,3 1-774,-2-12 479,-2-3-1100,5-12-348,-3-1 0,3-13-108,-5-5 1,0-8 294,0-13 1500,-5-5 0,-2-17 0,-6-1 0</inkml:trace>
  <inkml:trace contextRef="#ctx0" brushRef="#br0" timeOffset="111">18583 3448 8125,'0'-13'1321,"0"1"1,6 0-1215,2-1 1,3 6 7,1 3 1,2 3 135,3 1 1,2 5-93,6 4 1,0 7-157,0 5 0,-6 2-242,-3 2 0,-2 1 248,-1 3 0,-7-3-230,-1 3 0,-10-3 88,-3-1 1,-4 0-63,-5 0 0,-2-6 109,-6-2 0,0-3-451,0-2 0,5 0 3,-1 1 534,6-6 0,-3 4 0,6-4 0</inkml:trace>
  <inkml:trace contextRef="#ctx0" brushRef="#br0" timeOffset="112">19241 3597 8150,'0'-13'0,"-2"1"311,-2-1 1,3 5 226,-3 0 0,1 4 373,-1-4 0,1 5-368,-5-1 0,0 4-184,-5 4 1,-1 8 86,-2 9 0,1 4-107,-6 4 1,6-2 223,-2 6 1,5-5-129,4 1 0,2-3-616,6-1 1,0-2 43,0-2 0,6-2-854,2-2 0,10-8-860,7 4 1,5-4 949,7 4 0,2-2 901,2-3 0,9-2 0,6-6 0</inkml:trace>
  <inkml:trace contextRef="#ctx0" brushRef="#br0" timeOffset="113">19886 3671 8076,'-18'-7'143,"-3"3"1,-2 3-79,-2 1 1,0 5 103,0 3 0,-4 8 432,0 0 1,1 8-141,3 0 1,7 1-228,5 4 0,6 1 15,7-1 0,2 0-175,2-4 0,8-1-215,9-4 0,9-2-342,8-5 0,0-7-1073,8-1 1556,-1-4 0,10-1 0,2 0 0</inkml:trace>
  <inkml:trace contextRef="#ctx0" brushRef="#br0" timeOffset="114">20283 3373 8126,'0'-17'0,"0"3"1993,0-3-477,0 9-128,0-3 1,0 12-682,0 3 0,5 10 707,4 15 1,-3 14-684,3 11 1,-7 5-284,3 3 1,-3 5-469,1-32 1,-1 1 0,-2 4-1,1 1-304,1 0 1,0 1 0,1 1-1,1 0-129,-1-3 0,2-1 0,2-2 0,1-1-2290,9 30 2743,-9-31 0,0-1 0,6 27 0,0 2 0,-2-2 0,-2-3 0</inkml:trace>
  <inkml:trace contextRef="#ctx0" brushRef="#br0" timeOffset="115">20829 3882 8624,'-13'-6'129,"2"4"509,3-7 0,1 7 344,3-2 309,3 2-776,-5 2 1,7 0-186,4 0 0,3 0-19,8 0 0,-1 0-61,6 0 1,0 0-436,4 0 0,-1 0 225,1 0 0,0 0-868,0 0 1,-4 0 488,-1 0 0,-3 0-358,3 0 1,-4 0-467,0 0 1,-6 0 173,-2 0 1,-4 0 988,4 0 0,-5 0 0,3 0 0</inkml:trace>
  <inkml:trace contextRef="#ctx0" brushRef="#br0" timeOffset="116">20965 3770 8237,'-8'0'1130,"0"0"-595,5 0 1,-3 2-117,6 2 0,0 3-213,0 5 0,0 2 205,0 2 1,0 4-298,0 5 1,4-1-48,1 1 1,0 4 214,-1 0 0,-2 4-32,2-4 0,1-1-250,-1-8 0,12 4 0,-3-5 0</inkml:trace>
  <inkml:trace contextRef="#ctx0" brushRef="#br0" timeOffset="117">21523 3721 8156,'-12'-6'0,"-2"1"1527,-2-4 0,2 0-653,-3 5 0,-1-1-384,2 5 0,-6 6-440,1 2 1,-1 3 127,1 2 1,-1 3-289,6 1 1,1 1 113,6-2 0,0-2-665,5 3 0,1-4 400,7 0 1,4-1-506,9 1 0,-2-1 141,6 0 0,-1-3 199,5-1 1,-2-1 355,-2 1 1,1 2-66,-5-6 0,-5 5 318,-4 0-129,-5 2 0,1 1 436,-8 1 1,-3-1-295,-5 0 0,-2-1-171,-2-2 1,0 2-1029,-4-3 1,5-1 118,-2 1 884,3-5 0,-4 8 0,-1-4 0</inkml:trace>
  <inkml:trace contextRef="#ctx0" brushRef="#br0" timeOffset="118">21610 4068 8069,'-8'0'1176,"0"0"-2293,5 0 421,-3 0 696,6 0 0,0 5 0,0 2 0</inkml:trace>
  <inkml:trace contextRef="#ctx0" brushRef="#br0" timeOffset="119">21920 3882 7352,'-7'0'2468,"2"-1"-2058,5-4 1,5 4-75,4-3 1,3 3-80,5 1 0,1 0-211,2 0 0,4-5 72,-4 1 1,8 0-638,1 4 1,0 0 372,-4 0 0,-5-4-948,1 0 1,-6 0 1093,2 4 0,2-6 0,0-1 0</inkml:trace>
  <inkml:trace contextRef="#ctx0" brushRef="#br0" timeOffset="120">22106 3721 8020,'-12'0'1712,"0"0"1,5 1-994,3 3 1,2 3-526,2 6 0,2 4 34,2 4 1,-3 3-1171,3 0 0,3 1 604,1 0 1,-1-4 337,2-1 0,-1 1 0,4 4 0</inkml:trace>
  <inkml:trace contextRef="#ctx0" brushRef="#br0" timeOffset="121">22305 3870 9352,'11'12'390,"-3"0"1,3 5-692,-3-1 0,-1 2 258,2-1 1,-2-3 202,1 2 1,-1-2-609,-3-2-1223,-3-5 1467,5-1 0,-6-13 49,0-6 0,0-6-114,0-10 0,0-1 25,0-3 1,4-2 1843,0 6 1,6 1-674,-2 3 0,-1 0-493,1 0 0,0 6-454,5 2 1,3 8-303,1 0 0,1 7 349,-2-3 1,-2 5 114,3 5 0,-4 1-142,0 7 0,5 5 0,1 1 0</inkml:trace>
  <inkml:trace contextRef="#ctx0" brushRef="#br0" timeOffset="122">22789 4018 8879,'0'7'633,"0"4"-633,0-9 0,0 9 0,0-4 0</inkml:trace>
  <inkml:trace contextRef="#ctx0" brushRef="#br0" timeOffset="123">23260 3919 8028,'0'-12'1095,"0"-1"1,0 5-624,0 0 0,4 4 26,0-5 0,6 7-205,-2-2 0,3 2-718,2 2 0,3 0 157,1 0 1,3 0-105,-3 0 0,4 0-1749,-5 0 2121,6 0 0,-2 6 0,4 1 0</inkml:trace>
  <inkml:trace contextRef="#ctx0" brushRef="#br0" timeOffset="124">23707 3770 8028,'-6'-7'-383,"5"2"1511,-5-1-538,6 5 1,0-3-139,0 8 0,0 3-222,0 5 1,0 5 12,0-1 1,0 6-156,0-1 0,4 1 89,1-1 1,3 2-365,-4-2 0,6-3 5,-2-2 0,3-2-217,1-1 1,-3-2 104,-1-3 0,0-3 110,5-5 0,-1-1 39,0-3 1,1-7-48,-1-6 0,2-5 111,2 2 0,-6 2-22,3 1 1,-4-1 130,4 2 0,-5 1 63,0 6 1,-4 0 434,5 4 262,-7 1-547,4 4 1,-6 6 57,0 2 0,0 7-29,0 2 0,0 5-39,0-1 0,1-2-24,3 1 1,-1-4-175,5 0 0,-1-2-213,1-2 0,4-3 129,-4-1 1,3-5-237,1 1 1,1-4 127,-1-4 1,-1-3 87,-3-6 1,2 1-13,-6 0 0,4-5-968,-3 0 1,3-5 90,-4 2 960,0-4 0,2-6 0,0-2 0</inkml:trace>
  <inkml:trace contextRef="#ctx0" brushRef="#br0" timeOffset="125">24302 3435 7993,'13'0'0,"-1"0"0,2 7 1155,2 6 0,2 2-458,3 10 1,2 2 594,-2 10 1,1 6-610,-1 3 1,-8 6-883,-4 2 0,-8 0 95,-1-5 1,-12-3-272,-13-1 1,-11-1-1115,-9 2 1,-5 1 1488,-4-6 0,24-20 0,-2-1 0,-2-1 0,-1-1 0</inkml:trace>
  <inkml:trace contextRef="#ctx0" brushRef="#br0" timeOffset="126">23099 4180 8150,'-13'0'-66,"5"0"988,0 0-116,5 0-151,-2 0 1,7 0-180,7 0 1,6-5 418,14 1 1,9-7-293,12-1 0,11-6-288,-27 6 1,2-1-1,6-2 1,1-2-447,4-1 0,1-1 0,3 0 0,0 0 189,3-4 1,0 0 0,0 3 0,-1 0-402,-3 0 1,0-1-1,-2 2 1,0 1 268,-4 1 0,-1 1 1,-5 1-1,0 1-910,-2 3 1,-2 1-1,23-12 297,-12 5 1,-8 2 686,-12 7 0,-4-2 0,0 6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3:00.031"/>
    </inkml:context>
    <inkml:brush xml:id="br0">
      <inkml:brushProperty name="height" value="0.053" units="cm"/>
      <inkml:brushProperty name="color" value="#FF0000"/>
    </inkml:brush>
  </inkml:definitions>
  <inkml:trace contextRef="#ctx0" brushRef="#br0">6823 9079 9659,'-18'0'0,"4"0"0,-2 0 0,6 0-210,2 0-175,0 0 431,1 5 0,2-4 152,10 4 0,3-4 176,8-1 1,9 0-120,8 0 1,10 0 218,7 0 0,12-4-576,-26 2 1,2 0 0,2-3 0,1 0 226,4 1 1,1 0 0,9-2 0,2 1-352,6-2 1,2 1 0,-16 2-1,1 0 1,0 0 254,3 0 1,1 0-1,0 0 1,5-2 0,0 1-1,0-1-361,1 1 0,1-1 0,0 0 0,2 0 1,0-2-1,1 2 387,2 0 1,0 1 0,0-1 0,4-1-1,0 0 1,0-1-68,-1 1 1,0 0 0,0 1 0,0-2 0,1 1 0,-1-1 33,-5 2 1,-1-1 0,0 0 0,2-1 0,0 1 0,-1 0-94,0 1 0,-1 1 0,1-1 0,-1-1 1,1 0-1,-1 1 19,-3 0 1,-1 0 0,0 1 0,-1 0 0,0-1 0,-1 2-338,-5 1 1,-1 0 0,-1 1 0,0-2 0,-1 1-1,0 0 29,22 1 1,-2 0 0,-1-1-1,-2 0 360,-3 1 0,-2 0 0,1 1 0,-1 1 0,-6-2 0,-1 0 0,1 1 0</inkml:trace>
  <inkml:trace contextRef="#ctx0" brushRef="#br0" timeOffset="1">13919 9128 14935,'-6'-7'-1444,"5"2"1,1 5 1798,8 0 1,12-4 155,8-1 1,14 1-135,20 4 0,-24 0 1,2-1-636,10-1 1,4 0 0,9-1-1,3-1 376,-16 0 0,1 0 0,1 0 0,5 0 0,0 2 0,2-1-444,3 0 1,2 1-1,0-1 1,2 0 0,0 1-1,2-1 373,-15 0 1,0-1-1,1 1 1,1 0-1,1 1 1,0 0-1,0 1 1,0-1 24,1 1 1,0 0 0,0 0 0,0 0-1,0 0 1,-1 0 0,1-1 0,-1 1-62,-2 0 1,0 0 0,-1 0 0,1 0 0,0 0 0,1-1 0,-1 1-1,1 1 7,0-1 0,1 1 1,0 0-1,0 1 1,0-1-1,0 2 1,1-1-1,-1 1-76,-1 0 0,0 0 0,-1 0 0,1 0 0,-2 0 0,1-1 0,-1 1 1,-1-1 13,14 0 0,-2 1 0,0-1 0,1 0 0,0-1 0,-2 0-208,-1 0 0,-2 0 0,0 0 1,-1 0-1,-1 0 0,-1 0 238,-5 0 1,-1 0 0,-1 0-1,21 0 1,-1 0-237,-8 1 0,0-2 0,-4 0 1,-1-2 237,-4 1 1,-2 0 0,0-2 0,-2-2 81,-4 2 0,-3 0 1,-2 1-1,-2-1-153,24-4 0,-7 1 769,-10-1 1,-3-2-1217,-9 6 1,-7-1 1333,-6 0-804,-4 4 0,2-5 0,-6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3:00.033"/>
    </inkml:context>
    <inkml:brush xml:id="br0">
      <inkml:brushProperty name="height" value="0.053" units="cm"/>
      <inkml:brushProperty name="color" value="#FF0000"/>
    </inkml:brush>
  </inkml:definitions>
  <inkml:trace contextRef="#ctx0" brushRef="#br0">27478 6858 8011,'-13'-5'611,"1"4"1,4-5-345,0 6 0,5-1 235,-1-3 154,2 2 0,4-3-181,2 5 1,-1 0-14,5 0 0,4 0 25,5 0 1,3 1-4,-3 3 1,6-2-25,2 2 1,1-2-108,7 3 0,6-4 8,7 3 1,7-3-110,5-1 1,10 0-364,-32 0 0,2 0 0,4 0 0,0 0 237,3 0 0,1 0 1,2 0-1,1 0-389,-2 0 0,1 0 1,1 1-1,0 0 311,0 1 0,1 0 0,-1-1 0,0-1-79,-1 2 1,-1 1 0,-1-2 0,0 0-32,-2 1 0,-1 0 0,0-1 0,0 0-65,-2 1 0,0 0 0,1-1 0,-1 1 90,-3 0 1,-2 0 0,35-1 53,-13 3 1,-3-2-112,-6-2 0,-2 0 124,-5 0 0,-12 0-213,-14 0 1001,-7 0-694,-4 0 81,-5 0 1,-1-2-666,-3-2-719,-3 3 1,-6-6 370,1 3 1,-5 2-2622,1-2 3429,-6 3 0,8 1 0,-4 0 0</inkml:trace>
  <inkml:trace contextRef="#ctx0" brushRef="#br0" timeOffset="1">27441 6921 8279,'0'-7'428,"0"0"-158,0 3 1,1 1 166,3-5 1,3 5-128,5-1 1,6 1 444,3-1 1,5 2-244,7-2 1,11-1-25,14 1 1,-22 1 0,1 1-337,4 2 0,1 0 0,2 0 0,0 0 291,6 0 0,0 0 0,-2 0 0,0 0-561,4 0 1,-1 0-1,0 3 1,0 0 252,1 1 0,0 0 1,-2 0-1,0-1-22,2 2 1,0-2 0,-4-1 0,-1-1 13,-1 1 0,-1 0 1,-1-1-1,-1 0-298,-2-1 1,0 0 0,0 0 0,-2 0 140,-1 0 0,-1 0 0,26 0 38,-5 0 1,-6 0-103,-2 0 0,-2 0 100,-2 0 0,-9-4 500,-8-1 1,-10 0-420,-6 1 1,-5 2 1174,-4-2-1019,-3 3-741,5 1-342,-12 0 1,0 0-610,-7 0 0,-1 4-823,-2 0 0,1 6 2272,-6-2 0,0 3 0,-3 2 0</inkml:trace>
  <inkml:trace contextRef="#ctx0" brushRef="#br0" timeOffset="2">29984 6846 8282,'-13'0'0,"1"0"-684,0 0 0,3 0 353,1 0 1,4 0 677,-4 0 108,5 0 237,-3 0 131,6 0 1342,0 0-1711,6 0 1,-3 0-31,5 0 0,0 0-31,5 0 1,-1 0-48,0 0 1,6 0 75,3 0 1,8 0-126,4 0 1,3 0-43,1 0 0,9 0 191,7 0 1,12 0-596,-24 0 1,1 0 0,2 0-1,1 0 351,6 0 0,2 0 0,0 0 0,1 0-389,4 0 1,0 0 0,5 0 0,2 0 313,3 0 1,1 0-1,-2 1 1,1-1-298,-2 2 1,0 1 0,3-2 0,1 0 299,-20 2 0,0 0 1,-1 0-1,22-1 0,-1 0-324,-22 0 0,1 1 0,-1 0 1,19-1-1,1 0 329,0 2 0,0 0 1,-4 0-1,-1-1-238,-2 2 1,-2-1 0,-7-1-1,-2-1 136,-2-2 1,-1 0-1,-5 0 1,-1 0-139,29 0 0,-8 0 459,-8 0 0,-14 0-286,-7 0 0,-11-4 636,-6 0 0,-2-2-374,-1 2 1192,-7 3-1474,0-5-772,-6 6-3307,0 0 3130,-6 0 1,4 0-1687,-7 0 2587,7 6 0,-15 1 0,3 5 0</inkml:trace>
  <inkml:trace contextRef="#ctx0" brushRef="#br0" timeOffset="3">17789 7404 8383,'20'0'512,"9"0"1,-2-4-255,14 0 0,12-2-101,13 2 1,-26 2-1,3-1 1,8-2-1,4 0-2644,5 1 0,3 0 2567,3 0 1,3 0 0,-15 1 0,2 0 0,0 0-53,3 0 1,1 0 0,-1 1 0,2 1-1,0 0 1,1 0-158,1 0 1,0-1 0,1 1 0,0 0 0,-1 1-1,1 0 164,0-1 1,-1 1 0,1 1 0,1 0 0,1 1 0,0 0-366,-3 1 1,1-1 0,-1 2 253,0-1 1,-1 1-1,0 0 1,-4-1-1,0-1 1,-1 1-202,-1 0 1,1-1 0,-1 1-113,-2 0 0,0 0 1,-1-1 185,1 1 0,0-1 0,-2 0 0,16 1 0,-2 0 0,-2-3 0,-3 0 201,-5 0 1,-3 0-1,-6 0 1,-1 0-1,-7 0 1,0 0-261,0 0 1,-2 0 261,21 0 0,1 0 0,-13 0 0,2 0 0</inkml:trace>
  <inkml:trace contextRef="#ctx0" brushRef="#br0" timeOffset="4">29252 6747 8265,'5'-7'0,"-3"0"0,2 3 0,-3 3 0,-1-5-607,0 1 0,0 2 44,0-5 717,0 5 1,0-4 259,0 3-59,-5 2 1,3-5 763,-2 3-724,-3 3 0,2-6 248,-3 3-423,-3 3 0,4-5-31,-6 6 56,1-5 1,-1 3-289,1-2 1,0 3 1,-1 1 1,5 0-1,0 0 1,4 0 42,-5 0 167,7 0 524,-4 0-332,6 0-91,0 0 1,1 4-102,4 0 1,3 0 202,8-4 1,-1 4-148,6 0 0,1 2-50,7-2 0,-1-3-188,5 3 0,0-1 78,4 1 0,2-2-151,2 2 1,-6-3 42,2-1 0,-12 0-32,-1 0 1,-7 0 69,-1 0 111,-2 0 2,-7 0 1,-7 0 172,-8 0 1,-5 0-330,-3 0 0,-8 0 130,-4 0 0,-7 0 13,2 0 0,1 0-14,-1 0 1,1 0-114,-1 0 1,2 2 92,2 2 1,4-3-120,0 3 0,6-1 87,6 1 1,1-2 80,0 2-40,5-3 0,7-1-32,8 0 1,4 0 167,5 0 0,2 0-101,6 0 0,4 0-121,0 0 1,5 0 94,-1 0 0,-2 0-75,-2 0 1,-3 0 33,-1 0 0,-2-1-10,-2-3 1,-3 2-331,-6-2 247,-5 3 0,-7 1 151,-8 0 1,-10 1-98,-7 3 1,-7-2 155,-9 2 1,-2 1-85,-2-1 1,6 0 89,6-4 1,6 5-56,-2-1 0,8 0 70,4-4-314,9 0 224,3 5 1,10-3-81,3 2 0,9-3 42,4-1 1,2 0-452,2 0 0,0 4 174,-1 1 1,1-1-1741,0-4 1,-1 5 1968,-4 3 0,4 3 0,-5 2 0</inkml:trace>
  <inkml:trace contextRef="#ctx0" brushRef="#br0" timeOffset="5">18695 7528 8160,'0'-12'19,"-1"1"-1,-4 3 433,4-3-189,-5 4 1,6 0 1,-5-4 735,4 9-145,-10-9-281,4 4-315,-6 1-3,1 0 197,-1 6-131,1 0 0,-4-4 59,-1 0 129,-5 0-191,3 4 0,-6 0 125,0 0-124,0 0-129,0 0 0,-4 0 30,0 0-91,-5 5 1,2-2-1,-5 5 126,0 2 0,-4 1-2,-1 1 0,1 1-77,4-1 1,-1 5 18,1-1 0,0 2 333,0-1-1068,-6-4 859,4 5-103,-9 0-49,10-4 1,-9 8 251,5-5-118,1-1-119,4 2 1,1-3-442,3 6 307,3-6 0,5 7 307,0-5-134,0 5-11,0-9-5,1 5-53,4-5 0,2 3 176,6 1 58,-1-1 112,1-3 1,4-1-299,0 1 1,5 3 99,-1 1 1,-2 0-53,2 0 1,-2-3 7,2 2 0,2-1 180,-7 2 1,5 1-152,-4 3 1,1-2-14,-1-3 0,-3 4 3,2 5 1,3-1-112,-3 1 1,2-4 86,-1-1 0,-2 1-251,6 4 0,-4 0 0,4 0 0,0-5 0,4 1 0,0-5 0,0 5 0,0-6 0,0 2 0,0-3 0,0 4 0,4-5 0,0 4 0,6-3 0,-3-2 0,4 0 0,-3 1 0,3-1 0,-4 1 0,5-1 0,1-5 0,-1 4 0,0-3 0,1 3 0,-1 2 0,1-1 0,-6 0 0,4 1 0,-3-1 0,7 1 0,2-1 0,-1 0 0,-3 1 0,0-2 0,4-3 0,-3 6 0,2-6 0,2 6 0,-1-6 0,1 3 0,-2 2 0,-1-1 0,6 0 0,-2-3 0,2-1 0,2 0 0,-2 5 0,2-1 0,2 0 0,1 1 0,3-1 0,-2 1 0,2-1 0,1-1 0,-1-3 0,0 3 0,-4-2 0,1-2 0,3 1 0,-3-1 0,3 1 0,-4 2 0,-5-6 0,4 5 0,-4 0 0,8-2 0,1 1 0,1-4 0,-1 4 0,-1-4 0,5 5 0,-1-7 0,1 3 0,-2 0 0,-2-1 0,-1 2 0,5-2 0,-4-3 0,4 3 0,-5-2 0,0-2 0,0 1 0,1 3 0,-1-2 0,5 2 0,-4-3 0,4-1 0,-2 0 0,2 0 0,6 0 0,-6 0 0,6 2 0,-6 2 0,-2-3 0,3 3 0,-3-1 0,2 1 0,2-3 0,-6 4 0,5 0 0,-1-1 0,3 0 0,1-4 0,1 0 0,-1 0 0,6 4 0,2 1 0,-2-1 0,-2-4 0,-2 0 0,-2 0 0,1 0 0,4 0 0,-4 0 0,4 0 0,-4 0 0,0 0 0,3 0 0,0 0 0,1 0 0,-5 0 0,0 0 0,0 0 0,1 0 0,-1 0 0,0 0 0,0 0 0,0 0 0,1 0 0,4 0 0,4 0 0,-2-4 0,1-1 0,-5-3 0,2 4 0,-2-4 0,1 4 0,-4-5 0,0 5 0,1-4 0,-5 4 0,4-6 0,4 2 0,-2 1 0,2-1 0,2 1 0,-2-1 0,2-3 0,-2 2 0,-2-2 0,2-1 0,-6 0 0,-2-1 0,-4 1 0,4-1 0,-10 2 0,2 3 0,-3-3 0,3 3 0,4-7 0,0-2 0,0 0 0,-4 5 0,0 0 0,-1-1 0,1-3 0,0-1 0,-4-1 0,-1 2 0,-3-2 0,4-3 0,-5-2 0,5 2 0,-5 2 0,5-2 0,-6 2 0,2-2 0,1-1 0,-2 6 0,1-2 0,-5 1 0,-1 3 0,-3-2 0,3 2 0,-2 2 0,-4-1 0,-1 1 0,2-1 0,-2 1 0,0 0 0,-4-1 0,4-1 0,0-2 0,1 2 0,-5-2 0,0 0 0,0 0 0,0 2 0,0-2 0,-5 2 0,1 1 0,-4-3 0,4-1 0,-4 1 0,3 3 0,-3 1 0,4 0 0,-6-5 0,2 0 0,-3 1 0,-1 4 0,-1-1 0,1 1 0,-1-2 0,1-3 0,-2 4 0,-2-4 0,1 3 0,-6 2 0,4-5 0,-3 1 0,3-2 0,-4 1 0,1 4 0,-5-4 0,0-1 0,0 2 0,1-2 0,-1 1 0,0 3 0,0-2 0,0 2 0,0 2 0,1-1 0,-1 1 0,0 4 0,0-1 0,0 1 0,1-4 0,-1 1 0,0 2 0,0-2 0,0 3 0,-1-3 0,-3-1 0,3 1 0,-3 2 0,2-2 0,-2 3 0,-3-3 0,-5-1 0,2 3 0,-2 1 0,3 1 0,-8-1 0,4-2 0,0 6 0,-3-4 0,0 4 0,-6-6 0,1 2 0,-2 1-193,-2-1 1,-5 4 192,-3-5 0,-4 2 0,-4-1 0,7-3 0,-3 3 0,-1-3-214,-4-2 1,31 9-1,-2 0 214,-1 0 0,-1 0 0,5 0 0,-1 0 0,-3-3 0,-1 1 0,1 2 0,0 0 0,-2 0 0,-1 0 0,-2 2 0,0 0 0,-4-3 0,1 1 0,0 3 0,0 0-290,-2-2 1,-1 1 0,-3 1 0,1 1 289,0 0 0,0 0 0,-2 0 0,-2 1 0,-2 1 0,0 1 0,2-1 0,1 1 0,-1 1 0,0 0 0,1 2 0,0-1-84,3-1 1,0 1 0,1 0-1,0 1-602,3 0 0,1 0 0,4 0 1,1 0 54,4 1 0,1-1 1,-30 6-1242,9 1 0,3-1 1031,5 0 0,12-3-636,5-1 1,5-1 1476,3 1 0,3-6 0,6-7 0,5 1 0</inkml:trace>
  <inkml:trace contextRef="#ctx0" brushRef="#br0" timeOffset="6">29885 6958 8299,'-11'-2'51,"2"-2"1,0 1 437,4-5 132,1 5-76,4-2 104,0 5 0,2-4-141,2 0 0,-1 0 153,5 4 0,-4 0 318,4 0 91,-5 0-562,8 0 1,-4 0-174,5 0 1,-3 0 36,-1 0 0,0 0-116,5 0 1,-1 0-1,0 0 1,6 0 31,3 0 1,7 0-25,0 0 0,8 0-8,2 0 1,4-5 170,8 1 0,5 0-156,3 4 1,3 0-309,1 0 0,4 0 148,0 0 0,-1 0 86,-7 0 1,-3 0-211,-6 0 1,1 0 234,0 0 1,-1 0-274,1 0 1,-1 0 38,1 0 1,0 1-30,-1 4 0,5-4 69,0 3 0,5-2 99,-1-2 1,3 0-61,1 0 0,0 0 24,0 0 0,-10 0 156,-2 0 1,-8 0-69,4 0 0,4-2 141,3-2 1,1 3-41,-4-4 1,3 3-227,1-2 1,3 2 135,-8-2 1,-2 3 54,-10 1 1,-1-4-190,-3-1 1,3 1 123,-3 4 1,-2 0-7,-2 0 0,-3 0-9,-1 0 1,-2 0 134,-2 0 0,1 0-300,-6 0 141,1-5 1,-5 3-142,1-2 0,-1 3 0,0 1 0,1 0 0,-6 0 0,-2 0 0,1 0-701,-5 0-660,5 0-325,-6 0-694,0 0-1725,0-6 4105,-6 5 0,-1-5 0,-5 6 0</inkml:trace>
  <inkml:trace contextRef="#ctx0" brushRef="#br0" timeOffset="7">2977 12340 8407,'-7'0'1060,"2"-5"-131,-1 3-528,5-3 278,-5 5 98,1 0-273,4 0 187,-5 0 29,6 0 187,0 0-506,-5 0-99,3 0 267,-3 0-263,5 0 0,1 0-39,3 0 0,-1 0 10,5 0 1,0 0 6,5 0 0,3 0-189,1 0 0,5 0 28,-1 0 0,2 0-127,2 0 0,5 0 28,3 0 1,9 0 115,3 0 0,10 0-250,7 0 0,7 4-191,-30-2 1,1 0-1,1 1 1,1-2 383,2 0 1,3-2 0,5 1 0,3 0-62,2 0 0,2 0 0,3 0 0,1 0-279,-1 0 0,0 0 0,5 0 0,1-1 387,-20 0 1,0-1-1,1 1 1,1 0 0,0 0-1,0 0 10,0-1 1,0-2 0,-1 2 0,1 0 0,-1 1 0,0 0-60,-2-2 1,0 0-1,-1 0 1,23 2-1,0 0 51,1-2 0,1 2 0,-1 0 0,-1 0-393,-3 1 0,0 0 0,-2 0 0,-1 0 385,-7 0 1,0 0-1,-2 0 1,-1 0-282,1 0 1,0 0-1,-4 2 1,-1 0 162,-1 0 0,-1 0 1,-5 1-1,-3 0 11,28 1 1,-4-3 142,-1 4 1,-3-4-411,-5-1 1,-3 0 84,-14 0 0,-4 1 1571,-12 3-1844,2-2 1707,-9 3-3722,-1-5 1984,-8 0-2725,-5 0 3266,-5 0 0,-2 6 1,-6 1-1</inkml:trace>
  <inkml:trace contextRef="#ctx0" brushRef="#br0" timeOffset="8">30728 6747 8545,'-5'-13'-876,"3"7"1298,-9-5 1,10 8 139,-3-5 184,-3 5-253,5-3-20,-9 1-218,10 3 1,-3-3-155,8 5 1,4-2 87,9-2 0,9 3-120,11-3 0,7 2-22,10 2 0,-2 0 63,6 0 0,-4 0-217,4 0 1,-11 0 0,-2 0-24,-10 0 0,-12 2 29,-10 2 1,-8-3 118,-9 3 0,-10 2-27,-11-2 0,-2 4 19,-10-3 1,1 3-61,-10-4 1,5 1 62,-5 0 1,7-3-13,-3 7 0,2-7 19,-1 2 1,8 2-24,0-2 0,6 0 78,7-4 0,2 0 75,5 0-175,7 0 41,0 0-40,17 0 1,3 0 45,11 0 1,0 0-110,-1 0 1,7-1 97,2-3 0,-2 2-233,3-2 1,-7 3 41,2 1 1,1-4-269,-1 0 1,-1-1-145,-7 5 0,1 0-708,-6 0 1300,1 6 0,-5 1 0,0 5 0</inkml:trace>
  <inkml:trace contextRef="#ctx0" brushRef="#br0" timeOffset="9">31559 6834 8587,'6'-9'-876,"2"1"1,6 4 1419,7-4 1,1 5-60,11-1 0,4 1-708,4-1 0,6 3 110,-1-4 0,-4 4 289,0 1 0,-5 0-133,-4 0 1,-4 1-193,-8 4 133,-4-4 1,-11 4 86,-6-5 0,-11 0 255,-10 0 0,-4 0-85,-3 0 1,1 0 116,-2 0 0,-1 0-182,1 0 0,2 0-203,6 0 1,-1 0-43,5 0 1,1 0-760,3 0-1070,6 0 1898,2 0 0,5 0 0</inkml:trace>
  <inkml:trace contextRef="#ctx0" brushRef="#br0" timeOffset="10">7803 12613 8437,'0'-12'0,"0"-1"0,0 1 0,5 0 0,-3-1 0,2 1 0,-3-1 0,-2 1 962,-3 0 1,-3-1-424,-5 1 1,-2 3-293,-3 1 1,-3 1-109,-9-1 0,1-2 104,-5 6 0,-6-4 18,-6 4 0,1 0-32,-2 4 0,1 0-37,-5 0 1,1 5-22,-1 4 0,0 2-161,1 1 1,-1 2 232,0 2 1,4-1-23,-4 6 1,10-4 117,-1 3 1,3 0-116,9 0 0,-1 4-16,1-4 1,4 0 9,1 0 0,0 0-47,8 0 0,-1 4-3,5-4 0,3-2-148,1-1 1,5 1 198,-1-2 1,3 6-42,1-1 1,0-2 6,0 2 1,1-4-32,3 3 1,-1 1-145,5 4 0,1-1 129,3 1 1,5-5-158,-1-4 1,6 2 157,-1-1 0,2 3-17,2-3 1,5 1 146,4-2 1,3-2-90,4 3 1,3-4-11,6 0 1,1-5-213,3 0 1,3-1-65,10 1 1,-4 2 152,3-6 0,-7 0 201,-1-4 0,-4 0-198,4 0 0,-6 0-89,2 0 1,-7 0 81,-1 0 0,-7-1-21,3-3 1,-5 1-121,-4-5 0,3 4 137,-3-5 1,7 5 8,1-4 1,2 0-10,-2-5 1,-1 1 14,6-1 0,-6 1-20,1 0 0,-4-2 4,-3-3 1,0 2 201,-5-5 1,3 3-115,-8-4 1,4 1 368,-7-5 0,-3 0-289,-2 0 1,2-4 89,-1 0 0,-5-4-82,-4 4 1,-5-4 68,1 4 1,-4-4-164,-4 4 0,-3 0-13,-5 5 0,-8-1 59,-4 0 0,-3-3 3,-6 4 0,-1-4-387,-7 7 1,-4 2 14,-4-2 0,-6 6-437,-3-1 0,0 2 15,-4 2 0,3 5-316,-8 3 0,1 2-91,4 2 0,4 2-392,13 2 0,-3 3-87,2 5 1,-1 6 774,2 3 0,2 3 735,6 5 0,-3 0 0,3 6 0,5-1 0,4-1 0</inkml:trace>
  <inkml:trace contextRef="#ctx0" brushRef="#br0" timeOffset="11">7778 14163 8278,'-7'-12'0,"-4"0"160,10-1 0,-9 1 94,6-1 1,-6 5 234,2 0 0,-3 5-82,-1-1 0,-2-1-26,-3 0 1,-3 1-137,-9 4 0,-3-4 32,-5 0 1,-6 0-28,-2 4 0,1 0 4,-2 0 1,1 4 54,-5 0 0,-4 6-55,0-2 1,2-1 143,7 1 1,-4 5-126,4 3 1,2 5-17,2-5 1,2 6-24,2-1 0,0 7 0,0 1 0,5 0 139,3-5 1,7 5-103,1 0 0,10 2-157,-1-3 1,8-1 139,-1 2 1,4-3-54,1-1 1,10 1 49,2 3 1,9-3-116,-1 3 1,4-7 14,1-1 0,5-1-133,3 5 0,4-6-17,5-2 0,-2 1 115,5-2 0,6 1-110,7-5 1,3 1-167,1-1 0,0-5 146,0-3 0,5 2 82,-32-4 1,1 0 0,31 2 158,-1-4 0,-1 0-93,1 0 0,-2-4 19,2 0 0,-8-2-122,-5 2 0,-2-3-3,-1-5 1,1-1 225,3 1 0,-5-1-134,1 1 0,-3-5 76,-10 1 0,3-6 63,-7 1 0,-7-2 193,-1-2 0,-4-4-195,0 0 0,-2-5-28,-3 1 0,-6-3 437,2-1 1,-7 3-380,-1 1 1,-8 2 86,-5-2 1,-7-2-352,-5 6 0,-4-4-23,-4 4 0,-6-5-213,-7 1 1,-6 2-477,-2 2 1,-6 7 437,-10 2 0,30 10 1,0 0-50,-1 0 1,0 0-1,0 3 1,0 1-835,-29 2 0,2 3 457,-7 1 0,2 0-973,-1 0 1,4 7 795,8 5 1,4 2 853,9 7 0,-4-1 0,7 5 0,2 3 0,7 5 0,5 5 0</inkml:trace>
  <inkml:trace contextRef="#ctx0" brushRef="#br0" timeOffset="12">28247 6883 8166,'0'-8'1051,"0"0"-290,0 5-571,0-8 1,0 8 205,0-5 0,1 5-107,4-1 0,6 1-70,5-1 1,8 1 38,0-5 1,3 5-15,6-1 1,-2-1 13,2 1 1,2-1-142,-6 5 1,-2 0-4,-6 0-289,2 0-364,-9 0 425,-1 0 0,-13 0-120,-9 0 0,-7 0 91,-5 0 1,-4 5 1,-4-1 1,2 1 86,-6-1 1,0-2 23,-5 2 0,3-3 102,2-1 0,-2 4 189,6 1 0,-3-1 44,8-4 1,-3 4 60,11 0-176,-1 0-65,5-4 1,12 0 47,8 0 1,10 0-39,11 0 0,3-5-231,5-4 1,2 2 52,2-1 0,-2 4 45,2-4 1,0 1 18,-4-1 1,2-2 17,-10 6 1,-4-4-168,-4 3 170,-6 1 0,-3 3-34,-8-3 1,-9 2-13,-8-2 0,-9 3 62,-7 1 1,-9 4-291,0 0 1,-7 4-416,0-3 0,-2 3 520,1-4 1,5 4-2,8-4 1,-2 0 455,6-4 0,2 0-76,6 0 983,3 0-480,6 0-414,5 0 1,7-1-123,8-3 0,-1 3-188,1-4 0,5 4 4,3 1 1,6-4 80,-1 0 1,2 0-302,2 4 0,1-4 84,3-1 0,2 1-580,2 4 1,1-4 313,-5 0 0,6 0-787,-2 4 1,-3-4 210,-1 0 0,-1-1 36,0 5 0,-7-1-469,0-3 1376,-6 3 0,3-5 0,1 6 0</inkml:trace>
  <inkml:trace contextRef="#ctx0" brushRef="#br0" timeOffset="13">22627 7714 8119,'-6'0'2056,"-6"0"49,11 0-855,-4-5-79,5 3-755,0-3 1,1 5-11,3 0 1,3 0-118,5 0 1,5 0-281,-1 0 0,5 0-26,-4 0 1,5 0-54,-2 0 1,-2 0-1050,-1 0 1,1 0 517,-2 0 0,1 0-1081,-5 0 0,1 0-151,-1 0 1833,-5 0 0,-1 0 0,-6 0 0</inkml:trace>
  <inkml:trace contextRef="#ctx0" brushRef="#br0" timeOffset="14">22727 7541 8119,'-7'-13'2499,"1"1"-609,6 5-1350,0 1 0,0 8 406,0 2 1,0 7-355,0 5 0,4 11-281,1-3 0,0 8-72,-1-3 0,-2 4-478,2-4 1,1 6-250,-1-2 1,2-4-505,-2-5 0,-1 0-972,5-8 1,-4 0 898,4-8 1,1-3 1064,3-5 0,0-11 0,1-3 0</inkml:trace>
  <inkml:trace contextRef="#ctx0" brushRef="#br0" timeOffset="15">23037 7627 9815,'0'7'82,"0"4"1854,0-2 1,0-2-942,0 1 0,4 0-580,0 4 0,2 1-549,-2-1 1,-2 1 6,7-1 0,-7-4-242,3 1 1,-4-5 242,-1 4-198,0-5-98,0 2 175,0-5 1,-1-1 106,-4-3 1,3 1 321,-7-5 1,7-1 16,-2-3 0,2-2-68,2-2 1,0 1 80,0-6 1,0 0-91,0-4 1,2 5 186,2-1 0,-2 2-59,7-2 1,-5 2 37,4 2 0,-1 8-192,1-4 1,3 5 18,-2 0 1,-3-2-386,3 6 1,-1 0 178,4 4 1,1 1 156,-1 3 1,-3 2 3,-1 2 1,0 3-1667,4-3 0,1 3 1596,-1 2 0,6-1 0,1 1 0</inkml:trace>
  <inkml:trace contextRef="#ctx0" brushRef="#br0" timeOffset="16">23818 7689 7930,'-12'-12'654,"4"1"872,-1 3-980,7 2 0,-3 6 258,10 0 0,2-4-415,5 0 0,4 0-263,1 4 1,4 0 92,-5 0 1,5 0 0,-5 0 0,6 0 27,-1 0 0,-2 0-28,2 0 1,-6 0 13,2 0 1,-3 0 123,-2 0-357,0-6 0,1 5 0,-1-5 0</inkml:trace>
  <inkml:trace contextRef="#ctx0" brushRef="#br0" timeOffset="17">23980 7516 7930,'-2'-8'742,"-2"-1"1086,3 7 501,-10-9-1080,9 9-441,-3 2 0,5 11-309,0 6 0,4 1-62,0-2 1,4-1-155,-4 6 0,5-2-541,-5 2 1,1 1-323,0-5 0,-3 3-614,7-3 1,-7-1 1193,2-3 0,3-1 0,0 0 0</inkml:trace>
  <inkml:trace contextRef="#ctx0" brushRef="#br0" timeOffset="18">23558 6375 7971,'-13'0'-588,"1"4"510,0 0 889,-1 0-372,1-4 1,1 2 159,2 2-496,4-3 62,5 5 1,1-6 50,3 0 1,5 0-15,7 0 1,-1 0-221,6 0 0,0 0-64,4 0 1,-1 0-117,1 0 0,-4 0-128,0 0 0,-2 0 173,2 0 0,-4 0-1213,-4 0 1366,-1 0 0,6 5 0,2 2 0</inkml:trace>
  <inkml:trace contextRef="#ctx0" brushRef="#br0" timeOffset="19">23669 6276 8002,'-8'-5'0,"0"1"0,5-5 0,-4 7 0,3-2 0,3 3 0,-5 2 0,6 3 0,0 5 0,0 7 0,0 3 0,0 6 0,-4 0 512,0 0 0,0 1 719,4 3 0,0-3-2937,0 3 1706,5-3 0,2-6 0,6-3 0</inkml:trace>
  <inkml:trace contextRef="#ctx0" brushRef="#br0" timeOffset="20">24265 6412 7975,'-12'0'1391,"5"0"-1002,1-6 1,7 5-158,4-3 0,2 3-122,5 1 1,0 0-505,1 0 0,3-2 284,1-2 0,-1 3-255,-3-3 0,3 2 254,1 2 0,-5 0-1423,-3 0 1534,-1 0 0,4-5 0,1-2 0</inkml:trace>
  <inkml:trace contextRef="#ctx0" brushRef="#br0" timeOffset="21">24339 6276 8368,'-5'-7'2018,"3"1"-1235,-3 6-37,5 0 0,0 10-292,0 2 0,1 5-413,3-1 0,-1 4 51,5 4 1,-5 1-2192,1 0 2099,3 0 0,0 0 0,6-1 0</inkml:trace>
  <inkml:trace contextRef="#ctx0" brushRef="#br0" timeOffset="22">24935 6449 8414,'0'-7'509,"0"2"1,5 5-214,4 0 1,2 0-73,1 0 0,6 0-346,3 0 1,1 0-172,-2 0 0,4-4-290,-4 0 1,3-1-816,-3 5 1398,4 0 0,-11 0 0,5 0 0</inkml:trace>
  <inkml:trace contextRef="#ctx0" brushRef="#br0" timeOffset="23">25046 6350 7971,'-8'0'1519,"0"0"-1000,5 0 1,-2 1 352,5 4 0,0 3-394,0 8 1,5-1-245,3 6 1,3 0-1616,2 4 0,-1 1 337,1 3 1044,-1-3 0,0 10 0,1-5 0</inkml:trace>
  <inkml:trace contextRef="#ctx0" brushRef="#br0" timeOffset="24">24377 7665 7998,'0'-13'144,"4"1"82,0-1 1,1 5 13,-1 0 0,-1 0 14,6-5 1,-5 2 150,4 3 1,-5-3 305,1 3-61,3 2-267,-6-5 1,5 8-106,-6-5 1,-2 5-99,-2-1 0,-4 8 46,-9 5 1,2 2 111,-6 1 1,1 2-47,-5 2 1,2 2 13,2 3 0,-1 2-112,5-2 0,1 2 28,3 2 1,2-1-384,3-4 0,2 2 164,6-5 1,10 4-1133,3-5 1,11 1 600,1-5 0,8-4 528,0 1 0,9-7 0,2 4 0</inkml:trace>
  <inkml:trace contextRef="#ctx0" brushRef="#br0" timeOffset="25">25084 7714 7998,'-13'0'53,"1"-5"250,-1 3 206,7-3 262,-5-1-492,9 5 1,-2-5 69,8 6 0,3 0-123,5 0 1,1 0 129,-1 0 0,2 0-157,3 0 1,2 0-29,6 0 0,-2 2-637,-2 2 1,1-3 372,-6 3 0,5-2-1037,-4-2 1,-1 4 0,-3 0-344,-1 0 1473,0-4 0,-5 6 0,-1 1 0</inkml:trace>
  <inkml:trace contextRef="#ctx0" brushRef="#br0" timeOffset="26">25208 7541 7998,'-7'-6'1913,"-4"5"1,9-3-799,-2 8 1,3 3-481,1 5 0,0 6-248,0 3 0,0 6-161,0 2 1,0 1-520,0-1 1,0 2 245,0 2 0,0-3-1332,0-5 1,0-2 347,0-2 1,1-3-1162,3-6 2192,3-5 0,6 4 0,-1-4 0</inkml:trace>
  <inkml:trace contextRef="#ctx0" brushRef="#br0" timeOffset="27">25617 7578 7998,'-1'-13'0,"-3"1"0,2 5 0,-9-3 0,3 6 0,-3 0 0,-2 4 0,1 2 0,0 2 0,-5 1 0,1 4 0,-2 6 0,1-3 0,3 5 0,-2-1 0,6-2 1418,2 2 1,5 2-1365,-1-1 0,3-1-292,1-3 1,5-1-179,3 1 0,9-1 91,4 0 1,-2 1 320,2-1 0,-1-3 99,5-1 0,-1-1-96,-4 1 0,1 3 11,-9-3 1,2-1-1,-10 1 1,0 1 448,-4 3 0,-7-4-212,-5 1 0,-7-2-327,-10 1 1,3 3-356,-3-3 1,4-2-1273,4-2 1707,3-3 0,0-1 0,-1 0 0</inkml:trace>
  <inkml:trace contextRef="#ctx0" brushRef="#br0" timeOffset="28">26188 7714 7914,'-13'-5'180,"5"2"-180,0-5 0,5 4 444,-1-5 0,4 7 77,4-3 1,7 0 49,6 1 1,6-2-334,2 2 0,0 3-151,4-3 1,1 1-191,-1-1 0,4 2 107,-4-2 1,-4 3-1078,-5 1 1,-3 0 214,4 0 858,-12 0 0,8 0 0,-10 0 0</inkml:trace>
  <inkml:trace contextRef="#ctx0" brushRef="#br0" timeOffset="29">26337 7516 7914,'-9'-11'1635,"1"3"-545,5-3 283,-2 9-968,5-3 1,0 10 57,0 3 1,1 9-236,3 4 0,-2 2-329,2 2 0,-1 5-426,1 3 0,-3-1-69,3 1 0,2-4-1016,-2 4 0,6-7 198,-2-1 1414,3 0 0,1-11 0,1 3 0</inkml:trace>
  <inkml:trace contextRef="#ctx0" brushRef="#br0" timeOffset="30">26659 7516 7914,'0'-13'0,"0"1"633,0 0 1,0 3 240,0 1-410,0 5 0,2-2 325,2 5 1,-3 7-281,3 5 1,-2 6-316,-2 7 0,0 1 3,0 3 1,0-3-171,0 3 0,0 1-42,0-1 0,0 0-71,0-4 1,0-2-576,0-2 0,1-3 327,3-6 0,-1 0-405,5-4 0,4-4 262,5-8 0,1-4-101,-2-9 0,4-4 162,5-8 0,-2 3 225,-2-3 1,1 3 74,-6 1 1,1 6 266,-5 2 169,-5 4-330,4 6 0,-9 3 744,2 8 1,-4 4-355,-4 9 0,1 2-122,-5 6 0,5-5 39,-1 1 1,2-2 804,2 2 1,2 1-351,2-5 0,3 0-128,5 0 0,6-7 183,3 2 1,6-8-327,2 0 0,4-8-257,-4-4 1,2-6 8,-3-7 1,-1-1-791,2-11 1,-5 0 420,-3-4 1,-4-6-1718,-9-2 1,2-3 1852,-6-2 0,0 6 0,-4 1 0</inkml:trace>
  <inkml:trace contextRef="#ctx0" brushRef="#br0" timeOffset="31">20283 8297 8072,'-13'-11'148,"1"3"1,4-2 99,-1 6 1,5 0 540,-4 4 243,5 0 548,-2 0-1114,5 0 1,1 0-176,3 0 1,3 0 237,6 0 1,4 4-136,4 0 0,8 2 27,4-2 1,7-3-96,2 3 0,9 2-57,-2-2 0,5 4-266,0-4 1,4 5 193,8-5 0,-28 0 0,1 0-36,2-2 0,1 0 0,-1 1 0,-1-2 73,30-1 0,-4 0-275,-8 0 1,-7 0 144,-14 0-78,-8 0 1,-23-1 76,-6-3 0,-6 2 385,-6-2 0,-2-1-208,-2 1 1,-9-5-312,-8 5 1,-9-4-468,-3 4 0,-10 0 307,-7 4 1,-2 0-248,-6 0 1,1 0 209,-1 0 1,2 0 403,6 0 0,6 0-166,2 0 0,6 0 217,6 0 1,12-4 294,14-1 56,7 1-460,4 4 1,6 0 43,3 0 1,-1 0-334,5 0 0,1 0 355,3 0 0,2 2-263,2 2 0,0-1 41,4 5 1,5-5 227,4 1 1,5 1-82,-1-1 0,5 2 64,3-2 0,3-3-264,6 4 1,1 0 115,3-1 1,2 2-354,6-2 1,-7-3 171,-5 3 0,-12-2-1744,-9-2 1365,-8 0 0,-10-2-663,-11-2 1,-7 2 76,-9-7 1,-5 6-242,-8-1 1,-3 3 1361,-5 1 0,-6-6 0,-1 0 0</inkml:trace>
  <inkml:trace contextRef="#ctx0" brushRef="#br0" timeOffset="32">20394 8310 7557,'-12'-6'-1035,"1"3"2304,3-5-278,-3 5-88,9-8-272,-9 10 593,10-5-323,-5 6-358,6 0-243,0 0 0,6 2 91,2 2 1,0-3-11,5 3 1,-2 2-135,10-2 0,3 4 64,5-4 0,6 2-64,-2-2 0,8-3-28,5 4 1,3-4 12,5-1 1,8 0-374,8 0 0,-33 0 0,1 0 181,1 0 1,0 0-1,-1-2 1,-1 0-107,0 0 1,0 0-1,29-8-94,-12 2 0,-6 1 110,-10-1 0,-8 3 138,-5-3-54,-11 5 1,-9-3 461,-5 1 0,-5 4-191,-4-3 1,-3 3 69,-5 1 1,-3-2 92,-9-2 0,-3 3-509,-5-3 0,-2 4-210,-2 4 0,-3-3 199,-6 3 0,-1 2-91,-3-2 0,2 0 180,-6-4 0,-4 0-188,-4 0 1,-4 0-105,3 0 0,1 4-46,4 0 0,2 0-21,2-4 0,14 0-267,11 0 411,5 0 1122,9-5-542,6 3 1,13-3-359,9 5 1,-3 0-247,3 0 1,3 0 275,5 0 0,1 0-304,-2 0 1,-1 0-121,6 0 0,-2 4-221,2 0 0,-2 0-1153,-2-4 1,-3 0 236,2 0 1487,-2 6 0,4 1 0,1 5 0</inkml:trace>
  <inkml:trace contextRef="#ctx0" brushRef="#br0" timeOffset="33">7108 13308 8037,'-12'0'0,"-1"0"643,1 0-373,0-6 1,3 5 55,1-3 192,5 2 255,-8 2-333,10 0-369,-5 0 1,8 0 293,2 0 1,3 0-136,5 0 1,2 0 69,3 0 0,2-1-70,6-3 0,4 2-38,0-2 0,5 3 65,-1 1 1,3 0-242,1 0 0,6-4 34,2 0 1,9-2-293,4 2 0,8-3 235,-31 1 1,0 0 0,1 0 0,0 1 52,-1 0 1,0 1 0,32-5-80,-9 5 0,-1-5 110,-7 5 0,-3-1-15,-10 1 0,-5 2 138,-3-2 1,-4 1 637,-5-1-334,-7 3-151,-8-5-163,-5 1 0,-5 3 215,-4-2 0,-6 2-229,-1-3 1,-11 4 7,3-3 0,-9 1-102,0-1 1,-9 3-68,-3-4 1,-4 4 108,0 1 0,-1 0-231,1 0 1,-7 0-1741,-1 0 0,-3 0 871,2 0 1,-1 0 603,5 0 0,1 0 677,3 0 0,6 0-205,3 0 0,2 0 482,2 0 0,5 0-268,3 0 0,4 4 148,5 0 0,2 5-64,5-5 1,6 5-199,3 0 0,3-2 185,1 1-270,0-5 1,1 6 55,3-5 1,2 2-56,2-2 0,3-3 397,-3 4 1,5-4-157,3-1 0,0 0 119,4 0 0,-3 0-64,3 0 0,5 0-125,4 0 1,4 0-193,-4 0 0,6 0 149,-2 0 1,4 0-337,4 0 1,3 0 119,6 0 1,4 0-826,0 0 1,6-1 494,2-4 0,-5 0-1232,1-3 1,-6-3-300,-2 2 1,-6 2 1832,-3-1 0,-1 7 0,-1-5 0,-2-1 0,-3 0 0</inkml:trace>
  <inkml:trace contextRef="#ctx0" brushRef="#br0" timeOffset="34">28334 7541 8037,'-13'-13'0,"5"5"385,0 0 1,4 4 387,-4-5 44,-1 7-513,-3-4 0,-1 7 158,1 4 1,1 3-70,3 8 1,-2-1-117,6 6 0,-2 0-101,2 4 1,3-1 53,-3 1 1,4-1-241,4-4 1,3 2 101,5-5 0,2-1-109,3-3 1,-2-6-1,5-3 0,1-3-593,4-1 0,-2-7-10,-2-5 1,1-6-278,-5-7 0,-1-1 286,-3-3 0,-7 2 169,-1-6 0,-4 5 501,-1-1 1,-7 3-97,-5 1 0,-2 10 147,-7 2 1,0 5-109,-3 0 1,-1 2 15,0 6 1,2 0-67,2 0 1,3 2-209,6 2 1,3 3-729,1 5 984,5-5 0,3 4 0,7-4 0</inkml:trace>
  <inkml:trace contextRef="#ctx0" brushRef="#br0" timeOffset="35">28607 7627 8037,'0'-6'-452,"0"0"-343,0 6 795,0 0 0,5 0 0,2 0 0</inkml:trace>
  <inkml:trace contextRef="#ctx0" brushRef="#br0" timeOffset="36">28942 7503 8037,'0'-24'0,"0"-1"0,0 0 312,0 0 1,0 0 9,0 1 0,0 4 71,0 4 1,-7-1-133,-6 5 0,0 2-31,-8 10 0,2 0-176,-2 0 0,-5 7 107,5 5 1,-4 2 68,9 7 1,-1-5-21,5 5 0,5 0-162,3 4 0,2-2 10,2-2 1,6 1-330,2-6 0,9 5 86,3-5 1,0 2 103,0-1 1,1-3 6,4 2 0,-6 2 97,-2-1 0,-1-1-144,-3-3 1,0 3 111,-8 1 1,-1-1-35,-4-3 0,-7-1 69,-6 0 0,-4-1 2,-8-2 1,0-4 354,0-5 1,4 0-155,1 0 0,5-5 171,-2-4 0,5-3-109,3-4 0,4 0-233,5-4 1,1 3 147,3-3 0,3 3-703,6-4 0,5 6-302,2-1 1,8 0-1729,1 0 2527,5 2 0,3-4 0,8 6 0</inkml:trace>
  <inkml:trace contextRef="#ctx0" brushRef="#br0" timeOffset="37">29364 7454 8037,'-9'0'578,"1"0"1,4 0 221,-4 0-313,5 0 1,-7 5 79,6 4 1,-1 3-587,0 5 1,3-2 100,-7 5 0,5-3-971,-4 4 0,4-5 485,-4 5 1,-1-6-617,-3 1 0,4 2-156,-1-1 1176,1-1 0,-4-9 0,-1-1 0</inkml:trace>
  <inkml:trace contextRef="#ctx0" brushRef="#br0" timeOffset="38">29264 7454 8037,'-7'-6'638,"0"5"1000,3-3-892,3 2 1,-5 4-263,6 2 1,2 3 43,2 5 1,3 2-147,5 3 1,1 0-1065,-1 4 1,2 3 488,2-4 0,-2 0-2673,3 0 2866,2 1 0,0 4 0,6-1 0</inkml:trace>
  <inkml:trace contextRef="#ctx0" brushRef="#br0" timeOffset="39">29698 7491 8006,'-12'-7'846,"5"2"0,2 6-211,5 3 0,0 3-166,0 5 1,-2 6-119,-2 3 0,3-2-449,-3 2 0,2-2 144,2 2 1,2 1-113,2-5 1,-1-1-205,5-4 0,-4-5-257,4-3 1,0-2 181,5-2 1,-1-7-282,1-5 1,-2-6 260,-3-7 1,3 0 85,-3 0 1,-2 0 454,-2 1 0,-3 0-173,-1 4 0,-1 0 114,-3 4 1,-3 6 33,-6-2 0,1 8 219,0-1-426,-1 4-283,1 7 1,1 2-911,3 8 1249,2-2 0,6 4 0,0-6 0</inkml:trace>
  <inkml:trace contextRef="#ctx0" brushRef="#br0" timeOffset="40">30083 7652 9449,'0'-12'649,"-4"4"-1119,0-1 1,0 5-342,4-4 488,0 5 323,0-2 0,5-1 0,2-1 0</inkml:trace>
  <inkml:trace contextRef="#ctx0" brushRef="#br0" timeOffset="41">30282 7466 7982,'0'-25'344,"0"1"1,0 0-72,0 4 1,-5-3-59,1 7 0,-4 4 21,4 3 1,-6 6 13,2-1 1,-3 4-12,-2 4 0,1 1-15,0 7 1,-1-2-166,1 6 1,-1 4 119,1 0 0,4 2-182,0-1 1,5 2 13,-1-2 0,2-3-101,2-2 1,0-2-171,0-1 94,6-1 0,1-5-61,5-3 0,2-3 95,2-1 1,0-5-475,4-3 0,0-5 227,0-3 0,2 1-155,-5-6 1,-1 6 255,-3-2 0,-1 3 263,1 2 1,-2 0 342,-3-1 928,-3 6-214,-5 2 1,-5 10-497,-3 4 0,-5 3 60,-3 5 1,2 2-138,-3 6 0,4-1-289,0 1 0,1 0-173,-1 0 0,6 0-290,3-1 1,-1 0-281,1-3 0,-1 1-1632,5-6 2195,0 1 0,6 1 0,1 1 0</inkml:trace>
  <inkml:trace contextRef="#ctx0" brushRef="#br0" timeOffset="42">30678 7454 7937,'0'-25'-37,"0"6"0,0-3 190,0 5 0,0 1 169,0 3 1,0 1-103,0-1 0,0 5 54,0 0 0,-5 5-72,-3-1 1,-3 4-120,-2 4 1,-1 3 129,-2 5 0,2 2 27,-2 3 1,-2 2-73,1 6 0,1-5 30,3 1 0,5 0-215,0 4 0,5-6 33,-1-3 1,2-2-98,2-1 1,0-1-127,0 0 1,6-5-128,2-3 1,5-2-31,3-2 1,-1-6 138,6-2 0,0-4-252,3-5 0,-3 2 126,0-6 0,-6 6 336,2-1 1,-4 2-128,0 1 1,-5 2 1135,0 3-413,-5 3 0,3 6 391,-6 3 0,-7 9-228,-6 7 0,-3 11 288,-5 6 1,-2 1-491,2 8 0,3-1-277,1 5 0,0 1-946,0 3 1,2-9 680,7 1 0,2-1 0,6-2 0,0-3 0,0-4 0</inkml:trace>
  <inkml:trace contextRef="#ctx0" brushRef="#br0" timeOffset="43">22454 8644 8108,'-7'0'0,"1"0"0,6 0 0,2 2-141,2 2 0,3-1 270,5 5 1,6-5-80,3 1 1,-1 3-603,5 1 1,-7-1 551,7 1 0,3-5 0,3 2 0</inkml:trace>
  <inkml:trace contextRef="#ctx0" brushRef="#br0" timeOffset="44">22813 8607 8035,'-4'-8'-903,"0"0"1525,0 5-354,4-3 1,6 8 140,2 2 0,-1 3-81,1 5 1,-1 5-345,1-1 1,2 5-42,-6-4 1,4 5-38,-4-2 0,2-2 41,-2-1 0,-3 1 151,4-2 0,-4 1-182,-1-5 116,0-5-5,0-2 0,0-7-13,0-7 0,0-6 16,0-14 0,0-2 260,0-7 1,0 1 227,0 0 0,0 1-133,0 3 1,0-1-105,0 5 1,4 1-58,0 8 1,2 2 13,-2 5 1,-1 6-254,5 3 113,0 3 1,9 2-406,-1 3 0,1 3-160,-5 6 1,5-1-362,-1 0 0,2 1-1674,-1-1 2502,-4 1 0,11 5 0,-5 1 0</inkml:trace>
  <inkml:trace contextRef="#ctx0" brushRef="#br0" timeOffset="45">23756 8595 8011,'-1'-7'1079,"-3"3"-254,2-3-599,-3 6-106,5-5 0,5 6 120,4 0 1,2 0 15,1 0 0,6 1-599,3 4 1,-2-4-111,2 3 0,-1-3-362,5-1 1,0 5-185,0-1 999,-6 0 0,5-4 0,-5 0 0</inkml:trace>
  <inkml:trace contextRef="#ctx0" brushRef="#br0" timeOffset="46">23930 8446 8011,'-4'-8'-926,"0"-1"2745,0 7-1230,4-4 0,0 13 28,0 5 0,0 2-260,0 7 1,0 0-307,0 3 1,0 1-729,0 0 1,1-2 477,3-2 0,-3 3-403,4-4 0,0 2 602,-1-1 0,6 2 0,-3-3 0</inkml:trace>
  <inkml:trace contextRef="#ctx0" brushRef="#br0" timeOffset="47">24426 8396 7975,'-5'-18'0,"-1"5"1052,-2-4 0,1 9-416,3 4 0,-3 2 55,-5 2 1,-1 2-263,1 2 0,-2 8-222,-3 9 0,2 7-28,-5 0 0,4 3-309,0-2 1,8-3-64,3 3 1,4-3-148,1-1 0,3-2-900,5-2 1,6-3 549,11-6 0,5-1 690,3-2 0,3-4 0,1-5 0</inkml:trace>
  <inkml:trace contextRef="#ctx0" brushRef="#br0" timeOffset="48">25084 8595 7970,'-7'-6'1095,"1"4"-1328,6-7 191,0 7 0,2-4 521,2 6 1,4 0-498,9 0 0,1 1 18,2 4 1,4-3-196,-4 7 0,4-5 82,1 4 0,-1-4-601,1 4 1,-4-5 713,0 1 0,-1 3 0,5 0 0</inkml:trace>
  <inkml:trace contextRef="#ctx0" brushRef="#br0" timeOffset="49">25233 8434 7970,'-7'-7'201,"1"-4"591,6 9 1,0 2-21,0 9 0,0 7-352,0 5 0,4 2-183,0 2 1,2 0-538,-2 0 0,-1 4 265,5-1 0,-5 3-1973,1-2 2008,3-3 0,0 4 0,5-5 0</inkml:trace>
  <inkml:trace contextRef="#ctx0" brushRef="#br0" timeOffset="50">25716 8409 8006,'-5'-7'2041,"2"-4"-1417,-5 3 0,1 1-613,-1-2 1,-3 7 51,2-2 1,-2 2 472,-1 2 1,0 4-293,-1 0 0,1 6-358,-1-2 0,1 5-292,-1 3 1,7-2 307,1 3 1,4-2-509,1 1 0,0-2 310,0 3 1,6-2-105,2 1 0,7-2 131,2 3 0,5-4 71,-2 0 1,0-1 210,0 1 1,-5-1-98,2 0 0,-3-3 215,-2-1 0,-5 0-45,-3 5 1,-2-5 148,-2 0 0,-6-1-63,-2 1 1,-9 3-451,-3-2 0,-8 0-55,-1 0 0,1 0 333,8-5 0,-9 6 0,3-3 0</inkml:trace>
  <inkml:trace contextRef="#ctx0" brushRef="#br0" timeOffset="51">26213 8558 7999,'-7'-7'397,"1"-4"0,12 9-195,2-2 0,3 3-20,1 1 1,6 0-140,3 0 1,7 1 96,0 3 1,6-1-715,-6 5 0,6-4-995,-5 5 1569,-1-6 0,-3 8 0,0-5 0</inkml:trace>
  <inkml:trace contextRef="#ctx0" brushRef="#br0" timeOffset="52">26399 8409 7999,'-5'-13'628,"1"1"-158,0 5-424,4-4 385,0 10 0,0 1-54,0 8 1,0 8-344,0 5 0,0 4 128,0 4 0,0-2-402,0 7 0,0-1 200,0 4 0,0-4-846,0 0 0,0-5 83,0 0 803,6 4 0,1-6 0,5 5 0</inkml:trace>
  <inkml:trace contextRef="#ctx0" brushRef="#br0" timeOffset="53">26758 8347 8018,'-7'0'2305,"2"1"-2112,5 3 1,-4 3 85,0 6 0,0 4 58,4 4 0,0 3-300,0 0 0,0 7 137,0 2 0,1-3-149,3-1 1,-1-3 95,5-1 0,-1-4-482,1-1 1,3-6 130,-2-1 0,2-2-394,1-7 1,0 0 111,1-4 0,-1-7-17,1-5 1,3-2 159,1-7 1,1-1 77,-2-7 0,-2 2 130,2-7 1,2 7-94,-1-2 0,-1 3 352,-3 1 0,-6 6-98,-3 2 1,1 8 657,0 0-329,-1 6 1,-4 3 134,0 9 0,-2 7 58,-2 5 0,-1 7-177,-4 0 1,0 6 180,5-6 1,-2 7-93,2-2 1,3 1-173,-4 0 0,4-4-34,1-5 1,6-1 106,2 1 1,4-7-47,5-5 1,1-7-1,2-6 0,4-1-226,-3-3 0,6-10 49,2-11 0,1-5-597,-1-7 0,-7 0 345,3-1 0,-4-3-1272,0 0 1,-8 1 203,-4 7 1138,-7-3 0,4 10 0,-6-5 0</inkml:trace>
  <inkml:trace contextRef="#ctx0" brushRef="#br0" timeOffset="54">31150 7479 7984,'-13'0'82,"1"-5"3,0 1-76,-1 0 1,6 3 1861,3-3-471,3 2-854,1-3 1,5 6-272,4 3 1,2-2-9,1 2 0,6-3-624,3-1 0,-2 0 306,2 0 0,-1 0-1021,5 0 0,-4 0 341,-1 0 1,-4 0-621,0 0 1351,-2 0 0,-2 0 0,1 0 0</inkml:trace>
  <inkml:trace contextRef="#ctx0" brushRef="#br0" timeOffset="55">31075 7590 8095,'-12'0'553,"0"0"188,-1 0 0,5 0-435,0 0 1,6 0-341,2 0 0,7 0-5,10 0 1,2 4-269,6 1 0,0-1-1576,-1-4 1883,7 0 0,1 5 0,5 2 0</inkml:trace>
  <inkml:trace contextRef="#ctx0" brushRef="#br0" timeOffset="56">31534 7491 8117,'-1'-8'1195,"-3"-1"-1171,3 7 838,-5-4 1,6 12-298,0 2 0,0 4-160,0 5 1,4-3-138,0 2 0,2 2-304,-2-1 0,-1-1 184,5-3 120,0-1 0,5-1-30,-1-3 1,2-4-1,2-8 0,-2-3-1479,3-5 1,1-6 516,-2-3 1,1-3-44,-5-5 0,-4 3 253,1-3 1,-7 4 682,3 4 1,-5-1 69,-5 6 0,-6 5 17,-5 6 0,-5 4-287,5 1 1,-5 0-325,4 0 1,1 6-673,3 2 0,2 3 173,3 1 854,3 1 0,5 5 0,0 1 0</inkml:trace>
  <inkml:trace contextRef="#ctx0" brushRef="#br0" timeOffset="57">31807 7615 9847,'7'-1'-1399,"-3"-3"1399,-2 2 0,3-3 0,2 5 0</inkml:trace>
  <inkml:trace contextRef="#ctx0" brushRef="#br0" timeOffset="58">32006 7255 8121,'-7'-12'720,"3"0"-566,2 5 0,8 1 144,2 6 0,3 0 371,2 0 1,5 0-221,2 0 1,0 0-346,0 0 0,1 4 86,4 0 0,-5 5-364,1-5 1,-6 4 80,2-4 0,-3 6 207,-2-2 0,-1 3 100,-3 2 1,-2-1 37,-6 0 1,-2 5 16,-2-1 0,-3 7-108,-5-3 0,0-1 6,-1 2 0,-3 0 104,-1 4 0,1-1-1729,3 1 1,2-4 208,3 0 0,-2-5-1382,6 5 2631,-6-6 0,9 3 0,-4-6 0</inkml:trace>
  <inkml:trace contextRef="#ctx0" brushRef="#br0" timeOffset="59">32490 7355 8265,'0'-13'0,"0"1"346,0-1 1,0 1 223,0 0-169,0-1 175,0 1 63,-6-1-359,5 1-27,-5 5 1,5 2-166,-3 5 1,1 0 99,-5 0 0,1 5-266,-1 3 1,-3 3-12,2 2 0,-2 5-60,-1 2 1,4 0 10,-1 0 0,7-5-81,-3 2 0,4 1-755,1-2 419,0 1 177,0-5 1,6-1 80,2-2 0,4-5 78,5-8 0,-3-3-40,2-6 0,-2 1-114,-2 0 0,1-1 43,-1 1 1,-4 4 329,1-1 0,-7 5 0,3-4 0,1 5 358,-4-2 0,3 10 1516,-5 3 1,-4 3-417,0 2 0,-4 5-778,4 2 0,-5 4-251,5 1 0,-5-1-465,0 1 0,4 0-380,1 0 0,-2-4-297,2-1 1,0-5-1950,4 2 2662,0-3 0,-6-2 0,-1 0 0</inkml:trace>
  <inkml:trace contextRef="#ctx0" brushRef="#br0" timeOffset="60">32676 7342 8265,'0'-14'0,"0"-2"0,0 6 0,0-2 0,5 6 421,4-2 1,6 5 616,1-1 1,6 3-432,-1 1 0,4 0-177,4 0 0,-2 5-161,6 4 0,-5 2-16,1 1 0,-8 0 254,-5 1 0,-8 1-198,-3 2 1,-11 3-134,-6 6 0,-8 0 8,-9 0 1,2 0-182,-6-1 0,7-4-250,1-4 0,3-2 192,9-2 0,-1 1-734,10-1 0,7-5 407,9-3 0,9-2 382,12-2 0,11-11 0,13-3 0</inkml:trace>
  <inkml:trace contextRef="#ctx0" brushRef="#br0" timeOffset="61">20791 8545 8230,'-5'-18'-510,"2"5"602,-5-4 1,4 3 200,-5 2 1,-3 5-117,-4 3 1,-8-2 337,-1 2 1,-1 0-101,-7 4 1,-4 0 12,-5 0 1,-6 6-158,-1 2 0,-1 4-318,-4 5 0,5-2 206,3 6 0,1 3 50,7 5 0,1 0-31,12-4 1,-1 5 52,10 3 0,-1 5-259,5 3 0,5-2 105,3 2 1,2-3-173,2 0 1,7-2 41,6-3 0,6-4 24,10-9 1,8 2 130,9-5 0,7-2-37,5-7 1,8-2-91,5-6 1,-2 0 197,1 0 1,-33-1 0,0 0-68,2 0 1,1-2 0,-1 0 0,0-1-29,-1-1 1,-1-2-1,-2-2 1,0 0 93,0-1 1,0-1 0,-1-1-1,0 0-74,0-3 1,-2 1 0,22-13-66,-17-2 0,-5 2 313,-7-2 1,-3 3-172,-6-3 0,-1 1 242,-10-1 0,-3 2-66,-6-6 0,-8 1-8,-9-1 1,-4 3-63,-4 5 0,-8 0 70,-8 0 1,-13 2-191,-4 2 1,27 12 0,1 0-23,-32-3 1,30 7-1,0 2-253,1-2 1,0 1-1,-1 3 1,0 0 38,1-2 1,0 1 0,-32 1-1050,10 1 1,7 0 603,9 0 1,5 0-2495,7 0 2165,5 0 1,18 1-330,1 4 1,11-1 1177,6 8 0,1-2 0,5 8 0</inkml:trace>
  <inkml:trace contextRef="#ctx0" brushRef="#br0" timeOffset="62">7617 14213 8234,'-13'-21'-16,"1"1"1,0 0 175,-1 0 0,1-4-30,-1 4 1,-3 2 119,-1 1 0,-5 3 115,2 2 1,-8 1-53,-1 3 0,-5 2 125,1 6 1,-3 2-99,-1 2 0,-6 4-32,-3 9 1,-2-2-213,-2 5 0,2 2 134,3 7 0,-2 2-206,6 2 0,1 1 151,6-5 0,6 6-114,7-2 1,0 3-43,9 1 0,2 0-92,10 0 0,1-4 70,4 0 1,3 4 93,8 5 1,5-5-186,8-4 1,0-5 105,8 1 1,3 1 11,10-1 1,1-4-287,3-5 1,6-3 297,6 4 0,-30-14 0,-1 1 76,31 8 1,-31-11-1,0-1 160,31 0 1,-29-3-1,-1-1-156,1 0 1,1 0 0,1 0-1,0-1-55,3-1 1,-1 0-1,-3-4 1,-2-1-89,31-14 1,-4-2 134,-1-2 0,-10-1-34,-2-3 0,-4-4 50,-1-8 0,-2-3-30,-6-6 0,-7 2 54,-5 2 0,-7 2 84,-10 3 1,-2 5 81,-6-5 0,-7 5-108,-5-6 0,-12 0-19,-9 0 1,-8-6-299,-5-1 1,19 26-1,-1 1 264,-2-1 0,-2 1 0,1 4 0,-1 2-48,-3 0 0,-1 3 0,1 1 0,-1 2 28,-3-2 0,-1 3 1,1 3-1,0 2-52,-5-1 0,1 2 0,0 4 1,0 2-56,-4 2 1,-1 3 0,3 0 0,-1 3-67,-2 2 0,1 3 0,4-1 0,2 1 35,-1 3 1,1 0 0,2-1-1,1 1-45,1-1 0,0 1 0,2 0 1,1 1 10,0 0 1,2 1 0,-19 13-203,9 4 1,9-5 94,8 0 0,6 1 375,2-5 0,9 4-351,4-4 0,4 0 3,4-4 1,9 5-327,7 3 0,5-1 140,4 1 0,1-5-37,3 1 1,9-2 110,-1 2 1,2-8 116,2-1 0,6-4-140,7-4 0,0 0-507,4 1 0,-7-6-182,7-3 1,-7-3-455,3-1 0,0 0 1397,4 0 0,2 0 0,2-3 0,-31 1 0,0-1 0,2-1 0,-1 0 0,1 0 0,1-1 0</inkml:trace>
  <inkml:trace contextRef="#ctx0" brushRef="#br0" timeOffset="63">7890 14163 8234,'-31'-24'-420,"4"0"293,-6 4 1,-2 2 541,-6 5 0,-4 6-77,-9 3 0,-3 13-43,-5 3 1,-1 9 189,-3-1 0,2 5-431,31-11 1,0 1-1,1-1 1,-1 1 197,0 3 1,0 1 0,-26 16-41,27-15 0,2 1 0,-17 18-38,6-2 0,13 1 91,12 4 1,2 2 40,1 5 0,8 1-56,5 0 0,7-1-191,9 1 1,5-1 137,8 1 0,8-6-323,9-3 1,7-7-120,5-6 1,-25-16 0,2-3 124,2 0 1,0-1 0,0-3 0,1-2 68,1 0 1,0-2 0,2-4-1,0-4-36,0 0 1,0-2 0,7-3 0,1-1 178,3-3 1,-1-1 0,-2-1 0,-1-3-172,-2-2 1,-1-3 0,-2-1 0,-1-1 79,-4-1 1,-2 0 0,2-2 0,-2 0 33,-2-2 1,-2 0 0,-6 1-1,-3 0 47,-1-1 0,-2 0 1,6-26 11,-18 1 1,-4 4-13,-8-4 1,-10 6-139,-10-2 1,-14 3 69,-11 2 1,19 23 0,-2 2-95,-5-2 0,-1 2 0,1 5 0,-2 1 89,-1 2 0,-2 3 1,1 4-1,-1 3 61,-1 3 0,-1 2 0,-2 0 0,-2 2-51,-1 0 0,-1 2 1,4 2-1,1 1-222,1 2 1,1 1 0,6 0 0,1 1-475,-17 2 0,6 2-156,14-10 1,8 0-2677,8-4 3509,9 0 0,2 6 0,6 1 0</inkml:trace>
  <inkml:trace contextRef="#ctx0" brushRef="#br0" timeOffset="64">28297 8310 8234,'-13'0'0,"6"0"0,-4 0 0,4 5 0,1 2 522,1 5 0,0 2-71,1 3 0,0 2-360,4 6 1,0 0 115,0-1 1,0 5-33,0 0 0,0 0 74,0-4 0,0 0-230,0 0 1,4-2 42,0-2 1,6-5-14,-2-7 1,3-4-101,1-5 0,1 0 29,-1 0 0,0-10-219,1-2 1,1-9 110,2 1 1,-6-8-94,2-1 0,-6-1 60,2 1 0,-5 3 50,1-3 0,-3 4 103,-1 4 1,-1 3 123,-3 6 0,-3 1-105,-6 3 0,1 2-37,0 6 0,3 0-331,1 0 0,0 2 145,-5 2 0,7-2-647,1 7 1,4-1 860,1 4 0,-5 6 0,-2 2 0</inkml:trace>
  <inkml:trace contextRef="#ctx0" brushRef="#br0" timeOffset="65">28557 8657 8234,'0'-13'133,"0"1"-1779,0 0 1646,6-1 0,1-5 0,5-1 0</inkml:trace>
  <inkml:trace contextRef="#ctx0" brushRef="#br0" timeOffset="66">28780 8384 8234,'0'-7'0,"6"-4"0,1 10 256,5-3 0,2 2 445,3 2 0,-2 6-583,5 2 0,0-1 66,0 1 1,-2 0-152,-5 5 0,-1-1 138,1 1 0,-7 0-312,-1 4 0,-11-2 38,-6 6 1,-6-5 1,-7 5 0,-1 0 307,-3 3 0,4-3-101,0 0 0,2-6-378,6 1 0,5-2 141,4-1 0,5-5-328,-1 0 0,13-5-19,8 1 0,8-3 479,8-1 0,5-5 0,12-2 0</inkml:trace>
  <inkml:trace contextRef="#ctx0" brushRef="#br0" timeOffset="67">29624 8384 7980,'0'-12'67,"0"-1"0,-1 6-176,-3 3 0,-3 4-88,-6 4 0,-6 9 376,-6 7 1,-5 5 549,-7 4 1,-1 1-794,1 3 1,-3 2-571,3-6 1,4-2-114,12-6 0,3-3 747,6-6 0,-6 1 0,-1-1 0</inkml:trace>
  <inkml:trace contextRef="#ctx0" brushRef="#br0" timeOffset="68">29264 8396 8044,'-1'-7'554,"-3"3"185,2 3 1,2 2-155,9 3 0,3 3 40,5 6 0,2 1-523,6 2 1,1 3 31,3 6 0,-3-4-1437,3 0 1,-3 3 333,-1 5 969,-6 0 0,10 2 0,-3 0 0</inkml:trace>
  <inkml:trace contextRef="#ctx0" brushRef="#br0" timeOffset="69">29922 8471 8044,'0'-18'1675,"5"4"-976,-3-4-872,3 6 377,-5 5 0,0 7 96,0 8 0,-4 5-220,0 3 0,-6-1 110,2 6 1,-2 0-346,2 3 0,-2-3 200,6 0 0,-4-5-427,4 5 1,0-6-129,4 2 1,0-4-170,0 0 0,1-2 282,3-3 1,3-2-121,6-6 1,0 0 182,4 0 1,-2-6 333,6-2 0,-5-5 0,5-3 0,-6-5 0,2-8 0,1 2 262,-2-6 0,-4 4 152,-3-4 0,-6 5 418,1-1 1,-3-1-310,-1 1 0,-1 1 174,-3 8 0,-3-2-166,-6 5 0,1 5-229,-1 3 1,0 7-472,-4-2 1,3 2 228,-2 2 1,2 6-627,2 2 1,1-1-51,2 1 1,0 4-363,4 5 1,-3 0 977,4-5 0,-6 6 0,4 1 0</inkml:trace>
  <inkml:trace contextRef="#ctx0" brushRef="#br0" timeOffset="70">30170 8582 8011,'0'-12'393,"0"4"717,0-1-983,0 7-783,0-4-1030,0 6 1686,0 6 0,0 1 0,0 5 0</inkml:trace>
  <inkml:trace contextRef="#ctx0" brushRef="#br0" timeOffset="71">30629 8310 7973,'7'-25'0,"2"5"-216,-4 4 1,-1 2 384,-4 2 1,4-1 584,0 1 0,-1 1-348,-7 3 1,-3 2-100,-6 6 0,1 0-299,-1 0 1,-3 2 78,-1 2 0,-5 3 12,2 5 0,0 2 87,0 2 0,3-1-224,-4 6 1,8-2 42,0 2 1,1 1 28,4-5 0,2 1-33,2-2 0,3-6-99,1 2 1,5-4-189,3 1 0,3-4 132,2-5 0,3 0-210,1 0 0,4 0 128,-5 0 0,5-5 55,-5-4 0,1 3 95,-5-3 0,1 5 145,-1-4 1,0 5-102,1-1 1,-5-2 223,0 2 914,-5 0-466,8 4 249,-9 6 0,2 5-362,-8 5 0,1 2-122,-5-1 0,-1 2-82,-3 6 1,1 1-155,3 3 1,-3-3-505,2 3 0,0-4 314,0-4 1,4 5 30,5-6 0,-6 7 0,-1-8 0</inkml:trace>
  <inkml:trace contextRef="#ctx0" brushRef="#br0" timeOffset="72">31075 8434 7971,'-6'-6'1240,"-4"-1"-620,6-5-332,-6 5-264,9 1 0,1 6 464,8 0 0,3 0-226,1 0 1,6 0-143,3 0 1,-2 5-315,2-1 0,0 0-520,4-4 1,-2 0-511,-2 0 0,1 1 1224,-6 3 0,6-2 0,-2 3 0</inkml:trace>
  <inkml:trace contextRef="#ctx0" brushRef="#br0" timeOffset="73">31113 8520 7981,'-13'0'0,"1"0"1465,-1 0-366,7 0-2,0 0-1017,6 6 1,6-1-342,2 4 1,8-2-330,5-3 0,4-3 590,4 3 0,3 3 0,5 0 0</inkml:trace>
  <inkml:trace contextRef="#ctx0" brushRef="#br0" timeOffset="74">31820 8409 8026,'0'-13'637,"0"5"-394,0 0 1,0 4-309,0-5 152,0 7 0,0-2 340,0 8 0,0 3-17,0 5 0,0 6-96,0 3 1,0-2-175,0 2 0,0-1 89,0 5 0,0-6-280,0-2 0,4 1 95,0-2 1,2 1-62,-2-5 41,3-5 1,6-1-455,4-6 0,-3-2 92,2-2 1,2-8-137,-1-9 1,1-2 159,-2-2 0,-6-1 63,2-3 0,-8 3 319,0-3 0,-2-2-72,-2 2 0,-7 2 401,-5 6 0,-2 3-195,-7 6 1,2 3-124,-2 1 0,2 5-75,2-1 0,4 3 25,-4 1 0,3 5-869,2 4 0,5 2 114,3 1 726,2 1 0,-3-1 0,-2 0 0</inkml:trace>
  <inkml:trace contextRef="#ctx0" brushRef="#br0" timeOffset="75">32105 8570 8026,'-7'-7'558,"2"2"1,-1 5 0,-1 0 0</inkml:trace>
  <inkml:trace contextRef="#ctx0" brushRef="#br0" timeOffset="76">32366 8173 8001,'0'-12'462,"0"-1"768,0 6 199,0 2-947,0 16 1,0 3-100,0 11 1,0-1-117,0 1 1,0 4-180,0 0 1,-5 4-288,1-4 0,-1 1-410,1-1 1,1-3 639,-5 3-31,5-2 0,-3-3 0,6 1 0</inkml:trace>
  <inkml:trace contextRef="#ctx0" brushRef="#br0" timeOffset="77">32825 8223 7992,'-9'-25'0,"1"0"0,0 4 292,-5 1 1,1 5-21,0-2 0,-1 5 103,1 3 1,-2 0-81,-3 5 1,4 0-34,-4 4 0,3 4-324,2 0 1,1 7 120,3 1 1,2 1-82,6 3 1,0 3 95,0 2 0,6 3 149,2 0 0,7 5-75,2 0 1,1 0 23,-2-4 1,-2 0-45,2 0 1,-2-1 21,-1 1 1,-2-4-174,-3 0 0,2-5 142,-6 5 1,0-6-283,-4 1 133,0-2 0,-7-6-108,-5 1 1,-6-6-21,-7 1 0,0-3 128,0-1 0,0-1 10,1-3 0,0 1-15,3-6 0,5 1 2,8-4 0,-2-2 1,6-3 0,1 4-14,7-4 0,10-2 77,11-2 1,2 2 40,11-2 1,-4 6 196,7-1-488,-2 2 0,9 1 0,3 1 0</inkml:trace>
  <inkml:trace contextRef="#ctx0" brushRef="#br0" timeOffset="78">31522 7838 7663,'-1'-7'860,"-3"3"-347,2-3 0,-2 6 40,8-3 0,9 1-270,7-1 0,15 3-35,6-4 0,14 4-167,11 1 0,-25 0 1,1 0-249,9 0 1,1 0 0,5 0 0,1 0 145,4 0 1,0 0 0,-1 0 0,1 0-273,-4 0 1,-1 0-1,-1 0 1,0 0 27,0 0 1,0 0-1,0 0 1,1 0-96,-5 0 1,-1 0 0,-2-2 0,-1 0-700,-7 0 1,0 0 1058,0-3 0,1 0 0,3 2 0,0 1 0,-2-3 0,0-1 0,-2 0 0,0-1 0,-3 0 0,1-1 0</inkml:trace>
  <inkml:trace contextRef="#ctx0" brushRef="#br0" timeOffset="79">31646 8868 8431,'6'-7'651,"-4"0"-252,7 3 1,-1 2-92,4-2 1,6 3 362,3 1 0,2-2-223,2-2 0,5 3-297,4-3 1,8 2-50,8 2 0,6 0-83,11 0 0,-33 2 1,2 1-248,3-1 1,0 0 0,4 1 0,0-1-45,2 1 1,1-2 0,5 0 0,1 0-799,2 1 1,0 0 0,3-2 0,0 0 1069,3-2 0,0 0 0,0-1 0,-1 0 0,-1-2 0,-1-1 0,3 0 0</inkml:trace>
  <inkml:trace contextRef="#ctx0" brushRef="#br0" timeOffset="80">27465 6821 6235,'-6'-5'1153,"0"3"1,6-4-778,0 1-93,0 4 0,1-5 194,4 6-47,1 0-26,7 0 82,-1 0-34,1 0 20,-1 6 116,-5-5-155,4 5-180,-10-6 81,5 0-49,-6 0 1746,0 0-1986,0-6 1,0 4 32,0-7 0,-4 5-65,0-4 0,0 0-129,4-5 0,0-5 67,0-2 1,-5-5-234,1-4 0,0-3 99,4-5 0,0-7 161,0-6 0,0 1-107,0-5 1,0 3-135,0 1 0,0 5 261,0-1 1,0 12 157,0 1 1,0 5 56,0 4 0,0 0-141,0 3 0,0 4-79,0 4 1,0-3 57,0-1 1,-1 1-143,-3 3 1,2 1 122,-2-1 0,3 1-110,1 0 0,0-1 68,0 1 1,0 3-8,0 1 0,0 4 141,0-4 0,0 4-28,0-5-41,0 7 13,0-9 0,0 9-2,0-3-173,0 5-15,0 0 118,0-6-285,0 5 245,0-5 10,5 6 0,-2 0-36,5 0 255,1 0 0,3 0 40,0 0 1,2 0 61,3 0 1,2-1-32,6-3 0,6 2-158,7-2 0,7 3 20,13 1 1,5 0-248,-26 0 0,1 0 1,4-1-1,1 1 102,2-3 1,1 1 0,5 2 0,0-1-281,3-1 0,0 0 1,3 1-1,0 0 258,1 1 1,0 0 0,4 0 0,0 0 6,-2 0 0,0 0 0,1 0 0,-1 0-39,-1 0 1,-2 0-1,-2 0 1,0 0 74,3 1 1,0-2-1,-2 0 1,0-2-4,4 1 0,0 0 1,-3-1-1,0 1-27,1-1 1,0 2-1,2 0 1,0 0 27,2-1 1,0 0 0,-3 1 0,0-1-31,2 0 1,-2 0 0,-3 2-1,-1-1-1,-2-1 1,1 0 0,0 1-1,1 0-293,3 1 1,0 0-1,-9 0 1,0 0 302,-1 0 0,-1 0 0,-4 0 1,1 0-134,-1 0 0,0 0 0,1 0 0,-1 0 166,1 0 1,-1 0 0,-4 0 0,-2-1-47,-2-1 1,0 0-1,31-1 39,1-5 1,-4 4 52,3-5 0,-4 5-1,-4-4 1,-7 1 437,-5-1 0,-5-2-518,4 6 0,-5-4-17,2 4 1,-4-2 518,-1 2 0,1 3-523,-1-4 0,-5 4 361,-3 1 1,-3-4-273,-1 0 1,-1 0 193,1 4 0,0 0-199,0 0 1,0 0-38,-1 0 1,7 0 60,2 0 0,1 0-49,-1 0 1,2 0 10,-6 0 0,4 0-11,-4 0 0,0 4-3,-4 0 0,-5 0-8,1-4 1,-6 4 5,2 0 43,-4 0 0,-4-4-40,-1 0 1,-5-1 436,1-3-293,-3 3 0,1-6-52,2 3-49,-3 2 10,5-3 0,-2 3-68,0-2 110,0 3-231,2-5 154,-5 6 1,9-1-61,-6-3 43,0 2 5,1-3-89,-3 5 84,3 0-487,-5 0-919,0 0 1282,6 0 146,-5 5 1,5-2 119,-6 5-166,5 1 1,-2 3 178,5 0 1,-4 2-106,5 3 0,-5-2 188,4 6 1,-4-1-117,4 5 1,1 5 82,3 3 1,0 3-51,1 2 1,3 3-13,1 0 1,1 9 106,-2-5 0,0 5-226,4-9 1,-3 2 151,3-2 1,-4-3-49,0-1 1,2-1-141,-1-8 0,-5 1 136,-4-4 1,-1 3-238,1-3 0,-2 2 74,-6-6 1,0-2-53,0 2 0,0-2 155,0 2 0,0-3-41,0-6 1,0 5-16,0-1-63,0 1 0,-1-5-41,-4 0 1,4-3-89,-3-1-779,3-5-77,1 8-207,0-10 187,0 5 206,0-6-484,0 0 781,0 5 0,0-3 32,0 3 348,0 1 0,0-4 145,0 7 786,0-7 1,0 5-31,0-3 713,0-2-628,0 9-198,0-10 0,4 6 162,0-3 53,0-2-316,-4 3-446,0-5 587,0 0-542,-6 6 0,4-5-25,-7 3 0,1-1 129,-4 1 1,-2-1-141,-3 5 1,4-1-130,-4 1 0,-1 3-215,2-3 0,-1 4 121,5 0 1,-1-1-90,1-3 0,0 2 48,-1-6 1,5 1 170,0 0 0,3-4 119,-3 3 1,4-2 252,-4-2 0,4-2-188,-5-2 1,1-2 66,-4-2 1,3-3-1389,1 3 0,0-3 607,-5-1 1,-4 3 543,-4 1 0,-8 0 0,-3-5 0</inkml:trace>
  <inkml:trace contextRef="#ctx0" brushRef="#br0" timeOffset="81">26895 6747 8163,'-7'0'-1912,"-4"0"1933,10 0 0,-6 0 381,3 0-341,2 0 0,-5 0 302,3 0-208,3 0 111,-10 0-77,9 0 410,-9 0 116,10 0 262,-10 0-4,10 5-253,-5-3-363,6 3 1,0-3-115,0 2 0,6-3 158,2 3 0,3-1-76,1 1 1,6-2-82,3 2 0,2 1-92,2-1 1,1 0-106,3-4 0,-3 5-245,3-1 0,-2 0 184,-3-4 1,-4 4-514,-4 0 281,3 0 137,-5-4 61,-1 0 0,-13 0 2,-9 0 1,-7 0 28,-5 0 1,-4 0 25,-4 0 0,2-1 214,-6-3 1,4 2-65,-4-2 0,5 3 198,-1 1 1,3 0-86,1 0 0,6 0 48,2 0 1,4 1 140,0 3-414,6-2 1,2 5 214,5-3 1,11-3 4,5 3 1,8-2-157,5-2 0,4 0 55,8 0 0,-1 0-429,6 0 0,-6 0 169,1 0 0,2 0-1292,-2 0 1,5-4 169,-5-1 1216,0 1 0,-9 10 0,-2 1 0</inkml:trace>
  <inkml:trace contextRef="#ctx0" brushRef="#br0" timeOffset="82">32775 7702 8136,'6'-13'-601,"-4"5"530,7 0 500,-1 0 0,6-3-67,2 2 1,-2 0 151,2 5 1,-2-1-186,-1 5 1,-1-4-75,0 0 0,1 0-143,-1 4 0,1 0 80,-1 0 1,0 0 0,1 0 1,3 0-8,1 0 0,5 0-161,-1 0 0,2 0 89,2 0 1,0 0-26,0 0 1,-1 0-303,1 0 0,-6 0 151,-2 0 1,-3 0-1497,-2 0 777,-5 0-1275,-1 0 2056,-6 0 0,-6 0 0,-1 0 0</inkml:trace>
  <inkml:trace contextRef="#ctx0" brushRef="#br0" timeOffset="83">22280 9649 8136,'-7'0'2839,"2"0"-2857,-1 0-31,5 0 757,6-5 1,9 3-193,11-2 0,1 3-64,3 1 0,3 0-144,5 0 1,0 0-54,0 0 0,1 0-15,-1 0 0,-1 0-1337,-3 0 1,-3 0 74,-5 0 1,-2 0-1566,-2 0 1837,-3-6 0,-7-1 750,-3-5 0,-2-1 0,-6 1 0</inkml:trace>
  <inkml:trace contextRef="#ctx0" brushRef="#br0" timeOffset="84">22652 9500 8136,'0'-7'1619,"0"2"-1683,0-1 0,6 5 112,2-3 1,3 2 385,1 2 1,6 2-159,3 2 1,7-3-75,1 3 0,1 2-203,-1-2 0,-4 6 103,-1-2 0,-2-1-34,-9 1 0,1 0 25,-10 5 0,-1-1-48,-8 1 0,-6 3 9,-5 1 0,-6 1-627,1-2 0,3-2-250,2 2 0,2-3 823,1-5 0,1 3 0,0-4 0</inkml:trace>
  <inkml:trace contextRef="#ctx0" brushRef="#br0" timeOffset="85">23223 9562 10421,'0'13'617,"0"-1"0,4-4-321,0 1 0,0-1-409,-4 4 0,4 1 156,1-1 1,-1-4 79,-4 1-271,0-7-126,0 4 1,0-8-132,0-2 1,0-4 227,0-8 1,0 0-91,0-4 0,4 3 33,0-4 0,4 2 217,-4-1 1,6 2-72,-2 5 1,2-1 155,-2-2 1,3 6-87,-3-2 1,4 8 118,0 0 0,0 2 253,1 2 0,-1 10-146,1 2 1,-5 9 118,0 0 0,-4-1-61,4 5 1,-5-7-506,1 7 0,-2-5 164,-2 1 0,0-2-732,0-2 0,0-7-675,0 2-374,0-8 1856,5 2 0,2-17 0,6-3 0</inkml:trace>
  <inkml:trace contextRef="#ctx0" brushRef="#br0" timeOffset="86">23570 9550 9800,'-7'1'726,"3"3"1,3 3-242,1 6 1,0-1-174,0 0 0,0 1-322,0-1 1,5 1 129,4-1 0,2-4-301,1 1 1,0-7-4,1 2 1,-1-2-157,1-2 0,3-4 67,1 0 0,-5-10 91,-4 1 0,-5-3 305,1-1 1,-2-1-241,-2-2 0,0 0 329,0 4 1,-7 2-56,-6-2 1,1 3-313,-5 5 1,0 2-180,0 6 0,0 0-447,5 0 1,0 2-1434,-1 2 1392,6 3 822,2 5 0,5 1 0,0-1 0</inkml:trace>
  <inkml:trace contextRef="#ctx0" brushRef="#br0" timeOffset="87">23818 9587 8136,'9'0'19,"-1"0"1,-4 0 744,4 0 1,1 4-248,3 0 1,-5 2-222,-3-2 0,1-1 48,0 5 0,3-4 92,-4 4-165,0-5-317,-4 3 1,-1-6-78,-3 0 1,1-2 156,-5-2 0,5-3 87,-1-5 0,-2-1-90,2 1 0,0-5 28,4 1 1,0-2 12,0 1 1,0 4-179,0-4 0,5 3-174,4 2 0,2 0-356,1-1 0,1 2-632,-1 3 0,0 2 556,1 6 0,1 0 712,2 0 0,-2 6 0,4 1 0</inkml:trace>
  <inkml:trace contextRef="#ctx0" brushRef="#br0" timeOffset="88">24116 9599 12957,'-7'-12'-107,"2"0"-155,5-1 1,5 1-180,3-1 1,-1 1 179,2 0 0,0-1 87,8 1 0,-2 4-32,6-1 0,-5 5 14,5-4 0,-6 5 201,2-1 0,-4 4-105,0 4 1,-2 3 365,-3 5 1,-1 1-96,-3-1 1,-3 1 29,4-1 0,-4 0-113,-1 1 1,0-5 54,0 0-300,0-5 158,0 3 0,0-8-188,0-2 189,5-3 1,1-5-61,2-1 0,-1 5 101,-3 0 0,-1 1 10,5-1 0,-4 2 22,5 6 0,-5 0-29,4 0-38,-5 0 18,8 0 0,-6 2-172,4 2 0,0-2 106,-5 7 0,2-7-1109,-2 3 434,-3 2 1,11-5 710,-4 7 0,-3-7 0,1 4 0</inkml:trace>
  <inkml:trace contextRef="#ctx0" brushRef="#br0" timeOffset="89">24798 9463 7913,'-12'-7'0,"0"2"673,-1 5 1,1-5-188,-1 1 1,1 0 113,0 4 1,-1 4-193,1 0 1,1 6-374,2-2 1,0 8-15,5 0 1,-1 1-130,5-5 1,0 0-226,0 1 1,0-1 265,0 1 1,2-1-766,2 0 586,3-5 1,5-1-197,1-6 0,3 0 119,1 0 1,-1-4-18,-3 0 1,-1-6 214,1 2 1,-5 1 84,0-2 120,0 1 1,3 0-69,-2 0 1048,2 5-568,-10-3 309,5 6-294,-1 0-339,-4 6 0,5-3-251,-6 5 0,0-4-827,0 4-1017,0-5 1927,0 3 0,5-6 0,2 0 0</inkml:trace>
  <inkml:trace contextRef="#ctx0" brushRef="#br0" timeOffset="90">24972 9265 7912,'0'-18'-918,"0"4"459,0-3 3045,0 9-1092,0 3-474,0 21 0,1-1-459,4 14 0,-4-1-286,3 1 0,-3-2-218,-1 6 1,0-4 97,0 4 1,0-4-756,0 4 1,0-4 476,0 4 0,-4-5 153,0 1 0,0-8-594,4-5 1,-4-2 563,0-2 0,0 1 0,4-1 0</inkml:trace>
  <inkml:trace contextRef="#ctx0" brushRef="#br0" timeOffset="91">25183 9537 7912,'-6'7'862,"1"0"-407,-3-3 1,-2-1 277,6 5 0,-2-4-432,2 5 0,3-1-84,-3 4 1,1-1-725,-1-2 1,2 2 125,-2-3-2032,3 3 2413,1-4 0,0 4 0,0-4 0</inkml:trace>
  <inkml:trace contextRef="#ctx0" brushRef="#br0" timeOffset="92">25307 9451 7912,'4'-9'-21,"0"1"0,5 4 333,-5-4 49,5 5 0,-2-3 152,6 6-152,-7 0 1,1 0 317,-2 0-415,-4 0 1,4 2-137,-5 2 0,2-1 117,2 5 0,-3-4-174,3 4 0,-1-5 98,1 1 0,-1 2-162,5-2 1,-5 1 3,1 0 1,2-3-155,-2 7 0,0-5 61,-4 4 1,0-4-29,0 4 0,0-4 40,0 5 0,0-1 87,0 4 1,-5 1-137,-4-1 0,-2 1 61,-1-1 1,-1 0 152,1 1 1,4-5-99,-1 0 1,5-1 112,-4 2 0,5-3-47,-1-1 24,-3-4-485,6 4-112,1-5 0,7 0-136,5 0 1,2 0 55,3 0 590,-4-5 0,16-2 0,-3-5 0</inkml:trace>
  <inkml:trace contextRef="#ctx0" brushRef="#br0" timeOffset="93">25233 9302 7827,'-13'0'0,"5"0"0,0 0 1270,5 0-241,-8 0-540,9 0 106,-3 0-671,5 0 0,5 0-202,4 0 1,2 4-1965,1 0 2242,1 6 0,4 2 0,3 7 0</inkml:trace>
  <inkml:trace contextRef="#ctx0" brushRef="#br0" timeOffset="94">25630 9587 10307,'8'0'1004,"0"0"0,0 0-286,5 0 1,0 0-227,4 0 1,2-1-662,6-3 0,0 1 166,0-6 0,0 5-398,-1-4 0,-4 0 245,-4-5 1,-2-3 11,-2-1 0,-5-5-59,-3 2 1,-5 0-12,-7 0 0,-2 6 937,-11 1 1,-1 2-413,-7 7 0,2 0 758,-6 4 1,5 7-400,-1 5 1,3 2 136,1 7 1,6 4-449,2 4 1,5 4-205,4-4 0,5 0-229,11-5 1,7 4 98,14-3 0,6-3-1744,10-10 0,2-1-667,11-2 2386,6-4 0,0-1 0,-29-2 0,1 0 0,-1 0 0,0 0 0</inkml:trace>
  <inkml:trace contextRef="#ctx0" brushRef="#br0" timeOffset="95">27205 9364 7867,'0'-13'1380,"0"5"-1277,0 0 1,7 5 99,5-1 1,2 3 124,7 1 1,4-2-77,3-2 0,7 3-183,-2-3 1,1 2-176,0 2 0,-4 0-302,-5 0 0,-6 0-1757,-2 0 2165,2 0 0,-5 6 0,4 1 0</inkml:trace>
  <inkml:trace contextRef="#ctx0" brushRef="#br0" timeOffset="96">27416 9178 7867,'-7'-2'498,"3"-2"-254,2 3 666,2-5 0,5 12-407,-1 2 1,4 5-296,-4 3 1,4 3-253,-3 6 0,3 0 82,-4 0 0,4-5-911,-4 1 0,5 0 493,-5 4 1,1-2-1495,-1-2 1874,-2 2 0,9-9 0,-4 4 0</inkml:trace>
  <inkml:trace contextRef="#ctx0" brushRef="#br0" timeOffset="97">27726 9376 8949,'0'13'591,"0"-5"-479,0 0 1,0-4 248,0 5-404,0-7-83,0 9 24,0-9 1,0-2 158,0-9 0,0 1-10,0-4 0,4 2-52,0-6 0,6 0-137,-2 0 1,-1 2 336,1-2 1,1-2 20,3 1 1,0 2-435,1 7 0,-1-3-74,1 2 0,-1 4-56,0 1 0,1 2-259,-1 2 0,5 0 251,-1 0 1,2 2-393,-1 2 748,-3 3 0,9 5 0,-4 1 0</inkml:trace>
  <inkml:trace contextRef="#ctx0" brushRef="#br0" timeOffset="98">29053 9314 7867,'-18'-5'-1368,"5"3"1052,-5-3 316,5 5 0,2 5 1396,3 4 0,-2 3-614,6 4 1,0 4-388,4 5 0,0-5-245,0 1 1,6-2 12,2 2 1,4 1-14,5-6 1,2 1 62,6-5 1,0-5-162,0-3 1,-5-2 80,1-2 0,-2-3-263,2-5 0,-3 0 127,-6-9 1,-1-2-163,-2-2 1,-4-2-8,-5-2 0,-1 0 1,-3 0 0,-3 0 5,-6 1 1,-1 4 87,-2 4 0,1 2-150,-6 2 0,6 5 82,-2 3 1,4 2-707,0 2 0,2 2 6,3 2 846,2 3 0,6 10 0,0 3 0</inkml:trace>
  <inkml:trace contextRef="#ctx0" brushRef="#br0" timeOffset="99">29339 9513 10513,'7'0'-582,"4"0"0,-4 0 1,5 0-1</inkml:trace>
  <inkml:trace contextRef="#ctx0" brushRef="#br0" timeOffset="100">29785 9240 7978,'0'-13'0,"-4"-3"0,0-1 0,0 1 0,4 3 0,0-3 0,0-1 0,0 1 0,0 3 0,0 1 0,-1 1 0,-4 3 0,3 2 0,-7 6 0,1 0 2372,-4 0-1074,-1 0-1059,1 6-130,-1 1 0,2 6 34,3 4-386,-3 2 179,10 6 1,-5 0-69,6 0-87,0-1 51,0 7 0,0-5 37,0 3 109,0-3 1,6 0 17,2 3 1,-1-7-31,1 3 1,0-4-207,5-1 1,-5 2 108,0-5 1,-5-1 56,1-3 0,-2-5 24,-2 0 1,-2-5 6,-2 1 1,-4-2 65,-9-2 1,2-2-94,-5-2 0,3-1 429,-4-4 1,6-6-161,-1 3 0,6-3 233,2 2 1,5-1 117,-1-2-296,2 2 1,8-4-313,2 6 1,5-1-387,3 1 1,-1 1-784,6 3 0,1-2 627,7 6 1,1-4 599,3 4 0,3-6 0,-4 3 0</inkml:trace>
  <inkml:trace contextRef="#ctx0" brushRef="#br0" timeOffset="101">30071 9215 7673,'-7'1'-57,"3"3"1,2 3 56,2 6 0,0 1 926,0 2 0,-1 3-359,-3 6 1,2 0-412,-2 0 0,-1 1-287,1 3 1,-5-7-437,5 3 1,-4-9 437,4 1 129,0-3 0,4-2 0,0 0 0</inkml:trace>
  <inkml:trace contextRef="#ctx0" brushRef="#br0" timeOffset="102">30269 9103 8041,'14'0'0,"7"-4"147,-9 0 1,5 0 617,-1 4-502,3 0 0,2 0 49,0 0 0,-2 0-67,2 0 0,-3 1-1454,-6 3 782,0-2 427,1 9 0,-6-4 0,-2 5 0</inkml:trace>
  <inkml:trace contextRef="#ctx0" brushRef="#br0" timeOffset="103">30294 9165 7819,'-12'0'-553,"3"0"1096,1 0 0,1 2-115,-1 2 1,1-1 3,3 5 0,2 0-119,-2 5 1,-1 3-58,1 1 0,-1 3-25,5-3 0,0 3-237,0-3 1,0 4-47,0-5 1,0 1-43,0-5 1,6 1 82,2-1 0,7 0 122,2 1 1,1-1-112,-2 1 1,-2-5 3,3 0 1,-3-1 56,-2 1 1,-4 2 42,0-6-228,-5 6 90,3-3 0,-12 1-173,-2 0 0,-4-5-176,-5 1 1,-1 2-453,-3-2 1,-2 4-492,2-4 1326,-2 6 0,-7-3 0,-2 5 0</inkml:trace>
  <inkml:trace contextRef="#ctx0" brushRef="#br0" timeOffset="104">27143 10158 7970,'5'-7'500,"4"2"0,2 0-781,1 1 273,1 0 0,0 0-118,4-1 0,-2 1 112,6 4 1,-1 0 156,5 0 1,0 0-16,0 0 0,0 0-128,-1 0 0,7 0 0,0 0 0</inkml:trace>
  <inkml:trace contextRef="#ctx0" brushRef="#br0" timeOffset="105">27577 10195 7970,'0'8'3,"0"0"0,0-4 567,0 5 0,0-5-122,0 4 1,0 0-149,0 5 0,2-2-171,2-3 0,-3 3 58,3-3 0,2-1-596,-2 1 370,0-5-274,-4 3 0,0-12 126,0-2 0,0-7-68,0-2 1,0-5 276,0 2 0,0-4-81,0-1 1,0 1 215,0-1 1,0 5-46,0 4 0,4-2 7,0 1 0,6 2-66,-2 7 1,3-2 2,2 6 1,0 0-142,4 4 0,2 0-234,6 0 0,1 1-832,3 4 0,-1 1 1151,5 7 0,0-1 0,4 1 0</inkml:trace>
  <inkml:trace contextRef="#ctx0" brushRef="#br0" timeOffset="106">28818 10220 8052,'-13'0'1062,"-5"-6"-601,5 5 0,-1-5-333,6 6 1,5 6 64,-1 2 0,2 3-107,2 1 0,0 2-31,0 3 0,0-4-179,0 4 1,0 1 65,0-2 1,0 1 294,0-5-354,6 1-51,1-1 287,5 1 0,0-7-113,1-1 0,-2-5 68,-3-5 0,5 1-76,-1-8 0,0 2-138,5-6 1,-3-2-69,-2 1 0,5-5 70,-1 2 0,1-2 92,-5 1 1,-4-3-19,1 4 1,-7 0 571,3 0-259,-4 5 0,-7-3 12,-2 5 0,-3 6-548,-1 3 0,-5 3 117,1 1 1,-2 5-646,1 4 0,3-2 386,-2 1 1,3 4-802,5 5 1230,3-1 0,-1 2 0,-1 2 0</inkml:trace>
  <inkml:trace contextRef="#ctx0" brushRef="#br0" timeOffset="107">29103 10393 8052,'0'-8'1069,"0"0"1,1 5-520,4-1 0,-4 1-271,3-1-688,-3 2-1023,-1-3 1432,6 5 0,1 0 0,5 0 0</inkml:trace>
  <inkml:trace contextRef="#ctx0" brushRef="#br0" timeOffset="108">29450 10170 7946,'-8'-11'0,"0"3"2055,5-3-822,-2 9-714,5-3 1,0 6-260,0 3 0,0 9-347,0 7 1,0 4-94,0 1 1,0-1-400,0 1 0,0 1 501,0 3 1,0-3 84,0 3 0,1-4-2738,3-4 2731,3 2 0,5-3 0,1 4 0</inkml:trace>
  <inkml:trace contextRef="#ctx0" brushRef="#br0" timeOffset="109">29810 10207 7973,'0'-32'612,"1"-2"174,4 5 0,-3 6-343,7 6 1,-7-1-140,3 2 1,-4-1 10,-1 5-91,0 5 0,-1 1-592,-4 6 0,-1 0 282,-7 0 0,-1 6-5,-2 2 1,2 3-2,-3 1 0,5 5-217,4 0 0,1 0 33,3 0 1,2-3 119,-2 2 1,3 4 164,1 0 1,4-2-48,0-1 0,6 1 116,-2-2 0,3 5-83,1-5 1,1 1-137,-1-5 1,-1 2 22,-2 3 0,0-4-54,-5 4 1,5-7 130,-5-2-1,0 0 1,-5 3 66,-4-3 0,-1-2-94,-7-6 1,-1 0 271,-2 0 1,2-6-71,-3-2 0,5-3 202,4-1 1,-3-2-110,2-3 0,4 4-96,1-4 1,2 3-469,2 2 0,6 0 212,2-1 1,5 1-739,3-1 0,3 2 95,6 3 769,0-3 0,5-1 0,2-8 0</inkml:trace>
  <inkml:trace contextRef="#ctx0" brushRef="#br0" timeOffset="110">30083 10033 8651,'-7'-5'149,"2"4"0,10-5-126,3 6 0,5 0 167,3 0 0,0 0 60,4 0 0,-1 0-241,2 0 1,3 0-345,-4 0 1,-2 0-397,-1 0 0,-3 0 731,-2 0 0,6 6 0,1 0 0</inkml:trace>
  <inkml:trace contextRef="#ctx0" brushRef="#br0" timeOffset="111">30145 10071 7803,'-12'0'720,"-1"0"1,5 0-334,0 0 0,5 5-113,-1 3 1,2 4 62,2 0 1,0 0-175,0 1 0,0 3 0,0 1 1,0 3 16,0-3 0,0 5-159,0-1 0,2-3-110,2-2 0,3 2 89,5-1 0,2-1-29,3-3 1,-2-7 65,5-1 0,5-4-99,4-1 0,1 0-65,-1 0 0,-2 0-140,2 0 1,-9 0-155,-3 0 119,-3 0 0,-10 5 49,-8 4 1,-12 2 98,-17 1 0,-1 6-291,-12 3 1,2-2-165,-1 2 449,-3-6 1,3 8 0,-4-3 0</inkml:trace>
  <inkml:trace contextRef="#ctx0" brushRef="#br0" timeOffset="112">30951 9351 8051,'-19'0'-1216,"5"-4"609,6 0 1163,0 0-381,-5-2 0,5 5-441,0-3 33,5 3 233,-2 1 0,5 0 0</inkml:trace>
  <inkml:trace contextRef="#ctx0" brushRef="#br0" timeOffset="113">30927 9451 8034,'-13'-11'-1183,"1"2"2720,5-2-469,1 10-1026,6-5 0,2 6-197,2 0-453,3 0 608,5 6 0,6 1 0,1 5 0</inkml:trace>
  <inkml:trace contextRef="#ctx0" brushRef="#br0" timeOffset="114">31324 9203 8127,'-13'-13'184,"1"1"1,-1 1 346,1 2 62,5 4 1,2 8-76,5 5 0,0 2 193,0 10 0,0 2-182,0 7 0,0-1-132,0 5 1,4 0-262,0 4 0,0 0 103,-4 1 1,0-1-470,0 0 0,1-4-223,3 0 0,-2-9-546,2 0 1,-3-11 170,-1-1 0,0-6 828,0 2 0,0-5 0,0 2 0</inkml:trace>
  <inkml:trace contextRef="#ctx0" brushRef="#br0" timeOffset="115">31311 9153 8124,'0'-12'0,"2"3"503,2 1 0,-2 1-70,7-1 0,3 2-58,5 6 1,5 0-23,-2 0 0,2 2 61,-1 2 1,1 4-313,-5 9 0,-1-4-238,-3 4 1,-6 1-157,-3-2 1,-3 5 289,-1-4 1,-5 5-258,-4-2 0,-7 0 85,-5 0 0,2-5-41,-2 2 1,5-3-196,-5-2 0,6-4-191,-2 1 0,5-5-532,3 4 1133,-2-5 0,10 2 0,-4-5 0</inkml:trace>
  <inkml:trace contextRef="#ctx0" brushRef="#br0" timeOffset="116">31770 9178 8124,'-5'-7'1681,"3"1"-985,-9 1 0,4 6 3,-5 3 0,4 5-246,-1 11 0,1 1-183,-4 4 0,-1 4-379,1 0 0,4 5 169,-1-1 1,7 2-961,-3-2 0,5-3 568,5-5 1,2 0 331,5-1 0,6-4 0,1-2 0</inkml:trace>
  <inkml:trace contextRef="#ctx0" brushRef="#br0" timeOffset="117">31944 9401 7997,'0'-7'217,"0"0"-217,0 3 548,0 3 1,1-5-191,3 6 1,3 0-131,6 0 0,3 0-493,1 0 0,5 0-1392,-2 0 1657,4 0 0,1 0 0,0 0 0</inkml:trace>
  <inkml:trace contextRef="#ctx0" brushRef="#br0" timeOffset="118">32093 9265 7997,'0'-7'184,"0"1"1,-2 8 370,-2 2 1,3 3-56,-3 5 1,1 6-122,-1 3 1,1 2-616,-5 2 0,5 1 26,-1 3 0,2-3-134,2 3 1,0-4 238,0-5 105,0-2 0,6-5 0,1-1 0</inkml:trace>
  <inkml:trace contextRef="#ctx0" brushRef="#br0" timeOffset="119">32304 9376 7997,'-7'0'-27,"1"0"1,5 6 619,-3 2 1,2 3-173,-2 1 1,3 5-294,1-1 1,0 2-169,0-1 1,0-7 123,0 2 1,0-2-76,0 2 1,0-4-301,0 1 263,0-7 1,0 2-84,0-8 1,0-4 54,0-9 1,0-2 254,0-6 0,1-1-29,3-3 1,-1 3 89,5-3 1,-4 7-161,5 1 0,-2 6-30,1-1 1,3 3-129,-3 5 0,3-2 112,2 6 0,-1 2-693,0 6 0,2 3-116,3 5 0,-3 0 755,2 1 0,3 5 0,1 1 0</inkml:trace>
  <inkml:trace contextRef="#ctx0" brushRef="#br0" timeOffset="120">32626 9004 8175,'-12'-12'2475,"5"5"1,1 3-1792,6 8 0,0 4 246,0 9 1,0 7-367,0 9 0,0 5-308,0 3 1,0 5-13,0 7 0,0 2-208,0 3 1,-4 2-1153,0-7 1,-1 4-4222,0-8 5337,4-2 0,-16-15 0,4-2 0</inkml:trace>
  <inkml:trace contextRef="#ctx0" brushRef="#br0" timeOffset="121">32750 9339 8264,'-7'-12'1135,"2"3"-175,5 1-979,0 5 1,1-2 44,3 5 1,3 0 16,6 0 0,-1 0-236,0 0 0,1 0 182,-1 0 0,1 1-1804,-1 3 1815,0-2 0,6 3 0,2-5 0</inkml:trace>
  <inkml:trace contextRef="#ctx0" brushRef="#br0" timeOffset="122">32874 9178 8264,'-12'-6'243,"4"5"246,-1-3 133,7 2 0,-4 4-249,6 2 0,0 7-52,0 5 1,-1 6-883,-3-1 1,2 3 310,-2 0 1,1 1-187,-1 0 0,3 0 153,-3 0 283,2-1 0,2 1 0,0 0 0</inkml:trace>
  <inkml:trace contextRef="#ctx0" brushRef="#br0" timeOffset="123">33246 9165 8264,'-6'-12'970,"-6"-6"231,6 4 1,-3 2-506,1 8 0,-2 2 7,-6 2 1,1 7-455,-6 6 0,4 0 35,-3 8 1,5-4-225,-2 3 1,3-3-111,2 3 1,5-3-203,3 4 1,3-6-33,1 1 1,2-2-377,7-1 1,4-2-341,12-3 0,5-3 415,4-5 1,1 0-1664,3 0 2248,-1 0 0,0 6 0,0 1 0</inkml:trace>
  <inkml:trace contextRef="#ctx0" brushRef="#br0" timeOffset="124">32812 9686 8264,'0'-7'1304,"0"-4"-956,6 10 1,1-9-133,5 6 1,0 0 0,1 4 0,3-1-721,1-3 0,4 2 187,-5-2 317,6 3 0,-3-5 0,6-1 0</inkml:trace>
  <inkml:trace contextRef="#ctx0" brushRef="#br0" timeOffset="125">32936 9550 8264,'-5'-7'0,"3"1"0,-5 6 0,3 0 0,3 0 0,-5 2 0,6 2 0,0 3 0,0 5 0,0 5 0,0-1 0,0 1 0,0-5 0,2 1 0,2-1 0,3 6 0,5 1 0</inkml:trace>
  <inkml:trace contextRef="#ctx0" brushRef="#br0" timeOffset="126">33333 9475 8264,'-5'-12'0,"2"1"786,-5 3 0,4 2-219,-5 6 0,5 0-286,-4 0 0,0 6-28,-5 2 0,1 3-177,-1 1 0,1 5-208,0-1 1,5 1-408,3-5 0,2 1 237,2-1 0,0 1-115,0-1 0,6 0 216,2 1 0,3-5-69,1 0 1,2-4 588,3 5 0,-3-5-199,2 4 1,-2-5 759,-2 1-591,1 3 1,-2-4 307,-3 5-424,-3-5 1,-10 6-212,-3-5 0,-3 5-1146,-2-5 1,-5 6 209,-2-2 974,-4 3 0,-6 1 0,-2 1 0</inkml:trace>
  <inkml:trace contextRef="#ctx0" brushRef="#br0" timeOffset="127">32787 9996 8264,'-6'-12'619,"-6"5"-50,11-4 82,-4 10 0,6-9-168,3 6 0,7 0 45,6 4 0,3 0-588,-3 0 1,4 0 95,-5 0 1,5-2-1264,-5-2 0,5 3 224,-4-3 1003,5 2 0,-9-3 0,5-2 0</inkml:trace>
  <inkml:trace contextRef="#ctx0" brushRef="#br0" timeOffset="128">32911 9847 8264,'-6'0'2080,"0"0"-1568,6 0 0,0 3-14,0 5 1,0 1-165,0 7 0,0 4-389,0 0 1,0-2-363,0-1 0,0 1-472,0-2 1,4 1 212,0-5 0,2-1 676,-2-3 0,3 3 0,5-4 0</inkml:trace>
  <inkml:trace contextRef="#ctx0" brushRef="#br0" timeOffset="129">33172 9885 8264,'-8'0'631,"-1"0"1,5 0-229,-4 0 1,5 5 752,-1 3 0,3-1-491,1 2 0,0-1-36,0 4 1,0 1-300,0-1 0,1 0-344,3 1 0,3-5-84,6 0 0,-1-5-347,0 1 0,1-2-363,-1-2 0,5 0 492,-1 0 0,2 0-490,-1 0 1,-6 0 243,5 0 1,-9-2 10,6-2 0,-4 3-97,4-3 111,-6 2 547,4 2 826,-10 0-558,10 0 113,-10 0 3751,5 0-1701,-6 0-2057,0 0-287,5 0-174,2-5 1,6-2-463,-1-6 0,-4 1-685,1 0 0,-5-2 1224,4-3 0,0 4 0,5-5 0</inkml:trace>
  <inkml:trace contextRef="#ctx0" brushRef="#br0" timeOffset="130">33569 9475 9017,'12'13'2150,"1"-1"0,3 7-2150,1 6 0,10 6 0,0 6 0</inkml:trace>
  <inkml:trace contextRef="#ctx0" brushRef="#br0" timeOffset="131">33755 10096 8264,'-30'37'77,"-3"0"-50,-9 0-457,4 0 1,-16 1 0,3-1 0</inkml:trace>
  <inkml:trace contextRef="#ctx0" brushRef="#br0" timeOffset="132">30964 10306 8303,'-8'2'544,"-1"2"0,5 0-411,-4 8 0,5 4 171,-1 8 1,3 8 457,1 5 1,0 5-431,0 3 1,0 2-318,0-6 1,0-4-528,0-3 1,1-7 291,3 2 0,-1-12-603,5-5 0,0-8 425,5 0 0,-1-5-1124,1-7 1522,-1-1 0,6-14 0,1 4 0</inkml:trace>
  <inkml:trace contextRef="#ctx0" brushRef="#br0" timeOffset="133">30989 10244 8276,'-7'-5'219,"3"-3"1,2 1-135,2-2 1,2 7-203,2-2 0,7 2 205,5 2 1,6 0 118,-1 0 0,1 2-298,-1 2 1,1 3 90,-6 5 0,1 0-253,-5 1 0,-5 1 79,-3 2 0,-2-1 107,-2 6 0,-11 0 16,-6 3 0,-5-3 77,-3 0 0,0-2-253,1 2 1,0-3 69,4-6 0,3-4 157,9 1 0,-3-7 0,4 4 0</inkml:trace>
  <inkml:trace contextRef="#ctx0" brushRef="#br0" timeOffset="134">31510 10244 8306,'-18'-5'1030,"4"3"-957,-3-2 1,8 4-74,0 4 0,1 7 780,-4 6 1,-1 5-237,1-1 1,1 6-419,3 2 1,2 6 45,6-2 0,0-3-287,0-1 1,6-3-236,2-1 1,9 0-356,3 0 1,-1-6 704,2-3 0,0-2 0,4-1 0</inkml:trace>
  <inkml:trace contextRef="#ctx0" brushRef="#br0" timeOffset="135">31708 10517 8187,'0'-12'0,"0"-1"307,0 1 0,0 4-125,0-1 1,6 7 209,2-2 0,3 2-210,1 2 1,1 0-267,-1 0 1,1 0-205,-1 0 0,5 0-509,-1 0 1,1 2 796,-5 2 0,0 3 0,1 5 0</inkml:trace>
  <inkml:trace contextRef="#ctx0" brushRef="#br0" timeOffset="136">32031 10530 8187,'-2'8'42,"-2"0"193,3 0 0,-9 5 45,6-1 0,-2 1-29,2-1 1,3 0-1,-3 1 1,2-5-562,2 0 408,0-5-760,0 3 562,0-6 1,5-7-123,-1-6 0,5-5 110,0-6 0,2-1 96,1 0 1,0 2 14,1 2 1,-1-1 185,1 5 0,-5 1-201,0 3 0,1 2 64,3 3 1,0 1-379,1 3 1,-1 3 139,1-3 0,-1 6-497,0 2 1,1 6 686,-1-2 0,6 9 0,1 2 0</inkml:trace>
  <inkml:trace contextRef="#ctx0" brushRef="#br0" timeOffset="137">32514 10170 9128,'-5'-12'1370,"4"-1"-1030,-5 6 0,6 13 374,0 10 0,-4 8-109,0 5 0,-6 2 40,2 7 0,1 4-404,-1 4 1,1 1-374,-1-2 0,2 2-1208,6-6 0,0 3 848,0-6 0,0 4-2553,0-9 3045,0 0 0,6-13 0,0-2 0</inkml:trace>
  <inkml:trace contextRef="#ctx0" brushRef="#br0" timeOffset="138">32936 10616 8150,'-1'-19'1044,"-3"3"1515,2 2-2796,2 1 1,7 7 143,6 1 93,-1 4 0,6 1 0,1 0 0</inkml:trace>
  <inkml:trace contextRef="#ctx0" brushRef="#br0" timeOffset="139">33271 10629 8150,'-7'-13'0,"2"5"750,5 0 1,1 5-447,3-1 1,-1 3-418,5 1 1,2 0 112,7 0 0,-4 5 0,5 2 0</inkml:trace>
  <inkml:trace contextRef="#ctx0" brushRef="#br0" timeOffset="140">33569 10592 8150,'-4'56'0,"0"-2"0,-6-2 1634,2 2 0,-3 1-1123,-2 3 1,-5 7-512,-2-3 0,4-30 0,-3 1 0,0-2 0,0 0 0</inkml:trace>
  <inkml:trace contextRef="#ctx0" brushRef="#br0" timeOffset="141">27912 9054 10461,'14'-13'-1054,"2"1"1,-2 0 1085,3-1 0,-3 1 48,-2-1 0,-5-3 147,-3-1 1,-4-3-58,-4 3 1,-6-5 234,-11 1 1,-1 2-81,-11-2 0,-1 6-94,-7-1 0,-5 7-21,-8 5 1,-4 4-374,-8 4 1,-3 10 73,32-3 1,0 3-1,-4 3 1,1 2 80,-4 3 0,1 1 0,0 1 0,0 0-158,0 1 1,-1 0 0,3 2-1,0 1 251,1 1 0,1 0 0,-1 4 0,-1 0 152,-3 2 0,1 1 0,1 0 1,0 1-66,2 0 1,1 0 0,1 0 0,1 0 87,5 0 0,2 1 0,0-1 0,2 0 4,3 0 0,4 1 1,4-2-1,2 1-184,4-2 0,2 0 0,3 1 0,2 1 94,1-2 1,2 0 0,3 1 0,1 0-33,3-1 1,1 0 0,2 2-1,1-1-118,4 0 1,1-1 0,3 2 0,1 0-71,3 2 0,2 0 0,1 0 0,1-2-11,2 3 0,2-1 0,1-5 1,3-2-44,4 0 1,2-2 0,3-1-1,1 0-12,3 0 1,1 0 0,6 1-1,1-1 51,2-1 1,2-2-1,-16-9 1,2-1-1,0 0-160,3 0 0,0 0 0,1-2 1,4-1-1,1-2 0,0 1 201,5 0 0,0 1 1,1-1-1,3-2 0,0 0 1,1-1 6,3 1 0,1 0 0,0-1 0,1-1 1,1-1-1,-1 0-185,0 0 0,0 0 0,0-1 0,1 0 0,0-1 0,-1 1 198,-16-1 0,0 1 1,0-1-1,-1 0 0,1-1 1,1-1-1,-1 0 1,0 0-68,16 2 0,0-1 0,-1 0 1,-2-1-1,0-1 0,-2-2-62,-4 0 0,-1-2 1,0 0-1,-2 0 1,0 0-1,0-2 147,-3-1 1,0 0 0,-1-2 0,-1 0 0,0-1 0,-2-1-33,18-7 0,-3-1 0,-1-4 1,-3-1 89,-6-2 1,-2-2-1,-5-3 1,-3-4-5,-2-2 1,-3-4 0,1-5-1,-3-3-222,-2-3 0,-2-4 0,-1-5 0,-4-4 51,-13 19 0,-3-2 0,-1-1 0,1-2 0,-2-2 0,-1-2 127,-3-2 1,-1-2 0,-3 0 0,-1 0 0,-3-1-1,-1 1-24,-3 1 0,-2 1 0,-2 0 0,-3 2 0,-2 1 0,-3 2-29,-1 4 0,-3 2 0,-2 1 0,-1 1 1,-3 1-1,-2 0 350,-2 1 0,-2 2 1,-2 1-1,-3 0 1,-3 2-1,-1 2-165,-2 0 0,-2 1 0,-1 2 0,-4 0 0,-2 3 0,-1 1-75,-3 1 1,-1 2 0,-1 1-1,-3 1 1,-2 1 0,0 0-147,13 4 0,0 0 1,-1 1-1,-1 0 1,0 2-1,-2 1 1,1 0-1,0 1-92,0-1 1,0 0-1,0 1 1,1 0-1,-17 0 1,0 2-1,2 0-34,2 2 0,1 0 0,1 1 0,3 2 0,1 1 1,1 0 121,0 1 1,1 0-1,1 2 1,1 1-1,0 1 1,1 2 64,6 0 0,1 2 0,0 0 0,0 1 0,1 0 0,0 1 0,-13 10 0,1 2 0</inkml:trace>
  <inkml:trace contextRef="#ctx0" brushRef="#br0" timeOffset="142">27093 9810 12884,'-7'-5'-1235,"-2"-2"1550,5-6 1,1 7 245,7 1 1,10 3-138,11-2 0,12 2 25,12-2 1,13-3-316,-25 3 0,1 0 1,5 0-1,1 1-473,5-1 1,1 0-1,4 0 1,1 1-499,2-1 1,2 0 534,1 1 1,1 0 0,-4 0-1,-1 1 1,3-2 0,-1 1-1</inkml:trace>
  <inkml:trace contextRef="#ctx0" brushRef="#br0" timeOffset="143">24761 14201 8448,'-7'-6'25,"2"-1"144,-1 0 238,5-4 473,-5 10-168,1-5-201,3 6 0,-3-1-160,5-3 1,1 3 74,3-4 0,5 3-109,7-2 1,1-3 289,8-6 1,2-1-34,10-2 1,9-3-67,8-6 1,9-4-613,-24 15 0,1-1 1,1-2-1,0 0 147,5 0 1,-1 0 0,-1 0 0,-1 0-185,1 1 0,-1-1 0,-5 0 0,-2-1 153,26-10 0,-1-1-237,-7 4 1,-11 6 101,-10 2 1,-13-1-264,-7 2 0,-2 3-23,-7 5 0,0 4-176,-4-5 0,-1 7-882,-4-2 0,3 2 1108,-7 2 1,7 2 358,-2 2 0,2 8 0,2 7 0</inkml:trace>
  <inkml:trace contextRef="#ctx0" brushRef="#br0" timeOffset="144">26696 14300 8294,'-12'0'-228,"5"0"908,-4 0-136,10 0-326,-10 0 48,9 0 1,-2 0 135,8 0 0,5 0-66,7 0 1,5 0 136,8 0 0,8 0-164,8 0 0,9 0-53,4 0 0,10-1-489,-32-2 1,2 1 0,5 2 0,2-1 293,6-1 1,2 0-1,-3 1 1,0 1-472,4-1 1,0 2-1,-1-1 1,0 0 301,-2-1 1,1 2-1,3 0 1,1 2-100,0-1 1,-1 0 0,-5 1 0,-1-1 95,0 1 0,-2-2 0,-5 0 0,-2 0-230,-4 1 1,-1 0-1,32-1 168,-5-1 0,-7 0 29,-5 0 1,-12 0-26,-9 0 1,0-4 45,-4 0 0,-7 0-1331,-10 4 1659,-5-6 0,8 5 0,-4-4 0</inkml:trace>
  <inkml:trace contextRef="#ctx0" brushRef="#br0" timeOffset="145">29041 14312 8264,'-7'0'0,"4"0"130,12 0 0,4 0 408,12 0 0,11 0-100,5 0 0,9 0-138,8 0 1,7 0-418,-27 0 1,2 0 0,1 0 0,1-1 319,3-1 0,1 0 1,0 1-1,0 0-229,2-1 1,-1 0-1,2 1 1,0 0 159,-1-2 1,-1 1-1,0 2 1,-1-1-181,0-1 1,-1 0 0,-6 1 0,-1-1-67,-3 0 1,0 0 0,30 1-136,-3-4 1,0 0 2,0 1 1,-11 0-151,-5 4 1,-12 0 164,-5 0 1,-8 0-515,-5 0-511,-8 0 295,-2 0 1232,-12 5 0,-6 2 0,-7 6 0</inkml:trace>
  <inkml:trace contextRef="#ctx0" brushRef="#br0" timeOffset="146">31274 14387 8421,'1'-11'202,"3"2"1,5 3 85,7 1 1,16 4-4,13-3 1,22 3-74,-27 0 0,2 2 1,4-1-1,1 0-506,4 0 0,1 0 0,3 0 0,2 0 560,2 0 1,2 0 0,2 0 0,2 0-184,1 0 0,0 0 0,-1 0 0,0 0-425,-1 0 0,0 0 1,1 0-1,1 0 235,0 0 1,0 0 0,2-1 0,1 0 136,1-1 0,0 0-797,-22 1 1,0 1 0,0 0 614,21-3 1,-1 0 108,-2 3 1,-2 0-1,-4 0 1,-1 0 42,-1 0 0,-1 0 0,-1 0 0,0 0 0,0 0 0,-19 0 0</inkml:trace>
  <inkml:trace contextRef="#ctx0" brushRef="#br0" timeOffset="147">10693 3101 8464,'-24'-32'223,"-1"3"1,4 3-253,0 1 0,5 6-8,-5 2 1,-5 5 432,-7 3 0,-4 4-108,-5 5 1,-6 3 110,-6 5 1,-9 6-454,1 11 0,29-10 1,1 1 51,1 2 0,0 1 1,-3 3-1,-1 1 59,-2 3 1,0 1 0,-2 4 0,-1 0-261,-1 4 0,0 1 0,-2 0 1,1 2 283,3 1 1,0 1 0,0 2 0,1 2 19,2 3 0,1 1 1,-3 3-1,1 0 55,1 1 0,1 0 1,-2 4-1,0 1-50,3-2 1,2 1-1,-1 3 1,1 1 64,2-3 1,2 2 0,3 2 0,2 0-73,3-3 0,3 0 0,3 1 0,3-1 11,4-6 1,1 0-1,2 0 1,1 0 19,3 0 0,0 0 0,3-1 1,1 1-211,1 0 0,3-1 1,2-1-1,3-2 176,2-4 1,3-1-1,5 1 1,3 0-2,1 2 1,3-1 0,3-3 0,2-1-17,3 1 1,3-1 0,1-3 0,2-1-219,3-1 0,1-1 1,2 1-1,1-1 181,2-1 1,2-2-1,-1 2 1,0-1-125,6-2 0,0 0 0,0-3 1,0 0 21,2 0 0,0-2 0,4-2 1,1-1 47,-21-8 1,1 1-1,0-2 1,20 5 0,0-2 8,-21-4 0,1 0 0,1-2 1,0-1-1,1-2 0,0 0-38,1 0 1,1-1-1,1-1 1,1 0 0,2 0-1,-1-1 49,4-3 1,0-1 0,0 0 0,-2 0 0,-1 0 0,1-1-95,3 0 0,0-1 0,1-2 0,-1-1 0,0-2 1,0-2 94,2 0 1,0-1 0,-1-3-1,1 0 1,-1-3 0,0 0-68,1-2 1,0-1 0,-1-1-1,-3 1 1,0-1 0,-2-2 46,1-1 1,-1-2 0,0 0 0,-1-1 0,0-1-1,-1 0 13,-1-2 1,-1-1 0,-1-1-1,0-1 1,-1-1 0,0-2 15,-1-1 1,-1-2-1,-2-2 1,-1-1-1,-2-2 1,-1-2-48,0-2 0,0-2 0,-3-2 0,-1-4 0,-2-1 0,-1-2-38,-1-1 0,-1-1 1,-2-1-1,-1-2 0,-2 0 1,-2-1 44,-1-2 0,-2-2 0,-1 1 1,-3 3-1,-1-1 0,-1 1 96,-1-2 1,-1 0 0,-2 1 0,-2 2 0,-1 1 0,-2 0-48,-1 2 0,-2-1 1,-1 2-1,-1 2 1,-1 2-1,-2 0 310,-1 0 0,-2 2 0,-2 0 0,-5-17 1,-6 2-156,-5 2 1,-5 2 0,-3 4-1,-2 2-4,-4 0 1,-3 2 0,10 19 0,-3 0 0,-2 1-86,-3-1 0,-1 2 0,-3 1 0,-1 1 0,-1 3 0,-3 0-76,-3-1 0,-2 1 1,-2 1-1,0 2 1,-2 0-1,-1 2-70,-2 1 1,-1 1-1,-1 1 1,-3 0 0,0 1-1,-2 2 109,13 5 0,-1 2 0,0 0 0,1 1 0,-15-4 0,1 2 0,-1 0-282,14 4 0,0 1 0,0 0 0,1 0 1,-16 0-1,1 1 0,-1 0 156,0 1 1,1 1 0,0 1 0,1 0-1,1 0 1,1 2-173,1 0 0,1 2 1,1-1 27,8 0 1,2-1 0,-1 2 128,-1 0 0,0 1 1,2 0-1,-9 2 0,2 1-618,-1 2 1,2 2 0,8 1-1,1 1 296,4 3 1,2 1-1,-22 12-62,10 6 0,16 7 469,1 10 0,13 0 0,1 5 0</inkml:trace>
  <inkml:trace contextRef="#ctx0" brushRef="#br0" timeOffset="148">4801 7875 8197,'12'-12'-341,"-2"-4"389,2-1 1,-1-1 150,10 2 1,-6 0 89,2-4 1,-1 3 101,-3-3 0,0 4 764,-8 0-720,-1-3 1,-13 5 120,-7-3 0,-9 9-118,-12 4 0,-7 2 199,-6 2 1,-5 2-455,-7 2 1,-7 4-76,32 0 1,0 1 0,-1 0 0,0 1-166,-4 2 1,1 1 0,4 1 0,1 1 199,-2-1 0,2 1 0,4 2 0,2 0 18,-32 16 1,13-1 18,4 1 0,17-4 21,12 4 1,8-4 59,8 4 1,16-5-16,9 1 1,15-2-51,9 2 0,4-3-392,9 3 0,3-4 212,-29-14 0,2-1 0,2-1 0,0 0-111,1-3 0,1 0 0,3 0 0,1-1 165,1-1 1,1 0-1,-2 0 1,0-2-68,0-2 0,-1 0 1,-1-2-1,0-2 85,0 1 0,-1-2 0,-4-3 0,-1-2-4,1-2 1,-3-1 0,19-13 242,-5-7 1,-15 0 7,-6-4 0,-4 0 72,-4-1 0,-5 1 11,-7 0 1,-4-2-115,-5-2 1,-7-4-44,-5-9 1,-7 7 178,-10-3 1,-3 10-304,-5 3 1,-6 1 124,-3 7 0,-2 7-669,-1 10 0,-1 1 285,0 7 0,-2 0-900,2 4 1,4 0 146,8 0 1,7 7-869,2 5 0,5 2-1133,8 6 1,1 1 653,10 4 2222,1 11 0,4-5 0,0 7 0,0-7 0</inkml:trace>
  <inkml:trace contextRef="#ctx0" brushRef="#br0" timeOffset="149">4900 9327 8222,'-4'-20'0,"-2"2"11,0 0 1,-1 5 861,-2-4-325,-2 9-196,5-3 1,-8 8 1058,-3-5-909,-2 5 0,-3-2-63,-3 5 0,2 9-157,-10 4 0,-2 7-31,-6 1 0,1 4-1,-6 4 1,5 4-21,-5 8 0,4 2 0,0 4 272,9-2-314,6-5 0,5 3 467,5-6 0,6 3 423,11-3-1034,11 3 1,4-14 0,16 3-1,7-3 322,10-1 1,5-5-285,9-4 1,-3-8-162,7-4 1,3-2 0,-33-2 0,0-2 111,2 1 0,1-2 0,0-2 0,-1-2-150,4-2 0,-1-3 0,-2-2 0,0-2 140,3-2 1,-1-1 0,-5-1-1,-2-2-71,0 0 0,-1-1 1,19-21-1,-12 4 117,-6-1-25,-9-6 0,-12 9 387,-9 1 0,-11 0 0,-10 4 258,-10-3 1,-15 4 0,-7 5-158,-8 5 1,-5 1-354,-4 9 1,30 4 0,-1 2-699,-2 4 0,0 0-237,-1-3 1,1 0 384,-30 4 0,7-5-1220,8 6 0,14 4 213,7 1-856,17 4 1,5-6 0,11 5 357,0 2 1876,5 1 0,2 1 0,5 1 0</inkml:trace>
  <inkml:trace contextRef="#ctx0" brushRef="#br0" timeOffset="150">29314 14350 8259,'-4'-9'0,"0"1"0,-1 4 1305,5-4-837,0 5 1,7-3 251,6 6 0,10 0-10,10 0 0,9 0 117,3 0 1,10 0-453,7 0 0,6 0-414,-31 0 0,0 0 0,0 0 0,-1-1 67,0-1 0,-1 0 0,27-1 98,-9-5 1,-14 1 316,-10-1-191,-8-3 1,-26 9 123,-7-2 1,-15 3-331,-11 1 0,-10 0-55,-10 0 1,-2 0-310,-3 0 0,1 4 441,0 0 0,-2 0 121,2-4 0,5 1 188,16 4 0,6-4-587,15 3 172,2-2 1,19-2-197,11 0 1,17 1-29,17 3 1,8-3-76,4 4 0,2 0-592,2-1 0,0 2 496,0-2 1,-2-3-154,-7 3 1,-6-1 245,-14 1-1122,-2-2 925,-12 3 0,-18-5-1426,-13 0 1908,-14 0 0,-6 0 0,-5 0 0</inkml:trace>
  <inkml:trace contextRef="#ctx0" brushRef="#br0" timeOffset="151">3560 8458 8190,'-5'-6'675,"3"-6"1,-3 10-124,5-7 0,1 5-171,3-4 0,3 4 104,6-4 1,3 4-115,1-5 0,1 5-140,-2-4 1,-1 1-117,6-1 0,0-2-233,4 6 0,-1-4-829,1 4 1,0-5 608,0 5 1,2 0-1202,-2 4 1,-3 0 158,-9 0 1380,-6 0 0,-2 11 0,-5 3 0</inkml:trace>
  <inkml:trace contextRef="#ctx0" brushRef="#br0" timeOffset="152">3660 9711 6604,'-13'0'0,"5"0"-488,0 0 488,-1 6 0,1-5-200,0 3 143,0 3 0,-3 0 138,2 5 0,-2-3-84,3-1 0,1 0 179,-1 4 1,1 1-121,-1-1 1,-3-1 139,2-2 0,2 2-45,-1-3-21,5 3-85,-2-4 1,1 0 137,0-3-73,0-3 1,4 6 251,0-3 33,0-2-280,0 3 0,1-5-12,3 0 0,-1 0 11,5 0 0,-4-1 11,4-3 0,1 2 27,3-2 1,1-1 86,-1 0 1,0 0 48,1 1 1,-1 2 149,1-2 0,-1-1 690,0 1-557,1-1-1026,-1 5 347,1 0 0,-5-1 42,0-3 215,-5 3-64,2-5 1,-10 7-15,-3 4 1,-9 0-19,-4 3 1,-2 3 175,-2-2 1,4 0 205,1 0 0,5 2-527,-2-3 245,9-3 1,-2 2-444,6-3 141,0-2 79,4 3 0,5-5-239,4 0 134,13 0 66,-2 0 0,16-5-282,-3-4 0,5 3 75,3-3 1,2 1-444,2-4 0,-2 3 125,-6 1 1,-5 5-567,-3-1 1200,-3 3 0,-7 1 0,-1 0 0</inkml:trace>
  <inkml:trace contextRef="#ctx0" brushRef="#br0" timeOffset="153">21015 7826 8289,'12'-17'-869,"1"1"1,-1-1 794,0 5 0,1-1-13,-1 1 1,-1 0-157,-3-1 243,3 1 0,-9-1 0,3 1 0,-5 0 0</inkml:trace>
  <inkml:trace contextRef="#ctx0" brushRef="#br0" timeOffset="154">20270 8161 8244,'-8'0'-1861,"0"0"1903,5 0 0,-7 1-30,6 3 150,0-2 1,0 5 223,0-3 312,0-3 269,4 5-310,-6-1 502,5-4-247,-5 5 59,6-6-152,0 0-71,-5 0-164,3 0-220,-3 0 1,5-1 46,0-4 1,-4-1-108,0-7 1,0-1-253,4-2 0,-2 1 122,-2-6 0,3-4-212,-3-4 0,4-9 100,4 0 1,3-11-248,5-1 1,0-6-24,1 2 1,-1-1 101,1 1 0,-1 9 239,0-1 1,-3 8-98,-1 5 1,0 1 13,5 3 0,-5 7 4,0-3 1,-1 4-97,1 1 1,3 0 111,-2 4 1,-3 3 132,3 1 1,-1 0 56,4 3 1,1 0-234,-1 0 1,1 0 6,-1 5 31,0-6 1,1 7-70,-1-5 1,2 5 68,3-1 1,-2 3-126,5 1 1,1 0 98,4 0 1,0 0-143,0 0 1,3 5 50,1 4 1,11 2 35,2 1 0,5 2 3,2 2 1,2-1-162,3 6 0,-2 1 196,6 7 0,-5-3-31,0 3 1,-2-3 110,-1-1 1,-4 0-94,-1 0 0,-5 0 147,1-1 0,-8 5-23,-4 0 0,-7 2 59,-1-2 0,-7-2-124,-2 6 1,-5-4 7,-7 4 0,0-4 19,0 4 1,0-5-9,0 1 0,-5-3 6,-4-1 1,-3 4-84,-5 0 0,-6 0 180,-6-5 1,-5 1-161,1 0 1,-7-2-118,-2-2 1,1 1 107,4-5 0,-1 1 17,1-2 1,0-2-115,0 2 0,5-6 100,3-2 0,7-5-215,1 1 1,2-2-112,-2-2-945,9 0-302,1 0-838,10 0 917,-5 0 1,6-2 692,0-2 0,0 1-1347,0-5 2124,0 0 0,-5-5 0,-2 1 0</inkml:trace>
  <inkml:trace contextRef="#ctx0" brushRef="#br0" timeOffset="155">20208 7342 8349,'-12'-19'0,"0"2"0,-1 8 189,1 0 0,-2 7 91,-3-2 0,2 5 279,-5 7 0,3 2 319,-4 11 1,6 3-310,-1 5 0,2 6-8,1-2 1,7 3-203,1 1 0,4 6 75,1 2 0,1 3-121,4 2 1,1-1-81,7 1 1,-1 0 9,1-1 1,-1-5-17,0-2 1,1-5-131,-1-4 1,2 1 119,3-5 1,-4 0-199,4-4 1,2-1 38,2-4 1,2 4-43,2-4 1,5-2 49,4-1 0,7-3-44,4-2 0,5 2 298,4 2 0,2-2-30,6 3 0,2-4 147,2 0 1,3-1-284,-32-6 0,0 1 0,0-1 0,1 0-118,-1 1 0,0-2 0,0-1 0,1-1 109,-1 0 0,0-2 0,0 0 1,0 0-232,1-1 1,-1 0-1,32 0 86,-3 0 0,-4 0-131,-4 0 0,-3 0 23,-5 0 0,-12 0-49,-5 0 1,-5-6 359,-3-2 1,4-3-108,0-1 0,4-1 197,-4 1 1,-2-2-126,-6-3 1,2-3 445,-2-9 1,-5 1-399,-3-5 0,-2 0 60,-7-4 1,4-4-187,-4-1 0,-5 0-207,-7 0 1,-10-1 1,-7-2 1,-5-6-204,-7 6 1,-6-6 245,-3 5 0,-3 3 90,-5 2 1,24 19 0,-1 1-126,-1 0 0,-2 1 0,-1 1 0,0 1 47,2 1 0,0 1 0,-2 2 0,-1 0-124,3 0 0,0-1 1,-1 2-1,-1 0-318,-27-12 1,4 2-206,13 2 1,2-1-251,6 6 0,1-5 358,3 4 1,8 5-2260,9 4 2069,2 5 0,3 3-432,3 8 1,2 9 1220,6 3 0,-5 9 0,-2 3 0</inkml:trace>
  <inkml:trace contextRef="#ctx0" brushRef="#br0" timeOffset="156">20184 9488 8181,'12'0'-646,"0"0"1,-3-4 58,-1 0 404,0-1 1,5 5 196,-1 0 1,0 0-15,1 0 0,-2 2 0,-3 2 0,9-3 0,-5 5-126,9-6 119,-3 0 0,-6 0 195,0 0 0,1-2-111,-1-2 1,-3 2 437,-1-7-361,-5 1 1,6-4 564,-5-1-302,0 1 1,-4-1 49,0 1 0,0 0 14,0-1 1,-1 2-106,-3 3 1,1-3-54,-5 3 0,0 1-78,-5-2 0,-1 5-1,-2-4 1,1 5 30,-6-1 0,-4 3-30,-4 1 0,-4 1-1,4 3 1,-4 3 30,4 6 1,-5-1-32,1 0 1,2 6-1,2 3 1,3-2 36,1 2 1,6 0-32,3 3 1,2 1-301,1 0 1,7 0 89,1 0 0,4-1-287,1 1 1,6-4 87,2 0 0,4-5-31,5 5 0,-3-5 362,2 5 1,2-6-116,-1 2 1,3-4 319,-3 0 0,5-1-103,-2 1 1,0-1 17,0 0 0,1 1 19,4-1 0,5 1-150,3-1 0,5-4-137,3 1 0,3-1-280,6 4 0,-1-1-551,1-2 1,4 2 523,-1-3 0,8 3 13,1 1 1,4-3-46,-31-5 0,1 0 0,0-1 0,1 1 222,-2 0 0,0 0 1,34 1-135,1-5 0,-12 0-45,-4 0 1,-5 0 14,-7 0 1,-2 0-525,-7 0-1435,-3 0 1429,-16 0 787,-9-5 0,-11 4 0,-7-5 0</inkml:trace>
  <inkml:trace contextRef="#ctx0" brushRef="#br0" timeOffset="157">20444 9265 8223,'0'-20'0,"1"6"-181,4 6 0,1 0 115,7-4 0,1 1 693,2 2 1,9 0-173,8 4 0,4 0 217,5 1 0,6 2-87,6-2 0,10 3-386,3 1 1,0 0-82,3 0 0,-33 2 0,-1 1 17,2 1 0,-1 1 1,29 6-265,-12 1 1,-3 5 350,-2-1 0,0 1-284,-4-5 1,-2 5 162,-6-1 1,-4 2-122,0-1 0,-7 1-8,-1 2 1,-5 2 83,-8-5 1,-5 5 411,-3-1 0,-3 2-140,-1 2 0,-1 0 106,-3-1 0,-3 5-262,-5 0 0,-5 2 78,1-2 0,-2-3-63,1 3 1,2-2-246,-6 2 0,1 1 65,-5 4 1,-4-4-31,0-5 0,-4-1 32,4 1 1,-6 0-177,2 0 0,-1-2-182,1-2 1,2-3 135,7-6 1,0 1-274,3-1 0,4-5 154,4-3 0,5-2-2165,0-2 1767,5 0 0,-1 0 292,8 0 1,-3-6 437,3-2 0,3-3 0,0-2 0</inkml:trace>
  <inkml:trace contextRef="#ctx0" brushRef="#br0" timeOffset="158">20729 9265 8277,'-31'-6'-1362,"-9"-1"1021,2-5 1,-4 5 719,-4 3 0,-1 2-11,-10 2 1,3 6-190,-4 2 0,-4 5 216,-4 3 1,1 3 62,7 6 1,3 1 41,5 3 1,2 3-120,3 5 1,9-2 41,11 2 1,11-3-15,10 8 0,7 0-154,9 0 0,10-1-144,20-4 0,9 0-309,-21-18 0,2 0 0,1-1 0,1-1 319,3 0 1,1 0 0,1-2 0,1 0-271,1-2 1,1-1-1,3 0 1,1-1 272,1 0 0,1-1 1,3 1-1,0 0-40,1-2 0,0-2 0,-3 0 1,1-3-40,-2-1 0,-1-1 0,-1-2 1,0 0 70,0-2 1,-1-1 0,0-2 0,-3-2-261,-6-2 0,-2-3 1,26-17 68,-19-4 1,-5-3-296,-7-1 1,-3-5 147,-14-4 0,-2 2-14,-10-2 1,-7 7-54,-5-3 1,-8 1 87,-8 4 0,-4 4-388,-5 12 1,-1 3 170,1 6 1,1-1-1961,3 1 2378,3 5 0,5 6 0,0 5 0,1 0 0</inkml:trace>
  <inkml:trace contextRef="#ctx0" brushRef="#br0" timeOffset="159">31758 14300 8282,'-20'-6'0,"-2"4"275,6-7 1,-1 7 556,5-3 404,0-1-824,-1 4 0,12-3 64,5 5 1,11 0-114,6 0 0,9 0-92,7 0 0,3 0-57,10 0 1,-2 1 39,10 3 1,-6-1-178,2 5 0,-3-4 129,-1 5 0,-6-7-281,-3 3 1,-9 0 7,-7-1 1,-12 2-103,-8-2 1,-5-3 377,-5 3 0,-8-2-143,-12-2 0,-7-2 120,-9-2 1,-7 1-115,-6-5 1,0 4 273,4-4 0,2 4-113,3-5 0,5 7-244,11-3 0,5 3-23,12-2 1,6 2-316,6-2 0,14 7-223,15 1 0,11 6 281,18-2 0,7 3-344,-26-5 0,0 0 0,0 1 1,0-1 239,2 0 1,0 0 394,-2 0 0,-1 1 0,4 0 0,1 1 0,-4-2 0,0 0 0,0-1 0,1 0 0</inkml:trace>
  <inkml:trace contextRef="#ctx0" brushRef="#br0" timeOffset="160">19427 8446 8188,'-14'-4'-595,"-3"0"1,-2-5 468,-6 5 1,-1-4 114,-3 4 0,4-2 362,1 2 0,0 2-69,8-7 0,3 5 147,5-4 1,7 5-45,1-1 1,6-2-150,11 2 1,2-4-92,6 4 1,4-4 77,0 4 1,5-5-192,0 5 1,0-1 56,-1 0 0,-3 4-110,-5-3 0,-5-2 40,-4 2-549,-2 0 0,-9 4 244,-5 0 0,-11 4-61,-9 0 0,-13 6 107,-5-2 0,-7 3 117,-1 2 0,5-5 138,4 0 1,1-4-76,7 5 1,6-7 276,6 3-149,9 1 1,13-4-217,12 2 1,12-3 29,8-1 118,11 0 0,9-5 0,5-2 0</inkml:trace>
  <inkml:trace contextRef="#ctx0" brushRef="#br0" timeOffset="161">19179 9922 8161,'0'-13'305,"0"1"0,0 0 468,0-1 1,2 5-386,7 0 1,5 4-131,10-5 0,3 2-26,1-1 0,4-3 10,5 3 1,-4 1-708,1-1 1,-7 5 355,2-1 0,-10 1-456,-6-1 1,-8 3 296,-9-4 1,-10 8-81,-10 1 0,-8 7-15,-10 2 1,4-1 27,-3 5 0,7-4 335,6 0 0,7-1 0,3 1 0</inkml:trace>
  <inkml:trace contextRef="#ctx0" brushRef="#br0" timeOffset="162">21709 14957 8163,'-6'-5'0,"-1"3"715,2-2 0,4 1 493,-3-1-580,3 3 1,1-6 493,0 3-742,0 3 0,5-5-38,3 6 0,3 0-84,2 0 0,3-1 70,1-3 0,5 2-157,-1-2 0,1 3-184,-2 1 1,2 0-68,-5 0 0,4 0-341,-5 0 1,1 0-682,-5 0 1,1 0 559,-1 0 0,-4 0-1164,0 0 559,-5 0-581,3 0 863,-6 0 865,0 0 0,-11 0 0,-3 0 0</inkml:trace>
  <inkml:trace contextRef="#ctx0" brushRef="#br0" timeOffset="163">21833 14734 8163,'0'-12'-225,"0"-1"1059,0 1 1,0 4 303,0-1 834,0 6-839,0-2-604,0 16 0,2-1-32,2 10 0,-3 1-25,3 4 0,-2 0-243,-2-1 0,4 1-135,0 0 1,0 3-512,-4-4 0,0 4 330,0-7 0,0-2-1154,0 2 1,0-6 599,0 1 0,4-2-487,1-2 1,0-3-211,-1-1 1338,-2-5 0,9 2 0,-5-5 0</inkml:trace>
  <inkml:trace contextRef="#ctx0" brushRef="#br0" timeOffset="164">22342 14846 8163,'7'-20'0,"4"2"0,-3 6 429,-2-6-154,5 4 0,-10-4 89,3 6 378,3 0-342,-5 5 0,3-4 471,-5 2-546,0 4 1,-5-1-21,-4 6 1,-3 0-48,-5 0 1,2 6-16,-5 2 0,-1 7 30,-4 2 0,2 5-30,2-1 0,-1 2 0,5 2 0,1 0 30,3-1 1,1 1-31,0 0 0,5 0 798,3 0 1,2-6-622,2-3 1,6 2-567,2-1 1,4-2-269,5-7 1,2 2 289,6-6 1,0 0-2083,0-4 1,-1 0 94,1 0 2111,6-5 0,-5-8 0,4-6 0</inkml:trace>
  <inkml:trace contextRef="#ctx0" brushRef="#br0" timeOffset="165">22826 14213 7875,'1'-7'988,"3"3"-582,3 3 1,11-3-83,3-1 1,2 0-129,2 1 0,5 1 33,4-5 1,6 1-255,1-1 0,4-3 78,-3 2 0,-5 2-375,-4-1 1,-7 5 65,-1-1-691,-6 3 636,-12 1 0,-7 1 20,-8 3 0,-9-1 48,-3 5 1,-9 1 79,-4 3 0,-3 0 137,-1 1 0,-1-2-123,1-3 1,4 3 405,0-3 0,1 3-134,-1 2 1,7-5 286,5 0 0,10-5 272,-1 1-241,8-2 1,0-2-111,8 0 0,4 0-95,9 0 1,-2-4-97,5-1 1,3-4 64,5 1 1,-1 1-222,2-2 1,1 5 40,-1-4 0,-2 5-182,-6-1 1,3-1-229,-4 0 0,2 0-246,-1 1 0,-2 2-1476,-2-2 2107,-3 3 0,3 1 0,-4 0 0</inkml:trace>
  <inkml:trace contextRef="#ctx0" brushRef="#br0" timeOffset="166">22888 14225 8163,'-7'0'789,"-4"0"-16,10 0-527,-5-5-191,6 4 0,1-5 192,4 6 0,3 0-4,8 0 0,5 0 37,8 0 1,3-1-38,5-3 0,2 1-192,2-5 0,-2 3 57,2-3 1,-4 1-118,-4-1 0,-3-2 166,-5 6 1,-10 0 200,-2 4-32,-9 0 0,-5 0-112,-12 0 1,-9 6 98,-7 2 1,-9 3-121,0 1 0,-6 2-146,3 3 0,-5-4 153,5 4 0,1-5 31,7-3 0,3-3-98,5-1 0,6-4 93,2 3-554,9-2 1,5-8 198,11-2 0,6-3-392,11-2 1,5 2 262,3 3 0,3-3 258,1 3 0,6-3 0,1-2 0</inkml:trace>
  <inkml:trace contextRef="#ctx0" brushRef="#br0" timeOffset="167">23012 14920 8163,'-7'-1'1619,"3"-3"-688,3 2-302,1-3-272,0 5 0,5 0-99,3 0 0,5 0 0,3 0 0,-1 0-80,6 0 1,-2 0-520,2 0 1,3 0-15,-4 0 1,2 4-350,-1 0 0,1 0-387,-5-4 0,0 0 501,0 0 0,-3 0 590,2 0 0,-2-5 0,-1-2 0</inkml:trace>
  <inkml:trace contextRef="#ctx0" brushRef="#br0" timeOffset="168">23161 14796 8163,'-8'-7'1091,"-1"3"-621,7 3 1,-4 6 254,6 3 0,0 3-262,0 2 0,0 3-470,0 1 1,4 5 103,0-1 0,5 2-580,-5 2 0,4-5 307,-4 1 1,4-6-300,-3 2 1,4-1-188,-1-3 1,-1 1 661,2-10 0,4 0 0,7-4 0</inkml:trace>
  <inkml:trace contextRef="#ctx0" brushRef="#br0" timeOffset="169">23471 14883 8637,'7'7'2168,"-2"4"-1803,-5-10-1,6 10-259,-5-4-22,10 5 1,-8-3-132,5-1 73,-5 0 0,8-1-540,-3-3 1,-1 2 118,2-2 27,-1 0 212,4-9 0,-1-7 306,-2-4 0,-4-2-121,-5 2 1,0-4 552,0-5 0,0 5-35,0-1 0,0 6 169,0-2 0,-1 4-194,-3 0 0,2 1-117,-2-1 1,-2 5-272,2 0 154,0 5-913,4-8 0,2 10 431,2-3 0,7 4-1270,5 4 1,2 1 52,-1 3 1412,2 3 0,6-4 0,0 6 0</inkml:trace>
  <inkml:trace contextRef="#ctx0" brushRef="#br0" timeOffset="170">24277 14895 8163,'-8'0'-84,"0"0"0,4 0 1272,-5 0-320,7 0 103,-4 0-575,6 0 0,1 0-97,4 0 1,3 0-109,8 0 0,0 0-74,4 0 1,-3 0 125,3 0 0,-3 0 0,4 0 0,-6 0-337,1 0 1,2 0 96,-1 0 0,-1 0-2279,-3 0 0,-2-1 31,-3-3 2245,3 2 0,-4-9 0,5 4 0</inkml:trace>
  <inkml:trace contextRef="#ctx0" brushRef="#br0" timeOffset="171">24401 14746 8163,'-8'0'1888,"0"0"-1625,5 0-20,-2 0 0,5 6 15,0 2 0,0 3 587,0 2 1,0 0-309,0 4 0,0-2-765,0 6 1,4-5 212,0 5 1,4-5 202,-4 5 1,5-6-1332,-5 2 1,5-3 88,0-2 1054,2 0 0,1 1 0,0-1 0</inkml:trace>
  <inkml:trace contextRef="#ctx0" brushRef="#br0" timeOffset="172">24910 14796 8163,'-4'-12'800,"0"-1"0,-2 2-441,2 3 1,-3 1 69,-5 3 1,-1 2 59,1-2 1,-5 4 108,1 4 1,-2 3-588,1 6 0,4-2 63,-4-3 0,3 3-108,2-3 1,5 3 140,3 2 0,3-1-474,1 1 0,5-1 57,3 0 1,7-3-130,2-1 1,5 0-22,-1 5 1,1-1 108,-2 0 1,4-3 350,-3-1 0,-4-1-236,0 1 390,2 3-125,-5-4 69,-1 5 0,-11-1 35,-10-2 1,-2 0 58,-10-4 0,-2 0-658,-7-1 1,7-2 465,-3 2 0,3-8 0,-3-3 0</inkml:trace>
  <inkml:trace contextRef="#ctx0" brushRef="#br0" timeOffset="173">21635 15887 8163,'0'-6'1236,"0"-1"-266,0 2-567,0 4 1,1-9 139,3 6 0,-1 0-59,6 4 0,-1-4-141,4 0 1,2-2-271,3 2 1,-4 3 112,4-3 1,2 2-118,2 2 1,-2-4 50,2 0 0,-6 0-305,1 4 0,-2 0 127,-1 0 0,-5-1-319,0-4 239,-5 4 0,1-4 57,-8 5 1,-4 0 200,-9 0 0,-2 4-116,-6 0 1,0 6 165,0-2 1,1-1-57,-1 1 0,4-4 168,0 4 1,5-4-82,-5 5 1,6-7-35,-1 3 1,6-4-60,2-1-214,5 0 11,-3 0 181,17 0 1,-2 0-280,7 0 1,3 0 60,2 0 0,-2-4-304,2 0 1,-4 0 179,3 4 1,-3 0-1329,4 0 1,-2 0 1583,2 0 0,2 0 0,-4 0 0</inkml:trace>
  <inkml:trace contextRef="#ctx0" brushRef="#br0" timeOffset="174">22292 15776 8163,'6'-13'0,"-5"5"0,3 0-525,-2 5 306,-2-8 1,0 8 0,0-5 1314,0 5-695,-6-2 0,4 5 160,-7 0 96,1 0-300,-10 0 0,3 4 83,-6 0 4,6 11-162,-8-7 1,3 10 663,-4-5-569,4 5 1,-2-5 78,6 4 1,3 1-150,5-2 1,5 1-107,-1-5 0,4 1 42,4-1 0,5-4-283,7 1 0,8-6 119,4 1 1,3-3-904,-2-1 1,-3 0 100,3 0 0,-2 0-223,2 0 1,-7 0 945,3 0 0,-3 0 0,3 0 0</inkml:trace>
  <inkml:trace contextRef="#ctx0" brushRef="#br0" timeOffset="175">22975 15962 8163,'-9'0'-137,"1"0"1,4 0 854,-4 0 1,5-2 303,-1-2 173,3 3-675,1-5 0,5 6-52,3 0 1,9 0-359,4 0 0,3-1 83,5-3 1,-3 3-430,3-4 0,2 3 255,-2-2 0,1 2-448,-1-2 0,-4-2 231,0 2 1,-2-1-2478,-6 1 2675,-1 2 0,-3-9 0,-1 4 0</inkml:trace>
  <inkml:trace contextRef="#ctx0" brushRef="#br0" timeOffset="176">23198 15726 8163,'-12'-5'0,"5"3"1799,-4-9-1116,9 10 0,-3-3 101,5 8 569,0 3-824,0 5 0,0 2 422,0 2-453,0 4-316,0 10 0,4-4 61,0 3 0,6-3 122,-2-1-2275,-2 0 1400,5 0 0,-5-2 321,7-2-2667,-1-3 1871,1-6 1,-1-1 984,0-2 0,6-4 0,2-5 0</inkml:trace>
  <inkml:trace contextRef="#ctx0" brushRef="#br0" timeOffset="177">23583 15825 8163,'7'0'955,"-2"0"0,-5 2-84,0 2 1,0 3-355,0 5 0,0 5-341,0-1 1,4 6 56,0-1 0,0 2-390,-4 2 1,0-4-129,0 0 1,2-6-942,2 1 729,-3-7 0,6-4 81,-3-5 1,-2-7 164,2-5 0,-1-3 35,1-10 1,-3 3 257,3-7 0,-2 3-83,-2 1 0,0 0 713,0 0 1,0 6-146,0 2 0,4 2 60,0-1 0,0 6 113,-4-2-494,6 2 1,-1 2-70,3-1 1,3 7 75,-2-2 0,-2 2-442,1 2 0,0 0 67,4 0-706,1 0 158,-1 6 1,1-1-1539,-1 3 2248,-5 3 0,4-4 0,-4 6 0</inkml:trace>
  <inkml:trace contextRef="#ctx0" brushRef="#br0" timeOffset="178">24315 15838 8163,'0'-13'1094,"0"1"0,0 4-733,0-1 0,5 7 101,3-2 0,3 2-259,2 2 0,1 0 55,2 0 1,-2 0-209,2 0 1,4 0 143,0 0 0,0 0-684,0 0 0,1 4 253,4 0 1,-4 1-1087,-1-5 1,-5 0 1322,2 0 0,-3-11 0,-2-3 0</inkml:trace>
  <inkml:trace contextRef="#ctx0" brushRef="#br0" timeOffset="179">24488 15639 8163,'0'-12'920,"0"0"-495,0-1 0,0 5 628,0 0-245,0 5 627,0-3-856,0 23 1,0-6 6,0 14 0,0-3-359,0 3 1,0 1-220,0 3 1,2-3-653,2 3 0,-3-3 526,3-1 0,2-5-1280,-2 1 1,6-6 638,-2 2 1,3-9-1019,1-4 1777,6-2 0,1-2 0,6 0 0</inkml:trace>
  <inkml:trace contextRef="#ctx0" brushRef="#br0" timeOffset="180">25046 15590 8163,'-5'-7'1167,"2"-3"267,-5 6 0,4-1-516,-4 0-49,5 4-491,-8-4 0,4 9 222,-6 0-165,1 5-253,0-2 0,-1 10-214,1-1 66,-1 6 0,1-6-444,0 4 0,1 0 327,2 0 0,4 0-499,5-4 0,0-2 266,0 2 1,9-2-105,4-1 0,8-2 53,-1-3 0,8 3 499,1-3 1,4-1-155,-4 1 0,2-4-301,-6 5 1,1-2 194,-9 1 0,-6 7 43,-7-3 0,-5 4 56,-8-4 1,-10 6-62,-14 3 1,-7 1-6,-1-2 1,-1-2 94,5-5 0,0-1 0,0 0 0</inkml:trace>
  <inkml:trace contextRef="#ctx0" brushRef="#br0" timeOffset="181">21759 15280 7932,'-7'0'64,"2"0"612,5 0 1192,0 0 0,5 0-1569,3 0 1,8 0-78,0 0 0,12 1 38,1 3 0,5-2-229,3 2 0,6-3-102,3-1 1,2 4-105,1 0 0,-3 0-27,-1-4 0,-6 0-239,-2 0 0,-5 0-323,-7 0 1,-5 0-61,1 0 824,-6-5 0,3-7 0,-5-8 0</inkml:trace>
  <inkml:trace contextRef="#ctx0" brushRef="#br0" timeOffset="182">23521 14784 8219,'0'-13'136,"0"1"0,0 4 363,0-1 281,0 6-156,0-8-180,0 10 29,0-4-221,0 5 0,-2 5 64,-2 3 1,3 5-69,-3 3 1,2-1-24,2 6 1,0 0 38,0 4 0,0-1-219,0 1 1,0 0 122,0 0 1,0 4-273,0 0 0,2 0-175,2-5 0,-3-3-177,3 0 0,2-5-750,-2 5 0,1-10 587,0 1 1,-3-7-204,7-1 0,-5-4 822,4-4 0,0-9 0,5-6 0</inkml:trace>
  <inkml:trace contextRef="#ctx0" brushRef="#br0" timeOffset="183">23595 14759 8331,'-5'-13'-269,"2"5"-67,-6 0 0,7 4 586,-2-5 0,2 5 1404,2-4-724,0 5-508,0-2 40,6-1-166,1 5 0,5-5 158,0 6-511,6 0 93,-4 0 1,8 5 353,-5-1-1054,-1 0 571,-3 1 0,3-3-70,1 2 0,-1 1-64,-3-1 0,-5 2-1067,0-2 417,1-3-870,-3 5 1747,0-1 0,-1-3 0,2 3 0</inkml:trace>
  <inkml:trace contextRef="#ctx0" brushRef="#br0" timeOffset="184">23558 14759 8329,'-7'-6'436,"-4"5"-160,10-5 0,-5 8 154,6 2 1,0 4-172,0 9 1,0 2 108,0 6 0,0 0-93,0-1 1,0 5-239,0 0 0,1 0 28,4-4 1,-4 0-135,3 0 1,2-2-77,-2-2 0,1-3 162,-1-6 0,-2-4-391,2 1 1,-1-7 132,1 2 0,-3-8-184,3-4 0,2-4 151,-2-5 1,0-2-159,-4-6 0,0 0 16,0 0 0,0-1 73,0-3 1,0 3 186,0-3 1,0 3-93,0 1 0,-4 0 248,0 1 0,-2 3 0,2 0 0,3 6 854,-3-1-398,-3 2 877,5 7-824,-3 1 1,5 8 26,0 2 0,0 4 13,0 9 0,0 2-65,0 6 0,1 0-161,3-1 0,-2 3-64,2 2 1,-3-3-181,-1 3 0,0 1 53,0-1 0,0 0-883,0-4 1,0 4-157,0 0 0,0-2-1718,0-6 2625,0-3 0,6-6 0,1 0 0</inkml:trace>
  <inkml:trace contextRef="#ctx0" brushRef="#br0" timeOffset="185">23682 14759 8151,'0'-7'332,"-6"-4"1,5 8 180,-3-5 507,2 5-602,2-2 0,2 5-2,2 0 1,-1 0-164,5 0 1,0 1-121,5 3 0,-1-1-3,0 5 0,1-4-205,-1 5 1,1-5-292,-1 4 0,-4-1 246,1 1 0,-5-1-9,4-3 43,-5-3 0,2 6-588,-5-2 175,0-4 427,0 4 1,-5-5 34,-3 0 1,-3-4 12,-2 0 1,1-1 46,-1 0 0,1 3-58,-1-7 1,1 7-101,0-2 86,-1-3 0,1 1-748,-1-2 278,7-3 519,0 9 0,1-9 0,-2 5 0</inkml:trace>
  <inkml:trace contextRef="#ctx0" brushRef="#br0" timeOffset="186">12108 5023 8208,'-13'4'0,"1"0"-366,-1 0 1,1-4 230,0 0 490,-1 0 1,5 0 842,0 0-291,5 0-805,-3 0 262,6 0 232,6 0-348,6 0-63,2 0 1,10 0-136,-4 0 30,4 0 1,2 4-127,3 1 71,2-1-22,7-4 0,0 0 110,4 0 1,2 0 168,5 0 1,5-4 262,0-1 0,4-4-1094,-4 1 496,-6-3 51,-5-2 1,-13 5 307,-5 0-127,-12 5 0,-13-7 189,-8 6 0,-10 0-266,-7 4 1,-5 1-298,-7 3 1,-10 2 126,-3 2 0,-6 3-69,2-2 1,0-4 157,5-1 0,-1 2 198,1-2 1,9 0-75,2-4 1,9 0 707,0 0 1,9-1-142,3-4-380,9 4-366,2-10 170,6 10 0,6-5-97,2 6-111,3 0 196,2 0 1,0 0-163,4 0 146,2 0-27,6 6 0,1-4 310,3 7-188,3-7 1,9 8-76,1-6-55,4 0 0,-3 0 149,3 1-566,2-1 451,-4-4 1,-5 0-395,-6 0 430,-6 0 63,-7 0 250,-2-6-77,-12-1-280,-6 0 0,-8-4 58,-8 3 0,-11 1-176,-10-1 1,-3 5 133,-9-1 1,-4 3-60,-9 1 1,-4 0 80,0 0 1,0 0-561,4 0 1,5 0 198,3 0 1,9 0 1413,4 0-507,7 0-97,10 0 216,11 0-703,8 0 0,6 0-405,3 0 0,9 4 333,7 0 1,5 2 138,4-2 0,8-2-195,9 7 0,3-7 76,5 3 1,8 0-146,-27-3 0,1 0 1,0 1-1,1 0 99,0-1 0,0 0 0,2-1 0,1 1 52,-1 2 1,0 0 0,0-2-1,-1-1-156,-2 1 1,-1 0 0,31-1 351,-8-1 1,-10 0 487,-11 0-554,-11 0 1,-16 0 384,-14 0 0,-9-4-161,-11 0 0,-8-6-946,-5 2 1,-7 2 326,-10 2 1,-4 3-595,-8 1 1,-3-4 566,32 2 0,-1 0 0,3-1 0,0 2 39,-35 1 0,5 0 491,-1 0 0,5-2-63,7-2 0,8 3 755,13-3-571,8-3-197,12 5 1,13-3 23,9 5 1,3 0-342,5 0 1,6 1 488,6 3 1,5-1-303,-1 5 43,9-5 32,2 8 1,11-5-66,3 2 0,-2-1 11,2-3 1,-4-3-7,4 3 1,-7-2-53,-1-2 54,-12 0 149,-13 0 204,-13 0-319,-6 0-17,-12 0-1125,-6-6 726,-7 5 0,-13-9-2481,-5 6 1326,-6 0 943,-7 4 0,-5 0-1348,-3 0-176,3 0 1597,0 0 0,11 4-284,3 0 392,13 0 1,5 0-83,10 1 741,6-1 0,7-4 374,9 0 0,3-2-24,5-2 1,-4-3 611,4-5 1,-3 4 83,-2-1 1,1 3 448,-1-3-1039,0-2-2645,1 10 907,-6-5-1601,4 6 1422,-4 0 1113,5 6 0,0 6 0,1 8 0</inkml:trace>
  <inkml:trace contextRef="#ctx0" brushRef="#br0" timeOffset="187">4503 8347 8316,'-12'-7'1156,"3"-3"-448,1 6 191,5 0 1,-2 4-320,5 0 530,0 0-650,5 0 0,4-1-26,7-4 1,-1 4-161,6-3 0,4 3 114,4 1 298,5 0 1,-2 0 113,5 0-247,6 0-178,1 0 0,7 0 154,3 0 0,2-2-190,6-2 0,-5 3-199,-3-3-682,-14 2 800,-5-3-149,-10 3 65,-5-3 84,-8-1 0,-8 5 16,-8-3 1,-4 2 144,-9 2-200,-8 0 0,-8 0-189,-8 0 0,-10 6-344,-11 2 0,-4 3 206,31-5 1,-1 1-1,-30 5-742,8 0 1,-1-1 412,5-2 1,-2 0 573,6-5 1,5 1 411,12-5 1,8-2-57,8-2-261,9-3 0,4-1 5,8 0 1,3 4-237,5-5 1,6 5 423,3-4 0,8 4-386,4-5 1,4 5 143,5-4 1,0 5-163,4-1 1,2-1 220,-3 0 0,4 1-214,0 4 0,6 0 124,3 0 1,-4 0-20,-4 0 1,-8 0-158,-8 0 1,-10 2 103,-7 2 1,-10-3 96,-7 3 0,-7-2-226,-10-2 1,-9 1-251,-11 3 0,-11-1-89,-10 5 0,-3-4-65,-1 5 0,-3-1 519,3 4 0,3-1-97,9-2 1,1 0 612,-1-5 0,13 1-176,8-5 0,8 0 497,9 0-356,5 0 0,3 0-213,8 0 1,4-2-335,9-2 0,2 3 0,6-3 0,0 2 201,0 2 1,5-1-202,3-3 0,3 2 0,1-2 0,-4 3-84,0 1 0,2 0-1454,6 0 1,0 0 1537,9 0 0,-3-6 0,8-1 0</inkml:trace>
  <inkml:trace contextRef="#ctx0" brushRef="#br0" timeOffset="188">20221 8334 7919,'-13'-5'449,"1"-2"19,0 0 333,-1-4-242,6 10 127,2-5-176,5 6-159,0 6 0,7-5-88,5 3 0,6-2 101,7-2 1,6 0-4,7 0 0,4-5-135,8 1 1,5-5-79,3 0 0,3-2 78,1-1 1,-6 0-204,-2-1 0,-4 2 87,-5 3 0,-9-2-218,-11 6 155,-11 0 0,-10 4 126,-8 0 1,-9 0-268,-8 0 1,-9 5 55,-7 4 0,-6 2 13,-6 1 1,-1 1 83,0-1 1,2 0 261,3 1 0,0-1-68,4 1 1,12-2 595,0-3-709,17-3-68,1-5 1,19 0-282,9 0 1,5-1 146,15-3 1,3 1-1325,9-5 1,2 0 102,3-5 916,3 6 1,10-9 0,2 2 0</inkml:trace>
  <inkml:trace contextRef="#ctx0" brushRef="#br0" timeOffset="189">26188 14821 8011,'-9'-7'0,"1"3"0,4 2 0,-4 2 0,4 0 1160,-5 0 0,5 6-473,-4 2 0,4 5-480,-4 3 0,5-1 21,-1 6 0,2-2-140,2 2 1,2 2-5,2-2 0,4-3-139,9-2 0,-2-2 90,5-1 1,3-6-151,5-3 0,-1-4-113,2-4 0,-3-5 94,-1-7 0,-2-4 50,-2-4 0,-1-3 78,-7-1 1,-4-3-121,-9-2 1,0-3 88,0 3 1,-9 4 110,-4 4 0,-9 6-173,-2 7 1,-7 5 7,-6 3 0,4 2-397,0 2 0,7 2 187,1 2 0,3 4-949,9 9 0,0-2 1250,8 6 0,7-1 0,5 5 0</inkml:trace>
  <inkml:trace contextRef="#ctx0" brushRef="#br0" timeOffset="190">26448 15069 8011,'0'-8'1388,"0"-1"-2182,0 7 427,0-9 461,0 9-1541,0-3 1447,0 5 0,11 0 0,3 0 0</inkml:trace>
  <inkml:trace contextRef="#ctx0" brushRef="#br0" timeOffset="191">26709 14660 8011,'-4'-13'0,"-1"1"0,1-1 0,4 1 3140,0 5-2283,0 2 0,6 5-524,2 0 0,7 0-787,2 0 0,4 4 334,-5 0 0,6 0-210,-1-4 1,1 1 315,-1 3 0,1-2-2584,-6 2 1736,1-3 0,-5-1-280,0 0 1142,-5 0 0,-3 0 0,-8 0 0,-3 0 0,-5 0 0,-4 0 0,-1 0 0,-4 4 0,5 1 0,-5 3 0,5-4 0,-1 0-101,5-4 0,-1 0 15,1 0 0,4 4 1231,-1 0-570,1 1 0,-3-4 219,3 3 0,1-3-133,3 4 1,1 0-222,-5-1 1,3 6-171,-3-2 0,4 3-28,-4 2 0,1-1-140,-1 0 0,-2 1 140,6-1 0,0 1-326,4-1 0,0 0-112,0 1 0,7-2-135,5-3 0,2 3 44,6-3 1,1-2-84,4-2 0,-4 2 146,-1-2 0,0 4 118,0-4 1,-2 2 267,-5-2 0,-5-3-24,0 3-2,-5 3 0,1 0 14,-8 5 0,-3-3 37,-5-1 1,-1-1-328,1 1 1,-1 2-679,1-6-1321,0 6 1206,-1-9 933,6 4 0,-4 1 0,4 1 0</inkml:trace>
  <inkml:trace contextRef="#ctx0" brushRef="#br0" timeOffset="192">27304 14808 8011,'0'-12'0,"0"0"1223,0-1-313,0 1-193,0 5 0,-5 1-293,-4 6 1,-2 6-179,-1 2 1,0 3-490,-1 2 0,1 3 249,-1 1 1,1 3-161,0-3 0,1 5 172,2-1 1,0-3-1098,4-2 1,-3-1-173,4 2 200,0-3 1,0 3 1050,0-4 0,-6-6 0,3-2 0</inkml:trace>
  <inkml:trace contextRef="#ctx0" brushRef="#br0" timeOffset="193">27131 14833 8011,'0'-12'0,"-2"4"698,-2-1 1128,3 7 324,-5-4-1574,6 6 1,2 6-225,2 2 0,3 3-124,5 1 0,2 1-463,2-1 0,4 0-455,4 1 0,1 3-2053,0 1 2743,-6-1 0,10 2 0,-3 2 0</inkml:trace>
  <inkml:trace contextRef="#ctx0" brushRef="#br0" timeOffset="194">27565 14908 8011,'0'-13'400,"0"6"638,0 2 0,0 19-780,0 2 0,1 3-250,3-6 0,-1-2-100,5-3 0,1 3 155,3-3 0,0-2-587,1-2 0,-1-3 305,1-1 1,-1-1 86,0-3 1,-3-3-3,-1-5 1,-5-5-114,1 1 1,-3-6-165,-1 1 0,-1-1-131,-3 1 0,-5-1 229,-7 6 0,2 3 313,-2 5 0,-2 5 0,1-1 1409,1 3 1,5 6-1504,2 3 1,4 1-171,5 3 264,0-2 0,5 8 0,2-6 0</inkml:trace>
  <inkml:trace contextRef="#ctx0" brushRef="#br0" timeOffset="195">27900 15019 8011,'0'-7'1825,"0"-4"-2476,0 10 311,0-5-1156,0 6 1496,5 0 0,2-5 0,5-2 0</inkml:trace>
  <inkml:trace contextRef="#ctx0" brushRef="#br0" timeOffset="196">28135 14709 8011,'0'-25'0,"2"6"0,2 3 0,-3 6 3065,3 2-2038,3 5 1,-4-1-201,5 8 0,-4 4-460,5 9 1,-7 2-363,3 6 1,-3 1-971,3 3 0,-4-2 705,3 7 0,-3-1-3295,-1 4 3555,0-5 0,-5 3 0,-2-3 0</inkml:trace>
  <inkml:trace contextRef="#ctx0" brushRef="#br0" timeOffset="197">28632 14746 7894,'0'-12'2371,"0"5"-914,0-4-957,0 10 1,0-3-118,0 8 1,-5 7-130,1 5 1,-5 6-491,0-1 1,-6-2 212,-1 2 0,-1 0-969,5 3 0,-5 0 668,1-3 0,-1 1-2649,5-6 2973,-1 6 0,1-8 0,0 4 0</inkml:trace>
  <inkml:trace contextRef="#ctx0" brushRef="#br0" timeOffset="198">28458 14771 7894,'-7'-5'495,"-4"3"0,10-2 237,-4 8 1,10 3-295,3 6 0,3 0-8,1 4 0,6-2-83,3 6 1,2-2-2176,2 2 1828,0 2 0,5-4 0,2 6 0</inkml:trace>
  <inkml:trace contextRef="#ctx0" brushRef="#br0" timeOffset="199">28991 14808 7911,'-12'0'530,"0"0"1,5 6-320,3 2 0,2 3 574,2 2 1,0 3-256,0 1 0,2 1-584,2-2 0,3-2 44,5 2 0,-2-2-117,2-1 0,-2-2 82,6-3 1,-2-3-377,-2-5 1,1-1 163,-1-3 1,1-3-36,-1-5 1,-1-2 92,-3-3 1,-2 2 34,-6-6 0,0 2 393,0-1 0,-6-3-122,-2 7 0,-3-1 273,-1 5 1,-5 1-245,1 3 1,-5-2-230,4 6 0,1 0-101,3 4 0,1 0-473,0 0 0,3 5 3,1 4 0,5 2 664,-1 1 0,8 0 0,3 1 0</inkml:trace>
  <inkml:trace contextRef="#ctx0" brushRef="#br0" timeOffset="200">29239 15019 7954,'13'0'-304,"-5"0"210,0 0 94,-5-5 0,8 3 0,-4-3 0</inkml:trace>
  <inkml:trace contextRef="#ctx0" brushRef="#br0" timeOffset="201">29698 14672 7915,'0'-36'264,"0"3"0,-1 3-276,-3 5 1,-3 7 814,-5 6 0,-2 1-348,-3 6 1,-2 1-14,-6 4 0,0 3-187,1 5 0,-1 1-269,0 7 0,6 3 89,2 2 1,5 4-208,3 4 1,4-3 218,5 3 0,5 3 90,4 1 0,6-3-783,1-1 1,6-3 267,-1-1 0,7 0 78,1 0 1,0-2 121,-5-2 0,0-2 103,-3-2 1,-1-6 35,-7 5 0,0-9 172,-8 5 0,-4-7 172,-9-1 1,-6-3-130,-11-1 0,-5 0 178,-3 0 1,-3-5-106,-1-4 1,1-3 223,3-5 1,4 4-150,8-4 0,9 2-143,8-2 0,2 4-250,2-4 0,11-1-389,6 2 0,10-1-1095,6 5 1,3-1 147,1 1 1365,1-1 0,4 1 0,2 0 0</inkml:trace>
  <inkml:trace contextRef="#ctx0" brushRef="#br0" timeOffset="202">30133 14883 7956,'0'-13'757,"0"1"1,0 4-234,0-1 1,5 7-557,3-2 0,3 2 56,2 2 0,1 0 187,2 0 0,2 4-262,3 0 1,2 2-352,-2-2 0,-2-3-852,2 4 0,-6 2 1254,2 1 0,-9 3 0,-3 1 0</inkml:trace>
  <inkml:trace contextRef="#ctx0" brushRef="#br0" timeOffset="203">30157 14994 7956,'-12'0'1244,"5"2"-391,3 2 0,4-3-298,4 3 0,3 2-438,5-2 0,6 4-600,3-3 1,8 0 482,4-1 0,3-2 0,1 3 0</inkml:trace>
  <inkml:trace contextRef="#ctx0" brushRef="#br0" timeOffset="204">30778 14895 8139,'-11'2'0,"1"2"0,2 4 303,5-2 0,-7 5-8,6-3 0,0 4 86,4 5 0,0-3-145,0 2 0,1-2 31,4-2 0,2-3-222,5-1 0,4-5 91,1 1 0,1-3 67,-2-1 1,0-5-1,4-4 0,-5-3-56,2-5 0,-3 2-227,-2-6 1,-4 5-655,1-5 0,-7 5 405,3-5 1,-5 6 133,-5-2 0,-1 5 398,-7 4 0,-1-2-147,-2 6 1,2 0-213,-2 4 1,0 0 120,0 0 0,6 1 82,-2 3 0,4-1 81,-1 5-128,4 1 0,-1 3 0,-1 0 0</inkml:trace>
  <inkml:trace contextRef="#ctx0" brushRef="#br0" timeOffset="205">30989 15044 8139,'-7'0'3464,"1"0"-3784,6-5 292,0 3-472,0-3 1,2 5-101,2 0 0,-2 1-1295,7 3 1895,-6-2 0,13 9 0,-2-5 0</inkml:trace>
  <inkml:trace contextRef="#ctx0" brushRef="#br0" timeOffset="206">31336 14870 8139,'0'-19'903,"0"1"-97,0 6-489,-6 5 1,1 3-19,-3 8 0,-3 7 126,2 5 0,2 2-187,-1-1 1,4 1-220,-4 3 0,5 1-154,-1-6 0,3 2 180,1-1 1,0-4-199,0 4 0,5-9 65,3-4 1,3-2-46,2-2 0,5 0-23,2 0 1,4-7-66,1-6 1,-5 1 145,1-5 0,-2-1 59,2 2 1,-7-5-25,-6 5 0,-5-5-6,1 5 0,-3-1 567,-1 5 0,-7 1-203,-5 2 1,-2 0-395,-7 5 1,5-1-49,-5 5 0,6 0-131,-1 0 0,2 0-166,1 0 1,2 6-537,3 2 1,-2-1 956,6 1 0,0 1 0,4 3 0</inkml:trace>
  <inkml:trace contextRef="#ctx0" brushRef="#br0" timeOffset="207">31783 14697 8139,'0'-13'863,"0"1"1,-2 5-995,-2 3 335,3 3 0,-10 2 421,2 3 0,-2 4-49,-1 9 1,-2-2-142,-2 6 0,2-5-420,-3 5 1,4-5 91,0 5 0,1-6-111,-1 2 0,6 1-36,3-2 1,3 1-5,1-5 0,0 1-4,0-1 0,5-1-118,4-3 1,6 2-33,1-6 0,6 4 131,-1-4 1,3 1-513,0-5 0,5 0 202,0 0 0,0 0-506,-4 0 0,-2 0 181,-2 0 1,1-5 105,-5 1 0,-1-4 596,-3 4 0,-6-6 0,-2 3 0</inkml:trace>
  <inkml:trace contextRef="#ctx0" brushRef="#br0" timeOffset="208">31820 14734 8139,'0'-12'2858,"0"-1"-2432,5 6 0,-3 7 521,2 9 0,-3 3-213,-1 4 1,0 5 10,0 8 1,-1 3-448,-3 5 0,-2 4-310,-2 1 1,-5-1-854,1-4 0,0 5-1123,-5-1 1988,3 0 0,2 2 0,0 1 0</inkml:trace>
  <inkml:trace contextRef="#ctx0" brushRef="#br0" timeOffset="209">27019 14325 8453,'-13'0'0,"1"0"-160,0 0 1,3 0 158,1 0 308,0 0-138,-5 0 0,1 0 5,0 0 1,3 0 239,1 0 0,4 0 262,-4 0 57,5 0-318,-3 0 551,6 0-512,0 0 1,7 0 58,6 0 1,5 0-175,6 0 1,8-4 0,5-1 0,7-3-68,10 4 0,8-6-356,-27 6 0,1 0 0,6 1 1,2-1 231,5 0 0,2 0 0,4 2 1,3 0-468,7-2 1,2 0 0,1 2 0,2 1 330,-21-1 1,1 1 0,0 0 0,1 0 0,1 1 0,0-1 27,2 1 1,0 0 0,0 0-1,-3 0 1,1 0 0,-1 0 6,0 0 1,0 0 0,0 0 0,0 1 0,-1 1 0,1-1 15,-2 1 1,1-1-1,0 1 1,0 0-1,0 1 1,1 0-6,3-2 0,0 0 0,-1 1 0,-1 1 1,-1 0-1,1 1 15,1-1 0,2-1 0,-2 1 0,-1-1 0,-1 0 1,1 1-21,0-1 1,0 1 0,1 0 0,1 0 0,0-1 0,0 1 41,3 1 0,0 0 1,-1 1-1,-3-1 0,-1 0 1,0 0-24,-1 0 1,0 0 0,0 1 0,-2-2 0,0 1 0,-1 0 15,0-2 0,1 1 0,-1 0 0,1 0 0,-1 1 0,1 0-85,-2-1 1,0-1 0,0 1 0,19 2 0,-2 0-517,-1-1 1,-1 0-1,-4 1 1,1 0 433,1-3 1,0 0 0,-4 2 0,-1 0-157,0-2 0,-2 0 1,-5 1-1,-3-2 236,-5-1 1,-1 0-1,1 2 1,0 0 34,-1 1 1,1-1 0,-2 0 0,1 0 51,31-2 1,-7 4-85,-5 0 1,-4 0-39,4-4 0,-6 4 602,2 0 0,-8 5-814,-5-5 1,-2 1 135,-2-1 0,-1-2 725,-3 2 0,-4-1-773,-9 1 1,2-3 563,-5 3 0,4-2-482,-5-2 0,1 0 225,-5 0 0,-4 0-433,1 0 315,-1 0-185,-1 0 91,-2 0 33,-5 0-2564,0 0 1154,-5 0 507,3 0-368,-3 0 1,4 0 1300,-4 0 0,-2 5 0,-5 2 0</inkml:trace>
  <inkml:trace contextRef="#ctx0" brushRef="#br0" timeOffset="210">22975 14312 9511,'-13'0'-226,"5"0"17,0 0 0,4-4 188,-5 0 1028,7 0-222,-4 4-169,6 0 1948,0 0-1986,6 0-640,-5 0 1,6 0-199,-3 0-92,-3 0-47,10 0 317,-9 0-1339,3 0 1001,-5 0 0,-1 0 427,-3 0 0,-9 5 0,-6 2 1</inkml:trace>
  <inkml:trace contextRef="#ctx0" brushRef="#br0" timeOffset="211">27453 14238 7279,'0'-7'-819,"0"1"1276,0 1-30,0 4-86,0-10 0,0 8 169,0-5-238,0 5 197,0-8-104,0 9-346,0-9 347,0 10-329,6-5 0,-4 8 164,7 2 1,-7 3 1,3 5 1,0 1-128,-1-1 0,4 5-11,-3-1 1,3 5-50,-4-5 1,4 2 115,-4-1 1,5-3-138,-5 2 0,5-2 80,0-2 0,2-3-22,1-1 1,1-5-39,-1 1 0,2-3-144,2-1 0,-1-7-71,6-5 1,0-1 70,4-3 1,-2-2-72,-2 1 0,2 1 88,-2 4 0,-3-1 55,-2 1 1,2-1 20,-1 1 0,-1 4-7,-3-1 1,-1 7 14,0-3 0,1 4 120,-1 1 1,1 0 27,-1 0 0,-4 6-66,1 2 0,-1 3 186,4 1 0,-3 1-117,-1-1 0,-1 5 10,1-1 1,2 1-57,-6-5 0,4 1-47,-4-1-9,0 0 0,0 1 17,1-1-187,-1-5 149,1 4 1,-2-10-100,5 4 0,-4-4 93,5-1 0,-5 0-174,4 0 0,0-1 23,5-4 0,-1 3-88,1-7 0,3 5 183,1-4 1,1 4-23,-2-4 0,2-1-213,3-3 0,2 0 98,-2-1 1,-2 5 211,2 0 0,-5-1-90,5-3 0,-6 1 415,2 3-209,2-3 252,0 9-193,1-3 1,-7 10 128,-4 3 0,-7 4-42,3 0 1,-4 4-108,-1 1 0,0 4 95,0-5 1,0 5-61,0-5 1,0 1-240,0-5 1,4-3 61,0-1-140,6 0 1,-3-1-11,5-3 0,5-4-200,-1-4 1,6-3-198,-1-5 1,2-6 195,2-3 0,4-4-19,0-4 1,1 3 154,-1-3 1,-4 9 189,0 3 1,-2 3-139,-6 2 0,-5 1 1136,-3 3-596,-7 2 0,4 12 108,-6 2 1,0 7-41,0 2 0,0 3-85,0-3 1,0 3-202,0-3 0,0 0 67,0-5 0,0 0-127,0 1 1,0-1 271,0 1-11,0-7-278,5 0 1,2-6-155,6 0 0,3-6-408,1-2 289,5-3 0,-4-5 152,2-1-457,4-5 287,-5 8 1,5-2-20,-4 7 77,-2-2 53,-5 5 0,3-1 244,1 2-305,-6 4 133,0 1 0,-8 0 373,5 0-43,-5 0 0,3 4 129,-1 0-84,-4 6 0,6-4-73,-3 2 0,-1-1-256,5-3 0,-4-1 112,4 5 1,1-5 17,3 1 1,0 1 48,1-1 1,-1 5-51,1-5 0,0 0-12,4-4 1,-2 4-111,6 0 1,-5 0-144,5-4 0,0 0-19,4 0 1,-1-4-282,1 0 0,1-6-1293,3 2 1,-2-7 858,1-2 0,3-3 460,-2 3 0,0-1 413,-5 2 0,0 6 85,-3-2 0,-3 3-73,-6 1 0,-4 3 458,0 5-324,-5 0 1,1 5 201,-8 3 0,1 8-92,-5 0 1,5 2-119,-1-1 0,3-2-106,1 5 0,0-4-189,0 0 1,1-2-199,3-2 0,9 1 129,8-1 0,7-5-160,6-3 0,3-2 97,4-2 1,3-6-135,6-2 1,-2-7 172,-2-2 0,-4 1 215,-4 3 0,-3 1-58,-2-1 1,-2 2 288,-6 3 1,-6 3 438,-3 5-348,-2 0 127,-7 0-353,-1 5 1,-5 2 133,3 5 1,-1-3-139,5-1 1,-4-1-5,5 1 1,-1 2-54,4-6 1,1 4-171,-1-4 0,0 0 77,1-4 0,1 0 93,2 0 1,-2 0-284,2 0 1,5-1 55,4-3 1,1 2-169,7-2 0,-4 3 116,4 1 0,0 0 136,5 0 0,-1 0 150,0 0 0,4 1 290,1 3 1,-1-1 43,-4 5 1,2-5-165,2 1 1,-8 2 11,0-2 1,-9 0-23,-4-4 0,-4-5-200,0-4 0,2-2-48,-1-1 1,1 0-168,-2-1 0,3-1 42,6-2 1,-4 3-633,0 1 661,-6 0 1,3 10 40,-6-2 0,0 3 155,1 1 1,-3 4-111,2 0 0,-1 6 340,10-2 1,1 4-35,7 5 1,-2-3-40,6 2 0,0-2-113,5-2 1,-1-1 13,0-2 0,0 0-98,0-5 1,2 1 68,2-5 0,2-2-179,3-2 1,-1-3 94,-8-5 0,6-1-56,-10 1 0,4-5 0,-8 1 0,2-2-3,-2 1 1,-2 4 53,6-4 0,-5 5-29,1 3 0,1-2-83,-1 3 0,5 1 93,0-1 1,-4 5-353,-1-1 0,-7 3 104,-1 1 1,-6-4-585,1-1-562,-8 1 1405,-2-1 0,-6-8 0,0-6 0</inkml:trace>
  <inkml:trace contextRef="#ctx0" brushRef="#br0" timeOffset="212">23074 14300 8431,'0'-8'-493,"0"-1"0,0 5 838,0-4 961,0 5-691,0-8 1,0 8 358,0-5-775,0 5 0,-6-3 70,-2 1 1,-3 4-113,-1-3 0,-5 2 64,1 2 0,-2 2-207,1 2 1,8-3-84,-4 4-125,4 1 1,3-4-158,6 2 0,7-3 182,9-1 1,4 0-286,5 0 0,4 0 193,-1 0 1,1 0-49,-4 0 1,-5 0-129,-4 0 224,-2 0 1,-9 2 80,-5 2 0,-7-1 16,-9 5 0,-5-4-186,-8 4 1,3-4 140,-3 5 0,8-7-688,5 3 849,2 1 0,2-4 0,-1 3 0</inkml:trace>
  <inkml:trace contextRef="#ctx0" brushRef="#br0" timeOffset="213">11996 5891 8335,'50'-5'0,"-12"3"0,-2-9 0,-11 4 0</inkml:trace>
  <inkml:trace contextRef="#ctx0" brushRef="#br0" timeOffset="214">10557 6015 8335,'-19'-5'-262,"1"2"98,5-5 0,1 3-58,0-3 0,-1 4 140,1-4 1,1 4 60,2-5 1,-2 5 121,3-4 1,1 4 229,-1-4-228,5 5 1,-4-4 386,3 3-176,3 2 207,-5-3-403,6 5 178,0 0 1,6 0 0,2 0-84,9 0 1,-2 0 36,5 0 0,5 0-73,4 0 1,11-4 59,2 0 1,10-5-50,6 5 0,8-1-287,-31 2 0,0 2 0,7 0 0,0 0 216,3-1 1,1 0 0,3-1-1,0 1-319,3 0 0,0-1 0,0-1 0,0 0 245,2 2 1,0 0-1,1-2 1,0 0 54,-1 2 0,0 0 0,-4-3 1,-1 0-44,-1 1 1,-1 0 0,0 0 0,0 1-127,-2-1 0,1 0 0,-1 0 0,1 1 137,-3-1 1,0-1-1,1 0 1,-1-1 47,1 2 1,-1 0 0,1-1 0,-1 0 15,1 1 1,-1 0 0,-1-1 0,0 1-37,-2 1 0,-2 1 1,0 0-1,-2 0-81,26 2 0,2 0 34,-2 0 1,-1 0 449,-15 0 0,-4 0-633,-17 0 1458,-3 6-1236,-9-5 0,-8 5 571,-5-6 1,-1 0 354,-8 0-678,1 0 0,-8 0-160,-1 0 1,-9-2-494,1-2 1,-14 1 219,-2-5 0,-6 4-473,-2-4 1,-8 5 32,-5-1 0,-5 2 66,30 2 1,-1 0 0,-2 0 0,0 0-192,-1 0 1,-1 0 0,-1 3 0,-2 0 371,-2 1 0,-1 0 0,-4 2 0,-2 1 172,-6 1 0,0 0 1,-1 1-1,1 1-342,0 2 0,0 1 0,1 1 0,2 1 486,3 0 0,1-1 1,-1-1-1,1-1-52,5-1 0,1-1 1,2-3-1,2 1 94,7 0 1,2 0 0,-27 1-6,12-5 0,3 1 373,13-1 1,1 1 49,16-5 677,-1 0-1137,5 0 0,6 0 763,6 0 1,7 0-1329,10 0 1,-2 0 406,6 0 1,5 0-706,7 0 1,10 0 838,6 0 0,12 0 0,8 0 0</inkml:trace>
  <inkml:trace contextRef="#ctx0" brushRef="#br0" timeOffset="215">26138 15825 8351,'-5'-12'0,"-1"4"2005,-2-1-675,2 7-621,6-4 0,0 12-141,0 2 0,0 7-68,0 2 1,0 5-257,0-2 0,0 4 0,0 1 1,0-1-163,0 1 1,4-4 135,1 0 0,4-5-429,-1 5 1,4-10 221,0 1 0,0-8-670,1 0 1,3-4 110,1-4 0,3-9-67,-3-12 0,1-3 258,-2-9 1,-2 1 103,3-9 1,-9 5 441,-4-2 1,-2 5-142,-2 4 0,-2 0 124,-2 8 1,-8 3-38,-9 10 0,2 5 47,-2 3 0,2 2-333,-2 2 0,3 2-364,6 2 1,5 4-1318,3 9 1,2-2 1831,2 6 0,11-1 0,3 5 0</inkml:trace>
  <inkml:trace contextRef="#ctx0" brushRef="#br0" timeOffset="216">26498 15925 9791,'0'-7'1520,"1"-3"-2084,3 6 0,-2-2 234,2 2 1,3 2-386,1-7 0,3 2 715,1-1 0,1-3 0,-1 4 0</inkml:trace>
  <inkml:trace contextRef="#ctx0" brushRef="#br0" timeOffset="217">26709 15639 8351,'-6'-12'1574,"5"0"1,-5 3-1020,6 1 0,2 5-209,2-1 1,3 3 112,5 1 1,6 0-116,3 0 0,2 0-923,2 0 0,-2 0-87,-2 0 1,1 0-441,-5 0 0,1 0 85,-2 0 1,-6 0 1020,2 0 0,-2 0 0,2 0 0</inkml:trace>
  <inkml:trace contextRef="#ctx0" brushRef="#br0" timeOffset="218">26796 15664 8351,'-13'0'346,"1"0"1,-1 0-24,1 0 0,0 2 173,-1 2 0,5 1-140,0 3 0,3 3-80,-3-2 1,5 2-16,-1 1 1,3 1 16,1-1 0,1 0-722,3 1 0,3-1 310,6 1 1,1-1-12,2 0 0,-1-3 98,6-1 1,-5-1-280,5 1 0,0 2 62,4-6 0,-5 4 18,1-4 0,-6 5 138,2-5 0,-4 4-10,0-4 1,-5 4 445,0-4 1,-5 6-134,1-2 1,-4-1-72,-4 2 1,-7-1-46,-5 4 0,-2 1 257,1-1 0,-1-4-139,-2 1 1,2-3-682,5 3 0,1 0-852,-1-4 1336,7 4 0,0-7 0,6 3 0</inkml:trace>
  <inkml:trace contextRef="#ctx0" brushRef="#br0" timeOffset="219">27528 15739 8351,'0'-13'2375,"0"1"1,-2 5-801,-2 3-869,-3 2 1,-5 9-211,-1 6 1,-3 0-976,-1 8 0,-3-4 339,3 3 1,-1 0-848,2 0 0,0 4 372,-4-4 1,5 2 33,-2-1 1,0-3-66,5-6 0,-3-1-481,7-2 1,1 0-271,-2-5 1397,7 1 0,-9-11 0,4-1 0</inkml:trace>
  <inkml:trace contextRef="#ctx0" brushRef="#br0" timeOffset="220">27279 15739 15589,'6'16'2676,"2"1"1,5 1-1783,3-2 1,-1 2-453,6 3 0,-4 2-1023,3-2 0,-3 2-1075,3 2 1,-4-4-1994,0-1 3649,-2-4 0,-2 1 0,1-4 0</inkml:trace>
  <inkml:trace contextRef="#ctx0" brushRef="#br0" timeOffset="221">29053 14275 8123,'13'-1'-329,"-1"-3"0,1 1 301,-1-5 0,6 5 56,3-1 1,8 2 402,4 2 0,9-4-113,8 0 0,11 0-131,9 4 0,-31 2 1,2 0-307,2 0 1,1 0-1,2 3 1,1 0 270,5-1 0,0 0 0,-1 1 0,0 1-342,3 0 1,-1 1 0,-2-2 0,0 1 311,1-2 0,0 0 0,-2 1 0,-1-1-41,-1-1 1,-1-1-1,-4 0 1,0 0-96,-6-2 1,0 0-1,30 0-21,-9 0 0,-1 0 41,-12 0 1,-5-2-79,-15-2 0,-1 3 446,-4-3 1,-2 1-499,-5-1 1369,-7 2-1285,0-3 46,-12 5 1,0 0-612,-7 0 1,1 4-1340,-1 0 1944,1 6 0,-6-3 0,-1 5 0</inkml:trace>
  <inkml:trace contextRef="#ctx0" brushRef="#br0" timeOffset="222">2121 10083 8788,'-12'6'70,"4"-4"-840,-1 7 1,1-5 411,-4 4 1,-1-4 464,1 4 0,2-5-41,-2 1 0,6-2 109,-6-2 0,2 4-87,-2 0 1,4 0 964,-1-4-713,7 0 0,-4 1-193,6 4 1,0-3 80,0 7 1,7-1-42,5 4 0,6-3-25,7-1 0,1 0 36,3 5 1,8-1 84,9 0 0,2-5-105,2-3 1,5-2-151,3-2 0,2 0 105,2 0 0,-5-2 50,-3-2 0,0-1-286,-5-4 0,-6 0 201,-10 5 0,-7-5-207,-1 5 163,-6 0 0,-13 4 236,-6 0 0,-7 0-129,-10 0 0,-7 0-136,-10 0 1,-1 0-185,-3 0 1,-6 0 81,-5 0 1,-5 0 127,-4 0 0,-3-1-233,3-3 0,-2 1 197,-2-5 0,3 3-7,5-3 1,6 1 270,10-1 0,12-2-162,5 6 0,8-1 1425,4 1-1237,4 2 0,12-3-466,5 5 1,1 0 4,3 0 1,3 4 378,2 0 0,8 1-83,4 0 1,7-3-140,1 7 0,8-5 295,0 4 0,1-4-269,4 4 0,1-3-236,-1 3 0,-1-4-333,-3 4 0,-5-4-486,1 5 1,-2 0-75,2 8 0,-5-2 1102,-8 6 0,1-5 0,-5 5 0,-1 1 0,-2 1 0,-1 2 0</inkml:trace>
  <inkml:trace contextRef="#ctx0" brushRef="#br0" timeOffset="223">4801 9314 10115,'-13'-18'-84,"1"4"-432,0-2 352,-6 2 0,3 3 417,-6 3 1,0 2 64,-4 6 1,-1 0 408,-3 0 1,-1 2-146,-3 2 1,1 4-317,3 9 1,3 1 136,-3 2 0,4 8-115,5-3 0,2 8 129,5 0 1,6 7-208,3 1 0,3 5-145,1-5 0,7 4 54,5-3 0,12 3-221,9-3 0,3-7-182,1-6 1,5-4 242,4-4 1,2-5-47,2-7 1,-1-4 209,1-5 1,5-1-45,3-3 0,7-9 12,1-8 0,-31 8 0,-1-2-309,28-19 1,-30 16-1,-1-1 415,23-22 0,-1-2 19,-8-2 0,-6-3 94,-6 2 1,-6-4-39,2-3 0,-10 2-251,-6-3 1,-9 3 570,-12 1 0,-7 5-213,-14-1 0,-7 8-76,-6 1 0,-4 6 156,0 11 0,-6 3-65,-2 9 0,-4 2-112,4 6 1,-4 2-123,5 2 0,3 3-661,5 5 1,6 5 416,2-1 0,6 5-1270,11-5 1,6 6 565,6-1 0,5-2-284,-1 2 1,2-6 1244,2 2 0,11 2 0,3 0 0</inkml:trace>
  <inkml:trace contextRef="#ctx0" brushRef="#br0" timeOffset="224">27937 15763 10637,'-7'0'-85,"-3"2"929,6 2 0,0 3-137,4 5 1,0 6-60,0 3 1,0 1-328,0-2 0,1 4-83,4-3 1,-3-2-174,7 2 1,-1-6 131,4 1 0,1-6-362,-1-2 0,2-5 72,2 1 0,0-8-134,4-4 1,-5-10 256,2-7 1,0-4-157,-5-4 1,6-3 159,-10 3 1,0-1 13,-8 0 1,-1 4 478,-3 5 0,-4 1-145,-9-1 1,-2 7-131,-6 5 0,0 7-249,0 6 1,2 0-301,2 0 0,2 2-258,2 7 0,8-1-580,-4 8 1,9 4 1132,0 0 1,3 4 0,1 1 0</inkml:trace>
  <inkml:trace contextRef="#ctx0" brushRef="#br0" timeOffset="225">28210 15999 11592,'0'-7'3053,"0"0"-2303,0 3 1,1 1-857,3-5 0,3 5-835,6-1 0,-4-1 953,4 1 1,-4-6-1,9 3 1</inkml:trace>
  <inkml:trace contextRef="#ctx0" brushRef="#br0" timeOffset="226">28470 15615 10704,'-7'-13'947,"2"1"0,6 5 18,3 3 1,3 2-296,6 2 1,3 0-296,1 0 0,3 4-160,-3 1 0,1 3-1203,-2-4 0,-2 2 586,3-2 1,-3-2-903,-2 7 0,-4-7 336,1 3 1,-5 0 851,4-1 1,-5 6 0,2-3-1</inkml:trace>
  <inkml:trace contextRef="#ctx0" brushRef="#br0" timeOffset="227">28508 15664 10704,'-13'0'997,"1"0"0,3 2-206,1 2 0,5-2 35,-1 7 0,-1-5-253,1 4 0,0 0-278,4 5 0,0-1-328,0 1 1,0 3 106,0 1 1,0 3-202,0-3 1,5 1-118,3-2 1,3-2-225,2 3 0,-1-4-145,1 0 1,3-1 110,1 1 1,5-1-9,-2 0 0,-2-3 152,-1-1 1,1-1 87,-2 1 0,1-1-53,-5-3 515,-5-2 209,-1 9 118,-6-10 0,-7 9 132,-6-6 1,-3 4-167,-5-4 1,-2 6-529,2-2 1,-1-1 132,1 1 0,3-5-411,6 1 1,0 2-1067,-1-2 1459,6 0 0,-4 1 0,4 2 0</inkml:trace>
  <inkml:trace contextRef="#ctx0" brushRef="#br0" timeOffset="228">29227 15813 8000,'0'-19'2620,"0"2"-1365,0 3-1181,-5 7 0,2 2 317,-5 5 0,-1 1 173,-3 3 0,2 5-685,-2 7 1,1 4 161,-10 4 1,5 1-494,-5 0 1,4-2 373,-3-2 0,4 3-796,0-4 1,2-1-16,2 2 0,1-6-70,2 2 0,0-7-26,5-2 985,-6 0 0,9-1 0,-5-2 0</inkml:trace>
  <inkml:trace contextRef="#ctx0" brushRef="#br0" timeOffset="229">28991 15813 8000,'-5'-8'1871,"-3"-1"0,2 5 88,2-4-986,3 5 1,2-1-387,3 8 0,4 2 252,9 2 0,2 7-800,6-2 0,0 6-698,0-3 0,-2 7-463,-2-3 1,2 4 1121,-2 0 0,-3 1 0,0 0 0</inkml:trace>
  <inkml:trace contextRef="#ctx0" brushRef="#br0" timeOffset="230">31621 14312 8219,'-42'-5'0,"4"3"275,1-2 0,11 3 173,9 1-115,4 0 1,7 0-88,6 0 0,11 0 143,10 0 0,13 0-126,8 0 0,10-4 8,6 0 0,9 0-366,-30 3 0,1 2 0,2-3 0,1-1 137,4 1 1,1 0-1,3 0 1,1 0-356,4 2 1,0 0 0,4-2 0,1-1 417,3-2 1,0 1-1,3 1 1,1 1-71,0-1 0,0 2 0,-2 0 0,-1 0 50,-6 1 0,-2 0 0,0 0 0,0 0 122,-1 0 1,0 0 0,-3 0 0,0 0-275,-5 0 0,-1 0 1,-6 0-1,-1 0-85,20 0 0,-13-4 178,-12 0 0,-11 0-213,-1 4-863,-11 0 0,-8 0 1050,-10 0 0,-17-6 0,-13-1 0</inkml:trace>
  <inkml:trace contextRef="#ctx0" brushRef="#br0" timeOffset="231">18050 10058 8517,'5'-12'-1477,"-3"5"1652,9 1 165,-4 6 1,5 0-69,0 0 1,1 0-6,-1 0 1,1 0-108,-1 0 0,5-4-226,-1 0 1,6 0-205,-1 4 1,-2-1 158,2-3 1,-6 2-9,2-2 1,-8 3 48,-1 1-226,-5 0-29,3 5 238,-6-3 1,-7 9-38,-6-3 65,-4-3-59,-8 6 458,0-4-234,0 0 0,0 0 757,0-3-603,6-2 0,-3 3 201,6-5 1,-1 0 1034,5 0-1002,-6 0 0,4-1 41,-3-3 0,9 1 319,4-5-510,3 5 0,1-4-323,0 3 39,0 2 0,1-4 328,3 1-469,3 4 155,5-5 1,5 2 175,-1 0 1,11 0-214,-3 4 1,10 0-183,-1 0 1,2 1 194,3 4 0,-1-3-87,0 7 0,3-5 66,-3 4 1,2-4-397,-10 4 1,0-3 178,-4 3 0,-6-5-970,-3 1 424,-2-3 38,-7-1 418,-1 0 151,-6-5 1,-4-2-102,-1-6 0,-4 5-56,0 0-215,-7 5 354,2-8 1,-9 10-13,2-4 1,-7 4-66,0 1 91,-7 0 0,3 4 130,-5 0 0,0 6-116,0-2 1,-1-1 378,1 1 0,7-1-138,5 2 0,2 0 1086,6-5-891,6 1 1,7-5-52,8 0 0,4-2 331,9-2 1,2 3-159,6-4 1,4 0-424,0 1 0,4-4 56,-4 3 0,1 1-892,-1 4 0,-1 0 453,5 0 0,-4 0 365,4 0 0,-6 6 0,4 1 0</inkml:trace>
  <inkml:trace contextRef="#ctx0" brushRef="#br0" timeOffset="232">19079 9934 8413,'2'-7'405,"2"3"0,-1 1-52,5-1 1,2 3-86,6-3 0,5 2 166,8 2 1,-2 0-101,6 0 1,1-4-566,3 0 1,0 0 265,0 4 0,-4-1-1051,0-3 1,-5 2 272,1-2 743,-8 3 0,2-5 0,-4-1 0</inkml:trace>
  <inkml:trace contextRef="#ctx0" brushRef="#br0" timeOffset="233">21077 9401 8432,'-6'-29'0,"-2"0"0,-3-4 0,-1 4 0,-6 2 230,-3 6 1,-14 3 100,-6 6 1,-7 5 260,-6 3 0,-8 2-1007,-8 2 0,33 6 0,-1 3 416,-1 1 1,0 1 0,-4 5 0,0 1 96,-2 1 1,-1 1 0,2 2 0,0 1-14,4 2 0,2 2 0,4-2 0,3 1 208,-15 25 0,10-1-60,16 1 0,9-2-112,11-2 0,16-8-213,13-5 0,13-5 156,7 1 0,13-4-184,-25-14 1,1-2 0,3 1 0,2-2 193,2-1 0,1-1 0,2-2 0,0-1 77,-1-1 1,1 0 0,5-2 0,0 0-85,1-2 0,0 0 1,2-4-1,0-1-260,-4-2 0,-1-3 0,-1-2 0,-1-2 48,0-2 0,-3-1 0,-7 0 0,-2-1-100,-3-2 1,-2-1 0,18-17-247,-21-1 1,-13-5 184,-16-3 1,-13-1 319,-16-4 1,-14 3-73,15 26 0,-2 1 0,0 1 0,-2 1 75,-1 1 0,0 1 0,1 3 1,0 2-41,-1 2 1,0 2 22,-25-9 0,-1 13 0,5 3 0,1 3 0</inkml:trace>
  <inkml:trace contextRef="#ctx0" brushRef="#br0" timeOffset="234">29599 15776 8031,'-12'-7'286,"4"-3"78,-1 6 1,5 0 389,-4 4 0,5 5-256,-1 4 0,3 3-243,1 5 0,0-2-26,0 6 1,1-5 14,3 5 0,3-5-65,5 5 0,1-6-148,-1 2 0,5-8-10,-1 0 0,6-7 103,-1 2 1,-3-2-300,-2-2 0,2-10 118,-1-2 1,-1-9-389,-3 0 0,-2-2 96,-3-2 0,-2-4-86,-6 0 1,-6-4 313,-2 4 0,-9 6 194,-3 6 1,-4 4-44,-1 0 1,1 2-104,-1 3 0,6 2-178,2 6 1,3 2 124,2 2 1,5 3-1410,3 5 1535,2 1 0,8 4 0,1 3 0</inkml:trace>
  <inkml:trace contextRef="#ctx0" brushRef="#br0" timeOffset="235">29934 15949 8031,'0'-6'-332,"-1"0"471,-3 6-93,2 0-46,-3 0 0,5 0 0,0 0 0</inkml:trace>
  <inkml:trace contextRef="#ctx0" brushRef="#br0" timeOffset="236">30170 15627 8031,'8'-8'-173,"0"-1"0,2 7 611,7-2 1,-2 2-76,5 2 1,0 0 146,0 0 1,4 0-100,-3 0 0,1 6-134,-2 2 0,-2 3-111,-5 1 1,-7 6-117,-1 3 0,-5 2 69,-5 2 0,-7 0 45,-9 0 1,-8 5 71,-4 3 0,-2 3-50,-3 1 0,7-5-4,2-3 0,8-3 177,4-1-602,9-6 0,5-1-85,12-6 1,6-5-301,14-3 0,4-2 628,8-2 0,9-11 0,6-3 0</inkml:trace>
  <inkml:trace contextRef="#ctx0" brushRef="#br0" timeOffset="237">30914 15875 8133,'-12'-12'2793,"5"5"-2682,1-4 0,16 9-6,2-2 0,5 3 134,0 1 0,2 0-372,6 0 1,-1 0-554,1 0 0,0 0 503,0 0 183,-6 0 0,5 5 0,-5 2 0</inkml:trace>
  <inkml:trace contextRef="#ctx0" brushRef="#br0" timeOffset="238">30951 15999 8133,'-12'0'678,"0"0"-722,5 0 0,3 0 0,8 0 0,7-1-18,5-3 62,12 2 0,-2-3 0,11 5 0</inkml:trace>
  <inkml:trace contextRef="#ctx0" brushRef="#br0" timeOffset="239">31522 15875 8131,'-7'0'1285,"0"-4"-997,3 0-19,3 0 1,-5 5 260,6 3 1,0 3-102,0 5 0,0 1 50,0-1 0,4 1-212,1-1 1,4 0-61,-1 1 1,3-1-59,2 1 0,-1-2-175,1-3 0,0 2 45,4-6 0,-2 0 125,6-4 0,-5 0-533,5 0 0,-2-7 185,2-5 1,-3-2-303,-6-7 1,-1 0 198,-2-3 1,-4-3 30,-5-2 0,-5 3 385,-4-3 0,-7 3-141,-5 1 1,-6 6 146,-2 3 0,-4 3-104,4 5 1,0 2-110,4 6 0,1 0 105,4 0 1,6 6-863,6 2 1,6 5 66,2 3 788,6-2 0,12 9 0,1-3 0</inkml:trace>
  <inkml:trace contextRef="#ctx0" brushRef="#br0" timeOffset="240">31944 16036 8079,'-13'0'3378,"1"0"-3336,5 0 8,-4 0-814,10 0 675,-5 0-1558,6 0 1647,0 0 0,0 0 0</inkml:trace>
  <inkml:trace contextRef="#ctx0" brushRef="#br0" timeOffset="241">32192 15813 8079,'-8'-19'851,"-1"2"1,1 5-250,-4 3 0,3 0 125,1 5-450,5 0 0,-6 5 115,5 3 0,0 3-385,4 5 1,0 5 90,0-1 0,0 5-291,0-4 0,1 3 199,3-3 0,-1-1 183,5-3 0,4-1-257,5 1 0,0-2-47,-5-3 1,4-3-326,1-5 0,1 0-146,-2 0 1,-2-5 385,3-3 1,-3-3 159,-2-2 0,-5-5 181,-3-2 0,-3-4-104,-1-1 1,-5 5 265,-3-1 1,-9 6-115,-4-2 1,1 4-265,-5 0 1,3 6-189,-7 3 0,7 3-348,1 1 1,6 4 10,-2 0 1,5 6 599,4-2 0,2 8 0,6 4 0</inkml:trace>
  <inkml:trace contextRef="#ctx0" brushRef="#br0" timeOffset="242">32490 15615 8402,'0'-7'714,"0"1"0,1 6-726,3 0 1,3 0 126,5 0 1,6 0-320,3 0 0,-2 0 155,2 0 1,0 4-128,4 0 0,-1 1-216,1-5 1,-1 0-938,-4 0 1329,-2 0 0,-5 5 0,-1 2 0</inkml:trace>
  <inkml:trace contextRef="#ctx0" brushRef="#br0" timeOffset="243">32589 15639 8070,'-12'0'155,"0"-1"313,4-3-250,-3 2 1,8-2 18,-5 8 1,4-1-1,-4 5 1,4 1-16,-5 3 0,5 2-110,-4 2 0,5-2-45,-1 3 0,3-3 115,1-2 0,0 5-163,0-1 0,1 1 72,3-5 1,4 0-61,9 1 0,6-1 78,6 1 0,4-5-184,-4 0 0,4 0 3,-4 5 0,-1-5-8,-7 0 1,-3-1 134,-6 2 1,-5 2-19,-3-3 1,-5 3 170,-8 1 1,-10 1-110,-14-1 1,-7 0-605,-1 1 0,-1-5 99,5 0 303,5 1 1,-3-2 0,3-2 0</inkml:trace>
  <inkml:trace contextRef="#ctx0" brushRef="#br0" timeOffset="244">21697 16334 8269,'1'-11'15,"4"3"0,4 2-103,12 6 0,5 0 35,11 0 1,2 0 127,2 0 1,9 0-300,8 0 0,2-1-240,2-3 1,0 2-1,0-3 1</inkml:trace>
  <inkml:trace contextRef="#ctx0" brushRef="#br0" timeOffset="245">31262 16371 8250,'17'-5'0,"0"-2"470,8-6 0,4 6-214,12 3 0,14 2-31,11-3 1,-25 4-1,1 0-643,3-3 1,1-1-1,0 1 1,0 0 180,2-2 0,0 0 0,2 0 1,2 1-972,3 0 1,1 1 1207,2-1 0,1-1 0,8 3 0,1-1 0,1-2 0,0 0 0</inkml:trace>
  <inkml:trace contextRef="#ctx0" brushRef="#br0" timeOffset="246">30927 15453 8364,'-7'-5'98,"3"-3"0,2-3 121,2-2 0,11 5 49,6 0 1,6 3 10,6-3 1,4 1 146,9-1 1,3-2-206,9 6 0,0 0-496,8 4 1,-3 1 27,7 4 1,2 2 246,-2 5 0,-28-4 0,1 2 0,-1-1 0,0 1 0</inkml:trace>
  <inkml:trace contextRef="#ctx0" brushRef="#br0" timeOffset="247">20134 17797 8077,'0'-12'526,"0"4"656,0-1-849,0 7 1,1-5 71,3 3 0,9 2 662,8-2 1,2 3-471,2 1 1,9 0 60,3 0 1,14 0-213,3 0 1,11 4-475,-30-2 1,0 0-1,3 0 1,0 0 139,3-1 0,1-2 1,4 1-1,2-1-113,5-1 1,1 0 0,2-1 0,0-1-249,1-2 1,1-1 0,2 1 0,0 0 484,4 0 1,1 0 0,0-1-1,1 1-201,-2 0 0,0 0 0,-3 2 0,-2 1-219,-9 1 0,-1 0 0,0 0 0,1 1 81,0-1 1,-1 0-1,-1 1 1,-1-1-36,-2-2 0,-3 0 0,-4 2 0,-3 0-537,19-7 0,-8 5 677,-5-4 0,-13 5-308,-8-1 382,-10 3-1414,-5-5 0,-10 1 763,-3-4 0,-9 0-25,-4 5 1,2-6 744,-2 2 1,-5-3 0,-6-2-1</inkml:trace>
  <inkml:trace contextRef="#ctx0" brushRef="#br0" timeOffset="248">22292 17438 7134,'13'-4'839,"-1"-1"1,6 3-16,3 6 1,8 1-135,4 4 0,-1 6-277,1-3 1,-4 5-153,4-1 0,-10-1-27,2 6 1,-14 0 14,-3 4 0,-5-5-212,-3 1 1,-11-2 69,-6 2 1,-6 1-403,-6-6 0,1 2-345,-5-1 0,2-7-683,-2 2 1,2-7 1322,6 4 0,-5-7 0,-2 4 0</inkml:trace>
  <inkml:trace contextRef="#ctx0" brushRef="#br0" timeOffset="249">19526 17202 8075,'-12'-11'0,"-1"3"0,6-3 0,2 9 0,10-3 0,4 5 0,6 1 0,1 3 0,1 5 1440,-5 7 1,1-2-689,-1 2 0,-4 2-596,1-1 0,-5-1 202,4-3-556,-5 5 1,2-4 21,-5 2-927,0-2 828,0-7 1,0-7-625,0-8 0,0-10 210,0-7 0,0-6 26,0-6 0,0 0 462,0 0 0,0 0 201,0-1 0,4 7 141,1 2 0,4 8-181,-1 5 1,4 3 846,0 5 0,0 2-406,1 6 1,-1 6 637,1 2 0,-1 9-321,0 3 0,2 4-209,3 1 0,-4-1-410,4 1 1,-3-1-320,-2-4 0,-1 0-22,-3-4 0,4-2 257,-4 2 0,-1-6-2139,1-2 1454,0-5 1,5 1 669,-1-8 0,0-3 0,1-5 0</inkml:trace>
  <inkml:trace contextRef="#ctx0" brushRef="#br0" timeOffset="250">20109 17090 8075,'-12'0'726,"-1"0"207,1 6 0,1 1-404,3 5 0,2 1 25,6-1 1,0 0-810,0 1 0,1 3 198,4 1 0,1-2-194,7-7 1,-1 2-4,1-6 0,-1 0-337,1-4 1,-1-5 287,0-4 1,-1-3-85,-2-4 0,0-4 467,-5-5 1,1 5-113,-5-1 1,0 2 515,0-2 0,-2-1-238,-2 6 0,-3-1 88,-5 5 0,-1 5-34,1 3 1,0-2-551,-1 2-186,1 5 1,1 8-473,2 7 1,4-2 907,5 2 0,0-2 0,0-1 0</inkml:trace>
  <inkml:trace contextRef="#ctx0" brushRef="#br0" timeOffset="251">20221 17140 8075,'7'12'-96,"4"-3"-47,-3-1 0,3 2 318,1 6 0,-3-2-126,-1 2 1,0-2-131,5-1 1,-1 3 110,0 1 0,-1-5-631,-2-4 188,2-5 386,-10 3 1,9-8 23,-6-2 1,0-7 97,-4-5 0,0-6-167,0 1 1,-1-3-36,-3 0 0,2-1 28,-2 0 0,3 0 73,1 0 1,0 2 1772,0 2 0,4-2-712,0 2 1,4 3-1221,-4 2 0,6 3-33,-2 5 1,3-2-166,2 6 1,-1 0-928,0 4 1,1 0 44,-1 0 1245,-5 6 0,4 6 0,-4 7 0</inkml:trace>
  <inkml:trace contextRef="#ctx0" brushRef="#br0" timeOffset="252">20605 17214 8075,'-8'2'521,"0"2"-204,5-3 0,-4 5 317,3-6-523,3 0 1,-9-2 385,6-2-173,0-3 1,2-5-91,-2 0 0,3-1-128,-3 1 1,2-1 79,2 1 0,2 0-328,2-1 0,-1 5-23,5 0 1,-4 1-94,4-1 1,1-2 128,3 6 0,-4 0-2,0 4 1,1 0 258,3 0 0,-4 0-224,1 0 369,-1 5 1,4 2-79,1 5 1,-5-3-169,0-1-120,-5 0-502,8 5 44,-4-6 384,5-2 1,-1-10 145,-2-4 1,0-2-81,-5-1 0,6-1 219,-2 1 0,-1 0-76,2-1 0,-5 1 479,4-1 0,-4 7-72,4 1 0,-4 0 602,5 1-921,-6 0 0,6 9 103,-5 3 1,2 3-613,-2 2 1,-3-5 231,3 0 1,-2 1-1970,-2 3 1327,5 0 0,-2-1-657,5-2 1446,-5-4 0,8 1 0,-4 1 0</inkml:trace>
  <inkml:trace contextRef="#ctx0" brushRef="#br0" timeOffset="253">21201 17004 8075,'-18'-7'781,"4"-3"-586,-2 6 1,2 0 433,1 4 0,1 0-189,0 0 1,-1 5-31,1 4 1,3 6-184,1 1 0,5 1-178,-1-5 0,3 2-149,1 3 0,1-4 109,3 4 0,3-5-266,6-3 0,-1 0 187,1-5 1,-1 0-561,0-4 0,5 0 269,-1 0 0,1-5-344,-5-3 1,-3-3 233,-1-2 1,-1 1 103,1-1 1,2 1 543,-6 0 0,1-1-182,0 1 1,-4 4 1196,3-1-685,-3 7 274,-1-4 1,0 7-295,0 4 1,0 1-140,0 7 1,0-1-309,0 1 0,0-1-433,0 0 0,0 1-234,0-1 1,0-3 140,0-1 486,0 0 0,0-1 0,0-2 0</inkml:trace>
  <inkml:trace contextRef="#ctx0" brushRef="#br0" timeOffset="254">21399 16706 8075,'0'-12'497,"0"-1"254,0 1 197,0 5 0,0 7 450,0 8 1,4 9-690,1 3 0,0 5-105,-1 4 1,-2 3-151,2 5 0,-3 0-572,-1 0 1,0 1-102,0-1 0,-1-1-62,-3-3 1,2 1-262,-2-5 0,1 0-1903,-1-4 1407,3-6 1038,-5-1 0,12-22 0,1-4 0</inkml:trace>
  <inkml:trace contextRef="#ctx0" brushRef="#br0" timeOffset="255">21536 16979 8075,'-11'8'293,"2"0"1,3 1-294,1 3 0,4 0 0,-3 1 0,3-1 1950,1 1 1,0-1-1063,0 0 1,0 1-851,0-1 1,4 1-649,0-1-1395,0-5 2005,-4-2 0,5-5 0,2 0 0</inkml:trace>
  <inkml:trace contextRef="#ctx0" brushRef="#br0" timeOffset="256">21573 16867 8075,'-6'-12'1832,"0"-1"0,-1 5-834,3 0 1,4 5-796,4-1 1,3 3-702,5 1 0,-4 0-287,0 0-789,1 0 1574,-2 5 0,4 2 0,-4 5 0</inkml:trace>
  <inkml:trace contextRef="#ctx0" brushRef="#br0" timeOffset="257">21709 16929 7976,'7'-5'-1202,"0"2"3014,-3-5-1050,3 5 0,6-3-306,-1 6 1,0 0 233,1 0-466,-1 0 0,-1 2-209,-2 2 1,-4-1 118,-5 5 1,0 0-55,0 5 0,-5 3 176,-4 1 0,2 1 9,-1-2 1,0-2-224,-5 2 0,2-2 116,3-1 1,-2-1-39,6 0 162,-5 1-360,7-1 1,-2-5-227,8-3 0,3-2-312,6-2 1,-1 0-173,0 0 0,2-4-1853,3-1 2641,-3-4 0,9 2 0,-4-6 0</inkml:trace>
  <inkml:trace contextRef="#ctx0" brushRef="#br0" timeOffset="258">22044 17053 7976,'13'-1'542,"-1"-3"0,1 1 14,-1-5 1,2-1-143,2-3 1,-1 0-154,6-1 1,-4-3-205,3-1 0,-4-5 50,0 1 0,-6 2 95,-2-2 0,-5 6 144,1-1 1,-4 2 161,-4 2 1,-3 5 92,-6 3 1,0 4-170,-4 4 0,2 0 364,-6 8 1,2-1-294,-2 10 0,3 0 405,6 3 0,0 1-438,-1 0 1,6-2-260,3-2 0,3 1-67,1-5 0,1 3-190,3-3 0,9-1-1329,7-3 0,5-6 413,4-3 962,3 3 0,5-6 0,0 5 0</inkml:trace>
  <inkml:trace contextRef="#ctx0" brushRef="#br0" timeOffset="259">30939 15329 8365,'-12'0'0,"-5"-4"326,1 0 0,3 0 116,5 4 562,5 0-221,-2 0-522,5 0 1,1 0 376,3 0 0,4 0-170,9 0 0,9 0 178,11 0 1,3 0-121,10 0 0,2 0-16,10 0 0,-2 0-427,2 0 1,4 0-23,-27 0 1,0 0 0,0 0-1,0 0-174,2 0 1,0 0 0,-2 0 0,-1 0 145,2 0 0,-1 0 0,-3 0 0,0 0-353,34 0 0,-11 0 115,-1 0 0,-11 0-491,-6 0 0,-8 0 317,-4 0 1,-8 0-2469,-4 0 591,-9 0 2256,-3 0 0,-5 5 0,0 2 0</inkml:trace>
  <inkml:trace contextRef="#ctx0" brushRef="#br0" timeOffset="260">31311 16359 8416,'15'-7'914,"6"3"1,13-2-11,20 2 0,11 0-622,-24 4 1,1 0-1,2-1 1,1 1-440,6-3 1,2 1-1,-1 2 1,0-1 389,2-1 1,0 0-1,-2 1 1,-1 0-188,-3 1 1,-1 0 0,-1 0 0,-1 0 30,-3 0 0,-1 0 0,1 0 0,-1 0-10,-3 0 1,-2 0 0,30 0-198,-12 0 0,-6 0-595,-6 0-2180,-1 0 2189,-20 0 0,-5 0 64,-16 0 1,-16-5 0,-10-2 0</inkml:trace>
  <inkml:trace contextRef="#ctx0" brushRef="#br0" timeOffset="261">31001 15342 8409,'1'-9'474,"4"1"1,1 5-191,7-1 0,5-1-16,2 1 0,9-1 437,4 5 1,7-4-108,2 0 0,10 0-113,2 4 1,7-5-544,5-4 1,3 2 26,-32 3 0,0 0 1,32 0-442,-3-4 1,-8 4 452,-4-5 1,-5 5-830,-3-4 0,-9 5 427,-8-1 1,-3 3-783,-1 1 1203,-6 0 0,5 5 0,-5 2 0</inkml:trace>
  <inkml:trace contextRef="#ctx0" brushRef="#br0" timeOffset="262">31460 16408 8445,'-12'0'0,"5"0"0,3 0 0,8 0 0,14 0 0,11 0 0,8 2 0,8 2 0,4-3 0,13 3 0,4-2-326,-27-2 1,0 0 0,2 0-1,0 0 326,2 0 0,0 0 0,3-3 0,-1 0 1515,1-1 0,-1 0 1,0-1-1,-1 0-719,-4 1 1,-2 0-1,31-7-682,-11 3 0,-7 2-615,-1 2 1,-8-1-195,-9 0 1,-4 1-1011,-8 4 1,-3 0 1704,-6 0 0,1 0 0,-1 0 0</inkml:trace>
  <inkml:trace contextRef="#ctx0" brushRef="#br0" timeOffset="263">23682 16942 8330,'-8'-11'258,"-1"2"453,7-2 0,-5 9 340,3-7-488,2 7 1,-5 3-86,3 11 0,1 2-53,-5 7 0,5 1-347,-1 7 1,-1-3 136,1 3 0,-1-3-273,5-1 0,0-4 115,0-1 1,2-6-102,2-2 0,3-1 37,5-6 1,5-1-276,-1-4 1,5-11 44,-4-6 0,3-5-45,-3-3 0,-1-1-53,-3-3 1,-2 2 5,-3-7 0,-2 7 302,-6-2 0,0 3-99,0 1 0,-6 6 229,-2 2 1,-7 5-65,-2 3 0,-1 0-378,2 5 1,3 1-120,1 7 0,-1-1-668,5 5 1126,3 0 0,-1 10 0,6 2 0</inkml:trace>
  <inkml:trace contextRef="#ctx0" brushRef="#br0" timeOffset="264">23930 17053 8330,'0'-12'1310,"0"5"-265,0-4-262,0 10-1176,0-5 364,0 6 0,1 0 29,3 0 0,3 0 0,6 0 0</inkml:trace>
  <inkml:trace contextRef="#ctx0" brushRef="#br0" timeOffset="265">24315 16805 8330,'0'-18'0,"0"4"912,0-2-480,0 2 1,0 2 668,0-1-252,0 6 912,0-4-687,0 10-517,0-4-552,0 5 0,0 5 108,0 3 1,-6 3-142,-2 2 0,-3 5 131,-2 2 0,0 1-66,-4 4 0,3-3-109,-2 7 0,2-4-26,1-5 0,1 4 53,0-4 0,1-2 177,2-1-67,4 2 1,5-5-2,0 2 0,7-7-54,5-5 0,5-3 58,3-1 1,8 0-176,-3 0 0,4-4 92,0 0 0,-2-4-122,6 4 0,-4-5 110,4 5 0,-5-4-99,1 4 0,-4-5-615,-5 5 1,-2-1-218,-5 1-1271,-1 2 1556,-5-3 0,-3 5-351,-8 0 1,-3 0 58,-5 0 965,-1 0 0,-5-6 0,-1-1 0</inkml:trace>
  <inkml:trace contextRef="#ctx0" brushRef="#br0" timeOffset="266">24501 16718 8330,'0'-12'618,"-5"4"1064,1-1-1281,0 7 1,0-2-183,0 8 0,-2 8 983,2 9 1,2 2-534,-7 2 0,5 1-329,-4 3 1,1-1-49,-1 5 0,-2-2-725,6 2 0,-4-2 346,4-6 0,-1-1-1412,5 1 1,-4-1 98,0-4 1,0-2 1399,4-5 0,0-1 0,0 0 0</inkml:trace>
  <inkml:trace contextRef="#ctx0" brushRef="#br0" timeOffset="267">24873 16743 8330,'0'-12'-199,"0"-1"1,0 5 439,0 0 0,-2 5 544,-2-1 0,2 3-274,-7 1 1,1 6-30,-4 7 0,-5 3-401,0 5 1,-3 2 36,3-2 0,1 3-202,3 0 1,1 0 110,0-4 1,0 3-5,4-7-48,3 1 1,5-5-124,0 0 1,1-5 114,3-3 0,7-2-77,6-2 1,5 0-268,-1 0 0,2 0 134,2 0 0,-2 0-490,-2 0 1,2-4 313,-2 0 1,-2-5-207,2 5 1,-6-4-113,2 4 737,-4-6 0,0 9 0,-1-5 0</inkml:trace>
  <inkml:trace contextRef="#ctx0" brushRef="#br0" timeOffset="268">24960 16793 8330,'0'-13'-248,"0"1"1954,-6 5-1118,5 2 1,-9 10 239,6 3 0,-4 8-334,4 0 1,-6 6-482,2-1 1,1 6-33,-2 2 0,3 0-495,-3-4 1,0-2 177,5-2 1,-5 1-671,5-5-1736,0-1 2742,9-3 0,8-6 0,6-2 0</inkml:trace>
  <inkml:trace contextRef="#ctx0" brushRef="#br0" timeOffset="269">25257 16743 8330,'0'-12'3145,"0"5"-2119,0 1 0,0 8-810,0 2 1,-5 7 59,-3 5 0,-3 6-887,-2-1 0,1-2 386,-1 2 0,0 0-265,-4 4 1,3-1 201,-2 1 0,6-6 5,2-2 1,5-3 128,-1-2 0,2 1 156,2-1 1,7-5 188,6-3 0,1-3-52,6-1 0,2 0 6,7 0 0,-3 0-32,3 0 0,-1-1-87,1-3 0,-3-2 68,3-2 0,-7-2-1022,-1 6 1,-6-5 67,1 0 0,-2 3-942,-1-3 1802,-6 7 0,-2-10 0,-5 6 0</inkml:trace>
  <inkml:trace contextRef="#ctx0" brushRef="#br0" timeOffset="270">25406 16805 8330,'-7'0'1289,"2"6"1,5 1-430,0 5 1,0 6-205,0 3 1,0-2-300,0 2 1,0 5-298,0 7 1,-2-2-1440,-2 3 0,-3-1 792,-5 4 0,1 4 587,3 1 0,-9-1 0,3-4 0</inkml:trace>
  <inkml:trace contextRef="#ctx0" brushRef="#br0" timeOffset="271">23595 17934 8062,'-12'7'0,"-1"4"404,1-3 0,4 4 6,-1 5 1,7 4-397,-3 8 1,4-7 61,1 2 0,0-3 171,0 0 1,1-3-127,4-6 0,1-5-194,7-3 0,3-4-277,1-4 1,5-4 251,-1-9 1,-3-2-132,-2-6 1,-2 0 61,-2 0 1,-1-4 63,-2 1 0,0-1 64,-5 4 1,-1 0 110,-7 0 0,0 6 69,-9 2 0,2 9-90,-9 4 0,-1 8-382,-4 4 1,0 5 154,1 3 1,4-1-914,4 6 1089,8-6 0,-4 9 0,6-5 0</inkml:trace>
  <inkml:trace contextRef="#ctx0" brushRef="#br0" timeOffset="272">23905 18095 9985,'6'-7'-255,"-5"2"-646,10 5 901,-4 0 0,5-6 0,1-1 0</inkml:trace>
  <inkml:trace contextRef="#ctx0" brushRef="#br0" timeOffset="273">24290 17748 8086,'-7'0'1480,"-4"-6"-1405,9 5 0,-2-6 75,8 3 1,3 2 99,6-2 0,-1 3 0,1 1 0,-1 0-15,0 0 0,5 0-938,-1 0 0,1 0 227,-5 0 476,1 0 0,-1-6 0,1 0 0</inkml:trace>
  <inkml:trace contextRef="#ctx0" brushRef="#br0" timeOffset="274">24364 17760 8086,'-16'4'99,"-1"0"1,-4 6 135,5-2 1,-1 3 128,5 2 1,1-1-130,3 1 0,-2-1 205,6 0 0,0 2-107,4 3 1,0-4-187,0 4-111,0-3 0,0-2 109,0 1 0,5-2-221,3-3 0,-1 2 75,2-6 0,-1 5-66,4 0 1,-3-4-38,-1-1 0,0 2-205,5-2 0,-1 1 31,0 0 0,1-4 33,-1 3 0,-1-1 93,-3 1 1,-1-3 6,-3 3 0,-2 3 274,2 2 0,-3-3-130,-1 3 1,-2-1-17,-7 4 1,1 5-21,-8-1 0,-2 1-259,1-5 0,-4 1-86,5-1 382,-1 1 0,5-1 0,0 0 0</inkml:trace>
  <inkml:trace contextRef="#ctx0" brushRef="#br0" timeOffset="275">24898 17760 8001,'-2'-12'-223,"-2"-1"1,3 5 222,-3 0 1,-3 5 1,-2-2 326,-7 5 1,2 0-66,-2 0 0,-4 1-337,0 3 1,-2-1 96,1 5 1,-1-4-252,5 4 0,1-3-172,3 3 226,1-5 1,1 4 26,3-3 52,2-3 22,6 5 0,0-5-130,0 3 228,0-3 1,0 10-66,0-2 1,0-2 280,0 1 1,-1 0 46,-3 5 1,2-1 47,-2 0 1,-1 1 56,0-1 1,1 1-100,4-1 0,-4 0-219,0 1 225,0-1-184,4 1-65,0-1-154,0-5 0,4 0 142,0-3-6,0-3-64,2 5 0,-3-6-84,5 0-136,-5 0 211,8 5 0,-9-3-5,7 2 1,-5-3 12,4-1 1,-4 0-202,4 0 1,1 4 95,3 0 0,-4 1 122,1-5 1,-1 1 41,4 3 1,-3-1-64,-1 5 0,-4-5 191,4 1 0,-5 3-102,1 1 1,-2-1 126,-2 1 1,0-4-87,0 5 1,-6-1-43,-2 4 0,-3-3-77,-2-1 0,-3-1-147,-1 1 0,1-1-815,3-3 703,1-2 0,-1 3-1115,1-5 1399,5 0 0,-4-5 0,4-2 0</inkml:trace>
  <inkml:trace contextRef="#ctx0" brushRef="#br0" timeOffset="276">25394 17649 8036,'0'-13'-1022,"-2"2"767,-2 3 0,2 2 1367,-7 6 1,4 0-326,-8 0 0,2 7-215,-9 6 0,-1 6-192,-4 10 1,-1 3-98,-3 5 1,3 0-112,-3 0 0,3 0-1,1 1 1,7-5-61,6 0 0,1-2 69,6 2 1,7-4-273,6-8 0,9-3-56,3-6 1,4 4-95,1-4 0,3-2 159,1-10 0,0-2 83,-4-2 0,-1-3-712,-4-5 0,-2-5 264,-5 1 1,-7-5-62,-1 5 1,-7-7 118,-6 3 0,-7 3 539,-14 5 1,-7 1 12,-5 7 0,-3 0 105,6 4 1,1 5-65,12 3-203,-2 3 0,13 7 0,-4 2 0</inkml:trace>
  <inkml:trace contextRef="#ctx0" brushRef="#br0" timeOffset="277">23806 17438 8428,'-6'-13'-178,"5"6"0,1-2 719,8 5 0,5-1-58,3 5 1,9-4-143,8 0 1,15-1 110,10 1 0,10 2-694,-29 0 0,0 0 0,3 1 1,0 1 344,5 0 1,2 0 0,2 0 0,1 0-118,7 0 0,2 0 1,-1 0-1,0 0-543,3 0 0,2 0 0,1 0 1,0 1 556,2 1 0,1 0 0,-22-1 0,0 1 0,1-1 0,2 2 0,0 1 0</inkml:trace>
  <inkml:trace contextRef="#ctx0" brushRef="#br0" timeOffset="278">23856 18529 17952,'5'-19'-2467,"2"-3"2731,5 5 1,6 5 491,3 4 1,11 5-395,9-1 0,10-2-99,15 2 0,-27 2 0,1 0-581,2 2 1,3 0-1,4 0 1,2 0 102,0 0 1,2 0-1,7 0 1,2 1 46,2 1 0,0 0 168,5 1 0,-1 1 0,-2 1 0,0 0 0,-19-1 0,0 0 0,0 0 0</inkml:trace>
  <inkml:trace contextRef="#ctx0" brushRef="#br0" timeOffset="279">26386 4787 8391,'-12'0'0,"-1"0"0,7 0 0,-6 0 0,12 0 0,0 0 0,7 4 0,10 1 0,9-1 0,11-4 0,9 4 0,12 0 0,-23-2 0,1 0 895,9-2 1,1 0 0,8 0 0,1 0-394,10 0 0,3 0 0,-21 0 1,2-1-1,1 1-732,5-1 0,2-1 0,0 1 1,3-1-1,1 0 0,0 0 288,4 0 0,2-1 1,0 0-1,-15 0 1,1 1-1,1-1 1,0 1 1,4 1 0,0 0 0,0 0 0,0 0 1,0-1-1,-1 0 0,1 0 0,0 0-420,3 0 0,0 1 1,0 0-1,0 1 0,0-1 1,0 0-1,0 0 0,0 1 354,0 0 0,0 2 1,0-1-1,0 0 1,2 0-1,0 0 1,0 0-1,1 0-251,0 2 0,0 0 0,0 0 0,0 1 0,-3-2 0,0 0 0,-1 0 0,1 1-53,-2 1 0,0 0 1,0 0-1,-1 1 1,-2-1-1,-1-1 1,0 1-1,0 0-85,-2 0 1,0 0 0,0 0 0,-1 0 0,13 1 0,0 0 0,-1 1-334,-2 0 0,-2 2 1,0-2 727,-6-2 0,-1-2 0,0 2 0,-1 1 0,-1 2 0,0-1 0,-3-2 0,-2 0 0</inkml:trace>
  <inkml:trace contextRef="#ctx0" brushRef="#br0" timeOffset="280">29029 1079 9270,'6'1'2622,"-1"4"-1921,1 1 1,1 8-170,6 3 0,-2 3-118,-3 9 1,3 3 147,-3 5 1,2 10-356,-2 3 1,3 2-154,-2-2 1,-4-2-470,-1-3 0,3 1 329,1-9 0,-2-2-1025,-2-11 0,2-4 24,-2-4-1722,0-2 1976,-4-7 1,0-7-328,0-8 1160,0-3 0,-6-13 0,-1-2 0</inkml:trace>
  <inkml:trace contextRef="#ctx0" brushRef="#br0" timeOffset="281">29091 1203 8318,'5'-7'-226,"2"-3"277,5 6 1,6-4 502,3 4 1,2-2-93,2 2 1,4 3-157,0-3 1,0 4-58,-4 4 1,-6 3-353,-2 5 0,-9 1 84,-4-1 1,-5 6 191,-8 3 0,-4-2-207,-12 2 0,-1-1 48,-3 5 0,3-6-456,-3-2 1,8-3 178,4-2 0,1-4-1860,3 1 2123,-2-7 0,14 4 0,-5-6 0</inkml:trace>
  <inkml:trace contextRef="#ctx0" brushRef="#br0" timeOffset="282">29686 1141 8444,'-12'-12'446,"-1"-1"292,1 1 0,-1 1-233,1 3 0,0 2 6,-1 6 0,-1 1-179,-2 4 1,2 1-284,-2 7 1,0 5-29,0 2 0,2 4-76,-2 1 0,7-1 105,5 1 1,3 0-118,1 0 1,0 0-501,0-1 1,5 0 289,4-3 1,7 1-479,5-6 1,8 1 754,4-5 0,3 0 0,1 1 0</inkml:trace>
  <inkml:trace contextRef="#ctx0" brushRef="#br0" timeOffset="283">29823 1290 7997,'0'-7'-432,"9"1"505,4 6 1,9 0 234,2 0 1,3 0-563,6 0 0,0-4 55,4 0 0,-1-4-341,-3 4 1,-3-6 539,-5 2 0,0-3 0,0-2 0</inkml:trace>
  <inkml:trace contextRef="#ctx0" brushRef="#br0" timeOffset="284">30058 1091 8287,'-8'0'937,"0"0"-62,5 0-595,-8 6 0,10 2-99,-4 9 0,4 2 16,1 6 0,0 0-267,0-1 0,4 3-494,0 2 1,6-3-675,-2 3 0,3-3 1238,2-1 0,-1-1 0,0 1 0</inkml:trace>
  <inkml:trace contextRef="#ctx0" brushRef="#br0" timeOffset="285">30654 1116 8287,'0'-18'0,"0"0"2813,0-2-1910,-6 2 0,-1 11-269,-5 3 0,-6 4-241,-3 4 0,-4 4-137,-3 9 0,0 2-290,-5 6 1,9 4 121,0 0 0,8 0-499,4-5 0,5 1 306,7 0 0,7-4-580,5-1 1,8-4-122,9 0 0,2-4-410,7-3 1,4-4 1215,4-5 0,2 0 0,2 0 0</inkml:trace>
  <inkml:trace contextRef="#ctx0" brushRef="#br0" timeOffset="286">29984 1327 8145,'-4'-19'400,"0"2"0,1 8-86,7 0 0,3 1-491,5-4 0,6-1 194,3 1 0,1 4-72,-1-1 0,1 7 71,-6-3 0,5 4-148,-5 1 0,-5 1 23,-7 4 0,-2 6 158,-2 5 0,-2 6 24,-2-1 0,-7-2-29,-5 2 1,-6-5 131,1 5 1,3-6-136,2 2 1,0-9 67,0-4 0,2-3-12,-2-1 0,6-1 7,2-3 0,5-4-151,-1-9 1,2-6 82,2-6 0,2 0-101,2 4 1,3 2 66,5 2 1,1-1-67,-1 5 1,3 5 110,-2 4 1,2 5-3,-7-1 0,2 4 42,-2 4 0,2 4 151,-6 9 1,4-2-245,-4 6 0,0-1 68,-4 5 1,0-2-239,0-2 1,-4 1 146,0-5 0,-6-2-24,2-7 0,-3 2 62,-1-6 1,-6-1 84,-3-7 0,-2-3-8,-2-6 0,4-5 161,0-2 1,6-4-28,-1-1 0,6-1-84,2-3 1,5 3-177,-1-3 1,9 4 143,8 5 1,6-2-316,10 5 0,-1 1 78,5 3 0,-2 6 68,3 3 0,1 3 76,-2 1 0,2 5-5,-2 4 0,-7 7 48,-5 5 1,-10 2-80,1 2 1,-9 1 164,-3 3 1,-10-1-115,-6 5 1,-12-6 274,-1 2 1,-1-3-71,-3-1 1,0-7-140,-4-5 0,1-2 70,3-7 1,4-3 133,8-9 0,-1-6-240,5-11 0,6-4 55,7 0 1,3-4-509,1 4 1,7 0 215,5 5 1,5 0-631,3 4 0,5 3 368,0 9 1,0-2-799,4 6 1,1 0 1240,-1 4 0,6 5 0,-4 2 0</inkml:trace>
  <inkml:trace contextRef="#ctx0" brushRef="#br0" timeOffset="287">31125 732 8155,'-12'-18'0,"1"4"2618,2-2-1102,4 7-1350,5 4 0,1 12 167,3 5 0,2 9 495,2 12 0,2 1-242,-6 12 1,1 3 24,0 5 1,-4 7-824,3 1 0,-3 0 383,-1 4 0,0-4-1028,0-4 0,0-2 510,0-2 1,0-9-559,0 1 0,5-13 350,-1-8 1,5-5 554,0-3 0,0-6 0,0 6 0,-4-1 0</inkml:trace>
  <inkml:trace contextRef="#ctx0" brushRef="#br0" timeOffset="288">31497 1104 8293,'0'-14'-45,"0"-3"0,-1 8 1384,-3-4 0,2 8-551,-2-3 0,1 5-650,-1-1 1,2 2 53,-7 2 0,1 6 96,-4 2 0,-1 3-669,1 2 1,-1 3-901,1 1 0,1-1 705,3-3 1,-2-1 290,6 0 0,0 1 172,4-1 0,1 1-30,3-1 1,3-4 214,6 1 1,3-3-135,1 3 0,5 2 130,-2-3 0,0-1 106,0 1 0,-4-1-34,0 1 0,-4 3 122,-3-2 0,-4-2 160,-5 1-442,0 0 0,-9 3-193,-4-3 0,-3 2-430,-1-6 0,3 4 643,-2-3 0,-3 4 0,-1-2 0</inkml:trace>
  <inkml:trace contextRef="#ctx0" brushRef="#br0" timeOffset="289">31708 1290 8246,'0'-13'-163,"6"7"1502,1 0-2611,-1 6 1272,5 6 0,-9 0 0,3 7 0</inkml:trace>
  <inkml:trace contextRef="#ctx0" brushRef="#br0" timeOffset="290">31907 1054 8212,'0'-7'696,"0"2"0,0 6-160,0 3 1,0 3-21,0 6 0,0 5-330,0 2 1,0 2-250,0-1 0,4 2-427,0-2 0,1-3 340,0-2 0,0-2-360,3-1 1,3-2 296,-2-3 1,2-3-262,1-5 1,5-5 97,-1-3 1,5-3-37,-5-2 1,1 1 90,-5-1 1,1 1 314,-1 0 1,-5 3 1432,-3 1-899,3 5 393,-6-2 0,5 10-403,-6 4 0,0-3-27,0 3 0,1-1-60,3 4 0,-2 1-198,2-1 0,3-3-10,1-1 0,-1-4-65,1 4-94,1-5 1,3 1-242,0-8 1,1-3-557,-1-5 1,-1-2 395,-3-3 0,3-2-641,-2-6 0,-2 0 267,1 1 0,-5 0 711,1 4 0,3-9 0,0 2 0</inkml:trace>
  <inkml:trace contextRef="#ctx0" brushRef="#br0" timeOffset="291">32428 769 8215,'1'-8'0,"3"-1"0,3 7 460,5-2 0,2 8-48,3 4 1,-3 8 349,2 5 1,3 9-74,2 8 0,-2 0 117,2 8 0,-4-5-489,3 5 1,-6-2-439,-2 1 1,-6 2-473,-10-6 1,-9 2 487,-7-2 1,-5-1 104,-4 6 0,-8-6 0,-7 2 0</inkml:trace>
  <inkml:trace contextRef="#ctx0" brushRef="#br0" timeOffset="292">31075 2108 8156,'0'-12'491,"0"0"1,6 1-955,2 2 0,9-2 51,3 3 0,8 1 581,1-1 0,1 5-160,-1-1 0,-3 3-592,3 1 583,-2 5 0,-8 2 0,-1 5 0</inkml:trace>
  <inkml:trace contextRef="#ctx0" brushRef="#br0" timeOffset="293">31175 2307 8166,'-7'-2'86,"3"-2"1,2 2 156,2-7 0,2 7-711,2-3 0,8 0 289,9 1 0,4-5 179,4 5 0,2-11 0,7 1 0</inkml:trace>
  <inkml:trace contextRef="#ctx0" brushRef="#br0" timeOffset="294">31758 1984 8114,'0'-8'239,"0"0"-32,0 5 0,5-2 15,4 5 0,-3-5-28,3 1 1,0 0 43,8 4 0,-3 2 37,2 2 0,-2-2-22,-2 7 0,1-1-114,-1 4 1,-4-2 16,1 2 1,-6-2-164,1 7 1,-4-4 28,-4 0 1,1 3-136,-6 1 0,1 1-219,-4-2 0,4-3 197,-1-1 0,7 1-118,-3-5 1,4-1 47,1 1 0,1-5-327,4 1 0,3-3-67,8-1 1,-1 0 598,6 0 0,5-11 0,6-3 0</inkml:trace>
  <inkml:trace contextRef="#ctx0" brushRef="#br0" timeOffset="295">32316 1798 8116,'-8'2'1286,"-1"2"0,7 8-429,-2 9 1,-2 4-256,2 4 0,-6 8 7,2 8 1,1 8-476,-1 0 0,5 1 60,-1-4 1,3-6-853,1-3 1,0-4 485,0-3 0,0-6-1309,0-7 0,1-4 409,3-9 1,-1-3-802,5-5 1873,0-5 0,10-13 0,2-8 0</inkml:trace>
  <inkml:trace contextRef="#ctx0" brushRef="#br0" timeOffset="296">32527 1848 6672,'8'-7'536,"0"3"1,-3 3 57,3 1 0,0 0-188,5 0 1,3 0-214,1 0 0,-2 5-15,-7 3 1,3-1-140,-3 1 1,-1 1 81,1 3 1,-3-4-415,3 1 1,-5-1 222,1 4 0,-3 1-289,-1-1 1,0 1 165,0-1 1,0 0 169,0 1 0,0 1 62,0 2 0,0-2 139,0 2 1,0-6 7,0-2 1,2-1-93,2 1 0,-2 2-11,7-6 51,-7 6 0,5-7 108,-3 5-201,-2-5 1,-2 8-453,-8-3 1,-9-1-54,-4 1 0,-3 0 464,-5 5 0,-3 5 0,-5 1 0</inkml:trace>
  <inkml:trace contextRef="#ctx0" brushRef="#br0" timeOffset="297">29177 3237 9037,'0'18'844,"0"3"-569,0 8 0,0 4 367,0 8 1,0 3-251,0 6 1,2-1-833,2 1 1,-1-7-184,5-6 0,-1-3-1470,1-9 2093,3 3 0,-4-9 0,5 6 0</inkml:trace>
  <inkml:trace contextRef="#ctx0" brushRef="#br0" timeOffset="298">29177 3274 8176,'13'-12'0,"-1"4"73,1-1 1,3 2 183,1-1 0,5 3 55,-2 5 1,4 0 106,1 0 1,-5 0-401,1 0 1,-11 5 104,-2 3 1,-5 5-49,-3 3 1,-7 4 81,-6 4 0,-4 0-85,-8-3 1,0 2-35,0-2 1,0 1-262,0-2 0,6-2-142,3-5 1,2-2-1129,1-3 1492,7 3 0,0-10 0,6 5 0</inkml:trace>
  <inkml:trace contextRef="#ctx0" brushRef="#br0" timeOffset="299">29785 3237 8603,'-12'0'1517,"-1"1"-1606,1 4 0,0 1 491,-1 7 0,1 5-48,-1 2 1,0 4-281,-4 1 1,5 4 117,-1 0 0,2 4-359,7-4 0,0 4 180,4-4 1,1-5 171,4-3 1,3-6-186,8 2 0,4 2 0,4 0 0</inkml:trace>
  <inkml:trace contextRef="#ctx0" brushRef="#br0" timeOffset="300">29909 3485 7723,'0'-12'-767,"0"3"971,0 1 415,6 0 1,1 0-123,5-1 1,1 5-126,-1-4 0,2 5-190,2-1 0,-2-1 65,3 0 1,1 1-236,-2 4-41,1 0 3,-5 0 1,-1 6 114,-3 2 0,2 3-14,-6 1 1,0 2 47,-4 3 0,0-3-19,0 2 1,0 2-170,0-1 1,0-1 120,0-4 1,-1 2-237,-3 3 0,2-8-736,-2 4-505,3-4 1421,1 4 0,-6-1 0,-1 1 0</inkml:trace>
  <inkml:trace contextRef="#ctx0" brushRef="#br0" timeOffset="301">30505 3411 8055,'-21'-4'0,"0"-1"0,5 1 180,-5 4 1,6 0 357,-1 0 0,-2 2-341,1 2 0,-5 7 35,1 5 0,-1 5-234,2-4 0,2 5 165,5-2 1,-2 2 51,3-1 1,2 1-103,10-5 0,0 3-103,0-3 0,6-1-112,2-3 0,8-2-42,5-3 0,8-3-879,4-5 0,7 0 1023,1 0 0,1 0 0,-5 0 0</inkml:trace>
  <inkml:trace contextRef="#ctx0" brushRef="#br0" timeOffset="302">30728 3237 8093,'-4'-8'92,"0"-1"1,0 5 325,4-4 1048,0 5-540,0-2-196,5 16 1,-2 3-240,5 10 0,-4 7-69,5 2 1,-7 4-190,3 4 0,-4 3-177,-1 6 0,0 0-973,0-1 1,0 1 613,0-1 0,0-4-2870,0-4 3173,5-2 0,2-8 0,6 0 0</inkml:trace>
  <inkml:trace contextRef="#ctx0" brushRef="#br0" timeOffset="303">31348 3262 8133,'-12'-6'1773,"0"5"-1180,-1-3 0,1 2-763,-1 2 1,5 0 176,0 0 0,0 6-7,-5 2 1,1 3-67,-1 2 0,1-1-292,0 0 0,5 1 135,2-1 0,4 1-122,1-1 0,0 0 223,0 1 1,1-1 58,4 1 0,2-5 203,5 0 0,0 0-61,1 5 1,-2-5 64,-3 0 0,3-1 56,-3 2 1,-1 2-38,1-3 0,-5-1 33,1 1-89,-2 0 1,-6 5-250,-1-1 1,-4-4 123,1 1 1,-3-5-713,-2 4 0,1-1 61,-1 1 669,6-2 0,-4-1 0,5 2 0</inkml:trace>
  <inkml:trace contextRef="#ctx0" brushRef="#br0" timeOffset="304">31423 3497 7259,'0'-6'3513,"0"11"-3861,5 3 0,-3 10 144,2-5-2295,3-1 2499,-6 0 0,10 1 0,-4-1 0</inkml:trace>
  <inkml:trace contextRef="#ctx0" brushRef="#br0" timeOffset="305">31646 3349 8047,'-7'0'1697,"-4"0"-1523,10 0 0,-5 5 416,6 3 1,0 3-153,0 2 0,0 3-314,0 1 0,2 1-41,2-2 0,-1-3-157,5-1 0,-4 1 118,4-5-220,1-3 1,3 1-449,0-6 1,1-2 337,-1-2 1,1-3-190,-1-5 0,-1-4 152,-3-1 1,3 0-120,-2 5 0,0 4-123,-1 0 543,3 5 0,-8-3 126,6 6 271,-7 0 0,5 6 401,-3 2 1,-2 3-390,2 1 1,-3 1-107,-1-1 0,0 1 55,0-1 1,4 0 333,0 1 0,2-2-254,-2-3 0,-1-2-184,5-6 1,-4 0-270,5 0 0,-1-2-419,4-2 0,-4-3-1128,1-5 1,-2-2 1583,1-2 0,3-9 0,-4-7 0</inkml:trace>
  <inkml:trace contextRef="#ctx0" brushRef="#br0" timeOffset="306">32130 3101 8279,'7'12'1783,"4"5"-1150,-3-1 0,3 10 107,2-1 0,-1 8-339,0 0 0,-1 0-141,-2 4 0,0-3-842,-5 3 1,-1-1-88,-7-7 0,-3 4-444,-5-4 0,-10-1 1113,-3-3 0,-8 0 0,1 0 0</inkml:trace>
  <inkml:trace contextRef="#ctx0" brushRef="#br0" timeOffset="307">30939 4428 8234,'4'-13'0,"0"1"0,6 4 763,-2-1 0,5 2-241,3-1 0,-1-3-201,6 3 1,1-2-249,7 2 0,-3-2-292,3 6 0,-4-4-277,-4 4 0,1 0-1596,-6 4 2092,1 0 0,-5-6 0,1-1 0</inkml:trace>
  <inkml:trace contextRef="#ctx0" brushRef="#br0" timeOffset="308">31051 4465 8234,'-18'0'0,"4"0"1151,-3 0-185,9 0-686,3 0-77,16 0 0,4-4-549,14 0 0,-2-5 301,6 5 1,5-5 44,3 0 0,0-2 0,-3-1 0</inkml:trace>
  <inkml:trace contextRef="#ctx0" brushRef="#br0" timeOffset="309">31659 4118 8001,'-6'-7'2953,"-1"-4"-2748,0 9 1,6-2 164,5 8 1,6 9-82,-2 7 0,3 4 14,1 1 1,1 5-77,-1 3 0,-1 1-770,-3 0 0,3 3 152,-2 0 0,-2-4 391,1 4 0,0-2 0,5 2 0</inkml:trace>
  <inkml:trace contextRef="#ctx0" brushRef="#br0" timeOffset="310">32192 4006 8051,'-7'-12'878,"-4"5"1357,10-4-1267,-5 9-670,6-3 1,0 16 244,0 5 0,0 12-161,0 5 0,-5 4-172,-4 4 1,-2 4-42,-1 4 0,0 1-249,-1-1 1,1-3 60,-1-1 0,0-3-319,-4 3 1,7-10-812,-2-2 1,6-7-66,-2-5-1775,5-9 2989,-2-7 0,10-16 0,2-2 0</inkml:trace>
  <inkml:trace contextRef="#ctx0" brushRef="#br0" timeOffset="311">32366 4068 8037,'8'-4'138,"0"0"1,0-5 305,5 5 1,5 0-88,2 4 0,0 0-52,0 0 1,-3 2 130,4 2 1,-6 4-198,1 8 1,-7-2-192,-5 3 0,-3 1 73,-1-2 0,-7 5-217,-5-5 1,-2 5 69,-7-4 1,1 3 33,-5-3 1,6-1-191,2-3 1,5-5-101,3 0-217,4 1 377,5 3 0,5-1 312,4-3 1,6 2-50,1-6 1,2 4 228,-1-4 1,-8 2 10,4-2 1,-5 3-120,0 5 1,-3 1-281,-10-1 1,-3 1 261,-8-1 0,0 5-1202,-4-1 0,-1 1 958,-4-5 0,0 0 0,1 1 0</inkml:trace>
  <inkml:trace contextRef="#ctx0" brushRef="#br0" timeOffset="312">32539 2059 8009,'9'-8'-57,"-1"-1"330,-5 6-146,8-2-82,-4 5 1,5 0-222,0 0 0,-2 0-903,2 0 1079,-2 0 0,8 0 0,-6 0 0</inkml:trace>
  <inkml:trace contextRef="#ctx0" brushRef="#br0" timeOffset="313">30095 1253 8009,'0'-32'72,"0"-3"122,0 7 1,0 4 414,0 8-164,6 7-237,1 4-21,5 5 1,-1 1-287,-2 3 1,-4 7-40,-5 6 0,-5 5-94,-4-1 0,-2 1 205,-1-2 1,-1 2-92,1-5 0,-5-1 188,1-3 1,4-6-87,3-3 1,1-3 254,-4-1 0,-1-7-142,1-5 1,4-2 201,-1-6 1,6-1-110,-1-4 0,3-3 63,1 4 1,1-3-156,3 11 1,-1 1-134,6 7 0,-1-2 168,4 6 1,1 1-22,-1 7 1,0-1-432,1 5 0,-1 5 152,1 3 0,-1 1-48,0-5 0,-1 0 7,-2 1 199,2-1 148,-10-5 459,10-1-450,-9-6 1,3-6-95,-5-2 0,-1-3-24,-3-2 1,2 1 56,-2 0 0,-1-1-615,0 1 0,1-1 85,4 1 443,0 5 0,0 2 0,0 5 0</inkml:trace>
  <inkml:trace contextRef="#ctx0" brushRef="#br0" timeOffset="314">30120 1228 8512,'-12'0'-860,"-1"0"819,7 0 163,0-6 1,7 4 78,4-7 1,1 1-62,7-4 0,-1 1-160,1 2 0,-1-2 161,0 3 0,-1 1-177,-2-1 1,0 4 0,-4-5 61,-1 7 38,-4-4 1,-2 6-23,-2 0 1,-1 6 3,-4 2 0,-2 3-4,3 1 1,-3-3-149,-1-1 0,3 0 155,1 5 0,4-2-418,-4-3 191,5-3 0,-1-5 4,8 0 0,-1 0 70,5 0 1,4-5-175,5-3 1,4-3 86,-5-2 1,2 5 83,-1 0 1,-8 4-189,4-5 179,-4 7 0,-2-3 160,-3 10 0,-2 1-132,-2 7 1,-4 1 87,-1 2 0,-10-2 0,1 4 0</inkml:trace>
  <inkml:trace contextRef="#ctx0" brushRef="#br0" timeOffset="315">30232 1166 11187,'5'-7'763,"-3"-4"-888,9 4 0,-8-1-49,5-1 405,-5 7 318,8-4-524,-10 6 0,3 6-157,-8 2 1,-3 4 306,-5 5 1,-1-3-307,1 2 0,-1-2 11,1-2 0,0-1 148,-1-2 1,1 2 0,-1-4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315"/>
    </inkml:context>
    <inkml:brush xml:id="br0">
      <inkml:brushProperty name="height" value="0.053" units="cm"/>
      <inkml:brushProperty name="color" value="#FF0000"/>
    </inkml:brush>
  </inkml:definitions>
  <inkml:trace contextRef="#ctx0" brushRef="#br0">831 3981 10493,'-11'2'-187,"3"2"-580,-3-3 324,9 5 3835,2-6-1519,7 0-1251,6-6 1,5-2-337,2-9 1,8 2-37,1-6 0,1 5-617,-1-5 1,-1 5-947,5-5 1,-4 6 943,4-2 1,-4-1 0,1 3-1009,-4 4 0,0 0 144,-9 7-102,-6 0 608,-5 4 727,-6 0 0,-6 5 0,-1 2 0</inkml:trace>
  <inkml:trace contextRef="#ctx0" brushRef="#br0" timeOffset="1">1116 3894 8088,'0'13'0,"-5"-6"927,-2 4 0,0-3-72,3 8-531,3-2 2172,1 10-1613,0-5 0,0 11-216,0 3 0,0 5-67,0 3 1,4 3-645,0 6 0,4-1-109,-4 1 1,5-5 0,-4-1-863,2-1 0,0-4-757,1-10 1258,3 0 1,-4-21-1641,6 0 2154,-1-5 0,0-14 0,1-3 0</inkml:trace>
  <inkml:trace contextRef="#ctx0" brushRef="#br0" timeOffset="2">1389 4279 8088,'-11'16'0,"3"1"0,3-1 0,5-3 2626,0-1 0,1 3-313,3-2-2273,3 2 1,5-10 0,1 4 371,-1-5-893,6-3 1,-4-8 0,4-5-1300,0-7 1007,-4-5 518,3-1 1,-6-4-17,-2 1 1,-4-1 29,-5 4 285,0 0-198,0 6 150,0-5-53,-11 10 1,3 2 0,-10 8-277,0 3 1,3 6-76,-6 3 1,6 3-86,-1 2 1,3-1-1057,5 1 1296,2-1 1,6-4 252,0 1 0,-5-1 0,-2 4 0</inkml:trace>
  <inkml:trace contextRef="#ctx0" brushRef="#br0" timeOffset="3">1687 4142 8999,'0'13'2052,"4"-1"-2247,0 1 0,5 5-36,-5 2 1,5 5 0,0 5 2141,2 8 1,0 0-36,-3 8-1441,3-1 1,-4 5 239,5-1-2428,-5 1 1629,4-12 1,-9 1-1001,2-14 1,1 1 133,-1-9-176,1-6 0,-7-11 0,-1-11 303,-1-9 1,-9-2 862,0-11 0,-2-5 0,3-7 0</inkml:trace>
  <inkml:trace contextRef="#ctx0" brushRef="#br0" timeOffset="4">1737 4167 8088,'0'-12'205,"0"-1"0,4 1 396,0 0 1,4 3 919,-4 1-716,12 5-437,-8-8 0,10 9 733,-6-7-731,6 6 1,0-2 273,3 5-547,-3 0 139,-6 5-1,0 2-278,-5 6 1,-1 5 175,-6 2 1,-2 8-459,-2 1 1,-3 0 128,-5-4 1,0 2 0,-1-1-106,1-2 0,-1-4-1906,1 1 1434,5-3 1,-3-10-162,6 1 934,-5-7 0,7 4 0,-3-6 0</inkml:trace>
  <inkml:trace contextRef="#ctx0" brushRef="#br0" timeOffset="5">2097 4155 7880,'-7'8'248,"2"0"0,0 1 400,1 3 1,0 5-65,4-1 0,0 5-171,0-5 1,4 2-407,0-1 1,6-8 199,-2 4-310,3-9 0,1 1 101,1-5 0,-1-11-419,1-5 0,-5-6 143,0-3 1,-4-4-26,4 0 0,-5-4 53,1 4 0,-2 0 61,-2 4 1,-6 2 351,-2 2 1,1 5-115,-1 7 0,0 3 141,-5 1 0,1 5-44,-1 0 1,5 7-544,0 10 1,5-2-1413,-1 6 1809,3-6 0,1 8 0,0-3 0</inkml:trace>
  <inkml:trace contextRef="#ctx0" brushRef="#br0" timeOffset="6">2469 3708 7831,'-13'0'1890,"1"0"203,-1 0-928,7 0-674,0 11 1,6-1 832,0 11-981,0-1 0,0 11-230,0 2 1,0 8-95,0 5 1,0-2-330,0 1 1,1-4-100,4 5 0,-4-8-467,3 0 1,-3-7 430,-1-6-972,6-6 1,-3-5-292,5-5 502,0-7 1206,5 4 0,5-17 0,1-3 0</inkml:trace>
  <inkml:trace contextRef="#ctx0" brushRef="#br0" timeOffset="7">2618 4118 7918,'0'-7'2036,"0"1"1,0 8-1564,0 2 0,0-2 188,0 7 0,1-2-506,3 1 52,-3 3-572,10-4 1,-8 0 229,5-3-298,1-3 0,-1-6 217,0-4 0,-5-3-120,1-5 0,-2 4 139,-2-4 0,0 3-113,0 2 290,0 0-55,-6 5 0,3-3-601,-5 6 0,4 0 277,-4 4 1,5 5-1116,-1 4 662,2 2 852,2-5 0,-5 11 0,-2-3 0</inkml:trace>
  <inkml:trace contextRef="#ctx0" brushRef="#br0" timeOffset="8">3101 4031 8577,'-5'-7'1383,"2"1"-1788,-5 6-181,5 0 112,-8 0 2479,4 0-1281,-5 6 1,3-1-500,1 4 1,4 3-530,-4 0 1,4 1-77,-5 3 0,7 2 214,-3-1 0,4 1 16,1-2 1,0-2 455,0 3-185,6-9-160,1 3 44,5-10 1,0 3-26,1-8 0,-1-3-307,1-5 0,-1-5 155,0 1 0,1-5-245,-1 5 1,1-5 228,-1 5 0,-4-1 0,1 5 239,0-1 938,-3 6-500,-1 2-352,-5 5 1,4 3 1413,0 5-1036,1 0 1,-7 20-76,-2-4 1,3 9 512,-3 1-418,-3 1-251,5 3 1,-7-1-10,5 0 1,-2 0-272,2 0 0,1-3-116,-5-1 1,0-7-91,-5-1 1,1-1-783,-1-3 1,1-4 523,0-5 1,-1-5-133,1-7 1,-1 0 0,1 0 31,0 0 0,5-7 560,2-5 0,-1-6 0,-1-7 0</inkml:trace>
  <inkml:trace contextRef="#ctx0" brushRef="#br0" timeOffset="9">3474 4167 7950,'-7'13'2852,"1"-5"-2211,6 0 1,0 0 647,0 5 0,0-1-580,0 1 0,0 0-1146,0 4 1,1-7-99,4 2 0,-4-2-1095,3 2 1240,-2-5 201,-2-2-2613,0-5 2802,5 0 0,-4-5 0,5-2 0</inkml:trace>
  <inkml:trace contextRef="#ctx0" brushRef="#br0" timeOffset="10">3536 3956 7950,'-13'-18'472,"5"9"591,0-4 177,5 9 1,-3-3 131,6 3-712,0 3-425,0-5 1,4 8-1904,1 2 1,4-1 1667,0 5 0,2 0 0,1 5 0</inkml:trace>
  <inkml:trace contextRef="#ctx0" brushRef="#br0" timeOffset="11">3821 4043 7950,'-13'7'778,"1"4"0,4-8-418,0 5 140,-1 0 1,-3 6 0,-1 1-18,1 2 1,4 5-561,-1-1 1,7-2-408,-2 2 1,2-2 94,2 1 1,0-2-449,0-5 571,0-1 0,6-5-225,2-3 1,3-2 490,1-2 0,1-6 0,-1-1 0</inkml:trace>
  <inkml:trace contextRef="#ctx0" brushRef="#br0" timeOffset="12">4143 3994 7932,'-12'0'1650,"0"0"-1135,-1 0 1,1 5-103,-1 3 1460,1 3-1178,0 2 1,-1 5-316,1 2 1,1 0-222,2 0 1,0 1 170,5 4-888,0 0 463,4-1 0,0-4-863,0-4 435,0-2-14,5-2 1,2-1 284,5-2 1,1-5-487,-1-8 1,-2 0 222,2-9 1,-2 4-971,6-8 740,-2-2 359,-1 5 0,-1-8 386,0 5 0,-1-3 0,-2 3 0,2 1 0,-4 3 0,0 1 241,4 5-11,-10-4 715,4 9 138,1-3 0,-5 12-389,3 5 1,-2 2 0,-2 7 266,0 1-831,0-4-38,0 5 1,0-5 236,0 3-164,0-9 0,1-1 36,3-3 1,-1-2-1,5-2 73,2-3 1,1-10-275,1-4 0,6-13 0,2 0 0</inkml:trace>
  <inkml:trace contextRef="#ctx0" brushRef="#br0" timeOffset="13">4503 3659 7931,'-5'-7'0,"-2"1"0,-2 6 0,1 0 0,5 6 2806,-1 2 0,3 14-801,1 7 1,0 7-1446,0 5 0,0 3-487,0 6 1,1 1-468,3 3 0,2-7 300,2 2 0,2-8-1815,-6 1 0,4-5 1909,-4-4 0,6-3 0,-3-5 0</inkml:trace>
  <inkml:trace contextRef="#ctx0" brushRef="#br0" timeOffset="14">5223 4105 7914,'-13'13'777,"1"-1"1,4 0-107,-1 1 0,7-1 273,-3 1 0,0 0-402,1 4 0,0-3 106,4 2-234,5-2-237,-3-7 1,9 3-276,-3-6 91,3 0-1,-4-4-358,4 0 292,-4 0 155,5-6 0,-4-1-243,1-5 1,-7-2 96,3-2 1,0-4-662,-1-4 0,0 3 273,-4 0 1,-1 2 17,-3-2 1,1 3 21,-5 6 0,4 0-29,-5-1 0,5 2-261,-4 3-2,5 2 89,-8 6 1,10 6 211,-3 2 0,2 3 404,2 2 0,2-5 0,2 0 0,4-4 0,9 5 0,-2-5 0,5 4 0,1-4 0,4 4 0,4-4 434,0 5 1,0-5 0,-4 4 187,-1 2 1,0-3 367,-4 1 1,-2 0-408,-5 5 0,-5-1 240,0 0-371,-5-5-456,3 4 137,-6-9 99,0 3 0,-6-5-14,-2 0 0,1 0-890,-1 0 1,-1-5 429,-3-4 0,4-2-494,-1-1 490,7 0 0,-8-1-470,6 1 477,0-1 0,4 1-58,0 0 0,0-1-29,0 1 1,5 2 37,4-2-731,2 8 1019,1-13 0,6 10 0,1-5 0</inkml:trace>
  <inkml:trace contextRef="#ctx0" brushRef="#br0" timeOffset="15">5855 4031 7914,'-12'-7'1426,"0"1"1,3 6-876,1 0 0,5 6-437,-1 2 0,3 3 84,1 2 1,0-1-197,0 0 1,0 5 71,0-1 0,0 6-8,0-1-137,0-3-297,5 0 273,-3 0 1,7-8 92,-5 2-697,6-8 449,-3 2 1,1-8-161,0-2 0,1-8-796,3-9 828,1-8 87,-1-3 1,0-10-148,1-4 0,-5-3 192,0-5 1,-1-1 82,1-3 0,-2-1 738,-6 5 0,0 7-421,0 10 0,1 6 2765,3 11-1462,-2 7 1,3 9-924,-5 8 0,0 5 0,0 7 410,0 5-573,0 8 1,0 2-182,0 7-45,0-1 0,2 1 1,1 2-40,1 2 1,4-1 83,-4-4 0,6 5-868,-2-1 1,3-4-934,1-4 0,2-9 0,1-1 643,2-4 0,-1-3 968,-3-8 0,5-8 0,1-7 0</inkml:trace>
  <inkml:trace contextRef="#ctx0" brushRef="#br0" timeOffset="16">6227 4006 7914,'-6'0'907,"-5"0"-471,9 0 55,-3 5-164,5-3 1092,5 3-600,2-5-458,5 0-88,1-5-128,-1-2 0,5-5 1,-1-1-342,0 1 1,-4-5 206,-4 1 1,3-6-446,-2 1 304,-4-2-183,1 3 187,-6-3 122,0 9 341,-6-4 1,-1 11-215,-5 3 1,-1 4-1,0 6 113,-4 6 0,7 6 264,-2 7 1,4 4-150,-1 0 1,0 5-206,5-1 1,-1-3 0,5-1-226,0-2 0,2-3-574,2 1 0,3-3-1809,5-5 1279,1-1 725,-1-14 1,1 3-1735,-1-5 1223,0-5 969,6-2 0,-4-11 0,4-1 0</inkml:trace>
  <inkml:trace contextRef="#ctx0" brushRef="#br0" timeOffset="17">6562 4006 7914,'5'8'867,"-1"0"1,1-1-141,-1 2 0,-2 2-268,2-3 0,-3-1 110,-1 1-319,6 0 1,-5 5-186,3-1 130,-2-5-373,-2 4 213,-6-10 1,3 4-255,-5-10 188,5-1 1,-4-11-92,3 1 0,3-7-2,-3 3 1,2-4-98,2 0 0,5-1-321,-1 0 355,5 0 1,-2 4 102,6 1 1,5 5-918,2-2 0,4 1 1001,0 3 0,1-2 0,0 8 0</inkml:trace>
  <inkml:trace contextRef="#ctx0" brushRef="#br0" timeOffset="18">7009 3919 8429,'-7'0'913,"2"0"1,6 0-2142,3 0 0,-1-4 495,5 0 1,0 0 732,5 4 0,-1-6 0,1-1 0</inkml:trace>
  <inkml:trace contextRef="#ctx0" brushRef="#br0" timeOffset="19">7133 3944 7914,'-12'0'0,"-1"5"0,1 2 0,-1 6 0,1-1 0</inkml:trace>
  <inkml:trace contextRef="#ctx0" brushRef="#br0" timeOffset="20">7840 3746 8044,'0'-7'3314,"0"-4"-2799,0 4 1,0-6 1061,0 1-1101,0-1 0,0 1 13,0 0 0,0 3-127,0 1 1,-5 5-97,-4-1 1,-2 3-22,-1 1 1,-6 7-1,-3 5 1,-2 7 106,-2 10 0,0 7-67,1 6 1,-1 4 290,0 0 1,6 2-148,2 2 1,9-8-211,4-4 70,8-1-442,3-16 183,16 2 0,-1-12 220,11-3-2797,0-2 1815,10-12 0,-4-2 411,2-9 0,2-2 321,-2-6 0,0-10 0,-3-4 0</inkml:trace>
  <inkml:trace contextRef="#ctx0" brushRef="#br0" timeOffset="21">8783 3621 8079,'-7'-12'0,"-3"4"591,6 0 0,-5-1-96,0-3 1,-2 5-45,-1 3 0,-5 2-2,1 2 0,-6 2-148,1 2 1,-2 7-174,-2 6 0,4 3 121,1-3 0,0 5 74,0-2 1,2 3-90,5-3 1,2 2-162,3-5 0,2-1-450,6-3 253,0-1 163,0-5-152,11 4-672,3-10 559,11 5 0,5-6-426,3 0 0,3 0 283,2 0 0,-1 0 13,0 0 1,0 1 0,-2 2-49,-6 1 317,0 6-113,-16 2 1,0 3 1098,-9 6-430,-3-6-381,-6 9 0,-9-5 659,-11 6-494,0-6 1,-11-1-151,3-6 0,2-5-180,-2-3 1,5-2-1556,-1-2 0,8-6 1632,5-2 0,-3-9 0,-1-2 0</inkml:trace>
  <inkml:trace contextRef="#ctx0" brushRef="#br0" timeOffset="22">9503 3535 8249,'0'-7'314,"0"-4"1,0 4 1264,0-6-1015,0 7 0,0-1-87,0 3 0,0 4 110,0 0 1,0 11-214,0 9 1,4 9-295,0 4 0,0 4 255,-4 5 1,0 2 41,0 6-415,0-6 81,0 4 1,0-10 239,0 4 0,0-1-813,0-4 0,-1-2-118,-4-10 1,4-10-1614,-3-3 1100,-3-8 1,6-4 127,-4-8 299,4-9 1,1-2 339,0-6 1,0-4 393,0 0 0,6-5 0,1 2 0</inkml:trace>
  <inkml:trace contextRef="#ctx0" brushRef="#br0" timeOffset="23">9540 3609 8222,'0'-25'-1474,"5"6"2765,-3 1-798,3 0 0,1 4 248,2-2-44,-3 2-312,6 7 1,0-2-6,6 4 0,0 1 443,-5 4-575,6 0-597,-4 0 329,9 0 0,-9 6 145,2 2-544,-7 9 412,2-4 0,-10 9 160,3-5-1063,-2 5 413,-8-3 154,-6 6 0,-3 0 0,-5 0 23,2-1 1,-2-4 350,3-4 1,-5-2-223,1-1 1,2-5 801,-2 0 1,6-5-170,-1 1 1,2-3 1204,2-1-867,-1 0 1,6-1 168,3-3-873,3 2 235,1-3-125,5 5 1,3-4 163,9 0 0,-2 1-86,6 7 1,0-1-1,3 5 1,-3 0 108,0 5-632,-1-1 1,4 1 254,-4-1-469,4 0 1,-6 1-586,3-1 1,-4-4-2019,-4 1 1433,-1-1 1643,1-1 0,-1 4 0,0-4 0</inkml:trace>
  <inkml:trace contextRef="#ctx0" brushRef="#br0" timeOffset="24">10396 3609 8062,'0'-12'-36,"0"3"93,0 1 0,0 0 866,0-5-155,0 7-237,0-5 0,1 9 187,3-2-407,-2 3 0,3 8-33,-5 5 1,0 6 10,0 7 1,0 1-289,0 3 58,0-3 29,0 10 0,4-6 319,0 3-444,6 3 0,-4-10 245,2 3-511,3-3 0,-4-6 0,5-4 1,1-3-338,-1-5 1,0-3-1,2-7 234,3-7 0,-2-4-535,6-12 341,-6-6 195,3 5 0,-6-5 2,0 2 1,5 4 653,-1 0-238,-4 6 0,-1 8-137,-3 2 1359,-3 4-1020,6 5 0,-4 3 750,6 5 1,-1 0 92,0 9-586,1 2 0,1-1 187,2 3 425,-2-3-629,9-6 0,-2-4-48,8 0 0,-3-5 562,3 1 0,-1-13-358,1-8 0,-2-6-156,6-6 1,-9-4-1378,1-9 0,-10-3 482,-3-9 0,-1-4 440,-7-8 0,-4-3 0,-2 32 0,0 0 0,1 0 0,-1-1 0,2 1 0,-1 0 0</inkml:trace>
  <inkml:trace contextRef="#ctx0" brushRef="#br0" timeOffset="25">7927 4601 8047,'-17'0'205,"1"0"1,-6 0 365,1 0 1,-2 7-90,-2 6 0,0 4-119,0 8 1,1 6 106,-1 2 0,5 3-113,4 1 0,3 0-121,5 0 1,3 0 168,5 1-532,11-7 180,-3 0-1,15-12-805,2-1 733,7-6 1,5-5-537,0-3 0,5-4-1826,-1-4 2382,6-8 0,-8-8 0,3-4 0</inkml:trace>
  <inkml:trace contextRef="#ctx0" brushRef="#br0" timeOffset="26">8585 4626 8075,'-13'0'1688,"1"0"-1058,-1 0 1,5 0 94,0 0 0,5 11-284,-1 6 1,2 6-199,2 6-68,0 3 1,0 9-46,0 0 0,0 6-312,0-1 149,6-4-1634,-5 7 1444,10-11 0,-8-1-30,5-8-1416,-5-8 531,3-9-1102,-6-6 2240,0-6 0,0-11 0,0-3 0</inkml:trace>
  <inkml:trace contextRef="#ctx0" brushRef="#br0" timeOffset="27">8585 4552 8075,'6'-14'1554,"-1"-1"-1009,-4-2 1,3 1 249,0 3-453,6 1 1,1 1-39,5 3 0,6-2-55,-1 6 0,3 0 224,0 4 0,0 1 165,-4 3-1094,-2 3 397,-5 11 1,-6-3-360,-3 6 1,-4 1 0,-4 5 380,-5 2-197,-7 0 0,-3-4-108,-6 0 1,-4 0 0,0-2 141,1-2 328,-3 2 1,4-9 136,-2 3 1,5-5 355,3-4 1,3-1 323,6-3-674,5-2 23,-4 3 0,11-5 618,0 0-901,5 0 0,13 0 186,3 0 0,2 4-146,2 0 1,0 6 108,0-2 0,1-1-250,3 1 0,-3-3-446,3 3 1,-3-4-689,-1 4 0,-2-5-936,-2 1 0,3 2 2160,-4-2 0,4 0 0,0-4 0</inkml:trace>
  <inkml:trace contextRef="#ctx0" brushRef="#br0" timeOffset="28">9738 4490 8075,'-4'-9'0,"0"1"395,-6 0 0,8 1-118,-7 3 1,5-2 429,-4 2 1,0 1-283,-5 8 1,-3 1-163,-1 7 0,-5 1-111,1 2 73,3-2-57,-5 9 1,9-9-37,-2 3 82,2 2-245,2-5 100,5 4 87,1-6 0,6 0 0,1 0-569,4-4 148,2 3-371,5-4 442,6 0 1,1 4 58,6-3 1,0 2-123,0-2 0,-1 3 113,1-3 1,-1 3 44,-4 2 0,-2-1 0,-5-1 553,-1-3-192,-5 3 0,-2-4 69,-5 6 1,-5-1-218,-3 0 1,-9-1 60,-4-2 0,-2 2 0,0-4-557,2-1 1,-1 0 15,5-6-1595,-5 5 1313,3-3 1,4 2 647,2-8 0,9-3 0,-1-5 0</inkml:trace>
  <inkml:trace contextRef="#ctx0" brushRef="#br0" timeOffset="29">10582 4514 8075,'0'-12'964,"0"5"-496,0-4 70,0 10-120,0-5 1,0 13 499,0 6-608,0 4 1,0 12-155,0 0-63,0 11 0,0-7-115,0 9 47,0-4 0,0-5 159,0 0 0,1-5-581,3 1 120,-2-3 44,9-7 0,-4-6 1,5-9-1018,0-3 608,1-1 291,-6-5-89,9-8 1,-7-6-312,7-6 1,-2 1 317,-2-1 1,1-4 432,-1 0 0,0 0 0,1 4-352,-1 0 352,1 6 0,-1 1 488,0 6-357,6-1-161,-4 6 1,4-2 329,-5 5 1,-5 5-50,0 7-83,0 3 1,5 7 92,-1 3 1,-4 2 611,1 2-429,-1 0-400,4-6 102,1 5 1,1-6-5,2 2 1,-2-3 0,2-9 391,-2-4-130,4-2-16,-4-2-160,4 0 0,-6-7-77,1-6 1,-1-6 402,0-10 0,-3-1-109,-1-3 0,-5-7 2,1 2-213,-3-2-1261,-1-2 936,0 3 0,0-4 0,0 6-2931,0 0 3022,0 5 0,4 2 0,1 5 0,-3 0 0,0 1 0</inkml:trace>
  <inkml:trace contextRef="#ctx0" brushRef="#br0" timeOffset="30">7480 4316 8075,'-6'0'-813,"0"0"433,1 0 509,3 0 215,-9 0 100,10 0-87,-5 0 20,6 0 1475,0 0-1901,6 0 0,-4-4 227,7 0-215,-1 0 47,10-2 1,-3 5 88,6-3 1,-1-2 0,7 2-85,2 1 0,-2-2 38,6 1 0,2-2 14,6 2 1,5 1 248,7-5 0,4 1-1298,5-1 1271,0-3-898,-26 10 0,1 0 689,-2-4 1,0-1-20,10 3 0,1-1 0,-5 0 1,0 0 69,2 0 0,0 0-109,1 3 1,-1-1 49,-2-3 0,0-1 0,5 3 1,1 1 24,3-2 0,-1-1 1,-2 0-1,0-1 158,1 2 1,-1 0-44,1-1 0,-1-1-138,3 0 0,0 0 0,5 1 0,1 1 71,4 0 1,0 0-1,0 0 1,-1-2-1,1-1 1,0-1 225,0 0 0,1 0-276,3 2 1,0 1 0,-2-1 0,-1 1-81,3 1 0,0-1 0,-3 0 0,-1-1 0,3 1 0,-2-1 102,-2 3 1,0-2-26,-3-3 1,1 0-1,-1 3 1,1 1-16,1-4 0,-1 0 0,-5 1 0,-2 0-86,1 1 0,-2 0 23,-6-3 0,-1 0 41,-2 2 1,0 0 0,-3-2-1,-1 0-109,0 2 1,-2 2-1,27-8 1,-11 1-675,-8-1 526,-9 1-390,-2 0 1,-12 0-668,-2 4 1613,-9-3-925,-3 10 986,-5-5 1,-5 12 0,-2 1-1</inkml:trace>
  <inkml:trace contextRef="#ctx0" brushRef="#br0" timeOffset="31">7530 3237 8727,'-7'6'1335,"2"0"0,5 7-696,0-1 1,5 2 282,3 3-327,3-4 256,7 11-431,-4-5 1,8 0-79,-5-2 1,3-3 237,-3-2 0,4-1 0,-3-3 1303,1-4-1335,-4-2 1,4-8 162,-2-2 1,-3-8 8,2-5 0,2-3-169,-1 0 1,1-4-137,-2-5 1,-1 0-466,6-8 92,0 2-1088,3-9-24,1 2 1,-10 14 0,1-2 776,0 1 0,1 0 0,0-1 0,1 0 247,1-1 0,0 0 46,-1 0 0,1 0 0,0 0 0,1 0 0,-1 0 0,0-1 0,0 1 0,-1-1 0,0-1 0,-1 1 0</inkml:trace>
  <inkml:trace contextRef="#ctx0" brushRef="#br0" timeOffset="32">7294 7479 8431,'-12'-6'-424,"5"5"424,-4-5 1584,4 1-657,0 3 1461,2-3-1499,5 5 1,1 0 67,3 0-411,-2 0-185,14 0 0,-6-2 280,10-2 0,3 3-322,5-3 0,6 2 0,7 1 288,4-3-337,9 3-259,8-5 0,7 6 191,-32 0 1,1 0-250,1 0 1,1 0-1,5 2 1,0 0 265,6 0 0,1 0-1024,1 3 0,1 0 970,4-2 0,1 1 0,0 2 0,0 0-1,3 1 1,0-1-1,4-2 1,1 0-304,-19-1 0,0-1 0,0 1 0,20 1 1,-1-1 222,-20 0 0,0 0 1,0-1-1,21 2 0,-1-2 1,1-2-1,-1 0-7,0 0 1,-1 0 0,-1 0 0,1 0-67,-6 0 1,-1 0 17,-1-2 1,-1-2-1,-8 1 1,-2-1-195,-1-1 0,-1-2 0,-2 1 0,-2 0-80,-5-1 1,-1 1 0,24-5 0,-14 2-1224,-10 0 70,-13 1 278,-10 1 0,-13 2-1622,-11 5 0,-13 0 2742,-12 0 0,-12 0 0,-7 0 0</inkml:trace>
  <inkml:trace contextRef="#ctx0" brushRef="#br0" timeOffset="33">8585 7652 8379,'0'-19'0,"0"2"0,-2 4 159,-2 0 1,1 2 155,-5 3 0,0-3-17,-5 3 1,4 2 109,-4 2 1,2 1-85,-9-1 0,3 3-271,-4-3 0,1 8 157,-5 4 1,-5 3-122,-4 1 0,3 2 105,-2 3 0,0-2-108,-5 6 1,0-1 100,-4 5 1,4 0-26,-4 0 0,8-1-69,1 1 0,1 4 72,-1 0 1,-1 4-49,5-4 0,0 1 72,4-1 0,0-1 80,0 5 1,2-5-107,2 1 0,3-3-31,6-1 0,1-1-22,3 1 1,2-4-10,6-1 1,0-3-16,0 4 0,4-2 78,0 2 0,6 1 57,-2-6 1,2 5-77,-2-5 0,3 6 38,-2-1 0,2-2-54,1 2 1,0-2-58,1 2 0,-1 3 37,1-4 1,-1-1-15,0 2 0,1-6 84,-1 2 1,1 2-42,-1 2 1,5-3 60,-1-2 0,2-2-70,-1-2 1,-1 5 7,9 0 0,-2-1 0,10-4 0,0 2 71,5 3 0,9-3 56,2 2 0,4-2-196,-4-2 0,5 5 286,0-1 0,4 1-114,-5-5 0,7 5-147,-2-1 1,6 1 55,2-5 1,-30-6 0,-1 1-121,31 5 0,0-4 92,-4 1 1,6-5-216,-33 0 1,0 0 0,3-2 0,1 0 168,0 2 0,1 0 0,-1-2 1,0-1-8,-1 1 1,-1 0-1,-2 1 1,0 0-51,0-1 0,0 0 0,4 0 0,1 0 38,1-2 0,1 0 1,1 0-1,0 0-108,-3 0 1,-1 0 0,2 0-1,1 0 75,-3 0 1,0 0 0,5-2-1,-1 0-180,-2 0 1,1 0 0,2-2 0,0 0 55,-2 2 1,-1-1 0,-1-1 0,1-1 45,0 0 0,1 2 1,-2-1-1,1 1-61,0-1 0,1-1 1,0 2-1,0-2-157,-3-1 0,0 0 0,0-2 1,0-1 221,-4 1 0,0 0 0,0-3 0,0 0-117,27-10 1,2-3 283,-11 0 0,5-3-100,-4-1 1,0-3-78,-5-2 0,-4-7 160,-4 3 1,-7-4-37,-1-1 1,-5 0-179,1-4 1,-4-1 144,-5 6 1,-7-7 182,-9-2 1,-3 0-186,-1-3 1,-12 0 245,-9 0 1,-15 2-180,13 24 1,-3 0 0,-4-1 0,-2 1-261,-4 0 1,-3 0 0,-4-1-1,-2 1 210,-6-1 1,-1 2 0,-4 0 0,-3 1-265,16 7 1,-1 0 0,-1 0 0,0 2-1,-1 1 1,-1 1 62,-2-1 0,0 1 0,-2 2 0,-1 0 0,-2 2 0,0 0 89,0 1 0,-1 1 1,-1 0-1,-1 1 0,-1 1 1,-1 0-149,-1 1 0,-1 1 1,0 0-1,3 2 0,1-1 1,-1 2-151,-3-1 1,0 0 0,1 1 0,0 2 0,0 1 0,1 1 26,-3 0 1,0 2 0,-1-1 0,1 1 0,0-1 0,0 1 112,0 2 1,0 0 0,0 0 0,4-2 0,0 1-1,1-1-842,1 2 0,1 0 0,0 0 792,4 0 0,0-1 1,2 2 2,-15 4 0,2 0-949,6-2 0,2 0 676,9 1 0,3 1 1,-25 3 544,13 6 0,3-6 0,7 3 0</inkml:trace>
  <inkml:trace contextRef="#ctx0" brushRef="#br0" timeOffset="34">8547 3225 8137,'-8'-11'523,"0"2"702,5-2-482,-8 4 0,10-1 171,-4 0-330,4 5 1,-3-4 220,0 3-102,0 3-433,4-5 1,1 12 65,3 2 1,-1 3-97,5 1 0,-4 1 179,5-1 0,-5 5-242,4-1 0,-4 5 25,4-5 1,-1 5-132,2-4 0,0-1 50,-5-3 0,6-1 99,-2 0 0,-1 1-13,1-1 0,-3-5 394,3-3-430,0-2 1,5-4 404,-1-2 0,4-6 258,1-10 1,1-6-319,-2-12 1,5-6-383,8-5 1,-3-2-297,3-7 0,-1-4 219,-14 29 1,1 0 0,-2-3-1,0 0 113,1 1 0,1 0 1,11-27-739,-1 4 0,-6 11 392,-2 6 1,-5 8-699,-4 4 0,2 8-164,-6 4 528,0 9 510,-4 8 0,-11 7 0,-2 5 0</inkml:trace>
  <inkml:trace contextRef="#ctx0" brushRef="#br0" timeOffset="35">9428 3175 8576,'-7'0'2600,"2"0"1,14 1-2133,4 4 0,2-3 244,-3 7-205,6-7-292,-4 9 0,4-4 656,-6 6-374,1-7 343,-6 6-417,4-6 0,-4 3 178,5-1 0,-4-5 829,0 1-1047,-5-3 1,8-1 1462,-2 0-1261,-4-11 0,6-3 105,-3-10-6,3-7-320,7-6 0,2-14-14,4-11-1249,-11 29 0,-1-1 1022,3-3 0,1-1-698,-1 1 0,1 0 349,0-1 0,0 1 131,2 3 0,0-1 1,7-29-1710,-1 10 849,-4 11 337,-8 18-1503,-5 7 0,-1 13 1028,-6 5 1,0 5-936,0 8 1,-6 5 2069,-2 2-42,2 4 0,-5 1 0,4-1 0</inkml:trace>
  <inkml:trace contextRef="#ctx0" brushRef="#br0" timeOffset="36">7828 16743 21688,'18'-5'1413,"2"-4"0,5 2-935,4-1 1,7 4-290,5-4 1,6 1-49,-1-1 0,-2 2-294,1 6 1,-5 0 138,2 0 0,-1 2-242,-4 2 0,-2-2-32,-11 7 1,-3-5-59,0 4 1,-7-4-706,-2 4-88,-5-5 645,-7 3 1,-2-6 390,-2 0 1,-4 0-87,-8 0 0,-4 0-68,-5 0 1,-5 1 255,-3 3 0,-3-1 20,-1 5 0,-6-4 130,-2 5 1,-3-5 122,-2 4 0,6 0 340,2 5 1,1-5-302,4 0 1,4-5-75,12 1 334,3 3 1,13-6-352,5 4 0,11-8-52,9-1 0,9-6 358,4 2 0,10-3-54,7-2 1,5 1-563,7 0 1,0 1-391,0 2 1,3-2 127,-30 7 1,0 0 0,31-2-275,-29 4 0,1 0 1,-3 1-1,1 1-609,2 0 1,-1 0 1234,32 0 0,-31-2 0,1 0 0,-3 1 0,0 0 0,-1 2 0,0 1 0,32 5 0,0 1 0</inkml:trace>
  <inkml:trace contextRef="#ctx0" brushRef="#br0" timeOffset="37">9800 16383 18004,'-1'-8'-3782,"-3"0"1898,2 5 1870,-3-2 1,1 3 1067,0-2-516,-1 3 108,5-5-393,0 6 1,6 0 174,2 0 0,5 0 224,3 0 1,3 0 122,6 0 0,4 0-206,0 0 1,6 0-517,-2 0 1,8 0 306,5 0 1,-2 0-454,1 0 0,-1 0 159,2 0 0,-6-1-72,-11-3 1,-6 2-11,-11-2 105,-5 3 1,-9 1-64,-15 0 0,-9 0-106,-15 0 0,-5 4 41,-8 0 0,-2 6-124,-6-2 0,0 3 294,0 1 1,0 2 265,0 3 0,-5-3-114,1 2 1,11-2-85,10-2 0,12-1 363,8-2 60,11-4 0,10-5-267,8 0 1,8 0-234,9 0 1,4-1 68,4-3 0,3-3 84,5-6 0,6 5-1027,2 0 0,2 1 81,-2-1 177,4-3 494,-11 9 0,8-3 0,-6 5 0,0 0 0,1 0 0</inkml:trace>
  <inkml:trace contextRef="#ctx0" brushRef="#br0" timeOffset="38">10483 3237 14948,'-9'-4'-609,"1"0"848,5 0 0,-6 2 1296,4-2-595,1 3 291,4-5-786,0 6 0,2 2-190,2 2 0,-1 1-63,5 3 1,-4 4 519,4-4-466,1 3 1,2 1-78,-3 1 1,1-1 171,-4 0 0,4-3-145,0-1 0,-3-1-39,3 1 1,-5 2-3,4-6 1,-4 4 554,5-4 135,-7 6 600,9-9 207,-4 5-647,6-6 0,-2-2-180,-3-2 0,3-7-433,-3-5 0,3-6-333,2 1 1,-1-4-60,0-4 0,5 2 0,0-6 0,3 0 0,-3-5 0,5-3 0,-2 0 0,0-6 0,0 1 0,0 0 0,0 0 0,2-1 0,-5 6 0,4 4 0,-5 4 0,1 9-595,-5-1 0,-4 9-2368,1-1-664,-7 9 1177,4-3 1587,-6 10 0,0-4 264,0 10 1,0-3-5492,0 7 5887,0 4 1,0 1 0,0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281"/>
    </inkml:context>
    <inkml:brush xml:id="br0">
      <inkml:brushProperty name="height" value="0.053" units="cm"/>
      <inkml:brushProperty name="color" value="#FF0000"/>
    </inkml:brush>
  </inkml:definitions>
  <inkml:trace contextRef="#ctx0" brushRef="#br0">8709 6821 8101,'-7'0'-1313,"1"0"1866,6 0 0,2 0 557,2 0 0,4 0-476,8 0 1,9 0-189,8 0 0,5 0-137,3 0 0,4 0-93,9 0 1,5 0-303,12 0 0,-36 1 1,1 0 291,5 1 1,1 0-1,2-1 1,2 1 27,3 2 0,1 0-115,-1-3 0,1 1-366,5 3 0,0 1 1,-1-5-1,0-1 443,4 2 1,0 0-1,-1 1 1,2 0-71,2-1 0,2 0 0,-2 0 0,0 0-16,5-2 0,1 0 1,-3 2-1,1 0-328,3 0 1,1 0-1,-1 0 1,0 0 365,-19-1 1,2-2 0,-2 1-1,19 0 1,0 0-57,3 0 1,-1 0 0,-3 0 0,0-1-45,-1-1 1,0 0 0,-3 1-1,-1 0-181,-1-1 1,-2 0-1,-6 1 1,-2 1-43,-1 0 1,-1 0-1,-6 0 1,-2 0-671,-3 0 0,-1 0 26,26 0 194,-19-6 0,-14 5-809,-13-3 633,-9-3 801,-2 6 0,-6-5 0</inkml:trace>
  <inkml:trace contextRef="#ctx0" brushRef="#br0" timeOffset="1">1762 6139 8143,'-6'-7'-275,"-2"3"0,-7 3 651,-2 1 1,-1 0-77,2 0 1,-2 5 203,-3 4 0,-4 3-52,0 4 1,2 4-174,-2 5 1,0-1-271,5 1 1,2 0 85,1 0 1,9-5-359,4 1 0,2-6 213,2 2 1,6-3-370,2-2 0,10-4 202,7 1 0,1-3-217,7 3 0,2 0 100,6-5 1,-2 6 139,2-2 1,-2-1 178,-2 2 0,-4-1-114,0 4 1,-12 2 301,-5 3 1,-8 0-95,-8 4 1,-12 3 478,-9-4 0,-8 4-220,-8 0 1,0-3 235,0 0 1,0-6-306,-1 1 0,7-7-307,2-5-717,2-3 654,8-1 1,7-5 100,8-4 0,13-2 0,5-1 0</inkml:trace>
  <inkml:trace contextRef="#ctx0" brushRef="#br0" timeOffset="2">2134 6350 8143,'-6'-12'-98,"3"-1"459,-5 1-55,5 5-191,-2 1 834,-1 6-533,5 0 1,-6 2-137,3 2 1,3 4-89,-4 9 1,0-2-16,1 6 0,0-1 215,4 5-1263,0 0 960,0 0 1,0-2 0,0-2-119,0-5-24,5 4 0,-2-11-312,5 4 0,1-9 1,3 0-1,0-4-42,1-4 0,-1-9 1,1-6-1,-1-2-372,0 1 586,1-1 1,-5 2-1,-1 1 261,-2 0 712,5 4 0,-9-4-65,4 6 1,-3 5 0,1 4 17,1 6 0,0 4-279,-4 5 0,2 5 13,2-1 1,-1 6-493,5-1 0,-4-3-466,4-2 0,1 2-994,3-1 0,0-1 768,1-3 0,-1-2 717,1-3 0,-1-2 0,0-6 0</inkml:trace>
  <inkml:trace contextRef="#ctx0" brushRef="#br0" timeOffset="3">2481 6437 10492,'0'12'216,"0"1"1,4-5-419,0 0-389,0 0 524,-4 5 1,0-5-232,0 0 122,0-5 88,0 3 1,0-8 74,0-2 1,0 1 27,0-5 1,5-4-6,-1-5 0,4 1 6,-4 3 1,6-3 23,-2-1 0,2 1-25,-2 3 0,3 1 291,-3-1-239,3 7 1,2-4 210,-1 6 0,-4 1-18,1 7 0,-5 3-28,4 5 0,-5 1-373,1-1 1,1 1 70,0-1-52,-1 0 0,-3 1-1,3-1-193,-2-5 0,5-1 100,-3-6 0,-2-5-66,7 1 0,-2-5 130,1 0 0,3-2 192,-3-1 0,3 0 18,2-1 1,-5 6 283,0 3 0,-4-1-58,5 1 1,-5-1 76,4 5-49,-5 0 1,4 2-50,-3 2 1,-3-1-1153,3 5 249,3 0 1,-5 5-1681,2-1 2320,3-5 0,-1 4 0,7-4 0</inkml:trace>
  <inkml:trace contextRef="#ctx0" brushRef="#br0" timeOffset="4">3039 6325 7913,'0'-8'2092,"0"0"-1477,-5 5 0,3-4 1077,-2 3-1176,3 3 1,1-4 159,0 10 1,4 3-150,0 8 1,6 5 41,-2 8 1,3 3-285,2 5 1,-1 0-55,0 0 1,1 6-1,-1 2 1,-4 4-14,1 0 0,-7-5 13,3-2 1,-4-9 231,-1-4-27,0-9-205,0-7 1,-1-15 123,-4-10-355,4-6 0,-10-12 0,4-2 0</inkml:trace>
  <inkml:trace contextRef="#ctx0" brushRef="#br0" timeOffset="5">3077 6263 7913,'-6'-12'559,"5"-1"1,-3 6-28,8 3 0,3 3 174,5 1 0,0 0-255,1 0 1,3 1-560,1 3 1,-1 3 67,-3 6 1,-2-1-51,-3 1 0,2 3-587,-6 1 1,0 5 439,-4-2 1,-1 0-373,-4 0 0,-1 0 212,-7 0 1,1 2-346,-1-5 1,1-1 39,0-3 702,-1-1 0,1 1 0,-1-1 0</inkml:trace>
  <inkml:trace contextRef="#ctx0" brushRef="#br0" timeOffset="6">3387 6040 7946,'0'-7'1938,"0"-4"0,0 11-1458,0 0 0,0 11 386,0 10 0,4 4-334,0 3 1,6 4-407,-2 5 1,3 5-233,1-1 1,-3 0-268,-1-3 0,0-1-68,5 0 1,-2-5-491,-3-3 1,3-9-1114,-3-3 1,-1-9 2043,1-4 0,1-2 0,3-2 0</inkml:trace>
  <inkml:trace contextRef="#ctx0" brushRef="#br0" timeOffset="7">3635 6350 9805,'0'7'1122,"0"-2"0,0-3-1100,0 2 0,0-1 71,0 5 0,0-4-425,0 4 1,0-4 236,0 5 95,0-7 0,5 10 0,2-6 0</inkml:trace>
  <inkml:trace contextRef="#ctx0" brushRef="#br0" timeOffset="8">3734 6164 7941,'0'-19'0,"0"-3"321,0 5 0,0 1 206,0 3-1117,0 6 464,0-4 0,1 11 126,4 0 0,-4 11 0,4 9 0</inkml:trace>
  <inkml:trace contextRef="#ctx0" brushRef="#br0" timeOffset="9">3870 6325 7363,'7'0'-512,"-1"0"1,-6 2 120,0 2 317,5 3 0,2 5 330,6 0 0,-1-3-94,1-1 0,-1-5-320,0 1 1,5 1 44,-1-1 0,5-1 108,-4-7 0,5 1 48,-2-5 0,0-4 121,0-5 1,1-1-90,4 2 0,-6-2 101,-2-3 1,-5-1 396,-4 6 1,-1-5-237,-3 4 0,-2 1 131,2 3 1,-8 6 69,-5 3 1,-3-1 23,-4 1 1,2 0-373,-3 4 1,3 4-271,2 0 0,0 5-254,-1 0 0,2 2 273,3 1 1,-2-4-130,6 1 0,-4-1 53,4 4 1,0 1 94,4-1 0,0 5 122,0-1 1,5 2 211,3-1 1,3-4 14,2 4 1,5 1 332,2-2 1,0 7-158,0-3 0,1 4-84,4 0 0,-4 1-385,-1 0 1,-5 0 84,2 0 1,-9 4-92,-4 0 39,-2-1-36,-2-3 0,-7 0-40,-6 0 0,0-6-160,-8-2 0,0-4-494,-4 0 0,2-5-1334,2 0 0,-1-5 2017,6 1 0,-6-13 0,2-5 0</inkml:trace>
  <inkml:trace contextRef="#ctx0" brushRef="#br0" timeOffset="10">5272 6251 7816,'0'-13'15,"0"1"1,0 0 296,0-1-315,-5-5 79,3 4 1,-9-2-15,3 8 0,-4-2 97,-5 6 1,2 1-344,-6 7 0,-3 9 133,-5 7 1,-5 9 110,6 4 0,-1 3 178,4 1 1,1 1 0,4-3-94,3-1 1,9-1-32,4-9-19,2 4 1,9-14-154,6 2 143,5-7 1,8-5 0,1-10-397,2-6 0,6-3 162,-2-10 0,-3 3-510,-1-7 1,-3-3 214,-1-1 0,-4-7 0,-3-1 444,-5 1 0,1-4 0,-10-2 0,1-2 0,-7-6-531,-2 0-539,3 1 1070,-10 3 0,4 10 26,-6 3 0,1 11-98,-1 5 922,7 3 0,-4 18 155,6 0 1,0 11-497,4 10 0,0 6 129,0 2-277,0 11 1,0-1 1325,0 11-1291,0-1 0,1 5 0,3 0-80,4-2 0,-1-1-108,2-1 0,-1-8-603,4-4 1,1-3-659,-1-6 1,1-7 0,-1-9 542,0-8 1,2-5-1168,3-4 1677,-4-3 0,5-16 0,-5-3 0</inkml:trace>
  <inkml:trace contextRef="#ctx0" brushRef="#br0" timeOffset="11">5582 6263 7816,'0'13'0,"0"-1"0,0 0 690,0 1-241,0 5-406,0-5-44,0 5 172,0-5 0,0-1-1775,0-5 533,6 4 577,-5-10 494,5 5 0,-6-6 0,0 0 0</inkml:trace>
  <inkml:trace contextRef="#ctx0" brushRef="#br0" timeOffset="12">5607 6028 7816,'-1'-7'67,"-3"3"43,2 2-1274,-3 2 539,5 0 625,0 0 0,5 0 0,2 0 0</inkml:trace>
  <inkml:trace contextRef="#ctx0" brushRef="#br0" timeOffset="13">5843 6102 7816,'-12'0'520,"-1"0"0,1 1-165,-1 3 747,1-2-507,-1 9-305,1-10 0,5 6-1097,3-3 305,3-2 255,1 9-458,0-10 494,0 10 1,5-8 0,5 4-371,5-2 0,-1 4 249,2-5 1,-2 4 214,-1-4 0,-1 6 115,0-2 0,1-1 166,-1 1 0,-4 0 0,-1 5 271,-1-1 1,-2 1-229,-4-1 0,0 0 210,0 1-113,0-1-422,-6 1 124,0-1 0,-3-1 251,1-3-1563,5 3 906,-8-9 1,8 3 399,-5-5 0,0 6 0,-4 1 0</inkml:trace>
  <inkml:trace contextRef="#ctx0" brushRef="#br0" timeOffset="14">6165 5866 10493,'-6'7'-442,"0"-1"1,6 1 1964,0 5 0,1 6-663,4 7 1,-3 5-855,7 3-23,-7 8 86,9 4 1,-5 3-608,2-3 414,3 3 1,-9-10-1769,2-1 1443,-3 0 1,3-12 0,0 0-1121,-1-7 0,-3-6 1569,-4-4 0,-3-2 0,-5-6 0</inkml:trace>
  <inkml:trace contextRef="#ctx0" brushRef="#br0" timeOffset="15">6091 6164 7816,'-12'-12'1259,"5"-1"-843,3 1 1,8-1-140,4 1 1,9 1-237,3 3 1,0-3 79,0 2 1,2 0-1777,7 0 794,-8 4-455,8-1 1316,-15 5 0,9-4 0,-4 5 0</inkml:trace>
  <inkml:trace contextRef="#ctx0" brushRef="#br0" timeOffset="16">6414 6201 7816,'0'13'0,"1"-1"400,3 0 1,-1 1-62,5-1 1,-4-1 269,5-3 1,-5 2-175,4-6 0,-4 5-188,4-5 86,-5 0-99,3-4 1,-6-2-27,0-2 0,0-3-29,0-5 0,0 0 1,-2-2-787,-2-3 0,3 2-291,-3-6 0,-2 6-562,2-1 0,0 1 769,4-2 0,0 3 691,0-2 0,0 2 0,0 2 0,5-1 0,-3 1 0,9-6 0,-4-1 0</inkml:trace>
  <inkml:trace contextRef="#ctx0" brushRef="#br0" timeOffset="17">6662 6139 7816,'7'7'0,"-2"4"-424,1-4 244,-5 5-1,4-5 243,1 4 41,-5-9 1,10 9-40,-9-10-904,9 5 840,-10-1 0,10-4 0,-4 5 0</inkml:trace>
  <inkml:trace contextRef="#ctx0" brushRef="#br0" timeOffset="18">6749 5755 7816,'-7'-13'512,"1"1"1,6-1-179,0 1 1,0 4 47,0 0-757,0 5-304,0-3 1,0 8 89,0 2 589,6-3 0,1 16 0,5-4 0</inkml:trace>
  <inkml:trace contextRef="#ctx0" brushRef="#br0" timeOffset="19">6860 5854 7816,'0'12'679,"0"1"1,0-1 89,0 1 0,0 0-281,0 4 1,4 2-166,0 6 0,2 0-115,-2 0 0,-3 3-20,4 1 1,0 0-74,-1-4 1,0 0 57,-4 0 1,0-6 0,2-4-164,2-5 111,-3 1-473,5-10 1,-6 3-905,0-8 656,0-3 407,5-5 0,-2 0-664,5-1 547,-5 1 1,8-1-226,-3 1 532,3 0-169,2-1 1,-4 2-150,4 3 324,-3-3-52,7 9 412,-4-3-316,-1 5 0,1 0-71,-1 0 1,-1 7 64,-3 5 1,-2 2-4,-6 7 0,-2-1 373,-2 5 0,-3 0-177,-5 0 0,-2-2-162,-2-2 1,2 1-333,-3-6 0,4 0-25,0-8-799,1-3 0,5-6 1084,3-3 0,-3-9 0,0-6 0</inkml:trace>
  <inkml:trace contextRef="#ctx0" brushRef="#br0" timeOffset="20">7245 6090 7691,'-7'12'-124,"1"-4"543,6 0 0,-1 1 1414,-3 3-1258,2 6 509,-3-4-655,5 4 1,1-6-706,3 1 0,-1-2 166,5-3-22,1 3 0,3-10 182,1 3 1,-5-2-960,0-2 1,0-2 221,5-2 0,-5-4-221,0-9 1,-4 2 478,5-5 0,-7 4 429,3 0 0,0-2-58,-1 1 1,2 1-8,-2 4 0,-3 3 1161,3 1-761,-2 5 0,-2-1 60,0 8 1,0-1-86,0 5 0,0 5-5,0 3 0,0 1-823,0-5 1,0 1 305,0-1 0,0 0-1021,0 1 1233,5-6 0,-3 4 0,3-4 0</inkml:trace>
  <inkml:trace contextRef="#ctx0" brushRef="#br0" timeOffset="21">7592 5829 7816,'-12'0'2783,"5"1"-2165,3 4 1,2 2 654,2 5-924,0 0 1,2 6 934,2 3-663,3 8-310,0-3 0,4 10-265,-3-3 30,3 3-53,-4 1 133,4 0 1,-10-1 51,3-3 0,-2 2 26,-2-7 1,0 1 77,0-4-312,0-6 0,-6-1 0,-1-5 0</inkml:trace>
  <inkml:trace contextRef="#ctx0" brushRef="#br0" timeOffset="22">7518 6114 7816,'0'-12'1128,"-6"0"0,5-1-770,-3 1-186,2-1 0,4 1 399,2 0 0,7 3-175,5 1 0,2 4-731,-1-4 0,1 3 267,2-3 0,4 5-1226,-4-1 1,-2 3 38,-1 1 1,1 0 854,-2 0 1,1 0 399,-5 0 0,1 1 0,-1 3 0,1-1 0,-1 5 0,-1 1 0,-1 3-31,-2 1 1,-5-1-29,1 0 0,1 2 686,-1 3 0,1-4-249,-5 4 1,4-2 222,0 2 0,0-4-176,-4 4 1,4 1-630,0-2 142,0 1 132,-4-5-752,0-5 561,0 4 0,0-8 121,0 5 0,6-5 0,1 3 0</inkml:trace>
  <inkml:trace contextRef="#ctx0" brushRef="#br0" timeOffset="23">7890 5866 7816,'0'-8'396,"0"0"-229,0 5-144,0-2 0,0 3 23,0-2-1155,0 3 582,0-5 527,0 6 0,5 0 0,2 0 0</inkml:trace>
  <inkml:trace contextRef="#ctx0" brushRef="#br0" timeOffset="24">7927 6176 7816,'0'13'787,"0"5"-787,0-5 838,0 5-501,0-5 0,1-2 192,4-3 49,1-2 0,7-6 124,-1 0-533,6 0-13,-4-6 0,4-6-380,-6-9 1,5-2 241,-1-2 0,0 0-304,-8 0 0,1 0 228,-4 1 0,-1 0 133,-4 3 1,-4-1-65,-1 6 1,-6 1 36,-1 6 1,-2 4-401,-6 5 1,4 5 0,-2 4 126,1 2 0,3 5-260,-3 1 1,8-1 203,0-3 1,7-1-1577,-3 1 1857,4-1 0,-4 0 0,-2 1 0</inkml:trace>
  <inkml:trace contextRef="#ctx0" brushRef="#br0" timeOffset="25">8101 6226 8231,'0'12'992,"0"1"1,1-1 977,3 1-864,-2-7-552,3 6-610,-5-11 1,1 4-741,4-5 779,-4-5 1,6-3-877,-3-9 1,-1 3 544,5-2 1,0-2-7,5 1 0,-1 1 7,1 3 0,-1 2 342,0 3 0,2 3 1292,3 5 1,-4 0-753,4 0 1,-3 6 228,-2 7 0,-4 1-267,1 6 0,-5 1-1107,4 4 1,-5 0 214,1-1 395,3-4 0,-6-2 0,5-6 0</inkml:trace>
  <inkml:trace contextRef="#ctx0" brushRef="#br0" timeOffset="26">9837 6846 8401,'13'-7'0,"-1"3"0,-1 1-4,-2-1 1,2 3 243,-3-3 1,7 1 168,2-1 1,-1 2-196,-3-2 0,4 3 69,4 1 1,0-4-79,4 0 0,-2-1 54,10 5 1,2 0-140,6 0 1,10 5 184,11-1-2091,5 0 1818,-27-1 0,0-1 0,2-1 0,1 0 64,3 1 1,3 0 35,3 2 0,2-1-61,7-3 1,2 1 0,-1 4 0,1 0 51,1-3 1,0 0-28,2 0 0,-1 0-23,1 1 0,-1 0 1,3-2-1,1 0 158,-1 3 0,0 1-164,-4-4 0,-2 0 1,-3 4-1,-1 0-27,-6-3 1,-1 0 0,-4 0 0,-1 0-159,-5-1 1,0-2-1,-1 1 1,-3 0 73,25 0 0,-8 0 29,-12 0 1,-9 0-117,-4 0 1,-9 0 148,-3 0-899,-9-5 2250,-2 3-1781,-12-3 1,-2 5-428,-9 0 839,4 0 0,-16 5 0,2 2 0</inkml:trace>
  <inkml:trace contextRef="#ctx0" brushRef="#br0" timeOffset="27">14862 6871 7453,'7'0'-145,"4"0"0,0 0 721,5 0 0,8 0-384,0 0 1,8-4-49,9 0 0,4-1-68,4 5 0,2 0 64,3 0 0,-2 0-441,6 0 1,0 0 439,4 0 0,7 0-85,-32 0 1,0 0 0,1 1 0,-1 0-176,2 1 0,0 0 0,2-1 0,0-1 154,0 2 1,0 1 0,8-3 0,0 1 147,5-1 1,0 0-1,1 0 1,0 0-334,3 0 0,0 0 1,2 0-1,0 0 362,2 0 0,0 0 0,3 0 0,1 0-388,4 0 0,0 0 0,-5 0 0,0 0 343,1 0 0,0 0 0,-1 2 0,0 0-32,3 0 1,0 0-1,2 1 1,0 0-30,-22-2 1,0 1 0,0-1 0,21-1 0,0 1-37,1 1 0,1 0 0,-23 0 0,0 0 1,0 0 23,1-1 1,-1 1 0,0-1 0,2 1 0,0-1 0,0 0-124,4-1 1,0 0-1,0 0 1,-3 0 0,0 1-1,0-1 23,1 2 0,1-1 0,-1 1 0,-1-2 0,0 0 0,0 1-60,0 0 1,0 1 0,0-1 0,1 0 0,-1-1 0,2 1 41,0-1 1,1 0 0,0 0-1,-2 0 1,0 0 0,0 0-216,-1 0 1,0 0-1,0 0 1,0-2 0,0 1-1,0-1 199,-2 1 1,1 0 0,-1-1 0,3 1-1,-1-1 1,1 1-72,-1 1 1,1 0 0,-2 0 0,18 0 0,-1 0-160,2 0 0,-2 0 1,-6 0-1,-2 0 159,0 0 1,-2 0 0,-3 0 0,-2 0 6,-1 0 0,-3 0 0,-6 0 1,-2 0-204,26 0 1,-10-1 502,-10-3 1,-9 2-775,-8-2 454,-14 3 126,-9 1 0,-19-6 0,-6-1 0</inkml:trace>
  <inkml:trace contextRef="#ctx0" brushRef="#br0" timeOffset="28">22354 6796 7224,'-6'-5'-500,"-1"4"616,3-4 0,1 4 798,-5 1-173,5-5 143,-8 3-105,9-3 291,-9 5-247,4-6-121,-5 5 0,0-5 523,-1 6 51,6 0-303,-4 0-649,10 6 0,-3-1 763,8 4-481,8 2-270,8-10 0,13 10 441,8-3-246,9-2-676,17-1 0,-31-3 0,0 0 268,4 1 1,3-1-924,5 0 0,3 0 793,10-2 1,2 0 28,2-3 0,2 0 1,-18 2-1,1 1 0,0-2 32,0 0 1,-1-1 0,1 0 0,1 1 0,1-1 0,1 0-788,1-1 0,2 0 0,-1-1 767,3 1 0,0 0 0,0 0 0,-2 1 0,1 0 0,-1 1-22,1-1 1,0 0 0,-1 1-619,-1 0 1,-1 2-1,1-1 630,0-1 1,1 0-1,0 0 1,-2 2-1,1 0 1,0 0-1,1 0 0,2 0 1,-3 0-1,-5 1 1,-1-1-1,0 1-92,22 1 1,-2 0-1,-3-1 1,-2 1-3,-2 2 0,0 0 0,-4-2 0,-2 0 82,1 2 0,-2 0 0,-5-2 0,-1-1-73,1 1 1,0 0 0,-7-1 0,-1-1 512,0 1 1,-1-2-1,29 1-362,-8 0 1,-11 0-195,-10 0 0,-3-4 1277,-5 0 1,-4-1-1733,-9 1 1679,-2 2-2622,-11-3 1874,-1 5-673,-6-6 0,-6 5 128,-2-3 0,-3 2 173,-2 2 0,-5-5 0,-1-2 0</inkml:trace>
  <inkml:trace contextRef="#ctx0" brushRef="#br0" timeOffset="29">23012 10356 8307,'-12'-1'-1589,"-1"-4"1899,1 4-115,-1-4 0,5 5 147,0 0-289,5 0 1,-1 0 53,8 0 1,3 0 226,5 0 0,6 0-139,3 0 1,4 0 158,4 0 0,8 0-125,8 0 0,5 0 72,4 0 1,5 0-428,11 0 1,-29 0 0,2 0 238,8 0 0,2 0 1,0-1-1,1 0-513,6-1 0,0 0 0,2 1 0,0 1 436,2-2 1,0 0 0,3 1 0,-1 0-60,-2 1 0,0 0 1,-2 0-1,-1 0 52,-3 0 1,-1 0 0,0 0 0,-1 0-474,0 0 0,0 0 0,-1 0 0,-1 0 324,2 0 0,0 0 1,-5 0-1,0 0-76,0 0 0,1 0 1,-2 0-1,-2 0 33,-4 0 0,-1 0 0,-1 0 0,-2 0-328,31 0 0,-15 0-78,-10 0 0,-9 0 450,-8 0 119,-6 6 0,-5-5 0,2 5 0</inkml:trace>
  <inkml:trace contextRef="#ctx0" brushRef="#br0" timeOffset="30">17827 11571 8369,'-9'0'77,"1"0"655,5-5-341,-8 3-64,10-3-405,-5 5 92,12 0 1,1 0 63,5 0 0,7 0 256,6 0-56,11 0-135,8 0 0,11 0-83,3 0 0,-22-1 0,1 1 1,5-2-1,2 1 155,5-1 1,2 0-467,2-3 0,0 0 0,6 4 0,1-1 365,-2-2 0,0 0 0,0 2 0,1 0 0,1-1 0,0-1-47,-2 1 0,0 1-65,-4-1 0,-1 1 1,-3 0-1,-1 0-28,-3 0 0,-1 0 1,-3-1-1,-1 1-54,-1 0 0,-1-1 0,-2 1 0,-1-1 229,30-5-52,-11-3 0,-12 8-12,-6-5 231,0 5-250,-11-8 0,-2 9 49,-12-2 284,1-3 499,-7 6-360,6-4 1319,-11 5-1762,4 0 322,-5 0 0,-1-2-1885,-3-2 388,3 3 443,-11-5 0,10 6-546,-7 0 0,7 2-369,-2 2 111,-3-3 1441,5 5 0,-9-1 0,4 2 0</inkml:trace>
  <inkml:trace contextRef="#ctx0" brushRef="#br0" timeOffset="31">18124 11559 8260,'-12'-6'0,"1"0"818,3-7-49,-3 6-10,9 2-396,8 5 1,5 0 81,13 0 0,4-4-192,9 0 0,6-1-71,2 5 1,11 0-1,6 0 219,7 0-1547,-31 0 1,2 0 1168,3 0 0,1 0 0,6 0 0,1 0 129,4 0 1,1 0-246,2 0 0,1 0-1098,3 0 1,0 0 1178,3 1 1,0-2-23,0-1 0,1-1 106,2 0 1,0-1-45,-20 0 0,0 0 0,-2 0 0,18-1 0,-2 1-241,-2 0 0,0 0 1,-6 1-1,-2-1 261,-6 0 1,-1 0-1,-3-2 1,-1 1 48,25-3 1,-11-3 51,-14-2 1,-4 6 765,-3 3 0,-6-1-612,-7 0 1,-7 1 2667,-6 4-2937,-5 0 1434,2 0-2810,-5 0 1197,-5 0 0,-2 0-1265,-5 0 1,-2 4 399,-3 1 0,4-1-694,-4-4 1704,-2 5 0,-6 2 0,-7 6 0</inkml:trace>
  <inkml:trace contextRef="#ctx0" brushRef="#br0" timeOffset="32">18037 11683 8300,'-6'0'-787,"-4"-1"674,6-4 1310,-6 4-711,9-4 1,-5 3 558,6-2-532,6 3 1,6-9-39,9 6 30,2 0-189,8-2 1,2 5 87,8-3-212,9 2 1,7-2-479,10 0 1,-32 2 0,1 0 341,5 2 1,1 0-1,3-2 1,2 0-88,8 0 1,2 0 0,0-2-1,0-1-368,7 3 1,1 0 0,-3-2 0,1-1 375,-1 1 1,0-1 0,3 0 0,0-2-15,1-1 0,0-1 0,-4 3 0,-1-1-115,-3-1 0,-1-1 0,-3 0 0,-3 0-138,-5 1 0,-1 0 0,-2-3 1,-2 1 52,-5 2 1,-1-1 0,20-7-434,-14 4 1,-13 5-166,-12 3 835,-8 2 0,-2 2 0</inkml:trace>
  <inkml:trace contextRef="#ctx0" brushRef="#br0" timeOffset="33">11897 12787 8436,'12'0'-1336,"5"0"980,-1 0 1,8-4 254,0 0 0,8-1 396,10 5 1,7-1-116,9-3 0,-23 3 1,2 1-521,1-3 0,2 1 1,7 1-1,1 1 371,4 0 0,0 0 0,4 2 0,1 0-10,0 0 0,2 0 0,4 1 1,0-2-343,1 0 1,1-2 0,2 1 0,1-1 396,1-1 1,2 0 0,-21 1 0,1 0-1,0 0-51,1-1 0,1-1 0,-1 0 0,-2 1 0,0 1 0,-1 0-22,-2-2 1,0 0 0,-1 0 0,22 0 0,0 0-29,-22 0 0,1 0 1,0 0-1,21 0 0,-1-1-401,-2 2 1,-2 0 0,-1 1 0,-1 0 233,-5-3 0,0-1 0,-3 2 0,0-1-70,-1 0 1,-1 0 0,-1-1 0,-2 0 261,-2 3 0,-1 0 0,-2-1 0,0-1 0,-6 2 0,0-1 0,0-1 0,0 0 0,1 0 0,-1-1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157"/>
    </inkml:context>
    <inkml:brush xml:id="br0">
      <inkml:brushProperty name="height" value="0.053" units="cm"/>
      <inkml:brushProperty name="color" value="#FF0000"/>
    </inkml:brush>
  </inkml:definitions>
  <inkml:trace contextRef="#ctx0" brushRef="#br0">9031 11881 8459,'-12'-5'975,"-1"4"-118,6-5-585,2 1 1,6 3 263,3-2 0,10 3-107,11 1 1,12 0-77,13 0 0,6 0-94,11 0 0,-31-2 0,2 0-254,3-1 1,1 1-1,3 0 1,1 0 53,1 2 0,1 0 0,3 0 0,1-1-207,1-1 0,2 0 0,3 1 1,1 0 69,-1 0 0,0-2 1,1 0-1,0 1-182,-5 0 1,0 0 0,1-1 0,0 0 35,1 1 1,0 0-1,-1-1 1,0-1 108,-1-2 1,-1 0 0,-1-1 0,0 1-178,-4 0 0,-1 0 0,-1 0 0,-1-1 179,-3 1 1,-2 0 0,-2-1-1,-2-1 253,26-5 1,-7-2-270,-10 7 1,-9 1 728,-11-1-733,-11 5 133,-14-2 0,-7 10 0,-6 2 0</inkml:trace>
  <inkml:trace contextRef="#ctx0" brushRef="#br0" timeOffset="1">12418 12923 8322,'0'-12'0,"4"-2"103,0-2 1,6 0-132,-2-4 0,3 3 210,1-4 1,2 5-119,3-5 0,-2 5-569,6-5 1,-6 6 193,1-2 0,-3 4 311,-5 0 0,3 1 0,-4-1 0</inkml:trace>
  <inkml:trace contextRef="#ctx0" brushRef="#br0" timeOffset="2">12505 13159 8322,'13'-26'411,"4"-3"1,2 0-207,6-8 1,4 2-396,0-6 0,0 1 57,-4-1 0,0 2 133,-1-2 0,7-3 0,0-1 0</inkml:trace>
  <inkml:trace contextRef="#ctx0" brushRef="#br0" timeOffset="3">12877 12192 8248,'0'-13'908,"0"5"-71,0 0 800,0 5-538,0-8-497,0 9-397,0-3 1,-4 15-72,0 2 0,-6 9-115,2-1 1,-2 4 81,2 1 1,-2-2-105,6-2 1,0 2 46,4-2 1,0-3-274,0-2 1,7-3 25,5-5 1,3 1 48,10-4 0,-3-1-122,7-4 0,3-6-357,1-2 1,-1-3-364,1-1 1,-6-5 410,2 0 0,-7 1-308,-1 4 0,-10-4 893,1 4 0,-8-9 0,2 8 0</inkml:trace>
  <inkml:trace contextRef="#ctx0" brushRef="#br0" timeOffset="4">13038 12154 8184,'-7'0'1936,"0"0"177,3 0-1371,3 0 0,-5 6-303,6 2 0,0 9-288,0 3 0,0 5 29,0 4 1,0 3-835,0 5 1,0 2 520,0 2 0,4-4-2868,1 0 3001,-1-5 0,1-2 0,2 2 0</inkml:trace>
  <inkml:trace contextRef="#ctx0" brushRef="#br0" timeOffset="5">13373 11844 10348,'-7'0'1477,"2"11"-834,5 6 0,-2 10-192,-2 6 1,1 14-350,-5 7 0,0 11-498,2-30 1,-1 0 0,-5 33-140,0-2 0,1-4-1082,2-4 1,4-9 300,5-7 1316,0-9 0,-6-3 0,-1-5 0</inkml:trace>
  <inkml:trace contextRef="#ctx0" brushRef="#br0" timeOffset="6">13522 12030 8142,'0'-12'968,"1"-1"-515,3 1 0,1 1-76,7 3 0,-2-3-91,6 2 0,3 3-423,2-3 0,3 5-251,0-4 1,-3 5-512,0-1 1,-5-1-515,5 0 1413,-6 1 0,3 4 0,-6 0 0</inkml:trace>
  <inkml:trace contextRef="#ctx0" brushRef="#br0" timeOffset="7">13621 12030 7598,'-7'6'442,"-4"-5"0,6 6 524,-4-3-185,-2-2 1,6 9-293,-3-3 1,-3 3 48,2 1 1,2 1-280,-1-1 1,5 5-167,-1-1 1,3 2-174,1-1 0,0-4 119,0 4 1,5-3-39,4-2 0,3-4 64,5 1 1,2-7-854,6 3 1,0-4 275,-1-1 1,1 0-287,0 0 1,-2 0 351,-2 0 1,-3 0 164,-6 0 0,-5 1 662,-3 3 0,-10 3-263,-11 6 0,-8 1-439,-12 2 1,0 3-148,0 6 468,5-6 0,-4 5 0,4-5 0</inkml:trace>
  <inkml:trace contextRef="#ctx0" brushRef="#br0" timeOffset="8">14837 12936 8118,'-4'-9'373,"0"1"368,-1 0 0,7-5-64,2 1 1,8 0-204,9-1 1,2-5-402,2-2 0,6-4 125,2-1 0,7-1-517,1-3 1,0-1 258,-3-3 1,-3 4-1037,-2 8 0,-8 3 271,-8 6 825,-3 5 0,-7 2 0,-2 5 0</inkml:trace>
  <inkml:trace contextRef="#ctx0" brushRef="#br0" timeOffset="9">14998 12898 9805,'13'-11'-22,"6"2"159,6-12 1,5-1-641,7-7 0,0 2 503,1-7 0,-1 1 0,0-4 0</inkml:trace>
  <inkml:trace contextRef="#ctx0" brushRef="#br0" timeOffset="10">15742 12055 8118,'-5'-15'0,"-3"3"1246,2 2-534,1-3 309,5 7-322,0 0 1,0 7-327,0 4 0,0 7-120,0 9 1,0 2-427,0 2 0,0 4 198,0 0 1,4 1-168,0-1 0,1-3 133,0 3 0,-3-3-2008,7-1 1018,-7 0 999,9-6 0,-4 5 0,6-5 0</inkml:trace>
  <inkml:trace contextRef="#ctx0" brushRef="#br0" timeOffset="11">16102 11832 8118,'-1'-8'2775,"-3"-1"-2046,2 7 1,-5-4-287,3 6 1,1 1 84,-5 4 0,1 7-158,-1 9 0,-3 9-5,3 7 1,-3 3-56,-2 10 0,-3-3-82,-1 6 0,1 2-641,3-1 0,5-1 428,0-8 1,5 2-1028,-1-6 1,2-5 551,2-7 1,2-8-1518,2-5 1,-1-3 1976,5-5 0,0-3 0,5-5 0</inkml:trace>
  <inkml:trace contextRef="#ctx0" brushRef="#br0" timeOffset="12">16375 11906 8118,'7'-12'0,"4"-1"817,-3 1 1,-1 0-89,1-1 0,2 1-289,7-1 0,-4 5-361,4 0 1,-3 4 55,-2-5 1,1 7-2023,-1-2 1029,0 2-303,-5 2 1,3 2 127,-6 2 1033,0-3 0,-9 16 0,-2-4 0</inkml:trace>
  <inkml:trace contextRef="#ctx0" brushRef="#br0" timeOffset="13">16412 11919 8118,'-12'0'370,"0"0"733,-1 0-366,1 0 1,1 5-274,2 3 0,0 3-267,5 2 0,-1-1 56,5 1 1,0 3-177,0 1 1,0 3 102,0-3 0,0 1-199,0-2 1,2-2-93,2 3 1,-1-4-105,5 0 1,0-5-50,5 0 1,-1-3-2,0 3 0,1-5-242,-1 1 1,1-2 192,-1 3 1,1-4 60,-1 3 0,-4-1 106,0 1 1,-5-1 260,1 5-206,-2 0 0,-4 5 654,-2-1 0,-3 3-80,-5-2 0,-2 5-235,-2-10 1,2 6-1061,-3-6 0,4-1 135,0 1 678,1-5 0,-6 2 0,-2-5 0</inkml:trace>
  <inkml:trace contextRef="#ctx0" brushRef="#br0" timeOffset="14">5806 16892 7061,'5'-7'0,"-1"2"219,9 5 1,3-5 362,13 1 0,10-1-122,10 1 1,8 1 102,9-5 0,3 4-608,-32 0 1,0-1-1,-1 2 1,0-1 224,2 0 1,-1 0-1,30-3-155,-30 5 1,1 0 0,28 1 188,0-3 0,0 2-169,-4 2 1,-8 0 92,-13 0 1,-8 0-255,-4 0 1,-8 0 5,-5 0 5,-7 0 1,-5-4 256,-8 0 1,1 0 140,-5 4 0,-2 0-502,-7 0 1,2-4-67,-5 0 1,-7-1-129,-6 5 1,2 2-170,-2 2 1,-5-1 571,-3 5 0,-11 0 0,1 5 0</inkml:trace>
  <inkml:trace contextRef="#ctx0" brushRef="#br0" timeOffset="15">4627 7789 8251,'-12'-20'0,"-1"-2"0,1 6 0,0 1 0,-1 6 0,-5 0 0,-2 5 0,-5-5 0,-4 5 0,-3 0 353,-5 4 0,-2 0-10,-2 0 1,-3 0-231,-6 0 0,-1 1 3,-3 4 1,-3 6-408,-10 5 1,33-5 0,0 0 322,-3 0 1,-1-1 0,-1 1-1,0 1 34,-1 0 0,1 1 1,-4 2-1,0 0-71,0 2 1,0-1 0,-1 3-1,-1 0-241,-2 1 0,-1 1 0,4-1 1,0 0 187,0 2 0,1 1 0,2 0 0,0 0 23,1 2 1,1 0 0,6-3 0,1 0-166,0-2 1,2 1 0,-17 16 127,10-4 0,12-2 45,13-7 0,5-3 44,7 0 0,7-5 283,5 5 0,6-5-213,7 5 0,0 0 478,0 4 1,1-5-541,3 1 0,4 0-3,8 3 0,-1 1-236,6 0 1,1-2-107,6-2 0,12 1 280,-26-13 1,1-1 0,0 0-1,2-1-267,5-2 1,1-2 0,1 0-1,0 0 271,4-3 1,2 0 0,6 0 0,2 0-254,6 0 1,2 0 0,-22-1 0,0-1 0,0 1 291,0-1 1,1 1 0,-1-1 0,3 0 0,-1-1 0,1 0 85,0 1 0,0 1 1,1 0-1,2-1 0,1 1 1,0 0-28,1 1 1,2 0 0,-2 0 0,0-1 0,-1-1 0,0 1 44,0-1 0,1 1 1,-1 0-1,-1-1 1,0 1-1,-1-1-18,0 2 1,0 0 0,-1 0-1,2 0 1,-1 0 0,0 0-47,1 0 0,0 0 0,0 0 0,-1 0 0,0 0 1,0 0-21,-1 0 1,1 1 0,0-2 0,1 1-1,1 0 1,0-1 26,-1 0 1,0-1-1,0 1 1,1 0-1,0 0 1,0 0-49,2-1 0,0-1 0,0 0 0,-3 1 0,0 1 0,-1 0 34,1-2 1,1 0-1,-2 1 1,-2-1-1,-1 0 1,-1 0-45,-1-1 1,-1 0-1,0 0 1,21-2-1,0-1 42,0 1 0,-2 0 1,-8 0-1,-3-2-277,-6 0 1,-1 0 0,-3 0-1,-1 1 198,-1-3 0,-1-1 0,-3 1 0,-1-1-16,-3 0 0,-2-3 0,21-15-28,-18 1 0,-11-3 507,-9 2 0,-12-7-270,-9-5 1,-16-6-165,-22 2 1,14 18-1,-3 1 68,-9-1 1,-3 1 0,-8-4-1,-4 2-122,13 9 1,-3 2-1,0-1 1,-4-1 0,-1-1-1,-1 1-303,-5 1 0,0 0 0,-2 0 0,-4 0 0,0 0 1,-3 1 255,13 4 1,-2 0-1,0 1 1,-1 0 0,-3 0-1,-1-1 1,0 2-1,-1-1 38,-1 0 1,-1 0-1,0 1 1,-1 0 0,-1 1-1,-1 1 1,0 0 0,0 2-219,2-1 0,0 2 0,0 0 0,0 1 0,-2 0 1,0 0-1,0 0 0,-1 2 240,1 0 0,0 1 0,0 0 0,0 1 0,0-1 1,1 1-1,0 1 0,1 0-150,3 1 0,1 1 0,0 0 0,1 1 207,1 0 0,0 0 0,1 0 0,1 2 0,-12 2 0,1 2 0,1 0 0</inkml:trace>
  <inkml:trace contextRef="#ctx0" brushRef="#br0" timeOffset="16">9552 16098 8056,'-12'-5'0,"3"2"1344,1-5 199,5 5 1,-2-1-68,5 8 1,0 8-727,0 9 0,0 9-303,0 8 0,4 6-167,0 9 0,6 5-483,-2 8 0,-1-1 285,-3-30 1,0 0 0,5 29-608,3-2 0,-4-11-215,0-10 0,-1-4-625,2-4 0,-2-13-2612,-3-12 2980,-3-5 0,5-14-156,-6-6 1153,-6-10 0,-1-5 0,-5-5 0</inkml:trace>
  <inkml:trace contextRef="#ctx0" brushRef="#br0" timeOffset="17">9428 16061 8056,'0'-12'0,"1"1"394,4 2 1,1 4 595,7 5 0,6 0 165,6 0 0,5 1-559,8 3 1,-1 3-713,0 6 0,-1 5 182,-3 2 1,-4 4-244,-8 0 0,-5 5 224,-8 0 0,-9 6 128,-11-2 0,-8-1-206,-9 1 1,-2-10-494,-7 2 1,3-10 107,1-3 1,4-1-543,5-6-632,6-1 1,7-6 1589,7-2 0,4-3 0,1-5 0</inkml:trace>
  <inkml:trace contextRef="#ctx0" brushRef="#br0" timeOffset="18">10445 16036 8042,'-12'0'-572,"0"-4"400,-1 0 1,1 0 1300,-1 4 0,1 1-266,-1 3 0,-4 7-90,-4 6 1,2 9-144,-2-1 0,0 8-191,-4 0 1,6 7-19,3 1 0,7 5-62,5-5 0,3 2-380,1-2 1,3-4-538,5 1 0,6-7-691,10-6 0,7-4 1249,2-1 0,3-4 0,1 2 0</inkml:trace>
  <inkml:trace contextRef="#ctx0" brushRef="#br0" timeOffset="19">10979 16259 7945,'-4'-12'-228,"-1"0"1,-3 3 874,4 1 0,-4 4-178,4-4 0,-6 5 3,2-1 1,-5 4-115,-3 4 0,1 3-117,-6 5 0,0 6 93,-4 3 1,5 2-62,-1 2 0,6 0 136,-2 0 1,4-2-85,0-2 1,6 2-285,3-2 1,4-2 77,4 2 0,5-7 102,7-2 1,3-1-333,6-7 1,6 0-1034,2-4 1144,-3 0 0,6-5 0,-4-2 0</inkml:trace>
  <inkml:trace contextRef="#ctx0" brushRef="#br0" timeOffset="20">11525 15739 7945,'-7'-7'1977,"0"1"-1424,3 6-332,2 0 0,-3 6 121,5 2 0,1 14-19,3 7 1,2 12-50,2 9 1,3 6-177,-3 11 1,-4-33 0,-1 2 81,2 3 0,-1 0 0,-2-1 0,0 0-159,2 2 1,0-1 0,-2-4 0,0 0 106,6 31 0,-5-4-942,1-4 0,2-10 497,-2-11 1,4-6-1124,-4-11 1440,6-2 0,-3-5 0,5-1 0</inkml:trace>
  <inkml:trace contextRef="#ctx0" brushRef="#br0" timeOffset="21">12046 16235 7938,'-7'0'520,"-4"0"108,9 0-181,-3 0 0,10 0-86,4 0 0,2-6-194,1-2 0,5-3 53,-1-2 0,2 1-314,-1 0 1,-4 3 129,4 1 0,-2 1-53,2-1 0,-4 2 53,4 6 0,-7 0 98,-2 0 0,-1 2 18,1 2 1,2 4-74,-6 9 1,0-2-10,-4 6 1,0-5 30,0 5 1,0-2 37,0 2 0,0 1 43,0-6 0,4 5-11,0-4 0,0-1 227,-4-4-176,0 1-222,6-1 0,-5-5 0,5-1 0</inkml:trace>
  <inkml:trace contextRef="#ctx0" brushRef="#br0" timeOffset="22">12653 16049 8010,'0'12'453,"0"0"0,0 1 330,0-1 0,0 5-242,0-1 0,0 6-149,0-1 1,5-2-296,-1 2 0,4-4-181,-4 3 0,6-5-364,-2 2 0,-1-7 296,1-2 1,-4-5-199,5 1 0,-2-6 175,1-6 0,3-2-162,-3-10 0,-1-1-23,1-4 1,-1 0 14,1 1 1,3 4 181,-2 4 1,-2-2 167,1 1 0,-4 5 658,4 4-441,-5 5 484,8-3 1,-5 8-357,2 2 1,-3 3 504,-5 5 0,6 5-315,2-1 0,3 1 365,2-5 0,0-1-499,4-2 1,-2 0-373,6-5 0,-5 0-475,5-4 1,-4-5 369,3-3 0,-5-5-829,2-3 0,-3 2 493,-2-3 0,-1 0-1024,-3 0 1,-1 0-226,-3 5 1656,-2 0 0,3-6 0,-5-2 0</inkml:trace>
  <inkml:trace contextRef="#ctx0" brushRef="#br0" timeOffset="23">13274 15664 10055,'12'6'994,"1"2"1,10 3-767,6 1 0,7 10-1,5 3 1,3 12 172,6 1 0,-3 7 100,-6 1 1,-6 7-1006,-15 5 0,-7 3 407,-9 1 1,-3 3-833,-1-3 1,-10-4 419,-2-13 1,-9 0-1059,1-7 0,-2-1 1568,1-12 0,2-1 0,2-11 0,-2-3 0</inkml:trace>
  <inkml:trace contextRef="#ctx0" brushRef="#br0" timeOffset="24">14241 16024 14658,'17'0'649,"-1"0"0,5-4-1470,-4 0 1,6-1 604,2 5 1,0 0-1868,4 0 0,1-1 2083,-1-3 0,0-3 0,-4-5 0</inkml:trace>
  <inkml:trace contextRef="#ctx0" brushRef="#br0" timeOffset="25">14241 16160 8010,'-12'2'994,"0"2"1442,5-3-2091,1 5 0,17-6-118,6 0 1,6-6-455,6-2 0,3-3 234,5-2 1,4 1-8,1 0 0,5-6 0,-3-2 0</inkml:trace>
  <inkml:trace contextRef="#ctx0" brushRef="#br0" timeOffset="26">15259 15887 8010,'-13'0'0,"5"0"515,0 0 177,-1 0 1,-2 6 46,3 2 0,-2 10-288,6 7 0,0 1-120,4 7 1,3 0-105,5 4 1,2-1-181,11-3 1,1-4 50,7-8 0,-2-9-116,6-8 1,-4-4-111,4-4 1,-5-8-377,1-9 1,0-12-197,-5-4 1,-1-7 319,-11 3 0,-5-2 100,-3 2 1,-14 3 91,-6 1 0,-13 7-41,-8 9 0,-3 9 588,-10 8 0,3 5-9,-7 7 0,10 7-833,7 14 0,7 2 483,9 2 0,9 3 0,6-5 0</inkml:trace>
  <inkml:trace contextRef="#ctx0" brushRef="#br0" timeOffset="27">6984 8669 12867,'-8'-4'-532,"0"0"0,5-2-284,-1 2 904,2 3 1,2-6 187,0 3 1,7 1 534,6-5 0,5 4-245,6-5 1,8 5-73,5-4 1,2 4-105,6-4 1,1 4 67,4-5 0,1 7-265,2-3 0,-2 3 274,3-2 0,-3 2-443,-1-2 0,-6 3-93,-3 1 0,-2 0-241,-2 0 1,-7 0 174,-5 0 1,-6 0-490,-6 0 171,-6 0 252,-2 0 0,-14 0 25,-4 0 0,-8 1 244,1 3 1,-11-1-225,-6 5 1,-1-4 83,-8 5 0,5-5-125,-5 4 0,1-5 87,-5 1 1,5 1 277,-1-1 0,6 2 80,-1-2 1,-2-2 142,2 2 0,5-3 263,7-1-413,8 0-228,3 0 0,18 0 112,9 0 1,13 0-158,11 0 0,8 0 105,5 0 0,7 0-388,5 0 0,4 0-499,5 0 0,1-4 322,-30 2 1,-1 0 0,0-2 0,0-1 491,1 3 0,-1 0 0,0 0 0,0 0 0,0 2 0,1 0 0,-1 0 0,0 0 0,0 0 0,0 0 0</inkml:trace>
  <inkml:trace contextRef="#ctx0" brushRef="#br0" timeOffset="28">3796 8682 8439,'-12'0'-217,"-1"-4"317,1-1 1,4-3 842,-1 4-30,7 0-558,-4 4 0,13-4-212,5 0 0,8-2 127,9 2 1,4 1-39,8-5 0,4 4 28,9-5 1,-1 3-475,5-3 0,-5 0 398,5 5 0,-1-5-378,1 5 0,-3-4 73,-6 4 0,-10-5 56,-6 5 1,-8-1 64,-9 1 1,-6 2 36,-14-2 1,-11 3-150,-14 1 1,-8 0 59,-13 0 1,-5 4-198,-3 0 0,-8 6 50,31-6 0,-1 0 0,-1 3 0,-1 1 300,0 0 1,1 1 0,0-1-1,0 0-42,-25 5 0,4-1 98,12 0 1,6 1 503,11-1-423,12 1 0,18-2-31,11-3 1,13-3-79,12-5 0,13 0-421,12 0 1,6-1 43,-31-1 1,0 0 0,0-1-1,-1 0 248,-1-1 0,0 0 0,2 0 0,-1 0 0,0 0 0,-1 0 0,1-3 0,1 0 0</inkml:trace>
  <inkml:trace contextRef="#ctx0" brushRef="#br0" timeOffset="29">17764 15962 8562,'-12'-7'3335,"0"1"-2398,5 6 1,1 6 298,6 2 0,2 14-531,2 7 1,3 8-11,5 9 1,5 6-291,-1 14 1,1 2-573,-11-33 0,0 0 0,0 1 0,-1-2 61,3 28 1,3-2 223,-2-11 0,0-6-819,0-6 1,2-11 419,-3-9 0,-1-9-2931,1-4 2204,-5-2 0,2-8-405,-5-2 1,4-9 359,1-3 1,-1-9 1052,-4-4 0,-6-3 0,-1-1 0</inkml:trace>
  <inkml:trace contextRef="#ctx0" brushRef="#br0" timeOffset="30">17653 15912 11986,'19'6'1295,"10"-4"-665,0 7 0,7-1-261,5 4 1,2-3-375,2-1 0,0 2-92,-4 6 0,-12-2-124,0 2 0,-17 2-211,-4-1 1,-6 6 262,-6 2 1,-10 4-269,-11 4 0,-5-1 93,-7-3 0,-1-3 30,1 3 1,5-8-42,3-5-1265,3-8 791,7-2 829,12-6 0,14-11 0,12-3 0</inkml:trace>
  <inkml:trace contextRef="#ctx0" brushRef="#br0" timeOffset="31">18434 15912 8562,'0'-12'1669,"-1"5"-1008,-3 3 1,2 8-215,-2 4 0,-3 10 205,-1 7 0,-7 7-113,-2 9 1,0 4 22,0 9 0,2 3-369,-6 5 1,10-2-503,-1-2 0,8 0 37,-1-8 1,11-6-129,6-15 0,8-7 400,9-14 0,8 3 0,7-4 0</inkml:trace>
  <inkml:trace contextRef="#ctx0" brushRef="#br0" timeOffset="32">18906 16173 8562,'-13'0'2696,"1"0"-2233,5 0 0,3 0-163,8 0 1,3-2-18,5-2 0,6 1 209,3-5 0,2 4-128,2-4 0,0 4-144,0-5 1,-2 7 20,-2-3 0,1 4-87,-5 1 0,-1 0-17,-4 0 1,0 3 75,-4 5 1,-1 0-232,-3 9 1,-3 2 128,3 2 1,-2-2-447,-2 2 1,-2-2 207,-2 2 1,3 1-381,-3-6 0,2 1-1011,2-5 120,0 6 0,0-4-1554,0 3 2952,0-9 0,0 3 0,0-4 0</inkml:trace>
  <inkml:trace contextRef="#ctx0" brushRef="#br0" timeOffset="33">19725 15999 8562,'-6'-18'-1394,"-1"4"959,-5-4 0,1 10 3627,2 0-1982,-2 5 1,3-2-58,-8 5 1,2 5-550,-3 3 0,-1 9-469,2 4 0,-6 3 65,1 5 1,3 2 79,2 2 0,3 3-44,5-3 0,2 2-36,6 3 1,3-7-456,5-2 0,3-4 253,14-4 1,-1-1-1303,9-7 1,0 1 649,4-10 0,2 0 654,2-4 0,3-6 0,6-1 0</inkml:trace>
  <inkml:trace contextRef="#ctx0" brushRef="#br0" timeOffset="34">20407 15714 8562,'-4'-13'2310,"0"1"-824,-1 0-348,5-1 0,0 8-451,0 5 0,0 8-4,0 13 1,9 6-231,-1 14 1,9 9 228,-9 8 1,6 3-749,-6 1 1,3 5 208,-5-32 0,0 0 0,5 34-654,-6-33 1,-1-1 0,2 29 356,-1 3 1,-4-7-2248,3-6 1,-4-6 300,-4-11 2100,3-10 0,-9 1 0,6-7 0,0 3 0</inkml:trace>
  <inkml:trace contextRef="#ctx0" brushRef="#br0" timeOffset="35">21040 16036 8562,'-13'0'1263,"6"0"-378,2 0-538,5 0 1,7 0 216,5 0 0,6 0-95,7 0 0,0-1-25,-1-3 1,-3-2-233,0-2 0,-1 1-125,5 3 1,-4 1-147,0-5 1,-6 5 193,1-1 72,-2 3-65,-2 1 0,-5 5 106,-3 3 0,-2 3-168,-2 2 0,-4 3 49,0 1 1,-5 4-230,5-5 0,-4 5-285,4-5 1,-5 5-811,5-4 0,0-1 28,4-4-2396,0 1 3563,0-1 0,6 1 0,1-1 0</inkml:trace>
  <inkml:trace contextRef="#ctx0" brushRef="#br0" timeOffset="36">21908 15999 8562,'0'-23'1938,"0"2"1,0 3-880,0 6 1,-1-4-104,-4 4 0,3-3-397,-7 7 0,5 2-832,-4 2 0,-2 4 285,-6 4 1,1 4-98,-6 9 1,4 4 149,-3 8 1,3 4 121,-4 8 1,6-1 114,-1 5 1,3-5-159,5 2 0,3-8-470,5-1 0,5-7 181,3-1 0,10-7-1272,7-10 1,5-2 759,8-6 1,3-7 656,0-5 0,6-6 0,-3-7 0</inkml:trace>
  <inkml:trace contextRef="#ctx0" brushRef="#br0" timeOffset="37">22119 15602 8562,'12'0'3423,"2"2"-2446,3 2 0,-2 8-364,5 9 0,2 8 725,7 4 1,2 3-608,2 1 1,1 6-804,-5 2 0,-1 3 178,-8 2 0,-7-2-738,-9-2 1,-4 2-194,-4-3 1,-10 2-862,-11-1 1,-1-5 1101,-7-8 1,1 1 583,-1-5 0,-8 0 0,2-4 0</inkml:trace>
  <inkml:trace contextRef="#ctx0" brushRef="#br0" timeOffset="38">22057 15639 8211,'-9'2'293,"1"2"1,1 0 475,-1 8 1,-7 4 872,2 8-1115,-13 12 0,4 7-462,-11 11 1,17-23-1,-1 1 110,-2-1 1,1 0-1,2 3 1,0 0-450,-13 28 1,4-9 365,5-11 0,7-6-465,9-8 414,3-4 1,2-20-1141,3-8 1,7-9 105,6-11 1,9-11-235,-1-2 1,8-8 710,0-1 1,7-2 91,1-2 424,6 1-1630,-3-1 1382,0 6 248,5-4 1048,-11 9 0,5-4-481,-6 6 1,-11 11 99,-5 5 0,-11 13 38,-6 8 1,-10 12 0,-6 13 1331,-7 7-1574,-10 15-303,-3-2-60,14-15 1,-1 1 0,-2-2 0,-1 0 71,-1 4 0,1 0 0,0-1 1,-1-1 12,1 2 1,-1 0-632,1-1 0,-1 0 568,-2-1 1,0 0 0,-18 24 202,6-5 0,12-13 701,13-12-1109,10-12 0,19-14-2173,8-11 1484,13-6 1,1-13 0,11-3-253,-1-6 0,-22 18 0,1 0 504,1-3 0,0 0 0,-2 2 0,0 1 62,23-24 1,-2 6 914,-7-1 1,0 2-250,-3 2 1250,-7 11-1111,-11 8 0,-11 13-299,-13 5 0,-8 12 638,-9 9 0,-9 15 0,-7 13 483,15-21 0,-1 1-530,-1 3 0,0 2-305,-1 0 0,1 1-155,-1 2 0,0 0 1,-2-2-1,0 0 46,0 1 1,0-1-1,1-5 1,0-1-364,3 0 1,1 0 0,-17 20 200,14-7 0,10-17 1,21-17-1614,6-5 589,11-14-1142,15-3 101,6-17 2002,5 0 0,5-8 0,0-2 0,0-3 0</inkml:trace>
  <inkml:trace contextRef="#ctx0" brushRef="#br0" timeOffset="39">21300 16011 8072,'-25'13'72,"6"-1"1,1 1 175,6-1 1,3 2 391,1 2 135,0-2-176,1 4-494,1-6 0,12-5 150,2-3-399,3-2 187,7-2 59,1-11 72,6 3 0,6-20-281,2 3 1,4-8 48,4 0 1,-1-3 0,6-1 122,1 0 0,-5 5-1234,0 3 1063,-4 3 13,-12 7 31,3 6 87,-20 8 1,-1 16 68,-16 5 0,-12 19 83,-13 10-143,-8 4-97,22-19 0,-1 0 0,-3-2 0,-2-1 220,2 2 0,1 0-76,0 2 0,1-1 0,-19 19 94,11 1 1,7-13 388,14-12-695,8-11 19,17-9-693,10-16 419,15-3 48,3-16 0,4-2-352,1-5 1,2-4 342,-2 0 0,1-1 1,-10 6-61,-1 3 0,-5 3-300,-2 5 531,-17 11 1,1 5 613,-17 13 1,-11 10-535,-6 11 0,-10 6 1,-7 9 444,-1 2-155,3 4-1825,-4-2 1631,10 1 0,-4-3 0,5-2 0,3-3 0,5-5 0,6-4 0</inkml:trace>
  <inkml:trace contextRef="#ctx0" brushRef="#br0" timeOffset="40">23335 15838 8072,'-13'7'1139,"1"-3"-430,-1 3-498,6-6 0,3 5 714,8-6 0,5 0-222,7 0 1,5-6-273,8-2 0,3-7-80,5-2-308,5-5-749,-3 8 427,4-4 240,-6 6 1,-5 5 3,-3 3 0,-5 3 0,-3 2-93,-4 3 1,-9 8 86,-4 9 72,-8 8 1,-8 3-264,-9 5 1,-4 4 111,-4 1 0,4-6 0,1-8-546,6-1-784,4-8-848,7-1 1814,1-11 1,9-2 670,5-5 1,6-11-1,11-3 1</inkml:trace>
  <inkml:trace contextRef="#ctx0" brushRef="#br0" timeOffset="41">24042 15801 8072,'-7'12'0,"1"0"0,6 1 0,0 5 0,0 4 0,0 5 0,2 0 3048,2 1-1407,-3-1-1295,10-3 1,-4 0 0,5-3-410,1-5 1,-5-4 39,0-3 1,1-4 265,3-5-1216,6 0 532,-4 0-199,4-11 0,-6 2 0,0-11 143,1 2 1,3-2-106,1 3 1,0 1-46,-5 3 593,0 1-356,1 5 476,-1 1 170,-5 6 1,-1 7 0,-6 4 2044,0 4-1166,0 8 992,0-10-1332,0 5 1,0-5-202,0-1 1,0 0-66,0 1 1,5-6-351,3-3-145,3-8 1,2-3 3,-1-6 0,1 0-136,-1-4 1,0 2-769,1-6 1,-5 6-1,-1-1-160,-2 2-1661,5 1 1098,-9 1 717,11 0 892,-11-1 0,10 1 0,-4-1 0</inkml:trace>
  <inkml:trace contextRef="#ctx0" brushRef="#br0" timeOffset="42">24848 15503 9931,'5'-7'1842,"2"2"-1138,6 10-235,5 7 1318,1 8-1097,6 10 0,1 6 134,3 5 1,-3 6-345,3-1 1,-4 3-1169,-4 5 763,-4-3 100,-10 4 0,-2-7-508,-10-2 0,-3 1-479,-8-6 1,-4 4 0,-5-3 490,1-2 0,-1-7-3207,0-4 1474,6-3 2054,-5-1 0,5-5 0,-6 1 0,0 0 0</inkml:trace>
  <inkml:trace contextRef="#ctx0" brushRef="#br0" timeOffset="43">25716 15925 12719,'18'0'542,"0"-5"0,4 1-250,-1 2 1,1 0-1268,7 2 0,-4-4 335,0 0 640,-1 0 0,-4 4 0,4 0 0</inkml:trace>
  <inkml:trace contextRef="#ctx0" brushRef="#br0" timeOffset="44">25791 16160 8072,'-20'6'1987,"3"-5"0,10 6-1701,3-3-111,2-2 1,9 2-15,5-8-55,12 2 0,5-9 0,7 3-1298,2-3 0,-1-2 190,1 1 1002,-9 0 0,18-1 0,-9 1 0</inkml:trace>
  <inkml:trace contextRef="#ctx0" brushRef="#br0" timeOffset="45">26622 15602 10199,'-7'0'2513,"-4"6"0,10 9-1542,-4 14 0,4 9 234,1 16 0,4 12-1630,-2-29 1,0 1-1,3 2 1,0 1-733,-1-2 1,0 1 1156,2 4 0,-1 1 0,1-4 0,1 1 0,-1 4 0,0 0 0</inkml:trace>
  <inkml:trace contextRef="#ctx0" brushRef="#br0" timeOffset="46">4205 17425 8071,'-6'0'3604,"0"0"-2811,1 0-152,3 0-299,-3 6 1,5 8 1241,0 10-1064,0 12 0,0 14-266,0 8 0,5 9-278,-1-30 1,0 1-1,2-2 1,-1 1-218,2 0 0,-1 0 0,5 26 191,-3-9 1,3-8-1091,-3-5 0,3-13 183,2-8-167,-6-10 0,2-6-46,-4-8 1170,-1-3 0,-10-16 0,-1-4 0</inkml:trace>
  <inkml:trace contextRef="#ctx0" brushRef="#br0" timeOffset="47">4156 17549 8071,'0'-12'2283,"0"0"-1554,0-1 27,0 6-385,5-4 0,6 8 169,6-5 262,5 5-414,-3-2 1,6 1 104,0 0-710,0 0 252,-6 9 0,3 2-11,-5 5 44,-1 6 1,-5 2-223,-3 4 0,-3 1 187,-10 0 0,-1 1-409,-7 3 0,-5-3 150,-2 3 1,-3-4-403,3-4 1,-2 1 221,5-6 1,1-3-2814,3-5 3219,6-5 0,2 2 0,5-5 0</inkml:trace>
  <inkml:trace contextRef="#ctx0" brushRef="#br0" timeOffset="48">4888 17463 8167,'-13'0'1554,"1"0"-713,0 0 481,-1 0-788,1 5 1,-2 2-75,-3 5 1,2 8 392,-5 4 1,3 3-291,-4 6 1,5 5 285,-5 8-640,6-4 0,3 3 1,7-6-142,4 3 43,1-6 1,1-3-325,4-8 0,7-3 228,9-10 1,3-1-1825,5-3 1,-1-2 1808,5-6 0,0 0 0,4 0 0</inkml:trace>
  <inkml:trace contextRef="#ctx0" brushRef="#br0" timeOffset="49">5446 17673 8046,'0'-12'-80,"0"0"267,0-1 0,-4 5 391,0 0 0,-2-1 404,2-3-685,-3 0 0,-5 1 88,-1 2 0,-3 4-112,-1 5 0,-5 1-127,2 3 0,-4 5 114,-1 7 0,0 9 42,1 8 0,-1 4-33,0 4 1,2 4 105,2 4 0,3 1-56,6-1 1,5 0-89,3-4 1,9 1 77,8-9 0,4 1-78,8-9 1,0-5-263,0-8 1,4-3 133,0-5 1,4-3 127,-4-5 0,4-5 0,-4-3 1,5-9-232,-1-4 0,3-7 0,1-4 0</inkml:trace>
  <inkml:trace contextRef="#ctx0" brushRef="#br0" timeOffset="50">5855 17500 7966,'-4'-13'0,"0"1"590,-6 0 1,9 3 278,-3 1 944,3 5-754,1-2-455,0 21 1,0-1 5,0 14 1,1 7-211,3 1 1,-1 13 152,5 0 0,-4 7-311,4 1 0,-1 7 116,2 1 1,2-1-91,-3-7 1,-1-3-466,1-5 0,-1-2-221,1-3 0,2-9-1337,-6-11-529,6-6 1202,-3-6 1082,5-6 0,0-13 0,1-8 0</inkml:trace>
  <inkml:trace contextRef="#ctx0" brushRef="#br0" timeOffset="51">6339 17785 8079,'0'-7'743,"-1"2"-40,-3 5-20,2 0 1,-3 1-240,5 3 1,0 4-144,0 9 0,0 2-78,0 6 1,4 4-30,0 0 1,6 4 39,-2-4 1,-1 0 29,1-4 0,0-2-30,5-2 1,-5-5-1,0-7 1,1-4 28,3-5 1,0-1-99,1-3 0,-5-9-70,0-8 0,1-6-136,3-2 0,-4 0-500,1 4 0,-5 2-1867,4 2 0,-4 3 1470,4 6 1,-4-1 1312,5 1-313,-6 5 0,6 3 589,-5 8 1,5 7-327,-5 6 0,5 3 392,0-3 0,-2 4-241,1-5 1,0 5-77,4-5 0,1 1 13,-1-5 1,1-4-101,-1 1 0,0-7 57,1 3 1,-1-5-137,1-5 1,-1-1-254,1-7 1,-2-3 83,-3-1 0,1-4-612,-4 5 1,3-5 117,-4 5 1,4-5-80,-4 5 1,1-2-1345,-5 1 0,1 3 1852,3-2 0,-3-4 0,5 1 0</inkml:trace>
  <inkml:trace contextRef="#ctx0" brushRef="#br0" timeOffset="52">6922 17400 7926,'-7'0'2851,"3"2"-2243,8 2 1,6 4-28,11 9 1,5 3 12,11 9 1,2-1-446,2 5 1,2 0-149,2 4 0,-8-4-466,-8 0 0,-8 2 369,-4 6 1,-9 3-288,-4 6 0,-11 5 127,-9 3 9,5-25 1,-3 0 0,-7 2 0,-1-1-1,0 3 1,0 0 0</inkml:trace>
  <inkml:trace contextRef="#ctx0" brushRef="#br0" timeOffset="53">2692 6412 8198,'-12'0'-236,"-1"0"1,2-1 235,3-4 0,-3 4 2744,9-4-1933,-3 5 0,6-2 17,3-2 0,9 3-331,8-3 0,7 2-94,6 2 0,7-4-384,4 0 0,4-2 151,0 2 1,5 3-746,0-3 0,4-2 420,-5 2 0,-3 0-868,-4 4 0,-6 0 478,1 0 0,-5 0-653,-7 0 479,-6 0-992,-11 0 743,-5 0 221,-1 0 747,-12-6 57,-6 5 1,-13-10-1,-7 4 1</inkml:trace>
  <inkml:trace contextRef="#ctx0" brushRef="#br0" timeOffset="54">3151 6288 8198,'0'-7'-29,"0"-4"1,5 10 568,4-3 1,3 2 97,5 2 1,-2 4-119,6 0-177,-6 6 0,7-3-14,-6 5 1,-1 1-273,-6-1 1,0 2 56,-4 3 1,-1-4-44,-4 4 0,-6 1-564,-2-2 1,-7 1 323,-2-5 1,-5 2 168,1 3 0,-2-4 0,-2 5 0</inkml:trace>
  <inkml:trace contextRef="#ctx0" brushRef="#br0" timeOffset="55">2692 7367 8144,'-7'-6'692,"-4"5"1,8-4 349,-5 5-697,5 0 1,-1 0 32,8 0 1,9 0-138,7 0 0,9-5 38,4 1 1,5-1-242,3 1 0,-1 2-255,5-2 1,1-1-658,4 1 0,-2-5 517,-3 5 0,-6-4-718,-6 4 0,-10-5 433,2 5 1,-8 0-150,-1 4 791,-7 0 0,-9-5 0,-7-2 0</inkml:trace>
  <inkml:trace contextRef="#ctx0" brushRef="#br0" timeOffset="56">3089 7293 8144,'-12'-5'-501,"-1"1"0,5 0 1859,0 4-318,5 0-591,-3 0 1,8 0-156,2 0 0,7 0-194,5 0 0,5 0 84,-4 0 0,5 0-49,-2 0 1,0 2 31,0 2 1,0-2-197,0 7 1,-2-1-13,-5 4 0,-1-2 144,0 2 0,-1-2-254,-2 7 1,-5-2 63,-8 1 1,-3 2-336,-6 3 0,0 1 189,-4-6 1,2 1-282,-6-5 1,5 1 513,-5-1 0,0-5 0,-3-1 0</inkml:trace>
  <inkml:trace contextRef="#ctx0" brushRef="#br0" timeOffset="57">2655 9265 8074,'-13'0'1006,"5"-5"-546,0 1 0,4-4-17,-5 4-209,7 0 0,2 4 363,8 0 0,6 0-72,6 0 0,7 4-56,10 0 0,6 0-533,2-4 0,9 4 100,4 0 1,-2 1-778,2-5 1,-6 0 605,2 0 0,0 0-452,-4 0 0,-4 0-141,-8 0 0,-7-5-1269,-2 1 1997,-14 0 0,2-1 0,-10-2 0</inkml:trace>
  <inkml:trace contextRef="#ctx0" brushRef="#br0" timeOffset="58">3188 9178 7878,'0'-13'0,"0"5"269,0 0 1,2 4-49,2-5 0,3 7 372,5-2 1,0 2-146,1 2 1,-1 2-526,1 2 1,3 1-44,1 3 1,-2 8-20,-7-4 1,2 5 52,-6-1 1,0-1 155,-4 6 1,0-5-334,0 5 0,-1-6 85,-3 2 0,-3-2-392,-6 1 1,1-2 204,-1 3 0,-3-3 365,-1-2 0,-5 0 0,3 1 0</inkml:trace>
  <inkml:trace contextRef="#ctx0" brushRef="#br0" timeOffset="59">2692 10145 8249,'12'-7'1032,"1"3"1,9 3-260,3 1 1,13 0-129,4 0 0,4 0-748,4 0 1,0 0 162,-1 0 0,-5 0-839,-2 0 1,-5 0 575,-4 0 1,-7 4-2346,-5 0 2548,-6 0 0,3-4 0,-6 0 0</inkml:trace>
  <inkml:trace contextRef="#ctx0" brushRef="#br0" timeOffset="60">3052 10033 8191,'-7'-5'-311,"1"-2"0,12 0 1177,2 3 0,9 3-299,3 1 0,4 0 59,1 0 0,4 5-160,-1 3 1,7 3-445,-2 2 0,-3-1 89,-1 1 0,-8 3-242,-5 1 0,-3 3-215,-5-3 0,-4 4-435,-8-5 0,-8 6-505,-9-1 1286,-8-3 0,-3 5 0,-5-3 0</inkml:trace>
  <inkml:trace contextRef="#ctx0" brushRef="#br0" timeOffset="61">4280 5966 8772,'-19'-18'578,"-1"0"-551,4-3 1,2-2-1,-4 3 621,0 1-263,4 1-212,-9 6 1,5 1-1,-4 2 578,1 5 1,1 4-541,-5 4 0,0 5 62,0 7 24,-5 9-492,4 12 0,-6 3 277,3 6 0,4 5 1,-1 7-38,4 2-59,7 2 1,2-1 60,9-3 1,4-3 0,4-7-740,5-2 381,7-4-493,9-10 597,7-7 88,5-7 1,4-11 91,1-3 2,10-3 0,-7-8-154,9-5 0,-4-6 105,-5-7 41,4-5 1,-3-7 0,5-9 0,-4-2-50,-3-2 1,-2-4 67,-5 1 1,-7-9 14,-5 4-277,-6-6 0,-13 8 296,-6-6 0,-12 7 0,-13 5 169,-7 7-76,-9 16 1,-9 5 15,-8 14 0,2 2 0,-1 7-916,2 4 510,1 7 0,10 9-185,3 8 0,4-2 1,5 6-1549,7 2 2010,6 1 0,8 2 0,2 1 0,5-2 0,3-3 0</inkml:trace>
  <inkml:trace contextRef="#ctx0" brushRef="#br0" timeOffset="62">4218 6970 8147,'-30'0'0,"2"0"-23,-5 0 1,4 7 210,-4 5 1,-2 12 67,-6 9 0,1 8-15,-5 5 1,6 3-213,2 5 0,6-3 227,11 3 1,7-5-16,9-3 1,10-3 70,6-6 0,12-5-56,9-4 1,8-8-686,4-8 0,9-1 89,4-7 1,3-2 367,1-11 1,-4-2-128,0-13 1,-6 0-154,2-9 1,-1-5 33,-3-8 1,-4-2-135,-13-2 1,-6-5 672,-10-3 0,-2-2 67,-11-2 1,-12-2 35,-13-2 0,-8 4-257,11 31 1,-1 0 0,-2 1 0,-1 2 299,-23-17 1,1 10-79,-2 19 1,2 7-191,-1 5 0,-1 8-313,9 5 1,2 7-526,11 5 1,6 8 523,5 4 115,6 3 0,3-2 0,0 3 0,1 6 0,2 4 0</inkml:trace>
  <inkml:trace contextRef="#ctx0" brushRef="#br0" timeOffset="63">4019 9153 8166,'-37'25'0,"7"1"-81,5 3 0,0 8 153,5 9 1,0 9-421,0 7 0,6-6 389,1 2 1,8-7-22,9-5 0,8-5 425,9-8 0,14-8-249,6-9 0,6-7 20,2-5 0,6-4-77,3-4 1,-2-9-118,-3-8 0,2-3 122,-1-5 0,-23 11 0,0-1-168,-1-3 1,-2-2 0,-1 0-1,-2-2-9,17-27 0,-9 0 29,-4-5 0,-10-4 186,-6-4 1,-13 0-101,-13 4 1,-16 6 313,-12 2 0,-13 10-204,24 24 0,-2 3 0,-31-8-187,28 17 1,-1 3 0,-30 0 164,31 6 0,0 2 0,-30 9 46,-1 9 1,14 8-339,6 4 1,9 3-665,8 1 0,7 4 531,14 1 255,8-1 0,4 2 0,8 2 0,3 4 0</inkml:trace>
  <inkml:trace contextRef="#ctx0" brushRef="#br0" timeOffset="64">3895 10939 8248,'-7'0'-388,"-4"5"0,4-3 1,-5 3-1</inkml:trace>
  <inkml:trace contextRef="#ctx0" brushRef="#br0" timeOffset="65">3697 10914 6840,'14'0'0,"2"0"0,5 0 0,8 0 0,8 0 0,8 0 0,9 0 0,4 0 0,8-5-247,-31 0 1,1 1-1,-1 1 1,1-1 1322,0 0 1,-1 0-1,32 1-156,-5-1 1,-5 1-1219,-4-1 0,-10 3-40,-10-3 1,-8 2-396,-13 2 487,-5 0 0,-7 0 156,-8 0 0,-10 0-74,-7 0 1,-6 2-171,-11 2 0,-3-1 215,-9 5 0,2-4 209,-6 4 1,3-1 12,-7 2 0,6 2-69,-6-3 1,3 3 347,-3 1 0,6 1-178,2-1 1,10-4 101,7 1 1,12-5 554,12 4-310,6-5 0,18 2-341,6-5 1,13-1-355,12-3 0,9-3 76,15-6 1,-30 7-1,1 0-140,2 0 0,0 0 1,3-1-1,1 0 190,-2-1 1,0-1-1,4 0 1,0-1 22,4-2 1,1-1 0,-2 1 0,1-1-628,4 1 0,1 0 1,-3 1-1,0 1 622,-1-1 0,-1 1 0,1 2 0,0 0 0,-1-2 0,1-1 0,-1 1 0,1-1 0</inkml:trace>
  <inkml:trace contextRef="#ctx0" brushRef="#br0" timeOffset="66">9602 17525 8177,'-13'-7'1495,"5"-4"746,0 2-1642,5 4 0,-2 1 400,5 8 0,1 10-390,3 10 1,-1 14 104,5 11 1,-4 13-486,0-25 1,0 1 0,0 0 0,-1 1-377,1 4 0,1 1 1,0-5-1,-1 0 152,-2 3 1,0-1 0,3-5-1,-1-2-138,0 28 1,4-5-766,-4-8 0,2-10 284,-2-6-1304,-3-17 1323,5-5 0,-6-13-1066,0-7 0,0-4 1661,0-12 0,5-5 0,2-2 0</inkml:trace>
  <inkml:trace contextRef="#ctx0" brushRef="#br0" timeOffset="67">9552 17673 8177,'0'-12'0,"0"0"0,0-1 549,0 1 0,0-1 80,0 1 0,6 4 234,2-1 1,8 3-305,5-3 0,0 4-166,4 5 1,-3 1-436,7 3 1,-3 5 95,-1 7 1,-6 3 3,-3 6 0,-7 4 155,-5 0 0,-3 8-316,-1-4 1,-9 5-116,-4-10 0,-7 6-255,-1-6 0,-3 0-187,0-7 1,0-5-17,3-8-2079,-2-2 2755,9-6 0,7-6 0,9 0 0</inkml:trace>
  <inkml:trace contextRef="#ctx0" brushRef="#br0" timeOffset="68">10433 17785 7941,'0'-19'448,"-6"1"1,4 5-53,-7 1 0,5 5 564,-4 3 0,0 3-171,-5 1 0,1 1 29,-1 3 0,1 4-278,0 9 0,-5 2-144,1 6 0,-2 1 62,1 3 1,3 3-97,-2 5 0,2-4 156,2 0 0,1-4-107,2 4 0,4-4-137,5 4 1,0-7-107,0-1 0,1-1-170,3-8 0,3 3-69,6-6 0,0 1 173,4-10 1,-3 4-988,2-4 0,2 0 435,-1-4 0,3 0-1226,-3 0 1,5 0 737,-1 0 0,-2-5-1789,2-4 2727,-1 4 0,5-12 0,0 4 0</inkml:trace>
  <inkml:trace contextRef="#ctx0" brushRef="#br0" timeOffset="69">11103 17921 7984,'-13'0'105,"1"0"1,0 0-71,-1 0 1,5-4 895,0 0 1,-1 0-207,-3 4 1,0 4-80,-1 0 1,1 6-156,-1-2 1,0 7-184,-4 2 0,5 5 46,-1-1 0,1 6-72,4 2 1,2 0-130,2-4 0,4 0 72,4-1 0,4-3-434,9 0 0,2-10-353,6 1 1,1-8-724,3 0 1,-1-4 1284,5-4 0,5-8 0,6-7 0</inkml:trace>
  <inkml:trace contextRef="#ctx0" brushRef="#br0" timeOffset="70">11636 17376 7972,'-7'-13'0,"-2"1"1,5-1 0,-1 5 335,5 0 167,0 5 37,0-8-177,0 10 1,0-3 221,0 8 1,0 0-160,0 8 0,2 1-74,2 12 0,-3 2-75,3 10 0,2 6-51,-2 2 0,2 11-196,-2 6 0,-1 5 151,1-30 1,0 1 0,-2-1 0,0 0-151,2 0 1,0 0-1,-2 0 1,-1-1-117,1 0 1,0-1 0,4 29-667,-2-2 0,4-13 421,-4 0 1,4-13-1118,-3-7 0,0-8 1447,-1-5 0,2-5 0,2 2 0,-3 2 0</inkml:trace>
  <inkml:trace contextRef="#ctx0" brushRef="#br0" timeOffset="71">12219 17847 8073,'-12'-11'466,"-1"3"0,7-3-243,0 9 189,6-3-178,-5 5 0,3 5-207,-3 2 145,5 6 0,0 4 86,0 4 1,0 3-206,0 0 1,1 1 0,3 0 0,-1 0-91,5 0 0,-1-6-227,1-3 0,3 1 39,-2-5-140,2 4 0,1-15 136,1 3 0,-1-8-194,0-4 1,1-8 153,-1 0 1,1-6 162,-1 1 1,-1 3-119,-3 2 244,3 2 1,-8 3-203,5 3 1,-4-2 526,5 6 0,-5 0-189,4 4 1,-4 1 432,5 3 0,-5 3-142,4 6 0,-4 3 23,4 1 0,1 1 150,3-2 0,0-6-181,1 2 1,-1-4-130,1 1 0,3-4-62,1-5 1,-1 0-258,-3 0 0,-1-5 112,0-4 0,-1-6-693,-2-1 0,0-5-60,-4 5 1,3-5-351,-4 4 1,0-1 999,-4 2 0,6-3 0,0-6 0</inkml:trace>
  <inkml:trace contextRef="#ctx0" brushRef="#br0" timeOffset="72">12753 17400 8763,'12'0'1944,"6"12"-1155,3 4 1,9 7 499,7 6-836,0 9-1931,12 6 1644,-11 5 0,4 6 83,-9 3 1,-6 3-300,-10 1 0,-6 0-477,-11 0 0,-7 0-635,-5 0 0,-6 4 1162,6-33 0,-1 0 0,-1 1 0,-1 0 0,0-2 0,-2-1 0,0 1 0,-2-2 0,-1 0 0,0-1 0</inkml:trace>
  <inkml:trace contextRef="#ctx0" brushRef="#br0" timeOffset="73">13596 17909 9919,'13'-6'792,"5"5"-476,2-3 0,4-3 29,1-1 0,3 1-114,1-1 0,5 5-393,-6-1 0,1 1 180,-4-1-2229,-5 2 2211,-3 2 0,-10 7 0,-1 6 0</inkml:trace>
  <inkml:trace contextRef="#ctx0" brushRef="#br0" timeOffset="74">13671 18095 8040,'-13'0'2965,"1"0"-1929,5 0-660,2 0 1,11-5-514,7-4 0,2-3 183,10-5 1,-2 4-1107,10-4 1060,0 3 0,5 2 0,-1-1 0</inkml:trace>
  <inkml:trace contextRef="#ctx0" brushRef="#br0" timeOffset="75">14663 17537 7982,'0'-12'486,"0"-1"-26,0 1 0,6 1-179,2 2 1,-1 4-51,1 5 0,5-4 22,3 0 0,1 0-459,-5 4 1,0 5 197,1 3 0,-1 3-404,1 2 1,-2 3 89,-3 1 0,-3 5-152,-5-1 1,-1 2 246,-3 2 0,1-5 15,-5 1 0,0-6 467,-5 2 1,1-3-186,-1-2 0,2 0 451,3 1 0,-3-6 113,3-3-81,2 3-248,1-6-375,5 5 1,5-6-153,4 0 1,2 0 120,1 0 0,5-5 23,-1 1 0,5 0-1,-5 4 1,5 0-44,-4 0 1,-1 2 31,-4 2 0,-1 3 239,-2 5 1,-4 5-50,-5-1 1,-2 10-119,-7-1 1,0 3 66,-12-4 1,2 4 47,-2-3 0,-2-3 486,2-10 0,3-1 189,1-3-1542,4-2 0,6-7 770,3-4 0,2-12 0,2-10 0</inkml:trace>
  <inkml:trace contextRef="#ctx0" brushRef="#br0" timeOffset="76">15420 17301 8006,'-4'-12'1265,"0"-1"0,-1 5 59,5 0-553,0 5 983,0-2-1202,-5 27 0,2 1-95,-5 23 0,0 6-184,-5 10 0,-1 7-557,7-30 0,-2 0 0,-1 4 0,-1 1 319,-3 3 1,-1 1 0,2 3 0,-1 0-70,-3 1 1,1 0 0,2-4-1,0 0-70,-1-4 0,1-1 0,3-5 1,1-2 101,-6 26 0,2-9-2365,2-16 1711,5-8 0,3-24-1130,8-5 1,3-11 1785,5-9 0,6-4 0,1-1 0</inkml:trace>
  <inkml:trace contextRef="#ctx0" brushRef="#br0" timeOffset="77">15742 17649 7961,'-5'-7'938,"-1"0"-469,-2 3 266,3 2 0,3-3 246,-2 5-592,3 0 0,-5 1-174,6 3 0,-4 3-160,0 6 1,-4 4-52,4 4 1,-5 3 85,5 0 0,-4 5 108,4 0 1,-5 4-34,5-4 1,0 0-214,4-4 0,0-2 147,0-2 1,0 1 301,0-5 1,10-5-299,2-4 1,9-5-201,0 1 0,2-2-287,2-2 0,0-6 238,-1-2 1,5-3-983,0-2 1,0-3 535,-4-1 1,-1-1-226,-4 2 0,-1 2-44,-2-2 861,-3 2 0,4 1 0,-6 1 0</inkml:trace>
  <inkml:trace contextRef="#ctx0" brushRef="#br0" timeOffset="78">15928 17686 7961,'-5'12'0,"2"1"1541,-5-1 0,5 6-672,-1 3 0,-1 9 812,0 7 1,-3 2-834,4 6 1,-4 5-248,4 3 1,-5 1-211,5-4 1,0-7-1427,4-6 0,1-6 1035,4-6 0,1 0 0,7 0 0</inkml:trace>
  <inkml:trace contextRef="#ctx0" brushRef="#br0" timeOffset="79">17938 17797 7926,'-7'-13'324,"3"-4"0,1 7 399,-1-2 242,3 2-731,-5 3 1,6 5-39,0 10 0,0 11 338,0 14 0,4 9-116,1 3 0,3 9-284,-4 4 1,6 4-265,-2 4 0,-1-3-48,1 3 1,-1-4 9,1-4 1,3-4-218,-2-8 0,-3-11-1457,3-10 1346,-7-5 1,8-15-1260,-6-5 1755,0-5 0,-4-19 0,0-2 0</inkml:trace>
  <inkml:trace contextRef="#ctx0" brushRef="#br0" timeOffset="80">17913 17636 7944,'13'-7'357,"-1"3"1,5 3 469,-1 1 0,8 1-272,0 3 1,1 5-476,4 7 1,-3 3 10,-1 6 1,-5 5-186,-4 4 0,-8 5 80,-4 3 0,-4-1-108,-4-4 1,-4 2 25,-8 2 1,-4-8-21,-5 0 1,2-10-404,2-7 1,-1-6 176,6-2 0,3-5-674,5 1 0,5-4 1016,-1-4 0,8-3 0,3-6 0</inkml:trace>
  <inkml:trace contextRef="#ctx0" brushRef="#br0" timeOffset="81">18831 17487 8021,'-16'2'0,"-1"2"0,-1 3 935,2 5 1,2 7-364,-3 6 1,2 7-13,-1 9 1,2 10-249,-3 11 1,5 4-560,8-31 1,0 1-1,-1 0 1,0-1 224,1 31 1,0-1 134,4-7 1,11-10-617,5-10 1,9-8 170,8-9 332,0-4 0,16-10 0,-5-1 0</inkml:trace>
  <inkml:trace contextRef="#ctx0" brushRef="#br0" timeOffset="82">19278 18120 8563,'-7'-2'346,"3"-2"0,3 2-162,1-7 1,5 1 91,3-4 1,5-1-41,3 1 0,4-5-211,4 1 1,-3-5 35,0 5 0,-1-1-157,5 5 0,-4 1 3,0 2 0,-6 0 83,1 5 243,-2-1 0,-6 11-96,1 2 1,-7 7 86,2 2 1,-2 4-131,-2-5 1,0 6 41,0-1 0,0 1-55,0-1 1,0 1-95,0-6 0,0 5-409,0-5 0,0 2 219,0-1 0,4-3-898,0 2 1,4-2 1100,-3-2 0,4 1 0,-2-1 0</inkml:trace>
  <inkml:trace contextRef="#ctx0" brushRef="#br0" timeOffset="83">20233 17835 8020,'-12'0'0,"-2"0"291,-3 0 0,4 0-229,-4 0 0,3 9 810,2 4 0,-5 3-304,1 1 1,-1 3-106,5 9 1,-1-1-126,1 5 1,1-1-110,3 1 0,2 1 139,6-5 1,2 0-65,2-4 0,4-2-111,9-2 0,2-3 36,6-6 0,0-1-313,-1-2 1,3-4-517,1-5 0,-1-1-674,2-3 1,1-7 1273,-1-6 0,11-11 0,-2 2 0</inkml:trace>
  <inkml:trace contextRef="#ctx0" brushRef="#br0" timeOffset="84">20767 17463 8061,'-5'-18'373,"1"-3"0,0 3-22,4 1 1,-1 9 1426,-3 4-1210,2 3 0,-5 3 284,3 7 1,3 7-314,-3 17 1,2 9-43,2 16 0,0 6-319,0-25 1,0 1-1,0 1 1,0 1-173,0 3 0,0 0 0,2 2 0,1-1-35,-2 2 1,2-1 0,2-3-1,1-1 68,0-3 1,0-2 0,6 31-742,5-7 1,1-8 476,-2-13 0,5-10-1758,-4-15 0,1-8 1983,-2-3 0,3-10 0,6-2 0</inkml:trace>
  <inkml:trace contextRef="#ctx0" brushRef="#br0" timeOffset="85">21449 17785 7917,'-13'0'1856,"1"0"-1228,0 0 1,1 5-214,2 4 0,4 3 57,5 5 0,0 3-48,0 9 1,0 2-65,0 2 1,4 3-206,0-3 0,6-3 99,-2-1 0,3-3-568,1-1 0,1-7 268,-1-6 0,1-5-517,-1-7 0,1 0 270,-1 0 1,4-10-365,1-2 0,0-9 174,-5 1 1,0-4 32,1-1 1,-1 5 268,1-1 0,-1 5-219,0-5-44,1 6 208,-1-3 0,1 7 1415,-1 2-922,-5 4 1,3 10 267,-6 4 0,4 3-85,-4 5 1,4-4 63,-4 4 0,6-3-123,-2-2 0,-1 1-44,2-1 1,-1-5 68,4-3 0,1-3-52,-1-1 0,-2 0-480,2 0 0,-6-5 167,6-3 1,-2-5-879,2-3 0,0 1-122,1-6 0,-5 0-1701,0-4 2660,1 1 0,3-1 0,1 0 0</inkml:trace>
  <inkml:trace contextRef="#ctx0" brushRef="#br0" timeOffset="86">22168 17425 8718,'13'6'2390,"5"2"-1352,2 9 1,9 7-492,4 9 1,2 9-104,-2 3 0,1 13-436,-5 4 1,-17-28 0,-2 1 12,3 31 0,-6-1 96,-7-7 1,-7 3-159,-6-4 1,0-3-313,-8-4 1,2-3-320,-2-10 0,3-3-3056,6-9 3728,5-6 0,-3 2 0,6-9 0,0-2 0</inkml:trace>
  <inkml:trace contextRef="#ctx0" brushRef="#br0" timeOffset="87">23210 17884 7926,'-12'0'1423,"0"0"0,5-1-299,3-3-737,2 2 0,9-5-163,6 3 1,0-1 22,8-4 0,1-2-512,7 3 1,-3-1-279,3 0 1,-4 0-583,-4 4 0,2 1 1125,-2 4 0,-3 6 0,0 1 0</inkml:trace>
  <inkml:trace contextRef="#ctx0" brushRef="#br0" timeOffset="88">23310 18120 8227,'-13'0'1181,"6"-6"1,3-1-482,8-5-297,3 0-202,11-1 1,2-3 143,4-1-1598,7-5 900,0 8 0,5-4 353,-3 6 0,9 0 0,-4-1 0</inkml:trace>
  <inkml:trace contextRef="#ctx0" brushRef="#br0" timeOffset="89">24339 17686 8201,'-23'-20'418,"2"4"0,5-2-104,7 1 1,5 1 158,8 4 0,-1 5 353,5 3 398,-5-3-714,3 5 0,-2-2-100,0 8 0,0 5-164,-4 7 1,2 3 0,2 6 0,-3 4 30,3 0 1,2 5-32,-2 0 1,4-3 0,-4 2 0,4-4-247,-3 4 0,4 0 0,-2 5 0</inkml:trace>
  <inkml:trace contextRef="#ctx0" brushRef="#br0" timeOffset="90">25096 17363 8301,'0'-12'1819,"0"-1"-783,0 7 174,0 0-247,0 17 0,-7 10-395,-5 16 1,-3 8-228,-10 13 1,1 7-504,8-26 1,-1 1 0,1 2 0,-1 1 225,-1 2 0,-1 1 0,1-1 0,0 0-54,2-4 1,-1 0 0,0 0 0,0 0-282,2-6 0,1 0 0,-10 24-777,8-18 1,7-9 584,5-7 1,3-6-1288,1-6 1,0-5 109,0 0 1640,5-5 0,2 2 0,6-5 0</inkml:trace>
  <inkml:trace contextRef="#ctx0" brushRef="#br0" timeOffset="91">25282 17785 8251,'0'-12'0,"0"-1"0,2 5 928,2 0 0,-2 5 315,7-1-602,-7 2 1,4 8-220,-6 2 0,0 9-375,0 3 0,0 4 56,0 1 0,0-1 91,0 1 1,-1-4 32,-4 0 0,4-6 31,-3 1 1,3 2-166,1-1 0,0-1 389,0-3-513,0-1 0,1 0 46,3 1 1,4-6-38,9-3 0,2-1-113,6 1 1,0-3-266,0 3 0,1-7-172,3-1 1,-2-5 239,6 0 0,-5 0-992,1 1 1,-3-4 520,-1 4 1,-6-3 802,-2-1 0,-3-1 0,-2 1 0</inkml:trace>
  <inkml:trace contextRef="#ctx0" brushRef="#br0" timeOffset="92">25555 17661 9105,'-7'0'5555,"2"7"-4586,5 5 1,0 8 317,0 8 0,0 7-586,0 10 0,0 6-177,0 11 0,0 5-478,0-1 1,0-6-672,0-6 0,0-4-639,0-5 1,0-2 1263,0-6 0,5 0 0,2 0 0</inkml:trace>
  <inkml:trace contextRef="#ctx0" brushRef="#br0" timeOffset="93">21387 10381 8308,'-28'-17'2094,"3"1"0,-1-1-1916,10 5 1,-1 5-204,5 3 1818,5 2 0,1 4-540,6 2 1,6 10-169,2 10 0,5 8-21,3 9 0,-2 8-466,2 4 0,-2 7-472,-1-2 1,-5 8 17,-4-31 1,0 0 0,-2 3 0,-1 0-278,1-1 1,0 0 0,-1 1-1,-1 0 129,0 28 1,-1-5-226,-3-7 0,1-6-1261,-5-7-2071,5-5 691,-8-17 0,10-9 1535,-3-14 1,2-10 1334,2-15 0,0 3 0,0-4 0</inkml:trace>
  <inkml:trace contextRef="#ctx0" brushRef="#br0" timeOffset="94">21300 10294 11460,'-7'-7'428,"2"2"0,6 5 1232,3 0-761,9 5-466,6 7 1,7 4-151,3 4-98,-3 1 1,4 5 0,-5 2-602,0 1 198,-6 5 69,-1-8 0,-11 9-354,-3-6 482,-2 5 0,-13-8-154,-6 3 121,-10-3 1,-4-2-158,-2-3 177,-3-4 1,6-6 0,-3-2-1074,4-5 653,8-3 1,3-1-1490,6 0 1943,5-5 0,13-8 0,7-6 0</inkml:trace>
  <inkml:trace contextRef="#ctx0" brushRef="#br0" timeOffset="95">22168 10505 8308,'-6'-13'1835,"-6"6"0,6-4-994,-7 3 256,1 3 1,-1-5 12,1 6-608,-6 0 21,4 4 0,-9 1 1,2 5-1,-2 6 51,-2 7 1,0 6-156,0 4-305,0 3 79,6 5 0,1-4 194,6 0-474,5 0 127,-4 4 0,11-5-2217,0-3 1049,5-8 653,13 2-3845,7-9 2837,1 4 0,10-10 65,-3 0 1418,3-5 0,7 3 0,1-6 0</inkml:trace>
  <inkml:trace contextRef="#ctx0" brushRef="#br0" timeOffset="96">22913 10691 8308,'0'-13'0,"0"1"402,0 0 0,0 3 623,0 1 1,0 0-54,0-5-485,0 7 1,-6-4-1,-2 6-59,-3 1 0,-1 2 0,-2 1 501,-3 0-736,-2 0 0,-2 6 228,1 7 1,-1 1 94,-4 6-416,6-4 158,1 7-1,5-4-310,1 12 1,5-5 156,3 3-390,3-3 0,1 3 1,2 0-1,5-3-901,6-4 1,7 0 0,2-5-565,6-2 1,0-6 390,5 0 1360,0-7 0,4 4 0,0-6 0</inkml:trace>
  <inkml:trace contextRef="#ctx0" brushRef="#br0" timeOffset="97">23347 10108 8308,'0'-12'1738,"0"3"-516,0 1 283,0 5 1,1-6-725,3 4 0,-1 4 244,5 9 0,-3 7-117,3 14 1,-4 9 204,4 7 0,-4 14 222,5 8-1974,-8-29 1,0 1 854,2-2 0,0 1-271,-3 5 1,0 0 82,3-2 0,-1-1 0,-1 1 0,0 0-352,1-2 0,0 0 46,2 2 1,-1-1 253,-2 25 1,3-29-1,-1-2 1,0 19-1319,1-5 1,0-4-70,-4-7-1007,6-5 1488,-5-7 1,6-7-295,-3-6 1619,-3-5 0,5-1 0,-6-6 1</inkml:trace>
  <inkml:trace contextRef="#ctx0" brushRef="#br0" timeOffset="98">23918 10579 8308,'-9'-4'1204,"1"0"-32,0-6 116,1 9-553,1-10 0,8 10-268,2-4 1,7 0-237,5 1 1,5 0 41,-4 4 1,3 0-143,-3 0 0,5 0 158,-1 0 1,-2 0-205,2 0 0,-6 0-14,1 0 0,-1 0 218,2 0 1,-5 1-133,1 3 1,-2-1 13,-7 5 1,1 0 76,0 5 0,-4 1-55,3 2 1,-3-2-155,-1 2 0,0 4 184,0 0 1,-4 0-689,0 0 1,0 0 271,4 0 0,0 2-1211,0-5 0,0 4-999,0-5 1,0 5 488,0-5 1914,0-5 0,6 0 0,0-4 0</inkml:trace>
  <inkml:trace contextRef="#ctx0" brushRef="#br0" timeOffset="99">24774 10530 8308,'-13'-13'0,"1"2"2266,-1 3-1439,1 2 0,-5 2 106,1 0 1,-6 0-398,1 4 1,-2 5-564,-2 4 1,0 3 60,0 5 1,2-4-386,2 4 1,-1 1 235,6-2 1,0 5-61,8-4 0,3-1-94,5-3 0,5 0-218,3 4 0,9-7-19,4 2 0,6-4 70,2 1 0,4 2 345,-4-3 58,0 3 1,-5 0 0,-2-1 364,-2-2 1,-9 0-27,2 4 597,-9 1-443,1-1-285,-5 1 1,-9-1 57,-4 0 0,-7-3-601,-1-1 1,-3 0 257,0 5 0,3-5-1384,0 0 1,5-4 1493,-5 5 0,6-1 0,-3 4 0</inkml:trace>
  <inkml:trace contextRef="#ctx0" brushRef="#br0" timeOffset="100">24823 10195 8308,'0'-13'171,"0"1"1,2 1 658,2 3 1,7-2-271,5 6 0,6 2 343,-1 11 1,7 6-385,0 14 0,10 9-267,-5 12 1,4 7-441,-22-25 1,-1 2 0,1-2 0,-1 0 262,-1 3 0,-1 1 0,0 1 0,0 0-83,1 2 0,-1 1 1,-2-3-1,-2 0 70,-1-2 1,-1 0-1,1 30-306,-7 1 1,-9-5 131,-7-7 1,-9-2-1158,-12-11 1,-2 5 1268,-2-5 0,-2 2 0,-8-5 0,-4 0 0,-2-4 0</inkml:trace>
  <inkml:trace contextRef="#ctx0" brushRef="#br0" timeOffset="101">4851 5544 8458,'-20'-25'0,"-3"0"294,2 0 1,-2 1-6,-2-1 1,-5 4 174,-4 0 1,-8 6-112,-8-1 1,-13 8-1471,24 5 1,-1 1 1252,0 1 1,-1 1-35,-5-1 0,-1 2 0,1 2 0,-1 1-239,-2 1 1,-2 2 0,-4 4 0,-3 2 152,-6 2 0,0 3 0,4 0 1,0 1 15,-2 1 0,0 1 0,1 3 0,1 1-315,0 1 0,0 1 0,1 3 0,1 0 257,-1-1 1,2-1 0,6 0 0,2 0 89,2-2 1,3 1 0,4-1 0,4-1-103,4 0 1,2 0-1,1 0 1,3 1-8,2 0 1,2 2-1,-10 21 126,12 1 1,10-2 551,6-7 0,9 5-595,8-5 0,8 1-23,12-5 0,7-4 332,13 0 1,9-4-346,-27-12 1,1-1 0,1-2-1,0 0 176,2 0 0,1 0 0,0 0 0,1 0-168,2 1 1,1-1 0,5-1 0,1 0 4,4 2 0,0-1 0,-2-1 0,2 0-229,1 0 0,1-1 1,2-1-1,0-1 238,3 0 1,2 0 0,5 1 0,1-1-7,-20-2 0,1 1 0,0-1 1,-1-1-1,1 0 0,1 0-312,1 0 1,0 0 0,1-1 0,0 0 0,-1-2 0,1 1 323,2 1 1,0 0 0,1-1-1,0 0 1,1-1 0,1-1-21,2 0 1,1 0 0,0 0 0,-2 0-1,0 0 1,0 0-12,3-1 1,0-1 0,1 0 0,-2 1 0,1-1 0,1 1-192,1-2 0,1 0 0,0 0 1,0 0-1,0 0 0,1 0 251,2 0 1,2 0 0,-2 0 0,-2 0 0,-1 0 0,0 0-201,0 0 0,0 0 0,0 0 0,-1-1 0,1 1 0,0-1 197,0 0 0,-1 0 0,1-1 0,1 0 0,0 0 0,1-1-33,0-1 0,1 0 0,-1 0 1,-3-1-1,-1 1 0,-1-1 0,0 0 0,1-1 0,-2 0 1,-1 0-1,0 0 0,-1-1-53,1-1 0,-1 0 0,0-1 0,-1 0 1,-1-1-1,-1 0 53,0 1 1,-1 0-1,0-2 1,-2 0 0,0-1-1,-1 0-33,-4 0 1,-1 0-1,-1-2 1,-1 0 0,0-2-1,0 0 39,20-10 1,-2-2 0,-4-1 0,-2 0 67,-4 2 0,-3 0 1,-5 0-1,-4-1-78,-9 2 0,-2-2 1,14-24 767,-15-6 0,-11 0-604,-14-4 1,-14 0 6,-19 0 1,6 31-1,-3 0 42,-8-1 0,-3 2 0,-9-2 0,-4 2-191,-7-2 1,-2 2 0,17 10 0,-1 1 0,-2 0-35,-2-1 0,-1 1 0,-1 0 0,-4 1 0,-1 1 1,-1 0 35,-3-1 0,-1 0 1,-1 0-1,-5 0 1,-1 0-1,-1 0-44,0 1 0,0 1 0,-1 0 1,15 4-1,0 0 0,0 0 1,0 1-135,0 1 0,0 0 1,1 1-1,-1 1 1,-1-1-1,0 1 1,0 1-1,-1-1 101,0 1 1,-1-1-1,0 1 1,0 0-1,-2 1 1,-1-1-1,0 1 1,1 0-55,0 1 1,0 0-1,0-1 1,0 2-1,-1-1 1,1 1 0,-1 0-1,1 0-50,3 2 1,0-1-1,0 2 1,1-1 0,-3 0-1,1 1 1,-1-1 0,1 1-73,-1 1 0,0 0 0,0 1 0,0-2 0,0 1 0,0-1 0,0-1 0,1 1 72,1 0 0,2 0 0,-1 0 0,1 0 0,-17 0 1,1 0-1,1 0-181,5 2 0,1 1 1,1-1-1,1 1 1,2 1-1,-1-1 161,4 2 1,0 0-1,0 1 1,1 0-1,0 1 1,2 1-550,-17 3 1,2 0 706,0 1 0,3 2 0,8 1 0,1 1 0,1-1 0,1 1 0,1-1 0</inkml:trace>
  <inkml:trace contextRef="#ctx0" brushRef="#br0" timeOffset="102">5173 8781 8422,'-55'-13'0,"-4"5"0,24 4 0,-1 0 0,-3 2 0,-2 1-568,-3-1 0,-3 0 0,-2 1 0,-1 1 568,-1-1 0,-1 2 0,-6 1 0,-3 1-236,-6 1 1,-2 0 0,22 1 0,0 1 0,0 0 235,-1 0 0,0 1 0,-1 1 0,2-1 0,0 2 0,1-1 0,-21 7 0,2-1 0,3 0 0,1 0 0,5 2 0,0 1 0,1-1 0,0 1-36,3 1 0,1 1 1,4 0-1,1 0 36,4-1 0,2 1 0,4 0 0,1 0 549,4 1 1,0 2-1,3-1 1,1 2 147,-18 26 0,9 2-670,11 3 0,7-2 10,10 6 0,15-5-308,13 0 1,15-2 133,10-1 0,-16-27 0,2-1 97,1 2 1,2-2 0,6-1 0,2-2 86,3 2 0,1-1 0,8-3 1,1-2-73,4-2 0,2-1 1,4 0-1,1-1 74,-18-5 0,0 0 0,1-1 0,3 0 0,1 1 0,0-1-37,3 0 0,1-1 1,0 0-1,3-1 1,1-1-1,0 0-115,-1-1 0,0 1 0,2-1 1,5-2-1,1 0 0,2-1 152,-14 0 0,1 0 0,1 0 0,-1-1 0,-2 0 0,0-1 0,1-1 1,0 1-219,2-1 1,1 0-1,0-1 1,0 1 0,-1 0-1,0 0 1,0 1 0,0-1 203,1 0 1,2 0 0,-1-1 0,0 1 0,-1 0 0,0 0 0,0 0 0,1-1-27,0 0 0,0 0 1,0 0-1,0 0 1,-4 0-1,1 1 1,-1 0-1,-1 0-131,-1 0 0,0 0 1,0 0-1,-1-1 0,0 1 1,0 0-1,0 0 0,-1 0 130,16-3 1,0-1 0,-1 1 0,-2 0 0,0-1 0,-1 1 63,0 0 0,0 0 0,-2-1 0,-4 1 0,-1 0 0,-1-1-22,0 1 1,-1 0 0,0 0 0,-4-1 0,0 1 0,-2 0 113,21-4 1,-3-1-1,-6-1 1,-2-2-106,-2 0 0,-3-1 0,-9-1 0,-4-2 464,-5 0 1,-2-1 0,23-19-357,-16-5 1,-12-6 134,-17-7 1,-14 1-185,-19-1 1,-18 5-38,10 23 0,-4 2 0,-5-1 0,-4 0 95,-4-3 0,-3 2 0,-7 1 0,-4 1-155,17 10 1,-1 0 0,-1 1-1,-3-1 1,-1 1 0,-1 1 25,-3-1 1,-1 0 0,-1 1 0,-2 1 0,-2 0 0,-1 1-7,-4-1 0,-1 2 0,0 0 1,1 1-1,1 2 0,-1 0-250,-3 1 1,0 1 0,-1 0 0,0 1-1,0 1 1,0 0 9,15 2 0,1 1 1,-1 0-1,0 0 0,-2 1 1,1 0-1,-1 1 0,0 0 103,-3-1 1,0 1 0,-1 0-1,2 0 1,3 1 0,1-1 0,0 1-1,-1 0-196,-16 0 0,-1 0 1,2 0-1,1 0 0,2 0 1,0 0 115,3 0 1,1 0 0,1 0 0,-1 1-1,1 1 1,0 1-272,3-1 0,0 0 0,1 2 0,4 0 0,1 1 0,1 1 203,2-1 1,0 0-1,2 1 1,-19 6-1,3 0 244,2 0 0,2 1 0,0-1 0,0 1 0,1 1 0,1 0 0,2 0 0</inkml:trace>
  <inkml:trace contextRef="#ctx0" brushRef="#br0" timeOffset="103">5173 9748 8362,'-25'-30'0,"-6"8"0,-7-3 71,-4 9-588,-19 3 1,-2 8 713,26 4 0,-1 2-1384,-4-2 0,-1 2 1199,-6 3 0,-2 3 0,-8 1 1,-3 3-37,16-1 1,-1 1 0,0 1 62,1 1 1,0 1 0,0 0 0,-5 2 0,-1 1 0,2 0 1,1 2 0,1 0 1,0 1-1,-1 0 1,0 0-1,1 0-113,-1 1 0,1 0 0,0-1 0,2 1 0,1 0 1,1-1 234,-19 11 0,2 1 1,5-2-1,2 2-217,5-2 0,3 2 0,2-1 0,2 2 214,6 2 0,2 1 1,2-4-1,3 2-36,3 2 0,3 2 0,3-3 0,2 0-55,4 0 0,4 1 1,-1 33-72,15-3 1,4-32 0,4-1-112,7 3 1,4-1-1,3-1 1,3-1 202,4-1 0,4-2 0,5-1 0,2-1-138,2 0 1,3-3 0,6-2-1,4-3 60,4-2 0,2-3 0,-18-4 0,1-1 1,1-2-20,2-1 1,2-2 0,0 0 0,3 1-1,1 0 1,1 0 147,5-1 0,2 1 0,1-1 0,1-1 1,0-1-1,0 0-236,-14 0 1,1 0-1,0 1 1,0-2 0,2 0-1,0-1 1,0-1-1,1 1 192,1 0 1,1 0 0,0 1 0,1-2 0,1 1 0,2-1-1,-1 1 1,1-1-6,3 0 1,0 0 0,1 0 0,-1 0 0,-2-2 0,-1 0 0,0-1 0,0 0-206,2 0 0,1 1 0,-1-1 1,0-1-1,-2-1 0,0-1 0,-1 1 1,1-1 116,1 0 0,0 0 0,0-1 1,0 1-1,-2 0 0,0-1 1,0 1-1,0-1 36,1-1 1,1-1 0,-1 1 0,0 0 0,-5 0 0,-1 1-1,1 0 1,-1 0-113,0-1 0,0-1 0,0 1 0,-1 0 0,-2 0 1,-2-1-1,1 1 0,-1 0 132,16-5 0,0 1 0,-1-1 1,-3 1-1,-1 0 0,0-1 78,0 1 1,-1 0-1,-1-1 1,-8 0-1,-1-1 1,-1 0-39,-2 0 1,-1 1 0,-1-2-1,17-8 1,-4-1 329,-2 2 0,-4-1 1,-8-1-1,-4-2-274,-4 0 0,-5-1 1,8-26 695,-20-5 0,-21 0-1041,-21-4 0,-2 28 0,-6-1 169,-12-2 0,-5 0 0,-11-1 0,-5 2-135,13 9 1,-2 0-1,-2 2 1,-4 0-1,-2 1 1,-3 1 105,11 5 0,-1 0 0,-1 1 0,-1 0 0,-3 1 0,0 1 0,-2 0 0,0 1-72,-7-2 1,-1 0 0,-1 0 0,0 2 0,3 0 0,-1 1 0,0 0 0,0 0 94,10 3 1,-1 0 0,0 0 0,-1 0-1,1 1 1,-1-1 0,0 1 0,0 1-1,-1 0 1,1 0-23,-2 0 0,0 1 0,-1 1 1,1 0-1,-1 0 0,-1 0 0,0 1 1,-1 0-1,1 0 0,-1 1 68,0 0 0,0 1 0,0-1 0,0 1 0,1 0 0,4 1 0,-1-1 0,2 1 0,0-1 0,0 1-154,-10 0 1,0 0 0,2 0 0,-1 0 0,4 0 0,1 0 0,0 0 0,1 1-200,5 0 0,0-1 1,1 2-1,-1-1 1,2 0-1,-1 1 1,1 0-1,1-1 140,-15 0 0,1-1 0,1 1 0,3 1 0,1-1 1,2 1-788,5 0 0,2 0 0,0 0 980,1 0 0,-1 0 0,1 0 0,-19 0 0,1 0 0,21 0 0,-1 0 0,1 0 0</inkml:trace>
  <inkml:trace contextRef="#ctx0" brushRef="#br0" timeOffset="104">3089 7330 8168,'-8'0'-609,"-1"0"1,5 0 323,-4 0 0,4 0 434,-4 0 1,3 0-70,-3 0 0,0-2 1,-4-2 0,-1 3-5,1-3 1,-1 2 163,1 2 0,-6-1-8,-3-3 1,2 2-131,-2-2 0,1 2 369,-5-3 1,0 4-140,0-3 1,2 3 265,2 1 1,-1 0-132,6 0 1,-1 0-174,5 0 1,5 1 189,3 3-358,2-3 1,4 5 74,2-6 0,4 4 49,8 0 0,9 2 142,8-2 0,9-3-110,3 3 0,2-1-44,-1 1 0,2-2 30,-3 2 1,4 1-372,0-1 1,-3 1-88,-1-5 1,-4 1-130,5 3 0,-12-3-152,0 4 0,-12-4 12,-6-1-120,-2 0 0,-7-1 205,-3-4 1,-4 4-262,-4-3 1,-4 1 185,-9-1 1,2 1-559,-6-5 1,6 4 1006,-2-4 0,-7-1 0,-3-3 0</inkml:trace>
  <inkml:trace contextRef="#ctx0" brushRef="#br0" timeOffset="105">3176 7119 8154,'-6'-12'591,"-1"-1"-315,0 6 1,2-4 63,5 3 1215,0 2-729,0 1 0,5 5-458,4 0 1,6 4-1,3 2 56,1 0-109,2 3-291,4 3 49,-1 6 1,-3-3 173,0 6 0,-1-2-266,5 2 0,-1 2 0,-4-2-249,-3 2 172,-3 2 1,-2 0 135,-5 0 1,-3 0-170,-8-1 1,-4 0-505,-9-4 1,-6 3 101,-6-7-475,-6 1 629,9-5 0,-8 0 78,5 1 0,0-1-1985,4 1 2284,0-6 0,0-2 0,1-5 0</inkml:trace>
  <inkml:trace contextRef="#ctx0" brushRef="#br0" timeOffset="106">2754 7355 8301,'-19'0'296,"1"0"1,7-2 0,1-1 675,2-1-362,5 0-338,-2 4 1,11-4 252,7 0 0,6 0 163,10 4-431,3 0-571,11 0 1256,-5 0-599,16 0 1,-13-4 0,7 0-5,-3 1-115,1 1 1,-3 2 10,3 0 0,-4 2 22,-4 2 0,-3-3-689,-1 3 0,0-2-933,-5-2 1,-6 0 252,-6 0-1222,-9 0 1422,-2 0-720,-17 0 864,-3-6 768,-11 5 0,-5-16 0,-2 4 0</inkml:trace>
  <inkml:trace contextRef="#ctx0" brushRef="#br0" timeOffset="107">3126 7069 8301,'0'-7'0,"0"-4"0,0 5 491,0-7 1,2 6 620,2 3 0,-2 1-16,7-1-678,4 3 0,1-5 183,10 12-279,-5-5 0,10 12 47,0-1 1,5 6 15,-1 7-575,-2 0 214,-1-1 1,-5 5 113,0 0 1,-6 4-131,-2-4 60,-9 6 31,-3-9 1,-12 8-122,-5-5 0,-7 4-21,-10-4-289,-3 0 214,-5-9 1,1 2-217,3-6 0,0 1 0,7-6-2592,2-3 1448,8-3 1478,-2-5 0,5 6 0,1 1 0</inkml:trace>
  <inkml:trace contextRef="#ctx0" brushRef="#br0" timeOffset="108">3933 7652 8390,'-18'0'0,"8"-1"-634,-2-3 817,7 2 1017,-6-3-526,10 5-184,-5 0-50,6 0 201,0 0 1,6 0-244,2 0 100,9 0-166,2 0 1,11 0 98,4 0-94,1 0 1,4 1-1,2 2 566,5 1-671,-3 0 1,9-4 32,-2 0 1,1 0-58,-6 0 1,2 0-147,-6 0 0,-1 0 52,-7 0 152,-13 0 132,-4 0-129,-15 0 0,2-1-347,-11-3 0,-6 1 0,-13-4-770,-6 2 671,-6 0 0,-11 5 12,1 0 1,-5 2 144,0 2 0,-4-1 0,5 5 295,0 2-1193,2 1 1025,7-4 1,1 4-1,9-5-33,5 1 0,3 0 572,13-3-336,4-2-246,14 3 0,3-5 1,9-1 88,4-3 1,8 1 0,4-5 36,3-2 0,5 0-56,0 2-42,1-3 1,-4 6-71,4-4 1,-4 0 238,3 5 0,-7-2 0,-5 3-1798,-3-1 58,-7 0 1,-8 5-362,-11 4 1,-7-1 349,-9 8 1,-4-2 1489,-5 6 0,-5-2 0,-2-2 0</inkml:trace>
  <inkml:trace contextRef="#ctx0" brushRef="#br0" timeOffset="109">5111 7702 8178,'-12'-6'0,"-1"5"956,6-10-520,2 10 1,5-6 269,0 3 0,1 1-238,3-5 0,7 5 454,6-1 1,6-2-213,2 2 0,1 0 525,7 4-712,0 0-232,5 0 1,3-4-48,0 0 1,1-1 14,-5 5 1,0 2 0,0 2 0,-6-3 106,-6 3 42,-6 3-130,-7-5-240,-5 3 145,-1-5 1,-13 0 60,-6 0 0,-6 0-694,-10 0 223,-3 0-239,-5 0 0,-4 0 0,-1 0 234,3 0 1,0 0 260,2 0 0,1 0 4,3 0 249,2 0-250,7 0 125,-1 0 1,6 2-139,2 2 1,9-1 0,5 3 30,6 0 123,4-2 1,11-3 243,2 4 1,9-4-200,4 3 1,4-3 0,3-1-54,2 0 1,2-4-461,-7 0 221,3 0 0,-14 0-425,3 0 0,-12 0 279,-5 4 1,-9 0-944,-3 0 859,-11 0 1,-10 1 0,-8 3-983,-4 4 1,-3 3-46,-1 2 1,1-1 0,3 1 474,4-1 1,9 0-473,3 1 1328,9-1 0,-3 1 0,4-1 0</inkml:trace>
  <inkml:trace contextRef="#ctx0" brushRef="#br0" timeOffset="110">5136 7789 8281,'-24'-6'23,"9"5"1,-8-9 465,10 6 20,1 0-127,0-2 296,5 5-295,1-10 35,6 10 0,6-6-206,2 3 0,9 2 1,5-3 459,5-1-192,-1 5-295,10-5 69,-4 6-323,5 0 260,-5 0 0,4 0-199,-3 0 0,-3 0-331,-1 0 1,-4 2 234,-5 2 123,4-3 1,-14 5-18,2-6-57,-8 0 1,-4 1 234,-8 3 1,-10-2-386,-7 2 1,-4 1-1,-7-1-38,-1-1 1,3 3 552,-8-2-167,4 0-396,0 1 643,7-3-231,0 3 0,8-1-66,2 1 1,3-1-59,6-4 72,5 0-495,2 5 272,10-3 0,9 3 152,11-5 1,6 0-642,11 0 0,2 0 0,7 0 605,3 0 0,2 0 0,6 0 0</inkml:trace>
  <inkml:trace contextRef="#ctx0" brushRef="#br0" timeOffset="111">3982 7702 8146,'-25'-2'0,"1"-2"0,3 3 418,0-3 1,5 2 110,-5 2 0,6 0 651,-2 0-291,3 0-616,8 0 1,7-1 50,11-3 0,13 3-51,12-4 1,7 3-116,10-2 0,-3-2 91,3-2 1,-3 2-236,-1 6 0,-1-1-177,1-3 0,-10 2-290,-3-2 0,-14 7-586,-2 1 778,-11 6 1,-7-5 131,-12 4 0,-10 0-74,-14-5 0,-4 5 301,-5-5 1,2 0-85,-5-4 0,9 0 154,-1 0 1,4 0-205,0 0 0,8 0-768,8 0 642,9 0 162,8 0 0,12 0 0,8 0 0</inkml:trace>
  <inkml:trace contextRef="#ctx0" brushRef="#br0" timeOffset="112">5086 7851 8092,'6'-13'0,"2"1"0,3 4 70,1-1 1,2 5 191,3-4 0,2 4 199,6-4 0,0 5-139,-1-1 1,3 2-272,2 2 1,-3 0 138,3 0 1,-3-4-291,-1 0 1,0 0 125,-1 4 1,-4 0-151,-4 0 1,-3-2 107,-5-2 91,-3 3 1,-6-5 147,-3 6 1,-3 0-135,-5 0 1,-1 0 83,1 0 0,-1 0 80,1 0-775,5 0 307,-4 0-619,10 0 466,-5 0 0,8 5-101,2-1 1,-2 0 102,7-4 1,-1 0 71,4 0 1,1 0-61,-1 0 0,1 0 33,-1 0 1,0 0 320,1 0 0,-6 0 0,4-6 0,-4-1 0</inkml:trace>
  <inkml:trace contextRef="#ctx0" brushRef="#br0" timeOffset="113">5285 7764 8199,'-6'-13'0,"1"1"789,-4 0 1,4 3-230,5 1 0,0 4-128,0-4 0,7 4 178,5-5 0,6 2-130,7-1 1,5-1-455,3 4 0,3-3 79,1 4 1,5 0-59,-1 4 0,-1 0 169,-7 0-1341,-3 0 808,-16 5 1,-15 6 57,-20 6 0,-15 1 166,-13-2 1,-8 2 250,-9 3 1,3 2 206,-4-2 1,8-3-26,1-1 0,6-4 488,-2 0 0,6-1 202,7 0-645,10-5 0,26-1-108,13-6 1,18-6-759,11-2 1,14-7-90,3-2 1,7-3-279,5 3 1,-32 7 0,0 0 43,1 1 0,0 1 1,1-1-1,-1 0-616,32-7 644,-1 2 0,-6 0 776,-2 6 0,-7 2 0,-5-3 0,-2-1 0,-4 4 0,-4 4 0</inkml:trace>
  <inkml:trace contextRef="#ctx0" brushRef="#br0" timeOffset="114">21114 11633 8363,'8'0'51,"0"0"1,1-4 218,3 0 1,7 0-37,6 4 1,8 6 107,13 2 0,13 1-232,-21-4 1,3-1-1,7 1 1,3-1-579,8-1 1,2-2 0,-15 1 0,1 0 0,2-1 521,4-1 0,0 0 1,2 0-1,3 0 0,1 0 1,1 0-255,5 0 1,1 0-1,1 0 1,2 0-1,1 0 1,1 0 296,-16 0 1,1-1-1,0 1 1,0 1-1,1-1 1,1 1-1,0 1 1,-1-1-278,-1 0 1,0-1 0,-1 1-1,1 1 1,3 1 0,-1 0 0,1 1-1,0 0 163,-1-1 1,-1-1 0,1 1 0,0 1 0,1 1 0,-1 0 0,0 0 0,0 1-24,-3-1 0,0 0 0,0 0 0,-1 0 0,-1 0 1,0 0-1,0 0 0,-1 0-227,15 2 1,-1 0 0,0-1-1,-3 0 1,0-1 0,1 0-49,1 0 1,0 1 0,-1-1 0,-2 0 0,-1-1 0,0 1-122,-4-1 0,0 1 0,-2-2 436,-5 0 0,0-1 0,-2 0 0,17 2 0,-2 0 0,-3 0 0,0 1 0</inkml:trace>
  <inkml:trace contextRef="#ctx0" brushRef="#br0" timeOffset="115">3995 7702 8252,'-50'0'-1079,"4"4"809,1 0 0,6 2 979,2-2 0,7-3-170,9 3 0,3 2 1149,6-2-686,5 0-214,1-4-299,23 0 1,-5 0-115,17 0 0,-4-5 52,8-4 1,6 2-86,6-1 0,4 4 74,0-4 0,-3 4-109,-1-5 0,-5 7-338,1-3 1,2 0-151,-1 1 1,-7 0-141,-6 4 0,-3 0-1157,-1 0 794,-5 0-339,-8 0 628,-6 0 1,-12 0-665,-2 0 0,-3 4 63,-2 0 996,-5 6 0,5-4 0,-5 7 0</inkml:trace>
  <inkml:trace contextRef="#ctx0" brushRef="#br0" timeOffset="116">5272 7789 8059,'20'-13'119,"4"1"-59,1-1 0,6 2 1420,6 3-916,5-3 1,4 8-1171,8-5 1165,-3 5-327,4-2-443,-17 5 0,1-4 0,-13 0 86,-2 1-2026,-13 1 733,5 2 924,-14 0 212,-2 6 545,-7-5 0,-11 10 1,-2-4-1</inkml:trace>
  <inkml:trace contextRef="#ctx0" brushRef="#br0" timeOffset="117">6004 7144 8392,'-18'-13'7,"6"1"-7,-1 5 1744,12-4-997,-4 10 1,10-5-78,3 6 1,9 4 181,4 0 1,8 6-283,4-2 0,8 3 73,4 2 1,8-1-185,1 1 1,12 0-342,-32-4 0,2-1 1,7-1-1,2 1 135,4 2 1,1 1 0,5-3 0,-1 0-377,2 2 1,0 1-1,2 0 1,1 0 314,3 3 1,0 1 0,4-2 0,1 1 11,-1 3 0,0 0 1,1-3-1,0-1-118,-3 2 0,0-1 0,-2-1 1,1 0 35,1 0 1,0-1 0,-2 0 0,-1 1-159,-3-1 0,0 1 1,-2-3-1,-2 0-120,-4 1 1,-1-1 0,-5-2 0,-1-1 203,-3 1 1,-1 1-1,28 3-94,-13-4 1,-8-1-657,-17-3 894,-6-2-527,-16 3 1,-7-9-1381,-8 0 35,-9-6 1494,-2 3 1,-12-4 185,-2 3 0,-3-3 0,-1 4 0</inkml:trace>
  <inkml:trace contextRef="#ctx0" brushRef="#br0" timeOffset="118">21151 11745 10784,'-12'0'33,"3"-1"-13,1-3 1,4 2 491,-4-2 0,4-2-224,-5 2 0,5 0 1444,-4 4-321,5 0 97,-2 0-493,5 0-66,0 0 1,5 0-276,4 0 0,7 0-94,5 0 0,4 0 83,3 0 1,11 0-208,11 0 0,10 0-227,11 0 1,-29 0 0,1-1-380,4-1 1,1 0 0,8 1 0,3-1 176,4-2 1,2 0-1,4 0 1,1 1-319,-22 0 0,0 0 0,1 1 0,3-2 0,1 0 0,0 0 410,2 2 1,0-1 0,1 0-1,1 0 1,1 0 0,0 0-42,0 0 0,0 0 0,0 0 0,1 1 0,0-1 0,-1 1-24,-1 1 1,0-1-1,-1 1 1,0 1-1,-1-1 1,1 1-49,-1-1 0,0-1 0,0 1 1,1-1-1,1 0 0,-2 0 32,0 1 1,-2 0-1,1-1 1,-3 0 0,0 0-1,-2 1-309,18-2 0,-1 1 0,-3 1 0,-1 0 277,1-3 1,-2-1-1,-7 3 1,-2 0 37,-6-2 0,-1 0 0,-4 2 0,-1 0-9,-4-2 1,-1 0 0,27 0 404,-8-5 1,-16 5 7,-9-4 1,-8 5 359,-9-1 0,-4-2-801,1 2 1993,-7 0-1970,10 4 0,-6 0 658,7 0 0,1 0-720,2 0 0,-1-4-63,6 0 0,0 0-368,3 4 0,0 0 135,-3 0 1,1 0-250,-6 0 505,1 0-275,-10 0 506,-2 0-198,-5 0-81,0 0 0,-5 0 57,-4 0 0,2 0-1156,-1 0 457,0 0 1,-5-2-496,1-2 0,4 3-678,0-3 1,-1 2 971,-3 2 1,-1-4-1359,1 0 2313,0 0 0,-6 4 0,-2 0 1</inkml:trace>
  <inkml:trace contextRef="#ctx0" brushRef="#br0" timeOffset="119">3536 6970 8298,'-13'-5'-740,"6"-2"676,3-6 595,3 6 0,9 2-103,9 5 0,5 0-180,15 0 0,6 0-62,14 0 1,-22 3 0,2 1-65,7 1 0,3 2 0,7 2 0,2 0-362,7 3 0,3 1 0,-17-3 0,2 0 0,2 0 344,2 1 1,2 0-1,0 0 1,2 1-1,1 1 1,0 0-489,4 0 1,1 1 0,1 0 0,0 0 0,1 0 0,1 1 415,-16-4 1,0 0 0,1 1 0,1-1 0,2 1 0,1 0 0,1 0 0,0 0-28,2 0 0,1-1 0,0 0 0,1 1 0,-1-1 0,1 1 1,-1 0-1,1 0-161,1-1 0,0 1 1,0-1-1,0 0 1,2 0-1,0 0 0,0 0 1,0 0 212,0 0 1,0-1 0,0 0 0,0 1 0,2-1 0,0 1 0,0 0 0,0 1-222,-1 0 0,0 0 0,1 1 0,-2-1 0,-1 0 0,-1 0 0,0 1 0,-1-2 173,-1 1 1,-1-1 0,0 0 0,-1 1 0,0 0 0,0 0 0,-1 0 0,1 0-138,-3 0 0,0-1 1,-1 0-1,1 1 0,-2-1 1,0 0-1,0 0 0,-1 0 71,15 4 1,0 0 0,-1 0-1,-8-1 1,-1-1 0,0 0-49,-5 1 0,0 0 0,-2 0 0,17 4 0,-3 1-8,-7-3 0,-4 1 0,-8 0 0,-4 0 113,-6-2 0,-1-1 0,25 18 0,-14 1 0,-6 6 0</inkml:trace>
  <inkml:trace contextRef="#ctx0" brushRef="#br0" timeOffset="120">3201 7900 8250,'12'0'305,"0"0"-117,6 0 1,10 6 136,13 2 0,23 9-105,-22-7 1,2 0-1,8 2 1,3 0-611,7 0 1,4 1-1,-16-4 1,1 1 0,2-1 534,5 1 1,2 0-1,0-1 1,4 3-1,0-1 1,2 1-379,-13-4 1,1 0 0,0 0 0,0 1 0,0 0-1,-1 0 1,0 1 0,1-1 259,4 1 1,1 1-1,0-1 1,1 0-1,1 1 1,1 0 0,0 0-1,1 1-187,3 0 0,1 0 0,1 1 1,0-1-1,-12-2 0,0 0 0,1 1 1,0-1-1,1 0 181,1 1 1,0 0 0,1-1 0,0 1 0,-1 0 0,-1-1 0,0 1 0,-1-1 0,1 0 0,-1 1-169,1 0 0,0 1 0,0 0 0,0-1 0,0 1 1,-1 0-1,1-1 0,0 1 0,-1 0 0,1 0 82,0 1 1,0 0 0,0 1 0,0-1 0,-1 1 0,0-1 0,0 0 0,0 0 0,0 0 0,-1 1 2,0 0 0,0 1 0,-1 0 0,1 0 0,-2 0 1,12 2-1,0-1 0,-2 0 0,1 1-36,-3 1 1,1-1-1,-2 1 1,1 0-1,-2-2 1,1 1 0,-1-1-1,-1 1 63,-3-1 0,1 1 0,-2-1 0,0 1 0,-3-1 0,-1-1 0,0 1 0,-1 0 35,13 6 0,-1 0 0,-1 0 0,-1 0 0,0-1 0,-1 1 0</inkml:trace>
  <inkml:trace contextRef="#ctx0" brushRef="#br0" timeOffset="121">5247 7764 8206,'-6'-2'-1022,"1"-2"893,-1 3 0,3-6 121,-5 3 1,3 3 282,-3-4 0,4 4 26,-4 1 0,-1 0 162,-3 0 1,0 4 653,-1 0-700,1 0 1,-1-2 316,1 2-153,5-3-224,2 5 1,6-6-111,3 0 0,4 0 101,9 0 0,6-6-126,6-2 0,6-2-32,-2 2 1,7-1-375,1 4 0,1-3 205,-5 4 1,-1 0-401,-3 4 0,-9 0 226,-7 0 0,-3 0-156,-2 0 278,-5 0 0,-8 0-46,-12 0 0,-6 0 69,-10 0 0,1 4 31,-5 0 1,4 0 41,-4-4 1,2 0-31,-2 0 0,-2 2 109,6 2 0,0-3-105,4 3 0,2-1 315,2 1-286,-2-2-164,15 3 180,-3-5 1,12 0-8,3 0 0,7 0-83,6 0 1,5 0 59,-2 0 1,4 0-133,1 0 1,1-1 63,3-3 0,-2-2-326,6-2 0,-1-3 133,1 2 1,2 3-523,-6-3 0,5 5 81,-1-4 1,-3 4-150,-1-4 0,-8 5-111,-4-1 297,-4 2 570,-6 2 0,-8 0-98,-11 0 0,-9 0 80,-12 0 1,0 6-67,-9 2 1,2-1 177,-1 1 0,2 0 17,-2 5 0,4-1 103,4 1 0,0-5-60,8 0 1,3-5-188,9 1 18,7 3 0,3-6 32,11 3 0,6-6-604,11-2 628,5-6 0,2-2 0,5-8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279"/>
    </inkml:context>
    <inkml:brush xml:id="br0">
      <inkml:brushProperty name="height" value="0.053" units="cm"/>
      <inkml:brushProperty name="color" value="#FF0000"/>
    </inkml:brush>
  </inkml:definitions>
  <inkml:trace contextRef="#ctx0" brushRef="#br0">9378 8372 8164,'-23'-2'183,"2"-2"1,5 1 871,8-5-1113,2 5 1,9-2 103,5 5 0,7-2 521,14-2 0,8 2-139,9-7 1,9 5-74,7-4 1,-24 4 0,1 1-511,8-1 1,1 0-1,5-2 1,2 1 452,8 0 1,2 1 0,-16 1-1,0-1 1,2 0-455,3 0 1,1 0 0,1 0 0,4 0 0,1 0-1,0 0 327,6-1 1,1 1 0,0 0 0,-2 1 0,0 1 0,0 0-393,-13 1 1,1 0-1,0 0 1,0 0-1,1 0 1,-1-1-1,1 1 1,-1 0 284,1-1 1,-1 1-1,1 0 1,0 0 0,3 0-1,-1 0 1,1 0-1,0 0-161,-1 1 1,0 0 0,0 0-1,-1 0 1,-2 0 0,-1 0-1,0 0 1,-1 0 69,18 0 1,-1 0 0,-1 0-1,-3 0 1,-1 0 0,0 0-506,0 0 0,-1 0 1,0 0-1,-2 0 1,0 0-1,-1 0 356,0 0 0,0 0 0,-2 0 0,-7 1 0,-2 1 0,0-1-1269,20 2 0,-2-1 1445,-6 0 0,-2 0 0,-1-4 0,0 0 0,-4 0 0,-1-1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280"/>
    </inkml:context>
    <inkml:brush xml:id="br0">
      <inkml:brushProperty name="height" value="0.053" units="cm"/>
      <inkml:brushProperty name="color" value="#FF0000"/>
    </inkml:brush>
  </inkml:definitions>
  <inkml:trace contextRef="#ctx0" brushRef="#br0">11884 7082 8886,'-19'0'0,"-4"-4"-295,2-1 1,-2 1-1,-4 4 306,-2 0 0,-2 0 521,-7 0-310,-10 0-1063,3 6 1064,-16 1 1,-1 9-96,27-8 0,0 1 1,0 1-1,1 0-121,-2-2 0,2 1 0,-30 17 323,2-1-332,28-11 1,1 0 178,-20 10 0,-7 3-26,10 1 1,-1-1 97,-3 2 0,3 2 81,-3 2-373,9-2-930,2 5 850,6-5 256,0 6 0,0 1-58,-1-1 0,7 1 1,2 2-319,2 2 382,3-1-99,-1 2-129,11-10 0,-1 7 121,11-11 1,0 4 0,5-4-63,3-2 1,3 0-38,5-3 26,1 1 0,1 0 807,2 0 1,-1 4-594,6 0 0,-6 0 216,2-5-189,2 1-106,0 0 71,6 0 1,-4 0-19,-1-1-131,1 1 1,1 1 0,2 2 155,2 1 1,3 0 59,0-4-125,-3-1 0,15 1 2,1 0 1,4 0-4,4 0 1,5-1 0,2 1 266,-1 0-304,-23-12 0,0-1 1,25 11 290,8-2-1190,-31-9 1,-1-1 869,3-1 0,1 0 0,0 2 1,1 0 15,2 1 1,1-1 0,-3-1 0,0-1-101,3 0 1,-1 1 0,0-1 0,1 0 0,2 2 0,0 0 112,1-2 0,1 0 1,0 2-1,0 0-30,2-2 1,-1 0 0,0 0 0,-1 0-710,-3 0 1,1 0 601,1 1 0,2-1 108,-1 0 0,2-1 0,2 3 0,2 0 55,-3-1 1,1-1-65,1-2 1,0 1 0,-2 3-1,1-2 30,3-1 1,2-1 40,0 3 0,0 0-68,1-1 0,0-1 0,0 2 1,1-1-94,0 1 0,1-1 0,1-4 1,0-1-1,1 1 0,1 0 59,-2 0 1,2-1 38,4 1 1,1-1 48,-3 1 0,0 1 0,5-1 1,0 0-1,-6 0 0,1 0-205,1 1 1,0-1 0,4 0 0,1 0-538,-21-2 0,0 0 1,0 1 786,21 1 1,-1 0-84,-21-2 1,0 0 0,-1 0 0,22 3 0,0-1-45,-22-2 1,1 0-1,0 0 1,2 0-1,1 0 1,0 1-4,1-1 0,0 0 0,0 0-251,-1-1 1,0-1 0,0 0 249,3 1 1,1 1 0,-1 0 0,0-2-1,0 0 1,0 1 1,0 1 1,1 0 0,0 0 0,3-1 0,0-1 0,1 0-224,1 0 1,1-1 0,-1 0 226,-2 1 0,-1 1 0,1-1 0,4-1 0,1 0 0,-1 0 1,-3 1-1,0 0 0,0 1 64,2-1 1,0-1-1,0 1 1,1 1 0,0 0-1,-1 0-39,2-2 1,1 0 0,-2 1-274,-1 1 1,-1 1 0,0-2 247,1-1 0,0-1 1,-1 1-1,1 2 1,-1 0-1,0 0-27,0-1 1,1-1 0,-1 0 0,3 2 0,0 0 0,0 0 0,0-1 0,0-1 0,0 1-32,-1 1 1,-1-1-1,0 0 50,0-1 1,1 0 0,0 0-1,-1 1 1,0 1 0,0-1 52,2-1 1,0 1-1,0-1 1,2 0 0,-1-1-1,1 0-61,-1 1 1,1 1 0,-1-1-137,-1 2 0,-1-1 0,1 0 139,1-1 0,0-1 1,1 1-1,-2 0 0,0 2 1,0-2-10,2 0 0,1-1 1,0-1 6,4 0 1,1-2 0,-1 2 0,-5 0 1,-1 1 0,1-1-1,3 0 1,1-1 0,-1 0-1,-1 0 1,-1 0 0,1 0-6,2 0 0,-1-1 1,1 0-79,1 1 1,1 1 0,-1-1 0,1-2 0,-1 0-1,0 1-26,-1 0 1,-1 0 0,1 0-15,0 0 0,-1-1 0,0 0 112,-2 0 0,-1 0 0,0 0-72,2 0 0,1 0 0,-1-1 29,0 1 1,0 0 0,0 0 0,0 0 0,-1 0 0,0 0 109,-1-1 0,-1 1 0,0 0 1,1 0-1,-1 0 0,-1 0 1,-2 0-1,-1 0 0,0-1-12,0 1 0,0 1 0,-1-2-13,1 0 1,-1-2-1,0 1 1,0 0-1,-1 0 1,-1-1-55,0-1 1,-1-1 0,0 1 0,1 0 0,0 0 0,0-1 109,-3 1 1,-1-1-1,0 1 1,2 1-1,1 0 1,-1 1-66,-2-1 1,0 0-1,1 0 28,0 0 0,1 1 0,-1-2-42,-4 1 1,-2-2 0,1 1-1,1-1 1,0 0 0,0 0-109,17-5 0,0-1 0,-4 2 0,0-1 295,-2-2 1,0-1 0,-6 3 0,-1-1-243,-2-2 1,-2 1 0,-3 2-1,0-1 1,-4-1 0,-1-1 0,-1 0 0,-2-1 178,-5 4 1,-1-2-157,0-4 0,-3-1 1,9-12 424,-5-9-458,-5 4 1,-9-5 662,-2-3 0,-5-2-294,-4-1 1,-5 5-107,-11 2 0,-2-2-130,-10-1 1,-7-2-320,-6 1 1,-4-2 1233,-4 3 1,-5-5-1060,20 23 1,-1 0-1,-4 1 1,-2 1 42,-3-2 1,-2 1 0,-2 1 0,-2 3-37,-3-1 0,-1 0 0,-1 1 0,-1-1-6,-3-2 0,-1 0 1,-1 2-1,-2 2-168,-2 0 1,-1 1 0,-1-2 0,-1 0 183,-1-1 1,-2 0 0,18 8 0,0 0 0,-1 0 26,-2-2 1,-1 0-1,1 1 1,1 2 0,-1 0-1,1 1-278,-1-2 1,0-1 0,-1 1-1,-1 1 1,0 1 0,0 0 276,-1 1 1,0-1 0,0 1-1,-2-1 1,-1 0 0,0 0-15,-3 0 0,1-1 0,-1 0 0,2 1 1,1 0-1,-1 1 2,-1-2 1,-1 0-1,1 0 1,-3 1-1,1 0 1,-1 1-138,1-1 0,-2 1 0,1-1 0,-4 0 0,-1-1 0,-1 0 120,-2 0 0,-1 1 0,0-1-14,5 0 1,1 0 0,-1 0 0,10 5 0,0-1 0,-1 1 0,1 0 141,-13-3 0,0-1 1,0 1-41,-2-1 1,-1 1-1,-1 0 1,15 3-1,-1 1 1,0 0 0,0 0 49,-2-1 1,0 1 0,0 0 0,0 0-1,1 0 1,0 1 0,0 0 0,-1 0-32,1-1 1,-1-1 0,0 1 0,0 0-1,-1 0 1,0 2 0,0-1 0,0 0 0,0 0-1,0-1 1,-1 1 0,1 0-11,-1 0 1,0 1 0,-1-1 0,1 1 0,-2 0 0,-1-1 0,1 1 0,-1 0-8,1 0 0,0-1 0,0 1 0,0 0 0,-1 1 0,-1 0 1,1 0-1,0 0-232,2-1 0,2 1 1,-1 0-1,0 0 222,-2 0 0,-1-1 1,0 1-1,0 0 1,0 0-1,-1 0 1,1 1-1,-1-1 1,-1 1-1,0-1 1,0 1-1,0 0-44,-1 1 0,1-1 1,0 1-1,-1 0-53,-2-1 0,0 1 0,0 0 0,0 0 1,2 0-1,0 0 0,0 1 0,0-1 62,-4 1 0,0 0 0,-1 0 0,1 0 1,13 1-1,0-1 0,0 1 0,0 0 1,-1 0-8,-2 1 0,0 0 1,-1 0-1,0 0 1,1 0-1,2 0 0,1 0 1,0 0-1,-1 0 1,0 0 54,-1 0 0,-1 0 0,1 0 0,-1 0 0,1 0 1,-1 0-1,1 0 0,0 0 0,0 0 0,-1 0-34,0 0 0,0 0 0,-1 0 0,1 0 0,-1 0 0,0 1 0,0 0 0,-1 1 0,0-1 0,1 1 48,0 0 0,-1 1 0,1-1 1,0 1-1,0 0 0,2-1 1,0 1-1,0-1 0,1 1 1,-1 1-23,1-1 0,0 1 1,1 1-1,-1-1 1,0 0-1,0 0 1,1-1-1,-1 0 0,0 0 1,1 1-121,-1 0 0,0 0 1,0 0-1,0 0 1,0 0-1,0 1 1,0-1-1,0 0 1,1 1-1,-1-1 47,1 2 0,-1 0 0,1 0 0,0 0 0,1-1 0,-13 2 0,1 0 0,1 0 0,-1 0-458,1 1 1,-1 0 0,1 1 0,0-1 336,2 0 1,0 0 0,0 1-1,0-1 1,-1 1 0,-1 0-1,1 1 1,0-1-597,2 1 0,0-1 0,0 0 0,0 1 765,0-1 0,1 0 0,-1 1 0,1-1 0,1-1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684"/>
    </inkml:context>
    <inkml:brush xml:id="br0">
      <inkml:brushProperty name="height" value="0.053" units="cm"/>
      <inkml:brushProperty name="color" value="#FF0000"/>
    </inkml:brush>
  </inkml:definitions>
  <inkml:trace contextRef="#ctx0" brushRef="#br0">25952 13320 8477,'-8'0'-282,"-1"0"-280,0 0 631,3 0 406,1 0 75,5 0 292,0 0 1,11 0-35,5 0-453,6 6 1,10-5 84,5 3 0,7-2-166,10-2 1,4 0-282,8 0 1,-30 0-1,0 0 161,5 0 1,1 0-1,2 0 1,1 0-75,6 0 0,2 0 1,-1 0-1,2 0-309,1 0 1,1 0 0,2 0 0,0 0 362,0 0 1,0 0 0,4 0 0,1 0-7,-1 0 1,0 0-1,2-2 1,-1-1-3,-1 1 0,0 0 0,3 0 0,0 0 75,1 2 0,0 0 1,2 0-1,1 0-80,-3 0 0,0 0 1,-1-2-1,-2 0-80,-4 0 0,-2 0 0,-1 0 0,0 0 97,0 1 0,-1 2 1,0-1-1,-1 0-305,-4 0 0,-1 0 0,0 0 1,-2 0 288,-6 0 1,0 0-1,-1 0 1,-1 0-130,31 0 0,-9 0 74,-12 0 1,-10 0-84,-10 0 0,-8 0 205,-5 0-389,-8 0-155,-2 0-80,-23 0 1,2 4-1201,-14 0 0,2 6 1635,-2-2 0,-3-3 0,-5 1 0</inkml:trace>
  <inkml:trace contextRef="#ctx0" brushRef="#br0" timeOffset="1">21846 15813 8531,'-13'0'-867,"-4"0"0,3 0 496,-3 0 1,3 0 370,2 0 0,0 0 0,-1 0 0</inkml:trace>
  <inkml:trace contextRef="#ctx0" brushRef="#br0" timeOffset="2">21672 15801 8463,'-12'1'-1065,"-1"3"1,1-3 945,0 4 0,3-4 819,1-1-327,0 6-251,-5-5 76,6 4 456,2-5-224,5 0 849,0 0-1184,5 0 1,8 0-78,8 0 0,2-1 80,2-3 1,11 3-86,5-4 0,13 0 54,8 1 0,-26 0 0,2-1-321,5 3 0,1 0 1,8-2-1,4-1 326,7 0 0,2 1 1,-19 2-1,1 0 1,2 0-367,4-1 0,0 0 1,2 0-1,2 1 1,0 0-1,0-1 331,1 1 0,-1-1 0,2 0 1,1 1-1,1 0 0,0 1 1,-1 0 0,1 1 0,-1 1 0,-3-1 0,0 0 1,-1 0-56,0 0 0,-1-1 0,-1 2 0,-4-1 0,-1 0 1,0 1 77,22 1 1,-2 0-1,0 1 1,-1 0-359,-3 1 1,-2 0 0,-7 0 0,-2-1 295,-5-1 0,-2 0 1,-8-2-1,-3 1-332,22 3 1,-10-2-307,-14-2 624,-15 0 1,-11 0 14,-16 0 0,0 0 0,-10 0 0</inkml:trace>
  <inkml:trace contextRef="#ctx0" brushRef="#br0" timeOffset="3">21436 3746 8445,'-12'-18'0,"4"2"819,0-4 0,-1 5-25,-3-2 1,-2 5 78,-2 3 0,0 4 346,-4 5 0,-1 1-542,-4 3 0,-1 9 261,-3 7 0,3 4-338,-3 1 0,3 4 130,1 0 0,4 4-231,1-4 0,9 4-54,-2-4 1,5 4-179,0-4 1,2 4-70,6-4 1,6-2-549,2-6 1,8 2 318,5-2 1,7-5-1350,1-3 0,1-2 635,-1-7 1,3 0-1557,5-4 0,0-1 1126,0-3 0,0-3-845,1-6 0,-1-5 2020,0-2 0,0-4 0,1 0 0</inkml:trace>
  <inkml:trace contextRef="#ctx0" brushRef="#br0" timeOffset="4">21771 3907 10757,'0'12'817,"0"1"1,0-4-622,0 4 0,0-4-1462,0 8 0,0 1 1266,0-2 0,0 6 0,0-2 0</inkml:trace>
  <inkml:trace contextRef="#ctx0" brushRef="#br0" timeOffset="5">22342 3671 8199,'0'-12'-11,"0"3"1850,0 1-187,0 5 159,0-2-955,0 16 0,-1 4-349,-3 14 1,2 3-303,-2 5 1,-1 6 54,0 2 1,-3-1-735,4 2 1,-4-2 374,4 1 1,-2 2-300,2-6 0,3-5-316,-4-7 0,4-8-2331,1-5 1390,0-7 0,0-7 1655,0-10 0,6-11 0,0-13 0</inkml:trace>
  <inkml:trace contextRef="#ctx0" brushRef="#br0" timeOffset="6">22268 3634 8166,'-7'0'-2,"1"0"1755,6-6-1132,0 5 0,2-5 331,2 6 0,8 0-258,9 0 0,4 0-227,4 0 0,2 6-81,7 2 0,-1 3-96,0 2 1,-1-1-407,-3 0 0,-8 5 164,-9 0 1,-8 5-281,-3-2 0,-11 2 277,-6-1 0,-12 5-563,-9-5 0,-3 4 207,-1-9 1,0 1 175,0-5 0,1-1 387,3-3 0,8 2-26,8-6 1079,4 0-890,6-4 1,4 0 270,11 0 1,2 0-168,11 0 0,3 0-118,5 0 1,2 6-96,-2 2 0,2 5 89,7 3 0,3 3-279,0 6 1,1 0 84,-5 0 0,-5 0-1497,-4-1 0,-3 5 712,-4 0 0,-3-5-2016,-6-8 1,1-3 2599,-1-5 0,6 3 0,1-4 0</inkml:trace>
  <inkml:trace contextRef="#ctx0" brushRef="#br0" timeOffset="7">23210 4180 8046,'-19'0'-6,"1"0"-1148,6 0 1154,5 5 0,-4 2 0,4 5 0</inkml:trace>
  <inkml:trace contextRef="#ctx0" brushRef="#br0" timeOffset="8">21561 15875 17302,'17'0'-24,"3"0"1,5 0-731,-1 0 1,1 0 356,0 0 1,4 0 292,0 0 0,4 0 114,-4 0 1,0-4 85,-4 0 0,-2-2 209,-2 2-16,-3 3 0,-11-6-76,-3 3 1,-10 2-333,-6-2 0,-6 3 248,-7 1 0,-7 0-31,-5 0 1,0 0 88,-4 0 1,-2 0-154,2 0 0,-1 1 6,5 3 0,-3-2 9,3 2 1,-2-3-12,10-1 1,4 0 544,5 0-473,5 0 1,5 0-35,14 0 1,10 0 34,15 0 0,2-1-14,7-3 0,4 1-22,4-5 1,1 4 8,-2-5 0,2 2 52,-6-1 1,-3-2 16,-5 6 0,-6-1-160,2 1 1,-4 2 172,-4-2-148,-9 3 21,-6 1 1,-13 0-123,-6 0 1,-6 4 31,-10 0 1,2 4-17,-6-4 0,-1 6 15,-3-2 1,0-2-203,0-2 0,4 2 427,0-2 1,2 0-277,2-4 0,2 0 762,10 0-421,6 0 0,7-4-482,8 0 0,4-6 349,9 2 0,6-3 101,6-2 1,6 5-253,-2 0 0,3 5-739,1-1 794,0 2 1,6-3 0,1-2 0</inkml:trace>
  <inkml:trace contextRef="#ctx0" brushRef="#br0" timeOffset="9">25865 15900 14754,'13'0'-1415,"-5"0"1061,0 0 1,5 0 295,3 0 0,12 0 62,1 0 0,12 0 208,9 0 1,16 1-471,-28 1 1,2 0 0,5-1 0,1 0 323,4 1 0,0 0 1,1-1-1,1-1-279,1 0 0,1 0 0,4 1 1,0 0 272,0 1 1,0 0 0,1-2 0,1 1 63,2 1 1,0 0 0,-4 1 0,-1 0-78,4-1 0,-2 0 0,-4 2 0,-1 2-46,-2-2 1,0 0 0,-5 1 0,1-1-123,-2 1 0,-1-1 0,-4 1 1,0-1 62,-1-1 1,-1-2-1,30 4 91,-7-5 0,-10 0 307,-6 0 0,-17 0 722,-5 0-685,-7 0 581,-10 0 1,-7-5-1030,-8 1 1,-10 0-177,-7 4 1,-8 0-285,-13 0 0,-2 0-201,-14 0 0,-4 0-335,27 0 0,-1 0 1067,3 0 0,-1 0 0,-6 0 0,1 0 0,1 0 0,0 0 0,-1 0 0,0 0 0,1 0 0,0 0 0</inkml:trace>
  <inkml:trace contextRef="#ctx0" brushRef="#br0" timeOffset="10">25654 15912 14619,'-24'0'0,"0"0"-1161,3 0 907,3 0 1,17 0 77,5 0 1,11 0 204,6 0 1,12 0 162,4 0 1,14 0-49,3 0 1,7 0-172,5 0 1,-26 0-1,1 0 178,6 0 0,1 0 0,7 0 1,1 0-528,5 0 0,2 0 0,6 0 1,2 0 547,-20 0 1,0 0-1,0 0 1,3 0-1,0 0 1,0 0-24,-1 0 1,1 0 0,0 0 0,-1 0-1,0 0 1,-1 0-28,-2 0 1,0 0 0,-1 0-1,0 0 1,0 0 0,-1 0-80,23 0 0,-1 0 1,-3 0-1,0 0-375,-7 0 1,0 0 0,-5 0 0,0 0 257,-5 0 0,-1 0 0,-7 0 0,-1 0-277,29 0 1,-8 0-434,-8 0 0,-17 0 784,-16 0 0,-3-4 0,-6 0 0,-2 0 0</inkml:trace>
  <inkml:trace contextRef="#ctx0" brushRef="#br0" timeOffset="11">7443 8880 8288,'-5'-7'2410,"3"-4"-1832,-3 10 0,6-9-155,3 6 0,0-2-135,9 2 0,-2 2-33,10-7 1,-1 7 156,5-3 0,4 0-141,0 1 1,1-2-318,-1 2 0,-4 3-3,0-3 0,-2 2-20,-6 2 0,-1 0-173,-3 0 91,-6 0-132,-2 0 1,-16 0 115,-5 0 0,-8 4-38,-5 1 0,-8 3 26,-8-4 0,2 4-44,1-4 0,4 5 153,1-5 1,5 4 37,3-4 1,4 2 103,4-2-175,4-3 273,10 5 1,3-6-43,8 0 0,3 0 83,5 0 1,6 0-94,3 0 0,-2 0 26,2 0 0,-1 0-9,5 0 0,4 0 15,0 0 1,0 0-391,-4 0 1,-1-4 118,1-1 0,-1 0-321,-4 1 0,-2 2-105,-5-2-297,-6-3 1,-3 6 356,-8-3 0,-5 4 487,-7 4 0,-9 3 0,-7 5 0</inkml:trace>
  <inkml:trace contextRef="#ctx0" brushRef="#br0" timeOffset="12">9589 8545 8202,'-7'0'977,"2"0"1,4 0-460,-4 0 1,4 0-283,-4 0-34,5 0 1,1 0-126,3 0 0,3 0 127,5 0 1,6 0 15,3 0 1,8-4 75,4 0 1,4 0-73,5 4 0,6 0 97,6 0 1,-1 0-259,-3 0 0,4 0-49,-1 0 0,0 0 68,-8 0 0,2 4-186,-5 0 0,-7 2 46,-6-2 0,0-3-37,-4 3-157,-3-2 37,-9-2 438,-7 0-227,-6 0 0,-6 0 55,-7 0 1,-1 0-77,-2 0 1,1 0-644,-6 0 1,0-5-42,-4 1 1,-3 0-293,-1 4 1,-5-4 425,6 0 1,-6 0 137,6 4 0,-6 0 311,5 0 0,-5 0-90,1 0 1,-3 0 284,-1 0 0,-4 0-112,-1 0 0,1 0 378,4 0 1,-1 4 1,1 0 1,3 0 194,5-4 0,1 0 19,12 0 0,3 0 145,5 0-396,5 0 0,-1 0-75,8 0 1,-1 0-99,5 0 0,2 0 75,6 0 1,-2 0-12,3 0 0,2 0 92,2 0 0,8 0 124,4 0 1,3 0 2,1 0 0,3 4-112,5 0 0,-3 1 7,7-5 1,4 4-193,5 0 0,4 1-52,4 0 0,-3-4 70,3 3 1,-4-3-120,-4-1 1,-3 0-86,-5 0 1,-9-1-91,-8-3 1,-8 1-348,-12-5 1,-6 4 253,-3-5 1,-4 5-1494,-4-4 1,-5 5 1748,-7-1 0,-4-3 0,-4 0 0</inkml:trace>
  <inkml:trace contextRef="#ctx0" brushRef="#br0" timeOffset="13">8659 8595 8382,'-7'-6'266,"2"5"673,-1-5-597,5 6 0,-5-1-119,6-3 134,0 3-382,6-5 210,1 6 0,9 0 62,1 0 0,6 0 30,2 0 1,0 0 92,4 0-721,2 0 272,-4 0-71,3 0 152,-5 0-4,5 0 1,-8 0-81,3 0-25,-9 0 312,2 0-370,-5 0 1,-9-1 105,-8-3-135,-3 2 10,-17-3 34,0 5 148,-8 0 0,-5 0-16,-1 0 1,3 4 0,0 1 178,2 2-79,5-4 0,0 4 168,7-3 0,3-3 697,6 3-409,5-2-344,1-2 0,23 0 200,7 0 0,10-6-596,3-2 0,0-2 0,0 1 223,0 0 0,1 3-2088,-1-3 2067,-5 4 0,-2-1 0,-5-1 0</inkml:trace>
  <inkml:trace contextRef="#ctx0" brushRef="#br0" timeOffset="14">8609 8657 8387,'-12'0'-1211,"5"0"1295,2 0 1,3 0 170,-2 0 294,3 0-69,-5 0-203,6-6-119,0 5 3,6-5 1,1 2 45,5 0 0,2-4-49,2 4 1,-1-5 0,6 4-9,1-2-122,2 4 0,0-2-23,1 5 1,0-4-1,0 0-279,0 1 215,-1 1 1,1 2 0,-1 0-330,-4 0 125,4 0-46,-10 0 139,3 0 51,-10 0 103,-1 0 0,-7 2 20,-4 2 1,-6-3-1,-7 3-11,-1-2 0,-2-2 68,-3 0 1,-1 4-78,0 0 1,2 0 143,2-4 0,-1 0-114,5 0 0,-3 0 464,3 0-259,1 0 200,3 0-325,6 0-3,2 0-497,21 0 0,-5-4 84,14 0 322,-3 0 0,9-2 0,0-1 0</inkml:trace>
  <inkml:trace contextRef="#ctx0" brushRef="#br0" timeOffset="15">9602 8607 8075,'-6'-7'-2102,"5"-4"2702,-5 4 0,2-1 251,0 0 22,0 5-294,4-2 218,0 5 383,0 0-408,5 0-457,-3 0 0,9 0 53,-3 0 0,5 0-134,3 0 0,3 0 29,6 0 1,4 0-131,0 0 0,7 0-152,1 0 0,2 0 87,6 0 0,1-5-226,3 1 0,1 0-88,0 4 0,-1-1 209,1-3 0,2 2-128,-2-2 1,-3 3 28,-10 1 1,-7-4 131,-5 0 0,-2-1-37,-6 5 0,-6-1 485,-7-3 83,-2 3 100,-2-5-378,-6 6 1,3 0 394,-5 0-510,5 0 244,-2 0-875,5 0-356,0 0-782,-6 0-1958,5 0 3593,-5 0 0,6 0 0,0 0 0</inkml:trace>
  <inkml:trace contextRef="#ctx0" brushRef="#br0" timeOffset="16">21722 3572 8344,'0'-8'457,"0"-1"1,-6 7-60,-2-3 1,-9 5 106,-3 5 1,-16 8-213,-10 12 1,15-8 0,-2 1-30,-6 2 1,-1 1 0,-2 4-1,-1 1-504,-3-2 1,1 2 0,-1 2 0,-1 1 361,0 0 0,-1 0-975,-4 2 0,1-1 879,8-4 1,2-1 0,-2-1-1,2-1-121,-21 10 0,13-4-1122,16-9 998,9-2 0,25-18-463,11-8 1,20-14 407,22-11 0,-21 13 1,1-1-294,7-2 0,1 0 0,1-1 0,-1 0 256,2-1 0,-1 0 1,2 0-1,0 1 311,2-1 0,1 0 0,-3 1 0,1 0 293,3 1 1,1 0 0,-2 2 0,-1 0-232,1 2 0,-1 0 0,0 1 0,-1 1 489,-2 0 1,-1 1 0,21-8 94,-10 12 336,-28 5-511,-15 12-139,-23 2 1,-18 11 1114,-12 3 1,-11 9-1045,22-11 1,0-1-1,-3 1 1,-1 1-92,-4 2 1,-1 1-1,2 0 1,-1 0-128,-2 2 1,-1 0 0,1-1 0,-1 1-76,-1 0 1,0 0 0,-1 0 0,1 1-253,-1 1 0,1-1 1,5-3-1,2 0 129,2 0 0,1-1 0,-16 13-1129,16-6 616,13-14 1,29-5-552,15-15 0,14-7 555,15-9 0,-21 6 1,0-3-126,5 0 1,0-1 0,3-3 0,0-1 8,3 0 1,1 0 0,3-1 0,0-1 471,2-2 1,1 0 0,1 1 0,1-1 310,6-2 1,0 1-1,0 1 1,0 1-306,6-1 1,0 0-1,-4 5 1,-1 0 539,-3 3 0,-1 1 1,-9 3-1,-3 1-161,-7 5 0,-2 2 1592,9-4-754,-31 16-601,-26 8 0,-22 9 664,-13 11 0,-6 5-769,18-13 0,-1 0 1,-2 0-1,-3 1-10,-3 1 1,-3 0-1,0-1 1,-1 0-289,-2 3 0,1 0 0,3-1 1,1 0 4,-1 1 0,1 0 0,4-1 0,1-1-450,3-1 0,0-2 0,6-3 1,1-1 916,-18 13 0,22-9-1861,28-16 1,17-4 622,17-8 0,18-10 173,-20 3 0,2-2 0,5-3 1,1 0-149,3-4 0,0-2 0,4 0 0,0-1 379,4-4 0,2 0 0,3 0 1,2-1 444,2-1 0,0 0 0,3-1 0,1 1-483,-2 2 1,0 0-1,1 1 1,1 0 946,0 3 1,0 0-1,-5 2 1,-2 1-144,-10 3 1,-3 1 1524,22-3 0,-46 9-1045,-24 14 1,-19 9 501,-23 7 1,-16 11-1066,26-13 1,-2 1 0,-5 2 0,-1 1-337,-7 2 1,-1 1 0,0 2 0,0 0-55,0 0 1,1 0 0,-1 0-1,2-1 59,4-1 0,1 0 0,0 0 0,0 0-677,3-1 1,2 1 0,2-2-1,3 0 193,-19 14 0,21-10-832,33-18 1,23-5 115,18-8 0,24-6 483,-24 1 1,1-3 0,4 0 0,0-2 444,6-4 0,0-1 0,2 0 0,1-1 110,4 0 0,2-1 0,2 0 0,2-1 262,-20 7 0,1 0 0,-1 0 0,20-7 0,-2 1-119,-4 2 0,-2 1 0,-4 2 1,-2 0 1453,-5 1 1,-2 1-1019,-5 6 1,-9 1-1,-13-3 1849,-34 15 1,-29 7-1700,8-3 1,-3 3 0,-2 3 0,-1 3-320,-5 0 1,-1 1 0,-2 3-1,1 0-774,-1-1 1,0-1-1,-2 3 1,1 0 340,1-3 0,0 1 0,2 2 0,1 0-604,5-2 0,1-1 1,7-2-1,3 0 746,-8 11 0,8-2 0,20-6 0,4-6 0</inkml:trace>
  <inkml:trace contextRef="#ctx0" brushRef="#br0" timeOffset="17">24885 3659 8028,'0'-13'0,"0"1"0,2 4 0,2-1 0,-3 1 0,3-4 0,-2-1 0,-2 1 0,-6 1 1799,-2 3 0,0 2-850,-5 6 0,2 0-438,-10 0 0,-1 6-155,-7 2 1,2 8-215,-6 5 0,0 2 138,-5 2 1,1 1 73,0 3 1,7-2-261,5 2 1,1 1 149,8-1 0,5 0-177,7-4 0,2-1 85,2 1 1,11-1-698,6-4 1,11-2 324,5-5 0,2-5-1387,3 0 0,0-5 140,4 1 1,-2-3 1466,5-1 0,-5-5 0,3-2 0</inkml:trace>
  <inkml:trace contextRef="#ctx0" brushRef="#br0" timeOffset="18">25208 3919 8028,'-7'0'1836,"0"0"-1515,3 0-334,2 6-1052,-3-5 1065,5 10 0,0-4 0,0 5 0</inkml:trace>
  <inkml:trace contextRef="#ctx0" brushRef="#br0" timeOffset="19">25828 3696 7977,'7'-6'0,"3"-1"0,-6-5 578,5 0-263,-2 5 0,1-4 446,1 3-193,-7 2 451,4-5-619,-6 4 1,-6-4-331,-2 3 0,-8 2 102,-5 6 1,-7 0-67,0 0 1,-6 2 9,5 2 1,-4 3-173,4 5 1,1 0-113,3 1 1,5-1 83,4 1 0,3 3-445,5 1 1,4 1 230,8-2 1,9-2-358,7 3 0,9-4 231,4 0 0,5-2-358,3-3 0,-3 3 303,4-3 0,-9 2 277,-4-2 0,-4 3 267,-5-2 1,-7 2-3,-9 1 0,-4 0 137,-4 1 1,-10-1-206,-11 1 0,-1-1 880,-7 0 1,5 1-384,-1-1 0,3-4-179,1 1 1,6-7 336,2 3-650,9-4 0,3-1 0,5 0 0</inkml:trace>
  <inkml:trace contextRef="#ctx0" brushRef="#br0" timeOffset="20">26349 4018 7984,'-7'0'1211,"-4"0"0,8 0-1211,-5 0 0,5 0 0,-8 0 0,4 0 0</inkml:trace>
  <inkml:trace contextRef="#ctx0" brushRef="#br0" timeOffset="21">26647 3696 8056,'0'-13'4106,"0"7"-1823,0 0-1681,0 17 1,0 4-60,0 14 1,0 3-121,0 5 0,-4 4-685,-1 1 0,0 3 187,1-3 0,-3 3 63,-5-4 0,3 1-861,1-5 1,1-9 472,-1-4 0,1-13-2577,3-2 2120,2-7 0,-3-13 857,5-5 0,5-12 0,2-3 0</inkml:trace>
  <inkml:trace contextRef="#ctx0" brushRef="#br0" timeOffset="22">26684 3609 8056,'0'-18'0,"0"4"1067,0-2 0,0 6-425,0 2 0,1 5 241,3-1 1,5-1-231,7 0 1,1 1 158,8 4 0,-2 0-258,10 0 1,-4 0-164,4 0 1,-1 4-151,1 1 1,-3 4-10,-5-1 0,-7 3-782,-6 2 0,-5 3 438,-7 1 1,-7 5-873,-5-1 0,-10-2 206,-7 2 0,-5-1-52,0 5 1,-1-4 694,-3-1 1,3-4-59,1 0 0,3-2 209,2-2 1,8-1-165,0-2 663,12 2 0,5-10-262,8 3 1,4-2 900,9-2 0,3 1-253,9 3 1,2-3-125,2 4 0,3 0-794,-3-1 0,-3 2 79,-1-2 1,1-1-453,-1 5 1,0 0 303,-4 5 0,0-4-3520,0 4 3606,-6-4 0,10 9 0,-3-5 0</inkml:trace>
  <inkml:trace contextRef="#ctx0" brushRef="#br0" timeOffset="23">27503 4130 7989,'-13'0'0,"1"0"0,-1 0 2368,1 0-662,5 0-286,-4 0-591,10 0-829,-10 0 0,15 5 0,-3 2 0</inkml:trace>
  <inkml:trace contextRef="#ctx0" brushRef="#br0" timeOffset="24">27962 3746 7967,'0'-20'854,"-6"-3"-490,5 9 1,-5-4 206,6 6-122,0 5-254,0-4 1,2 5 753,2-2-590,-3-3 0,6 10 346,-3-4-468,-2 4 0,3 2-14,-5 4 1,4 7 13,0 9 1,1 3-1,-5 5 0,-5 3-14,1 5 1,0 1 27,4-1 1,-4 0-29,0 0 1,0-5-1,4-3 0,1-3-1624,3-1 0,3-2 718,6-2 1,-1-9 110,0-8 0,2-4 87,3-4 1,1-8-48,2-9 1,4-6 167,-4-2 1,0-6 324,0 2 1,-5 4 66,2 4 0,-3 2 146,-2 6 832,1 1-797,-1 9 0,-5 7 561,-3 8 1,-3 9-334,-1 4 0,0 6 36,0 2 1,2 4-25,2-4 0,3 0 52,5-4 0,6-2-131,3-2 1,8-5 54,4-7 0,-1-4-311,1-5 0,0-7 50,4-5 1,-5-7-122,-3-10 1,-5-9 147,-3-7 1,1-5-969,-5-3 0,-6 0 240,-7-5 0,1 2-1558,-1-2 2095,1 3 0,-10 5 0,1 1 0,2 2 0,0 5 0,2 7 0</inkml:trace>
  <inkml:trace contextRef="#ctx0" brushRef="#br0" timeOffset="25">22987 4155 8177,'13'-20'422,"-5"4"20,0 8-149,-5-3 0,-7 9 198,-9-2 1,-11 8-78,-1 5 1,-8 2-509,0 1 1,1 5 88,-1-1 1,1 1-327,-1-5 1,4 0 83,8 1-258,3-1 151,12-5 0,7-1-216,11-6 0,12-6-190,9-2 0,4-2 760,4 2 0,2-3 0,3 3 0,-4 1 0,-4-2 0,-8 7-47,-5-2 0,-12 4 55,-8 4 1,-16 4 532,-10 9 1,-9-4 482,-12 4 1,-2 1-454,-5-2 1,6 1-1700,6-5 1128,10 1 0,4-6 0,4-2 0</inkml:trace>
  <inkml:trace contextRef="#ctx0" brushRef="#br0" timeOffset="26">24327 4279 8225,'-12'-6'0,"-1"-2"1292,1-3-715,-1 4 1,8-3 80,5 6 1,7 0-168,9 4 1,5 0-123,8 0 0,3 0-120,5 0 1,7 0-1,6 0 0,5 0 46,7 0 1,5 0-267,4 0 0,-4 0-45,-1 0 1,-9-1-55,-8-3 1,-6 2-189,-10-2-247,-3-3 367,-16 6 1,-14-5-253,-16 6 0,-12 0 151,-5 0 1,-12 5-38,-5-1 0,-8 5-126,0 0 0,-8 2 362,31-5 0,0 0 1,-33 6 42,2 1 1,8-5 180,4 0 1,6-1 549,7 2 159,5-4-715,22-5 1,10 0-34,16 0 0,6 0-70,7 0 1,5 0 48,4 0 1,6 0-316,1 0 1,6-4-518,-2 0 0,5 0 708,4 4 0,-3-5 0,2 1 0,1 2 0,4 0 0,5 2 0</inkml:trace>
  <inkml:trace contextRef="#ctx0" brushRef="#br0" timeOffset="27">25580 4279 8223,'-14'0'-123,"-2"0"1,2 0 122,-3 0 0,3 0 960,2 0 0,-2 1-238,-2 3 0,6-2 147,-2 2 1,6-3 519,-2-1-455,5 6-316,-2-5 1,12 5-133,5-6 1,6 0 47,7 0 1,5-5-125,3 1 1,8-4-97,5 4 0,6-4-117,2 4 0,4-2-155,-4 2 0,-5 3-100,-3-4 1,-6 4 128,1 1 0,-9 0-427,-7 0 335,-6 0-55,-12 6 1,-13-5 62,-10 3 0,-12 2-44,-5-2 0,-8 4 25,-5-4 0,-3 0 0,-5-4 1,1 4-173,-4 0 1,0 2 70,-1-2 1,4-2 288,9 2 1,5-3-71,11-1 642,0 0-497,21 0 1,2 0 17,15 0 1,7 0-38,5 0 1,6-1-7,2-3 0,10 2-54,-2-2-1,7 1-41,-2-1 0,0 3-512,0-3 1,-4 2 222,4 2 0,0-4 129,0 0 1,-6 0-18,-8 4 1,-3 0-86,-4 0 152,-3 0 0,-6 5 0,1 2 0</inkml:trace>
  <inkml:trace contextRef="#ctx0" brushRef="#br0" timeOffset="28">8585 8607 9618,'8'-1'507,"0"-3"1,-4 2-598,4-2 1,2-1 184,7 1 0,2-1-599,6 5 1,0-4 249,-1 0 0,5 0-1012,0 4 1266,6 0 0,-4-5 0,7-2 0</inkml:trace>
  <inkml:trace contextRef="#ctx0" brushRef="#br0" timeOffset="29">10483 8558 8341,'-7'0'980,"1"0"-920,6 0-1313,0 0 1364,-5 0-169,3 0-219,-3 0 234,5 0 43,0 0 0,-6 5 0,-1 2 0</inkml:trace>
  <inkml:trace contextRef="#ctx0" brushRef="#br0" timeOffset="30">28508 15875 8282,'12'-4'119,"0"0"0,6-5 152,3 5 0,11 0 186,9 4 1,11-4-259,-17 2 1,1 0 0,2-2 0,2 0-318,7 1 1,1 2 0,3-2 0,0 0 273,7 1 1,0 0 0,1 1-1,1 1-300,2-2 1,0-1-1,-1 1 1,-1-1 203,-2 1 0,0 0 0,-2-1 0,-1 2 75,-2 0 1,-2 2-1,-4-1 1,0 0-282,-1 0 1,-1 0 0,-7 0 0,-1 0 240,25 0 0,-12 0-309,-13 0 66,-5 0 503,-18 0 0,-5 0-326,-13 0 0,-8 0 818,-9 0 1,-9 0-931,-7 0 1,-16 0-2,-9 0 1,-8 0-46,0 0 1,31 0-1,0 0 122,0-1 0,0 2 1,-5 0-1,0 2-151,0-1 1,1 0 0,-3 0 0,1 0 23,0-2 1,-1 0 0,-3 0-1,-1 1-269,-4 1 1,0 1-1,-3-3 1,0 1 406,-1 1 0,0 0 0,1 1 1,1 0 106,3-2 1,2 2 0,6 1 0,1 1 21,8-1 0,2 1 1,-26 4-59,19-1 26,11 4-49,17-11 1,15 9 214,10-6 0,11 0 377,11-4 1,7-2-408,4-2 0,13 2-260,4-7 0,-26 7 0,0 0-2,1-2 0,0 0 1,1 2-1,0 0-678,3-2 1,1-1 0,-1 4-1,1 0 124,1-1 0,0 0 579,1 1 0,-1 0 0,1 1 0,1 0 0,0 0 0,0 0 0,3 0 0,0 0 0,1 0 0</inkml:trace>
  <inkml:trace contextRef="#ctx0" brushRef="#br0" timeOffset="31">26610 4291 8265,'-20'0'139,"4"0"0,6 0 367,2 0 443,-1-5-317,-3 3 22,5-3-421,2 5 0,6 1-136,3 3 1,4-1 293,9 5 1,2-5-62,6 1 1,5 2-78,4-2 1,7 1-1,4 0 0,8-4-116,0 3 1,7-3 115,-2-1 0,2 0-230,2 0 0,-5 0-375,-3 0 0,-1 0 260,-3 0 0,-10-4-123,-15 0 1,-10 0 90,-7 4 0,-6 0 88,-2 0 0,-11 0-3,-10 0 0,-9 0-174,-8 0 1,-4 0 110,-8 0 1,-1 1-12,-3 4 0,2-4 203,-6 3 1,1 2-81,0-2 0,3 0 387,8-4 1,5 0-179,8 0 1,4 0 349,8 0-360,9 0 0,8 0-306,8 0 1,7 0 168,5 0 0,11 0-110,-3 0 1,9 0 103,1 0 0,6 4-151,1 0 0,2 0-673,-2-4 0,-2 0 468,2 0 0,-4 0-1410,-4 0 1,3 0 1699,-3 0 0,-3-5 0,1-2 0</inkml:trace>
  <inkml:trace contextRef="#ctx0" brushRef="#br0" timeOffset="32">27738 4378 9455,'-6'-5'22,"-6"3"783,11-9-509,-4 10 1,7-9 51,7 6 1,2 0 23,13 4 1,1 0-51,12 0 0,1 0 213,11 0 1,1-4-379,12 0 1,0-1 43,-25 5 1,0 0 0,0 0 0,-1 0-223,6 0 0,-1 0 0,-3 0 1,0 0-79,-1 0 0,0 0 0,31 0-68,-10 0 0,-11 0-653,-14 0 462,-8 0 1,-21 2 134,-8 2 0,-10-1-61,-15 5 0,-14 0 42,-11 5 0,-12-1-15,29-6 0,0 0 0,0 0 0,-1-1 207,-1 0 0,0-1 0,1 1 1,0 1 90,1-2 1,0 0 0,-1-1-1,0 1 77,-2 0 1,1 0-1,-30-1 302,3 1 1,11-3 849,14-1-938,16 0 1,22-1-361,20-3 0,14 1 149,19-5 1,12 4-172,-25 0 1,0 0 0,2 2-1,1 1 61,1-1 0,1 0 0,3-1 0,1 0-11,-1 1 0,1 0 0,0-2 0,0 0 0,1 1 0,1 2 0,0-1 0,1 1 0,-1 0 0</inkml:trace>
  <inkml:trace contextRef="#ctx0" brushRef="#br0" timeOffset="33">7356 13853 8446,'-12'-5'0,"0"4"241,-1-4 0,1 3 1081,-1-2 333,1 2-583,0-3-479,5 5-16,1 0-90,17 0 1,7 0-83,11 0 1,10 0-50,-2 0 0,10-5-112,2 1 1,1-4-220,4 4 1,-5-4-126,-3 4 1,1-5 167,-6 5 0,-7-4-1090,-9 4 686,-5 0-752,-14 4 1,-1 0 271,-10 0 1,-1 1-44,-7 3 0,-5 3 859,-2 5 0,-4 6 0,-1 2 0</inkml:trace>
  <inkml:trace contextRef="#ctx0" brushRef="#br0" timeOffset="34">9093 13680 8384,'-7'-7'-188,"-2"0"1490,4 3 32,1 2-347,4-3-155,0 5-302,0 0-57,6 0 1,2-4-151,9 0 1,-2 0-59,5 4 0,-3 0-25,4 0 0,-2 0-34,2 0 1,2 0-457,-2 0 1,1 0 206,-1 0 0,2 0 101,-2 0 1,2 0 37,2 0 0,-2 1-1530,-2 3 0,1-3 644,-5 4 1,3-4 347,-3-1 1,-1 4-189,-3 0 630,-1 0 0,1 2 0,-1 1 0</inkml:trace>
  <inkml:trace contextRef="#ctx0" brushRef="#br0" timeOffset="35">10731 13395 8408,'-7'-6'-1193,"1"5"1920,6-10 1,6 9-101,2-2 0,9 3-195,3 1 1,8 0 66,1 0 1,9 0-122,0 0 1,2 1-278,-3 3 0,0-2 166,0 2 1,-1 1-395,-3-1 1,2 1 44,-6-5 0,-6 4-248,-7 0-675,4 0 1,-6 0 79,2 0 925,-8 0 0,-2 2 0,-6 1 0</inkml:trace>
  <inkml:trace contextRef="#ctx0" brushRef="#br0" timeOffset="36">12666 12812 12177,'18'-6'-77,"-4"-1"-369,2-5 1,-2 4 170,-2-1 1071,-5 7-443,4-10 0,-8 11 541,5-3-555,-5-3 1,3 4 61,-6-5-343,0 5 0,-6-6-134,-2 5 0,-3-5 142,-2 5 0,-3-1 13,-1 0 0,-5 3 82,2-7 1,-5 5-71,-4-4 1,1 5 22,-5-1 0,-1 3-178,-8 1 1,1 0 195,-9 0 0,8 5 175,-8 4 1,3 3-114,-3 5 1,5-2 47,0 5 1,5-3-83,-2 4 1,9-5 13,4 5 1,4-1 86,5 5 0,3-4-125,9 0 1,2-2-41,6 2 0,0 3-156,0 1 1,10-4-44,2 4 1,10-3 103,3 2 1,1 1-28,8 0 1,3-4 96,4-1 0,6-3 23,-2 4 1,1-2 69,4 2 1,2 1-295,10-6 1,0 5 333,0-5 1,0 2-172,0-1 1,-1-3 95,-3 2 1,-3-6-82,-6-2 1,5-5-105,0 1 1,0-3 171,-5-1 0,1-5 3,0-3 1,-2-5 4,-3-3 0,-2 0 53,-6-4 0,0-1 153,1-4 1,2-1-17,-3-3 1,-3 3-181,-9-3 1,-1-3 169,-4-1 1,-2-4-191,-5-4 1,-7 2 101,-1-2 0,-7 1-87,-6-1 1,-3 2-84,-14-2 1,0 6-25,-12 2 0,-4 4-255,-13-4 0,-3 1 176,-5-1 0,0 7 99,0 5 1,-1 6-21,-3-1 1,29 7-1,-1 1 61,-3 2 0,0 0 1,1 0-1,0 2-89,0 3 1,1 2-1,1 0 1,0 1 51,1 2 0,0 0 1,-2 0-1,1 2 3,0 3 0,1 3 1,1-2-1,1 2 22,-27 16 0,5 0 9,3 5 1,6-4-41,7 4 0,5-5 1,11 1 0,6-3-50,2-1 0,9 4 5,4-1 0,2 1 19,2-4 1,2 1-133,2 3 1,3 3 302,5 5 0,1-4-296,-1 0 0,2 0 158,2 5 0,2-2-93,3-3 1,2-2-18,-2-2 0,8-3 71,4 3 1,4-4 13,5-4 0,7-3-215,9-6 0,10 1 274,-31-7 1,0 0-1,0-2 1,1-1-299,1 0 0,0-2 0,1-3 0,0-2 227,-1-1 1,1-2-1,2-2 1,0-1 37,-1-4 1,0-1-1,-1 0 1,-1-2-266,-1-1 1,-2-1-1,-3 1 1,-1-1-73,26-18 0,-8-1-95,3 1 0,-14 0 258,2 0 0,-12 4 82,-4 0 1,-6-1-142,-6-3 0,-8 1 63,-5 3 1,-12 3-495,-13 5 0,-7 0-378,-9 1 1,-3 4-912,-6 4 0,1 3 18,-1 5 1886,1 3 0,3 5 0,1 0 0,-2 0 0,-2 0 0</inkml:trace>
  <inkml:trace contextRef="#ctx0" brushRef="#br0" timeOffset="37">21598 15801 8481,'-13'0'53,"1"-6"1,1 3 466,3-5 244,-3 5-187,4-2 0,-2 1 768,1 0-383,5-1-112,-2 5-575,10 0 0,4 0 230,7 0 1,-1 0-64,6 0 0,4 0-112,4 0 1,0 5-187,-4-1 0,4 1 121,-1-1 1,8-1-260,2 5 1,4-4 107,8 5 0,5-5-440,3 4 1,11-4 273,-34 0 0,0 1 0,3-4 1,0 0-174,-3 1 1,0 0 0,4-1-1,-1 0 254,1-1 1,1 0 0,3-1 0,1 0 31,-3-1 0,1 0 0,-1 1 1,0 0-89,-3-3 0,-1-1 0,-2 1 1,0 0 33,0-2 0,0 0 1,34-7 186,-33 7 1,-2 0 0,29-2-31,-10-1 1,-3 5 92,-5-4 0,1 5-130,-9-1 0,-2 3-159,-11 1 1,-3 0 25,0 0 0,-1 1 230,5 3 0,-4-3-344,0 4 0,-2-3 479,2 2 1,2-2-414,-2 2 1,3-3 43,5-1 0,-2 2-63,2 2 1,1-3 66,-1 3 0,0-2 64,-4-2 1,-5 0-136,1 0-208,-6 0 77,3 0 1,-10 0-19,1 0 333,-7 0-520,4 0 60,-17 0-38,8 0 337,-8-6 1,11 4-109,0-7 381,5 6-265,-3-2 1,5 1 677,-3 0-282,-3 0 444,5 4-153,-6-6 82,0 5-453,0-5 78,0 6-356,0-5 1,-2 3 163,-2-2 1,-3 3-287,-5 1 0,-7 0-30,-6 0 1,-12 0-42,-13 0 1,-18 0 160,28 0 1,-2 0 0,-7 0 0,-1 0-564,-7 0 1,-2 0 0,-6 2 0,-1 0 534,17-1 0,-1 0 1,0 1-1,0 1 1,0 0-1,0-1 39,-3 0 1,0-1 0,2 0 0,-17 4 0,3-1-19,4-2 1,2 0-1,12 1 1,2-1-76,9 1 0,2-2 0,-24 2-543,8 6 0,7-7 200,10 2 0,3-2-15,5-2 0,6 0 61,2 0 1,4 0-160,0 0 1,1 0 447,-1 0 0,1 0 861,0 0 1,-2 0-580,-3 0 0,2 0-66,-6 0 1,2-4 36,-2 0 1,-2-1 112,2 5 0,-2 0 24,-2 0 1,2 0-47,2 0 1,3 0 101,6 0 0,-5 5-420,1-1-215,-1 0-1170,5 1 747,5-3-87,1 9 0,8-9-3,2 7 832,3-7 0,5 10 0,0-6 0</inkml:trace>
  <inkml:trace contextRef="#ctx0" brushRef="#br0" timeOffset="38">24017 15689 8544,'-7'-6'1097,"1"5"-191,6-4-467,0 5 161,-5 0 43,4 0-72,-5 0 354,6 0-732,6 5 0,0-2-166,7 5 0,-1-5 101,1 1 1,-1 2-280,0-2 0,5 1 18,0-1 0,3-2 121,-3 2 0,3-1-21,-3 1 1,1-3 85,-2 3 0,-2-2 353,3-2-294,-3 0 0,-2 0 40,0 0 1,-3 0-44,-1 0 12,-5 0-145,8 0 1,-9 0 220,7 0-340,-7 0 264,4 0 80,-1 0 254,-3 0 1,-8 0-356,-10 0 0,-6 0 12,-3 0 1,-1-2-270,-3-2 0,-4 3 170,-9-3 1,2 1-1022,-5-1 1,1 2 499,-2-2 0,-2 3-2660,3 1 3024,7 0 0,-3 5 1,9 2-1</inkml:trace>
  <inkml:trace contextRef="#ctx0" brushRef="#br0" timeOffset="39">27180 15912 7160,'-7'-8'1126,"3"0"-746,-3 5-173,6-3 1,-5 5 161,6-3 0,0 3-283,6-5 0,-3 6 17,5 0 1,0 0-10,5 0 1,-1 0-100,0 0 0,1 0 73,-1 0 0,6 0-130,3 0 1,-2-1 111,2-4 0,4 4-79,4-3 1,5 1 72,-1-1 0,7 1-7,1-5 0,5 4 14,-5-4 0,5 5 5,-5-1 1,6-2 83,-2 2 1,-2-4-83,-2 4 0,-2 0 32,-2 4 1,2-5-17,2 1 1,-1 0-3,6 4 1,-5-1 2,5-3 1,6 2-389,10-2 1,1 1 306,-28 1 0,1 0 1,30 1-5,-31-1 1,0 0 0,1-1 0,0 0 29,3 1 1,0 0 0,-1 0 0,0 0-7,1 2 1,1 0 0,-2-2-1,0 0 72,-1 0 0,0 0 0,0-1 0,0 2-45,1 1 1,-1 0 0,-2-2-1,0-1 46,0 1 0,0 0 0,32-2-62,3 4 0,-35 0 0,2 0-8,2 0 0,0 0 0,-3 2 0,-2 0 28,2 0 1,-1 0-1,0 1 1,1 0 1,1-1 1,1 0-1,0-1 1,1-1-13,4 3 1,1-1 0,-5-1 0,-1-1-2,1 0 0,1 0 0,0 0 1,0 0 37,-3 0 1,0 0-1,5 0 1,0 0-39,2 0 1,-1 0 0,-2 0 0,-1 0 75,2 0 1,-1 0-1,-2 0 1,-1 0-64,-1 0 0,1 0 1,2 0-1,1 0 32,2 0 1,1 0 0,-2 0 0,1 0-253,1 0 1,-1 0-1,0 0 1,-1 0 203,-2 0 0,-1 0 1,4 0-1,0 0 28,0 0 1,0 0 0,-2 0 0,0 0 16,0 0 0,0 0 0,30 0-347,-9 0 1,-4 0 268,-5 0 1,-2-4-71,3 0 0,-8 0-74,-5 4 1,-4 0-147,-4 0 0,-8 0-162,-8 0 219,-4 0-571,-6 0 1030,-1 0-1096,-6 0-644,0 0 1777,5 0 0,-2 0 131,5 0 0,-5-2-65,1-2-392,-2 3 205,-2-5-496,0 1 125,0 3 24,0-3 1,1 3 154,3-2-9,-3 3 0,6-5 49,-2 6 31,-4 0 0,4-1-1456,-5-3 798,0 2 639,0-3 0,-5 5 0,-2 0 0</inkml:trace>
  <inkml:trace contextRef="#ctx0" brushRef="#br0" timeOffset="40">27304 15887 8239,'-8'-4'250,"0"0"1,5-6 0,-3 8-318,6-7 0,7 7 101,6-2 1,0 2 160,8 2 0,5 0 53,7 0 0,5 0 128,3 0 0,10 0-135,11 0 0,-25 0 1,2-1-362,6-1 0,1 0 0,3 1 0,2 0 304,7-1 0,0 0 0,2 1 1,2 1-453,3 0 0,2 0 0,-20-1 0,0-1 0,1 1 318,2-1 0,1 1 0,1 0 0,4-1 0,2 0 0,0 1-3,0 1 1,0 1-1,0-2 1,1 0 0,-1 0-1,1-1-342,-1 1 0,0 0 0,0-1 0,0 1 1,1-1-1,0 1 366,3 1 0,0 0 1,0 0-1,4 0 1,1 0-1,-1 0-15,0 0 1,0 0-1,0 0 1,1 0 0,0-1-1,-1 1 74,-2-2 0,-1 1 1,0-1-1,1 2 1,0 0-1,0-1-20,1 0 1,-1-1 0,1 1-1,1 0 1,0 0 0,0 0-68,-4 0 1,0-1 0,0 1 0,-2 0 0,1 1 0,-2-2 31,-4 0 0,-2-1 0,0 0 0,-1 2 0,0 0 1,-1 0-115,-1 0 1,-1 0 0,1-1 0,-3 0 0,0 0 0,-1 1 177,19-1 0,-2 0 0,-2-1 0,-2 1-17,-6 2 0,-2 0 0,-7 0 0,-1 0 310,27 0 0,-8 0-356,-8 0 0,-12 0-342,-13 0 1515,-8 0-1518,-9 0 1,-7 0 1230,-10 0 1,1 0-1698,-8 0 1,1 5 779,-10-1 0,5 0-1068,-5-4 1,4 0 249,-3 0 1,9 0-1288,-2 0 2060,4-6 0,-4 5 0,1-5 0</inkml:trace>
  <inkml:trace contextRef="#ctx0" brushRef="#br0" timeOffset="41">30889 14027 8105,'-19'-7'464,"1"2"0,6 1 62,-1-1 0,5 1 60,0 4 0,4 0-167,-5 0 1,7 2-139,-2 2 0,2 3-75,2 5 1,0 2 45,0 2 0,0 4 113,0 4 0,0 1-99,0 0 0,0 0-43,0 0 0,2-1-68,2 1 0,-2-1-109,7-4 0,-1 2-44,4-5 0,1-2 64,-1-7 1,2-2-307,2-6 1,0-1 134,4-4 0,1-7-500,4-9 1,-2-2 156,-2-2 0,1-5 1,-5-3 0,-1 1 244,-4-1 1,-3 4 296,-1-4 1,-5 1-66,1-1 1,-8 3 233,-5 5 1,-3 6 12,-4 2 1,-4 3-117,-5 2 0,1 4 1,-1-1 0,4 7 85,0-2 0,6 6-1222,-1 2 1,3 6 125,5-2 850,3 9 0,5 2 0,0 6 0</inkml:trace>
  <inkml:trace contextRef="#ctx0" brushRef="#br0" timeOffset="42">31311 14139 8072,'-8'0'0,"0"0"1100,-1 0 0,1 0-110,0 0-1724,5 0 1,-2 5 733,5 3 0,-6 3 0,-1 2 0</inkml:trace>
  <inkml:trace contextRef="#ctx0" brushRef="#br0" timeOffset="43">31609 13977 8047,'-19'-6'330,"1"-5"0,5 5 370,1-2-207,-1 2 1,1 6-126,0 0 0,3 4-40,1 1 1,1 4 53,-1-1 1,1 8-135,3 0 1,3 6-3,-4-1 0,4-2-13,1 2 0,1-5-276,4 5 0,3-6-7,8 2 0,0-4-66,4 0 0,1-2 75,4-3 1,4-2-95,0-6 0,4-2-432,-4-2 1,0-3 241,-5-5 1,-3-6-133,0-3 0,-8-2 140,0-2 1,-2 0 337,-7 0 0,-5-3 135,-8-1 1,-3 1 221,-5 7 1,-2 3-202,-6 6 1,-4 1 3,0 3 0,-4 2-123,4 6 1,5 0-12,3 0 1,2 10-854,-2 2 0,4 3 427,9-2 0,3 3 379,5 1 0,0 5 0,0-3 0</inkml:trace>
  <inkml:trace contextRef="#ctx0" brushRef="#br0" timeOffset="44">32328 13878 8039,'0'-19'114,"0"1"0,2 1 131,2 1 0,-3-2 131,3 1 0,-2 4-83,-2-4 1,0-1 220,0 2 0,0-1-79,0 5 1,-6-1-147,-2 1 0,-4 5-147,-5 3 1,2 3-169,-6 1 1,1 2-96,-5 7 1,-1 0 176,-3 12 1,4-2-186,0 2 1,6 2 62,6-2 1,1 1-85,-1-1 1,7 1 13,1-6 1,5 1 94,5-5 0,1 1-56,7-1 0,-1-1-141,1-3 0,5-2-273,2-6 0,0 0 209,0 0 1,1 0-478,4 0 0,-5-4 272,1 0 1,-4-6 138,3 2 1,-3-3 367,4-2 0,-6 2 0,1 3 0,-3-3 0,-5 3 0,2-3 0,-6-2-157,0 6 119,-4-4 1475,0 10-548,0-10-305,-6 10 0,4 1-36,-7 8 0,2 3 45,-1 1 1,-2 2-173,6 3 1,-5-2 8,0 5 1,3 1-23,-3 4 0,1 1-142,-4 3 1,3-3-237,1 3 0,4 1 109,-4-1 1,4 0-768,-5-4 0,6-1-198,-1-4 0,3-2-2148,1-6 2974,0 1 0,5-1 0,2 1 0</inkml:trace>
  <inkml:trace contextRef="#ctx0" brushRef="#br0" timeOffset="45">32849 13866 8075,'0'-13'-508,"5"1"356,-1 0 0,1-1 593,-1 1 0,-2-1-85,2 1 1,-3 0-183,-1-1 1,0 1 52,0-1 0,-1 1 19,-3 0 0,-3-1 330,-6 1 1,-3 1-139,-1 2 0,-3 4-186,3 5 1,-5 0-5,1 0 1,-2 1-218,-2 3 0,0 9 85,1 8 1,0-2-62,3 2 1,-1-1 7,6 5 1,3 4-273,5 0 0,4 0-131,-4-4 0,5-1 140,-1 1 0,8-5-193,4-4 1,5 1 156,3-5 0,4-2-345,4-10 0,5 0 15,0 0 0,4-3-137,-4-5 1,0-2 230,-4-11 0,0 5 217,0-5 1,-2 2 263,-2-2 0,-3-1-9,-6 6 0,-1-1 82,-3 5-82,-2-1 638,-6 6 1,-2 3-32,-2 8 0,-3 3 246,-5 6 0,0 5-314,-1 2 0,-3 5 92,-1 4 0,1-1 78,3 5 0,-3 0-261,-1 4 1,2 4-184,7 1 1,-3 3-32,2-4 0,4 1-988,1-5 1,2 0 372,2 0 381,0 1 0,0-7 0,0 0 0</inkml:trace>
  <inkml:trace contextRef="#ctx0" brushRef="#br0" timeOffset="46">20432 16818 8067,'-13'0'116,"1"0"146,-1 0 0,5 0 688,0 0-135,5 0 244,-2 0-552,5 0 1,1 0-3,3 0 0,-1 0-82,5 0 0,-1-2-143,1-2 1,3 3-41,-2-3 0,2 2-7,1 2 1,0 0-201,1 0 0,-1 0 163,1 0 0,0 0-284,4 0 0,-3-1-15,2-3 0,-2 2-141,-1-2 1,-1 3 75,0 1 1,-3-4 74,-1 0 0,-1-2 270,1 2-190,3 2 352,-4-3 1,0 4 195,-3-4 299,-3 4-216,-1-4-280,0 5 328,0 0-432,0 5 0,-4 2-76,0 5 1,0 1 225,4-1 1,0 1-77,0-1 1,-1 5-352,-4-1 1,4 1-13,-3-5 0,3 0-162,1 1 1,0-1-1495,0 1 1306,0-1 1,1-4-1885,3 1 1614,-3-7 1,6 4-262,-3-6 0,-1 0 65,5 0 871,-5-6 0,8-1 0,-4-5 0</inkml:trace>
  <inkml:trace contextRef="#ctx0" brushRef="#br0" timeOffset="47">21238 16743 8067,'0'-12'142,"0"-1"-43,-6 1 1,5 0 791,-3-1-136,-3 6-314,6-4 1,-10 6 69,2-4 1,-2 4 73,-1 5 0,0 0-145,-1 0 0,-3 4 99,-1 0 1,-5 10-123,1-2 0,2 5 142,-2-1 0,5 2-75,-5 3 1,6 2-69,-2-2 1,8 3-63,1 0 1,5-3 45,-1 0 1,2-6-271,2 1 0,10-2 132,2-1 1,9-2-627,0-3 0,6-3 298,2-5 1,6 0-2292,-2 0 0,3 0 2357,1 0 0,-6-11 0,0-2 0</inkml:trace>
  <inkml:trace contextRef="#ctx0" brushRef="#br0" timeOffset="48">21697 17004 9261,'-8'4'244,"-1"0"0,5 6-144,-4-2 0,0 3-100,-5 1 0,-5 6 0,-1 1 0</inkml:trace>
  <inkml:trace contextRef="#ctx0" brushRef="#br0" timeOffset="49">22243 16818 8067,'0'-13'0,"0"5"-40,0 0 1,0 4 172,0-5 1,0 5 519,0-4-420,0 5 0,-2-7-93,-2 6 0,3-1 234,-3 1-281,-3 2 1,4-5 277,-5 3-158,0 3 0,-5-9 384,1 6-398,-1 0 0,1 3-139,0-4 1,-1 4 141,1-3 0,-1 3-221,1 1 1,0 0 5,-1 0 5,1 5 0,-1 1-123,1 2 1,5 3 43,3-3 0,3 3-40,1 2 1,0-1 42,0 0 0,0 1 66,0-1 1,1 1 4,3-1 0,3 2 29,5 2 0,1-2-18,-1 3 1,1-4 5,-1 0 0,5-5-77,-1 0 0,1 1 73,-5 3 0,0-4 105,1 1-116,-1-1 424,1 4-248,-6 1 49,-2-1 0,-10-1-30,-4-3 0,-2-2-41,-1-6 0,-2 4-208,-3 0 0,4 0 118,-4-4 0,3 0-1034,2 0 0,0 0-14,-1 0 995,1 0 0,-1-5 0,1-2 0</inkml:trace>
  <inkml:trace contextRef="#ctx0" brushRef="#br0" timeOffset="50">22503 17103 8067,'0'-7'-172,"0"1"172,-5 6 0,-2 11 0,-5 3 0</inkml:trace>
  <inkml:trace contextRef="#ctx0" brushRef="#br0" timeOffset="51">22888 16880 8067,'-7'-6'263,"-4"5"204,4-5 89,0 6 0,0-4 263,3 0-118,3 0 1,-5 4 64,6 0-482,6 0 1,1-4 131,5 0 1,2-2-200,2 2 0,-2 1 16,3-5 0,2 4-231,2-5 0,-2 3 75,2-3 1,-5 0-296,5 5 0,-5-5 184,5 5 0,-6-4 58,2 4 0,-3 0-1011,-2 4 391,0 0 390,1 0 7,-6 0 397,-2 5 0,-5 2-73,0 5 1,0 1 22,0-1 0,-1 1-159,-3-1 1,2 0-189,-2 1 0,3-5-122,1 0 0,0 1-406,0 3 1,0 0-486,0 1 0,0-1 521,0 1 1,0-5-593,0 0 1283,0 0 0,0 5 0,0-1 0</inkml:trace>
  <inkml:trace contextRef="#ctx0" brushRef="#br0" timeOffset="52">23397 16867 8067,'6'6'1205,"0"-5"-875,-1 10 1,-3-4-83,2 5 0,1-3-248,0-1 1,0-1 169,-1 1-101,-2 3 96,3-4 146,-5 5-69,0-5-94,0-1 64,0-17 0,0-2-35,0-7 0,0-2-63,0 5 0,0-5 55,0 1 0,6 2-92,2-2 0,3 5-78,1-5 1,1 6-155,-1-1 0,5 2-292,-1 1 0,6 1 248,-1 0 0,-2 5-1130,2 3 0,-2 2-33,2 2 1362,2 0 0,-3 11 0,4 3 0</inkml:trace>
  <inkml:trace contextRef="#ctx0" brushRef="#br0" timeOffset="53">23955 16979 8067,'0'8'1452,"0"0"1,0-4-614,0 5 1,0-5-376,0 4 1,0 2-232,0 6 1,0-1-1,0 6 0,-6-3-233,-2 7 0,-3 2 0,-1 11 0</inkml:trace>
  <inkml:trace contextRef="#ctx0" brushRef="#br0" timeOffset="54">24451 16793 8067,'0'-13'0,"-1"5"795,-4 0-446,4 0 1,-4-1 1286,5 1-526,0 5-710,0-2 1,0 6-96,0 3 1,4 3 29,0 6 0,1 4-167,0 4 1,-3-2 64,7 2 1,-5-4-330,4 3 1,-4 0 113,4 0 1,-4-2-544,5-5 1,-5-1 66,4 0-194,0-5 0,5-1 136,-1-6 1,5-2-16,-1-2 0,1-4 0,-5-9 1,5 4 120,-1-4 1,1 3 436,-5 2 1,-3 1-96,-1 3 0,-4-2 663,4 6-499,1 0 0,-1 5 489,0 3 0,-4 7-102,4 6 0,-3-1 94,3-3 1,0-1-184,5 1 0,-1-1 119,0 0 1,2-5 240,3-3 1,2-4-298,6-4 0,-5-4-231,1-9 0,0 1 22,4-9 0,-6 3-700,-3-7 1,-2 3-428,-1 1 1,-6 2-2730,-3 2 3608,-3 3 0,-6 6 0,-2-1 0</inkml:trace>
  <inkml:trace contextRef="#ctx0" brushRef="#br0" timeOffset="55">26920 16805 8067,'-7'-12'0,"1"-1"0,6 1 0,-1 0 0,-3-1 1772,2 6-408,-3-4-780,5 10 1,0-3-301,0 8 1,0 4-98,0 9 0,0-1-2,0 9 0,0-3 48,0 7 1,0 1-123,0-1 1,0 2 91,0-2 0,4-5-273,0 1 0,4-1 8,-3-8 0,4 1 21,-1-5 1,5-1-1,3-3 1,-2-2-232,3-6 0,1-6-148,-2-2 0,2-7 169,-1-2 1,-4-5-217,4 2 1,1-4 138,-2-1 0,1 2 168,-5 2 1,-3 3 84,-1 6 1,-4 1 243,4 3-189,-5 2 116,3 6 0,-6 3 312,0 5 1,0 0-176,0 9 0,0 2 83,0 2 0,0-2-48,0 2 0,1-2-129,3 2 1,3 1-36,5-6 1,5 1-21,-1-5 1,7-1 41,-3-2 1,-1-4-1,2-5 1,-2 0-44,2 0 0,1-7 1,-5-5 1,-1-2 4,-3-7 0,-1 1 18,0-5 1,-3-4 7,-1 0 1,-5 0-319,1 4 1,-3 1-463,-1-1 0,0 1 71,0 4 1,-4-2-483,0 5 0,-4 5-853,4 3 1929,-1 7 0,5-9 0,0 4 0</inkml:trace>
  <inkml:trace contextRef="#ctx0" brushRef="#br0" timeOffset="56">27887 16793 8014,'-7'-6'850,"2"5"-456,5-10 1,0 8-33,0-5 0,5 5-134,4-1 0,6 3 95,1 1 1,6 0-172,-1 0 0,3 4-150,0 0 0,-3 0-176,0-4 1,-5 4-460,5 0 0,-6 0 633,2-4 0,2 6 0,0 1 0</inkml:trace>
  <inkml:trace contextRef="#ctx0" brushRef="#br0" timeOffset="57">27999 16904 7944,'-12'0'3501,"-1"0"-2944,6 0 1,3 0-126,8 0 1,3 0-158,6 0 0,0 5-190,4-1 0,1 0-232,2-4 0,2 0-1294,-5 0 0,4 1 1441,-5 3 0,12-2 0,-2 3 0</inkml:trace>
  <inkml:trace contextRef="#ctx0" brushRef="#br0" timeOffset="58">29053 16470 7946,'13'-19'-274,"-1"-3"-69,1 5 1,3-3 926,1 3 0,-1 5-120,-3 4 1,-1 1 58,0-2 1,-3 0-168,-1 5 1,-4-1 236,4 5-341,-5 0 1,3 2 11,-6 2 0,4 3-43,0 5 0,0 1 27,-4-1 1,0 0-70,0 1 1,-1 3-100,-3 1 1,2 4-147,-2-5 1,-1 5 70,0-5 1,1 1-435,4-5 1,-4 5 236,0-1 1,-2 2-511,2-1 0,2-3-116,-7 2 1,7-1 817,-3 2 0,-1 2 0,-1 6 0</inkml:trace>
  <inkml:trace contextRef="#ctx0" brushRef="#br0" timeOffset="59">29115 17103 7981,'-19'0'0,"3"0"0,2 0 3370,1 0-1834,6 0 1360,2 0-2127,5 0 1,5 0-770,4 0 0,2 5 0,1 2 0</inkml:trace>
  <inkml:trace contextRef="#ctx0" brushRef="#br0" timeOffset="60">29066 16545 7970,'-6'-25'0,"5"-1"220,-3-3 0,9-2 373,8-2 0,0 3 339,8 5 0,-4 6-347,3 2 0,1 5-107,4 4 0,-2 2-142,-2 6 0,1 11-164,-5 6 0,-1 12-8,-4 8 0,-3 6-121,-1 6 1,-5 5-108,1 0 0,-8 4-161,-4-5 1,-4 1-318,0-4 1,-6-1 281,-3 1 1,-3-10 42,-5-3 0,-2-13 22,-2-4 0,-1-6 210,5-6 0,0-5-24,4-11 1,6-7 80,2-14 0,9-9-94,4-7 1,4-5 127,4-3 0,8-2-460,9-3 1,8 3 295,4 5 0,3 6-73,1 2 0,5 11 79,-1 6 0,6 7 524,-2 10 0,-3 4-252,-5 8 1,-8 11-146,-13 14 1,-5 9 24,-11 16 1,-12 3 76,-9 5 0,5-30 0,-2-1-207,-4 2 0,-2 0 1,0 0-1,-1-1 124,-2 3 0,0 0 0,0-3 0,-1 0 174,-1-1 1,0 0 0,-1-3 0,1-1-15,2-4 1,0-1 0,-21 16-80,6-10 1,11-12 113,6-8 1,11-11-268,10-5 1,4-10-68,4-7 0,4-11-469,9-9 0,3-9 78,9-4 0,3-4-3,-14 29 1,1 0 0,0 1 0,0 1 206,-1-3 1,1 2 0,18-28-74,0 2 1,0 10 1157,1-1 0,-3 14-292,-1 6 0,-4 14 173,-5 11 0,-7 14-395,-6 6 0,-5 13 15,-7 8 0,-11 7-75,-6 10 0,-10 5-332,-6 3 0,-2-2 69,2-11 1,-1-1 165,5-2 1,-4-1 92,4-7 1,1-11-445,7-14 0,4-7 24,4-6 1,6-6-172,3-7 1,4-10-162,4-10 0,5-9 100,7-3 1,3-9-113,6-4 1,0 3 207,0 1 1,0 3 31,-1 2 1,1 6 1185,0 6 0,-2 8-414,-2 12 1,-3 6 184,-6 11 0,-5 7-340,-2 6 1,-5 6 100,-5 10 1,-7 3-382,-9 5 1,-1 0 299,2 0 1,-4-5-1013,3-3 0,2 0 407,-2-4 1,2 1-748,-1-10 0,2-1-725,5-6 737,6-4 1,2-14 185,5-4 0,7-9-313,5-3 0,6-1 1079,7-7 0,0 0 0,-1-4 0</inkml:trace>
  <inkml:trace contextRef="#ctx0" brushRef="#br0" timeOffset="61">28135 17661 9010,'-7'1'2632,"3"3"1,2 5-1876,-3 7 1,4 4-221,-3 4 0,1 5-126,-1 0 1,3 6-703,-3-2 1,-2 1 262,2-1 0,-2-2-337,2-7 1,3 0-1308,-3-4-1430,2-2 3102,2-11 0,0 4 0,0-4 0</inkml:trace>
  <inkml:trace contextRef="#ctx0" brushRef="#br0" timeOffset="62">28284 17959 8077,'-7'-6'5881,"2"5"-4547,5-5-4067,0 6 1317,0 0 1416,5 0 0,-3 6 0,3 1 0</inkml:trace>
  <inkml:trace contextRef="#ctx0" brushRef="#br0" timeOffset="63">28619 17810 7937,'-5'-13'0,"-4"1"0,3 5 2687,-3 3-1159,6 3-469,-2 1 0,1 5-582,0 3 0,0 9-293,4 4 1,0-2 9,0 2 0,0-1-96,0 5 1,0 0-250,0 0 1,0-5 191,0 1 1,5-6-438,3 2 1,3-9 215,2-4 1,1-4-571,2-4 0,-2-4 134,2-9 0,2-6-9,-1-6 0,-2-6 309,-7 2 1,-2-3 312,-6-1 0,0 5 13,0 4 1,-7 1-118,-5 3 0,-2 10 300,-7 6 0,5 5-117,-5 3 1,2 5 10,-2 4 0,3 7-87,6 5 0,-1 8 0,1 2 0</inkml:trace>
  <inkml:trace contextRef="#ctx0" brushRef="#br0" timeOffset="64">29239 17723 10376,'0'-12'4968,"0"5"-4541,0 1 1,-5 8-128,-3 2 1,-3 7-296,-2 5 0,-1 6-294,-2-1 0,-2 7-320,-3 0 1,-2 1-392,2-4 1,-1 0-79,1 0 0,-1-2-649,6-2 0,-5-5 1727,5-7 0,-1-4 0,5-5 0</inkml:trace>
  <inkml:trace contextRef="#ctx0" brushRef="#br0" timeOffset="65">29066 17810 12719,'0'12'2465,"5"1"-246,4-1 1,3 6-1194,5 3 0,-2 7-679,5 6 1,1 1-348,4 3 0,0-1 0,-1 0 0</inkml:trace>
  <inkml:trace contextRef="#ctx0" brushRef="#br0" timeOffset="66">20320 17338 8364,'-7'-12'1988,"-4"0"-781,10-1-627,-5 1 0,12 4-143,2-1 0,9 5 195,3-4 0,9 5-77,4-1 1,9 3-45,3 1 0,7-4-358,2-1 1,11 1-442,1 4 1,-28 0 0,1 0 258,2 0 0,1 0 0,3 0 1,0 0-176,0 1 1,1-2 0,-3-1 0,0 0-118,-1 0 0,-1 0 0,-3-2 0,0 0 153,-1 1 1,0 2 0,2-2 0,-2 0-2659,29-1 2826,-2 3 0,-19-9 0,1 6 0,1 1 0,1 2 0</inkml:trace>
  <inkml:trace contextRef="#ctx0" brushRef="#br0" timeOffset="67">29041 17835 8129,'-7'-13'-232,"3"1"1,1 4 217,-1-1 0,3 5-263,-3-4 183,2 5 1,2-4 305,0 3 320,-5 3-368,3-5 0,-3 5 503,5-3-293,0 2 1,1-5 161,3 3 0,-2 1 438,2-5 248,3 5-758,-6-8 0,9 9 147,-6-7-236,0 7 104,-4-4-632,0 6 148,0 0 0,0 6-129,0 2 1,0 3-297,0 1 1,0 1-2772,0-1 3201,0 6 0,11 1 0,3 6 0</inkml:trace>
  <inkml:trace contextRef="#ctx0" brushRef="#br0" timeOffset="68">21821 17289 8419,'0'-7'961,"6"-4"1,0 10-359,7-4 0,5 4 7,2 1 1,5 0-13,4 0 0,3 4-253,5 0 0,2 2-46,2-2 0,3-3-134,6 3 0,-6 2 103,-3-2 1,-2 0-325,-2-4 1,-5 4 135,-3 1 1,-4-1-383,-5-4-79,-2 5 65,-11-3 0,-3 3 158,-8-5 1,-8 1 101,-9 4 0,-4-4-65,-4 3 0,-7-3 2,-5-1 0,-7 0-8,-2 0 1,-4 5 41,-4-1 0,2 0-297,2-4 0,3 0 185,-3 0 0,5 0 1497,3 0 1,5 0-598,8 0 0,8 0 87,9 0-639,2 0 0,8 0-160,6 0 1,6 0 16,6 0 0,6 0 64,3 0 1,4 0 18,4 0 0,4 0-113,8 0 1,3 0-232,6 0 0,-1 0 185,1 0 1,4 0 166,-1 0 1,9 0 33,-4 0 0,-1 0-99,-12 0 0,-2 0 104,-6 0 0,-6 0 2,-7 0 114,-10 0 1,-10 0-72,-8 0 0,-3 0-60,-5 0 1,-7 0-208,-6 0 1,-3 0-282,-9 0 1,1 0-136,-9 0 0,-1 0 229,-3 0 0,-5 0 172,0 0 1,-4 0-33,4 0 1,1 0 246,3 0 0,11 0-202,6 0 1,7 0 508,6 0-100,7 0 0,13 0 77,8 0 1,13-4-377,4 0 0,13-5 101,4 5 0,5-4-948,2 4 1,1-4 318,0 3 0,-5 0-303,1 1 0,-2 2-215,1-2 1,-2 3 1021,-6 1 0,-2 0 0,-1 0 0,0 0 0,0 0 0</inkml:trace>
  <inkml:trace contextRef="#ctx0" brushRef="#br0" timeOffset="69">7691 9723 8367,'20'-17'-217,"2"1"-54,-6-4 0,1 6 414,-5 2 1,-1-1-82,-3 5 0,-2-3 715,-6-2 1,-3 1-239,-5 0 0,-6 1-187,-11 2 1,-9-2-24,-3 3 0,-9-3-17,1-1 0,-8 1-26,0 2 0,-4 4-6,-1 5 0,6 5-155,-6 4 0,1 7 154,4 5 1,-1 8-326,4 4-1115,6 3 1211,7 6 0,8 2-160,8 6 139,3 0-250,11 5 0,3-4 131,8 3 1,10-5-62,11-3 239,11 2-86,3-15 0,14 3-68,1-11 0,11-6-55,-30-10 1,0-2 0,3 0 0,1-1 293,0-2 0,1 0 0,0-1 0,0-2-53,-1-2 1,0-2-1,2 0 1,0-2 34,2-3 1,1-1 0,0 0 0,1-2-80,-1-3 0,-1-1 0,-1-1 1,-1 0-82,-5-2 0,-2-1 0,-2 0 0,-2 1 224,24-20 1,-10-3-84,-7 0 0,-16-6 13,-13 1 0,-8 2 10,-8-1 1,-17 2-336,-16 2 0,-9 1 60,-8 11 1,-1 0 197,24 16 0,0 1 0,0 0 1,1 1-107,-2 0 0,1 1 0,-32-4-627,5 6 0,4 5-873,0-1 1,7 3 888,1 1 0,13 4-314,12 0 0,7 6 949,10-2 0,3 0 0,5 4 0,0 4 0</inkml:trace>
  <inkml:trace contextRef="#ctx0" brushRef="#br0" timeOffset="70">8771 9686 8291,'-11'-12'0,"2"-1"0,0 1 189,5 0 0,-5-1 67,5 1 0,-7 1 102,-1 3 0,-1-2-56,-3 6 1,-4 0-33,0 4 1,-5 0-190,-4 0 0,1 5 148,-5 3 1,4 3-128,-4 2 1,6 5 100,-2 2 1,7 4-178,1 1 1,7-1 94,2 1 1,5 1-310,7 3 1,3-2 61,5 1 0,6-3-41,11-4 1,10 0 85,7-9 0,7 2 111,9-10 0,2 0-271,10-4 0,-4-7 231,-31 2 1,0-2 0,32-8 106,-32 3 0,0-1 1,28-9-24,-1-7 1,-11-3 219,-9-1 1,-13 1-25,-5-1 0,-13 6 121,-2-2 0,-19 3-314,-11 1 1,-13 0 57,-12 0 0,-3 5-147,-5-1 0,-8 6-73,27 6 0,0 1 0,-2 3 1,1 1-79,-2-1 0,1 1 1,-30 2 49,5-3 1,8 4-325,13 1 0,5 6-346,11 2 0,11 3-285,6 1 1,11-4 1,5 1 0,8-1 1066,5 4 0,2-5 0,2-1 0</inkml:trace>
  <inkml:trace contextRef="#ctx0" brushRef="#br0" timeOffset="71">9614 10133 8336,'-23'0'-275,"8"0"1,-13 0 379,11 0 1,-3 0 187,3 0 0,-2 1 227,7 3 1,-4-2-394,15 3-19,-5-5 1,16 4 153,3 0 1,13 1-4,3-5 1,7 0 32,5 0 1,4 0 78,9 0 1,3 0-345,5 0 1,5-5 158,-32 3 1,0 0-1,1 0 1,-1 0-232,2 2 1,0 0 0,1 0-1,0 0 112,3 0 0,1 0 0,0 0 0,0 0 106,-2 0 1,-2 0 0,30 0-319,-10 0 1,-7-1 124,-6-3 1,-5 2 25,-11-2-24,-5 3 301,-17 1 0,-5 0-260,-10 0 1,-9-2 420,-16-2 0,-2 3-800,-15-3 1,-4 2 222,-12 2 0,29 0 0,0 0-284,-4 0 1,-1 0 0,-1 2 0,-1 0 293,-2 0 1,1 1 0,3-1 0,1 1 125,0-1 0,0 0 1,4-1-1,2 0 110,-31 3 1,8 1-148,4-1 1,20 5 164,9-5-102,14 0 1,7-4 560,8 0 1,10 0-225,10 0 0,7-4 130,6 0 1,10-6-294,3 2 1,6-3-458,-2-2 1,5 1-1187,-1 0 1,4 3 134,4 1 1305,3 5 0,-34 0 0,0 1 0,36 2 0,-36 0 0,1 0 0,1 0 0,-1 0 0,2 0 0</inkml:trace>
  <inkml:trace contextRef="#ctx0" brushRef="#br0" timeOffset="72">29674 17723 8216,'-13'-12'1966,"6"-1"-753,-4 1 418,10-1-592,-5 6-600,6 2 0,0 6-149,0 3 1,0 5-47,0 7 0,-1 4-56,-3 4 0,3 5-105,-4 0 0,3 4-31,-2-4 1,2 4 125,-2-4 0,3-1-307,1-8 1,0 3 40,0-7 1,4-4-328,0-3 0,7-8 44,1-1 0,1-5-183,3-8 0,-2-9 218,-2-3 1,1-8-125,-1 0 0,-5-4-50,-3-4 1,2 3 91,-2 1 1,0 0 391,-4 4 0,-4 3-72,0 1 0,-6 8 361,2 5-540,-3 7 0,-2 4-380,1 5 0,5 2 167,3 7 490,3-1 0,-5 15 0,-1-3 0</inkml:trace>
  <inkml:trace contextRef="#ctx0" brushRef="#br0" timeOffset="73">29885 17859 11073,'0'-7'-356,"5"2"0,2 5 0</inkml:trace>
  <inkml:trace contextRef="#ctx0" brushRef="#br0" timeOffset="74">30095 17500 8216,'-12'-6'315,"1"3"656,3-5-304,-3 5-96,9-2-91,-3 5 1,6 0-140,3 0 0,7 0-141,6 0 0,5 0 48,-1 0 0,-2 0-178,2 0 0,-5 0-314,5 0 0,-6 4-458,2 0 1,-4 0 30,0-4 0,-1 2 671,1 2 0,-1-3 0,0 5 0</inkml:trace>
  <inkml:trace contextRef="#ctx0" brushRef="#br0" timeOffset="75">30120 17537 8510,'-7'5'1322,"2"-2"-910,5 5 0,-4 1-41,0 3 0,-5 1-29,5-1 1,-5 4 97,0 1 1,0 5-218,0-1 0,-2-2-1,3 2 1,1-5 9,-1 5 0,5-6-127,-1 2 1,3-4-187,1 0 1,6-2 143,7-3 0,1 3-379,6-3 1,1-2 179,4-2 0,0 2-329,-1-2 0,5 4 98,0-4 1,-4 2-76,-4-2 1,-6-2 285,2 7 0,-5-5 247,-4 4 1,-4 0-28,-8 5 0,-8-1-152,-9 1 0,-4-1 200,-4 0 0,-1 1-338,-3-1 0,-1 1-1076,5-1 1302,-6-5 0,14 4 0,-2-4 0</inkml:trace>
  <inkml:trace contextRef="#ctx0" brushRef="#br0" timeOffset="76">7803 13333 8537,'5'-18'-461,"-2"4"384,6-3 1,-5 4 547,4 0 0,-5 1 295,1-1 57,-3 1 0,-6-1-277,-4 1 0,-3 5-110,-5 3 0,-7 3-94,-9 1 1,-9 1-36,-3 3 1,-9 4-65,-4 9 0,0 4-203,-4 8 0,3 2-56,26-12 1,0 0 0,-25 18 113,4 0 1,9 2-213,3 2 0,11-3 82,6 4 1,11-5-167,10-4 0,9-3 30,8-5 1,12-1 146,12-4 1,5-2-23,8-5 1,5-7-139,3-1 0,7-4 161,1-1 1,-30 0 0,0-1-130,-1-1 0,0-1 0,2-2 0,-1-2 184,1-3 0,1-1 0,0 0 0,1-2-18,-2-1 1,0-1-1,-3 0 1,-3-2 162,19-20 1,-8-2 136,-9-2 0,-4-2-11,-8-2 1,-9 1-16,-7 2 0,-7-1-97,-6-2 0,-2 2-40,-10 6 1,-7 7 6,-6 5 1,-3 2 224,-1 6 1,0 0-210,0 5 0,-5 5-229,1 3 1,0-1-36,4 0 0,1 1-402,3 4 1,2 0-287,6 0 1,5 4 357,-1 1-748,6 4 1054,-3-2 1,7 5-647,3 1 1,-2-5-153,6 0 336,-6 1 0,8 3-529,-7 0 102,7 1-49,-9-1 472,9 1 577,-3-1 0,5 0 0,0 1 0</inkml:trace>
  <inkml:trace contextRef="#ctx0" brushRef="#br0" timeOffset="77">9465 14387 8319,'-18'-21'122,"-2"0"1,-4 6 253,-1-1 1,-10 2 95,-7 2 0,-7 6 63,-9 6 1,-2 7-592,25 0 0,0 2 0,-25 15 440,-2 5 1,8 9-111,0 0 1,3 7-183,1 1 1,13-2 105,8 1 0,14-4-57,11 5 1,3-2-44,1 1 1,11 0-128,5-4 1,8-7-144,4 4 1,10-8 99,7 3 1,-1-5-250,2 0 1,1-5 203,6-3 0,3-5-79,10 2 0,-4-9 130,-25-5 0,0-2 1,31-1-187,-33-1 0,0-2 0,0-3 0,0-2 135,3-3 1,-1-2-1,-2-2 1,-1-1-7,-1-2 0,0-1 0,-2-2 0,0-1 73,-2 0 1,0-1 0,-3-4 0,-1-1-8,-1-3 0,-3 0 1,12-31-44,-17 29 1,-3 0-1,7-35-25,-12 2 1,-8 7-4,-8 9 0,-15 11 253,-5 10 1,-12 10-211,-6 7 0,-9 5 52,-7 7 0,0 1-246,-4 3 0,4 3 141,4 6 0,-3 0 801,3 4 1,3 1-585,1 3 0,10 1-289,7-6 0,7 2-398,9-1 0,9-4 514,8 4 94,2-3 0,8-7 0,1-2 0</inkml:trace>
  <inkml:trace contextRef="#ctx0" brushRef="#br0" timeOffset="78">11165 14412 9832,'-25'-17'-159,"0"0"0,0 1 212,1 4 0,-3 0 259,-2 4 1,-4 3 130,-8 5 0,-3 1-208,-6 3 1,-3 9-150,-1 7 1,0 4 183,4 1 0,12 5 33,5 3 0,5 4-182,3 4 0,10 4 108,3 4 1,9-3-353,3-1 1,11-5 41,10 1 0,5-8-38,7-4 0,6-4 142,10-4 1,8-5 200,5-7 1,7-4-352,-30-4 1,0-2 0,-1-1 0,-1-1 192,0-1 1,0-1 0,1-2 0,-1-3 25,-2-2 1,0-1 0,-1-2 0,1-2-124,1-3 0,-2-1 1,20-19 411,-5-6 0,-14 1-128,-10-5 1,-7 1-18,-10-1 1,-5 4-104,-12 1 1,-10 11 7,-14 0 1,-10 8-9,-6 6 1,-2 3 7,-7 9 1,5 2-152,0 6 1,3 0 102,5 0 0,7 0-691,9 0 1,9 6 306,3 2 0,5 3-732,3 2 0,4-5-91,5 0 0,1-1 164,3 1 0,-1 3 937,5-2 1,1 2 0,3 1 0</inkml:trace>
  <inkml:trace contextRef="#ctx0" brushRef="#br0" timeOffset="79">12058 15007 8381,'-23'0'0,"2"0"0,-1 0 0,5 0 0,1 0 59,3 0 463,6 0-327,2-6 0,10 4-10,4-7 0,5 5-113,6-4 1,2 4 85,11-5 0,-2 5 73,6-4 0,-1 5 6,9-1 1,5 3-8,4 1 1,5 0-382,-1 0 0,8 0 281,4 0 0,-31 2 0,-1 1-29,1 1 0,1 1 0,2-2 0,0-1-222,-1 0 0,1 0 0,2-1 1,1 0 251,1-1 1,-1 0 0,2 0 0,-1 0-27,-4 0 0,-2 0 0,-1 0 1,-2 0 63,21 0 1,-4-6 60,-9-2 0,-5 2-141,-11 2 16,-11-3 0,-14 6 353,-8-3 0,-10-2-515,-10 2 1,-12 0-326,-10 4 0,-13 0 329,-7 0 1,28 0-1,-1 0 62,-2 0 1,-1 0 0,-3 0 0,-1 0-20,-1 0 0,-1 0 0,-1 0 0,0 1-79,0 1 1,-1 1-1,-4-2 1,0 0 61,0 3 1,1 1 0,-1-2 0,0 2-83,4 1 0,1 0 0,4 0 0,2 1-451,1-1 1,1 0 0,-28 6-110,11 1 1,20-1 1186,17 1 0,13-6-261,8-3 0,7 1-68,9-1 1,10 0 153,12-4 0,1-1-45,11-3 0,7-3-341,9-5 0,-30 4 0,-1-1 82,1 1 0,-1 0 0,2-1 0,0 1-67,2 2 1,1 0 0,-2-1 0,0 1-146,1 0 1,0 0 0,-1 0 0,0-1-330,-1 1 0,0 0 0,1 2 0,0 1 502,1 1 0,1 0 0,-2 1 0,0 1 0,2 0 0,1 0 0,1 0 0,0 0 0,2 0 0,0 0 0</inkml:trace>
  <inkml:trace contextRef="#ctx0" brushRef="#br0" timeOffset="80">30902 17636 8307,'0'-8'346,"0"0"-231,0 5 1975,0-8-808,0 9-168,0-3-670,0 5 1,-2 1-32,-2 3 1,-3 5-125,-5 7 1,0-1-33,-1 6 0,1 0 52,-1 4 0,0-1-36,-4 1 0,3 0-1050,-2 0 1,2 0 467,2-1 0,-1 1-1052,1 0 1,-1-4 182,1-1 0,-1-5-1147,1 2 2325,5-3 0,-4-2 0,4 1 0</inkml:trace>
  <inkml:trace contextRef="#ctx0" brushRef="#br0" timeOffset="81">30654 17760 8224,'-13'0'0,"1"0"979,5 0-709,1-5 0,8 3 987,2-2 0,7 4-474,6 4 0,-1 2-195,-4 2 0,5 3-555,0-3 1,3 3-450,-3 2 1,1 1-144,-2 2 1,-2-2 315,3 2 243,-4-2 0,5-1 0,2-1 0</inkml:trace>
  <inkml:trace contextRef="#ctx0" brushRef="#br0" timeOffset="82">31274 17673 8134,'-12'0'0,"-1"0"836,1 0 28,-1 0-545,1 0 1,1 6 6,3 2 1,2 5 128,6 3 1,0-1-269,0 6 1,0 0 52,0 3 1,0 1-201,0 0 1,6-2 109,2-2 1,2 1-52,-2-5 0,7-6-13,-3-7 1,5-3-265,-1-1 0,0-7-175,4-5 1,0-6 187,0-7 1,2-4-134,-5 0 1,-1-4 110,-3 4 0,-6-4 192,-3 4 1,-3-4-108,-1 4 0,-3 2 280,-5 6 0,-1 3-39,-12 6 0,-1 5-112,-7 3 1,3 8-128,-3 4 0,7 5-216,1 3 0,4-1-1786,-3 6 2102,10 0 0,-6 3 0,9 1 0</inkml:trace>
  <inkml:trace contextRef="#ctx0" brushRef="#br0" timeOffset="83">31485 17835 7859,'12'12'0</inkml:trace>
  <inkml:trace contextRef="#ctx0" brushRef="#br0" timeOffset="84">31944 17599 8176,'1'-18'-44,"3"-3"1,-1-2 42,5-2 0,-5 0 225,1 1 1,-2-1 288,-2 0 1,-2 4-153,-2 1 1,-3 6-121,-5 1 1,-6 2 37,-3 7 0,2 0-56,-2 4 1,1 6 210,-5 2 0,0 8-193,0 5 1,2-2-189,2 2 0,2 0 94,2 4 1,5 3-246,-1 1 0,2 0-68,7-4 0,0-4 138,4-1 1,1-4-44,4 0 0,2-2 37,5-2 1,0-5-181,1-3 0,5-2-22,2-2 0,2-6-46,-1-2 0,2-3 120,-2-1 1,1-5-53,-1 0 1,1 1 95,-6 4 0,1 1-41,-5 2 1,-1-2 1368,-2 3-647,2 2-4,-10 1 1,5 8 150,-6 5 0,-2 2 434,-2 10 1,-3 6-337,-5 8 1,-1 5 91,1 3 1,-5 5-2,1-2 0,-1 8-333,5 0 0,1 4-64,3-8 0,1 1-123,3-13 1,2 2-513,-2-10 0,3-2-1580,1-6-1702,0-3 3415,0-11 0,0 4 0,0-4 0</inkml:trace>
  <inkml:trace contextRef="#ctx0" brushRef="#br0" timeOffset="85">30368 18666 7453,'0'-7'1132,"0"-4"0,6 8-645,2-5 1,3 5-287,2-1 0,0 1-168,4-1 0,-2 2-970,6-2 1,-2 3 550,2 1 0,1 0 386,-6 0 0,6-6 0,-2 0 0</inkml:trace>
  <inkml:trace contextRef="#ctx0" brushRef="#br0" timeOffset="86">30430 18740 8243,'-12'0'0,"4"0"171,-1 0 106,7 0 0,-2 0 462,8 0 0,4 0-460,8 0 0,4 0-182,5 0 0,1-4-1124,3 0 1,1-5 133,3 5 893,3-5 0,-4 2 0,5-6 0</inkml:trace>
  <inkml:trace contextRef="#ctx0" brushRef="#br0" timeOffset="87">31051 18579 8085,'-13'0'1123,"6"5"1,2 2-577,5 6 1,0 3-172,0 1 1,0 5 48,0-2 1,0 4-162,0 1 0,4-2-94,0-2 1,6 1-44,-2-6 0,3-1-133,1-6 0,5-4-218,0-5 0,3-3 199,-3-5 0,5-3-183,-2-14 0,-2 2 83,-1-10 1,-3 0-332,-2-4 0,-5 3 177,-3 1 0,-2 6 60,-2-2 1,-7 4 183,-6 4 0,-6 5 155,-10 8 1,1 2-28,-5 6 0,6 6-96,-2 2 1,1 4 3,-1 5 0,9 2 21,-1 6-22,6-6 0,8 10 0,1-3 0</inkml:trace>
  <inkml:trace contextRef="#ctx0" brushRef="#br0" timeOffset="88">31361 18790 8727,'0'8'2598,"0"0"-2271,0-5 0,0 4-1654,0-3 0,0-1 1327,0 5 0,5 0 0,2 5 0</inkml:trace>
  <inkml:trace contextRef="#ctx0" brushRef="#br0" timeOffset="89">31683 18380 7977,'-7'-7'0,"1"2"0,1 5 0,4 0 0,-4 0 0,5 10 0,0 2 0,-2 4 0,-2 1 0,1 4 0,-5 8 0,4-2 1,-4 6 1,-1-4-1,-3 4 1,4-5 1640,-1 1 0,7-7-836,-3-2 0,4-4-720,1 0 0,0-6-44,0-2 1,3-5 85,5 1 1,2-3-35,10-1 1,1-4-190,4 0 1,0-6 29,0 2 1,1-3-110,3-1 1,-3-1-10,3 1 0,-3 0-305,-1-1 1,0 1 11,-1-1 1,-4 2-119,-4 3-1355,-2-3 989,-7 10 960,-2-5 0,-10 6 0,-2 0 0</inkml:trace>
  <inkml:trace contextRef="#ctx0" brushRef="#br0" timeOffset="90">31845 18442 8985,'-7'0'2170,"1"0"1,6 10-1690,0 2 0,-1 9-119,-3 0 1,2 3 41,-2 5 1,3 2-245,1 2 1,0 3-282,0-3 0,0-3-225,0-1 0,0-4-1354,0-5-1853,0 4 2057,0-10 1496,5-2 0,2-12 0,6-7 0</inkml:trace>
  <inkml:trace contextRef="#ctx0" brushRef="#br0" timeOffset="91">32142 18331 8027,'9'-2'626,"-1"-2"1,0 3-69,5-3 1,-1-2 7,0 2 1,6-4-109,3 4 0,-2-5-500,2 5 0,-5-4 97,5 4 1,-6-2-1459,2 2-94,-3 3 1497,-2-5 0,-5 6 0,-2 0 0</inkml:trace>
  <inkml:trace contextRef="#ctx0" brushRef="#br0" timeOffset="92">32167 18368 8027,'-8'0'1766,"0"0"-1124,5 0-518,-8 5 734,9 2 0,-3 7-300,5 3 0,-1-2-80,-4 5 0,4 1-192,-3 4 0,-2 0-80,2 0 0,-4 1-61,4 3 0,0-7-163,4 2 0,0-7 18,0 0 0,1-4 160,3 0 0,3-6-509,6-3 0,0-3 181,4-1 0,2 0-347,6 0 1,4-1 116,0-3 0,1-2-15,-1-2 0,-3-2 256,3 6 1,-4-1 520,-4 0-116,2 4 0,-10-3 136,-1 8 1,-12 4-236,-12 9 0,-12 2-46,-9 6 0,-7 4-96,-1 0 0,-1 0 85,5-4-234,0-6 0,5-1 1,2-6-1</inkml:trace>
  <inkml:trace contextRef="#ctx0" brushRef="#br0" timeOffset="93">21734 15751 8361,'-12'-12'0,"5"-1"0,-4 5 0,3 0 225,-3 5 34,-2-3 32,6 6 265,2 0-29,21 0 0,6 0-38,20 0 1,3 0 192,9 0 0,9 0-429,-26 0 1,1 0 0,4 0 0,1 0-370,4 0 0,1 0 0,8 0 0,1 0 215,3 0 0,0 0 1,5 2-1,1 1-402,0-1 0,1 0 1,1 0-1,0 0 424,2-2 0,1 0 0,-23 0 0,0 0 1,0 0-59,1 0 1,-1 0 0,0 0 0,22 0-1,-1 0-64,-6 0 1,-2 0 0,1-1-1,-1 0-148,-1 0 0,0-2 0,-2 0 0,-2-1 214,-3-1 0,-2-2 1,-2 1-1,0 0 25,-5-1 0,-2 1 0,-2 0 0,-1 0-11,-3 0 0,-2-1 0,30-4 230,-19 3 0,-8-3 872,-20 3-1113,0 2 847,-16 1 1,-1 5-940,-8 0 0,-3 0 415,-2 0 1,-5 0-1115,-2 0 0,-4 4-193,-1 0 0,1 6 361,-1-2 0,1-1-233,4 1 1,-2-1 220,5 1 1,0 3 566,5-2 0,0 2 0,-1 1 0</inkml:trace>
  <inkml:trace contextRef="#ctx0" brushRef="#br0" timeOffset="94">30840 14660 11304,'12'-6'490,"3"-1"66,6-5 0,2-1-39,15 1 1,11 0-71,13-1 0,-24 7 0,1 0-561,2-1 1,1 1 0,4 0-1,1 0 386,3 0 1,3 0 0,6-1-1,0 1-115,3 0 0,1 0 0,1 2 0,1 1-340,-5 0 1,0 2 0,4 0 0,0 0 265,2 1 0,1 0 0,-1 0 0,1 0-101,0 0 0,-1 0 0,-3 0 0,-1 0-70,-1 0 0,-2 0 0,-5 0 0,-1 0-58,-1 0 1,0 0 0,0 0 0,-1 0 145,-3 0 1,-1 0 0,3 0 0,0 0 14,-4 1 1,-2-2 0,-3 0 0,-2-2-20,-3 1 0,-1 0 1,21-3 16,-10 0 1,-9 4 144,-12-3 914,-6-3-939,-1 6 1,-13-5 822,-5 6 1,-1-1-914,-7-3 1,4 2-30,-5-2 1,5 1-325,-4-1 1,0 3-505,-5-3 521,1 2 1,4 2-466,-1 0-637,7 0 267,-4 0 0,6 2-510,0 2 1633,0 3 1,-5 5 0,-2 1 0</inkml:trace>
  <inkml:trace contextRef="#ctx0" brushRef="#br0" timeOffset="95">20370 17314 8585,'-7'0'612,"-4"-6"0,11 5-338,0-3 0,1 2 107,7 2 0,2 4 179,7 1 1,-2 3-84,5-4 1,-3 4-127,4-4 0,1 6-26,7-2 1,-2-1-41,6 1 1,2-3 17,6 3-1,5-4-9,7 4 0,11-5-409,-28-1 0,2 0 0,2-1 1,1-1 249,4 1 0,1-2 1,2 1-1,1 0 0,4 0 1,1 0-1,-1 0 1,-1 0-20,6 1 0,0-2 0,-3 1 0,0-1-389,3-1 0,0 0 1,4 1-1,1-1 355,3-2 1,1 0-1,-2 2 1,-1 1-349,2-1 0,1 0 0,1-1 1,2-1 332,-24 1 0,1 1 0,0-1 0,2 1 0,0-1 0,1 1 10,0-1 0,2 0 0,-1 1 0,-1 0 0,0 1 0,0 0-6,1-2 0,0 0 0,0 0 0,-1 2 0,1 0 1,-1-1 24,1 0 0,0-2 1,0 2-1,1 1 1,0 0-1,0 0 43,2 0 1,0-1-1,-1 1 1,-2 0 0,-1 1-1,0 0-110,-2 0 1,0 0 0,0 0 0,23 0 0,-1 1 100,-4 1 1,0 0 0,1 1 0,-1 1-367,-6 2 0,0 0 1,-4-2-1,-1-1 265,0-1 0,-2 1 0,-5 0 0,-1 0 3,-3 1 0,-1 1 0,-2-2 1,-1 1-23,-2 0 1,-2 0 0,28 0-56,-6 4 0,-13-5 1040,-8 1-1389,-5 3 1648,-18-6-1345,-3 5 1816,-11-6-3946,0 0 1,6 0 0,0 0-1</inkml:trace>
  <inkml:trace contextRef="#ctx0" brushRef="#br0" timeOffset="96">30877 19038 7515,'-7'-9'-784,"3"1"1276,3 5 0,1-4-78,0 3 0,1 3-217,3-3 0,4 2 184,9 2 1,2-4-165,6 0 0,1 0 146,3 4 1,4-1-27,9-4 0,2 4 121,5-3 0,9 3-240,8 1 1,-28 0-1,2 1-324,6 1 0,3 0 0,5-1 0,2 1 177,5 2 1,2 0 0,5-2-1,2 0-304,-24 1 1,1 0-1,0 0 1,3-1 0,1 1-1,0 1 220,1 1 0,1 1 0,-1 0 0,2-1 0,0-1 0,-1 2 26,-26-3-7</inkml:trace>
  <inkml:trace contextRef="#ctx0" brushRef="#br0" timeOffset="97">25865 13333 17069,'-19'0'-48,"-3"0"41,5 0 0,1 0-333,3 0 0,1 1 223,0 3 1351,-1-3-432,6 10-431,2-4 1,10 2-260,4-1 1,7-5 194,5 1 0,4-3-27,4-1 1,4 0 25,8 0 1,10 0-146,11 0 0,-26 0 0,2 0-417,5 0 1,1 0-1,5-2 1,1-1 275,5-1 0,2-1 0,9 0 1,3-1-303,-19 2 1,1 0-1,1 0 1,5 0-1,0 0 1,1 0 448,3-1 1,0 1-1,-1 0 1,1 1 0,0 0-1,-1 1-386,-1-1 1,-2 0-1,1 1 1,0-1 0,-1 1-1,0 0 300,0-1 0,-1 0 0,1 0 0,0 1 0,1 0 1,-1 0 5,-3 0 0,0 0 1,-1 1-1,0 1 1,0 0-1,-1-1-220,19-1 1,-2 0 0,-1 1 0,-1-1 310,0 0 1,-1 0 0,0 1 0,-1 1-102,-7-2 0,-1-1 0,-3 2 0,-2 0-39,-7-1 1,-3 0 0,-4 1 0,-1 0 622,25-3 0,-11 1-609,-10-1 1,-9 3 1611,-7-3-1456,-6 2 606,-12 2 1,-9 0-831,-10 0 1,-7 0 128,-10 0 1,0 0-891,-8 0 1,6 4-165,-6 1 1,1 3 128,-5-4 1,2 4-436,-2-4 1,-3 2 487,-2-2 0,-7-3 287,-5 4 1,-4-3 123,-4 2 1,-3-2 0,31 1 0,1-1-1</inkml:trace>
  <inkml:trace contextRef="#ctx0" brushRef="#br0" timeOffset="98">26771 13208 14554,'-54'-3'-23,"0"0"0,4 0 1,1 1-1,3 2 0,1-1 32,2 1 1,-1 0 0,1 2 0,-1 2-386,1-1 0,0 2 0,2 0 0,0 1 436,2 0 0,0 0 0,-30 7 378,7-1 1,5 1 163,8-1 0,11-4 334,9 0-362,14 1 0,12-1-669,12 0 0,11-5 543,18 1 1,17-2-137,15-2 0,-26-1 0,2 0-446,4-1 1,3 0-1,7-1 1,1-1 303,5-2 1,1 0-1,-19 2 1,1 0 0,1 1-171,3 0 0,1 0 0,0 0 0,3 0 1,0-1-1,0 0 112,2 1 0,0 1 0,1-1 0,3 0 0,1 0 0,-1-1-340,2 2 0,-1-1 1,2 0-1,2 1 1,1-1-1,0 1 391,-15 1 0,0 0 0,0 0 0,0 0 0,0 1 0,1 0 0,0-1 0,0 1-49,14-1 1,0-1-1,-1 1 1,-1-1-1,-2-1 1,-1 1-284,-7-1 0,-3 1 0,1-1 0,-4-1 0,0 0 1,0 0 246,17-1 0,0-2 0,-2-1 1,-1-2-54,-7 0 0,0 0 1,-2 0-1,-1 2-78,-8-1 1,-3 1 0,-1 1-1,0 0 258,-3 1 0,-2 0 0,26-5-1340,-10 3 0,-20 2 2164,-13 6-3434,-12 0 2405,-9 6 0,-1 0 0,-5 7 0</inkml:trace>
  <inkml:trace contextRef="#ctx0" brushRef="#br0" timeOffset="99">21908 15838 16215,'-7'-13'-3215,"0"2"2796,3 3 478,3-3 63,-5 4 0,7 0 546,4 3 0,7 1 321,9-1 0,3 3-308,5-3 1,5 2-341,7 2 0,7 0 392,6 0 0,11 0-715,1 0 0,-28 0 0,2 0 267,3 1 0,1-2 1,3 0-1,1-2-96,2 1 0,0 0 0,1 0 0,1 0-78,-2 2 0,-1 0 0,3 0 0,0 0-150,1 0 0,1 0 1,2 0-1,0 0-69,-4 0 0,-1 0 0,-3 2 0,-1 0 28,-7 0 0,-1 0 0,-1 1 0,0-2-4,-1 0 1,0-2 0,-1 1 0,0 0-150,30 0 0,-11 2 184,-14 2 0,-12-3-1118,-4 3-78,-8-2 1,-5-1 411,-8 3 789,-13 3 1,-5 11 0,-11 1 0</inkml:trace>
  <inkml:trace contextRef="#ctx0" brushRef="#br0" timeOffset="100">21238 17400 8536,'7'-5'-368,"-3"-3"0,4-2 439,5 2 1,12-3 283,12 3 1,16 1-28,14-2 0,-27 7 0,2 0-199,3-2 1,1 0-1,7 2 1,0 0 311,3-2 0,0 0 0,6 2 1,0 1-508,0-1 0,0 0 0,5 1 0,0 0 251,1 1 0,0 0 1,-20 0-1,1 0 1,-1 0-93,1 0 0,1 0 1,0 0-1,1 1 1,0-1-1,0 1 42,-1 0 0,-1 0 0,1 1 0,1-1 0,0-1 0,0 2-18,1 0 0,0 1 0,1 0 0,0-2 0,0 0 1,-1 1-13,0 1 0,-1 0 1,-1-1-1,0 0 1,-2-1-1,1 0-83,19 3 1,0 1-1,0-3 1,1 0 64,-3 2 0,0 0 0,0-2 0,-1 0-398,-3 2 0,0 0 0,-3-2 0,-2-1 298,-7 1 0,-1 0 0,-1 1 0,0 0-8,-2-1 0,-1 0 1,-3 0-1,-1 0 98,25-2 1,-11 0 265,-13 0 0,-11 0-643,-6 0 688,-6 0 0,-13 0-1749,-6 0 0,-11 1 1708,-10 4 0,-8 7 0,-2 7 0</inkml:trace>
  <inkml:trace contextRef="#ctx0" brushRef="#br0" timeOffset="101">25964 13357 8479,'7'-5'-1446,"4"2"1477,-2-5 1,7 4 515,5-5 0,15 7-8,9-3 0,16-1-335,-25 1 1,2 1 0,5 1 0,2-1-461,6 0 1,2 0 0,1 2 0,1 0 421,6-2 0,2 0 0,0 0 1,1 1-282,3-1 1,2 0 0,-21 1-1,0 1 1,1 0 220,2 0 1,0 1 0,0 0 0,-1 0 0,1 1 0,-1-1-272,4 0 1,0-1 0,0 1 0,-1 0-1,-1 1 1,1 0 177,1 0 0,0 0 1,-1 0-1,0 0 0,0 0 1,0 0 32,1 0 1,0-1 0,-1 2 0,-3 0 0,-1 0 0,0 1-266,0-1 1,1 0 0,0 1 0,-3 1 0,0 0 0,-1-1 232,22 1 1,1-2 0,0 2 0,1-1-123,-1-2 0,-2 0 0,-4 0 0,-3 0 52,-6 0 0,0 0 1,-2 0-1,0 0 138,-2 0 0,0 0 0,-3 0 0,-2 0-169,-7 0 1,-2 0-1,29 0 595,-19 0 1,-5 0-859,-8 0 1796,-3 0-2106,-16 0 0,-6-5 973,-16 1 0,-7 0-2031,-14 4 1718,-3 0 0,1 6 0,0 1 0</inkml:trace>
  <inkml:trace contextRef="#ctx0" brushRef="#br0" timeOffset="102">21548 15801 8167,'-12'0'0,"-1"-2"0,1-2-867,5 3 596,2-5 1,3 6 1154,-2 0 0,3-1 419,-4-3-385,4 2-431,1-3-400,0 5 1,6-2 29,2-2 1,4 2 56,5-7 0,4 5 43,7-4 1,4 4-150,5-5 1,-4 3-119,1-3 1,-3-2 143,2 3 0,2 1-158,-6-1 1,-2 5 116,-6-1 1,-4 1 239,-9-1-266,3 3 0,-21-5-168,-2 6 1,-20 4 92,-9 0 0,-12 5-207,-5-5 0,-2 4 149,-2-4 1,1 5 179,3-5 1,0 1 131,9-1 1,7-2-17,13 2 269,9-3-382,7-1 0,19 0-114,10 0 1,13-1 161,9-3 0,4 1-236,8-5 0,0 5-9,-1-1 0,-1-2 73,-2 2 1,1 0-249,-6 4 0,-6-1 338,-11-4 0,-4 4-874,-8-3 502,-5 3 1,-13 1-16,-10 0 1,-8 4 72,-4 0 1,-3 4 24,-2-4 1,-3 6-444,3-2 1,3 3 688,1 2 0,-3 4 0,1 3 0</inkml:trace>
  <inkml:trace contextRef="#ctx0" brushRef="#br0" timeOffset="103">20556 17388 8163,'-13'0'0,"1"-5"0,-1 3-165,1-2 0,4 3 150,0 1 0,3 0 835,-3 0-132,5 0-600,-2-6 0,15 5 113,2-3 1,14-2-34,3 2 0,6-6 29,2 2 1,10-2 23,2 2 0,9-3-164,0 3 1,-1 1 148,0-1 1,-4 5-272,1-1 0,-6 2 60,-7 2 1,-11 0-343,-13 0 279,-9 0 0,-9 0 104,-12 0 0,-10 5-64,-10-1 1,-10 5-127,-6 0 0,-11-2-40,-6 1 0,1-4 193,8 4 1,-4-4 266,3 5 1,-1-2-65,1 1 1,0 1-91,8-4 1,5 0 661,12-1-620,2-2 0,25 3-198,10-5 0,19 0-234,18 0 1,9 0 76,12 0 0,4-4-88,0 0 1,-29-1 0,-1 0 255,1 1 0,1 0 0,1 0 0,0 1 6,3-1 0,-1 0 0,-3 0 0,-1 1-5,29-5 1,-15 2 327,-10 6-489,-8-5 0,-26 3 176,-11-2 0,-19 8-1,-19 4 1,-7 3-484,-13 2 0,-6-1 66,33-6 1,0 1-1,-33 9-16,2 1 0,0-1 89,4-3 1,8-1 361,13 1 0,3-2 0,5-3 0,3-3 0</inkml:trace>
  <inkml:trace contextRef="#ctx0" brushRef="#br0" timeOffset="104">30728 14672 13443,'-19'0'0,"1"0"0,5 0 0,1-4 112,0 0 0,-1 0 403,1 4 786,5 0-269,1 0-623,6 0 0,2 0 34,2 0 0,3 0-57,5 0 1,2 0-122,3 0 0,2 0 116,6 0 0,4 1-128,0 3 0,6-3-127,3 4 1,4-4-129,8-1 0,7 0-168,5 0 1,-25 0 0,3 0 88,2 0 0,3 0 0,5 0 0,2 0-388,1 0 1,1 0 0,5 0 0,1 0 402,5 0 0,2 0 0,-3-2 1,0-2-348,4 1 0,1-2 0,-3 0 0,0-1 432,0 0 0,0 0 0,-5 0 0,0-1-89,-3 1 0,-1 0 0,-6 0 1,-1 0-83,2-1 1,-1 1-1,-7 0 1,-1 0 263,-1-1 1,-1 1 0,-2 2 0,-1 0 15,0 0 0,-2 0 0,29 1 237,-3-1 1,-8-2-44,0 2 0,-9 0 337,-3 4 0,-9 2-1252,-4 2 0,-9-2 1053,-3 7 1,-3-5-1815,-2 4 965,-5 0 0,-2 1-1020,-5-1 1,-6-4 964,-7 4 1,-1-4-805,-6 5 1289,-1-1 0,-9 4 0,-2 1 0</inkml:trace>
  <inkml:trace contextRef="#ctx0" brushRef="#br0" timeOffset="105">31001 14585 10340,'-30'0'0,"4"0"0,-1 0 4,7 0 0,4 2 310,0 2 374,8 3-387,2 5 0,13 0 145,5 1 0,13-6-13,12-3 0,17-1-90,12 1 1,-25-4-1,1 1-517,3 1 1,1 0 0,3-1 0,1-2 313,3 0 0,2-2 0,4 0 0,2-1-344,6-2 0,2 0 0,-18 2 0,1-1 0,0 1 296,1 0 0,1 0 0,0 0 0,0 1 1,0 0-1,-1 1-104,-3-1 1,0 0 0,-1 0 0,-1 1 0,0-1-1,-1 0 97,0-1 0,0 0 1,0 0-1,20-2 0,0 1-233,-5 1 1,0-1 0,-6 0 0,-2-1-122,-8 2 0,-1 0 1,-2-1-1,-1 1 152,-2 0 0,-1-1 0,-2 0 0,-1-1-45,18-2 0,-10 1-60,-23-1 1,-5 4 737,-8-5-804,-2 7-79,-12-4 0,-5 6 371,-5 0 1,-6 6 0,2 1-1</inkml:trace>
  <inkml:trace contextRef="#ctx0" brushRef="#br0" timeOffset="106">22590 14957 13591,'-12'-18'-2090,"-5"5"2137,1-4 1,-12 5 292,-1 3 0,-12 4-76,-9 5 0,-9 0 19,-7 0 1,28 2 0,-1 3-338,0 0 1,-1 2 0,-6 2 0,-2 1 128,-1 4 0,-1 1 1,-1 1-1,0 1-220,1 3 1,1 2 0,0-1-1,0 2 374,1 1 1,1 1-1,-2 2 1,0 0 69,5 0 0,1 0 0,2-2 0,4 0-123,8-3 1,4 1-1,-18 21 111,14 2 0,14 0 11,7-4 1,13 5-650,12-2 1,10-1 240,19 2 0,-18-26 0,2 0-55,6 1 1,2-1 0,5-2 0,1-2-240,5 2 0,1-2 0,7-4 0,2-1 315,4 2 0,2-1 0,-16-5 0,1 0 1,0-1-183,2 1 1,0 0-1,1 0 1,5 0-1,0-1 1,1-1 154,1 0 1,1-1 0,0-1-1,4 0 1,1-1 0,0 0-2,4 0 0,0-1 0,1 0 1,-16 0-1,0-1 0,1 1 1,-1-1 188,0 0 0,-1 0 0,1 0 1,0 0-1,-1-1 0,0 0 0,0-1 1,-1 0-86,11 0 0,-1-1 1,0 0-1,-1-1 1,0 0-1,-1 0 12,-1-1 0,-1-1 0,0 0 0,-2-1 0,-1-1 0,0-2-156,-3 0 1,0-1 0,-2-1 0,-1-1 0,-2 0 0,-1-2 78,14-7 1,-2-2-1,-4 0 1,-3-1 228,-5-1 1,-3-2 0,-4-1-1,-5-3-137,-10 0 0,-5-2 0,-3-2 0,-5-1-42,-7 0 0,-6 0 0,-3-3 0,-4-1 9,-2-5 1,-5 1 0,-6-1-1,-6 1 293,-6-2 1,-4 3 0,-7 2-1,-5 5-118,-5 4 0,-3 4 0,15 10 1,-1 0-1,-2 2 36,-3 1 0,-2 1 1,-1 1-1,-3-1 1,0 2-1,-2 1-191,-1 1 1,-1 1-1,0 2 1,-2-1-1,0 2 1,0 1-36,0 2 1,-1 1-1,0 1 1,-1 0-1,0 1 1,-1 0-269,-3 2 1,0 0-1,-1 1 1,3 0-1,-1 1 1,2 1 181,1 0 1,1 2 0,2 0-1,4 0 1,2 0 0,2 1 18,-15 5 1,4 1 0,6 1-1,3 1-522,4-1 1,3 1 0,9 2-1,4 1 623,-21 15 0,12 0 0,22 4 0,5 3 0</inkml:trace>
  <inkml:trace contextRef="#ctx0" brushRef="#br0" timeOffset="107">30902 14610 8691,'-13'0'-200,"1"0"1,0 0-192,-1 0 1,1 0 329,-1 0 1,1 0 190,0 0 0,3 0 720,1 0-306,0 0 422,1 0-162,1 0-531,6 0 0,6-4 20,2 0 1,11-5 20,10 5 1,10-5-77,15 0 1,9 2-327,-26 3 1,1 0-1,5 1 1,2-1 91,5 0 1,3 0 0,6-1-1,2 0-414,8 3 1,3 0-1,-20 0 1,1-1-1,2 0 367,3 1 0,1 1 0,1 0 0,4-1 0,2 0 0,-1 0 31,0 1 0,-1-1 1,1 1-1,-1 1 0,0-1 1,-2 1-49,-4-1 0,-2-1 0,0 1 1,-3 0-1,0 1 0,-1-1 40,-3 1 0,-1 0 1,0 0-1,22 0 1,-2 0-216,-7 0 1,-2 0 0,-4 0-1,-1-1 239,-8-1 1,-1 0 0,-9 1 0,-1-1-16,27-6 0,-16 5 600,-13-1 381,-8-3-1485,-18 6 0,-11-5 1295,-9 6 0,-13 2-2131,-3 2 1,-1 1 1350,-3 3 0,-1 9 0,-3-3 0</inkml:trace>
  <inkml:trace contextRef="#ctx0" brushRef="#br0" timeOffset="108">23161 14722 8794,'-32'-50'19,"-2"2"118,5 2 1,-11 10-263,-2 12 1,-13 6 213,-11 9 1,29 6 0,-2 1-396,-5 1 1,-3 2-1,-4 2 1,-2 1 344,-5 1 0,0 2 0,-6 4 0,0 2-185,-4 2 1,-1 3 0,23-6 0,0 0-1,0 1 207,-2 0 0,0 1 0,0 0 0,0 2 0,0 0 1,0 2-13,0 0 1,0 2-1,-1 0 1,1 1-1,-1 1 1,0 1 120,2 0 1,0 0-1,1 1 1,-16 10-1,2 1-256,7 0 0,3 0 0,7 0 0,3 2 235,8 2 0,2 1 0,4-2 1,1 1-94,3 2 0,3 0 0,7-5 0,2 0-111,2-1 1,4 0-1,13 30 122,16-3 0,-3-31 1,6-1-103,7 0 0,4-2 0,6-1 1,2-2-71,8-3 0,2-3 0,-13-4 0,1-2 0,1-1 56,4-1 1,1-1 0,1-2 0,7 1 0,1-1 0,2-1-65,5-1 1,3-1 0,-1 0 0,-16-1 0,-1-1 0,1 0 0,0 0 65,5-1 1,1 0 0,0 0 0,1 0 0,2-1 0,0 1 0,0-1 0,2-1-85,3 0 1,1-1 0,0-1 0,1 1-1,-11 0 1,-1 0 0,1-1 0,0 1-1,0-1 129,0 0 1,1 0-1,0-1 1,0 0 0,-1 1-1,0-1 1,-1-1-1,0 1 1,0 0 0,-1-1-198,11 0 1,-2 0 0,0 0-1,-1 0 1,-1-2 0,-1 1-1,0-1 1,0 0 137,0 1 0,-1 1 0,0-1 0,-1-1 1,-2-1-1,-1 0 0,-1 0 0,0-1-39,14-2 1,-1-1 0,-2-1 0,-3-1 0,-1-1 0,-2-2 66,-8 1 1,-2-1 0,-2-3 0,-5 1 0,-1-3 0,-2-2 180,13-12 1,-5-4 0,-8-1-1,-7-4-163,-9 0 0,-5-3 0,-5-1 1,-8 0 82,-7 0 0,-8 0 0,-8 0 0,-7 1 420,-8 1 0,-8 1 1,-10 0-1,-7 2-379,13 17 1,-3 1-1,-1 2 1,-4-1-1,-1 2 1,-2 2-363,-7 0 1,-1 3 0,-1 0 0,-1 0-1,-1 1 1,-1 1 252,14 4 0,0 0 0,-1 1 0,-1 0 0,1 0 0,-2-1 0,1 1 0</inkml:trace>
  <inkml:trace contextRef="#ctx0" brushRef="#br0" timeOffset="109">20692 17438 10327,'-19'-13'-342,"0"5"313,2 0 0,2 4 29,-6-5 0,2 5-407,-2-4 0,-1 4 468,6-4 0,-6 1 81,1-2 0,-4-2-14,-4 3 0,2-3-29,-7-1 0,3 3 69,-2 1 1,-6 0 36,6-5 1,-4-3-73,8-1 0,-3-5 134,7 2 1,-1-2-96,10 1 0,3-1-228,5 5 0,5-5 15,-1 2 1,3-4-99,1-1 1,5-1 241,3-3 0,10-4 21,7-8 0,7 4-294,9-1 1,5 1-189,7 4 0,7 1 327,-26 16 0,2-1 0,-1 3 0,0 1-160,4-2 1,1 1-1,3 1 1,1 1 233,1 2 1,1-1 0,7 0 0,3-1-372,3 1 0,2 1 0,2 1 0,2 0 360,2 1 0,2 0 1,-20 3-1,0 0 0,1 1-5,0 0 0,1 0 0,1 0 0,0 0 0,0-1 1,1 1 38,2 0 0,0 0 0,0 0 1,-1 0-1,-1 0 0,0 1-301,3 0 0,1 0 0,0 1 0,0-1 0,-1 1 0,2 1 251,-1 1 1,1 0 0,0 0-1,1 0 1,-1 1 0,2-1 57,2 1 1,0 1 0,0 0 0,-3 0-1,0 0 1,-1 2-29,1 1 0,0 0 0,1 1 0,1 2 0,1-1 0,0 2-88,-2 0 0,1 0 1,0 2-1,2 0 0,0 1 1,1 1-5,1-1 0,0 0 1,-1 1-1,-3 1 1,0 0-1,-1 2-278,1 1 1,0 1-1,-1 1 1,1-1-1,0 0 1,-1 1 266,0 0 0,-1 0 1,0 1-1,-1 0 1,0 0-1,0 0 19,0 0 1,0-1 0,-1 0 0,-4-2 0,0 0 0,-2 0-52,-1 0 1,0 0 0,-1-1 0,-3-2 0,0 0 0,-1 0 13,16 9 0,-2 0 0,-3-1 0,-2 1 272,-3 2 1,-3 0 0,-6-1-1,-4 2-100,-6-2 0,-2 1 0,18 24 728,-19-4 0,-7-2-777,-13-6 1,-16-1-23,-14-3 0,-22-7-15,-19-5 0,19-13 0,-5-1 75,-8 2 1,-3-2-1,-7-2 1,-2-1-82,19-2 1,-1-1 0,0 0 0,-3-1 0,-2 0 0,0 0-62,-3-1 0,-1-1 1,-2 1-1,-2-1 0,-2 0 1,1-1 46,-4-1 0,1 0 0,-1-1 0,15 2 0,0 0 0,1 0 0,-1 0-211,-15-1 1,1 0-1,-1 0 1,-1-2-1,0 0 1,-1 0-59,18 1 0,-1 0 0,0 0 0,0-1 278,-1-1 0,0 0 0,0-1 0,0 1 0,0 0 0,0 1 0,1 0 0,-1-1 0</inkml:trace>
  <inkml:trace contextRef="#ctx0" brushRef="#br0" timeOffset="110">20122 16830 14277,'-45'-18'-960,"3"-3"875,4-8 7,12 3 0,3-5 48,10 2 0,5 2 210,0-1 1,7 1 114,1 3 1,11-3-4,9-2 1,15 0-112,6-8 0,7 7-67,6-7 0,-21 19 0,2 0-194,3-3 0,2 1 0,5 0 1,2 0 251,5-4 1,0 2 0,1 4 0,1 0-457,5-1 1,2 1 0,5 3 0,1 3 396,-20 3 1,2 0 0,-1 2 0,3 0 0,0 0 0,0 1-27,5 2 0,1-1 1,0 2-1,-2 0 0,1 1 1,0 0-408,4 0 1,0 1 0,2 0 0,0 0 0,1 1 0,0 0 265,2-1 1,0 1-1,0 1 1,1 0-1,1 1 1,1 0 30,-15 0 0,1 0 0,1 0 0,-2 0 0,15 3 0,0 1 0,0 0-42,-15-1 0,-1 0 0,1 0 0,0 1 0,16 1 0,0 1 0,0 0 31,-2 0 1,1 0 0,-1 1 0,2 1 0,0 0 0,0 2-40,-1-1 0,0 2 1,-1 0-1,-4-1 0,-1 1 1,0 0 25,-2 2 0,0 0 0,-2 1 0,-4 0 0,-1 0 0,0 1-1,-2 1 1,1 0-1,-2 0 1,-3 0 0,0 0-1,-1 0-157,-1-2 1,0 1 0,-2 0-1,13 7 1,-2 1 142,-1-1 0,-3 2 1,-8 0-1,-2 1 47,-4 0 0,-2 0 0,-1 2 1,-1 0-61,-1-2 0,0 0 0,-5 0 0,-1 0-216,20 22 1,-10-1 556,-6-2 0,-10 2-793,-7-2 0,-6 2 177,-10 1 0,-15 1 218,-15 0 1,-15-6 519,17-23 0,-2-1 1,-3-2-1,-2-3-172,-5 0 0,-3-1 0,-5-1 0,-2-1-117,-5-1 1,-2-1 0,15-4 0,-1 0 0,-1 0-21,-3-2 0,-2 0 1,0 0-1,-1-1 1,0-1-1,-1 0-79,-2-1 0,-1 1 0,0-1 0,0 1 0,0 0 0,0-1 0,-3 1 0</inkml:trace>
  <inkml:trace contextRef="#ctx0" brushRef="#br0" timeOffset="111">28669 10269 8441,'0'25'0,"4"-6"397,0-2 0,6-1 598,-2-3 1,3-4-874,1-9 1,6-1-4,3-3 1,7-9-445,1-7 0,-1-8 131,-3-1 0,-4-9-199,0 0 0,-6-1 128,1 1 0,-7 5-42,-5 0 0,-6 6 182,-6-2 0,-7 4 120,-14 4 0,-3 9 720,-5 8 1,-3 2-368,3 2 1,-2 7-26,10 6 0,2-1-46,6 5 0,5 0-1357,7 0 1,0 5 1079,5-1 0,5 2 0,6 2 0</inkml:trace>
  <inkml:trace contextRef="#ctx0" brushRef="#br0" timeOffset="112">29029 10319 8441,'-13'0'5273,"5"4"-4858,0 0-240,5 0 46,-3-4 0,8 0-221,2 0 0,3 6 0,5 1 0</inkml:trace>
  <inkml:trace contextRef="#ctx0" brushRef="#br0" timeOffset="113">29388 9860 8441,'-12'0'0,"0"0"1444,-1-6-316,6 5-426,2-5 0,6 6-204,3 0 1,3 0-67,6 0 1,4 0-273,4 0 0,3-4-167,0 0 0,0-4-162,-4 4 0,4-6-502,-3 2 0,-2 1-186,2-1 0,-6 5 448,1-1 0,-6-2-2666,-2 2 3075,-5 0 0,-9 4 0,-7 0 0</inkml:trace>
  <inkml:trace contextRef="#ctx0" brushRef="#br0" timeOffset="114">29438 9847 8441,'-17'0'356,"1"0"0,3 0 354,5 0-290,0 6 0,0-3-150,-1 5 1,7-4 330,-3 4 1,4 1-165,1 3 1,0 5-178,0-1 0,0 2-50,0-1 0,0 1-177,0 2 1,0-1-270,0-2 1,0-3 258,0 2 1,1-2-216,4-1 1,6-7 24,5-1 1,5 0-315,-5-1 0,6 0 79,-1-4 1,1 0-83,-1 0 1,-3-4 227,-6 0 1,1 0 21,-1 4 585,-5 0 1,-2 1-215,-5 3 0,-6 3 296,-7 6 1,-1 3-194,-6 1 1,-1 1-36,-4-2 1,4-2-318,1 3 0,5-4-679,-2 0-575,3-1 1366,7-5 0,2-7 0,5-7 0</inkml:trace>
  <inkml:trace contextRef="#ctx0" brushRef="#br0" timeOffset="115">29860 9810 8441,'0'-18'1046,"5"5"-320,-3-5-240,9 5 0,-10 8-61,3 5 1,-4 5 228,-4 8 0,-3 5-805,-5 2 0,-5 8 62,1 1 0,-6 1 107,1-1 0,2-3 107,-2 3 1,6-3 245,-2-1 1,3-4-218,2-1 0,1-4 0,3 0-122,2-8 1,12-2 57,2-6 1,4 0-44,5 0 0,4-6 95,8-2 0,-3-3-425,3-1 1,1-1 146,-1 1 1,4-3-924,-4 2 1,-1-2 54,-8 7 0,2 1-331,-5-1 1,-1 5 458,-3-1 876,-6 2 0,-2-3 0,-5-2 0</inkml:trace>
  <inkml:trace contextRef="#ctx0" brushRef="#br0" timeOffset="116">29947 9872 8441,'-9'-11'0,"1"3"2180,5 2-1476,-2 6 0,5 6 705,0 2 1,-2 9-608,-2 3 0,3 1-264,-3 4 1,-2-3-661,2 7 1,-1-3-168,0-1 0,4 0-337,-3 0 0,3-2 503,1-2 0,0-2-3394,0-3 3517,0-7 0,5 7 0,2-9 0</inkml:trace>
  <inkml:trace contextRef="#ctx0" brushRef="#br0" timeOffset="117">30418 9773 8441,'25'-18'0,"-6"4"775,-2-2 1,-1-2 354,-3 1-951,2 1 0,-15 5-48,0 3 1,-6-2-245,-6 6 0,-2 0-119,-3 4 1,2 0 174,-5 0 1,-1 1 441,-4 3 0,4 3-107,1 5 1,3 2 130,-3 3 0,3 2-172,-4 6 1,6 0 165,-1-1 1,6 3-245,2 2 0,5-2-79,-1 6 1,2-9-410,2 0 1,2-7 229,2 0 0,3-5-632,5-4 1,6-2 374,3-6 0,-2-7-449,2-6 1,0-5 238,3-6 0,0-5 426,-4 0 0,3-4-37,-7 4 1,5 0 276,-5 4 0,-3 6 587,-5 2 393,-5 3 0,2 10 456,-5 8 0,-5 14-635,-4 15 1,-6 14 347,-1 7 0,-6 5-866,1 3 0,3-1-847,2-3 0,2 1 103,1-5 1,2-3-165,3-10 0,3-5 525,5-11 0,0-5 0,0 1 0,0 0 0</inkml:trace>
  <inkml:trace contextRef="#ctx0" brushRef="#br0" timeOffset="118">31150 14722 8491,'-13'0'-437,"8"-6"797,5-2 1,8-3 151,13-2 0,6 0 178,15-4 1,9 2-405,11-6 0,-23 11 1,2 0-527,5-3 0,3 1 0,5 0 1,1 0 400,4 2 0,2 0 0,0 0 0,2 2-6,1 1 1,0 1 0,-1 2 0,1 1-294,2 1 1,0 0 0,-5 1-1,-2 1 134,-1 0 0,0 0 0,1 0 1,-1 0-315,-2 0 1,0 0-1,-2 0 1,1 0 81,-3 0 1,-1 0 0,-6 0 0,-1 1-113,-2 1 1,-1 0-1,-3-1 1,0 0 32,-2 1 1,-2 0-1,28 5-322,-8 1 1,-19-1-377,-11 1 1013,-13 1 0,-5 2 0,-6-3 0,0-3 0</inkml:trace>
  <inkml:trace contextRef="#ctx0" brushRef="#br0" timeOffset="119">30914 18914 8512,'-37'0'0,"5"-6"746,3-2 1176,9 2-1417,7 1 1,19 5-194,10 0 1,13 0-36,8 0 1,14-6-81,16-2 0,-30 2 0,3 0-388,7-2 1,1-1-1,2 0 1,2 0 328,5-1 1,2-1 0,5 0 0,3-1-337,-20 5 1,1 0 0,1 0 0,3 1 0,0-1 0,0 1 295,4-1 0,1 0 1,0 0-1,-3 2 1,0 1-1,0 0-716,2-1 0,-1 1 0,0 0 1,-4 1-1,0 0 0,0 1 1364,-2 0 0,-1 1 1,-1 0-1,18 0 1,-1 0-144,-1-1 0,-2 0 0,-12 1 0,-2 1-878,-6 0 0,-3 0 1,24 4-225,-21 0-724,-11 6 0,-24-3-235,-14 5 1,-20 2 1457,-13 2 0,-6-2 0,-3 4 0</inkml:trace>
  <inkml:trace contextRef="#ctx0" brushRef="#br0" timeOffset="120">27168 7107 12805,'-20'-31'-1896,"4"6"1554,8 1 1,-2 8 3614,6 8-1752,0 5 1,8 5-840,0 10 1,6 12 597,-2 9 0,0 4-515,5 4 0,-8 7-211,8 6 0,-4 5-199,4-1 1,-2-3-447,-3-1 0,2-3-17,-6-1 1,4 1-77,-4-6 1,0-1 596,-4-15 409,0-5-745,0-6 1,0-22-834,0-9 756,-5-13 0,-2-17 0,-6-8 0</inkml:trace>
  <inkml:trace contextRef="#ctx0" brushRef="#br0" timeOffset="121">27217 6970 12805,'-4'-12'903,"0"-1"-418,0 1 0,11 4 399,5-1 0,8 7-348,9-3 0,-2 5 263,6 5 1,-4 2-480,4 5 1,-5 2-543,1 2 1,-4 8 2,-5 5 1,-3 1 344,-9-1 1,-2-2-124,-6 6 1,-7-1-267,-6 1 0,-6-2 56,-10-7 1,-1 0 19,-3-4 0,-3 3-116,3-7 0,2-4-822,2-3 0,5-5 189,3 4 196,3-5 0,12 1 858,6-8 0,11-3 0,9-5 0</inkml:trace>
  <inkml:trace contextRef="#ctx0" brushRef="#br0" timeOffset="122">27937 6970 12809,'7'-12'-143,"2"-1"1858,-4 1 0,0 1 721,-1 3-375,-2 2-1162,3 6 1,-10 10-360,-4 2 1,-7 13-93,-5 0 1,2 8-139,-2 0 1,2 4-56,-2 4 0,0-2 19,9 2 0,-2-2-637,10-2 0,0-1-509,4-3 0,7-3-1180,5-5 1,8-7 2010,9-5 1,8-1 0,7-5-1</inkml:trace>
  <inkml:trace contextRef="#ctx0" brushRef="#br0" timeOffset="123">28359 7243 12926,'-7'0'1194,"-4"0"0,9-1-689,-2-4 0,8 4 851,5-3 0,7 3-560,5 1 0,1 0-278,-1 0 1,2 0-857,-2 0 1,2 0 332,2 0 0,-4 0-1056,-1 0 1,-5 0 787,2 0 0,-3 0-2936,-2 0 3159,-5 0 1,4 0 0,-4 0 0</inkml:trace>
  <inkml:trace contextRef="#ctx0" brushRef="#br0" timeOffset="124">28508 7032 12926,'-7'-5'4022,"1"3"-3578,6-3 1,0 6 958,0 3 1,4 5-752,0 7 1,2 7-499,-2 6 0,-3 6 150,4-2 0,-4 0-1065,-1 4 1,0-4-526,0 4 0,0-1-745,0-7 1,0 0-1987,0-4 3962,5-6 1,8-1-1,6-5 1</inkml:trace>
  <inkml:trace contextRef="#ctx0" brushRef="#br0" timeOffset="125">29066 7069 12926,'0'-18'1640,"-6"6"-1281,-2 0 0,1 1-163,-1 6 0,-6 1 332,-7 4 1,-3 7 422,-5 6 1,1 2-147,-5 10 1,5-2-286,-1 10 0,5-1-499,3 1 0,9-1 253,7-4 1,5-1-532,5 2 1,4-5 141,12-3 0,5 0-808,11-9 1,2 2 437,2-10 1,-2 0-628,2-4 1,-2-1 7,-2-3 1135,0 2 1,0-14 0,1 2 0</inkml:trace>
  <inkml:trace contextRef="#ctx0" brushRef="#br0" timeOffset="126">29500 6474 12962,'-8'0'-48,"-1"0"1,7 6 1620,-2 2 1,2 4-870,2 5 1,0 5 1161,0 11 0,2 11-939,2 14 1,-3 9-562,1-30 0,0 1 1,-1 1-1,0 0-554,-1 2 0,0 1 0,0 1 0,0-1-360,0 0 0,0-1 0,0-1 0,0-1-1120,0-2 1,0 0-1,0 31-238,0-11 1888,0-7 0,5-2 0,2-4 0</inkml:trace>
  <inkml:trace contextRef="#ctx0" brushRef="#br0" timeOffset="127">30120 7007 8126,'-7'-16'47,"3"-1"1,1 10 567,-1-5 0,2 6-144,-7-2 1,1 5 17,-4-1 1,-6 3-187,-3 1 0,-2 0-246,-2 0 1,-1 10 85,-3 2 1,4 3-41,0-2 1,6-1-193,6 0 0,2 5 107,3-1 0,3 1-144,5-5 1,5 1 65,3-1 1,9 1-100,4-1 1,2 0 93,2 1 0,4-2-172,0-3 1,0 3-5,-5-3 1,0 3-13,-3 2 0,-4-1 225,-4 1 0,-6 0-70,-3 4 1,-6-3 259,-6 2 0,-6-2-103,-10-2 0,-1 1-319,0-1 0,0-4 98,0 1 0,6-7-1499,3 3 1661,2-4 0,1-1 0,1 0 0</inkml:trace>
  <inkml:trace contextRef="#ctx0" brushRef="#br0" timeOffset="128">30331 7255 8116,'0'-12'-586,"0"5"1,2 2 49,2 5 536,-3 0 0,10 0 0,-4 0 0</inkml:trace>
  <inkml:trace contextRef="#ctx0" brushRef="#br0" timeOffset="129">30554 7020 8116,'0'-7'21,"-4"0"912,0 3-185,0 2-212,4-3 1,0 10-85,0 4 1,1 3-152,4 5 0,-4 2-63,3 6 1,2 0-72,-2-1 0,1 1-61,-1 0 1,-1-2-182,5-2 0,1-2-640,3-2 1,-2-5 438,2 1 0,-1-6-559,10-7 1,-5-2 359,5-2 0,0-7 99,4-5 0,-5-7 48,1 3 0,-6 0 36,2 0 1,-5 5 807,-4-2 1,-1 5 1427,-3 3 63,-2 4-1455,3 5 0,-9 3 99,0 5 0,-2 0-205,2 9 0,3-2-292,-3 1 0,2-2-22,2 3 0,0-3-80,0-2 1,6-4 43,2 1 0,5-7-104,3 2 1,-1-4-660,6-4 0,-6 2 351,2-7 1,1 1-619,-2-4 0,-4-1 383,-3 1 0,-6-5-637,1 1 1,-3-1 90,-1 5 1097,0-1 0,0-5 0,0-1 0</inkml:trace>
  <inkml:trace contextRef="#ctx0" brushRef="#br0" timeOffset="130">31125 6772 8092,'21'-7'742,"-1"3"1,1 4-224,4 4 0,0 7 178,0 5 0,-1 11-274,1-3 1,-6 11 484,-2 2 0,0 2-516,-5 6 0,-2 1-475,-10 3 1,-7 5-371,-6 0 1,-6-5-279,-10-3 1,1-4-689,-5 0 1419,0-1 0,-9-9 0,-3 5 0</inkml:trace>
  <inkml:trace contextRef="#ctx0" brushRef="#br0" timeOffset="131">27081 9451 8105,'0'-13'1722,"1"5"-1144,3 0 1,3 5-361,6-1 1,5-2 99,2 2 1,9-4 121,4 4 0,3 0-907,1 4 0,1-5 355,-1 1 1,-5 0-606,-4 4 1,-7 2 317,-4 2 399,-4 3 0,-6 5 0,-1 0 0</inkml:trace>
  <inkml:trace contextRef="#ctx0" brushRef="#br0" timeOffset="132">27118 9661 8105,'-12'0'3067,"12"0"-3138,8 0 0,11 0 36,14 0 0,7-5-225,14-3 1,0-5 259,8-3 0,3-4 0,-28 8 0,0 0 0</inkml:trace>
  <inkml:trace contextRef="#ctx0" brushRef="#br0" timeOffset="133">28669 8806 8261,'-8'-4'0,"-1"-1"689,7 1 0,-4 6-169,6 2 1,0 7-9,0 5 1,0 5-518,0-4 1,0 5 57,0-2 1,6 0-69,2 0 1,4-5 112,5 2 1,-2-5-304,6-3 0,1-4 121,7-5 0,-2-7-106,6-5 0,-5-7-34,1-10 1,-3-3 115,-1-5 1,-6-5 32,-2 1 1,-9-4-92,-4 3 0,-4 2 37,-4 7 0,-9 4 25,-7 9 0,-9 7 27,-4 9 0,-3 3 370,-1 1 0,5 7 1,3 5 1,4 2 324,5 6 1,2 1-1152,5 4 0,6 0-821,3-1 1,4 0 134,4-3 1218,9 2 0,6-4 0,6 6 0</inkml:trace>
  <inkml:trace contextRef="#ctx0" brushRef="#br0" timeOffset="134">29078 8967 8261,'8'4'829,"1"0"1,-5 0-242,4-4 1,-4 4-1519,5 1 0,-5-1 930,4-4 0,0 0 0,5 0 0</inkml:trace>
  <inkml:trace contextRef="#ctx0" brushRef="#br0" timeOffset="135">29438 8706 8119,'-12'0'1026,"-1"0"221,1 0-761,5 0 1,1 6-23,6 2 1,0 3-221,0 2 0,6 0-6,2 4 1,5-3-211,3 2 0,-1-2 90,6-2 0,0-5-281,3-3 0,0-2-59,-4-2 0,4-2-85,-3-2 0,1-8 124,-2-9 0,-2-2-122,-5-2 1,-2-4 171,-3 0 1,-4 0 30,-8 4 1,-4 6 162,-9 3 0,-4 3-112,-7 5 0,-3 2-109,-2 6 0,-1 6-124,5 2 1,0 3-312,4 2 0,2 3 15,2 1 1,8 3 579,9-3 0,3 5 0,1-3 0</inkml:trace>
  <inkml:trace contextRef="#ctx0" brushRef="#br0" timeOffset="136">30046 8607 8184,'5'-12'-18,"1"-5"37,2 1 0,2-1 246,-6 5 0,4-5 204,-4 1 1,5-5-298,-5 5 0,0-7 67,-4 3 1,0 2 130,0 1 1,-6-1-131,-2 2 0,-3 1-139,-1 6 0,-6 0-24,-3 5 0,-2 0-230,-2 4 1,0 6 148,0 7 0,0 1-109,1 6 0,4 1-50,4 4 1,3-2 68,5-2 0,3 1-17,5-6 1,1 5 57,3-4 0,4-5-97,9-4 1,-2-5-37,6 1 0,-1-2-165,5-2 0,0-2 164,0-2 1,0-1-97,-1-4 1,1-2 364,0 3 1,-4-3-146,-1-1 1,-9 3 525,2 1 1,-5 4 15,0-4 1325,-2 5-1301,-17 14 0,3 0 174,-9 14 0,-1 1-131,2 3 1,-5 5-28,4-1 0,1 3-834,3 1 0,2-3 270,3-1 1,-2-2-1314,6 2 1,0-2 779,4-7 0,6-4 578,2-4 0,3-2 0,1-2 0</inkml:trace>
  <inkml:trace contextRef="#ctx0" brushRef="#br0" timeOffset="137">30567 8458 8103,'5'-24'367,"-3"-1"181,2 0 0,-3 4-9,-1 1-122,-5 4-149,-8-1 0,-6 10 87,-6 3 136,0 2-157,1 8 1,-5 2 198,0 8-267,0 4 0,4 6-14,0 3 0,4 1-1,1 3 1,10-2-135,2-7 1,5 1 134,3 0 0,1-6-429,4-2 0,3-5 131,8-3 1,1-4-695,8-5 1,-3 0 101,7 0 0,1-10-192,-1-2 1,4-7 373,-4 2 0,0-5 83,-4 1 1,-2 4 435,-2 0 0,-5-1-231,-7 2 1229,2-1 1,-11 10-579,0 3 0,-7 5 756,-10 8 1,-1 4-377,-2 12 0,-4 7-221,4 5 0,0 2-381,0 6 1,0 2-376,0 7 1,2-2-1953,5 6 1,5-1 2065,0 0 0,1 3 0,-1-4 0,4 2 0,2 1 0,2-1 0</inkml:trace>
  <inkml:trace contextRef="#ctx0" brushRef="#br0" timeOffset="138">28272 9438 8136,'-24'0'0,"4"0"1304,7 0 1,11 0-127,10 0 1,8 0 175,17 0 0,12 0-661,12 0 0,10-4-355,-33 2 0,2 0 0,6-3 1,1 0-187,4 1 0,1 0 0,12-1 0,3-1 55,-16 2 1,2 0-1,0 0 1,2-2 0,1 1-1,1-1-502,4 1 0,1-1 1,0 1-1,1-2 1,-1 0-1,0 0 380,3 1 0,-1 1 0,1-1 0,1-1 1,0 0-1,0-1-478,1 1 0,-1 0 0,-1 1 0,-1-1 1,-2 1-1,1-1-97,0 0 0,1 0 0,-1 1 0,-3 0 1,-1 1-1,1 0-1024,-1 0 0,0-1 1,0 1 1513,-1 0 0,1 1 0,-1-1 0,-1 0 0,0 0 0,0 0 0,0 0 0,-1 1 0</inkml:trace>
  <inkml:trace contextRef="#ctx0" brushRef="#br0" timeOffset="139">31448 9351 8264,'-9'-7'-340,"1"3"-377,5-3 1102,-8 6 0,10-6 321,-3 3-354,2 3 56,2-5-245,0 6 1,0-1 148,0-3-196,6 2 74,1-9-8,5 4 1,1-5-226,-1 0 1,-4-1 30,1 1 0,-1-1-179,4 1 0,1 0 64,-1-1 1,5-1-55,-1-2 1,1 2 84,-5-2 0,5 0 70,-1 0 0,5 1 35,-5-6 1,5 6 9,-4-2 0,-1 4-11,-3 0 1,-1 2-20,0 3 1,-3 2 314,-1 6-280,-5 0 1,2 2 156,-5 2 1,0 3-80,0 5 0,4 5 6,0-1 1,1 5 5,-5-5 1,0 5 14,0-4 0,4-1-47,0-3 0,4-1 16,-4 0 1,5 1-250,-5-1 169,5 1 0,-2-5-512,6 0 0,-5-5-61,0 1 1,-4-3-1095,5-1 1080,-7 0 569,9-5 0,-9-2 0,3-5 0</inkml:trace>
  <inkml:trace contextRef="#ctx0" brushRef="#br0" timeOffset="140">31497 9500 8281,'-5'-7'0,"2"-2"109,-5 5 382,5-6-313,-3 3 1,6-5-143,0-1 0,6 1-242,2-1 0,5 1 160,3 0 1,-1-1 15,6 1 1,-2-1 135,2 1 0,2 4 20,-2-1 1,-2 3 15,2-3 1,-6 4-25,2 5 1,-3 0 53,-2 0 0,-5 7 190,-3 5 1,-3 2-156,-1 7 1,0-5-32,0 5 1,0-2-246,0 2 1,0-2 205,0-2-319,6-4 0,-3 5-42,5-5 1,0-7-35,5-1 0,0-4-153,4-1 0,2-6 411,6-2 0,5-8 0,2-4 0</inkml:trace>
  <inkml:trace contextRef="#ctx0" brushRef="#br0" timeOffset="141">32390 9041 8213,'0'-12'1276,"-5"5"549,4-4-1169,-5 10 0,2 2-227,0 11 1,-5 8-635,5 9 0,-9 2 234,0 7 1,-3 4-453,-1 4 0,2 2 330,-6 2 0,5-2-1301,-5-3 1,7-2 1393,2-6 0,-1-5 0,7-2 0</inkml:trace>
  <inkml:trace contextRef="#ctx0" brushRef="#br0" timeOffset="142">32825 9141 8204,'4'-25'386,"0"0"0,1 0-3,0 0 0,-4-4-794,3 0 1,-3 2 418,-1 6 0,-1-1 526,-3 6 0,-3 0-144,-5 8 0,-2 3-155,-3 5 0,2 1-163,-6 3 1,2 3 82,-2 5 1,-1 6-125,6 3 0,3 2 79,5 2 1,4 1 53,-4 3 1,5-2-81,-1 2 1,7-3-189,1-1 0,5 1 4,0 3 0,-2-3-99,1 3 1,-1-6 174,1 2 0,-1-3 23,-3 7 1,-3-4-449,4-5 1,-10 3 153,-3-7 0,-4 5 161,-5-5 0,2-1 77,-6-6 1,-3-4-3,-5-5 1,1 0 217,7 0 0,-1-5 46,6-4 1,3-3 322,5-5 1,5 4-210,-1-4 0,4-1-147,4 2 0,9-5-149,7 5 1,5-5-928,4 4 1,3-3 253,5 3 1,0-1 649,1 2 0,4-9 0,2-7 0</inkml:trace>
  <inkml:trace contextRef="#ctx0" brushRef="#br0" timeOffset="143">33085 9079 8204,'-8'0'0,"0"0"0,3 1-438,-3 3 0,5-1 125,-1 5 1,-1 0 739,1 5 0,-2 3-125,2 1 1,3-1-156,-4-3 1,4-1-20,1 1 1,1-2 14,4-3 1,3-3-180,8-5 0,0-1 75,4-3 0,0-7 73,0-6 1,4-5-18,-4 2 0,0-4 105,0-1 0,-5 1-169,2-1 0,-5 1-114,-3 4 0,-4-2 89,-5 5 1,-7 2-156,-5 7 0,-6-2-431,-7 6 0,0 1 249,1 7 1,0 3-120,3 5 0,4 1 450,4-1 0,1 1 0,-1-1 0</inkml:trace>
  <inkml:trace contextRef="#ctx0" brushRef="#br0" timeOffset="144">33507 8967 8204,'-12'1'2250,"-1"3"0,-2 9-1518,-6 7 0,-1 5-798,-11 4 0,-1 8 109,-8 9 1,-2 2-1281,-5 2 1,4-6 943,4-3 1,9-4-420,8-4 0,6-8 173,9-8 0,5-9-743,8-4 1,9-2 1281,8-2 0,7-6 0,4-6 0,5-8 0</inkml:trace>
  <inkml:trace contextRef="#ctx0" brushRef="#br0" timeOffset="145">33408 9376 8204,'-13'6'162,"5"-4"40,0 7 0,-1-1 350,-3 4 0,0 5 1968,-1-1-1285,6 1-803,2-5 1,6-1-558,3-2 0,9-5 149,7-8 0,4-5-482,1-7 0,4-3 285,0-6 0,4 0 362,-4 0 0,-6 5-70,-6-1 0,-9 2 187,-4-2 0,-5 7-312,-8 6 0,-10 5-695,-14-1 701,-3 8 0,-1 8 0,0 8 0</inkml:trace>
  <inkml:trace contextRef="#ctx0" brushRef="#br0" timeOffset="146">32440 9128 8204,'-19'-11'-304,"2"3"253,-2-3 1,5 9-106,-2-2 1,0 3 56,0 1 0,2 0 41,-2 0 1,6 1-7,2 3 1,4-1-65,-5 5-148,6-5 151,-2 8 0,10-9 47,2 3 0,6-5 15,-1 0 1,-4 0 306,1 0 0,-5-1 625,4-3 1,-4 2-337,5-2 0,-1-3 137,4-1 1,2 1-460,3-1 0,7 0 56,9-5 1,12-3-407,8-1 0,7 1-97,-24 9 0,2 1 0,-2-2 0,1 1 73,4 1 0,1 0 1,0-2-1,0 2-53,4 3 1,-1 2 0,-7-2-1,0 1-606,32 2 0,-18 2 409,-14 2 1,-14 3-80,-11 5 0,-13 1 219,-13-1 0,-16 5 273,-12-1 0,-13 2 0,-8-1 0,-4 2-219,31-7 1,0 1-1,-4-1 1,-1 1 218,1-1 0,0 0 0,-4 1 0,-1 1 49,-4 0 1,1 0 0,2 0 0,0-1 89,-3 1 1,1 1-1,5-3 1,1 0 168,3-1 0,2-1 1,-25 11 2231,16-9-1990,13-2 1,28-10 21,16 0 0,17-6-266,17-2 0,9-9-142,7-3 1,-26 8 0,2 0-331,5 0 1,1 0-1,5-3 1,1 1 241,2-1 0,0 1 1,2-1-1,-1-1-53,-3 2 1,0-1 0,-1 2 0,1 0 75,1-1 0,1-1 1,-1 3-1,-1 1-109,-4 2 0,-1 1 0,-6 0 1,-4 1-11,11 3 140,-15 0 1,-26 11-1042,-18 5 1,-19 7 608,-21 10 0,20-14 1,-2-1-197,-5 5 0,-3 0 1,-1-2-1,-1 0 181,-1 3 0,1 1 0,0-1 0,0 0 142,4 1 0,0 0 1,-2-4-1,0 0 146,2 2 1,-1-1-1,1-3 1,0-1 459,1 1 1,1-1 0,-22 7 1448,20-5-1471,14-7 0,22-4-115,18-5 0,17-7 44,20-5 1,16-5-187,-27 7 0,0 0 0,3-3 0,1 0-343,0 2 1,0 1 0,1-3 0,1 0 78,0 2 1,1 1-1,0-2 1,1 1-70,3-2 0,0 1 0,0-1 0,0 1 191,-2 0 0,-1-1 0,3 1 0,-2-1 0,-6 2 0,-1 0 0,-1 2 0,0 2 0,-2 1 0</inkml:trace>
  <inkml:trace contextRef="#ctx0" brushRef="#br0" timeOffset="147">32155 8086 8413,'-6'13'0,"5"-1"20,-3 1 0,2-1 145,2 0 0,2 5 644,2-1 1,4 5-230,9-4 1,-4-1-55,4-3 0,1 0-313,-2 4 1,5-9-17,-4 0 0,3-5-281,-3-3 1,4-1 146,-5-3 1,1-5-563,-5-7 1,-1-3 332,-3-6 1,2-4 42,-6 0 0,0 0-98,-4 4 1,-4 2-107,0 2 0,-6 3-35,2 6 0,-7 3-74,-2 1 0,-5 5-151,2-1 1,-2 7-224,1 1 0,-1 7 810,5 2 0,1-1 1081,3 5 1,6 0-1082,3 0 0,8 0 0,3-5 0</inkml:trace>
  <inkml:trace contextRef="#ctx0" brushRef="#br0" timeOffset="148">32639 8223 10124,'8'0'2813,"0"0"-3645,-5 0 1,4 0-56,-3 0 887,-3 5 0,10-3 0,-4 3 0</inkml:trace>
  <inkml:trace contextRef="#ctx0" brushRef="#br0" timeOffset="149">32911 8037 8383,'0'-13'562,"0"1"0,0 0-562,0-1 0,0 5 383,0 0 1,-1 5 2541,-3-1-2418,3 2 0,-9 4-542,6 2 0,-6 4-151,2 9 1,-3 2-463,-2 6 1,1 0-497,0-1 0,5 3 629,3 1 0,2-3-219,2 0 0,0 0 127,0-4 0,7-4 607,6 0 0,4-9 0,8-2 0</inkml:trace>
  <inkml:trace contextRef="#ctx0" brushRef="#br0" timeOffset="150">33358 8049 8383,'1'-26'-125,"4"-3"1,-3 3 500,7-3 1,-7 3 659,2 1 1,-2 1-376,-2 4 1,0 2-193,0 5 0,-2 7-565,-2 1 1,-4 4 133,-8 1 1,2 1-509,-3 4 1,-2 6 180,-2 5 0,-1 6-21,2-1 1,2 2 184,5 2 1,2 0-99,3 0 1,2 0 231,6-1 0,10-3-137,2 0 0,9-2 277,0 2 1,2 1-28,2-6 0,1 1-12,3-5 0,-3 5-158,3-1 1,-7 1-181,-1-5 0,-7 1 224,-2-1 1,-5 0-19,-7 1 1,-8-1 33,-9 1 1,-8-5-64,-12 0 0,-5-1 229,-4 1 0,-2-2-134,-2-6 0,2-2 257,2-2 0,11-3 18,10-5 1,11-5-144,10 1 0,15-6-284,10 1 1,14-6-369,15-2 0,5 0-677,7 4 787,-5 6 1,3-5 0,-3 5 0</inkml:trace>
  <inkml:trace contextRef="#ctx0" brushRef="#br0" timeOffset="151">32428 9339 8209,'0'7'244,"0"0"199,0-3 0,1-3-18,3 3 0,9-2 187,7-2 0,15-2-136,6-2 1,13-4-148,8-9 0,-28 9 0,1-1-313,4-2 0,0 1 0,0-2 0,0 0 142,2 2 1,0 0-1,0 1 1,1 0 90,2 0 1,-1 1 0,-7 2 0,-1 0-394,32-2 0,-19 2-794,-7 6 1,-8 6 937,-8 2 0,-11 3 0,-3 1 0</inkml:trace>
  <inkml:trace contextRef="#ctx0" brushRef="#br0" timeOffset="152">26932 10988 8209,'-8'2'767,"0"2"0,5 4-229,-1 9 0,2 9 707,2 11 0,0 7-589,0 10 0,2 8-128,0-27 0,0 0 1,-1 34-427,1-34 1,0 0 0,0 33 149,-2-2 0,4-7-536,0-13 0,1-9 377,0-8 0,-3-4-1029,7-4 1,-5-9 635,4-8 0,-4-3-1556,4-1 0,-5-5 750,1-3 1,2-9 1105,-2-4 0,0-7 0,-4-4 0</inkml:trace>
  <inkml:trace contextRef="#ctx0" brushRef="#br0" timeOffset="153">26870 11137 8209,'1'-12'87,"4"0"0,-3 3 126,7 1 0,0 1 65,8-1 1,2-2 365,6 6 0,0 0-198,-1 4 0,1 1-254,0 3 0,-6 5 55,-2 7 1,-9 4-205,-4 4 0,-4 7-47,-4 2 1,-8 3-85,-9 1 0,-2-4 12,-2 0 0,0-4 57,0 4 1,2-10-685,2 2 0,5-12-101,7-1-1117,4-8 1921,5 2 0,5-6 0,2 0 0</inkml:trace>
  <inkml:trace contextRef="#ctx0" brushRef="#br0" timeOffset="154">27441 11162 8209,'0'-12'0,"0"-1"1136,0 1 0,4 4 231,0-1-217,0 7-718,-4-4 0,0 17 99,0 6 0,-5 9-123,-4 3 1,-2 11-401,-1 1 0,-1 2-63,1 2 1,5-5-70,3 2 1,3-1-821,1-4 1,1 2 471,3-10 1,4-2-1139,9-6 1,2-5 1609,6-7 0,11-4 0,3-5 0</inkml:trace>
  <inkml:trace contextRef="#ctx0" brushRef="#br0" timeOffset="155">27850 11373 8209,'-19'0'0,"2"0"1621,3 0-971,8 0 1,1 0-32,10 0 1,7 0-137,9 0 1,6 0-182,2 0 0,4 4-1219,-4 0 0,6 2 649,-2-2 0,1-3-2446,-1 3 2714,3-2 0,-4 3 0,5 2 0</inkml:trace>
  <inkml:trace contextRef="#ctx0" brushRef="#br0" timeOffset="156">28570 11286 8209,'0'-8'0,"0"0"0,0-1 1581,0-3-354,0 5-654,0-4 0,-6 11-201,-2 0 0,-3 7-125,-2 9 1,-5 8 196,-2 5 0,0 5-121,0-1 0,6-1 78,2 1 1,1-5-88,6 1 1,1-3-409,4-1 1,6-5-274,2 1 0,13-10-352,4 1 0,8-8-1254,0 1 1,3-5 229,1-5 1743,6-1 0,1-12 0,5-2 0</inkml:trace>
  <inkml:trace contextRef="#ctx0" brushRef="#br0" timeOffset="157">29091 10926 8209,'0'-8'1862,"0"0"303,0 5-731,0 14 0,0 7-656,0 19 1,1 5 51,3 11 0,-1 7-283,1-26 0,0 2 0,-2 1 0,0 2-408,2 4 0,1 1 0,-3-3 0,0 0-275,2 1 0,0-1 0,-1-5 1,1 0 108,0-1 1,0 0 0,7 19-1588,-3-9 0,3-5 466,2-3 1,-1-11 1147,1-5 0,-1-6 0,0-2 0</inkml:trace>
  <inkml:trace contextRef="#ctx0" brushRef="#br0" timeOffset="158">29760 11237 8200,'-4'-13'965,"0"1"489,0-1-874,-1 1 1,2 5 310,-5 3-611,-1-3 1,-3 6-34,-1-4 0,0 5-168,-4 5 1,-1 0 48,-2 3 0,-3 3-21,7-2 1,-5 3 8,5 5 0,-5-4-196,5 4 1,3-3 79,5-2 1,5 5-24,-1-1 0,3 1-224,1-5 1,1 2 103,3 2 1,4-6-205,9 3 0,2-4 121,6 4 1,0-1-112,0 0 1,-1 1 212,1-1 1,-5 1 257,-4-1 0,-4 0 127,-3 1 0,0-5 13,-4 0 0,-3 1-30,-6 3 0,-7 0-125,-5 1 0,-2-1-290,1 1 0,2-5 152,-6 0-1995,6-5 2014,-3 2 0,6 1 0,-1 1 0</inkml:trace>
  <inkml:trace contextRef="#ctx0" brushRef="#br0" timeOffset="159">29984 11522 8032,'-13'0'-3,"1"0"1,4 0-519,-1 0 1,5 0-387,-4 0 907,5 0 0,-8 5 0,4 2 0</inkml:trace>
  <inkml:trace contextRef="#ctx0" brushRef="#br0" timeOffset="160">30133 11274 8032,'-7'-7'1613,"1"-4"-1322,6 9 0,0 2 200,0 9 1,0 3-114,0 5 1,0 2-224,0 6 0,2-5-22,2 1 0,-1-2-183,5 2 0,-5 1-194,1-5 1,3-1 234,1-3 1,-1-7-729,1-1 1,0-4 382,5-1 1,3-6-482,1-2 0,-1-4 322,-3-5 1,3 2 333,1-6 0,-1 6 97,-3-1 334,-1 2 258,1 2 395,-1 5 0,-1 7 180,-3 8 0,-2 3-363,-6 1 1,4 5-315,0-1 1,2 5-138,-2-4 0,-3-1-208,3-3 0,3-2-69,1-3 1,-1 2-62,2-6 0,-3-2-160,3-6 0,2 0-662,-3-8 1,3 1-592,1-10 1,1 0 1479,-1-3 0,1-12 0,-1-3 0</inkml:trace>
  <inkml:trace contextRef="#ctx0" brushRef="#br0" timeOffset="161">30691 10864 8033,'11'2'397,"-3"2"1,5 3 117,-1 5 1,0 8 224,5 4 1,-3 7-117,-2 6 0,-1 6-200,-3 2 1,2-1-363,-6 2 1,0-2 120,-4 1 1,-5-3-1050,-3-9 1,-8 1 334,0-5 531,-6 0 0,3 1 0,-6 2 0</inkml:trace>
  <inkml:trace contextRef="#ctx0" brushRef="#br0" timeOffset="162">31212 11237 8198,'-12'0'0,"3"-2"254,1-2 96,5 3 1,-2-6 1042,5 3-822,0 2 1,5-5-441,3 3 1,4 3 44,0-3 1,4-2-753,1 2 1,4 0-252,-5 4 0,1 0 827,-5 0 0,1 0 0,-1 0 0</inkml:trace>
  <inkml:trace contextRef="#ctx0" brushRef="#br0" timeOffset="163">31150 11460 8589,'1'-7'1051,"3"3"0,5-3-736,7-1 0,9 1-896,8-2 1,3 1 580,1-4 0,6-1 0,1 1 0</inkml:trace>
  <inkml:trace contextRef="#ctx0" brushRef="#br0" timeOffset="164">31832 10678 8204,'-7'0'2137,"2"6"-1496,5 2 1,0 7-183,0 2 1,0 5-64,0-1 1,0 2-150,0 2 0,1-6-28,3-2 1,-1-1-42,5-3 0,2 0-181,7-8 0,-4-1-496,4-4 0,1-7 362,-2-6 1,1-3-582,-5-5 1,1-4 330,-1 1 1,-5-1-104,-3-4 1,-4 3 91,-4 1 0,-7 6-76,-6 2 1,-5 5 283,2 3 0,-8 4 242,-1 5 0,2 0 124,6 0 0,-1 5-137,5 4 1,2 2-439,7 1 0,2 5 130,6-1 0,2 1 269,2-5 0,8 6 0,8 1 0</inkml:trace>
  <inkml:trace contextRef="#ctx0" brushRef="#br0" timeOffset="165">32130 10802 7239,'0'-12'0</inkml:trace>
  <inkml:trace contextRef="#ctx0" brushRef="#br0" timeOffset="166">32465 10517 8290,'0'-19'891,"1"1"-669,3 6 1,-2-1 1403,2 1-1067,-3 5 1,-2 1 13,-3 6 0,-3 2-219,-6 2 0,0 4-365,-4 9 0,2-2-13,-6 6 1,6-1-122,-1 5 0,6 0 97,2 0 1,5-5 180,-1 1 1,2-2-294,2 2 0,7-3 17,6-6 1,5 1-232,6-1 1,7-5-67,2-3 1,4-3-254,4-1 0,-1 0-17,6 0 1,-8-1-333,0-3 1,-4-2 1041,-9-2 0,8-8 0,-7 2 0</inkml:trace>
  <inkml:trace contextRef="#ctx0" brushRef="#br0" timeOffset="167">32639 10530 8290,'-13'-13'2113,"1"6"-1893,5 2 1,1 6 702,6 3 1,0 9-215,0 7 1,0 4-2,0 1 0,-4-1-468,0 1 0,0 4-374,4 0 1,-4 1-942,0-1 1,-5-2 726,5 1 0,-1-1-2899,1-3 3247,2-4 0,-3-2 0,5-6 0</inkml:trace>
  <inkml:trace contextRef="#ctx0" brushRef="#br0" timeOffset="168">32936 10492 8274,'0'-12'427,"0"0"1,6-1 660,2 1 1,4 4-430,5-1 0,4 5-226,8-4 0,-2 5-489,6-1 0,-1 3 130,1 1 1,-3 0-725,-5 0 1,-1 5-274,-4 3 1,-3-1 922,-9 2 0,3-1 0,-4 4 0</inkml:trace>
  <inkml:trace contextRef="#ctx0" brushRef="#br0" timeOffset="169">33110 10505 8274,'-12'0'153,"-1"0"1,1 0 340,-1 0 1,1 4 168,0 0 1,-1 6-201,1-2 0,1 3 177,2 1 1,-2 6-149,3 3 1,3-2-463,0 2 0,4-5-59,1 5 1,0-4-71,0 3 0,10-4 163,2 0 1,5-2-7,-1-2 0,4-3-240,4-1 1,-4-1 6,-4 1 0,-2 2 157,-2-6 1,1 4-51,-1-4 231,-5 6 0,-3-5-317,-8 4 1,-3 0-279,-5-5 0,-2 6-270,-3-2 0,2-1-1737,-5 1 2439,-1 1 0,-4 9 0,0 1 0</inkml:trace>
  <inkml:trace contextRef="#ctx0" brushRef="#br0" timeOffset="170">31646 11336 8274,'-7'0'-255,"3"0"829,8 0 0,9-2-80,7-2 0,18-3 133,11-5 0,19 0-392,-26 5 0,3 1 1,6-1-1,2 0-500,6-1 1,2 0-1,3 0 1,2 1 403,-20 0 0,1 0 0,0 0 0,1 2 1,0 0-1,0 0-239,1-1 1,1 1-1,0-1 1,-2 0-1,0 0 1,0 0 121,1 1 1,-1-1-1,0 1 1,0-1-1,0 1 1,-1-1-97,2 2 0,0 0 0,-2 0 0,14-2 0,-3 0 113,-8-1 0,-1 1-39,-3 0 0,-1 0 0,-8 0 0,-1 1 0,-1 0 0,0 1 0,27-1 0</inkml:trace>
  <inkml:trace contextRef="#ctx0" brushRef="#br0" timeOffset="171">31448 11782 8130,'-6'18'198,"5"-4"1,-5 8-133,6-5 1,2 0 755,2 0 0,3-7-261,5 2 0,5-8-7,-1 0 0,6-2-337,-1-2 1,2-7-326,2-6 1,-4 0-106,-1-8 1,-4 0-422,0-4 1,-6 1 181,-2-1 0,-5 1 275,1 4 1,-4-4-215,-4 4 1,-3 2 62,-5 1 1,-5 9 223,0 4 1,-5 2-96,2 2 1,-2 2 38,1 2 0,-1 3-862,5 5 1022,1 1 0,3-1 0,1 0 0</inkml:trace>
  <inkml:trace contextRef="#ctx0" brushRef="#br0" timeOffset="172">31832 11757 10859,'7'-5'1497,"-1"4"-1440,-1-10 0,2 9-174,5-2 1,-3 1 116,-1-1 0,0 3 0,5-5 0</inkml:trace>
  <inkml:trace contextRef="#ctx0" brushRef="#br0" timeOffset="173">32130 11497 8133,'-1'-11'541,"-4"3"1,4-3 172,-3 2 0,4 2-221,4-1 0,3 1 60,5-1 0,5-2-140,-1 6 1,5-1-354,-4 1 1,3 2-495,-3-2 0,-1 1-658,-3-1 1,-1 3 670,1-3 421,-1 2 0,0 8 0,1 1 0</inkml:trace>
  <inkml:trace contextRef="#ctx0" brushRef="#br0" timeOffset="174">32229 11460 8133,'-12'7'337,"-1"-3"1,-2-1-98,3 1 0,-3 1 6,6 3 1,-2 3 23,-1-2 0,1 6 189,3 1 0,-3 2-155,2-1 0,2-3-44,-1 2 1,5 2 184,-1-1-223,3-1 0,2-3-171,3-1 0,3-1 116,6-3 0,5 2-224,2-6 1,0 2 94,0-2 1,1-3-218,4 3 0,0 2 9,-1-2 1,-3 0-120,0-4 0,-6 1-8,1 4-112,-2-4 364,-7 10 1,-1-4-33,-6 5 1,-7 1 169,-6-1 1,0 0-111,-8 1 1,0-1-465,-4 1 0,6-1-198,3 0 1,2 1-425,1-1 1,2-3 1102,3-1 0,3-5 0,5 2 0</inkml:trace>
  <inkml:trace contextRef="#ctx0" brushRef="#br0" timeOffset="175">32651 11373 8147,'0'-7'1076,"-1"2"-768,-4 5 0,3 2 870,-7 7 1,0 0-1280,-8 12 1,2 4 17,-6 4 0,5 4-177,-5-4 0,6 4 95,-2-4 1,4 0 130,0-5 0,6-4 43,3-4 0,4-2 124,4-2 1,10-5-101,11-3 1,5-2-11,8-2 0,-1 0-201,0 0 1,4-2-191,1-2 0,0 2-391,0-7 1,-8 5 364,3-4 0,-8 1-855,0-1 1249,-8-3 0,2 4 0,-3-6 0</inkml:trace>
  <inkml:trace contextRef="#ctx0" brushRef="#br0" timeOffset="176">32825 11472 8147,'-9'-11'0,"1"3"2443,5 2-1703,-8 6 0,6 7 458,-3 6 1,-4 6-551,4 10 1,-3-2-608,-1 7 1,-1-1-175,1 4 1,4 0-840,-1 0 0,5-4 313,-4 0 0,5-6-1161,-1-3 1820,3-4 0,6-8 0,2 0 0</inkml:trace>
  <inkml:trace contextRef="#ctx0" brushRef="#br0" timeOffset="177">33296 11497 8147,'-1'-21'1207,"-3"1"1,2 4-618,-2 0 0,-2 2-396,2 2 0,-7-1-24,-1 1 0,-2 5-144,-7 3 0,1 4-30,-5 4 0,-4 4 130,0 9 1,0-2-193,4 6 1,2-1 99,2 5 0,5 0 66,7 0 0,4-2-139,5-2 0,1-3 56,3-6 0,3-4-81,6 1 0,5-7-182,2 3 1,8-4-54,1-1 1,4-4 155,-4 0 1,0-5-288,-4 5 0,-6-1 85,-3 1 0,-2 2 884,-1-2 0,-6 12 213,-3 5 0,-8 12 600,-5-1 0,-7 11-839,-5 2 1,-2 2-100,-2 6 1,4-3-482,0 3 1,6-4-218,-1 5 0,6-12-1709,2-1 1993,5-11 0,-2-4 0,5-5 0</inkml:trace>
  <inkml:trace contextRef="#ctx0" brushRef="#br0" timeOffset="178">30517 12576 8159,'-19'0'0,"1"0"514,6 0 1,3 0 20,1 0 340,5 0 0,-1 0-298,8 0 0,9-1-435,7-4 0,4 3-138,1-7 0,4 5-172,0-4 0,5 4-212,-1-4 0,-1 4-543,1-5 0,-6 6 923,2-1 0,-8 3 0,-3 1 0</inkml:trace>
  <inkml:trace contextRef="#ctx0" brushRef="#br0" timeOffset="179">30567 12812 8109,'-18'0'-1032,"4"5"1680,2-3 0,13 3-140,12-5 1,4-4-761,8 0 1,1-6 34,3 2 217,3 2 0,0-5 0,-2 4 0</inkml:trace>
  <inkml:trace contextRef="#ctx0" brushRef="#br0" timeOffset="180">31286 12638 8252,'-12'-7'1288,"5"2"1,-3 10-1177,6 3 0,0 3 165,4 2 0,0 3 214,0 1 0,0 1-462,0-2 1,2-2 0,2 3 1,3-4-266,5 0 0,2-6 211,2-3 0,4-3-547,4-1 0,1-7 318,0-5 1,0-2-212,0-7 1,-6-3 58,-3-5 0,-3-4-114,-5 4 0,-2 0 294,-6 4 1,-11 2 295,-6 2 1,-5 8 208,-3 9 0,-4 3-194,0 1 0,5 3-97,3 5 1,6 0 11,-2 9 1,9-2-2,4 1 0,-3 4 0,0 5 0</inkml:trace>
  <inkml:trace contextRef="#ctx0" brushRef="#br0" timeOffset="181">31708 12762 8252,'-7'0'977,"2"0"-51,5 0-2720,0 0 973,5 0 821,2 0 0,11-6 0,1 0 0</inkml:trace>
  <inkml:trace contextRef="#ctx0" brushRef="#br0" timeOffset="182">32229 12464 8252,'-8'-30'0,"0"-3"0,-1 3 764,-3 1 0,0 7-136,-1 1 0,-5 7-89,-2 2 0,-5 1-331,-4 7 0,3 1 75,-3 7 0,2 2-298,3 2 1,4 7 106,4-3 0,3 5-215,5-1 0,3 2 170,5 3 0,2 2-340,7-2 1,0 7 34,12 1 1,0 0-107,3-5 1,1 1 163,0 0 1,0 1-23,0 3 0,-2-3-16,-2 3 0,1-4 82,-6-4 1,-3 2 178,-5-2 0,-7-2-13,-1 2 1,-11-10 88,-9 1 0,-9-8 83,-4 0 1,-2-2 397,2-2 0,-1-6 298,5-2 0,0-3-379,4-1 0,11-5-14,6 1 1,5-6-35,3 1 1,7-3-525,6 0 0,9 0-354,7 4 0,5-4-421,-1 3 0,7-2-47,1-2 1,1 6 894,-5 2 0,0 4 0,0 0 0</inkml:trace>
  <inkml:trace contextRef="#ctx0" brushRef="#br0" timeOffset="183">32378 12514 8252,'6'-12'-237,"0"1"531,7 2 1,1 0-51,2 4 0,-1 0 248,6 1 0,1 2 58,7-2 0,-3 4 45,3 4 0,-3 3 66,-1 6 1,-1 5-225,-4 2 0,-7 2-467,-9-1 0,-7 7 144,-9-4 0,-6 14-411,-20-1 1,4 1 235,-7-4 0,3 0 34,5-5 0,4-2-204,9-6 1,9-4-204,11-9 1,18-5-29,15-12 1,25-6 312,-22 2 0,2-3 0,6-1 0,2-2-2010,3-1 0,1-1 2159,2-2 0,1-1 0,5 2 0,1 0 0,0-3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868"/>
    </inkml:context>
    <inkml:brush xml:id="br0">
      <inkml:brushProperty name="height" value="0.053" units="cm"/>
      <inkml:brushProperty name="color" value="#FF0000"/>
    </inkml:brush>
  </inkml:definitions>
  <inkml:trace contextRef="#ctx0" brushRef="#br0">11351 7082 8349,'-12'0'0,"3"-4"1392,1-1-368,0 1 550,-5 4-586,6-5-694,2 3 0,6-3 270,3 5 0,9 4-141,7 0 0,11 4 94,6-3 1,2 3-71,6-4 1,1 4-108,3-4 0,1 5-270,-1-5 1,7 0-6,1-4 1,3 0 58,-2 0 0,0 0-414,-9 0 1,1 0-549,-13 0 0,0-1 111,-12-4-822,-3 4 1069,-15-10 1,-3 10-613,-8-3 1,-3-2 461,-5 2 1,-2 0-657,-3 4 1286,-2 0 0,-6-6 0,0-1 0</inkml:trace>
  <inkml:trace contextRef="#ctx0" brushRef="#br0" timeOffset="1">11760 6983 8349,'0'-13'465,"0"1"-305,0-1-86,0 6 0,10-2 998,2 5 1,9 0-429,0 4 0,8 0-167,4 0 1,3 1-127,1 3 1,-1 7-444,-3 6 0,-4 0 157,-9 0 1,-2-2 4,-5 6 0,-6 0-64,-3 3 1,-15-3-200,-10 0 1,-9 3-514,-12 5 1,-2-1 312,-5-7 1,0 2-2715,4-2 3107,2-3 0,0 5 0,-1-4 0</inkml:trace>
  <inkml:trace contextRef="#ctx0" brushRef="#br0" timeOffset="2">16623 9153 7897,'-7'0'2106,"2"1"-965,5 3-261,0-2 843,0 3-1150,0-5 1,5 0 126,4 0 0,3 0-190,5 0 0,2-1-225,6-3 1,1 2-60,3-2 0,2-1 60,7 1 0,4 0-253,4 4 1,4-5 83,3 1 1,9 0-310,9 4 1,-32 2-1,0 2 227,2 0 0,1 0 0,1-1 0,1 1-296,1 0 0,1 0 1,3 0-1,2 0 379,5 3 0,0-1 1,3-2-1,2 0 124,5 0 0,0 0 1,1 0-1,0-1-361,-19 0 1,0 0 0,1-1-1,-1 1 1,0-1 0,0 0 252,2 0 0,-1-1 0,1 0 1,1 0-1,0-1 0,0 1-13,3 0 1,0 0 0,-1 1 0,-4 0-1,-1 0 1,0-1-11,3 1 0,1-1 1,-2 1-1,20 2 1,-1 0-80,2-2 1,-1 0 0,-1 2 0,0 0-210,-5-1 1,0-2-1,1 2 1,0-1 125,-9-2 0,-1 0 1,-1 0-1,0 1-24,-4 1 0,-1 0 0,2-1 0,-1-1 72,-5 3 0,1-1 1,0-1-1,0-1 29,-6 0 0,-1 0 0,-3 0 0,1 0 62,29 0 1,-10 0 382,-6 0 1,-12 0-334,-9 0 1568,-8 0-1515,-3 0 1372,-11 0-1845,-2 0 1165,-5 0-2585,0 0 1,-5 5 0,-2 2-1</inkml:trace>
  <inkml:trace contextRef="#ctx0" brushRef="#br0" timeOffset="3">11698 9674 8324,'-12'7'0,"-2"0"-1106,-2-3 524,2-3 2131,-4 10 202,11-9-775,-4 3 458,10-5-699,-5 0 76,6 0 297,6 0-549,-5 0 129,4 0 919,1 0-903,1 0 0,1 0 52,0 0 1,-3 0-37,3 0-452,0 0 0,4 0 121,1 0-130,-1 0-208,6 0 0,1 0 306,6 0-214,6 0 0,0 0-38,7 0 0,2-4-190,5 0 0,2-6 80,11 2 1,-6 1-577,2-1 0,1-1 399,-1-3 0,-2 4-81,-6-1 1,-4 5 133,-4-4 0,-11 5-143,-2-1 1,-8 3-803,-1 1 419,-8 0 164,-2 0 1,-8 0-253,-2 0 126,3 0-314,-10 0-1641,4 0 1357,-5 0 0,-1-4-304,1 0 1,1-2 1518,3 2 0,-9-3 0,3-5 0</inkml:trace>
  <inkml:trace contextRef="#ctx0" brushRef="#br0" timeOffset="4">12170 9413 8324,'-20'-7'0,"7"-2"445,4 5-229,7 0 338,-4 4 0,12 5 521,2 3 0,4 3-445,5 2 1,6-1-124,6 1 1,1 3-235,-1 1 1,2 3-244,2-3 1,1 5 106,-5-1 0,-4 2-176,-4 2 0,-12 0 60,0-1 0,-9 7 68,-9 2 1,-10 3-112,-14 1 1,-3-4 27,-1 0 0,-3-5-222,3 0 0,-2-7 67,10-4 0,6-5-2368,6-4 1347,3-2 1170,2-6 0,5-6 0,2-1 0</inkml:trace>
  <inkml:trace contextRef="#ctx0" brushRef="#br0" timeOffset="5">13696 11869 8580,'12'0'-856,"0"0"724,1 0 0,-1-4 548,1 0 0,0 0 96,4 4 1,-3-4 56,2-1 0,2 0-56,-1 1 1,5 2-136,-2-2 1,5 1 86,4-1 0,8 3-181,9-3 1,3 2-223,5 2 1,10 0-220,-28 0 1,2 0 0,4 0 0,2 0 129,3 1 0,1-2 1,3 1-1,1-1-282,1-1 1,2 0 0,1 1 0,2-1 271,4-2 0,0 0 0,-2 0 0,1 1-389,5-1 1,1 0-1,-4-1 1,0 0 377,-1 3 1,0 0 0,3-2 0,0 0-146,2 1 0,-2 2 0,-5-2 0,-2 1-111,-4 2 0,-1 0 0,-4-1 0,-1-2 104,-5 1 0,0 0 0,-2 0 1,0 0 146,-1 2 0,-2 0 0,22 0-201,-11 0 1,-19 0 550,-9 0 0,-10 0-576,-3 0 1759,-5 0-2850,-3 6 1775,-1 0-405,1 7 0,1-1 0,5 1 0</inkml:trace>
  <inkml:trace contextRef="#ctx0" brushRef="#br0" timeOffset="6">13708 11832 8510,'-7'-7'-571,"3"-3"432,8 6 0,4 0 700,9 4 1,4 0-33,7 0 1,10 0-35,7 0 0,10 0-382,7 0 1,-26 0-1,0 0-221,3 0 1,1 0 0,1 0-1,2 1 132,-2 1 1,0 1-1,3-2 1,1 0 68,2 3 0,1 1 0,-1-3 1,1 0-150,3 2 0,1 0 0,1-2 0,0 0-259,1 2 0,0 0 1,4-2-1,1 1 305,3 1 1,0 0 0,-1-3 0,1 1-253,0 0 1,0 0-1,2-1 1,1-1 435,-1 0 0,1 0 0,1 0 1,1 0 36,2 0 0,-1 0 1,-3 0-1,1 0-87,-2 0 1,0 0-1,-2 0 1,0 0 3,-2 0 0,0 0 0,-1 0 0,-1 0-201,-2 0 1,0 0 0,-6 0-1,0 0 89,-1 0 0,-3 0 0,-6 0 0,-1 0 338,31 0 0,-9 0-480,-3 0 1,-11-4 17,-2 0 1,-12-4 521,-8 3 0,-6 1-643,-6 4 1,-6-1 1451,-3-3-2818,-3 2 1959,-1-3-1200,0 5 1,0 1 289,0 3 546,0-2 0,-5 9 0,-2-4 0</inkml:trace>
  <inkml:trace contextRef="#ctx0" brushRef="#br0" timeOffset="7">17578 11931 8413,'0'-12'-222,"0"5"1,2-3 859,2 6-427,3 0 0,11 0 229,2 0 1,9-1-108,4 5 0,10 0-13,7 0 1,1 0-63,7 0 1,-6 5-422,2-1 1,-3 1 193,-2-1 0,-6-2-161,-6 2 1,-1-3 180,-7-1 0,-4 0-125,-4 0 1,-12-1 255,0-3-119,-7 2 1,-9-3-167,-5 5 0,-6-4 101,-7 0 1,-9-1-20,-3 5 1,-9 5-81,1-1 0,-8 4-148,0-4 1,-3 2-10,3-2 0,0-1 155,-5 5 1,10-5-2,-2 1 0,11 1 15,1-1 1,11 2 195,6-2-165,11-3 1,5 5 15,13-6 0,10 0 1,7 0 1,5 0 138,7 0 1,2 0-424,2 0 0,3-4-86,6 0 411,0-1 0,-1 1 0,1 0 0,-3 1 0,-6 2 0,-5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3T19:42:59.876"/>
    </inkml:context>
    <inkml:brush xml:id="br0">
      <inkml:brushProperty name="height" value="0.053" units="cm"/>
      <inkml:brushProperty name="color" value="#FF0000"/>
    </inkml:brush>
  </inkml:definitions>
  <inkml:trace contextRef="#ctx0" brushRef="#br0">7877 6040 8450,'2'-12'-74,"2"-1"1,3 5 191,5 0 1,8 3-120,4-3 1,15 5 263,15-1 1,10-1-325,-23 3 1,1 0-1,5-1 1,3 0 422,7 1 0,1 0 0,3 1 0,1-1-464,-16 0 1,1-1 0,1 0 0,-1 0-1,1 1 1,0-1 245,5-1 0,1 0 0,0-1 0,1 0 0,1-1 1,0 1-49,4-1 0,2 1 0,-2-1 0,-3 1 1,0-1-1,0 1-71,1 0 1,0 1 0,0 0 0,-3 0-1,-1-1 1,1 1 48,-3-2 1,0 0 0,1 1-1,0 1 1,0 2 0,1-2-232,-2 0 0,1 0 0,-1 0 0,-4 1 1,-1 0-1,0-1-476,19-2 0,0 0 0,-3 2 0,0 0-597,-5-1 0,-1 1 1230,-1 3 0,-1 0 0,-1-4 0,1 0 0,-5 2 0,0 2 0,-3-1 0,0 1 0</inkml:trace>
  <inkml:trace contextRef="#ctx0" brushRef="#br0" timeOffset="1">11587 5928 8454,'-13'0'98,"1"-5"1,5 2 329,3-5-244,2 5 191,2-2 1,7 0-71,6 1 1,-1 0 49,5 4 1,2 0-80,2 0 1,3 0 143,5 0 0,2 0-125,2 0 0,8 0 231,0 0 1,12 4 17,5 0 0,9 2-545,-30-4 1,1 0-1,2-1 1,1-1 294,4 2 0,1 1 1,6-1-1,1 1-75,4-1 1,2 0 0,2 1 0,2-2-531,2 0 1,2-2-1,1-1 1,2-1 406,-21 0 0,1 1 1,0-1-1,1-1 0,1 0 1,0 1 61,2-2 1,0 1 0,0 0 0,-3 0 0,-1 1 0,0-1-48,1 1 1,0 0 0,0 1-1,-1 0 1,-1 0 0,0 0-56,0 2 1,1 0 0,0 0-1,1 0 1,1 0 0,0 0 12,2 0 0,0 0 0,0 0 0,1 0 0,1 0 0,-1 0-60,3 0 0,0 0 0,0 0 0,-1 1 0,0-1 0,0 1-204,1 0 0,0 0 0,0 1 0,-1-1 0,1-1 0,0 2 285,4 0 1,1 1 0,-2 0 0,-2-1 0,-2 1 0,1 0-322,1 1 0,1 1 0,-1-1 0,0-1 0,0-1 0,1 1 273,0 0 0,1-1 1,0 1-1,3 0 0,0-1 1,1 1-51,-1 1 0,1 0 0,0 1 1,0-1-1,-1 0 0,0 0 77,-3 0 0,0 0 0,-1 1-462,0-1 0,-1 0 0,1 0 388,0 0 0,0 0 1,-1 0-1,1 0 1,-1 1-1,0-1 24,0 0 1,1 0-1,-1 0 1,0-1-1,0 0 1,-1-1-59,-2 1 0,-1 0 0,0 0 0,-1-1 0,0 1 0,-1 0 45,0 1 0,-1 0 0,0 0 0,-1 0 0,0 0 0,-1-1 67,-1 0 1,-1 0 0,0 0 0,19 2-1,-2-1-54,-11-1 0,-1-2 0,1 2 0,0-1 214,-4-2 0,-1 0 1,0 0-1,-1 0-209,-8 0 0,-2 0 0,1-1 1,-2 0 42,21-3 1,-4 1 592,-5-5 0,-7 4-1189,-13-4 1,-6 5 548,-11-1-3911,-5 2 3422,-1 2 469,-17 6 0,-3 6 0,-11 8 0</inkml:trace>
  <inkml:trace contextRef="#ctx0" brushRef="#br0" timeOffset="2">8312 5854 8539,'-25'0'-478,"1"0"534,4 0 0,-4 1-39,4 3 1,2-2 387,1 2 399,3-3-222,2-1-29,5 0 1,3 0-45,8 0 0,4-1 10,9-3 1,2 1 80,6-5 0,1 4-139,3-5 1,3 2 23,5-1 0,7-3-125,6 3 0,1 1 83,7-1 0,6 4-537,-27 0 1,1-1 0,6 2 0,3-1 363,4 0 1,1 0 0,6-1-1,1 1-489,5 1 1,1 1 0,3 0 0,1-1 374,-18 1 0,0 1 0,0 0 0,1 0 0,1 1 0,0-1-83,2 0 1,0 0 0,0-1 0,-3 2 0,0-1 0,0 1 19,-1 0 1,0 0-1,0 0 1,-1-1-1,-1-1 1,1 1-93,20-1 1,0 0 0,-2-1 0,-1 0 58,-2 1 1,-2 0 0,-5 1 0,-3-1-292,-2-2 1,-2 0-1,-4 2 1,-2 0 212,-5-2 1,-1 0-1,28-1-128,-13-3 0,-20 5-1663,-9-1 1673,-14 3 0,-8 1-1590,-11 0 0,-2 0 1941,-11 0-215,-5 5 0,-5 2 0,-7 6 0</inkml:trace>
  <inkml:trace contextRef="#ctx0" brushRef="#br0" timeOffset="3">8225 10145 8408,'-20'-5'0,"-2"2"1675,6-5-503,-1 5-569,10-3-165,2 12 0,8-1 213,5 4 1,11 0 137,14-5 0,14 5-138,7-5 1,12 0-219,-29-4 1,1 0 0,4-1 0,2 1-477,5-2 0,2-1 0,6 0 0,1-2 337,6-3 1,1 0-1,2 1 1,1 0-465,-22 1 1,1 1 0,0-1 0,22-1 0,-1 1 248,0 0 1,0-1-1,-3-1 1,-2 0-7,-4-1 1,-2 1-1,-4 0 1,-1-1-119,-6 3 0,-1 0 0,-6 0 1,-1 0 161,-2 0 1,-2-1-1,28-5 76,-8-1 1,-10 5-181,-11 0 1,-5 5 503,1-1 1,-8-1-532,-5 0 1961,-8 1-2132,-2 4 1020,-6 0-10666,0 0 9607,-6 0 1,-6 0 0,-7 0 0</inkml:trace>
  <inkml:trace contextRef="#ctx0" brushRef="#br0" timeOffset="4">11264 13171 8446,'-7'-5'-515,"3"-3"1,4 1 1020,4-2 1,6 7-31,11-3 0,10 0-44,15 1 0,13 0-221,7 4 0,-27 0 0,2 0-617,4 0 1,1 0 0,6 0 0,2 0 554,7 0 0,2 0 0,5 0 1,2 1-411,-22 0 1,0 1 0,1-1-1,2 1 1,2 0 0,-1 0 260,-2 0 1,1 1 0,1 0-1,2 1 1,0-1 0,2 1 20,0-1 0,0 0 0,1-1 0,1 1 0,0 1 0,0-1-106,-1 0 0,-1-1 0,0 1 0,-2 1 0,0 0 0,-2-1 38,-3 0 0,-1 0 0,0-1 0,19 4 0,-2-1-332,0 2 0,-2-1 0,-3-2 0,-2-1 283,-6-1 0,-1 0 1,-3-1-1,-1-1-141,-7 0 1,-1 0-1,27 0 117,-17 0 0,-13-1 704,-15-3 1,-10 1-459,-15-5 0,-10-1 1147,-11-3 1,-15 1-1059,-9 3 1,-9-2-107,0 6 0,-8 0-624,-5 4 1,5 0 514,4 0 0,2 4 0,6 0 0,1-1 0,2-2 0</inkml:trace>
  <inkml:trace contextRef="#ctx0" brushRef="#br0" timeOffset="5">11450 13233 9697,'-19'0'0,"0"0"0,2 0 0,3 0-813,-2 0 0,-2 0 405,1 0 1,1 0 224,3 0 195,1 0 12,-1 0 238,7 0-174,0 0 174,6 0 1,1 0 114,4 0 57,-4 0-241,10 0 0,-4 0 110,5 0 0,1 0-115,-1 0 0,6 0 15,3 0 1,8 0-52,4 0 1,9 0 11,8 0 0,8 0-30,12 0 1,-29 0 0,2 0-380,8 1 0,2-2 0,6-1 1,2-1 326,4-1 1,2 0 0,-20 0 0,1 0 0,-1 0-379,21-2 1,0 0 0,1 0 0,-1 0 401,-4-1 1,0 1 0,-1 1-1,-2-1-58,-6 2 0,-2 0 1,-2-1-1,-2 0-201,-7 3 1,-1 0 0,-4-2-1,-1 0 56,26 0 0,-7-4 129,-9 3 0,-15 1-149,-10 4 1162,-6-5-621,-8 3 436,-1-3 0,-12 5-839,-2 0 0,-7 0 282,-2 0 1,-5 0-309,1 0 1,-2 4-249,-2 0 0,0 4 98,1-3 0,-5 3-78,0-4 1,-3 4 73,-1-4 0,4 5-205,-8-5 0,-3 1-47,-6-1 1,-3-2 10,-5 2 1,-8 1 97,27-2 1,0-1-1,-5 0 1,-2 0 194,-3-2 1,-1 0-1,-3 0 1,-1 0-187,-5 0 1,-2 0-1,2 0 1,0 0 236,1 0 0,1 0 0,-1 0 0,0 0 200,4 0 0,1 0 0,0 0 0,1 0-228,4 0 0,1 0 1,6 0-1,0 0 310,-29 0 0,8 0-244,8 0 0,2 5-203,3 3 1,13-1 490,11 2 0,14-1-695,11 4 425,14-5 0,14 10 0,5-3 0</inkml:trace>
  <inkml:trace contextRef="#ctx0" brushRef="#br0" timeOffset="6">8188 13333 16124,'-18'0'0,"4"0"-381,-3 0 1,-1 4 536,2 0 1,-1 0-112,5-4 0,-1 1 242,1 3 0,4-2 217,0 2-218,5-3 1,4 3-307,12 1 1,11-1 256,14-4 0,6 0 145,9 0 1,9 0-492,9 0 0,-32 0 1,2 0 244,2 0 0,1 0 1,2 0-1,1 0-408,5 0 1,0 0 0,2 0 0,1 0 379,4 0 0,1 0 0,1-2 0,1 0-108,6 0 0,1-1 1,-6-1-1,0 0 215,2 2 0,-1 0 0,-6-2 0,-1 0-145,-2 2 1,-2 0-1,-1-2 1,-1-1-18,4 3 0,-2 0 0,-8-2 0,-1-1-206,-2 1 0,-1-1 0,-4 0 0,-2-1 317,27-6 0,-10 4-178,-2-1 1,-14 5 107,-3-4 0,-13 4 792,-7-4-494,-6 5 1,-9-3 138,-2 6 0,-3-1-668,-5-3 1,-6 2 485,-3-2 1,-8 3-277,-4 1 0,-8 1-836,-5 3 1,1-1-101,-5 5 0,3-1-79,-6 2 1,0-3 326,0-1 1,-8-3 490,-5 7 0,30-7 0,0 0-239,1 2 0,0 0 1,-7 0-1,-2 0 295,-3 2 0,-1 1 0,-5-1 0,-3 0-346,-3 1 0,-2-1 0,2-2 0,0 0 397,-1 0 1,0 0 0,1 0-1,-1 0 7,0 2 1,0 1 0,1-2 0,0 1 198,5-2 0,0 0 1,5 1-1,2 0 22,7-3 1,1 0 0,-30 6 80,7-4 1,3 4 116,10-3 1,9-1-178,15-4 764,5 0-965,14 0 1,11 0 591,12 0 0,12 0-555,8 0 1,15-2-48,10-2 1,-25 3-1,1-1-121,-2-1 1,2-2 0,6 2-1,0-1 118,1 0 0,1 0 0,7-1 0,0 0-55,3 3 1,0 0 0,5-2 0,1-1-337,1 1 0,2-1 1,-18 2-1,1-1 0,2 0 504,4 0 1,1 0 0,1 0 0,3 0 0,2 0 0,0 0-67,2-1 0,0 1 0,1 0 1,-2 0-1,0 0 0,-1 0-109,-6-1 0,0 1 0,0 0 1,-2 1-1,0 1 0,-1-1-36,-3 0 0,0 0 0,-2 1 0,22-2 0,-3 1-140,-7-1 1,-2 0 0,-5-1 0,-3 0-214,-13 3 0,-2 0 1,32-2 432,-8 4 0,-8 0 0,-8 0 0</inkml:trace>
  <inkml:trace contextRef="#ctx0" brushRef="#br0" timeOffset="7">11475 13283 16156,'-12'0'-547,"-1"0"0,5-4-1009,0 0 1249,5 0 280,-3 4 0,12 0 478,2 0 1,9 0-86,3 0 0,11-5 329,6 1 0,7-1-130,10 1 1,8 1-671,-28-1 0,2 0 0,7 0 0,2-1 436,2-1 0,1 0 0,6 0 0,1-1-55,3 1 1,0 0 0,3 0 0,1 0-504,4-1 1,0 1 0,-1 2 0,0 0 352,-3 0 0,0 0 0,-2 0 1,1 1-19,1-1 1,0 0-1,-6-2 1,-2 1-289,2 0 1,0 1 0,-4 1 0,-1-1 246,-1 0 0,0 0 1,-1 2-1,1 0-259,0-2 0,-1 0 0,-5 0 0,-2 1 164,-5-1 1,0 0 0,26-6 237,-13 6 0,-6-4-171,-3 3 0,-13-3 1408,-7 4-1418,-12 0 1400,-3 4-1489,-6 0 1,-6 0 413,-2 0 0,-7 1-303,-2 3 0,-5-1 56,2 5 1,-2-3-1202,1 3 0,-3-4 438,4 4 0,2-4-57,1 5 0,-1-7-379,2 2 1159,-6 3 0,-3 0 0,-7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 Nets: Approximate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8908B32E-DB19-3384-FEA1-C17B663D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   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086600" cy="458883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simple application of prior sampling for estimating conditional probabilities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For these counts, samples with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or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  <a:sym typeface="Symbol"/>
              </a:rPr>
              <a:t>w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are not relevant</a:t>
            </a:r>
            <a:endParaRPr lang="en-US" sz="28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So count the </a:t>
            </a:r>
            <a:r>
              <a:rPr lang="en-US" sz="2400" i="1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outcomes for samples with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and reject all other samples </a:t>
            </a:r>
            <a:endParaRPr lang="en-US" altLang="ja-JP" sz="24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</a:t>
            </a:r>
            <a:r>
              <a:rPr lang="en-US" sz="2800" b="1" i="1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229600" y="5410200"/>
            <a:ext cx="1371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229600" y="5715000"/>
            <a:ext cx="177304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229600" y="6019800"/>
            <a:ext cx="128239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3C8C50-0701-9F21-FCB8-16F795C475E4}"/>
                  </a:ext>
                </a:extLst>
              </p14:cNvPr>
              <p14:cNvContentPartPr/>
              <p14:nvPr/>
            </p14:nvContentPartPr>
            <p14:xfrm>
              <a:off x="3349440" y="2955600"/>
              <a:ext cx="1625040" cy="58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3C8C50-0701-9F21-FCB8-16F795C475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0080" y="2946240"/>
                <a:ext cx="1643760" cy="7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D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D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C6854C-8191-65D9-C313-9BEEB27675C2}"/>
                  </a:ext>
                </a:extLst>
              </p14:cNvPr>
              <p14:cNvContentPartPr/>
              <p14:nvPr/>
            </p14:nvContentPartPr>
            <p14:xfrm>
              <a:off x="3697920" y="2379600"/>
              <a:ext cx="5907600" cy="1108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C6854C-8191-65D9-C313-9BEEB27675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8560" y="2370240"/>
                <a:ext cx="5926320" cy="112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variables,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  <a:cs typeface="Calibri" pitchFamily="34" charset="0"/>
              </a:rPr>
              <a:t>weight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each sample by probability of evidence variables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P(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Shape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Color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=blue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4980"/>
              </p:ext>
            </p:extLst>
          </p:nvPr>
        </p:nvGraphicFramePr>
        <p:xfrm>
          <a:off x="5486400" y="162083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37931"/>
              </p:ext>
            </p:extLst>
          </p:nvPr>
        </p:nvGraphicFramePr>
        <p:xfrm>
          <a:off x="2514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3533"/>
              </p:ext>
            </p:extLst>
          </p:nvPr>
        </p:nvGraphicFramePr>
        <p:xfrm>
          <a:off x="8229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7202"/>
              </p:ext>
            </p:extLst>
          </p:nvPr>
        </p:nvGraphicFramePr>
        <p:xfrm>
          <a:off x="2438400" y="460216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76949" y="4400366"/>
            <a:ext cx="374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Want to estimate P (C | s, w)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7696200" y="5310881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, s,   , w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0011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5244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644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0200" y="5341659"/>
            <a:ext cx="100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w</a:t>
            </a:r>
            <a:r>
              <a:rPr lang="en-US" b="1" dirty="0">
                <a:solidFill>
                  <a:srgbClr val="FF3300"/>
                </a:solidFill>
              </a:rPr>
              <a:t> = 1.0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800" y="5329991"/>
            <a:ext cx="74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0.1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72800" y="5329991"/>
            <a:ext cx="8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0.99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7673472" y="5310881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8153400" y="5310881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DBBC77-BF03-DD6D-F739-EBEA9E3D6A48}"/>
                  </a:ext>
                </a:extLst>
              </p14:cNvPr>
              <p14:cNvContentPartPr/>
              <p14:nvPr/>
            </p14:nvContentPartPr>
            <p14:xfrm>
              <a:off x="2478960" y="1205640"/>
              <a:ext cx="9686520" cy="565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DBBC77-BF03-DD6D-F739-EBEA9E3D6A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600" y="1196280"/>
                <a:ext cx="9705240" cy="567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2000" dirty="0">
                <a:ea typeface="ＭＳ Ｐゴシック" pitchFamily="34" charset="-128"/>
              </a:rPr>
              <a:t>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observed </a:t>
            </a:r>
            <a:r>
              <a:rPr lang="en-US" sz="1600" dirty="0" err="1">
                <a:ea typeface="ＭＳ Ｐゴシック" pitchFamily="34" charset="-128"/>
              </a:rPr>
              <a:t>value</a:t>
            </a:r>
            <a:r>
              <a:rPr lang="en-US" sz="1600" baseline="-25000" dirty="0" err="1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=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*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52152"/>
            <a:ext cx="9144000" cy="218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320"/>
            <a:ext cx="990600" cy="792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4506B99-F338-75DD-667B-694951B8A37C}"/>
                  </a:ext>
                </a:extLst>
              </p14:cNvPr>
              <p14:cNvContentPartPr/>
              <p14:nvPr/>
            </p14:nvContentPartPr>
            <p14:xfrm>
              <a:off x="4064040" y="2491560"/>
              <a:ext cx="3443400" cy="181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4506B99-F338-75DD-667B-694951B8A3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680" y="2482200"/>
                <a:ext cx="3462120" cy="18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43762"/>
            <a:ext cx="8778433" cy="5527428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Sampling distribution if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Z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sampled and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fixed evidence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		             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Likelihood weighting is an example of </a:t>
            </a:r>
            <a:r>
              <a:rPr lang="en-US" sz="20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importance sampling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Would like to estimate some quantity based on samples from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</a:p>
          <a:p>
            <a:pPr lvl="1"/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is hard to sample from, so use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instead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Weight each sample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by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)/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896A66-A6A3-6204-A297-42C19E9B708E}"/>
                  </a:ext>
                </a:extLst>
              </p14:cNvPr>
              <p14:cNvContentPartPr/>
              <p14:nvPr/>
            </p14:nvContentPartPr>
            <p14:xfrm>
              <a:off x="2835720" y="2040480"/>
              <a:ext cx="4158360" cy="279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896A66-A6A3-6204-A297-42C19E9B70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360" y="2031120"/>
                <a:ext cx="4177080" cy="281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l 135">
            <a:extLst>
              <a:ext uri="{FF2B5EF4-FFF2-40B4-BE49-F238E27FC236}">
                <a16:creationId xmlns:a16="http://schemas.microsoft.com/office/drawing/2014/main" id="{8567F189-778B-2D45-A419-D3FB0D96A16C}"/>
              </a:ext>
            </a:extLst>
          </p:cNvPr>
          <p:cNvSpPr/>
          <p:nvPr/>
        </p:nvSpPr>
        <p:spPr>
          <a:xfrm>
            <a:off x="1011533" y="455064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2D5A572-33AC-1043-93CE-EB27C94F0317}"/>
              </a:ext>
            </a:extLst>
          </p:cNvPr>
          <p:cNvSpPr/>
          <p:nvPr/>
        </p:nvSpPr>
        <p:spPr>
          <a:xfrm>
            <a:off x="3937553" y="566853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EE62C87-9F35-C34D-ABB2-CDFBA49E5341}"/>
              </a:ext>
            </a:extLst>
          </p:cNvPr>
          <p:cNvSpPr/>
          <p:nvPr/>
        </p:nvSpPr>
        <p:spPr>
          <a:xfrm>
            <a:off x="3447552" y="5666504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2E1D41-5B68-8940-9DD2-C01DED5B7999}"/>
              </a:ext>
            </a:extLst>
          </p:cNvPr>
          <p:cNvSpPr/>
          <p:nvPr/>
        </p:nvSpPr>
        <p:spPr>
          <a:xfrm>
            <a:off x="2114414" y="6226020"/>
            <a:ext cx="348426" cy="348427"/>
          </a:xfrm>
          <a:prstGeom prst="ellipse">
            <a:avLst/>
          </a:prstGeom>
          <a:solidFill>
            <a:srgbClr val="FFDD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3C7ADB1-5B95-8949-A12F-9CA02A5F9C65}"/>
              </a:ext>
            </a:extLst>
          </p:cNvPr>
          <p:cNvSpPr/>
          <p:nvPr/>
        </p:nvSpPr>
        <p:spPr>
          <a:xfrm>
            <a:off x="1156218" y="6226021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F51EB3F-CCC7-5F4C-87CA-9B65BCC91CAA}"/>
              </a:ext>
            </a:extLst>
          </p:cNvPr>
          <p:cNvSpPr/>
          <p:nvPr/>
        </p:nvSpPr>
        <p:spPr>
          <a:xfrm>
            <a:off x="4426174" y="5658419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CBECB03-A641-8843-947E-E3B4BCBFD998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All samples are used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downstream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variables are influenced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upstream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3716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still has weaknesses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upstream</a:t>
            </a:r>
            <a:r>
              <a:rPr lang="en-US" sz="1800" dirty="0">
                <a:latin typeface="Calibri"/>
                <a:cs typeface="Calibri"/>
              </a:rPr>
              <a:t> variables are unaffected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downstream</a:t>
            </a:r>
            <a:r>
              <a:rPr lang="en-US" sz="1800" dirty="0">
                <a:latin typeface="Calibri"/>
                <a:cs typeface="Calibri"/>
              </a:rPr>
              <a:t> evidence</a:t>
            </a:r>
          </a:p>
          <a:p>
            <a:pPr lvl="2"/>
            <a:r>
              <a:rPr lang="en-US" sz="1400" dirty="0">
                <a:latin typeface="Calibri"/>
                <a:cs typeface="Calibri"/>
              </a:rPr>
              <a:t>E.g., suppose evidence is a video of a traffic accident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evidence in </a:t>
            </a:r>
            <a:r>
              <a:rPr lang="en-US" sz="1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leaf nodes, weights will be 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O(2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-k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high probability, one lucky sample will have much larger weight than the others, dominating the result</a:t>
            </a:r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would like each variable to “see”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evidence!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DD269-CBDA-CB42-B6EA-7A1B6F27AC7C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D21-366B-F749-8F69-3432D4371BF6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8D755-52CB-2C4B-B43C-0132C8C64C64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BC779-0CCF-3344-BE91-578D55C66BA4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50425-362F-DA45-89D2-A6AE0E84C30F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7F593-694A-6547-B80C-2A87FC4FE708}"/>
              </a:ext>
            </a:extLst>
          </p:cNvPr>
          <p:cNvSpPr/>
          <p:nvPr/>
        </p:nvSpPr>
        <p:spPr>
          <a:xfrm>
            <a:off x="1007631" y="4549140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C0124-DD03-CB42-8D42-4B612E8F0A2A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53A7F3-88A8-8844-A358-7C058763D4DD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43FA5-AF60-C64E-8701-12DEC5D05FDE}"/>
              </a:ext>
            </a:extLst>
          </p:cNvPr>
          <p:cNvSpPr/>
          <p:nvPr/>
        </p:nvSpPr>
        <p:spPr>
          <a:xfrm>
            <a:off x="1494793" y="3438610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ADB1A-F8DD-3543-BB06-8901FF77FE79}"/>
              </a:ext>
            </a:extLst>
          </p:cNvPr>
          <p:cNvCxnSpPr>
            <a:stCxn id="16" idx="4"/>
            <a:endCxn id="8" idx="1"/>
          </p:cNvCxnSpPr>
          <p:nvPr/>
        </p:nvCxnSpPr>
        <p:spPr>
          <a:xfrm>
            <a:off x="1669006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E282CA-01D9-EC43-ADB6-EA9D909646E4}"/>
              </a:ext>
            </a:extLst>
          </p:cNvPr>
          <p:cNvCxnSpPr>
            <a:stCxn id="15" idx="4"/>
            <a:endCxn id="8" idx="0"/>
          </p:cNvCxnSpPr>
          <p:nvPr/>
        </p:nvCxnSpPr>
        <p:spPr>
          <a:xfrm flipH="1">
            <a:off x="1878062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B25E3-4603-DF49-BCBE-153F88069784}"/>
              </a:ext>
            </a:extLst>
          </p:cNvPr>
          <p:cNvCxnSpPr>
            <a:stCxn id="14" idx="3"/>
            <a:endCxn id="27" idx="0"/>
          </p:cNvCxnSpPr>
          <p:nvPr/>
        </p:nvCxnSpPr>
        <p:spPr>
          <a:xfrm flipH="1">
            <a:off x="2435545" y="3736011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768F6-591A-A543-8FB7-C886B11688D9}"/>
              </a:ext>
            </a:extLst>
          </p:cNvPr>
          <p:cNvCxnSpPr>
            <a:stCxn id="8" idx="3"/>
            <a:endCxn id="13" idx="7"/>
          </p:cNvCxnSpPr>
          <p:nvPr/>
        </p:nvCxnSpPr>
        <p:spPr>
          <a:xfrm flipH="1">
            <a:off x="1305031" y="4293494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6950-1CAB-3B46-8E06-AAE3E9599675}"/>
              </a:ext>
            </a:extLst>
          </p:cNvPr>
          <p:cNvCxnSpPr>
            <a:stCxn id="8" idx="3"/>
            <a:endCxn id="12" idx="7"/>
          </p:cNvCxnSpPr>
          <p:nvPr/>
        </p:nvCxnSpPr>
        <p:spPr>
          <a:xfrm>
            <a:off x="1754875" y="4293494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8DA57-022C-E142-97DC-2F4B9088F7A8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878062" y="4344519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24E73-71DC-6745-94C8-DBFC11D2ED4E}"/>
              </a:ext>
            </a:extLst>
          </p:cNvPr>
          <p:cNvCxnSpPr>
            <a:stCxn id="27" idx="4"/>
            <a:endCxn id="10" idx="1"/>
          </p:cNvCxnSpPr>
          <p:nvPr/>
        </p:nvCxnSpPr>
        <p:spPr>
          <a:xfrm>
            <a:off x="2435545" y="434451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DFA580-335C-7D4C-8314-CDA8C4373E42}"/>
              </a:ext>
            </a:extLst>
          </p:cNvPr>
          <p:cNvCxnSpPr>
            <a:stCxn id="27" idx="5"/>
          </p:cNvCxnSpPr>
          <p:nvPr/>
        </p:nvCxnSpPr>
        <p:spPr>
          <a:xfrm>
            <a:off x="2558732" y="4293494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EDBEAF-D3A6-BE46-8DA8-B0B257BE6723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4F41C4-32F6-B549-B634-19BE5029C084}"/>
              </a:ext>
            </a:extLst>
          </p:cNvPr>
          <p:cNvCxnSpPr>
            <a:stCxn id="27" idx="4"/>
            <a:endCxn id="11" idx="7"/>
          </p:cNvCxnSpPr>
          <p:nvPr/>
        </p:nvCxnSpPr>
        <p:spPr>
          <a:xfrm flipH="1">
            <a:off x="2279991" y="4344519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873034E-6631-FE4F-9602-645841B1FA03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5110C1-754D-984C-9C02-91D7873E3B35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919E18-04A7-7F45-9C71-33A04BA2EF76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B718C8-39CA-B54E-ACCE-52FBDA8FACF9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471A04-D3B3-A540-A952-ADA83B60C986}"/>
              </a:ext>
            </a:extLst>
          </p:cNvPr>
          <p:cNvSpPr/>
          <p:nvPr/>
        </p:nvSpPr>
        <p:spPr>
          <a:xfrm>
            <a:off x="3306611" y="3996093"/>
            <a:ext cx="348426" cy="348427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091186-1799-E84D-A39F-C63FDFA6F315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74A722-CA4F-A34F-9B90-1497360E5C0E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E0DCE-C129-8342-A92E-3376A4565DB0}"/>
              </a:ext>
            </a:extLst>
          </p:cNvPr>
          <p:cNvSpPr/>
          <p:nvPr/>
        </p:nvSpPr>
        <p:spPr>
          <a:xfrm>
            <a:off x="3794408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469833-8D58-3046-9929-9CB375927EC3}"/>
              </a:ext>
            </a:extLst>
          </p:cNvPr>
          <p:cNvSpPr/>
          <p:nvPr/>
        </p:nvSpPr>
        <p:spPr>
          <a:xfrm>
            <a:off x="3306611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2AEC2-ECA6-F042-81FA-FB8B81D94789}"/>
              </a:ext>
            </a:extLst>
          </p:cNvPr>
          <p:cNvCxnSpPr>
            <a:stCxn id="37" idx="4"/>
            <a:endCxn id="29" idx="1"/>
          </p:cNvCxnSpPr>
          <p:nvPr/>
        </p:nvCxnSpPr>
        <p:spPr>
          <a:xfrm>
            <a:off x="3480824" y="3229555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70D5E-24C4-7246-8617-7D929D01DC11}"/>
              </a:ext>
            </a:extLst>
          </p:cNvPr>
          <p:cNvCxnSpPr>
            <a:stCxn id="36" idx="4"/>
            <a:endCxn id="29" idx="0"/>
          </p:cNvCxnSpPr>
          <p:nvPr/>
        </p:nvCxnSpPr>
        <p:spPr>
          <a:xfrm flipH="1">
            <a:off x="3689880" y="3229555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7F3B9A-6EB7-AB47-965E-483010488B55}"/>
              </a:ext>
            </a:extLst>
          </p:cNvPr>
          <p:cNvCxnSpPr>
            <a:stCxn id="35" idx="3"/>
            <a:endCxn id="46" idx="0"/>
          </p:cNvCxnSpPr>
          <p:nvPr/>
        </p:nvCxnSpPr>
        <p:spPr>
          <a:xfrm flipH="1">
            <a:off x="4247362" y="317852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A18F9D-7373-224B-92B6-0236F1C2CA83}"/>
              </a:ext>
            </a:extLst>
          </p:cNvPr>
          <p:cNvCxnSpPr>
            <a:stCxn id="29" idx="3"/>
            <a:endCxn id="34" idx="7"/>
          </p:cNvCxnSpPr>
          <p:nvPr/>
        </p:nvCxnSpPr>
        <p:spPr>
          <a:xfrm flipH="1">
            <a:off x="3116214" y="3736011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8C141-B1EB-7E4A-AD0F-8632E106D53C}"/>
              </a:ext>
            </a:extLst>
          </p:cNvPr>
          <p:cNvCxnSpPr>
            <a:stCxn id="29" idx="3"/>
            <a:endCxn id="33" idx="7"/>
          </p:cNvCxnSpPr>
          <p:nvPr/>
        </p:nvCxnSpPr>
        <p:spPr>
          <a:xfrm>
            <a:off x="3566692" y="373601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2DA899-8016-944D-A6B8-4C7A66EFFED4}"/>
              </a:ext>
            </a:extLst>
          </p:cNvPr>
          <p:cNvCxnSpPr>
            <a:stCxn id="29" idx="4"/>
            <a:endCxn id="32" idx="0"/>
          </p:cNvCxnSpPr>
          <p:nvPr/>
        </p:nvCxnSpPr>
        <p:spPr>
          <a:xfrm>
            <a:off x="3689880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4F861-F31C-8E43-8182-F5D6E5643C66}"/>
              </a:ext>
            </a:extLst>
          </p:cNvPr>
          <p:cNvCxnSpPr>
            <a:stCxn id="46" idx="4"/>
            <a:endCxn id="31" idx="1"/>
          </p:cNvCxnSpPr>
          <p:nvPr/>
        </p:nvCxnSpPr>
        <p:spPr>
          <a:xfrm>
            <a:off x="4247362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791336-D271-144F-88B2-49047DEFF39B}"/>
              </a:ext>
            </a:extLst>
          </p:cNvPr>
          <p:cNvCxnSpPr>
            <a:stCxn id="46" idx="5"/>
          </p:cNvCxnSpPr>
          <p:nvPr/>
        </p:nvCxnSpPr>
        <p:spPr>
          <a:xfrm>
            <a:off x="4370550" y="373601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B2CF81F-1FB0-4943-82B5-83157A57BBEE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D7C1DB-8182-5946-8E7C-542CA1C49931}"/>
              </a:ext>
            </a:extLst>
          </p:cNvPr>
          <p:cNvCxnSpPr>
            <a:stCxn id="46" idx="4"/>
            <a:endCxn id="32" idx="7"/>
          </p:cNvCxnSpPr>
          <p:nvPr/>
        </p:nvCxnSpPr>
        <p:spPr>
          <a:xfrm flipH="1">
            <a:off x="4091809" y="3787037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D054B87-31AB-5E4A-82D5-7C825B41C02B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9507A5-9169-5E4A-9F12-44AEB1A75490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858DD6-C5AF-9B41-B9DE-D63CE1786148}"/>
              </a:ext>
            </a:extLst>
          </p:cNvPr>
          <p:cNvSpPr/>
          <p:nvPr/>
        </p:nvSpPr>
        <p:spPr>
          <a:xfrm>
            <a:off x="4422210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B549B0-B900-AA4C-8B55-02B601E889ED}"/>
              </a:ext>
            </a:extLst>
          </p:cNvPr>
          <p:cNvSpPr/>
          <p:nvPr/>
        </p:nvSpPr>
        <p:spPr>
          <a:xfrm>
            <a:off x="3934413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B15CE4-F399-3A42-AD13-56AF63362757}"/>
              </a:ext>
            </a:extLst>
          </p:cNvPr>
          <p:cNvSpPr/>
          <p:nvPr/>
        </p:nvSpPr>
        <p:spPr>
          <a:xfrm>
            <a:off x="3446616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E1C0C7-A2D9-5E45-A833-1E8A368B5573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516352-0E41-8C40-AE2A-C53CA82C78B5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4C192C-A81B-9D48-84C4-160F11612B7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C7673C6-4549-264C-A58F-2BB78BD9DD46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D07D3A-99DB-8B43-95F4-5A63FDE0915E}"/>
              </a:ext>
            </a:extLst>
          </p:cNvPr>
          <p:cNvCxnSpPr>
            <a:stCxn id="56" idx="4"/>
            <a:endCxn id="48" idx="1"/>
          </p:cNvCxnSpPr>
          <p:nvPr/>
        </p:nvCxnSpPr>
        <p:spPr>
          <a:xfrm>
            <a:off x="3620195" y="4902002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4481C3-29F4-BF4E-B20C-8971B2D30243}"/>
              </a:ext>
            </a:extLst>
          </p:cNvPr>
          <p:cNvCxnSpPr>
            <a:stCxn id="55" idx="4"/>
            <a:endCxn id="48" idx="0"/>
          </p:cNvCxnSpPr>
          <p:nvPr/>
        </p:nvCxnSpPr>
        <p:spPr>
          <a:xfrm flipH="1">
            <a:off x="3829250" y="4902002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0DE9BD-A8FD-B34B-9E0A-16520578EC83}"/>
              </a:ext>
            </a:extLst>
          </p:cNvPr>
          <p:cNvCxnSpPr>
            <a:stCxn id="54" idx="3"/>
            <a:endCxn id="65" idx="0"/>
          </p:cNvCxnSpPr>
          <p:nvPr/>
        </p:nvCxnSpPr>
        <p:spPr>
          <a:xfrm flipH="1">
            <a:off x="4386733" y="4850976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6164F4-1D8A-D14E-842F-B27CB3956927}"/>
              </a:ext>
            </a:extLst>
          </p:cNvPr>
          <p:cNvCxnSpPr>
            <a:stCxn id="48" idx="3"/>
            <a:endCxn id="53" idx="7"/>
          </p:cNvCxnSpPr>
          <p:nvPr/>
        </p:nvCxnSpPr>
        <p:spPr>
          <a:xfrm flipH="1">
            <a:off x="3255585" y="5408458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96290C-3B7C-504A-8232-6C7C55390999}"/>
              </a:ext>
            </a:extLst>
          </p:cNvPr>
          <p:cNvCxnSpPr>
            <a:stCxn id="48" idx="3"/>
            <a:endCxn id="52" idx="7"/>
          </p:cNvCxnSpPr>
          <p:nvPr/>
        </p:nvCxnSpPr>
        <p:spPr>
          <a:xfrm>
            <a:off x="3706063" y="5408459"/>
            <a:ext cx="37953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529AEE-0767-5242-B0CA-7FB5BD4048CF}"/>
              </a:ext>
            </a:extLst>
          </p:cNvPr>
          <p:cNvCxnSpPr>
            <a:stCxn id="48" idx="4"/>
            <a:endCxn id="51" idx="0"/>
          </p:cNvCxnSpPr>
          <p:nvPr/>
        </p:nvCxnSpPr>
        <p:spPr>
          <a:xfrm>
            <a:off x="3829250" y="5459485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FA2DF3-282C-B845-99FB-40AA3540CB0F}"/>
              </a:ext>
            </a:extLst>
          </p:cNvPr>
          <p:cNvCxnSpPr>
            <a:stCxn id="65" idx="4"/>
            <a:endCxn id="50" idx="1"/>
          </p:cNvCxnSpPr>
          <p:nvPr/>
        </p:nvCxnSpPr>
        <p:spPr>
          <a:xfrm>
            <a:off x="4386733" y="5459485"/>
            <a:ext cx="86503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317258-BA1D-B542-8C95-EAEA5A7FA4F9}"/>
              </a:ext>
            </a:extLst>
          </p:cNvPr>
          <p:cNvCxnSpPr>
            <a:stCxn id="65" idx="5"/>
          </p:cNvCxnSpPr>
          <p:nvPr/>
        </p:nvCxnSpPr>
        <p:spPr>
          <a:xfrm>
            <a:off x="4509920" y="5408458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6CEDDD6-4670-F94A-B661-B005389124F4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05FD34-23DA-3143-8809-77797C21198E}"/>
              </a:ext>
            </a:extLst>
          </p:cNvPr>
          <p:cNvCxnSpPr>
            <a:stCxn id="65" idx="4"/>
            <a:endCxn id="51" idx="7"/>
          </p:cNvCxnSpPr>
          <p:nvPr/>
        </p:nvCxnSpPr>
        <p:spPr>
          <a:xfrm flipH="1">
            <a:off x="4231813" y="5459485"/>
            <a:ext cx="154920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ABBEAFE-0F8F-614C-A5D0-BC673586C62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DFB365-B60A-2C49-9C98-018FD3725ABC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3D694-83EA-C345-B5A9-5BF2E9D2B7D4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63661D-D379-D042-9188-FEDEAD22780F}"/>
              </a:ext>
            </a:extLst>
          </p:cNvPr>
          <p:cNvSpPr/>
          <p:nvPr/>
        </p:nvSpPr>
        <p:spPr>
          <a:xfrm>
            <a:off x="2122596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4A0D7AE-1F92-E241-817A-D4B35034DA43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22DF27E-A0B9-0048-95BA-2066C740386C}"/>
              </a:ext>
            </a:extLst>
          </p:cNvPr>
          <p:cNvSpPr/>
          <p:nvPr/>
        </p:nvSpPr>
        <p:spPr>
          <a:xfrm>
            <a:off x="1147002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76EA9D-A7FB-3D4F-8CF2-D109DD5CDAEC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317878-C8A6-1845-BE2D-D92A354B70E3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65A7F3F-9F5C-C449-B9DE-A39644DE2C11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CB6EA3-9B2C-F745-A955-51CB75A9B98C}"/>
              </a:ext>
            </a:extLst>
          </p:cNvPr>
          <p:cNvCxnSpPr>
            <a:stCxn id="75" idx="4"/>
            <a:endCxn id="67" idx="1"/>
          </p:cNvCxnSpPr>
          <p:nvPr/>
        </p:nvCxnSpPr>
        <p:spPr>
          <a:xfrm>
            <a:off x="1808377" y="5459484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7FF437-DB50-7D43-9E5C-243E7C2FBA7A}"/>
              </a:ext>
            </a:extLst>
          </p:cNvPr>
          <p:cNvCxnSpPr>
            <a:stCxn id="74" idx="4"/>
            <a:endCxn id="67" idx="0"/>
          </p:cNvCxnSpPr>
          <p:nvPr/>
        </p:nvCxnSpPr>
        <p:spPr>
          <a:xfrm flipH="1">
            <a:off x="2017433" y="5459484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F0181A0-D43B-3C4F-B18E-6044E6780EC5}"/>
              </a:ext>
            </a:extLst>
          </p:cNvPr>
          <p:cNvCxnSpPr>
            <a:stCxn id="73" idx="3"/>
            <a:endCxn id="84" idx="0"/>
          </p:cNvCxnSpPr>
          <p:nvPr/>
        </p:nvCxnSpPr>
        <p:spPr>
          <a:xfrm flipH="1">
            <a:off x="2574915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2D820-9297-6041-9168-97FFF4B07C01}"/>
              </a:ext>
            </a:extLst>
          </p:cNvPr>
          <p:cNvCxnSpPr>
            <a:cxnSpLocks/>
            <a:stCxn id="67" idx="3"/>
            <a:endCxn id="72" idx="7"/>
          </p:cNvCxnSpPr>
          <p:nvPr/>
        </p:nvCxnSpPr>
        <p:spPr>
          <a:xfrm flipH="1">
            <a:off x="1444402" y="5965941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9D6A6D-3EA9-E040-965F-B078D9D8CB17}"/>
              </a:ext>
            </a:extLst>
          </p:cNvPr>
          <p:cNvCxnSpPr>
            <a:stCxn id="67" idx="3"/>
            <a:endCxn id="71" idx="7"/>
          </p:cNvCxnSpPr>
          <p:nvPr/>
        </p:nvCxnSpPr>
        <p:spPr>
          <a:xfrm>
            <a:off x="1894245" y="596594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036B3A-87C7-EE45-A4FC-8F1B292ACE1D}"/>
              </a:ext>
            </a:extLst>
          </p:cNvPr>
          <p:cNvCxnSpPr>
            <a:stCxn id="67" idx="4"/>
            <a:endCxn id="70" idx="0"/>
          </p:cNvCxnSpPr>
          <p:nvPr/>
        </p:nvCxnSpPr>
        <p:spPr>
          <a:xfrm>
            <a:off x="2017433" y="6016967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423119-C5BC-D94A-8AAF-9D1BF5ECD44E}"/>
              </a:ext>
            </a:extLst>
          </p:cNvPr>
          <p:cNvCxnSpPr>
            <a:stCxn id="84" idx="4"/>
            <a:endCxn id="69" idx="1"/>
          </p:cNvCxnSpPr>
          <p:nvPr/>
        </p:nvCxnSpPr>
        <p:spPr>
          <a:xfrm>
            <a:off x="2574915" y="601696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D0CA28-6597-7A4B-AFCE-337129578C10}"/>
              </a:ext>
            </a:extLst>
          </p:cNvPr>
          <p:cNvCxnSpPr>
            <a:stCxn id="84" idx="5"/>
          </p:cNvCxnSpPr>
          <p:nvPr/>
        </p:nvCxnSpPr>
        <p:spPr>
          <a:xfrm>
            <a:off x="2698103" y="596594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AACEA04-1174-7544-B640-2FBA4AA17EFC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82018A-B512-BD4C-908F-EA384B4B2179}"/>
              </a:ext>
            </a:extLst>
          </p:cNvPr>
          <p:cNvCxnSpPr>
            <a:stCxn id="84" idx="4"/>
            <a:endCxn id="70" idx="7"/>
          </p:cNvCxnSpPr>
          <p:nvPr/>
        </p:nvCxnSpPr>
        <p:spPr>
          <a:xfrm flipH="1">
            <a:off x="2419996" y="6016967"/>
            <a:ext cx="154919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25BED57-91DD-BE40-88E2-C89AD772E539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B8A9CB-2BB9-CA4E-9912-FAFA14F5320E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F196E7-27AB-1340-944E-59CBE0526110}"/>
              </a:ext>
            </a:extLst>
          </p:cNvPr>
          <p:cNvCxnSpPr>
            <a:stCxn id="37" idx="3"/>
            <a:endCxn id="87" idx="7"/>
          </p:cNvCxnSpPr>
          <p:nvPr/>
        </p:nvCxnSpPr>
        <p:spPr>
          <a:xfrm flipH="1">
            <a:off x="3255585" y="3178529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7784A7-E7F3-404C-8476-320D98648E31}"/>
              </a:ext>
            </a:extLst>
          </p:cNvPr>
          <p:cNvCxnSpPr>
            <a:stCxn id="34" idx="4"/>
            <a:endCxn id="9" idx="0"/>
          </p:cNvCxnSpPr>
          <p:nvPr/>
        </p:nvCxnSpPr>
        <p:spPr>
          <a:xfrm>
            <a:off x="2993027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5F512B-AF2B-9F48-9C40-8F66D4FE75E9}"/>
              </a:ext>
            </a:extLst>
          </p:cNvPr>
          <p:cNvCxnSpPr>
            <a:stCxn id="32" idx="4"/>
            <a:endCxn id="56" idx="7"/>
          </p:cNvCxnSpPr>
          <p:nvPr/>
        </p:nvCxnSpPr>
        <p:spPr>
          <a:xfrm flipH="1">
            <a:off x="3743382" y="4344519"/>
            <a:ext cx="225239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169C34-98C8-664D-8899-B5F58317D5A7}"/>
              </a:ext>
            </a:extLst>
          </p:cNvPr>
          <p:cNvCxnSpPr>
            <a:stCxn id="31" idx="4"/>
            <a:endCxn id="54" idx="0"/>
          </p:cNvCxnSpPr>
          <p:nvPr/>
        </p:nvCxnSpPr>
        <p:spPr>
          <a:xfrm>
            <a:off x="4456418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28A7D2-D9FF-284A-9188-59C2ADA274CA}"/>
              </a:ext>
            </a:extLst>
          </p:cNvPr>
          <p:cNvCxnSpPr>
            <a:stCxn id="9" idx="3"/>
            <a:endCxn id="73" idx="7"/>
          </p:cNvCxnSpPr>
          <p:nvPr/>
        </p:nvCxnSpPr>
        <p:spPr>
          <a:xfrm flipH="1">
            <a:off x="2907159" y="4850976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9C228C-02C6-C040-B17F-923929DA59D4}"/>
              </a:ext>
            </a:extLst>
          </p:cNvPr>
          <p:cNvCxnSpPr>
            <a:stCxn id="11" idx="5"/>
            <a:endCxn id="73" idx="1"/>
          </p:cNvCxnSpPr>
          <p:nvPr/>
        </p:nvCxnSpPr>
        <p:spPr>
          <a:xfrm>
            <a:off x="2279991" y="4850976"/>
            <a:ext cx="380793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47F9B0-AA11-A54E-B3DD-21BA9665BBDB}"/>
              </a:ext>
            </a:extLst>
          </p:cNvPr>
          <p:cNvCxnSpPr>
            <a:stCxn id="86" idx="3"/>
            <a:endCxn id="53" idx="0"/>
          </p:cNvCxnSpPr>
          <p:nvPr/>
        </p:nvCxnSpPr>
        <p:spPr>
          <a:xfrm flipH="1">
            <a:off x="3132398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262F25C-4667-5B4B-A637-A7BA141E8CE8}"/>
              </a:ext>
            </a:extLst>
          </p:cNvPr>
          <p:cNvCxnSpPr>
            <a:stCxn id="56" idx="3"/>
            <a:endCxn id="86" idx="0"/>
          </p:cNvCxnSpPr>
          <p:nvPr/>
        </p:nvCxnSpPr>
        <p:spPr>
          <a:xfrm flipH="1">
            <a:off x="3341453" y="4850976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CB247F-9080-0344-ACA4-C28412E8B963}"/>
              </a:ext>
            </a:extLst>
          </p:cNvPr>
          <p:cNvCxnSpPr>
            <a:stCxn id="33" idx="4"/>
            <a:endCxn id="86" idx="0"/>
          </p:cNvCxnSpPr>
          <p:nvPr/>
        </p:nvCxnSpPr>
        <p:spPr>
          <a:xfrm flipH="1">
            <a:off x="3341453" y="4344519"/>
            <a:ext cx="139371" cy="766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DAEEEF-0A9A-3A49-AA63-B1FFC6E8C408}"/>
              </a:ext>
            </a:extLst>
          </p:cNvPr>
          <p:cNvCxnSpPr>
            <a:stCxn id="86" idx="2"/>
            <a:endCxn id="73" idx="6"/>
          </p:cNvCxnSpPr>
          <p:nvPr/>
        </p:nvCxnSpPr>
        <p:spPr>
          <a:xfrm flipH="1">
            <a:off x="2958184" y="5285271"/>
            <a:ext cx="20905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37EF39B-E7E1-0047-B5AE-26FB07769AF0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273141-420A-D249-A9F2-0B1FFCDDFD57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EB33444-ADB5-4E47-8EA7-8A5DBF13DA75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C6F134A-AF6D-3444-B733-DAA3F80D33A7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E38FD4-8A34-F546-87EE-4515CC88B8C9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C668931-560D-B640-B912-EDDB6927C69E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F3C9197-FA02-E149-875D-0035D8CAA36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31564-9A7A-B645-B648-DA25F8713D13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BAD760C-584C-0646-80E8-CFBBABFF2762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44F2D63-197C-BB49-8136-F2863152E478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BD9127-7C06-E746-B66C-58E89567246E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251D67-817E-264F-BDC4-0240D7A89088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0D5F69-0BB7-2243-9F3D-99D1BFB0FAB4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2AEDC2-9CB9-0948-AEC0-0C75DAE08E4B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EDD81B9-ED32-A94B-8FF7-CE2412FEB329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75E042-5467-F346-8438-D9E1E2E2F8B9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6C1A45-AE59-A34D-B43E-A23ED65A1426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4376310-E5A2-2A40-9933-902F7F6E68ED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3B5056-B9D3-234A-87E3-5267CAF9E36D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A0D373-FD16-7E4A-9668-A9FFBACC973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E268EFA-E748-474C-B42A-DD760CED28CF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8DE7679-978C-594C-AC90-B5ABB87909E7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06BC0F-EA3C-504A-A1D4-BBF0F80FCFF2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08AD43-A327-7847-AB04-5D68B37032D3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D23C1A-015A-8449-A75F-916ECD82214A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988E2ED-C604-4A42-9496-1EC1F1DF3062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FFC3024-7B0D-E74F-B422-B8E69913962A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29CB2B8-ABC9-A34D-8AF1-10183B81DC79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C70DB6-1972-4847-A3E9-4E429B4645A0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77A5EC4-F225-EF46-B2F2-01A75B74F2E9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0AE402D-EC49-6249-BD80-A3DFCC9AC68B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AEC578-6D56-854A-8859-4E6857779E08}"/>
              </a:ext>
            </a:extLst>
          </p:cNvPr>
          <p:cNvSpPr/>
          <p:nvPr/>
        </p:nvSpPr>
        <p:spPr>
          <a:xfrm>
            <a:off x="1011533" y="4553574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FF16C10-8BC6-8947-8E4B-776B0A6E9B83}"/>
              </a:ext>
            </a:extLst>
          </p:cNvPr>
          <p:cNvSpPr/>
          <p:nvPr/>
        </p:nvSpPr>
        <p:spPr>
          <a:xfrm>
            <a:off x="1155698" y="622804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1221C2D-EA0A-E744-AB56-A9FBB31924B0}"/>
              </a:ext>
            </a:extLst>
          </p:cNvPr>
          <p:cNvSpPr/>
          <p:nvPr/>
        </p:nvSpPr>
        <p:spPr>
          <a:xfrm>
            <a:off x="2116060" y="6226021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2774EEF-CEC4-E448-AE7E-08A17679D1E8}"/>
              </a:ext>
            </a:extLst>
          </p:cNvPr>
          <p:cNvSpPr/>
          <p:nvPr/>
        </p:nvSpPr>
        <p:spPr>
          <a:xfrm>
            <a:off x="3448250" y="566853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D3EFCF-A67A-434D-80B2-D0F196D7EAE5}"/>
              </a:ext>
            </a:extLst>
          </p:cNvPr>
          <p:cNvSpPr/>
          <p:nvPr/>
        </p:nvSpPr>
        <p:spPr>
          <a:xfrm>
            <a:off x="4424052" y="565988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8E3A50-9EC5-6E40-B5BD-AE07F0975566}"/>
              </a:ext>
            </a:extLst>
          </p:cNvPr>
          <p:cNvSpPr/>
          <p:nvPr/>
        </p:nvSpPr>
        <p:spPr>
          <a:xfrm>
            <a:off x="3938316" y="566853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55E267E-06E2-F155-5E50-78CAECB157B0}"/>
                  </a:ext>
                </a:extLst>
              </p14:cNvPr>
              <p14:cNvContentPartPr/>
              <p14:nvPr/>
            </p14:nvContentPartPr>
            <p14:xfrm>
              <a:off x="3121560" y="6201720"/>
              <a:ext cx="344520" cy="41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55E267E-06E2-F155-5E50-78CAECB157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2200" y="6192360"/>
                <a:ext cx="363240" cy="43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10" grpId="0" animBg="1"/>
      <p:bldP spid="21" grpId="0"/>
      <p:bldP spid="13" grpId="0" animBg="1"/>
      <p:bldP spid="50" grpId="0" animBg="1"/>
      <p:bldP spid="51" grpId="0" animBg="1"/>
      <p:bldP spid="52" grpId="0" animBg="1"/>
      <p:bldP spid="70" grpId="0" animBg="1"/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79045-EAC4-B4C2-49E4-D33B60C3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1275950"/>
            <a:ext cx="6718299" cy="53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samples from a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sampling distribution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Often very fast to get a decent approximate answer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algorithms are very simple and general (easy to apply to fancy models)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They require very little memory 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O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They can be applied to large models, whereas exact algorithms blow up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(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3022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= true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from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dirty="0">
                <a:solidFill>
                  <a:srgbClr val="CC00CC"/>
                </a:solidFill>
              </a:rPr>
              <a:t>all other variables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  <a:endParaRPr lang="en-US" sz="2000" dirty="0">
              <a:solidFill>
                <a:srgbClr val="000000"/>
              </a:solidFill>
              <a:sym typeface="Symbol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76400" y="4343400"/>
            <a:ext cx="1752600" cy="1001412"/>
            <a:chOff x="1676400" y="4343400"/>
            <a:chExt cx="1752600" cy="1001412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22860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31255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7108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29698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25450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27108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29698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25450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5" name="Straight Arrow Connector 67594"/>
            <p:cNvCxnSpPr/>
            <p:nvPr/>
          </p:nvCxnSpPr>
          <p:spPr>
            <a:xfrm>
              <a:off x="16764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57600" y="4343400"/>
            <a:ext cx="1676399" cy="1001412"/>
            <a:chOff x="3657600" y="4343400"/>
            <a:chExt cx="1676399" cy="100141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3657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419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503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4615842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487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445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4615842" y="4343400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487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445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62600" y="4343400"/>
            <a:ext cx="1752600" cy="1001412"/>
            <a:chOff x="5562600" y="4343400"/>
            <a:chExt cx="1752600" cy="1001412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617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701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659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685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643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659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685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643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>
            <a:xfrm>
              <a:off x="556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543800" y="4343400"/>
            <a:ext cx="1600199" cy="1001412"/>
            <a:chOff x="7543800" y="4343400"/>
            <a:chExt cx="1600199" cy="100141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5438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800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884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25842" y="5041354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868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26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25842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868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26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9372600" y="4343400"/>
            <a:ext cx="1752600" cy="1001412"/>
            <a:chOff x="9372600" y="4343400"/>
            <a:chExt cx="1752600" cy="1001412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998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1082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1040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1066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1024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1040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1066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1024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>
            <a:xfrm>
              <a:off x="937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6172200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48200" y="617220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04588" y="61722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E0B762-5578-D703-CC1E-979352C9E90C}"/>
                  </a:ext>
                </a:extLst>
              </p14:cNvPr>
              <p14:cNvContentPartPr/>
              <p14:nvPr/>
            </p14:nvContentPartPr>
            <p14:xfrm>
              <a:off x="2974320" y="4156560"/>
              <a:ext cx="8373600" cy="2376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E0B762-5578-D703-CC1E-979352C9E9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960" y="4147200"/>
                <a:ext cx="8392320" cy="23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>
                <a:latin typeface="Calibri" pitchFamily="34" charset="0"/>
                <a:ea typeface="+mj-ea"/>
                <a:cs typeface="+mj-cs"/>
              </a:rPr>
              <a:t>Resampling of One Variable</a:t>
            </a:r>
          </a:p>
        </p:txBody>
      </p:sp>
      <p:sp>
        <p:nvSpPr>
          <p:cNvPr id="66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 Sample from P(S | +c, +r, -w)	</a:t>
            </a:r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284592" indent="-284592" defTabSz="758951">
              <a:spcBef>
                <a:spcPts val="600"/>
              </a:spcBef>
              <a:defRPr sz="2656">
                <a:latin typeface="Palatino"/>
                <a:ea typeface="Palatino"/>
                <a:cs typeface="Palatino"/>
                <a:sym typeface="Palatino"/>
              </a:defRPr>
            </a:pPr>
            <a:endParaRPr sz="2324" dirty="0">
              <a:solidFill>
                <a:srgbClr val="000000"/>
              </a:solidFill>
            </a:endParaRPr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endParaRPr lang="en-US" dirty="0"/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Many things cancel out – only CPTs with S remain!</a:t>
            </a:r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More generally: only CPTs that have resampled variable need to be considered, and joined together</a:t>
            </a:r>
          </a:p>
        </p:txBody>
      </p:sp>
      <p:grpSp>
        <p:nvGrpSpPr>
          <p:cNvPr id="679" name="Group 4"/>
          <p:cNvGrpSpPr/>
          <p:nvPr/>
        </p:nvGrpSpPr>
        <p:grpSpPr>
          <a:xfrm>
            <a:off x="9448799" y="1371599"/>
            <a:ext cx="1752602" cy="1535503"/>
            <a:chOff x="0" y="0"/>
            <a:chExt cx="1752600" cy="1535501"/>
          </a:xfrm>
        </p:grpSpPr>
        <p:grpSp>
          <p:nvGrpSpPr>
            <p:cNvPr id="665" name="Oval 4"/>
            <p:cNvGrpSpPr/>
            <p:nvPr/>
          </p:nvGrpSpPr>
          <p:grpSpPr>
            <a:xfrm>
              <a:off x="0" y="558363"/>
              <a:ext cx="465305" cy="465305"/>
              <a:chOff x="0" y="0"/>
              <a:chExt cx="465304" cy="465304"/>
            </a:xfrm>
          </p:grpSpPr>
          <p:sp>
            <p:nvSpPr>
              <p:cNvPr id="663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S"/>
              <p:cNvSpPr txBox="1"/>
              <p:nvPr/>
            </p:nvSpPr>
            <p:spPr>
              <a:xfrm>
                <a:off x="125608" y="53581"/>
                <a:ext cx="21408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</a:t>
                </a:r>
              </a:p>
            </p:txBody>
          </p:sp>
        </p:grpSp>
        <p:grpSp>
          <p:nvGrpSpPr>
            <p:cNvPr id="668" name="Oval 4"/>
            <p:cNvGrpSpPr/>
            <p:nvPr/>
          </p:nvGrpSpPr>
          <p:grpSpPr>
            <a:xfrm>
              <a:off x="1287296" y="558363"/>
              <a:ext cx="465305" cy="465305"/>
              <a:chOff x="0" y="0"/>
              <a:chExt cx="465304" cy="465304"/>
            </a:xfrm>
          </p:grpSpPr>
          <p:sp>
            <p:nvSpPr>
              <p:cNvPr id="666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00FF42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+r"/>
              <p:cNvSpPr txBox="1"/>
              <p:nvPr/>
            </p:nvSpPr>
            <p:spPr>
              <a:xfrm>
                <a:off x="73034" y="53581"/>
                <a:ext cx="319235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+r</a:t>
                </a:r>
              </a:p>
            </p:txBody>
          </p:sp>
        </p:grpSp>
        <p:grpSp>
          <p:nvGrpSpPr>
            <p:cNvPr id="671" name="Oval 4"/>
            <p:cNvGrpSpPr/>
            <p:nvPr/>
          </p:nvGrpSpPr>
          <p:grpSpPr>
            <a:xfrm>
              <a:off x="651424" y="1070196"/>
              <a:ext cx="465305" cy="465305"/>
              <a:chOff x="0" y="0"/>
              <a:chExt cx="465304" cy="465304"/>
            </a:xfrm>
          </p:grpSpPr>
          <p:sp>
            <p:nvSpPr>
              <p:cNvPr id="669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FF3300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0" name="W"/>
              <p:cNvSpPr txBox="1"/>
              <p:nvPr/>
            </p:nvSpPr>
            <p:spPr>
              <a:xfrm>
                <a:off x="83192" y="53581"/>
                <a:ext cx="298919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W</a:t>
                </a:r>
              </a:p>
            </p:txBody>
          </p:sp>
        </p:grpSp>
        <p:sp>
          <p:nvSpPr>
            <p:cNvPr id="672" name="AutoShape 6"/>
            <p:cNvSpPr/>
            <p:nvPr/>
          </p:nvSpPr>
          <p:spPr>
            <a:xfrm flipH="1">
              <a:off x="1048585" y="955524"/>
              <a:ext cx="306854" cy="1828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AutoShape 6"/>
            <p:cNvSpPr/>
            <p:nvPr/>
          </p:nvSpPr>
          <p:spPr>
            <a:xfrm>
              <a:off x="397161" y="955524"/>
              <a:ext cx="322405" cy="1828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76" name="Oval 4"/>
            <p:cNvGrpSpPr/>
            <p:nvPr/>
          </p:nvGrpSpPr>
          <p:grpSpPr>
            <a:xfrm>
              <a:off x="651424" y="-1"/>
              <a:ext cx="465305" cy="465305"/>
              <a:chOff x="0" y="0"/>
              <a:chExt cx="465304" cy="465304"/>
            </a:xfrm>
          </p:grpSpPr>
          <p:sp>
            <p:nvSpPr>
              <p:cNvPr id="674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00FF42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5" name="C"/>
              <p:cNvSpPr txBox="1"/>
              <p:nvPr/>
            </p:nvSpPr>
            <p:spPr>
              <a:xfrm>
                <a:off x="112213" y="53581"/>
                <a:ext cx="24087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C</a:t>
                </a:r>
              </a:p>
            </p:txBody>
          </p:sp>
        </p:grpSp>
        <p:sp>
          <p:nvSpPr>
            <p:cNvPr id="677" name="AutoShape 6"/>
            <p:cNvSpPr/>
            <p:nvPr/>
          </p:nvSpPr>
          <p:spPr>
            <a:xfrm>
              <a:off x="1048585" y="397161"/>
              <a:ext cx="306854" cy="22934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AutoShape 6"/>
            <p:cNvSpPr/>
            <p:nvPr/>
          </p:nvSpPr>
          <p:spPr>
            <a:xfrm flipH="1">
              <a:off x="397162" y="397161"/>
              <a:ext cx="322405" cy="22934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6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981200"/>
            <a:ext cx="5734589" cy="2805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D2D832-8967-92F8-7CF9-091B272D8CBD}"/>
              </a:ext>
            </a:extLst>
          </p:cNvPr>
          <p:cNvSpPr/>
          <p:nvPr/>
        </p:nvSpPr>
        <p:spPr>
          <a:xfrm>
            <a:off x="3177232" y="1833081"/>
            <a:ext cx="4540895" cy="285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BF22EC-B9C4-1969-BB62-698FEC38558E}"/>
              </a:ext>
            </a:extLst>
          </p:cNvPr>
          <p:cNvSpPr/>
          <p:nvPr/>
        </p:nvSpPr>
        <p:spPr>
          <a:xfrm>
            <a:off x="3050103" y="2551061"/>
            <a:ext cx="4540895" cy="250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535206-9681-1A24-5D10-578192829EFC}"/>
              </a:ext>
            </a:extLst>
          </p:cNvPr>
          <p:cNvSpPr/>
          <p:nvPr/>
        </p:nvSpPr>
        <p:spPr>
          <a:xfrm>
            <a:off x="3042579" y="4246322"/>
            <a:ext cx="4540895" cy="56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88C16-1A8F-762F-576A-EA9F8BDCD904}"/>
              </a:ext>
            </a:extLst>
          </p:cNvPr>
          <p:cNvSpPr/>
          <p:nvPr/>
        </p:nvSpPr>
        <p:spPr>
          <a:xfrm>
            <a:off x="2717693" y="3054347"/>
            <a:ext cx="4540895" cy="177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922E65-74E3-13BD-CCCA-4196D08B5A53}"/>
              </a:ext>
            </a:extLst>
          </p:cNvPr>
          <p:cNvSpPr/>
          <p:nvPr/>
        </p:nvSpPr>
        <p:spPr>
          <a:xfrm>
            <a:off x="3042579" y="3692283"/>
            <a:ext cx="4540895" cy="1120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BACCFE-CC13-FDD7-D1D1-000E11F53872}"/>
                  </a:ext>
                </a:extLst>
              </p14:cNvPr>
              <p14:cNvContentPartPr/>
              <p14:nvPr/>
            </p14:nvContentPartPr>
            <p14:xfrm>
              <a:off x="1433520" y="1190160"/>
              <a:ext cx="9294120" cy="370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BACCFE-CC13-FDD7-D1D1-000E11F538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160" y="1180800"/>
                <a:ext cx="9312840" cy="372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" grpId="0" build="p" bldLvl="5" animBg="1" advAuto="0"/>
      <p:bldP spid="680" grpId="0" animBg="1" advAuto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594600" cy="472916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  <a:sym typeface="Symbol"/>
              </a:rPr>
              <a:t>Repeat many times</a:t>
            </a:r>
          </a:p>
          <a:p>
            <a:pPr lvl="2"/>
            <a:r>
              <a:rPr lang="en-US" dirty="0">
                <a:solidFill>
                  <a:srgbClr val="000090"/>
                </a:solidFill>
                <a:sym typeface="Symbol"/>
              </a:rPr>
              <a:t>Sample a non-evidence variable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from</a:t>
            </a:r>
          </a:p>
          <a:p>
            <a:pPr marL="914353" lvl="2" indent="0">
              <a:buNone/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914353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=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  </a:t>
            </a:r>
            <a:r>
              <a:rPr lang="en-US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lvl="2"/>
            <a:endParaRPr lang="en-US" dirty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1" y="1600200"/>
            <a:ext cx="4335149" cy="40513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41252A6-C273-B301-5DB3-EC2F6B52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 of One Variable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45956C-7593-CE23-CC81-6AE37492A084}"/>
                  </a:ext>
                </a:extLst>
              </p14:cNvPr>
              <p14:cNvContentPartPr/>
              <p14:nvPr/>
            </p14:nvContentPartPr>
            <p14:xfrm>
              <a:off x="2425320" y="3143520"/>
              <a:ext cx="4515120" cy="14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45956C-7593-CE23-CC81-6AE37492A0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5960" y="3134160"/>
                <a:ext cx="4533840" cy="1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2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814696" y="1373542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Want to estimate P (C | s, w)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3556352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2184752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4924777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3553177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4599340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3227740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3227740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4596165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556352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2184752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777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3556352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3708752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4089752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2260952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2641952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1752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6163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81396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6796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0CB963C-AD92-9367-589F-761B24B0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9670"/>
              </p:ext>
            </p:extLst>
          </p:nvPr>
        </p:nvGraphicFramePr>
        <p:xfrm>
          <a:off x="584552" y="453953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780638F-E71A-D0A1-7772-F66F0665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23290"/>
              </p:ext>
            </p:extLst>
          </p:nvPr>
        </p:nvGraphicFramePr>
        <p:xfrm>
          <a:off x="660752" y="2761707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DD69631-7470-93DA-6948-22AA0D892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6369"/>
              </p:ext>
            </p:extLst>
          </p:nvPr>
        </p:nvGraphicFramePr>
        <p:xfrm>
          <a:off x="3632552" y="155820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4559897-6D32-5E97-B2CC-6355419CE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44987"/>
              </p:ext>
            </p:extLst>
          </p:nvPr>
        </p:nvGraphicFramePr>
        <p:xfrm>
          <a:off x="6375752" y="2749181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3D6F738-1C3C-024A-B833-705FA52EBEA3}"/>
              </a:ext>
            </a:extLst>
          </p:cNvPr>
          <p:cNvSpPr txBox="1"/>
          <p:nvPr/>
        </p:nvSpPr>
        <p:spPr>
          <a:xfrm>
            <a:off x="5104165" y="5057259"/>
            <a:ext cx="216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54" name="TextBox 40">
            <a:extLst>
              <a:ext uri="{FF2B5EF4-FFF2-40B4-BE49-F238E27FC236}">
                <a16:creationId xmlns:a16="http://schemas.microsoft.com/office/drawing/2014/main" id="{920959DF-2B8F-2F42-C2AC-C86C20AD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5" y="5426591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EAC3C11D-C822-2A2D-2FBD-5FC02424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696" y="1741290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(Arbitrarily) Pick R to resample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2F9FB52A-7FC0-96B8-F087-0DD5E63E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33" y="2115376"/>
            <a:ext cx="4201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C"/>
                </a:solidFill>
                <a:sym typeface="Symbol"/>
              </a:rPr>
              <a:t>P (R | c, s, w) =   α  P(R | c) P (w | 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s,R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C63CA967-64CC-EF28-7EBF-F8E984A0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5" y="5835620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  <p:sp>
        <p:nvSpPr>
          <p:cNvPr id="58" name="TextBox 39">
            <a:extLst>
              <a:ext uri="{FF2B5EF4-FFF2-40B4-BE49-F238E27FC236}">
                <a16:creationId xmlns:a16="http://schemas.microsoft.com/office/drawing/2014/main" id="{02BBBA99-0873-43EA-E7A8-5CCD1E78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696" y="4415593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(Arbitrarily) Pick C to resample</a:t>
            </a: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DF13331-1533-E3B9-461C-82E69097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33" y="4784925"/>
            <a:ext cx="439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C"/>
                </a:solidFill>
                <a:sym typeface="Symbol"/>
              </a:rPr>
              <a:t>P (C | r, s, w) =   α  P(C) P(s | C) P (r | C) 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5F6BAEDF-1923-FB2B-75DE-0AB4333B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4" y="6229731"/>
            <a:ext cx="145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1B997E-7C9E-A298-0EAB-7BF46EEAC679}"/>
                  </a:ext>
                </a:extLst>
              </p14:cNvPr>
              <p14:cNvContentPartPr/>
              <p14:nvPr/>
            </p14:nvContentPartPr>
            <p14:xfrm>
              <a:off x="705600" y="241200"/>
              <a:ext cx="11486520" cy="642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1B997E-7C9E-A298-0EAB-7BF46EEAC6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240" y="231840"/>
                <a:ext cx="11505240" cy="64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6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52612"/>
            <a:ext cx="568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Both upstream and downstream variables condition on evidence!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contrast: likelihood weighting only conditions on upstream evidence, and hence weights obtained in likelihood weighting can sometimes be very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2766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057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4"/>
            <a:endCxn id="5" idx="1"/>
          </p:cNvCxnSpPr>
          <p:nvPr/>
        </p:nvCxnSpPr>
        <p:spPr>
          <a:xfrm>
            <a:off x="13335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5" idx="0"/>
          </p:cNvCxnSpPr>
          <p:nvPr/>
        </p:nvCxnSpPr>
        <p:spPr>
          <a:xfrm flipH="1">
            <a:off x="15621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22" idx="0"/>
          </p:cNvCxnSpPr>
          <p:nvPr/>
        </p:nvCxnSpPr>
        <p:spPr>
          <a:xfrm flipH="1">
            <a:off x="2171700" y="2382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0" idx="7"/>
          </p:cNvCxnSpPr>
          <p:nvPr/>
        </p:nvCxnSpPr>
        <p:spPr>
          <a:xfrm flipH="1">
            <a:off x="934804" y="2992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9" idx="7"/>
          </p:cNvCxnSpPr>
          <p:nvPr/>
        </p:nvCxnSpPr>
        <p:spPr>
          <a:xfrm>
            <a:off x="1427396" y="2992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>
            <a:off x="1562100" y="3048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4"/>
            <a:endCxn id="7" idx="1"/>
          </p:cNvCxnSpPr>
          <p:nvPr/>
        </p:nvCxnSpPr>
        <p:spPr>
          <a:xfrm>
            <a:off x="2171700" y="3048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5"/>
          </p:cNvCxnSpPr>
          <p:nvPr/>
        </p:nvCxnSpPr>
        <p:spPr>
          <a:xfrm>
            <a:off x="2306404" y="2992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4"/>
            <a:endCxn id="8" idx="7"/>
          </p:cNvCxnSpPr>
          <p:nvPr/>
        </p:nvCxnSpPr>
        <p:spPr>
          <a:xfrm flipH="1">
            <a:off x="2001604" y="3048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26670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242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4"/>
            <a:endCxn id="24" idx="1"/>
          </p:cNvCxnSpPr>
          <p:nvPr/>
        </p:nvCxnSpPr>
        <p:spPr>
          <a:xfrm>
            <a:off x="3314700" y="1828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  <a:endCxn id="24" idx="0"/>
          </p:cNvCxnSpPr>
          <p:nvPr/>
        </p:nvCxnSpPr>
        <p:spPr>
          <a:xfrm flipH="1">
            <a:off x="3543300" y="1828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  <a:endCxn id="41" idx="0"/>
          </p:cNvCxnSpPr>
          <p:nvPr/>
        </p:nvCxnSpPr>
        <p:spPr>
          <a:xfrm flipH="1">
            <a:off x="4152900" y="17730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9" idx="7"/>
          </p:cNvCxnSpPr>
          <p:nvPr/>
        </p:nvCxnSpPr>
        <p:spPr>
          <a:xfrm flipH="1">
            <a:off x="2916004" y="23826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28" idx="7"/>
          </p:cNvCxnSpPr>
          <p:nvPr/>
        </p:nvCxnSpPr>
        <p:spPr>
          <a:xfrm>
            <a:off x="3408596" y="23826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4"/>
            <a:endCxn id="27" idx="0"/>
          </p:cNvCxnSpPr>
          <p:nvPr/>
        </p:nvCxnSpPr>
        <p:spPr>
          <a:xfrm>
            <a:off x="35433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4"/>
            <a:endCxn id="26" idx="1"/>
          </p:cNvCxnSpPr>
          <p:nvPr/>
        </p:nvCxnSpPr>
        <p:spPr>
          <a:xfrm>
            <a:off x="41529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4287604" y="23826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4"/>
            <a:endCxn id="27" idx="7"/>
          </p:cNvCxnSpPr>
          <p:nvPr/>
        </p:nvCxnSpPr>
        <p:spPr>
          <a:xfrm flipH="1">
            <a:off x="3982804" y="2438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434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100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766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4"/>
            <a:endCxn id="43" idx="1"/>
          </p:cNvCxnSpPr>
          <p:nvPr/>
        </p:nvCxnSpPr>
        <p:spPr>
          <a:xfrm>
            <a:off x="3467100" y="36576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4"/>
            <a:endCxn id="43" idx="0"/>
          </p:cNvCxnSpPr>
          <p:nvPr/>
        </p:nvCxnSpPr>
        <p:spPr>
          <a:xfrm flipH="1">
            <a:off x="3695700" y="36576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3"/>
            <a:endCxn id="60" idx="0"/>
          </p:cNvCxnSpPr>
          <p:nvPr/>
        </p:nvCxnSpPr>
        <p:spPr>
          <a:xfrm flipH="1">
            <a:off x="4305300" y="36018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3"/>
            <a:endCxn id="48" idx="7"/>
          </p:cNvCxnSpPr>
          <p:nvPr/>
        </p:nvCxnSpPr>
        <p:spPr>
          <a:xfrm flipH="1">
            <a:off x="3068404" y="42114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47" idx="7"/>
          </p:cNvCxnSpPr>
          <p:nvPr/>
        </p:nvCxnSpPr>
        <p:spPr>
          <a:xfrm>
            <a:off x="3560996" y="42114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4"/>
            <a:endCxn id="46" idx="0"/>
          </p:cNvCxnSpPr>
          <p:nvPr/>
        </p:nvCxnSpPr>
        <p:spPr>
          <a:xfrm>
            <a:off x="36957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0" idx="4"/>
            <a:endCxn id="45" idx="1"/>
          </p:cNvCxnSpPr>
          <p:nvPr/>
        </p:nvCxnSpPr>
        <p:spPr>
          <a:xfrm>
            <a:off x="43053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5"/>
          </p:cNvCxnSpPr>
          <p:nvPr/>
        </p:nvCxnSpPr>
        <p:spPr>
          <a:xfrm>
            <a:off x="4440004" y="42114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4"/>
            <a:endCxn id="46" idx="7"/>
          </p:cNvCxnSpPr>
          <p:nvPr/>
        </p:nvCxnSpPr>
        <p:spPr>
          <a:xfrm flipH="1">
            <a:off x="4135204" y="42672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4"/>
            <a:endCxn id="62" idx="1"/>
          </p:cNvCxnSpPr>
          <p:nvPr/>
        </p:nvCxnSpPr>
        <p:spPr>
          <a:xfrm>
            <a:off x="14859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4"/>
            <a:endCxn id="62" idx="0"/>
          </p:cNvCxnSpPr>
          <p:nvPr/>
        </p:nvCxnSpPr>
        <p:spPr>
          <a:xfrm flipH="1">
            <a:off x="17145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3"/>
            <a:endCxn id="79" idx="0"/>
          </p:cNvCxnSpPr>
          <p:nvPr/>
        </p:nvCxnSpPr>
        <p:spPr>
          <a:xfrm flipH="1">
            <a:off x="23241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3"/>
            <a:endCxn id="67" idx="7"/>
          </p:cNvCxnSpPr>
          <p:nvPr/>
        </p:nvCxnSpPr>
        <p:spPr>
          <a:xfrm flipH="1">
            <a:off x="1087204" y="48210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2" idx="3"/>
            <a:endCxn id="66" idx="7"/>
          </p:cNvCxnSpPr>
          <p:nvPr/>
        </p:nvCxnSpPr>
        <p:spPr>
          <a:xfrm>
            <a:off x="1579796" y="48210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4"/>
            <a:endCxn id="65" idx="0"/>
          </p:cNvCxnSpPr>
          <p:nvPr/>
        </p:nvCxnSpPr>
        <p:spPr>
          <a:xfrm>
            <a:off x="1714500" y="4876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4"/>
            <a:endCxn id="64" idx="1"/>
          </p:cNvCxnSpPr>
          <p:nvPr/>
        </p:nvCxnSpPr>
        <p:spPr>
          <a:xfrm>
            <a:off x="2324100" y="4876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9" idx="5"/>
          </p:cNvCxnSpPr>
          <p:nvPr/>
        </p:nvCxnSpPr>
        <p:spPr>
          <a:xfrm>
            <a:off x="2458804" y="48210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9" idx="4"/>
            <a:endCxn id="65" idx="7"/>
          </p:cNvCxnSpPr>
          <p:nvPr/>
        </p:nvCxnSpPr>
        <p:spPr>
          <a:xfrm flipH="1">
            <a:off x="2154004" y="48768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32" idx="3"/>
            <a:endCxn id="82" idx="7"/>
          </p:cNvCxnSpPr>
          <p:nvPr/>
        </p:nvCxnSpPr>
        <p:spPr>
          <a:xfrm flipH="1">
            <a:off x="3068404" y="17730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9" idx="4"/>
            <a:endCxn id="6" idx="0"/>
          </p:cNvCxnSpPr>
          <p:nvPr/>
        </p:nvCxnSpPr>
        <p:spPr>
          <a:xfrm>
            <a:off x="27813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7" idx="4"/>
            <a:endCxn id="51" idx="7"/>
          </p:cNvCxnSpPr>
          <p:nvPr/>
        </p:nvCxnSpPr>
        <p:spPr>
          <a:xfrm flipH="1">
            <a:off x="3601804" y="3048000"/>
            <a:ext cx="2462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6" idx="4"/>
            <a:endCxn id="49" idx="0"/>
          </p:cNvCxnSpPr>
          <p:nvPr/>
        </p:nvCxnSpPr>
        <p:spPr>
          <a:xfrm>
            <a:off x="43815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" idx="3"/>
            <a:endCxn id="68" idx="7"/>
          </p:cNvCxnSpPr>
          <p:nvPr/>
        </p:nvCxnSpPr>
        <p:spPr>
          <a:xfrm flipH="1">
            <a:off x="2687404" y="36018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" idx="5"/>
            <a:endCxn id="68" idx="1"/>
          </p:cNvCxnSpPr>
          <p:nvPr/>
        </p:nvCxnSpPr>
        <p:spPr>
          <a:xfrm>
            <a:off x="2001604" y="3601804"/>
            <a:ext cx="416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1" idx="3"/>
            <a:endCxn id="48" idx="0"/>
          </p:cNvCxnSpPr>
          <p:nvPr/>
        </p:nvCxnSpPr>
        <p:spPr>
          <a:xfrm flipH="1">
            <a:off x="29337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1" idx="3"/>
            <a:endCxn id="81" idx="0"/>
          </p:cNvCxnSpPr>
          <p:nvPr/>
        </p:nvCxnSpPr>
        <p:spPr>
          <a:xfrm flipH="1">
            <a:off x="3162300" y="3601804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8" idx="4"/>
            <a:endCxn id="81" idx="0"/>
          </p:cNvCxnSpPr>
          <p:nvPr/>
        </p:nvCxnSpPr>
        <p:spPr>
          <a:xfrm flipH="1">
            <a:off x="3162300" y="3048000"/>
            <a:ext cx="152400" cy="8382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1" idx="2"/>
            <a:endCxn id="68" idx="6"/>
          </p:cNvCxnSpPr>
          <p:nvPr/>
        </p:nvCxnSpPr>
        <p:spPr>
          <a:xfrm flipH="1">
            <a:off x="2743200" y="4076700"/>
            <a:ext cx="228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848224"/>
          </a:xfrm>
        </p:spPr>
        <p:txBody>
          <a:bodyPr/>
          <a:lstStyle/>
          <a:p>
            <a:r>
              <a:rPr lang="en-US" dirty="0"/>
              <a:t>Gibbs sampling belongs to a family of sampling methods called Markov chain Monte Carlo (MCMC)</a:t>
            </a:r>
          </a:p>
          <a:p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Theorem: </a:t>
            </a:r>
            <a:r>
              <a:rPr lang="en-US" dirty="0">
                <a:sym typeface="Symbol"/>
              </a:rPr>
              <a:t>I</a:t>
            </a:r>
            <a:r>
              <a:rPr lang="en-US" dirty="0"/>
              <a:t>n the limit of repeating this infinitely many times, the resulting samples come from the correct distribution.</a:t>
            </a:r>
            <a:r>
              <a:rPr lang="en-US" dirty="0">
                <a:solidFill>
                  <a:srgbClr val="000090"/>
                </a:solidFill>
                <a:sym typeface="Symbol"/>
              </a:rPr>
              <a:t>*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90"/>
                </a:solidFill>
                <a:sym typeface="Symbol"/>
              </a:rPr>
              <a:t>*: Provided all Gibbs distributions are bounded away from 0 and 1 and variable selection is 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basics: discrete (</a:t>
            </a:r>
            <a:r>
              <a:rPr lang="en-US" i="1" dirty="0">
                <a:solidFill>
                  <a:srgbClr val="3333FF"/>
                </a:solidFill>
                <a:ea typeface="ＭＳ Ｐゴシック" pitchFamily="34" charset="-128"/>
              </a:rPr>
              <a:t>categorical</a:t>
            </a:r>
            <a:r>
              <a:rPr lang="en-US" dirty="0">
                <a:ea typeface="ＭＳ Ｐゴシック" pitchFamily="34" charset="-128"/>
              </a:rPr>
              <a:t>) distribution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3403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To simulate a biased d-sided coin: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associating each outcome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with a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-sized sub-interval of [0,1)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the sample is </a:t>
            </a:r>
            <a:r>
              <a:rPr lang="en-US" sz="2000" i="1" dirty="0">
                <a:solidFill>
                  <a:srgbClr val="CC00CD"/>
                </a:solidFill>
              </a:rPr>
              <a:t>C</a:t>
            </a:r>
            <a:r>
              <a:rPr lang="en-US" sz="2000" dirty="0">
                <a:solidFill>
                  <a:srgbClr val="CC00CD"/>
                </a:solidFill>
              </a:rPr>
              <a:t> =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3333FF"/>
                </a:solidFill>
              </a:rPr>
              <a:t>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39209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3300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2514600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0.6,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FF0000"/>
                </a:solidFill>
              </a:rPr>
              <a:t>red</a:t>
            </a:r>
          </a:p>
          <a:p>
            <a:r>
              <a:rPr lang="en-US" sz="2400" dirty="0"/>
              <a:t>0.6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0.7,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 </a:t>
            </a:r>
          </a:p>
          <a:p>
            <a:r>
              <a:rPr lang="en-US" sz="2400" dirty="0"/>
              <a:t>0.7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1.0,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 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81000" y="5029200"/>
            <a:ext cx="4800600" cy="304800"/>
            <a:chOff x="381000" y="5029200"/>
            <a:chExt cx="4800600" cy="3048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0FD8E4-79DF-CA46-A1C9-650BA9A86A50}"/>
              </a:ext>
            </a:extLst>
          </p:cNvPr>
          <p:cNvGrpSpPr/>
          <p:nvPr/>
        </p:nvGrpSpPr>
        <p:grpSpPr>
          <a:xfrm>
            <a:off x="152400" y="5791200"/>
            <a:ext cx="5334000" cy="591306"/>
            <a:chOff x="152400" y="5791200"/>
            <a:chExt cx="5334000" cy="591306"/>
          </a:xfrm>
        </p:grpSpPr>
        <p:grpSp>
          <p:nvGrpSpPr>
            <p:cNvPr id="55300" name="Group 55299"/>
            <p:cNvGrpSpPr/>
            <p:nvPr/>
          </p:nvGrpSpPr>
          <p:grpSpPr>
            <a:xfrm>
              <a:off x="152400" y="5791200"/>
              <a:ext cx="5334000" cy="152400"/>
              <a:chOff x="152400" y="5791200"/>
              <a:chExt cx="5334000" cy="152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219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752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2286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52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819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3528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862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886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419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4953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352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6503F-E075-D14C-BC7E-DCBF60FFB939}"/>
                </a:ext>
              </a:extLst>
            </p:cNvPr>
            <p:cNvSpPr txBox="1"/>
            <p:nvPr/>
          </p:nvSpPr>
          <p:spPr>
            <a:xfrm>
              <a:off x="1447800" y="60131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1D6290-38FA-E84C-ADD3-37069CEC93C0}"/>
                </a:ext>
              </a:extLst>
            </p:cNvPr>
            <p:cNvSpPr txBox="1"/>
            <p:nvPr/>
          </p:nvSpPr>
          <p:spPr>
            <a:xfrm>
              <a:off x="43955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F2E72D-65B8-BC40-96E5-DAFDFBCFA804}"/>
                </a:ext>
              </a:extLst>
            </p:cNvPr>
            <p:cNvSpPr txBox="1"/>
            <p:nvPr/>
          </p:nvSpPr>
          <p:spPr>
            <a:xfrm>
              <a:off x="33668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904E917-4FDC-D5CE-A90A-9FDD90A91DF5}"/>
                  </a:ext>
                </a:extLst>
              </p14:cNvPr>
              <p14:cNvContentPartPr/>
              <p14:nvPr/>
            </p14:nvContentPartPr>
            <p14:xfrm>
              <a:off x="129600" y="5420160"/>
              <a:ext cx="5394960" cy="737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904E917-4FDC-D5CE-A90A-9FDD90A91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40" y="5410800"/>
                <a:ext cx="5413680" cy="75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Sampling in 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6388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05140"/>
              </p:ext>
            </p:extLst>
          </p:nvPr>
        </p:nvGraphicFramePr>
        <p:xfrm>
          <a:off x="2667000" y="4491038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62178"/>
              </p:ext>
            </p:extLst>
          </p:nvPr>
        </p:nvGraphicFramePr>
        <p:xfrm>
          <a:off x="5715000" y="1509713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5498"/>
              </p:ext>
            </p:extLst>
          </p:nvPr>
        </p:nvGraphicFramePr>
        <p:xfrm>
          <a:off x="2743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95120"/>
              </p:ext>
            </p:extLst>
          </p:nvPr>
        </p:nvGraphicFramePr>
        <p:xfrm>
          <a:off x="8458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63053" y="468947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  c,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s,    r, 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c,    s,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r, 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4367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4F3F5C-390F-C12B-8B14-B05BC4ABABDE}"/>
                  </a:ext>
                </a:extLst>
              </p14:cNvPr>
              <p14:cNvContentPartPr/>
              <p14:nvPr/>
            </p14:nvContentPartPr>
            <p14:xfrm>
              <a:off x="287640" y="884160"/>
              <a:ext cx="3968640" cy="517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4F3F5C-390F-C12B-8B14-B05BC4ABAB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280" y="874800"/>
                <a:ext cx="3987360" cy="519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 (in topological order)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8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Estimate from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 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samples is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 = 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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76735"/>
            <a:ext cx="468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FD6B2B-8043-2D9E-5719-05B123EAB01E}"/>
                  </a:ext>
                </a:extLst>
              </p14:cNvPr>
              <p14:cNvContentPartPr/>
              <p14:nvPr/>
            </p14:nvContentPartPr>
            <p14:xfrm>
              <a:off x="522360" y="2044800"/>
              <a:ext cx="8937000" cy="255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FD6B2B-8043-2D9E-5719-05B123EAB0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000" y="2035440"/>
                <a:ext cx="8955720" cy="257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   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r,    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4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1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)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0.8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0.2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marL="609188" lvl="1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 </a:t>
            </a:r>
          </a:p>
          <a:p>
            <a:pPr marL="609188" lvl="1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Can estimate anything else, too</a:t>
            </a:r>
          </a:p>
          <a:p>
            <a:pPr marL="984073" lvl="2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P(C |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w)?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DA5457-639C-C33B-4028-9227B1598B5A}"/>
                  </a:ext>
                </a:extLst>
              </p14:cNvPr>
              <p14:cNvContentPartPr/>
              <p14:nvPr/>
            </p14:nvContentPartPr>
            <p14:xfrm>
              <a:off x="939960" y="1875600"/>
              <a:ext cx="8657640" cy="480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DA5457-639C-C33B-4028-9227B1598B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600" y="1866240"/>
                <a:ext cx="8676360" cy="482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72225</TotalTime>
  <Words>1962</Words>
  <Application>Microsoft Macintosh PowerPoint</Application>
  <PresentationFormat>Widescreen</PresentationFormat>
  <Paragraphs>495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Palatino</vt:lpstr>
      <vt:lpstr>Wingdings</vt:lpstr>
      <vt:lpstr>dan-berkeley-nlp-v1</vt:lpstr>
      <vt:lpstr>CS 188: Artificial Intelligence </vt:lpstr>
      <vt:lpstr>Sampling</vt:lpstr>
      <vt:lpstr>Sampling basics: discrete (categorical) distribution</vt:lpstr>
      <vt:lpstr>Sampling in Bayes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 Example: P( S | r)</vt:lpstr>
      <vt:lpstr>Resampling of One Variable</vt:lpstr>
      <vt:lpstr>Resampling of One Variable</vt:lpstr>
      <vt:lpstr>Gibbs Sampling</vt:lpstr>
      <vt:lpstr>Why would anyone do this?</vt:lpstr>
      <vt:lpstr>More details on Gibbs sampling</vt:lpstr>
      <vt:lpstr>Bayes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3788</cp:revision>
  <cp:lastPrinted>2013-10-23T02:18:13Z</cp:lastPrinted>
  <dcterms:created xsi:type="dcterms:W3CDTF">2004-08-27T04:16:05Z</dcterms:created>
  <dcterms:modified xsi:type="dcterms:W3CDTF">2022-07-13T19:43:12Z</dcterms:modified>
</cp:coreProperties>
</file>