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3.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4.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65" r:id="rId1"/>
    <p:sldMasterId id="2147483878" r:id="rId2"/>
    <p:sldMasterId id="2147483882" r:id="rId3"/>
    <p:sldMasterId id="2147483887" r:id="rId4"/>
    <p:sldMasterId id="2147483906" r:id="rId5"/>
  </p:sldMasterIdLst>
  <p:notesMasterIdLst>
    <p:notesMasterId r:id="rId37"/>
  </p:notesMasterIdLst>
  <p:handoutMasterIdLst>
    <p:handoutMasterId r:id="rId38"/>
  </p:handoutMasterIdLst>
  <p:sldIdLst>
    <p:sldId id="758" r:id="rId6"/>
    <p:sldId id="2557" r:id="rId7"/>
    <p:sldId id="2558" r:id="rId8"/>
    <p:sldId id="2545" r:id="rId9"/>
    <p:sldId id="2559" r:id="rId10"/>
    <p:sldId id="2560" r:id="rId11"/>
    <p:sldId id="2561" r:id="rId12"/>
    <p:sldId id="718" r:id="rId13"/>
    <p:sldId id="719" r:id="rId14"/>
    <p:sldId id="2562" r:id="rId15"/>
    <p:sldId id="2571" r:id="rId16"/>
    <p:sldId id="2566" r:id="rId17"/>
    <p:sldId id="2563" r:id="rId18"/>
    <p:sldId id="2569" r:id="rId19"/>
    <p:sldId id="2570" r:id="rId20"/>
    <p:sldId id="2564" r:id="rId21"/>
    <p:sldId id="2567" r:id="rId22"/>
    <p:sldId id="2568" r:id="rId23"/>
    <p:sldId id="2565" r:id="rId24"/>
    <p:sldId id="2575" r:id="rId25"/>
    <p:sldId id="2576" r:id="rId26"/>
    <p:sldId id="2572" r:id="rId27"/>
    <p:sldId id="2574" r:id="rId28"/>
    <p:sldId id="2573" r:id="rId29"/>
    <p:sldId id="2048" r:id="rId30"/>
    <p:sldId id="2035" r:id="rId31"/>
    <p:sldId id="2549" r:id="rId32"/>
    <p:sldId id="2548" r:id="rId33"/>
    <p:sldId id="2552" r:id="rId34"/>
    <p:sldId id="2556" r:id="rId35"/>
    <p:sldId id="2577" r:id="rId36"/>
  </p:sldIdLst>
  <p:sldSz cx="12192000" cy="6858000"/>
  <p:notesSz cx="7315200" cy="9601200"/>
  <p:custDataLst>
    <p:tags r:id="rId39"/>
  </p:custDataLst>
  <p:defaultTextStyle>
    <a:defPPr>
      <a:defRPr lang="en-US"/>
    </a:defPPr>
    <a:lvl1pPr algn="l" rtl="0" fontAlgn="base">
      <a:spcBef>
        <a:spcPct val="0"/>
      </a:spcBef>
      <a:spcAft>
        <a:spcPct val="0"/>
      </a:spcAft>
      <a:defRPr kern="1200">
        <a:solidFill>
          <a:schemeClr val="tx1"/>
        </a:solidFill>
        <a:latin typeface="Arial" pitchFamily="34" charset="0"/>
        <a:ea typeface="+mn-ea"/>
        <a:cs typeface="Arial" pitchFamily="34" charset="0"/>
      </a:defRPr>
    </a:lvl1pPr>
    <a:lvl2pPr marL="455567" indent="1588" algn="l" rtl="0" fontAlgn="base">
      <a:spcBef>
        <a:spcPct val="0"/>
      </a:spcBef>
      <a:spcAft>
        <a:spcPct val="0"/>
      </a:spcAft>
      <a:defRPr kern="1200">
        <a:solidFill>
          <a:schemeClr val="tx1"/>
        </a:solidFill>
        <a:latin typeface="Arial" pitchFamily="34" charset="0"/>
        <a:ea typeface="+mn-ea"/>
        <a:cs typeface="Arial" pitchFamily="34" charset="0"/>
      </a:defRPr>
    </a:lvl2pPr>
    <a:lvl3pPr marL="912723" indent="1588" algn="l" rtl="0" fontAlgn="base">
      <a:spcBef>
        <a:spcPct val="0"/>
      </a:spcBef>
      <a:spcAft>
        <a:spcPct val="0"/>
      </a:spcAft>
      <a:defRPr kern="1200">
        <a:solidFill>
          <a:schemeClr val="tx1"/>
        </a:solidFill>
        <a:latin typeface="Arial" pitchFamily="34" charset="0"/>
        <a:ea typeface="+mn-ea"/>
        <a:cs typeface="Arial" pitchFamily="34" charset="0"/>
      </a:defRPr>
    </a:lvl3pPr>
    <a:lvl4pPr marL="1369876" indent="1588" algn="l" rtl="0" fontAlgn="base">
      <a:spcBef>
        <a:spcPct val="0"/>
      </a:spcBef>
      <a:spcAft>
        <a:spcPct val="0"/>
      </a:spcAft>
      <a:defRPr kern="1200">
        <a:solidFill>
          <a:schemeClr val="tx1"/>
        </a:solidFill>
        <a:latin typeface="Arial" pitchFamily="34" charset="0"/>
        <a:ea typeface="+mn-ea"/>
        <a:cs typeface="Arial" pitchFamily="34" charset="0"/>
      </a:defRPr>
    </a:lvl4pPr>
    <a:lvl5pPr marL="1827032" indent="1588" algn="l" rtl="0" fontAlgn="base">
      <a:spcBef>
        <a:spcPct val="0"/>
      </a:spcBef>
      <a:spcAft>
        <a:spcPct val="0"/>
      </a:spcAft>
      <a:defRPr kern="1200">
        <a:solidFill>
          <a:schemeClr val="tx1"/>
        </a:solidFill>
        <a:latin typeface="Arial" pitchFamily="34" charset="0"/>
        <a:ea typeface="+mn-ea"/>
        <a:cs typeface="Arial" pitchFamily="34" charset="0"/>
      </a:defRPr>
    </a:lvl5pPr>
    <a:lvl6pPr marL="2285774" algn="l" defTabSz="914309" rtl="0" eaLnBrk="1" latinLnBrk="0" hangingPunct="1">
      <a:defRPr kern="1200">
        <a:solidFill>
          <a:schemeClr val="tx1"/>
        </a:solidFill>
        <a:latin typeface="Arial" pitchFamily="34" charset="0"/>
        <a:ea typeface="+mn-ea"/>
        <a:cs typeface="Arial" pitchFamily="34" charset="0"/>
      </a:defRPr>
    </a:lvl6pPr>
    <a:lvl7pPr marL="2742926" algn="l" defTabSz="914309" rtl="0" eaLnBrk="1" latinLnBrk="0" hangingPunct="1">
      <a:defRPr kern="1200">
        <a:solidFill>
          <a:schemeClr val="tx1"/>
        </a:solidFill>
        <a:latin typeface="Arial" pitchFamily="34" charset="0"/>
        <a:ea typeface="+mn-ea"/>
        <a:cs typeface="Arial" pitchFamily="34" charset="0"/>
      </a:defRPr>
    </a:lvl7pPr>
    <a:lvl8pPr marL="3200080" algn="l" defTabSz="914309" rtl="0" eaLnBrk="1" latinLnBrk="0" hangingPunct="1">
      <a:defRPr kern="1200">
        <a:solidFill>
          <a:schemeClr val="tx1"/>
        </a:solidFill>
        <a:latin typeface="Arial" pitchFamily="34" charset="0"/>
        <a:ea typeface="+mn-ea"/>
        <a:cs typeface="Arial" pitchFamily="34" charset="0"/>
      </a:defRPr>
    </a:lvl8pPr>
    <a:lvl9pPr marL="3657235" algn="l" defTabSz="914309" rtl="0" eaLnBrk="1" latinLnBrk="0" hangingPunct="1">
      <a:defRPr kern="1200">
        <a:solidFill>
          <a:schemeClr val="tx1"/>
        </a:solidFill>
        <a:latin typeface="Arial" pitchFamily="34" charset="0"/>
        <a:ea typeface="+mn-ea"/>
        <a:cs typeface="Arial"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loop="1"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3FF"/>
    <a:srgbClr val="FF7C80"/>
    <a:srgbClr val="FFFF00"/>
    <a:srgbClr val="FF3300"/>
    <a:srgbClr val="CC00CC"/>
    <a:srgbClr val="6699FF"/>
    <a:srgbClr val="CC99FF"/>
    <a:srgbClr val="BC6A1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332" autoAdjust="0"/>
    <p:restoredTop sz="83129" autoAdjust="0"/>
  </p:normalViewPr>
  <p:slideViewPr>
    <p:cSldViewPr>
      <p:cViewPr varScale="1">
        <p:scale>
          <a:sx n="105" d="100"/>
          <a:sy n="105" d="100"/>
        </p:scale>
        <p:origin x="1336" y="192"/>
      </p:cViewPr>
      <p:guideLst>
        <p:guide orient="horz" pos="2160"/>
        <p:guide pos="2880"/>
      </p:guideLst>
    </p:cSldViewPr>
  </p:slideViewPr>
  <p:outlineViewPr>
    <p:cViewPr>
      <p:scale>
        <a:sx n="33" d="100"/>
        <a:sy n="33" d="100"/>
      </p:scale>
      <p:origin x="0" y="10530"/>
    </p:cViewPr>
  </p:outlineViewPr>
  <p:notesTextViewPr>
    <p:cViewPr>
      <p:scale>
        <a:sx n="100" d="100"/>
        <a:sy n="100" d="100"/>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tags" Target="tags/tag1.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notesMaster" Target="notesMasters/notesMaster1.xml"/><Relationship Id="rId40"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tableStyles" Target="tableStyles.xml"/><Relationship Id="rId8" Type="http://schemas.openxmlformats.org/officeDocument/2006/relationships/slide" Target="slides/slide3.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9378" name="Rectangle 2"/>
          <p:cNvSpPr>
            <a:spLocks noGrp="1" noChangeArrowheads="1"/>
          </p:cNvSpPr>
          <p:nvPr>
            <p:ph type="hdr" sz="quarter"/>
          </p:nvPr>
        </p:nvSpPr>
        <p:spPr bwMode="auto">
          <a:xfrm>
            <a:off x="1" y="0"/>
            <a:ext cx="3170138" cy="479539"/>
          </a:xfrm>
          <a:prstGeom prst="rect">
            <a:avLst/>
          </a:prstGeom>
          <a:noFill/>
          <a:ln w="9525">
            <a:noFill/>
            <a:miter lim="800000"/>
            <a:headEnd/>
            <a:tailEnd/>
          </a:ln>
          <a:effectLst/>
        </p:spPr>
        <p:txBody>
          <a:bodyPr vert="horz" wrap="square" lIns="96651" tIns="48326" rIns="96651" bIns="48326" numCol="1" anchor="t" anchorCtr="0" compatLnSpc="1">
            <a:prstTxWarp prst="textNoShape">
              <a:avLst/>
            </a:prstTxWarp>
          </a:bodyPr>
          <a:lstStyle>
            <a:lvl1pPr defTabSz="966648">
              <a:defRPr sz="1300">
                <a:latin typeface="Arial" charset="0"/>
                <a:cs typeface="+mn-cs"/>
              </a:defRPr>
            </a:lvl1pPr>
          </a:lstStyle>
          <a:p>
            <a:pPr>
              <a:defRPr/>
            </a:pPr>
            <a:endParaRPr lang="en-US"/>
          </a:p>
        </p:txBody>
      </p:sp>
      <p:sp>
        <p:nvSpPr>
          <p:cNvPr id="229379" name="Rectangle 3"/>
          <p:cNvSpPr>
            <a:spLocks noGrp="1" noChangeArrowheads="1"/>
          </p:cNvSpPr>
          <p:nvPr>
            <p:ph type="dt" sz="quarter" idx="1"/>
          </p:nvPr>
        </p:nvSpPr>
        <p:spPr bwMode="auto">
          <a:xfrm>
            <a:off x="4143427" y="0"/>
            <a:ext cx="3170138" cy="479539"/>
          </a:xfrm>
          <a:prstGeom prst="rect">
            <a:avLst/>
          </a:prstGeom>
          <a:noFill/>
          <a:ln w="9525">
            <a:noFill/>
            <a:miter lim="800000"/>
            <a:headEnd/>
            <a:tailEnd/>
          </a:ln>
          <a:effectLst/>
        </p:spPr>
        <p:txBody>
          <a:bodyPr vert="horz" wrap="square" lIns="96651" tIns="48326" rIns="96651" bIns="48326" numCol="1" anchor="t" anchorCtr="0" compatLnSpc="1">
            <a:prstTxWarp prst="textNoShape">
              <a:avLst/>
            </a:prstTxWarp>
          </a:bodyPr>
          <a:lstStyle>
            <a:lvl1pPr algn="r" defTabSz="966648">
              <a:defRPr sz="1300">
                <a:latin typeface="Arial" charset="0"/>
                <a:cs typeface="+mn-cs"/>
              </a:defRPr>
            </a:lvl1pPr>
          </a:lstStyle>
          <a:p>
            <a:pPr>
              <a:defRPr/>
            </a:pPr>
            <a:endParaRPr lang="en-US"/>
          </a:p>
        </p:txBody>
      </p:sp>
      <p:sp>
        <p:nvSpPr>
          <p:cNvPr id="229380" name="Rectangle 4"/>
          <p:cNvSpPr>
            <a:spLocks noGrp="1" noChangeArrowheads="1"/>
          </p:cNvSpPr>
          <p:nvPr>
            <p:ph type="ftr" sz="quarter" idx="2"/>
          </p:nvPr>
        </p:nvSpPr>
        <p:spPr bwMode="auto">
          <a:xfrm>
            <a:off x="1" y="9120172"/>
            <a:ext cx="3170138" cy="479539"/>
          </a:xfrm>
          <a:prstGeom prst="rect">
            <a:avLst/>
          </a:prstGeom>
          <a:noFill/>
          <a:ln w="9525">
            <a:noFill/>
            <a:miter lim="800000"/>
            <a:headEnd/>
            <a:tailEnd/>
          </a:ln>
          <a:effectLst/>
        </p:spPr>
        <p:txBody>
          <a:bodyPr vert="horz" wrap="square" lIns="96651" tIns="48326" rIns="96651" bIns="48326" numCol="1" anchor="b" anchorCtr="0" compatLnSpc="1">
            <a:prstTxWarp prst="textNoShape">
              <a:avLst/>
            </a:prstTxWarp>
          </a:bodyPr>
          <a:lstStyle>
            <a:lvl1pPr defTabSz="966648">
              <a:defRPr sz="1300">
                <a:latin typeface="Arial" charset="0"/>
                <a:cs typeface="+mn-cs"/>
              </a:defRPr>
            </a:lvl1pPr>
          </a:lstStyle>
          <a:p>
            <a:pPr>
              <a:defRPr/>
            </a:pPr>
            <a:endParaRPr lang="en-US"/>
          </a:p>
        </p:txBody>
      </p:sp>
      <p:sp>
        <p:nvSpPr>
          <p:cNvPr id="229381" name="Rectangle 5"/>
          <p:cNvSpPr>
            <a:spLocks noGrp="1" noChangeArrowheads="1"/>
          </p:cNvSpPr>
          <p:nvPr>
            <p:ph type="sldNum" sz="quarter" idx="3"/>
          </p:nvPr>
        </p:nvSpPr>
        <p:spPr bwMode="auto">
          <a:xfrm>
            <a:off x="4143427" y="9120172"/>
            <a:ext cx="3170138" cy="479539"/>
          </a:xfrm>
          <a:prstGeom prst="rect">
            <a:avLst/>
          </a:prstGeom>
          <a:noFill/>
          <a:ln w="9525">
            <a:noFill/>
            <a:miter lim="800000"/>
            <a:headEnd/>
            <a:tailEnd/>
          </a:ln>
          <a:effectLst/>
        </p:spPr>
        <p:txBody>
          <a:bodyPr vert="horz" wrap="square" lIns="96651" tIns="48326" rIns="96651" bIns="48326" numCol="1" anchor="b" anchorCtr="0" compatLnSpc="1">
            <a:prstTxWarp prst="textNoShape">
              <a:avLst/>
            </a:prstTxWarp>
          </a:bodyPr>
          <a:lstStyle>
            <a:lvl1pPr algn="r" defTabSz="966648">
              <a:defRPr sz="1300">
                <a:latin typeface="Arial" charset="0"/>
                <a:cs typeface="+mn-cs"/>
              </a:defRPr>
            </a:lvl1pPr>
          </a:lstStyle>
          <a:p>
            <a:pPr>
              <a:defRPr/>
            </a:pPr>
            <a:fld id="{96C2C703-8377-4025-A5DF-804974EE6EBE}" type="slidenum">
              <a:rPr lang="en-US"/>
              <a:pPr>
                <a:defRPr/>
              </a:pPr>
              <a:t>‹#›</a:t>
            </a:fld>
            <a:endParaRPr lang="en-US"/>
          </a:p>
        </p:txBody>
      </p:sp>
    </p:spTree>
    <p:extLst>
      <p:ext uri="{BB962C8B-B14F-4D97-AF65-F5344CB8AC3E}">
        <p14:creationId xmlns:p14="http://schemas.microsoft.com/office/powerpoint/2010/main" val="282392182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3058" name="Rectangle 2"/>
          <p:cNvSpPr>
            <a:spLocks noGrp="1" noChangeArrowheads="1"/>
          </p:cNvSpPr>
          <p:nvPr>
            <p:ph type="hdr" sz="quarter"/>
          </p:nvPr>
        </p:nvSpPr>
        <p:spPr bwMode="auto">
          <a:xfrm>
            <a:off x="1" y="0"/>
            <a:ext cx="3170138" cy="479539"/>
          </a:xfrm>
          <a:prstGeom prst="rect">
            <a:avLst/>
          </a:prstGeom>
          <a:noFill/>
          <a:ln w="9525">
            <a:noFill/>
            <a:miter lim="800000"/>
            <a:headEnd/>
            <a:tailEnd/>
          </a:ln>
          <a:effectLst/>
        </p:spPr>
        <p:txBody>
          <a:bodyPr vert="horz" wrap="square" lIns="96651" tIns="48326" rIns="96651" bIns="48326" numCol="1" anchor="t" anchorCtr="0" compatLnSpc="1">
            <a:prstTxWarp prst="textNoShape">
              <a:avLst/>
            </a:prstTxWarp>
          </a:bodyPr>
          <a:lstStyle>
            <a:lvl1pPr defTabSz="966648">
              <a:defRPr sz="1300">
                <a:latin typeface="Arial" charset="0"/>
                <a:cs typeface="+mn-cs"/>
              </a:defRPr>
            </a:lvl1pPr>
          </a:lstStyle>
          <a:p>
            <a:pPr>
              <a:defRPr/>
            </a:pPr>
            <a:endParaRPr lang="en-US"/>
          </a:p>
        </p:txBody>
      </p:sp>
      <p:sp>
        <p:nvSpPr>
          <p:cNvPr id="173059" name="Rectangle 3"/>
          <p:cNvSpPr>
            <a:spLocks noGrp="1" noChangeArrowheads="1"/>
          </p:cNvSpPr>
          <p:nvPr>
            <p:ph type="dt" idx="1"/>
          </p:nvPr>
        </p:nvSpPr>
        <p:spPr bwMode="auto">
          <a:xfrm>
            <a:off x="4143427" y="0"/>
            <a:ext cx="3170138" cy="479539"/>
          </a:xfrm>
          <a:prstGeom prst="rect">
            <a:avLst/>
          </a:prstGeom>
          <a:noFill/>
          <a:ln w="9525">
            <a:noFill/>
            <a:miter lim="800000"/>
            <a:headEnd/>
            <a:tailEnd/>
          </a:ln>
          <a:effectLst/>
        </p:spPr>
        <p:txBody>
          <a:bodyPr vert="horz" wrap="square" lIns="96651" tIns="48326" rIns="96651" bIns="48326" numCol="1" anchor="t" anchorCtr="0" compatLnSpc="1">
            <a:prstTxWarp prst="textNoShape">
              <a:avLst/>
            </a:prstTxWarp>
          </a:bodyPr>
          <a:lstStyle>
            <a:lvl1pPr algn="r" defTabSz="966648">
              <a:defRPr sz="1300">
                <a:latin typeface="Arial" charset="0"/>
                <a:cs typeface="+mn-cs"/>
              </a:defRPr>
            </a:lvl1pPr>
          </a:lstStyle>
          <a:p>
            <a:pPr>
              <a:defRPr/>
            </a:pPr>
            <a:endParaRPr lang="en-US"/>
          </a:p>
        </p:txBody>
      </p:sp>
      <p:sp>
        <p:nvSpPr>
          <p:cNvPr id="143364" name="Rectangle 4"/>
          <p:cNvSpPr>
            <a:spLocks noGrp="1" noRot="1" noChangeAspect="1" noChangeArrowheads="1" noTextEdit="1"/>
          </p:cNvSpPr>
          <p:nvPr>
            <p:ph type="sldImg" idx="2"/>
          </p:nvPr>
        </p:nvSpPr>
        <p:spPr bwMode="auto">
          <a:xfrm>
            <a:off x="457200" y="720725"/>
            <a:ext cx="6400800" cy="3600450"/>
          </a:xfrm>
          <a:prstGeom prst="rect">
            <a:avLst/>
          </a:prstGeom>
          <a:noFill/>
          <a:ln w="9525">
            <a:solidFill>
              <a:srgbClr val="000000"/>
            </a:solidFill>
            <a:miter lim="800000"/>
            <a:headEnd/>
            <a:tailEnd/>
          </a:ln>
        </p:spPr>
      </p:sp>
      <p:sp>
        <p:nvSpPr>
          <p:cNvPr id="173061" name="Rectangle 5"/>
          <p:cNvSpPr>
            <a:spLocks noGrp="1" noChangeArrowheads="1"/>
          </p:cNvSpPr>
          <p:nvPr>
            <p:ph type="body" sz="quarter" idx="3"/>
          </p:nvPr>
        </p:nvSpPr>
        <p:spPr bwMode="auto">
          <a:xfrm>
            <a:off x="731194" y="4561576"/>
            <a:ext cx="5852814" cy="4318827"/>
          </a:xfrm>
          <a:prstGeom prst="rect">
            <a:avLst/>
          </a:prstGeom>
          <a:noFill/>
          <a:ln w="9525">
            <a:noFill/>
            <a:miter lim="800000"/>
            <a:headEnd/>
            <a:tailEnd/>
          </a:ln>
          <a:effectLst/>
        </p:spPr>
        <p:txBody>
          <a:bodyPr vert="horz" wrap="square" lIns="96651" tIns="48326" rIns="96651" bIns="48326"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73062" name="Rectangle 6"/>
          <p:cNvSpPr>
            <a:spLocks noGrp="1" noChangeArrowheads="1"/>
          </p:cNvSpPr>
          <p:nvPr>
            <p:ph type="ftr" sz="quarter" idx="4"/>
          </p:nvPr>
        </p:nvSpPr>
        <p:spPr bwMode="auto">
          <a:xfrm>
            <a:off x="1" y="9120172"/>
            <a:ext cx="3170138" cy="479539"/>
          </a:xfrm>
          <a:prstGeom prst="rect">
            <a:avLst/>
          </a:prstGeom>
          <a:noFill/>
          <a:ln w="9525">
            <a:noFill/>
            <a:miter lim="800000"/>
            <a:headEnd/>
            <a:tailEnd/>
          </a:ln>
          <a:effectLst/>
        </p:spPr>
        <p:txBody>
          <a:bodyPr vert="horz" wrap="square" lIns="96651" tIns="48326" rIns="96651" bIns="48326" numCol="1" anchor="b" anchorCtr="0" compatLnSpc="1">
            <a:prstTxWarp prst="textNoShape">
              <a:avLst/>
            </a:prstTxWarp>
          </a:bodyPr>
          <a:lstStyle>
            <a:lvl1pPr defTabSz="966648">
              <a:defRPr sz="1300">
                <a:latin typeface="Arial" charset="0"/>
                <a:cs typeface="+mn-cs"/>
              </a:defRPr>
            </a:lvl1pPr>
          </a:lstStyle>
          <a:p>
            <a:pPr>
              <a:defRPr/>
            </a:pPr>
            <a:endParaRPr lang="en-US"/>
          </a:p>
        </p:txBody>
      </p:sp>
      <p:sp>
        <p:nvSpPr>
          <p:cNvPr id="173063" name="Rectangle 7"/>
          <p:cNvSpPr>
            <a:spLocks noGrp="1" noChangeArrowheads="1"/>
          </p:cNvSpPr>
          <p:nvPr>
            <p:ph type="sldNum" sz="quarter" idx="5"/>
          </p:nvPr>
        </p:nvSpPr>
        <p:spPr bwMode="auto">
          <a:xfrm>
            <a:off x="4143427" y="9120172"/>
            <a:ext cx="3170138" cy="479539"/>
          </a:xfrm>
          <a:prstGeom prst="rect">
            <a:avLst/>
          </a:prstGeom>
          <a:noFill/>
          <a:ln w="9525">
            <a:noFill/>
            <a:miter lim="800000"/>
            <a:headEnd/>
            <a:tailEnd/>
          </a:ln>
          <a:effectLst/>
        </p:spPr>
        <p:txBody>
          <a:bodyPr vert="horz" wrap="square" lIns="96651" tIns="48326" rIns="96651" bIns="48326" numCol="1" anchor="b" anchorCtr="0" compatLnSpc="1">
            <a:prstTxWarp prst="textNoShape">
              <a:avLst/>
            </a:prstTxWarp>
          </a:bodyPr>
          <a:lstStyle>
            <a:lvl1pPr algn="r" defTabSz="966648">
              <a:defRPr sz="1300">
                <a:latin typeface="Arial" charset="0"/>
                <a:cs typeface="+mn-cs"/>
              </a:defRPr>
            </a:lvl1pPr>
          </a:lstStyle>
          <a:p>
            <a:pPr>
              <a:defRPr/>
            </a:pPr>
            <a:fld id="{915B84D2-13DA-4287-8E7C-A908C47B5414}" type="slidenum">
              <a:rPr lang="en-US"/>
              <a:pPr>
                <a:defRPr/>
              </a:pPr>
              <a:t>‹#›</a:t>
            </a:fld>
            <a:endParaRPr lang="en-US"/>
          </a:p>
        </p:txBody>
      </p:sp>
    </p:spTree>
    <p:extLst>
      <p:ext uri="{BB962C8B-B14F-4D97-AF65-F5344CB8AC3E}">
        <p14:creationId xmlns:p14="http://schemas.microsoft.com/office/powerpoint/2010/main" val="139178375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5567" algn="l" rtl="0" eaLnBrk="0" fontAlgn="base" hangingPunct="0">
      <a:spcBef>
        <a:spcPct val="30000"/>
      </a:spcBef>
      <a:spcAft>
        <a:spcPct val="0"/>
      </a:spcAft>
      <a:defRPr sz="1200" kern="1200">
        <a:solidFill>
          <a:schemeClr val="tx1"/>
        </a:solidFill>
        <a:latin typeface="Arial" charset="0"/>
        <a:ea typeface="+mn-ea"/>
        <a:cs typeface="+mn-cs"/>
      </a:defRPr>
    </a:lvl2pPr>
    <a:lvl3pPr marL="912723" algn="l" rtl="0" eaLnBrk="0" fontAlgn="base" hangingPunct="0">
      <a:spcBef>
        <a:spcPct val="30000"/>
      </a:spcBef>
      <a:spcAft>
        <a:spcPct val="0"/>
      </a:spcAft>
      <a:defRPr sz="1200" kern="1200">
        <a:solidFill>
          <a:schemeClr val="tx1"/>
        </a:solidFill>
        <a:latin typeface="Arial" charset="0"/>
        <a:ea typeface="+mn-ea"/>
        <a:cs typeface="+mn-cs"/>
      </a:defRPr>
    </a:lvl3pPr>
    <a:lvl4pPr marL="1369876" algn="l" rtl="0" eaLnBrk="0" fontAlgn="base" hangingPunct="0">
      <a:spcBef>
        <a:spcPct val="30000"/>
      </a:spcBef>
      <a:spcAft>
        <a:spcPct val="0"/>
      </a:spcAft>
      <a:defRPr sz="1200" kern="1200">
        <a:solidFill>
          <a:schemeClr val="tx1"/>
        </a:solidFill>
        <a:latin typeface="Arial" charset="0"/>
        <a:ea typeface="+mn-ea"/>
        <a:cs typeface="+mn-cs"/>
      </a:defRPr>
    </a:lvl4pPr>
    <a:lvl5pPr marL="1827032" algn="l" rtl="0" eaLnBrk="0" fontAlgn="base" hangingPunct="0">
      <a:spcBef>
        <a:spcPct val="30000"/>
      </a:spcBef>
      <a:spcAft>
        <a:spcPct val="0"/>
      </a:spcAft>
      <a:defRPr sz="1200" kern="1200">
        <a:solidFill>
          <a:schemeClr val="tx1"/>
        </a:solidFill>
        <a:latin typeface="Arial" charset="0"/>
        <a:ea typeface="+mn-ea"/>
        <a:cs typeface="+mn-cs"/>
      </a:defRPr>
    </a:lvl5pPr>
    <a:lvl6pPr marL="2285658" algn="l" defTabSz="914262" rtl="0" eaLnBrk="1" latinLnBrk="0" hangingPunct="1">
      <a:defRPr sz="1200" kern="1200">
        <a:solidFill>
          <a:schemeClr val="tx1"/>
        </a:solidFill>
        <a:latin typeface="+mn-lt"/>
        <a:ea typeface="+mn-ea"/>
        <a:cs typeface="+mn-cs"/>
      </a:defRPr>
    </a:lvl6pPr>
    <a:lvl7pPr marL="2742786" algn="l" defTabSz="914262" rtl="0" eaLnBrk="1" latinLnBrk="0" hangingPunct="1">
      <a:defRPr sz="1200" kern="1200">
        <a:solidFill>
          <a:schemeClr val="tx1"/>
        </a:solidFill>
        <a:latin typeface="+mn-lt"/>
        <a:ea typeface="+mn-ea"/>
        <a:cs typeface="+mn-cs"/>
      </a:defRPr>
    </a:lvl7pPr>
    <a:lvl8pPr marL="3199916" algn="l" defTabSz="914262" rtl="0" eaLnBrk="1" latinLnBrk="0" hangingPunct="1">
      <a:defRPr sz="1200" kern="1200">
        <a:solidFill>
          <a:schemeClr val="tx1"/>
        </a:solidFill>
        <a:latin typeface="+mn-lt"/>
        <a:ea typeface="+mn-ea"/>
        <a:cs typeface="+mn-cs"/>
      </a:defRPr>
    </a:lvl8pPr>
    <a:lvl9pPr marL="3657047" algn="l" defTabSz="91426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Most famous (and also surprising) results in AI for games. People expected that AI cannot beat humans in go for another 15-20 years, so this result brought big headlines and great excitement, because people see that Ai research is moving much much faster than expected. The result is so astonishing that any later results do not seem to be very surprising.</a:t>
            </a:r>
          </a:p>
        </p:txBody>
      </p:sp>
      <p:sp>
        <p:nvSpPr>
          <p:cNvPr id="4" name="Slide Number Placeholder 3"/>
          <p:cNvSpPr>
            <a:spLocks noGrp="1"/>
          </p:cNvSpPr>
          <p:nvPr>
            <p:ph type="sldNum" sz="quarter" idx="10"/>
          </p:nvPr>
        </p:nvSpPr>
        <p:spPr/>
        <p:txBody>
          <a:bodyPr/>
          <a:lstStyle/>
          <a:p>
            <a:pPr>
              <a:defRPr/>
            </a:pPr>
            <a:fld id="{915B84D2-13DA-4287-8E7C-A908C47B5414}" type="slidenum">
              <a:rPr lang="en-US" smtClean="0"/>
              <a:pPr>
                <a:defRPr/>
              </a:pPr>
              <a:t>1</a:t>
            </a:fld>
            <a:endParaRPr lang="en-US"/>
          </a:p>
        </p:txBody>
      </p:sp>
    </p:spTree>
    <p:extLst>
      <p:ext uri="{BB962C8B-B14F-4D97-AF65-F5344CB8AC3E}">
        <p14:creationId xmlns:p14="http://schemas.microsoft.com/office/powerpoint/2010/main" val="32501328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was predicted after IBM </a:t>
            </a:r>
            <a:r>
              <a:rPr lang="en-US" dirty="0" err="1"/>
              <a:t>deepblue</a:t>
            </a:r>
            <a:r>
              <a:rPr lang="en-US" dirty="0"/>
              <a:t> beat </a:t>
            </a:r>
            <a:r>
              <a:rPr lang="en-US" sz="1200" dirty="0"/>
              <a:t>Kasparov that “it will be a hundred years before computers beat human as go – maybe longer.”</a:t>
            </a:r>
            <a:endParaRPr lang="en-US" dirty="0"/>
          </a:p>
        </p:txBody>
      </p:sp>
      <p:sp>
        <p:nvSpPr>
          <p:cNvPr id="4" name="Slide Number Placeholder 3"/>
          <p:cNvSpPr>
            <a:spLocks noGrp="1"/>
          </p:cNvSpPr>
          <p:nvPr>
            <p:ph type="sldNum" sz="quarter" idx="5"/>
          </p:nvPr>
        </p:nvSpPr>
        <p:spPr/>
        <p:txBody>
          <a:bodyPr/>
          <a:lstStyle/>
          <a:p>
            <a:pPr>
              <a:defRPr/>
            </a:pPr>
            <a:fld id="{915B84D2-13DA-4287-8E7C-A908C47B5414}" type="slidenum">
              <a:rPr lang="en-US" smtClean="0"/>
              <a:pPr>
                <a:defRPr/>
              </a:pPr>
              <a:t>10</a:t>
            </a:fld>
            <a:endParaRPr lang="en-US"/>
          </a:p>
        </p:txBody>
      </p:sp>
    </p:spTree>
    <p:extLst>
      <p:ext uri="{BB962C8B-B14F-4D97-AF65-F5344CB8AC3E}">
        <p14:creationId xmlns:p14="http://schemas.microsoft.com/office/powerpoint/2010/main" val="42163488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915B84D2-13DA-4287-8E7C-A908C47B5414}" type="slidenum">
              <a:rPr lang="en-US" smtClean="0"/>
              <a:pPr>
                <a:defRPr/>
              </a:pPr>
              <a:t>11</a:t>
            </a:fld>
            <a:endParaRPr lang="en-US"/>
          </a:p>
        </p:txBody>
      </p:sp>
    </p:spTree>
    <p:extLst>
      <p:ext uri="{BB962C8B-B14F-4D97-AF65-F5344CB8AC3E}">
        <p14:creationId xmlns:p14="http://schemas.microsoft.com/office/powerpoint/2010/main" val="31974746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mn-ea"/>
                <a:cs typeface="+mn-cs"/>
              </a:rPr>
              <a:t>Supervised learning from expert databases to initialize the policy. 30 million positions from human professional players. Only take one move from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mn-ea"/>
                <a:cs typeface="+mn-cs"/>
              </a:rPr>
              <a:t>Self-play to improve the policy and learn a value function.</a:t>
            </a:r>
            <a:endParaRPr lang="en-US" dirty="0">
              <a:effectLst/>
            </a:endParaRPr>
          </a:p>
        </p:txBody>
      </p:sp>
      <p:sp>
        <p:nvSpPr>
          <p:cNvPr id="4" name="Slide Number Placeholder 3"/>
          <p:cNvSpPr>
            <a:spLocks noGrp="1"/>
          </p:cNvSpPr>
          <p:nvPr>
            <p:ph type="sldNum" sz="quarter" idx="5"/>
          </p:nvPr>
        </p:nvSpPr>
        <p:spPr/>
        <p:txBody>
          <a:bodyPr/>
          <a:lstStyle/>
          <a:p>
            <a:pPr>
              <a:defRPr/>
            </a:pPr>
            <a:fld id="{915B84D2-13DA-4287-8E7C-A908C47B5414}" type="slidenum">
              <a:rPr lang="en-US" smtClean="0"/>
              <a:pPr>
                <a:defRPr/>
              </a:pPr>
              <a:t>16</a:t>
            </a:fld>
            <a:endParaRPr lang="en-US"/>
          </a:p>
        </p:txBody>
      </p:sp>
    </p:spTree>
    <p:extLst>
      <p:ext uri="{BB962C8B-B14F-4D97-AF65-F5344CB8AC3E}">
        <p14:creationId xmlns:p14="http://schemas.microsoft.com/office/powerpoint/2010/main" val="14063671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mn-ea"/>
                <a:cs typeface="+mn-cs"/>
              </a:rPr>
              <a:t>Supervised learning from expert databases to initialize the policy. 30 million positions from human professional players. Only take one move from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mn-ea"/>
                <a:cs typeface="+mn-cs"/>
              </a:rPr>
              <a:t>Self-play to improve the policy and learn a value function.</a:t>
            </a:r>
            <a:endParaRPr lang="en-US" dirty="0">
              <a:effectLst/>
            </a:endParaRPr>
          </a:p>
        </p:txBody>
      </p:sp>
      <p:sp>
        <p:nvSpPr>
          <p:cNvPr id="4" name="Slide Number Placeholder 3"/>
          <p:cNvSpPr>
            <a:spLocks noGrp="1"/>
          </p:cNvSpPr>
          <p:nvPr>
            <p:ph type="sldNum" sz="quarter" idx="5"/>
          </p:nvPr>
        </p:nvSpPr>
        <p:spPr/>
        <p:txBody>
          <a:bodyPr/>
          <a:lstStyle/>
          <a:p>
            <a:pPr>
              <a:defRPr/>
            </a:pPr>
            <a:fld id="{915B84D2-13DA-4287-8E7C-A908C47B5414}" type="slidenum">
              <a:rPr lang="en-US" smtClean="0"/>
              <a:pPr>
                <a:defRPr/>
              </a:pPr>
              <a:t>17</a:t>
            </a:fld>
            <a:endParaRPr lang="en-US"/>
          </a:p>
        </p:txBody>
      </p:sp>
    </p:spTree>
    <p:extLst>
      <p:ext uri="{BB962C8B-B14F-4D97-AF65-F5344CB8AC3E}">
        <p14:creationId xmlns:p14="http://schemas.microsoft.com/office/powerpoint/2010/main" val="38166758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mn-ea"/>
                <a:cs typeface="+mn-cs"/>
              </a:rPr>
              <a:t>Supervised learning from expert databases to initialize the policy. 30 million positions from human professional players. Only take one move from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mn-ea"/>
                <a:cs typeface="+mn-cs"/>
              </a:rPr>
              <a:t>Self-play to improve the policy and learn a value function.</a:t>
            </a:r>
            <a:endParaRPr lang="en-US" dirty="0">
              <a:effectLst/>
            </a:endParaRPr>
          </a:p>
        </p:txBody>
      </p:sp>
      <p:sp>
        <p:nvSpPr>
          <p:cNvPr id="4" name="Slide Number Placeholder 3"/>
          <p:cNvSpPr>
            <a:spLocks noGrp="1"/>
          </p:cNvSpPr>
          <p:nvPr>
            <p:ph type="sldNum" sz="quarter" idx="5"/>
          </p:nvPr>
        </p:nvSpPr>
        <p:spPr/>
        <p:txBody>
          <a:bodyPr/>
          <a:lstStyle/>
          <a:p>
            <a:pPr>
              <a:defRPr/>
            </a:pPr>
            <a:fld id="{915B84D2-13DA-4287-8E7C-A908C47B5414}" type="slidenum">
              <a:rPr lang="en-US" smtClean="0"/>
              <a:pPr>
                <a:defRPr/>
              </a:pPr>
              <a:t>18</a:t>
            </a:fld>
            <a:endParaRPr lang="en-US"/>
          </a:p>
        </p:txBody>
      </p:sp>
    </p:spTree>
    <p:extLst>
      <p:ext uri="{BB962C8B-B14F-4D97-AF65-F5344CB8AC3E}">
        <p14:creationId xmlns:p14="http://schemas.microsoft.com/office/powerpoint/2010/main" val="23711199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mn-ea"/>
                <a:cs typeface="+mn-cs"/>
              </a:rPr>
              <a:t>Supervised learning from expert databases to initialize the policy. 30 million positions from human professional players. Only take one move from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mn-ea"/>
                <a:cs typeface="+mn-cs"/>
              </a:rPr>
              <a:t>Self-play to improve the policy and learn a value function.</a:t>
            </a:r>
            <a:endParaRPr lang="en-US" dirty="0">
              <a:effectLst/>
            </a:endParaRPr>
          </a:p>
        </p:txBody>
      </p:sp>
      <p:sp>
        <p:nvSpPr>
          <p:cNvPr id="4" name="Slide Number Placeholder 3"/>
          <p:cNvSpPr>
            <a:spLocks noGrp="1"/>
          </p:cNvSpPr>
          <p:nvPr>
            <p:ph type="sldNum" sz="quarter" idx="5"/>
          </p:nvPr>
        </p:nvSpPr>
        <p:spPr/>
        <p:txBody>
          <a:bodyPr/>
          <a:lstStyle/>
          <a:p>
            <a:pPr>
              <a:defRPr/>
            </a:pPr>
            <a:fld id="{915B84D2-13DA-4287-8E7C-A908C47B5414}" type="slidenum">
              <a:rPr lang="en-US" smtClean="0"/>
              <a:pPr>
                <a:defRPr/>
              </a:pPr>
              <a:t>20</a:t>
            </a:fld>
            <a:endParaRPr lang="en-US"/>
          </a:p>
        </p:txBody>
      </p:sp>
    </p:spTree>
    <p:extLst>
      <p:ext uri="{BB962C8B-B14F-4D97-AF65-F5344CB8AC3E}">
        <p14:creationId xmlns:p14="http://schemas.microsoft.com/office/powerpoint/2010/main" val="33709506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mn-ea"/>
                <a:cs typeface="+mn-cs"/>
              </a:rPr>
              <a:t>Supervised learning from expert databases to initialize the policy. 30 million positions from human professional players. Only take one move from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mn-ea"/>
                <a:cs typeface="+mn-cs"/>
              </a:rPr>
              <a:t>Self-play to improve the policy and learn a value function.</a:t>
            </a:r>
            <a:endParaRPr lang="en-US" dirty="0">
              <a:effectLst/>
            </a:endParaRPr>
          </a:p>
        </p:txBody>
      </p:sp>
      <p:sp>
        <p:nvSpPr>
          <p:cNvPr id="4" name="Slide Number Placeholder 3"/>
          <p:cNvSpPr>
            <a:spLocks noGrp="1"/>
          </p:cNvSpPr>
          <p:nvPr>
            <p:ph type="sldNum" sz="quarter" idx="5"/>
          </p:nvPr>
        </p:nvSpPr>
        <p:spPr/>
        <p:txBody>
          <a:bodyPr/>
          <a:lstStyle/>
          <a:p>
            <a:pPr>
              <a:defRPr/>
            </a:pPr>
            <a:fld id="{915B84D2-13DA-4287-8E7C-A908C47B5414}" type="slidenum">
              <a:rPr lang="en-US" smtClean="0"/>
              <a:pPr>
                <a:defRPr/>
              </a:pPr>
              <a:t>21</a:t>
            </a:fld>
            <a:endParaRPr lang="en-US"/>
          </a:p>
        </p:txBody>
      </p:sp>
    </p:spTree>
    <p:extLst>
      <p:ext uri="{BB962C8B-B14F-4D97-AF65-F5344CB8AC3E}">
        <p14:creationId xmlns:p14="http://schemas.microsoft.com/office/powerpoint/2010/main" val="20333304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915B84D2-13DA-4287-8E7C-A908C47B5414}" type="slidenum">
              <a:rPr lang="en-US" smtClean="0"/>
              <a:pPr>
                <a:defRPr/>
              </a:pPr>
              <a:t>22</a:t>
            </a:fld>
            <a:endParaRPr lang="en-US"/>
          </a:p>
        </p:txBody>
      </p:sp>
    </p:spTree>
    <p:extLst>
      <p:ext uri="{BB962C8B-B14F-4D97-AF65-F5344CB8AC3E}">
        <p14:creationId xmlns:p14="http://schemas.microsoft.com/office/powerpoint/2010/main" val="25455725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915B84D2-13DA-4287-8E7C-A908C47B5414}" type="slidenum">
              <a:rPr lang="en-US" smtClean="0"/>
              <a:pPr>
                <a:defRPr/>
              </a:pPr>
              <a:t>23</a:t>
            </a:fld>
            <a:endParaRPr lang="en-US"/>
          </a:p>
        </p:txBody>
      </p:sp>
    </p:spTree>
    <p:extLst>
      <p:ext uri="{BB962C8B-B14F-4D97-AF65-F5344CB8AC3E}">
        <p14:creationId xmlns:p14="http://schemas.microsoft.com/office/powerpoint/2010/main" val="15725013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915B84D2-13DA-4287-8E7C-A908C47B5414}" type="slidenum">
              <a:rPr lang="en-US" smtClean="0"/>
              <a:pPr>
                <a:defRPr/>
              </a:pPr>
              <a:t>24</a:t>
            </a:fld>
            <a:endParaRPr lang="en-US"/>
          </a:p>
        </p:txBody>
      </p:sp>
    </p:spTree>
    <p:extLst>
      <p:ext uri="{BB962C8B-B14F-4D97-AF65-F5344CB8AC3E}">
        <p14:creationId xmlns:p14="http://schemas.microsoft.com/office/powerpoint/2010/main" val="41166265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915B84D2-13DA-4287-8E7C-A908C47B5414}" type="slidenum">
              <a:rPr lang="en-US" smtClean="0"/>
              <a:pPr>
                <a:defRPr/>
              </a:pPr>
              <a:t>2</a:t>
            </a:fld>
            <a:endParaRPr lang="en-US"/>
          </a:p>
        </p:txBody>
      </p:sp>
    </p:spTree>
    <p:extLst>
      <p:ext uri="{BB962C8B-B14F-4D97-AF65-F5344CB8AC3E}">
        <p14:creationId xmlns:p14="http://schemas.microsoft.com/office/powerpoint/2010/main" val="18930118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go is of course not the most complicated game in the world. Dota and StarCraft are much more complicated.</a:t>
            </a:r>
          </a:p>
          <a:p>
            <a:pPr marL="228600" indent="-228600">
              <a:buAutoNum type="arabicPeriod"/>
            </a:pPr>
            <a:r>
              <a:rPr lang="en-US" dirty="0"/>
              <a:t>Teamwork.</a:t>
            </a:r>
          </a:p>
          <a:p>
            <a:pPr marL="228600" indent="-228600">
              <a:buAutoNum type="arabicPeriod"/>
            </a:pPr>
            <a:r>
              <a:rPr lang="en-US" dirty="0"/>
              <a:t>Long-term planning. Collect resources, build tools and weapons.</a:t>
            </a:r>
          </a:p>
          <a:p>
            <a:pPr marL="228600" indent="-228600">
              <a:buAutoNum type="arabicPeriod"/>
            </a:pPr>
            <a:r>
              <a:rPr lang="en-US" dirty="0"/>
              <a:t>Much more visually complicated.</a:t>
            </a:r>
          </a:p>
          <a:p>
            <a:endParaRPr lang="en-US" dirty="0"/>
          </a:p>
        </p:txBody>
      </p:sp>
      <p:sp>
        <p:nvSpPr>
          <p:cNvPr id="4" name="Slide Number Placeholder 3"/>
          <p:cNvSpPr>
            <a:spLocks noGrp="1"/>
          </p:cNvSpPr>
          <p:nvPr>
            <p:ph type="sldNum" sz="quarter" idx="5"/>
          </p:nvPr>
        </p:nvSpPr>
        <p:spPr/>
        <p:txBody>
          <a:bodyPr/>
          <a:lstStyle/>
          <a:p>
            <a:pPr>
              <a:defRPr/>
            </a:pPr>
            <a:fld id="{915B84D2-13DA-4287-8E7C-A908C47B5414}" type="slidenum">
              <a:rPr lang="en-US" smtClean="0"/>
              <a:pPr>
                <a:defRPr/>
              </a:pPr>
              <a:t>25</a:t>
            </a:fld>
            <a:endParaRPr lang="en-US"/>
          </a:p>
        </p:txBody>
      </p:sp>
    </p:spTree>
    <p:extLst>
      <p:ext uri="{BB962C8B-B14F-4D97-AF65-F5344CB8AC3E}">
        <p14:creationId xmlns:p14="http://schemas.microsoft.com/office/powerpoint/2010/main" val="31158426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Seems to be the case that none of the current RL algorithms are within reach. But is it really the case?</a:t>
            </a:r>
          </a:p>
        </p:txBody>
      </p:sp>
      <p:sp>
        <p:nvSpPr>
          <p:cNvPr id="4" name="Slide Number Placeholder 3"/>
          <p:cNvSpPr>
            <a:spLocks noGrp="1"/>
          </p:cNvSpPr>
          <p:nvPr>
            <p:ph type="sldNum" sz="quarter" idx="10"/>
          </p:nvPr>
        </p:nvSpPr>
        <p:spPr/>
        <p:txBody>
          <a:bodyPr/>
          <a:lstStyle/>
          <a:p>
            <a:pPr>
              <a:defRPr/>
            </a:pPr>
            <a:fld id="{7298C43B-97A5-46F4-BA3E-6687F8D44E71}" type="slidenum">
              <a:rPr lang="en-US" smtClean="0"/>
              <a:pPr>
                <a:defRPr/>
              </a:pPr>
              <a:t>26</a:t>
            </a:fld>
            <a:endParaRPr lang="en-US"/>
          </a:p>
        </p:txBody>
      </p:sp>
    </p:spTree>
    <p:extLst>
      <p:ext uri="{BB962C8B-B14F-4D97-AF65-F5344CB8AC3E}">
        <p14:creationId xmlns:p14="http://schemas.microsoft.com/office/powerpoint/2010/main" val="34126836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915B84D2-13DA-4287-8E7C-A908C47B5414}" type="slidenum">
              <a:rPr lang="en-US" smtClean="0"/>
              <a:pPr>
                <a:defRPr/>
              </a:pPr>
              <a:t>27</a:t>
            </a:fld>
            <a:endParaRPr lang="en-US"/>
          </a:p>
        </p:txBody>
      </p:sp>
    </p:spTree>
    <p:extLst>
      <p:ext uri="{BB962C8B-B14F-4D97-AF65-F5344CB8AC3E}">
        <p14:creationId xmlns:p14="http://schemas.microsoft.com/office/powerpoint/2010/main" val="350195025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915B84D2-13DA-4287-8E7C-A908C47B5414}" type="slidenum">
              <a:rPr lang="en-US" smtClean="0"/>
              <a:pPr>
                <a:defRPr/>
              </a:pPr>
              <a:t>30</a:t>
            </a:fld>
            <a:endParaRPr lang="en-US"/>
          </a:p>
        </p:txBody>
      </p:sp>
    </p:spTree>
    <p:extLst>
      <p:ext uri="{BB962C8B-B14F-4D97-AF65-F5344CB8AC3E}">
        <p14:creationId xmlns:p14="http://schemas.microsoft.com/office/powerpoint/2010/main" val="94295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915B84D2-13DA-4287-8E7C-A908C47B5414}" type="slidenum">
              <a:rPr lang="en-US" smtClean="0"/>
              <a:pPr>
                <a:defRPr/>
              </a:pPr>
              <a:t>31</a:t>
            </a:fld>
            <a:endParaRPr lang="en-US"/>
          </a:p>
        </p:txBody>
      </p:sp>
    </p:spTree>
    <p:extLst>
      <p:ext uri="{BB962C8B-B14F-4D97-AF65-F5344CB8AC3E}">
        <p14:creationId xmlns:p14="http://schemas.microsoft.com/office/powerpoint/2010/main" val="4031400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915B84D2-13DA-4287-8E7C-A908C47B5414}" type="slidenum">
              <a:rPr lang="en-US" smtClean="0"/>
              <a:pPr>
                <a:defRPr/>
              </a:pPr>
              <a:t>3</a:t>
            </a:fld>
            <a:endParaRPr lang="en-US"/>
          </a:p>
        </p:txBody>
      </p:sp>
    </p:spTree>
    <p:extLst>
      <p:ext uri="{BB962C8B-B14F-4D97-AF65-F5344CB8AC3E}">
        <p14:creationId xmlns:p14="http://schemas.microsoft.com/office/powerpoint/2010/main" val="9880054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Nowadays we can parallelize on the cloud!</a:t>
            </a:r>
          </a:p>
          <a:p>
            <a:endParaRPr lang="en-US" dirty="0"/>
          </a:p>
          <a:p>
            <a:r>
              <a:rPr lang="en-US" dirty="0"/>
              <a:t>Important academic figures like Charles Babbage, Claude Shannon, Alan Turing, Ernst </a:t>
            </a:r>
            <a:r>
              <a:rPr lang="en-US" dirty="0" err="1"/>
              <a:t>Zermelo</a:t>
            </a:r>
            <a:r>
              <a:rPr lang="en-US" dirty="0"/>
              <a:t>, and John von Neumann have all worked on computer chess. </a:t>
            </a:r>
          </a:p>
        </p:txBody>
      </p:sp>
      <p:sp>
        <p:nvSpPr>
          <p:cNvPr id="4" name="Slide Number Placeholder 3"/>
          <p:cNvSpPr>
            <a:spLocks noGrp="1"/>
          </p:cNvSpPr>
          <p:nvPr>
            <p:ph type="sldNum" sz="quarter" idx="5"/>
          </p:nvPr>
        </p:nvSpPr>
        <p:spPr/>
        <p:txBody>
          <a:bodyPr/>
          <a:lstStyle/>
          <a:p>
            <a:pPr>
              <a:defRPr/>
            </a:pPr>
            <a:fld id="{915B84D2-13DA-4287-8E7C-A908C47B5414}" type="slidenum">
              <a:rPr lang="en-US" smtClean="0"/>
              <a:pPr>
                <a:defRPr/>
              </a:pPr>
              <a:t>4</a:t>
            </a:fld>
            <a:endParaRPr lang="en-US"/>
          </a:p>
        </p:txBody>
      </p:sp>
    </p:spTree>
    <p:extLst>
      <p:ext uri="{BB962C8B-B14F-4D97-AF65-F5344CB8AC3E}">
        <p14:creationId xmlns:p14="http://schemas.microsoft.com/office/powerpoint/2010/main" val="11845685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915B84D2-13DA-4287-8E7C-A908C47B5414}" type="slidenum">
              <a:rPr lang="en-US" smtClean="0"/>
              <a:pPr>
                <a:defRPr/>
              </a:pPr>
              <a:t>5</a:t>
            </a:fld>
            <a:endParaRPr lang="en-US"/>
          </a:p>
        </p:txBody>
      </p:sp>
    </p:spTree>
    <p:extLst>
      <p:ext uri="{BB962C8B-B14F-4D97-AF65-F5344CB8AC3E}">
        <p14:creationId xmlns:p14="http://schemas.microsoft.com/office/powerpoint/2010/main" val="28153615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915B84D2-13DA-4287-8E7C-A908C47B5414}" type="slidenum">
              <a:rPr lang="en-US" smtClean="0"/>
              <a:pPr>
                <a:defRPr/>
              </a:pPr>
              <a:t>6</a:t>
            </a:fld>
            <a:endParaRPr lang="en-US"/>
          </a:p>
        </p:txBody>
      </p:sp>
    </p:spTree>
    <p:extLst>
      <p:ext uri="{BB962C8B-B14F-4D97-AF65-F5344CB8AC3E}">
        <p14:creationId xmlns:p14="http://schemas.microsoft.com/office/powerpoint/2010/main" val="15875661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was predicted after IBM </a:t>
            </a:r>
            <a:r>
              <a:rPr lang="en-US" dirty="0" err="1"/>
              <a:t>deepblue</a:t>
            </a:r>
            <a:r>
              <a:rPr lang="en-US" dirty="0"/>
              <a:t> beat </a:t>
            </a:r>
            <a:r>
              <a:rPr lang="en-US" sz="1200" dirty="0"/>
              <a:t>Kasparov that “it will be a hundred years before computers beat human as go – maybe longer.”</a:t>
            </a:r>
            <a:endParaRPr lang="en-US" dirty="0"/>
          </a:p>
        </p:txBody>
      </p:sp>
      <p:sp>
        <p:nvSpPr>
          <p:cNvPr id="4" name="Slide Number Placeholder 3"/>
          <p:cNvSpPr>
            <a:spLocks noGrp="1"/>
          </p:cNvSpPr>
          <p:nvPr>
            <p:ph type="sldNum" sz="quarter" idx="5"/>
          </p:nvPr>
        </p:nvSpPr>
        <p:spPr/>
        <p:txBody>
          <a:bodyPr/>
          <a:lstStyle/>
          <a:p>
            <a:pPr>
              <a:defRPr/>
            </a:pPr>
            <a:fld id="{915B84D2-13DA-4287-8E7C-A908C47B5414}" type="slidenum">
              <a:rPr lang="en-US" smtClean="0"/>
              <a:pPr>
                <a:defRPr/>
              </a:pPr>
              <a:t>7</a:t>
            </a:fld>
            <a:endParaRPr lang="en-US"/>
          </a:p>
        </p:txBody>
      </p:sp>
    </p:spTree>
    <p:extLst>
      <p:ext uri="{BB962C8B-B14F-4D97-AF65-F5344CB8AC3E}">
        <p14:creationId xmlns:p14="http://schemas.microsoft.com/office/powerpoint/2010/main" val="24647086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Shape 27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75" name="Shape 27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r>
              <a:rPr lang="en-US" dirty="0"/>
              <a:t>Branching factor in chess – around 20-30. In Go – 200-300. Number of possible configurations in the board is greater than the number of atoms in the universe. In possible to calculate all the variations!</a:t>
            </a:r>
            <a:endParaRPr dirty="0"/>
          </a:p>
        </p:txBody>
      </p:sp>
    </p:spTree>
    <p:extLst>
      <p:ext uri="{BB962C8B-B14F-4D97-AF65-F5344CB8AC3E}">
        <p14:creationId xmlns:p14="http://schemas.microsoft.com/office/powerpoint/2010/main" val="20542512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Shape 27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80" name="Shape 28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marL="0" marR="0" lvl="0" indent="0" algn="l" defTabSz="914400" rtl="0" eaLnBrk="0" fontAlgn="base" latinLnBrk="0" hangingPunct="0">
              <a:lnSpc>
                <a:spcPct val="100000"/>
              </a:lnSpc>
              <a:spcBef>
                <a:spcPts val="0"/>
              </a:spcBef>
              <a:spcAft>
                <a:spcPct val="0"/>
              </a:spcAft>
              <a:buClrTx/>
              <a:buSzTx/>
              <a:buFontTx/>
              <a:buNone/>
              <a:tabLst/>
              <a:defRPr/>
            </a:pPr>
            <a:r>
              <a:rPr lang="en-US" dirty="0"/>
              <a:t>Branching factor in chess – around 20-30. In Go – 200-300. Number of possible configurations in the board is greater than the number of atoms in the universe. In possible to calculate all the variations!</a:t>
            </a:r>
          </a:p>
          <a:p>
            <a:pPr lvl="0">
              <a:spcBef>
                <a:spcPts val="0"/>
              </a:spcBef>
              <a:buNone/>
            </a:pPr>
            <a:endParaRPr dirty="0"/>
          </a:p>
        </p:txBody>
      </p:sp>
    </p:spTree>
    <p:extLst>
      <p:ext uri="{BB962C8B-B14F-4D97-AF65-F5344CB8AC3E}">
        <p14:creationId xmlns:p14="http://schemas.microsoft.com/office/powerpoint/2010/main" val="2973084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a:xfrm>
            <a:off x="0" y="1044586"/>
            <a:ext cx="12192000" cy="1470025"/>
          </a:xfrm>
        </p:spPr>
        <p:txBody>
          <a:bodyPr/>
          <a:lstStyle>
            <a:lvl1pPr>
              <a:defRPr>
                <a:solidFill>
                  <a:schemeClr val="accent2"/>
                </a:solidFill>
              </a:defRPr>
            </a:lvl1pPr>
          </a:lstStyle>
          <a:p>
            <a:r>
              <a:rPr lang="en-US"/>
              <a:t>Click to edit Master title style</a:t>
            </a:r>
          </a:p>
        </p:txBody>
      </p:sp>
      <p:sp>
        <p:nvSpPr>
          <p:cNvPr id="5123" name="Rectangle 3"/>
          <p:cNvSpPr>
            <a:spLocks noGrp="1" noChangeArrowheads="1"/>
          </p:cNvSpPr>
          <p:nvPr>
            <p:ph type="subTitle" idx="1"/>
          </p:nvPr>
        </p:nvSpPr>
        <p:spPr>
          <a:xfrm>
            <a:off x="0" y="3657600"/>
            <a:ext cx="12192000" cy="1524000"/>
          </a:xfrm>
        </p:spPr>
        <p:txBody>
          <a:bodyPr/>
          <a:lstStyle>
            <a:lvl1pPr marL="0" indent="0" algn="ctr">
              <a:buFont typeface="Wingdings" pitchFamily="2" charset="2"/>
              <a:buNone/>
              <a:defRPr>
                <a:solidFill>
                  <a:schemeClr val="tx1"/>
                </a:solidFill>
              </a:defRPr>
            </a:lvl1pPr>
          </a:lstStyle>
          <a:p>
            <a:r>
              <a:rPr lang="en-US"/>
              <a:t>Click to edit Master subtitle style</a:t>
            </a:r>
            <a:endParaRPr lang="en-US" dirty="0"/>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894086F7-FF0A-4BD9-ACC6-0ADD30F59264}" type="slidenum">
              <a:rPr lang="en-US" smtClean="0"/>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985DBDC-CD17-4AEF-94F8-27198EC442FD}" type="slidenum">
              <a:rPr lang="en-US" smtClean="0"/>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252FFE0-1239-4BD4-9992-DB63C2EA3F6C}" type="slidenum">
              <a:rPr lang="en-US" smtClean="0"/>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901125" name="Rectangle 5"/>
          <p:cNvSpPr>
            <a:spLocks noGrp="1" noChangeArrowheads="1"/>
          </p:cNvSpPr>
          <p:nvPr>
            <p:ph type="ctrTitle"/>
          </p:nvPr>
        </p:nvSpPr>
        <p:spPr>
          <a:xfrm>
            <a:off x="914400" y="1295400"/>
            <a:ext cx="10363200" cy="1143000"/>
          </a:xfrm>
        </p:spPr>
        <p:txBody>
          <a:bodyPr/>
          <a:lstStyle>
            <a:lvl1pPr algn="ctr">
              <a:defRPr/>
            </a:lvl1pPr>
          </a:lstStyle>
          <a:p>
            <a:r>
              <a:rPr lang="en-US" dirty="0"/>
              <a:t>Click to edit Master title style</a:t>
            </a:r>
          </a:p>
        </p:txBody>
      </p:sp>
      <p:sp>
        <p:nvSpPr>
          <p:cNvPr id="901126" name="Rectangle 6"/>
          <p:cNvSpPr>
            <a:spLocks noGrp="1" noChangeArrowheads="1"/>
          </p:cNvSpPr>
          <p:nvPr>
            <p:ph type="subTitle" idx="1"/>
          </p:nvPr>
        </p:nvSpPr>
        <p:spPr>
          <a:xfrm>
            <a:off x="1828800" y="3200400"/>
            <a:ext cx="8534400" cy="1752600"/>
          </a:xfrm>
        </p:spPr>
        <p:txBody>
          <a:bodyPr/>
          <a:lstStyle>
            <a:lvl1pPr marL="0" indent="0" algn="ctr">
              <a:buFont typeface="Wingdings" pitchFamily="2" charset="2"/>
              <a:buNone/>
              <a:defRPr/>
            </a:lvl1pPr>
          </a:lstStyle>
          <a:p>
            <a:r>
              <a:rPr lang="en-US" dirty="0"/>
              <a:t>Click to edit Master subtitle style</a:t>
            </a:r>
          </a:p>
        </p:txBody>
      </p:sp>
      <p:sp>
        <p:nvSpPr>
          <p:cNvPr id="4" name="Rectangle 7"/>
          <p:cNvSpPr>
            <a:spLocks noGrp="1" noChangeArrowheads="1"/>
          </p:cNvSpPr>
          <p:nvPr>
            <p:ph type="dt" sz="half" idx="10"/>
          </p:nvPr>
        </p:nvSpPr>
        <p:spPr>
          <a:xfrm>
            <a:off x="1320800" y="6248400"/>
            <a:ext cx="2540000" cy="457200"/>
          </a:xfrm>
        </p:spPr>
        <p:txBody>
          <a:bodyPr/>
          <a:lstStyle>
            <a:lvl1pPr>
              <a:defRPr>
                <a:solidFill>
                  <a:schemeClr val="bg2"/>
                </a:solidFill>
              </a:defRPr>
            </a:lvl1pPr>
          </a:lstStyle>
          <a:p>
            <a:pPr>
              <a:defRPr/>
            </a:pPr>
            <a:endParaRPr lang="en-US">
              <a:solidFill>
                <a:srgbClr val="1C1C1C"/>
              </a:solidFill>
            </a:endParaRPr>
          </a:p>
        </p:txBody>
      </p:sp>
      <p:sp>
        <p:nvSpPr>
          <p:cNvPr id="5" name="Rectangle 8"/>
          <p:cNvSpPr>
            <a:spLocks noGrp="1" noChangeArrowheads="1"/>
          </p:cNvSpPr>
          <p:nvPr>
            <p:ph type="ftr" sz="quarter" idx="11"/>
          </p:nvPr>
        </p:nvSpPr>
        <p:spPr>
          <a:xfrm>
            <a:off x="4572000" y="6248400"/>
            <a:ext cx="3860800" cy="457200"/>
          </a:xfrm>
        </p:spPr>
        <p:txBody>
          <a:bodyPr/>
          <a:lstStyle>
            <a:lvl1pPr>
              <a:defRPr>
                <a:solidFill>
                  <a:schemeClr val="bg2"/>
                </a:solidFill>
              </a:defRPr>
            </a:lvl1pPr>
          </a:lstStyle>
          <a:p>
            <a:pPr>
              <a:defRPr/>
            </a:pPr>
            <a:endParaRPr lang="en-US">
              <a:solidFill>
                <a:srgbClr val="1C1C1C"/>
              </a:solidFill>
            </a:endParaRPr>
          </a:p>
        </p:txBody>
      </p:sp>
      <p:sp>
        <p:nvSpPr>
          <p:cNvPr id="6" name="Rectangle 9"/>
          <p:cNvSpPr>
            <a:spLocks noGrp="1" noChangeArrowheads="1"/>
          </p:cNvSpPr>
          <p:nvPr>
            <p:ph type="sldNum" sz="quarter" idx="12"/>
          </p:nvPr>
        </p:nvSpPr>
        <p:spPr>
          <a:xfrm>
            <a:off x="9144000" y="6248400"/>
            <a:ext cx="2540000" cy="457200"/>
          </a:xfrm>
          <a:prstGeom prst="rect">
            <a:avLst/>
          </a:prstGeom>
        </p:spPr>
        <p:txBody>
          <a:bodyPr lIns="121909" tIns="60954" rIns="121909" bIns="60954"/>
          <a:lstStyle>
            <a:lvl1pPr>
              <a:defRPr>
                <a:solidFill>
                  <a:schemeClr val="bg2"/>
                </a:solidFill>
              </a:defRPr>
            </a:lvl1pPr>
          </a:lstStyle>
          <a:p>
            <a:pPr eaLnBrk="0" hangingPunct="0">
              <a:defRPr/>
            </a:pPr>
            <a:fld id="{4035E121-D87F-4C63-8EDC-AB14F94788F9}" type="slidenum">
              <a:rPr lang="en-US">
                <a:solidFill>
                  <a:srgbClr val="1C1C1C"/>
                </a:solidFill>
                <a:latin typeface="Arial" charset="0"/>
                <a:ea typeface="ＭＳ Ｐゴシック" charset="0"/>
                <a:cs typeface="ＭＳ Ｐゴシック" charset="0"/>
              </a:rPr>
              <a:pPr eaLnBrk="0" hangingPunct="0">
                <a:defRPr/>
              </a:pPr>
              <a:t>‹#›</a:t>
            </a:fld>
            <a:endParaRPr lang="en-US">
              <a:solidFill>
                <a:srgbClr val="1C1C1C"/>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9193493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lnSpc>
                <a:spcPct val="100000"/>
              </a:lnSpc>
              <a:spcBef>
                <a:spcPts val="2235"/>
              </a:spcBef>
              <a:spcAft>
                <a:spcPts val="0"/>
              </a:spcAft>
              <a:defRPr/>
            </a:lvl1pPr>
            <a:lvl2pPr>
              <a:spcBef>
                <a:spcPts val="1568"/>
              </a:spcBef>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itle 9"/>
          <p:cNvSpPr>
            <a:spLocks noGrp="1"/>
          </p:cNvSpPr>
          <p:nvPr>
            <p:ph type="title"/>
          </p:nvPr>
        </p:nvSpPr>
        <p:spPr/>
        <p:txBody>
          <a:bodyPr/>
          <a:lstStyle/>
          <a:p>
            <a:r>
              <a:rPr lang="en-US" dirty="0"/>
              <a:t>Click to edit Master 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xfrm>
            <a:off x="9042400" y="6324600"/>
            <a:ext cx="2540000" cy="457200"/>
          </a:xfrm>
          <a:prstGeom prst="rect">
            <a:avLst/>
          </a:prstGeom>
          <a:ln/>
        </p:spPr>
        <p:txBody>
          <a:bodyPr lIns="121909" tIns="60954" rIns="121909" bIns="60954"/>
          <a:lstStyle>
            <a:lvl1pPr>
              <a:defRPr/>
            </a:lvl1pPr>
          </a:lstStyle>
          <a:p>
            <a:pPr eaLnBrk="0" hangingPunct="0">
              <a:defRPr/>
            </a:pPr>
            <a:fld id="{F11F41C6-018C-4C48-B745-C5D95ADF4638}" type="slidenum">
              <a:rPr lang="en-US">
                <a:solidFill>
                  <a:srgbClr val="000000"/>
                </a:solidFill>
                <a:latin typeface="Arial" charset="0"/>
                <a:ea typeface="ＭＳ Ｐゴシック" charset="0"/>
                <a:cs typeface="ＭＳ Ｐゴシック" charset="0"/>
              </a:rPr>
              <a:pPr eaLnBrk="0" hangingPunct="0">
                <a:defRPr/>
              </a:pPr>
              <a:t>‹#›</a:t>
            </a:fld>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6077212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0" y="20637"/>
            <a:ext cx="12192000" cy="868363"/>
          </a:xfrm>
        </p:spPr>
        <p:txBody>
          <a:bodyPr/>
          <a:lstStyle/>
          <a:p>
            <a:r>
              <a:rPr lang="en-US" dirty="0"/>
              <a:t>Click to edit Master title style</a:t>
            </a:r>
          </a:p>
        </p:txBody>
      </p:sp>
      <p:sp>
        <p:nvSpPr>
          <p:cNvPr id="3" name="Text Placeholder 2"/>
          <p:cNvSpPr>
            <a:spLocks noGrp="1"/>
          </p:cNvSpPr>
          <p:nvPr>
            <p:ph type="body" sz="half" idx="1"/>
          </p:nvPr>
        </p:nvSpPr>
        <p:spPr>
          <a:xfrm>
            <a:off x="594785" y="1255720"/>
            <a:ext cx="5571067" cy="47672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Media Placeholder 3"/>
          <p:cNvSpPr>
            <a:spLocks noGrp="1"/>
          </p:cNvSpPr>
          <p:nvPr>
            <p:ph type="media" sz="half" idx="2"/>
          </p:nvPr>
        </p:nvSpPr>
        <p:spPr>
          <a:xfrm>
            <a:off x="6369053" y="1255720"/>
            <a:ext cx="5571067" cy="47672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Slide Number Placeholder 6"/>
          <p:cNvSpPr>
            <a:spLocks noGrp="1" noChangeArrowheads="1"/>
          </p:cNvSpPr>
          <p:nvPr>
            <p:ph type="sldNum" sz="quarter" idx="12"/>
          </p:nvPr>
        </p:nvSpPr>
        <p:spPr>
          <a:xfrm>
            <a:off x="9042400" y="6324600"/>
            <a:ext cx="2540000" cy="457200"/>
          </a:xfrm>
          <a:prstGeom prst="rect">
            <a:avLst/>
          </a:prstGeom>
          <a:ln/>
        </p:spPr>
        <p:txBody>
          <a:bodyPr lIns="121909" tIns="60954" rIns="121909" bIns="60954"/>
          <a:lstStyle>
            <a:lvl1pPr>
              <a:defRPr/>
            </a:lvl1pPr>
          </a:lstStyle>
          <a:p>
            <a:pPr eaLnBrk="0" hangingPunct="0">
              <a:defRPr/>
            </a:pPr>
            <a:fld id="{11C5AB50-15C1-4B1B-A791-23C55AE847B4}" type="slidenum">
              <a:rPr lang="en-US">
                <a:solidFill>
                  <a:srgbClr val="000000"/>
                </a:solidFill>
                <a:latin typeface="Arial" charset="0"/>
                <a:ea typeface="ＭＳ Ｐゴシック" charset="0"/>
                <a:cs typeface="ＭＳ Ｐゴシック" charset="0"/>
              </a:rPr>
              <a:pPr eaLnBrk="0" hangingPunct="0">
                <a:defRPr/>
              </a:pPr>
              <a:t>‹#›</a:t>
            </a:fld>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0361904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901125" name="Rectangle 5"/>
          <p:cNvSpPr>
            <a:spLocks noGrp="1" noChangeArrowheads="1"/>
          </p:cNvSpPr>
          <p:nvPr>
            <p:ph type="ctrTitle"/>
          </p:nvPr>
        </p:nvSpPr>
        <p:spPr>
          <a:xfrm>
            <a:off x="914400" y="1295400"/>
            <a:ext cx="10363200" cy="1143000"/>
          </a:xfrm>
        </p:spPr>
        <p:txBody>
          <a:bodyPr/>
          <a:lstStyle>
            <a:lvl1pPr algn="ctr">
              <a:defRPr/>
            </a:lvl1pPr>
          </a:lstStyle>
          <a:p>
            <a:r>
              <a:rPr lang="en-US" dirty="0"/>
              <a:t>Click to edit Master title style</a:t>
            </a:r>
          </a:p>
        </p:txBody>
      </p:sp>
      <p:sp>
        <p:nvSpPr>
          <p:cNvPr id="901126" name="Rectangle 6"/>
          <p:cNvSpPr>
            <a:spLocks noGrp="1" noChangeArrowheads="1"/>
          </p:cNvSpPr>
          <p:nvPr>
            <p:ph type="subTitle" idx="1"/>
          </p:nvPr>
        </p:nvSpPr>
        <p:spPr>
          <a:xfrm>
            <a:off x="1828800" y="3200400"/>
            <a:ext cx="8534400" cy="1752600"/>
          </a:xfrm>
        </p:spPr>
        <p:txBody>
          <a:bodyPr/>
          <a:lstStyle>
            <a:lvl1pPr marL="0" indent="0" algn="ctr">
              <a:buFont typeface="Wingdings" pitchFamily="2" charset="2"/>
              <a:buNone/>
              <a:defRPr/>
            </a:lvl1pPr>
          </a:lstStyle>
          <a:p>
            <a:r>
              <a:rPr lang="en-US" dirty="0"/>
              <a:t>Click to edit Master subtitle style</a:t>
            </a:r>
          </a:p>
        </p:txBody>
      </p:sp>
      <p:sp>
        <p:nvSpPr>
          <p:cNvPr id="4" name="Rectangle 7"/>
          <p:cNvSpPr>
            <a:spLocks noGrp="1" noChangeArrowheads="1"/>
          </p:cNvSpPr>
          <p:nvPr>
            <p:ph type="dt" sz="half" idx="10"/>
          </p:nvPr>
        </p:nvSpPr>
        <p:spPr>
          <a:xfrm>
            <a:off x="1320800" y="6248400"/>
            <a:ext cx="2540000" cy="457200"/>
          </a:xfrm>
        </p:spPr>
        <p:txBody>
          <a:bodyPr/>
          <a:lstStyle>
            <a:lvl1pPr>
              <a:defRPr>
                <a:solidFill>
                  <a:schemeClr val="bg2"/>
                </a:solidFill>
              </a:defRPr>
            </a:lvl1pPr>
          </a:lstStyle>
          <a:p>
            <a:pPr>
              <a:defRPr/>
            </a:pPr>
            <a:endParaRPr lang="en-US">
              <a:solidFill>
                <a:srgbClr val="1C1C1C"/>
              </a:solidFill>
            </a:endParaRPr>
          </a:p>
        </p:txBody>
      </p:sp>
      <p:sp>
        <p:nvSpPr>
          <p:cNvPr id="5" name="Rectangle 8"/>
          <p:cNvSpPr>
            <a:spLocks noGrp="1" noChangeArrowheads="1"/>
          </p:cNvSpPr>
          <p:nvPr>
            <p:ph type="ftr" sz="quarter" idx="11"/>
          </p:nvPr>
        </p:nvSpPr>
        <p:spPr>
          <a:xfrm>
            <a:off x="4572000" y="6248400"/>
            <a:ext cx="3860800" cy="457200"/>
          </a:xfrm>
        </p:spPr>
        <p:txBody>
          <a:bodyPr/>
          <a:lstStyle>
            <a:lvl1pPr>
              <a:defRPr>
                <a:solidFill>
                  <a:schemeClr val="bg2"/>
                </a:solidFill>
              </a:defRPr>
            </a:lvl1pPr>
          </a:lstStyle>
          <a:p>
            <a:pPr>
              <a:defRPr/>
            </a:pPr>
            <a:endParaRPr lang="en-US">
              <a:solidFill>
                <a:srgbClr val="1C1C1C"/>
              </a:solidFill>
            </a:endParaRPr>
          </a:p>
        </p:txBody>
      </p:sp>
      <p:sp>
        <p:nvSpPr>
          <p:cNvPr id="6" name="Rectangle 9"/>
          <p:cNvSpPr>
            <a:spLocks noGrp="1" noChangeArrowheads="1"/>
          </p:cNvSpPr>
          <p:nvPr>
            <p:ph type="sldNum" sz="quarter" idx="12"/>
          </p:nvPr>
        </p:nvSpPr>
        <p:spPr>
          <a:xfrm>
            <a:off x="9144000" y="6248400"/>
            <a:ext cx="2540000" cy="457200"/>
          </a:xfrm>
          <a:prstGeom prst="rect">
            <a:avLst/>
          </a:prstGeom>
        </p:spPr>
        <p:txBody>
          <a:bodyPr lIns="121912" tIns="60956" rIns="121912" bIns="60956"/>
          <a:lstStyle>
            <a:lvl1pPr>
              <a:defRPr>
                <a:solidFill>
                  <a:schemeClr val="bg2"/>
                </a:solidFill>
              </a:defRPr>
            </a:lvl1pPr>
          </a:lstStyle>
          <a:p>
            <a:pPr eaLnBrk="0" hangingPunct="0">
              <a:defRPr/>
            </a:pPr>
            <a:fld id="{4035E121-D87F-4C63-8EDC-AB14F94788F9}" type="slidenum">
              <a:rPr lang="en-US">
                <a:solidFill>
                  <a:srgbClr val="1C1C1C"/>
                </a:solidFill>
                <a:latin typeface="Arial" charset="0"/>
                <a:ea typeface="ＭＳ Ｐゴシック" charset="0"/>
                <a:cs typeface="ＭＳ Ｐゴシック" charset="0"/>
              </a:rPr>
              <a:pPr eaLnBrk="0" hangingPunct="0">
                <a:defRPr/>
              </a:pPr>
              <a:t>‹#›</a:t>
            </a:fld>
            <a:endParaRPr lang="en-US">
              <a:solidFill>
                <a:srgbClr val="1C1C1C"/>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942053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lnSpc>
                <a:spcPct val="100000"/>
              </a:lnSpc>
              <a:spcBef>
                <a:spcPts val="2235"/>
              </a:spcBef>
              <a:spcAft>
                <a:spcPts val="0"/>
              </a:spcAft>
              <a:defRPr/>
            </a:lvl1pPr>
            <a:lvl2pPr>
              <a:spcBef>
                <a:spcPts val="1568"/>
              </a:spcBef>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itle 9"/>
          <p:cNvSpPr>
            <a:spLocks noGrp="1"/>
          </p:cNvSpPr>
          <p:nvPr>
            <p:ph type="title"/>
          </p:nvPr>
        </p:nvSpPr>
        <p:spPr/>
        <p:txBody>
          <a:bodyPr/>
          <a:lstStyle/>
          <a:p>
            <a:r>
              <a:rPr lang="en-US" dirty="0"/>
              <a:t>Click to edit Master 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xfrm>
            <a:off x="9042400" y="6324600"/>
            <a:ext cx="2540000" cy="457200"/>
          </a:xfrm>
          <a:prstGeom prst="rect">
            <a:avLst/>
          </a:prstGeom>
          <a:ln/>
        </p:spPr>
        <p:txBody>
          <a:bodyPr lIns="121912" tIns="60956" rIns="121912" bIns="60956"/>
          <a:lstStyle>
            <a:lvl1pPr>
              <a:defRPr/>
            </a:lvl1pPr>
          </a:lstStyle>
          <a:p>
            <a:pPr eaLnBrk="0" hangingPunct="0">
              <a:defRPr/>
            </a:pPr>
            <a:fld id="{F11F41C6-018C-4C48-B745-C5D95ADF4638}" type="slidenum">
              <a:rPr lang="en-US">
                <a:solidFill>
                  <a:srgbClr val="000000"/>
                </a:solidFill>
                <a:latin typeface="Arial" charset="0"/>
                <a:ea typeface="ＭＳ Ｐゴシック" charset="0"/>
                <a:cs typeface="ＭＳ Ｐゴシック" charset="0"/>
              </a:rPr>
              <a:pPr eaLnBrk="0" hangingPunct="0">
                <a:defRPr/>
              </a:pPr>
              <a:t>‹#›</a:t>
            </a:fld>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825348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0" y="20637"/>
            <a:ext cx="12192000" cy="868363"/>
          </a:xfrm>
        </p:spPr>
        <p:txBody>
          <a:bodyPr/>
          <a:lstStyle/>
          <a:p>
            <a:r>
              <a:rPr lang="en-US" dirty="0"/>
              <a:t>Click to edit Master title style</a:t>
            </a:r>
          </a:p>
        </p:txBody>
      </p:sp>
      <p:sp>
        <p:nvSpPr>
          <p:cNvPr id="3" name="Text Placeholder 2"/>
          <p:cNvSpPr>
            <a:spLocks noGrp="1"/>
          </p:cNvSpPr>
          <p:nvPr>
            <p:ph type="body" sz="half" idx="1"/>
          </p:nvPr>
        </p:nvSpPr>
        <p:spPr>
          <a:xfrm>
            <a:off x="594785" y="1255720"/>
            <a:ext cx="5571067" cy="47672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Media Placeholder 3"/>
          <p:cNvSpPr>
            <a:spLocks noGrp="1"/>
          </p:cNvSpPr>
          <p:nvPr>
            <p:ph type="media" sz="half" idx="2"/>
          </p:nvPr>
        </p:nvSpPr>
        <p:spPr>
          <a:xfrm>
            <a:off x="6369053" y="1255720"/>
            <a:ext cx="5571067" cy="47672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Slide Number Placeholder 6"/>
          <p:cNvSpPr>
            <a:spLocks noGrp="1" noChangeArrowheads="1"/>
          </p:cNvSpPr>
          <p:nvPr>
            <p:ph type="sldNum" sz="quarter" idx="12"/>
          </p:nvPr>
        </p:nvSpPr>
        <p:spPr>
          <a:xfrm>
            <a:off x="9042400" y="6324600"/>
            <a:ext cx="2540000" cy="457200"/>
          </a:xfrm>
          <a:prstGeom prst="rect">
            <a:avLst/>
          </a:prstGeom>
          <a:ln/>
        </p:spPr>
        <p:txBody>
          <a:bodyPr lIns="121912" tIns="60956" rIns="121912" bIns="60956"/>
          <a:lstStyle>
            <a:lvl1pPr>
              <a:defRPr/>
            </a:lvl1pPr>
          </a:lstStyle>
          <a:p>
            <a:pPr eaLnBrk="0" hangingPunct="0">
              <a:defRPr/>
            </a:pPr>
            <a:fld id="{11C5AB50-15C1-4B1B-A791-23C55AE847B4}" type="slidenum">
              <a:rPr lang="en-US">
                <a:solidFill>
                  <a:srgbClr val="000000"/>
                </a:solidFill>
                <a:latin typeface="Arial" charset="0"/>
                <a:ea typeface="ＭＳ Ｐゴシック" charset="0"/>
                <a:cs typeface="ＭＳ Ｐゴシック" charset="0"/>
              </a:rPr>
              <a:pPr eaLnBrk="0" hangingPunct="0">
                <a:defRPr/>
              </a:pPr>
              <a:t>‹#›</a:t>
            </a:fld>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428306245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0"/>
        <p:cNvGrpSpPr/>
        <p:nvPr/>
      </p:nvGrpSpPr>
      <p:grpSpPr>
        <a:xfrm>
          <a:off x="0" y="0"/>
          <a:ext cx="0" cy="0"/>
          <a:chOff x="0" y="0"/>
          <a:chExt cx="0" cy="0"/>
        </a:xfrm>
      </p:grpSpPr>
      <p:sp>
        <p:nvSpPr>
          <p:cNvPr id="11" name="Shape 11"/>
          <p:cNvSpPr txBox="1">
            <a:spLocks noGrp="1"/>
          </p:cNvSpPr>
          <p:nvPr>
            <p:ph type="title"/>
          </p:nvPr>
        </p:nvSpPr>
        <p:spPr>
          <a:xfrm>
            <a:off x="609600" y="274637"/>
            <a:ext cx="10972800" cy="1143000"/>
          </a:xfrm>
          <a:prstGeom prst="rect">
            <a:avLst/>
          </a:prstGeom>
        </p:spPr>
        <p:txBody>
          <a:bodyPr lIns="121849" tIns="121849" rIns="121849" bIns="121849" anchor="b"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12" name="Shape 12"/>
          <p:cNvSpPr txBox="1">
            <a:spLocks noGrp="1"/>
          </p:cNvSpPr>
          <p:nvPr>
            <p:ph type="body" idx="1"/>
          </p:nvPr>
        </p:nvSpPr>
        <p:spPr>
          <a:xfrm>
            <a:off x="609600" y="1600200"/>
            <a:ext cx="10972800" cy="4967573"/>
          </a:xfrm>
          <a:prstGeom prst="rect">
            <a:avLst/>
          </a:prstGeom>
        </p:spPr>
        <p:txBody>
          <a:bodyPr lIns="121849" tIns="121849" rIns="121849" bIns="121849" anchor="t"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Tree>
    <p:extLst>
      <p:ext uri="{BB962C8B-B14F-4D97-AF65-F5344CB8AC3E}">
        <p14:creationId xmlns:p14="http://schemas.microsoft.com/office/powerpoint/2010/main" val="29177360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901125" name="Rectangle 5"/>
          <p:cNvSpPr>
            <a:spLocks noGrp="1" noChangeArrowheads="1"/>
          </p:cNvSpPr>
          <p:nvPr>
            <p:ph type="ctrTitle"/>
          </p:nvPr>
        </p:nvSpPr>
        <p:spPr>
          <a:xfrm>
            <a:off x="914400" y="1295400"/>
            <a:ext cx="10363200" cy="1143000"/>
          </a:xfrm>
        </p:spPr>
        <p:txBody>
          <a:bodyPr/>
          <a:lstStyle>
            <a:lvl1pPr algn="ctr">
              <a:defRPr/>
            </a:lvl1pPr>
          </a:lstStyle>
          <a:p>
            <a:r>
              <a:rPr lang="en-US" dirty="0"/>
              <a:t>Click to edit Master title style</a:t>
            </a:r>
          </a:p>
        </p:txBody>
      </p:sp>
      <p:sp>
        <p:nvSpPr>
          <p:cNvPr id="901126" name="Rectangle 6"/>
          <p:cNvSpPr>
            <a:spLocks noGrp="1" noChangeArrowheads="1"/>
          </p:cNvSpPr>
          <p:nvPr>
            <p:ph type="subTitle" idx="1"/>
          </p:nvPr>
        </p:nvSpPr>
        <p:spPr>
          <a:xfrm>
            <a:off x="1828800" y="3200400"/>
            <a:ext cx="8534400" cy="1752600"/>
          </a:xfrm>
        </p:spPr>
        <p:txBody>
          <a:bodyPr/>
          <a:lstStyle>
            <a:lvl1pPr marL="0" indent="0" algn="ctr">
              <a:buFont typeface="Wingdings" pitchFamily="2" charset="2"/>
              <a:buNone/>
              <a:defRPr/>
            </a:lvl1pPr>
          </a:lstStyle>
          <a:p>
            <a:r>
              <a:rPr lang="en-US" dirty="0"/>
              <a:t>Click to edit Master subtitle style</a:t>
            </a:r>
          </a:p>
        </p:txBody>
      </p:sp>
      <p:sp>
        <p:nvSpPr>
          <p:cNvPr id="4" name="Rectangle 7"/>
          <p:cNvSpPr>
            <a:spLocks noGrp="1" noChangeArrowheads="1"/>
          </p:cNvSpPr>
          <p:nvPr>
            <p:ph type="dt" sz="half" idx="10"/>
          </p:nvPr>
        </p:nvSpPr>
        <p:spPr>
          <a:xfrm>
            <a:off x="1320800" y="6248400"/>
            <a:ext cx="2540000" cy="457200"/>
          </a:xfrm>
        </p:spPr>
        <p:txBody>
          <a:bodyPr/>
          <a:lstStyle>
            <a:lvl1pPr>
              <a:defRPr>
                <a:solidFill>
                  <a:schemeClr val="bg2"/>
                </a:solidFill>
              </a:defRPr>
            </a:lvl1pPr>
          </a:lstStyle>
          <a:p>
            <a:pPr>
              <a:defRPr/>
            </a:pPr>
            <a:endParaRPr lang="en-US">
              <a:solidFill>
                <a:srgbClr val="1C1C1C"/>
              </a:solidFill>
            </a:endParaRPr>
          </a:p>
        </p:txBody>
      </p:sp>
      <p:sp>
        <p:nvSpPr>
          <p:cNvPr id="5" name="Rectangle 8"/>
          <p:cNvSpPr>
            <a:spLocks noGrp="1" noChangeArrowheads="1"/>
          </p:cNvSpPr>
          <p:nvPr>
            <p:ph type="ftr" sz="quarter" idx="11"/>
          </p:nvPr>
        </p:nvSpPr>
        <p:spPr>
          <a:xfrm>
            <a:off x="4572000" y="6248400"/>
            <a:ext cx="3860800" cy="457200"/>
          </a:xfrm>
        </p:spPr>
        <p:txBody>
          <a:bodyPr/>
          <a:lstStyle>
            <a:lvl1pPr>
              <a:defRPr>
                <a:solidFill>
                  <a:schemeClr val="bg2"/>
                </a:solidFill>
              </a:defRPr>
            </a:lvl1pPr>
          </a:lstStyle>
          <a:p>
            <a:pPr>
              <a:defRPr/>
            </a:pPr>
            <a:endParaRPr lang="en-US">
              <a:solidFill>
                <a:srgbClr val="1C1C1C"/>
              </a:solidFill>
            </a:endParaRPr>
          </a:p>
        </p:txBody>
      </p:sp>
      <p:sp>
        <p:nvSpPr>
          <p:cNvPr id="6" name="Rectangle 9"/>
          <p:cNvSpPr>
            <a:spLocks noGrp="1" noChangeArrowheads="1"/>
          </p:cNvSpPr>
          <p:nvPr>
            <p:ph type="sldNum" sz="quarter" idx="12"/>
          </p:nvPr>
        </p:nvSpPr>
        <p:spPr>
          <a:xfrm>
            <a:off x="9144000" y="6248400"/>
            <a:ext cx="2540000" cy="457200"/>
          </a:xfrm>
          <a:prstGeom prst="rect">
            <a:avLst/>
          </a:prstGeom>
        </p:spPr>
        <p:txBody>
          <a:bodyPr lIns="121917" tIns="60958" rIns="121917" bIns="60958"/>
          <a:lstStyle>
            <a:lvl1pPr>
              <a:defRPr>
                <a:solidFill>
                  <a:schemeClr val="bg2"/>
                </a:solidFill>
              </a:defRPr>
            </a:lvl1pPr>
          </a:lstStyle>
          <a:p>
            <a:pPr eaLnBrk="0" hangingPunct="0">
              <a:defRPr/>
            </a:pPr>
            <a:fld id="{4035E121-D87F-4C63-8EDC-AB14F94788F9}" type="slidenum">
              <a:rPr lang="en-US">
                <a:solidFill>
                  <a:srgbClr val="1C1C1C"/>
                </a:solidFill>
                <a:latin typeface="Arial" charset="0"/>
                <a:ea typeface="ＭＳ Ｐゴシック" charset="0"/>
                <a:cs typeface="ＭＳ Ｐゴシック" charset="0"/>
              </a:rPr>
              <a:pPr eaLnBrk="0" hangingPunct="0">
                <a:defRPr/>
              </a:pPr>
              <a:t>‹#›</a:t>
            </a:fld>
            <a:endParaRPr lang="en-US">
              <a:solidFill>
                <a:srgbClr val="1C1C1C"/>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9135881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2C152BA-DD5F-4107-BB04-5B1427D409DF}" type="slidenum">
              <a:rPr lang="en-US" smtClean="0"/>
              <a:pPr>
                <a:defRPr/>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lnSpc>
                <a:spcPct val="100000"/>
              </a:lnSpc>
              <a:spcBef>
                <a:spcPts val="2235"/>
              </a:spcBef>
              <a:spcAft>
                <a:spcPts val="0"/>
              </a:spcAft>
              <a:defRPr/>
            </a:lvl1pPr>
            <a:lvl2pPr>
              <a:spcBef>
                <a:spcPts val="1568"/>
              </a:spcBef>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itle 9"/>
          <p:cNvSpPr>
            <a:spLocks noGrp="1"/>
          </p:cNvSpPr>
          <p:nvPr>
            <p:ph type="title"/>
          </p:nvPr>
        </p:nvSpPr>
        <p:spPr/>
        <p:txBody>
          <a:bodyPr/>
          <a:lstStyle/>
          <a:p>
            <a:r>
              <a:rPr lang="en-US" dirty="0"/>
              <a:t>Click to edit Master 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xfrm>
            <a:off x="9042400" y="6324600"/>
            <a:ext cx="2540000" cy="457200"/>
          </a:xfrm>
          <a:prstGeom prst="rect">
            <a:avLst/>
          </a:prstGeom>
          <a:ln/>
        </p:spPr>
        <p:txBody>
          <a:bodyPr lIns="121917" tIns="60958" rIns="121917" bIns="60958"/>
          <a:lstStyle>
            <a:lvl1pPr>
              <a:defRPr/>
            </a:lvl1pPr>
          </a:lstStyle>
          <a:p>
            <a:pPr eaLnBrk="0" hangingPunct="0">
              <a:defRPr/>
            </a:pPr>
            <a:fld id="{F11F41C6-018C-4C48-B745-C5D95ADF4638}" type="slidenum">
              <a:rPr lang="en-US">
                <a:solidFill>
                  <a:srgbClr val="000000"/>
                </a:solidFill>
                <a:latin typeface="Arial" charset="0"/>
                <a:ea typeface="ＭＳ Ｐゴシック" charset="0"/>
                <a:cs typeface="ＭＳ Ｐゴシック" charset="0"/>
              </a:rPr>
              <a:pPr eaLnBrk="0" hangingPunct="0">
                <a:defRPr/>
              </a:pPr>
              <a:t>‹#›</a:t>
            </a:fld>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7927715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0" y="20637"/>
            <a:ext cx="12192000" cy="868363"/>
          </a:xfrm>
        </p:spPr>
        <p:txBody>
          <a:bodyPr/>
          <a:lstStyle/>
          <a:p>
            <a:r>
              <a:rPr lang="en-US" dirty="0"/>
              <a:t>Click to edit Master title style</a:t>
            </a:r>
          </a:p>
        </p:txBody>
      </p:sp>
      <p:sp>
        <p:nvSpPr>
          <p:cNvPr id="3" name="Text Placeholder 2"/>
          <p:cNvSpPr>
            <a:spLocks noGrp="1"/>
          </p:cNvSpPr>
          <p:nvPr>
            <p:ph type="body" sz="half" idx="1"/>
          </p:nvPr>
        </p:nvSpPr>
        <p:spPr>
          <a:xfrm>
            <a:off x="594784" y="1255720"/>
            <a:ext cx="5571067" cy="47672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Media Placeholder 3"/>
          <p:cNvSpPr>
            <a:spLocks noGrp="1"/>
          </p:cNvSpPr>
          <p:nvPr>
            <p:ph type="media" sz="half" idx="2"/>
          </p:nvPr>
        </p:nvSpPr>
        <p:spPr>
          <a:xfrm>
            <a:off x="6369051" y="1255720"/>
            <a:ext cx="5571067" cy="47672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Slide Number Placeholder 6"/>
          <p:cNvSpPr>
            <a:spLocks noGrp="1" noChangeArrowheads="1"/>
          </p:cNvSpPr>
          <p:nvPr>
            <p:ph type="sldNum" sz="quarter" idx="12"/>
          </p:nvPr>
        </p:nvSpPr>
        <p:spPr>
          <a:xfrm>
            <a:off x="9042400" y="6324600"/>
            <a:ext cx="2540000" cy="457200"/>
          </a:xfrm>
          <a:prstGeom prst="rect">
            <a:avLst/>
          </a:prstGeom>
          <a:ln/>
        </p:spPr>
        <p:txBody>
          <a:bodyPr lIns="121917" tIns="60958" rIns="121917" bIns="60958"/>
          <a:lstStyle>
            <a:lvl1pPr>
              <a:defRPr/>
            </a:lvl1pPr>
          </a:lstStyle>
          <a:p>
            <a:pPr eaLnBrk="0" hangingPunct="0">
              <a:defRPr/>
            </a:pPr>
            <a:fld id="{11C5AB50-15C1-4B1B-A791-23C55AE847B4}" type="slidenum">
              <a:rPr lang="en-US">
                <a:solidFill>
                  <a:srgbClr val="000000"/>
                </a:solidFill>
                <a:latin typeface="Arial" charset="0"/>
                <a:ea typeface="ＭＳ Ｐゴシック" charset="0"/>
                <a:cs typeface="ＭＳ Ｐゴシック" charset="0"/>
              </a:rPr>
              <a:pPr eaLnBrk="0" hangingPunct="0">
                <a:defRPr/>
              </a:pPr>
              <a:t>‹#›</a:t>
            </a:fld>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419208549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48"/>
        <p:cNvGrpSpPr/>
        <p:nvPr/>
      </p:nvGrpSpPr>
      <p:grpSpPr>
        <a:xfrm>
          <a:off x="0" y="0"/>
          <a:ext cx="0" cy="0"/>
          <a:chOff x="0" y="0"/>
          <a:chExt cx="0" cy="0"/>
        </a:xfrm>
      </p:grpSpPr>
      <p:sp>
        <p:nvSpPr>
          <p:cNvPr id="49" name="Shape 49"/>
          <p:cNvSpPr txBox="1">
            <a:spLocks noGrp="1"/>
          </p:cNvSpPr>
          <p:nvPr>
            <p:ph type="sldNum" idx="12"/>
          </p:nvPr>
        </p:nvSpPr>
        <p:spPr>
          <a:xfrm>
            <a:off x="11296609" y="6217621"/>
            <a:ext cx="731600" cy="524800"/>
          </a:xfrm>
          <a:prstGeom prst="rect">
            <a:avLst/>
          </a:prstGeom>
        </p:spPr>
        <p:txBody>
          <a:bodyPr lIns="121897" tIns="121897" rIns="121897" bIns="121897" anchor="ctr" anchorCtr="0">
            <a:noAutofit/>
          </a:bodyPr>
          <a:lstStyle/>
          <a:p>
            <a:pPr eaLnBrk="0" hangingPunct="0">
              <a:spcBef>
                <a:spcPts val="0"/>
              </a:spcBef>
            </a:pPr>
            <a:fld id="{00000000-1234-1234-1234-123412341234}" type="slidenum">
              <a:rPr lang="en" smtClean="0">
                <a:solidFill>
                  <a:srgbClr val="000000"/>
                </a:solidFill>
                <a:latin typeface="Arial" charset="0"/>
                <a:ea typeface="ＭＳ Ｐゴシック" charset="0"/>
                <a:cs typeface="ＭＳ Ｐゴシック" charset="0"/>
              </a:rPr>
              <a:pPr eaLnBrk="0" hangingPunct="0">
                <a:spcBef>
                  <a:spcPts val="0"/>
                </a:spcBef>
              </a:pPr>
              <a:t>‹#›</a:t>
            </a:fld>
            <a:endParaRPr lang="en">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409492359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901125" name="Rectangle 5"/>
          <p:cNvSpPr>
            <a:spLocks noGrp="1" noChangeArrowheads="1"/>
          </p:cNvSpPr>
          <p:nvPr>
            <p:ph type="ctrTitle"/>
          </p:nvPr>
        </p:nvSpPr>
        <p:spPr>
          <a:xfrm>
            <a:off x="914400" y="1295400"/>
            <a:ext cx="10363200" cy="1143000"/>
          </a:xfrm>
        </p:spPr>
        <p:txBody>
          <a:bodyPr/>
          <a:lstStyle>
            <a:lvl1pPr algn="ctr">
              <a:defRPr/>
            </a:lvl1pPr>
          </a:lstStyle>
          <a:p>
            <a:r>
              <a:rPr lang="en-US" dirty="0"/>
              <a:t>Click to edit Master title style</a:t>
            </a:r>
          </a:p>
        </p:txBody>
      </p:sp>
      <p:sp>
        <p:nvSpPr>
          <p:cNvPr id="901126" name="Rectangle 6"/>
          <p:cNvSpPr>
            <a:spLocks noGrp="1" noChangeArrowheads="1"/>
          </p:cNvSpPr>
          <p:nvPr>
            <p:ph type="subTitle" idx="1"/>
          </p:nvPr>
        </p:nvSpPr>
        <p:spPr>
          <a:xfrm>
            <a:off x="1828800" y="3200400"/>
            <a:ext cx="8534400" cy="1752600"/>
          </a:xfrm>
        </p:spPr>
        <p:txBody>
          <a:bodyPr/>
          <a:lstStyle>
            <a:lvl1pPr marL="0" indent="0" algn="ctr">
              <a:buFont typeface="Wingdings" pitchFamily="2" charset="2"/>
              <a:buNone/>
              <a:defRPr/>
            </a:lvl1pPr>
          </a:lstStyle>
          <a:p>
            <a:r>
              <a:rPr lang="en-US" dirty="0"/>
              <a:t>Click to edit Master subtitle style</a:t>
            </a:r>
          </a:p>
        </p:txBody>
      </p:sp>
      <p:sp>
        <p:nvSpPr>
          <p:cNvPr id="4" name="Rectangle 7"/>
          <p:cNvSpPr>
            <a:spLocks noGrp="1" noChangeArrowheads="1"/>
          </p:cNvSpPr>
          <p:nvPr>
            <p:ph type="dt" sz="half" idx="10"/>
          </p:nvPr>
        </p:nvSpPr>
        <p:spPr>
          <a:xfrm>
            <a:off x="1320800" y="6248400"/>
            <a:ext cx="2540000" cy="457200"/>
          </a:xfrm>
        </p:spPr>
        <p:txBody>
          <a:bodyPr/>
          <a:lstStyle>
            <a:lvl1pPr>
              <a:defRPr>
                <a:solidFill>
                  <a:schemeClr val="bg2"/>
                </a:solidFill>
              </a:defRPr>
            </a:lvl1pPr>
          </a:lstStyle>
          <a:p>
            <a:pPr>
              <a:defRPr/>
            </a:pPr>
            <a:endParaRPr lang="en-US"/>
          </a:p>
        </p:txBody>
      </p:sp>
      <p:sp>
        <p:nvSpPr>
          <p:cNvPr id="5" name="Rectangle 8"/>
          <p:cNvSpPr>
            <a:spLocks noGrp="1" noChangeArrowheads="1"/>
          </p:cNvSpPr>
          <p:nvPr>
            <p:ph type="ftr" sz="quarter" idx="11"/>
          </p:nvPr>
        </p:nvSpPr>
        <p:spPr>
          <a:xfrm>
            <a:off x="4572000" y="6248400"/>
            <a:ext cx="3860800" cy="457200"/>
          </a:xfrm>
        </p:spPr>
        <p:txBody>
          <a:bodyPr/>
          <a:lstStyle>
            <a:lvl1pPr>
              <a:defRPr>
                <a:solidFill>
                  <a:schemeClr val="bg2"/>
                </a:solidFill>
              </a:defRPr>
            </a:lvl1pPr>
          </a:lstStyle>
          <a:p>
            <a:pPr>
              <a:defRPr/>
            </a:pPr>
            <a:r>
              <a:rPr lang="en-US"/>
              <a:t>Pieter Abbeel -- UC Berkeley / OpenAI / Gradescope</a:t>
            </a:r>
          </a:p>
        </p:txBody>
      </p:sp>
      <p:sp>
        <p:nvSpPr>
          <p:cNvPr id="6" name="Rectangle 9"/>
          <p:cNvSpPr>
            <a:spLocks noGrp="1" noChangeArrowheads="1"/>
          </p:cNvSpPr>
          <p:nvPr>
            <p:ph type="sldNum" sz="quarter" idx="12"/>
          </p:nvPr>
        </p:nvSpPr>
        <p:spPr>
          <a:xfrm>
            <a:off x="9144000" y="6248400"/>
            <a:ext cx="2540000" cy="457200"/>
          </a:xfrm>
          <a:prstGeom prst="rect">
            <a:avLst/>
          </a:prstGeom>
        </p:spPr>
        <p:txBody>
          <a:bodyPr/>
          <a:lstStyle>
            <a:lvl1pPr>
              <a:defRPr>
                <a:solidFill>
                  <a:schemeClr val="bg2"/>
                </a:solidFill>
              </a:defRPr>
            </a:lvl1pPr>
          </a:lstStyle>
          <a:p>
            <a:pPr>
              <a:defRPr/>
            </a:pPr>
            <a:fld id="{4035E121-D87F-4C63-8EDC-AB14F94788F9}" type="slidenum">
              <a:rPr lang="en-US"/>
              <a:pPr>
                <a:defRPr/>
              </a:pPr>
              <a:t>‹#›</a:t>
            </a:fld>
            <a:endParaRPr lang="en-US"/>
          </a:p>
        </p:txBody>
      </p:sp>
    </p:spTree>
    <p:extLst>
      <p:ext uri="{BB962C8B-B14F-4D97-AF65-F5344CB8AC3E}">
        <p14:creationId xmlns:p14="http://schemas.microsoft.com/office/powerpoint/2010/main" val="370234156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lnSpc>
                <a:spcPct val="100000"/>
              </a:lnSpc>
              <a:spcBef>
                <a:spcPts val="2235"/>
              </a:spcBef>
              <a:spcAft>
                <a:spcPts val="0"/>
              </a:spcAft>
              <a:defRPr/>
            </a:lvl1pPr>
            <a:lvl2pPr>
              <a:spcBef>
                <a:spcPts val="1568"/>
              </a:spcBef>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itle 9"/>
          <p:cNvSpPr>
            <a:spLocks noGrp="1"/>
          </p:cNvSpPr>
          <p:nvPr>
            <p:ph type="title"/>
          </p:nvPr>
        </p:nvSpPr>
        <p:spPr/>
        <p:txBody>
          <a:bodyPr/>
          <a:lstStyle/>
          <a:p>
            <a:r>
              <a:rPr lang="en-US" dirty="0"/>
              <a:t>Click to edit Master 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Pieter Abbeel -- UC Berkeley / OpenAI / Gradescope</a:t>
            </a:r>
          </a:p>
        </p:txBody>
      </p:sp>
      <p:sp>
        <p:nvSpPr>
          <p:cNvPr id="6" name="Rectangle 6"/>
          <p:cNvSpPr>
            <a:spLocks noGrp="1" noChangeArrowheads="1"/>
          </p:cNvSpPr>
          <p:nvPr>
            <p:ph type="sldNum" sz="quarter" idx="12"/>
          </p:nvPr>
        </p:nvSpPr>
        <p:spPr>
          <a:xfrm>
            <a:off x="9042400" y="6324600"/>
            <a:ext cx="2540000" cy="457200"/>
          </a:xfrm>
          <a:prstGeom prst="rect">
            <a:avLst/>
          </a:prstGeom>
          <a:ln/>
        </p:spPr>
        <p:txBody>
          <a:bodyPr/>
          <a:lstStyle>
            <a:lvl1pPr>
              <a:defRPr/>
            </a:lvl1pPr>
          </a:lstStyle>
          <a:p>
            <a:pPr>
              <a:defRPr/>
            </a:pPr>
            <a:fld id="{F11F41C6-018C-4C48-B745-C5D95ADF4638}" type="slidenum">
              <a:rPr lang="en-US"/>
              <a:pPr>
                <a:defRPr/>
              </a:pPr>
              <a:t>‹#›</a:t>
            </a:fld>
            <a:endParaRPr lang="en-US"/>
          </a:p>
        </p:txBody>
      </p:sp>
    </p:spTree>
    <p:extLst>
      <p:ext uri="{BB962C8B-B14F-4D97-AF65-F5344CB8AC3E}">
        <p14:creationId xmlns:p14="http://schemas.microsoft.com/office/powerpoint/2010/main" val="377105569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0" y="20637"/>
            <a:ext cx="12192000" cy="868363"/>
          </a:xfrm>
        </p:spPr>
        <p:txBody>
          <a:bodyPr/>
          <a:lstStyle/>
          <a:p>
            <a:r>
              <a:rPr lang="en-US" dirty="0"/>
              <a:t>Click to edit Master title style</a:t>
            </a:r>
          </a:p>
        </p:txBody>
      </p:sp>
      <p:sp>
        <p:nvSpPr>
          <p:cNvPr id="3" name="Text Placeholder 2"/>
          <p:cNvSpPr>
            <a:spLocks noGrp="1"/>
          </p:cNvSpPr>
          <p:nvPr>
            <p:ph type="body" sz="half" idx="1"/>
          </p:nvPr>
        </p:nvSpPr>
        <p:spPr>
          <a:xfrm>
            <a:off x="594784" y="1255720"/>
            <a:ext cx="5571067" cy="47672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Media Placeholder 3"/>
          <p:cNvSpPr>
            <a:spLocks noGrp="1"/>
          </p:cNvSpPr>
          <p:nvPr>
            <p:ph type="media" sz="half" idx="2"/>
          </p:nvPr>
        </p:nvSpPr>
        <p:spPr>
          <a:xfrm>
            <a:off x="6369051" y="1255720"/>
            <a:ext cx="5571067" cy="47672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Pieter Abbeel -- UC Berkeley / OpenAI / Gradescope</a:t>
            </a:r>
          </a:p>
        </p:txBody>
      </p:sp>
      <p:sp>
        <p:nvSpPr>
          <p:cNvPr id="7" name="Slide Number Placeholder 6"/>
          <p:cNvSpPr>
            <a:spLocks noGrp="1" noChangeArrowheads="1"/>
          </p:cNvSpPr>
          <p:nvPr>
            <p:ph type="sldNum" sz="quarter" idx="12"/>
          </p:nvPr>
        </p:nvSpPr>
        <p:spPr>
          <a:xfrm>
            <a:off x="9042400" y="6324600"/>
            <a:ext cx="2540000" cy="457200"/>
          </a:xfrm>
          <a:prstGeom prst="rect">
            <a:avLst/>
          </a:prstGeom>
          <a:ln/>
        </p:spPr>
        <p:txBody>
          <a:bodyPr/>
          <a:lstStyle>
            <a:lvl1pPr>
              <a:defRPr/>
            </a:lvl1pPr>
          </a:lstStyle>
          <a:p>
            <a:pPr>
              <a:defRPr/>
            </a:pPr>
            <a:fld id="{11C5AB50-15C1-4B1B-A791-23C55AE847B4}" type="slidenum">
              <a:rPr lang="en-US"/>
              <a:pPr>
                <a:defRPr/>
              </a:pPr>
              <a:t>‹#›</a:t>
            </a:fld>
            <a:endParaRPr lang="en-US"/>
          </a:p>
        </p:txBody>
      </p:sp>
    </p:spTree>
    <p:extLst>
      <p:ext uri="{BB962C8B-B14F-4D97-AF65-F5344CB8AC3E}">
        <p14:creationId xmlns:p14="http://schemas.microsoft.com/office/powerpoint/2010/main" val="77562654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0"/>
        <p:cNvGrpSpPr/>
        <p:nvPr/>
      </p:nvGrpSpPr>
      <p:grpSpPr>
        <a:xfrm>
          <a:off x="0" y="0"/>
          <a:ext cx="0" cy="0"/>
          <a:chOff x="0" y="0"/>
          <a:chExt cx="0" cy="0"/>
        </a:xfrm>
      </p:grpSpPr>
      <p:sp>
        <p:nvSpPr>
          <p:cNvPr id="11" name="Shape 11"/>
          <p:cNvSpPr txBox="1">
            <a:spLocks noGrp="1"/>
          </p:cNvSpPr>
          <p:nvPr>
            <p:ph type="title"/>
          </p:nvPr>
        </p:nvSpPr>
        <p:spPr>
          <a:xfrm>
            <a:off x="609600" y="274637"/>
            <a:ext cx="10972800" cy="1143000"/>
          </a:xfrm>
          <a:prstGeom prst="rect">
            <a:avLst/>
          </a:prstGeom>
        </p:spPr>
        <p:txBody>
          <a:bodyPr lIns="91425" tIns="91425" rIns="91425" bIns="91425" anchor="b"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12" name="Shape 12"/>
          <p:cNvSpPr txBox="1">
            <a:spLocks noGrp="1"/>
          </p:cNvSpPr>
          <p:nvPr>
            <p:ph type="body" idx="1"/>
          </p:nvPr>
        </p:nvSpPr>
        <p:spPr>
          <a:xfrm>
            <a:off x="609600" y="1600200"/>
            <a:ext cx="10972800" cy="4967573"/>
          </a:xfrm>
          <a:prstGeom prst="rect">
            <a:avLst/>
          </a:prstGeom>
        </p:spPr>
        <p:txBody>
          <a:bodyPr lIns="91425" tIns="91425" rIns="91425" bIns="91425" anchor="t"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Tree>
    <p:extLst>
      <p:ext uri="{BB962C8B-B14F-4D97-AF65-F5344CB8AC3E}">
        <p14:creationId xmlns:p14="http://schemas.microsoft.com/office/powerpoint/2010/main" val="399409042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113"/>
        <p:cNvGrpSpPr/>
        <p:nvPr/>
      </p:nvGrpSpPr>
      <p:grpSpPr>
        <a:xfrm>
          <a:off x="0" y="0"/>
          <a:ext cx="0" cy="0"/>
          <a:chOff x="0" y="0"/>
          <a:chExt cx="0" cy="0"/>
        </a:xfrm>
      </p:grpSpPr>
    </p:spTree>
    <p:extLst>
      <p:ext uri="{BB962C8B-B14F-4D97-AF65-F5344CB8AC3E}">
        <p14:creationId xmlns:p14="http://schemas.microsoft.com/office/powerpoint/2010/main" val="22199775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9"/>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131" indent="0">
              <a:buNone/>
              <a:defRPr sz="1900"/>
            </a:lvl2pPr>
            <a:lvl3pPr marL="914264" indent="0">
              <a:buNone/>
              <a:defRPr sz="1600"/>
            </a:lvl3pPr>
            <a:lvl4pPr marL="1371396" indent="0">
              <a:buNone/>
              <a:defRPr sz="1500"/>
            </a:lvl4pPr>
            <a:lvl5pPr marL="1828528" indent="0">
              <a:buNone/>
              <a:defRPr sz="1500"/>
            </a:lvl5pPr>
            <a:lvl6pPr marL="2285662" indent="0">
              <a:buNone/>
              <a:defRPr sz="1500"/>
            </a:lvl6pPr>
            <a:lvl7pPr marL="2742790" indent="0">
              <a:buNone/>
              <a:defRPr sz="1500"/>
            </a:lvl7pPr>
            <a:lvl8pPr marL="3199920" indent="0">
              <a:buNone/>
              <a:defRPr sz="1500"/>
            </a:lvl8pPr>
            <a:lvl9pPr marL="3657051" indent="0">
              <a:buNone/>
              <a:defRPr sz="15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4CE0791-16DF-43D2-8BFC-EF3599E9FA97}" type="slidenum">
              <a:rPr lang="en-US" smtClean="0"/>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14C8DFE-10C0-47CA-9203-7D41753E1271}" type="slidenum">
              <a:rPr lang="en-US" smtClean="0"/>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3" y="1535117"/>
            <a:ext cx="4040188" cy="639763"/>
          </a:xfrm>
        </p:spPr>
        <p:txBody>
          <a:bodyPr anchor="b"/>
          <a:lstStyle>
            <a:lvl1pPr marL="0" indent="0">
              <a:buNone/>
              <a:defRPr sz="2400" b="1"/>
            </a:lvl1pPr>
            <a:lvl2pPr marL="457131" indent="0">
              <a:buNone/>
              <a:defRPr sz="2000" b="1"/>
            </a:lvl2pPr>
            <a:lvl3pPr marL="914264" indent="0">
              <a:buNone/>
              <a:defRPr sz="1900" b="1"/>
            </a:lvl3pPr>
            <a:lvl4pPr marL="1371396" indent="0">
              <a:buNone/>
              <a:defRPr sz="1600" b="1"/>
            </a:lvl4pPr>
            <a:lvl5pPr marL="1828528" indent="0">
              <a:buNone/>
              <a:defRPr sz="1600" b="1"/>
            </a:lvl5pPr>
            <a:lvl6pPr marL="2285662" indent="0">
              <a:buNone/>
              <a:defRPr sz="1600" b="1"/>
            </a:lvl6pPr>
            <a:lvl7pPr marL="2742790" indent="0">
              <a:buNone/>
              <a:defRPr sz="1600" b="1"/>
            </a:lvl7pPr>
            <a:lvl8pPr marL="3199920" indent="0">
              <a:buNone/>
              <a:defRPr sz="1600" b="1"/>
            </a:lvl8pPr>
            <a:lvl9pPr marL="3657051"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3" y="2174875"/>
            <a:ext cx="4040188" cy="3951288"/>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8" y="1535117"/>
            <a:ext cx="4041775" cy="639763"/>
          </a:xfrm>
        </p:spPr>
        <p:txBody>
          <a:bodyPr anchor="b"/>
          <a:lstStyle>
            <a:lvl1pPr marL="0" indent="0">
              <a:buNone/>
              <a:defRPr sz="2400" b="1"/>
            </a:lvl1pPr>
            <a:lvl2pPr marL="457131" indent="0">
              <a:buNone/>
              <a:defRPr sz="2000" b="1"/>
            </a:lvl2pPr>
            <a:lvl3pPr marL="914264" indent="0">
              <a:buNone/>
              <a:defRPr sz="1900" b="1"/>
            </a:lvl3pPr>
            <a:lvl4pPr marL="1371396" indent="0">
              <a:buNone/>
              <a:defRPr sz="1600" b="1"/>
            </a:lvl4pPr>
            <a:lvl5pPr marL="1828528" indent="0">
              <a:buNone/>
              <a:defRPr sz="1600" b="1"/>
            </a:lvl5pPr>
            <a:lvl6pPr marL="2285662" indent="0">
              <a:buNone/>
              <a:defRPr sz="1600" b="1"/>
            </a:lvl6pPr>
            <a:lvl7pPr marL="2742790" indent="0">
              <a:buNone/>
              <a:defRPr sz="1600" b="1"/>
            </a:lvl7pPr>
            <a:lvl8pPr marL="3199920" indent="0">
              <a:buNone/>
              <a:defRPr sz="1600" b="1"/>
            </a:lvl8pPr>
            <a:lvl9pPr marL="365705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8" y="2174875"/>
            <a:ext cx="4041775" cy="3951288"/>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65529C9C-B0A5-40BD-B408-6917E9C64359}" type="slidenum">
              <a:rPr lang="en-US" smtClean="0"/>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AD84B308-680D-497D-B634-4235C2AE65F6}" type="slidenum">
              <a:rPr lang="en-US" smtClean="0"/>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37010609-CE3D-49BD-8198-CAE1E97FEE0C}" type="slidenum">
              <a:rPr lang="en-US" smtClean="0"/>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3" y="273057"/>
            <a:ext cx="3008313"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6" y="273066"/>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3" y="1435104"/>
            <a:ext cx="3008313" cy="4691063"/>
          </a:xfrm>
        </p:spPr>
        <p:txBody>
          <a:bodyPr/>
          <a:lstStyle>
            <a:lvl1pPr marL="0" indent="0">
              <a:buNone/>
              <a:defRPr sz="1500"/>
            </a:lvl1pPr>
            <a:lvl2pPr marL="457131" indent="0">
              <a:buNone/>
              <a:defRPr sz="1200"/>
            </a:lvl2pPr>
            <a:lvl3pPr marL="914264" indent="0">
              <a:buNone/>
              <a:defRPr sz="1100"/>
            </a:lvl3pPr>
            <a:lvl4pPr marL="1371396" indent="0">
              <a:buNone/>
              <a:defRPr sz="900"/>
            </a:lvl4pPr>
            <a:lvl5pPr marL="1828528" indent="0">
              <a:buNone/>
              <a:defRPr sz="900"/>
            </a:lvl5pPr>
            <a:lvl6pPr marL="2285662" indent="0">
              <a:buNone/>
              <a:defRPr sz="900"/>
            </a:lvl6pPr>
            <a:lvl7pPr marL="2742790" indent="0">
              <a:buNone/>
              <a:defRPr sz="900"/>
            </a:lvl7pPr>
            <a:lvl8pPr marL="3199920" indent="0">
              <a:buNone/>
              <a:defRPr sz="900"/>
            </a:lvl8pPr>
            <a:lvl9pPr marL="3657051"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E2E5C8A-06F9-4906-8059-28F6676F712A}" type="slidenum">
              <a:rPr lang="en-US" smtClean="0"/>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9"/>
            <a:ext cx="54864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1" indent="0">
              <a:buNone/>
              <a:defRPr sz="2800"/>
            </a:lvl2pPr>
            <a:lvl3pPr marL="914264" indent="0">
              <a:buNone/>
              <a:defRPr sz="2400"/>
            </a:lvl3pPr>
            <a:lvl4pPr marL="1371396" indent="0">
              <a:buNone/>
              <a:defRPr sz="2000"/>
            </a:lvl4pPr>
            <a:lvl5pPr marL="1828528" indent="0">
              <a:buNone/>
              <a:defRPr sz="2000"/>
            </a:lvl5pPr>
            <a:lvl6pPr marL="2285662" indent="0">
              <a:buNone/>
              <a:defRPr sz="2000"/>
            </a:lvl6pPr>
            <a:lvl7pPr marL="2742790" indent="0">
              <a:buNone/>
              <a:defRPr sz="2000"/>
            </a:lvl7pPr>
            <a:lvl8pPr marL="3199920" indent="0">
              <a:buNone/>
              <a:defRPr sz="2000"/>
            </a:lvl8pPr>
            <a:lvl9pPr marL="3657051"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53"/>
            <a:ext cx="5486400" cy="804863"/>
          </a:xfrm>
        </p:spPr>
        <p:txBody>
          <a:bodyPr/>
          <a:lstStyle>
            <a:lvl1pPr marL="0" indent="0">
              <a:buNone/>
              <a:defRPr sz="1500"/>
            </a:lvl1pPr>
            <a:lvl2pPr marL="457131" indent="0">
              <a:buNone/>
              <a:defRPr sz="1200"/>
            </a:lvl2pPr>
            <a:lvl3pPr marL="914264" indent="0">
              <a:buNone/>
              <a:defRPr sz="1100"/>
            </a:lvl3pPr>
            <a:lvl4pPr marL="1371396" indent="0">
              <a:buNone/>
              <a:defRPr sz="900"/>
            </a:lvl4pPr>
            <a:lvl5pPr marL="1828528" indent="0">
              <a:buNone/>
              <a:defRPr sz="900"/>
            </a:lvl5pPr>
            <a:lvl6pPr marL="2285662" indent="0">
              <a:buNone/>
              <a:defRPr sz="900"/>
            </a:lvl6pPr>
            <a:lvl7pPr marL="2742790" indent="0">
              <a:buNone/>
              <a:defRPr sz="900"/>
            </a:lvl7pPr>
            <a:lvl8pPr marL="3199920" indent="0">
              <a:buNone/>
              <a:defRPr sz="900"/>
            </a:lvl8pPr>
            <a:lvl9pPr marL="3657051"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046269F-A676-4E5E-9BB3-B664B5AA93B7}" type="slidenum">
              <a:rPr lang="en-US" smtClean="0"/>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slideLayout" Target="../slideLayouts/slideLayout16.xml"/><Relationship Id="rId1" Type="http://schemas.openxmlformats.org/officeDocument/2006/relationships/slideLayout" Target="../slideLayouts/slideLayout15.xml"/><Relationship Id="rId5" Type="http://schemas.openxmlformats.org/officeDocument/2006/relationships/theme" Target="../theme/theme3.xml"/><Relationship Id="rId4" Type="http://schemas.openxmlformats.org/officeDocument/2006/relationships/slideLayout" Target="../slideLayouts/slideLayout18.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slideLayout" Target="../slideLayouts/slideLayout20.xml"/><Relationship Id="rId1" Type="http://schemas.openxmlformats.org/officeDocument/2006/relationships/slideLayout" Target="../slideLayouts/slideLayout19.xml"/><Relationship Id="rId5" Type="http://schemas.openxmlformats.org/officeDocument/2006/relationships/theme" Target="../theme/theme4.xml"/><Relationship Id="rId4" Type="http://schemas.openxmlformats.org/officeDocument/2006/relationships/slideLayout" Target="../slideLayouts/slideLayout22.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theme" Target="../theme/theme5.xml"/><Relationship Id="rId5" Type="http://schemas.openxmlformats.org/officeDocument/2006/relationships/slideLayout" Target="../slideLayouts/slideLayout27.xml"/><Relationship Id="rId4"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0" y="-25400"/>
            <a:ext cx="12192000" cy="1143000"/>
          </a:xfrm>
          <a:prstGeom prst="rect">
            <a:avLst/>
          </a:prstGeom>
          <a:noFill/>
          <a:ln w="9525">
            <a:noFill/>
            <a:miter lim="800000"/>
            <a:headEnd/>
            <a:tailEnd/>
          </a:ln>
        </p:spPr>
        <p:txBody>
          <a:bodyPr vert="horz" wrap="square" lIns="91428" tIns="45718" rIns="91428" bIns="45718" numCol="1" anchor="ctr" anchorCtr="0" compatLnSpc="1">
            <a:prstTxWarp prst="textNoShape">
              <a:avLst/>
            </a:prstTxWarp>
          </a:bodyPr>
          <a:lstStyle/>
          <a:p>
            <a:pPr lvl="0"/>
            <a:r>
              <a:rPr lang="en-US"/>
              <a:t>Click to edit Master title style</a:t>
            </a:r>
            <a:endParaRPr lang="en-US" dirty="0"/>
          </a:p>
        </p:txBody>
      </p:sp>
      <p:sp>
        <p:nvSpPr>
          <p:cNvPr id="3075" name="Rectangle 3"/>
          <p:cNvSpPr>
            <a:spLocks noGrp="1" noChangeArrowheads="1"/>
          </p:cNvSpPr>
          <p:nvPr>
            <p:ph type="body" idx="1"/>
          </p:nvPr>
        </p:nvSpPr>
        <p:spPr bwMode="auto">
          <a:xfrm>
            <a:off x="406400" y="1397003"/>
            <a:ext cx="11379200" cy="4729164"/>
          </a:xfrm>
          <a:prstGeom prst="rect">
            <a:avLst/>
          </a:prstGeom>
          <a:noFill/>
          <a:ln w="9525">
            <a:noFill/>
            <a:miter lim="800000"/>
            <a:headEnd/>
            <a:tailEnd/>
          </a:ln>
        </p:spPr>
        <p:txBody>
          <a:bodyPr vert="horz" wrap="square" lIns="91428" tIns="45718" rIns="91428"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100" name="Rectangle 4"/>
          <p:cNvSpPr>
            <a:spLocks noGrp="1" noChangeArrowheads="1"/>
          </p:cNvSpPr>
          <p:nvPr>
            <p:ph type="dt" sz="half" idx="2"/>
          </p:nvPr>
        </p:nvSpPr>
        <p:spPr bwMode="auto">
          <a:xfrm>
            <a:off x="457200" y="6245233"/>
            <a:ext cx="2133600" cy="476251"/>
          </a:xfrm>
          <a:prstGeom prst="rect">
            <a:avLst/>
          </a:prstGeom>
          <a:noFill/>
          <a:ln w="9525">
            <a:noFill/>
            <a:miter lim="800000"/>
            <a:headEnd/>
            <a:tailEnd/>
          </a:ln>
          <a:effectLst/>
        </p:spPr>
        <p:txBody>
          <a:bodyPr vert="horz" wrap="square" lIns="91428" tIns="45718" rIns="91428" bIns="45718" numCol="1" anchor="t" anchorCtr="0" compatLnSpc="1">
            <a:prstTxWarp prst="textNoShape">
              <a:avLst/>
            </a:prstTxWarp>
          </a:bodyPr>
          <a:lstStyle>
            <a:lvl1pPr>
              <a:defRPr sz="1500"/>
            </a:lvl1pPr>
          </a:lstStyle>
          <a:p>
            <a:pPr>
              <a:defRPr/>
            </a:pPr>
            <a:endParaRPr lang="en-US"/>
          </a:p>
        </p:txBody>
      </p:sp>
      <p:sp>
        <p:nvSpPr>
          <p:cNvPr id="4101" name="Rectangle 5"/>
          <p:cNvSpPr>
            <a:spLocks noGrp="1" noChangeArrowheads="1"/>
          </p:cNvSpPr>
          <p:nvPr>
            <p:ph type="ftr" sz="quarter" idx="3"/>
          </p:nvPr>
        </p:nvSpPr>
        <p:spPr bwMode="auto">
          <a:xfrm>
            <a:off x="3124200" y="6245233"/>
            <a:ext cx="2895600" cy="476251"/>
          </a:xfrm>
          <a:prstGeom prst="rect">
            <a:avLst/>
          </a:prstGeom>
          <a:noFill/>
          <a:ln w="9525">
            <a:noFill/>
            <a:miter lim="800000"/>
            <a:headEnd/>
            <a:tailEnd/>
          </a:ln>
          <a:effectLst/>
        </p:spPr>
        <p:txBody>
          <a:bodyPr vert="horz" wrap="square" lIns="91428" tIns="45718" rIns="91428" bIns="45718" numCol="1" anchor="t" anchorCtr="0" compatLnSpc="1">
            <a:prstTxWarp prst="textNoShape">
              <a:avLst/>
            </a:prstTxWarp>
          </a:bodyPr>
          <a:lstStyle>
            <a:lvl1pPr algn="ctr">
              <a:defRPr sz="1500"/>
            </a:lvl1pPr>
          </a:lstStyle>
          <a:p>
            <a:pPr>
              <a:defRPr/>
            </a:pPr>
            <a:endParaRPr lang="en-US"/>
          </a:p>
        </p:txBody>
      </p:sp>
      <p:sp>
        <p:nvSpPr>
          <p:cNvPr id="4102" name="Rectangle 6"/>
          <p:cNvSpPr>
            <a:spLocks noGrp="1" noChangeArrowheads="1"/>
          </p:cNvSpPr>
          <p:nvPr>
            <p:ph type="sldNum" sz="quarter" idx="4"/>
          </p:nvPr>
        </p:nvSpPr>
        <p:spPr bwMode="auto">
          <a:xfrm>
            <a:off x="6553200" y="6245233"/>
            <a:ext cx="2133600" cy="476251"/>
          </a:xfrm>
          <a:prstGeom prst="rect">
            <a:avLst/>
          </a:prstGeom>
          <a:noFill/>
          <a:ln w="9525">
            <a:noFill/>
            <a:miter lim="800000"/>
            <a:headEnd/>
            <a:tailEnd/>
          </a:ln>
          <a:effectLst/>
        </p:spPr>
        <p:txBody>
          <a:bodyPr vert="horz" wrap="square" lIns="91428" tIns="45718" rIns="91428" bIns="45718" numCol="1" anchor="t" anchorCtr="0" compatLnSpc="1">
            <a:prstTxWarp prst="textNoShape">
              <a:avLst/>
            </a:prstTxWarp>
          </a:bodyPr>
          <a:lstStyle>
            <a:lvl1pPr algn="r">
              <a:defRPr sz="1500"/>
            </a:lvl1pPr>
          </a:lstStyle>
          <a:p>
            <a:pPr>
              <a:defRPr/>
            </a:pPr>
            <a:fld id="{8CB6B1BA-6FB8-4193-9385-8710DA926A19}" type="slidenum">
              <a:rPr lang="en-US" smtClean="0"/>
              <a:pPr>
                <a:defRPr/>
              </a:pPr>
              <a:t>‹#›</a:t>
            </a:fld>
            <a:endParaRPr lang="en-US"/>
          </a:p>
        </p:txBody>
      </p:sp>
      <p:sp>
        <p:nvSpPr>
          <p:cNvPr id="4103" name="Rectangle 7"/>
          <p:cNvSpPr>
            <a:spLocks noChangeArrowheads="1"/>
          </p:cNvSpPr>
          <p:nvPr/>
        </p:nvSpPr>
        <p:spPr bwMode="auto">
          <a:xfrm>
            <a:off x="0" y="1031255"/>
            <a:ext cx="12192000" cy="60959"/>
          </a:xfrm>
          <a:prstGeom prst="rect">
            <a:avLst/>
          </a:prstGeom>
          <a:gradFill rotWithShape="1">
            <a:gsLst>
              <a:gs pos="0">
                <a:srgbClr val="0000CC"/>
              </a:gs>
              <a:gs pos="100000">
                <a:schemeClr val="tx1"/>
              </a:gs>
            </a:gsLst>
            <a:lin ang="0" scaled="1"/>
          </a:gradFill>
          <a:ln w="9525">
            <a:solidFill>
              <a:schemeClr val="tx1"/>
            </a:solidFill>
            <a:miter lim="800000"/>
            <a:headEnd/>
            <a:tailEnd/>
          </a:ln>
          <a:effectLst/>
        </p:spPr>
        <p:txBody>
          <a:bodyPr wrap="none" lIns="91428" tIns="45718" rIns="91428" bIns="45718" anchor="ctr"/>
          <a:lstStyle/>
          <a:p>
            <a:pPr>
              <a:defRPr/>
            </a:pPr>
            <a:endParaRPr lang="en-US"/>
          </a:p>
        </p:txBody>
      </p:sp>
    </p:spTree>
  </p:cSld>
  <p:clrMap bg1="lt1" tx1="dk1" bg2="lt2" tx2="dk2" accent1="accent1" accent2="accent2" accent3="accent3" accent4="accent4" accent5="accent5" accent6="accent6" hlink="hlink" folHlink="folHlink"/>
  <p:sldLayoutIdLst>
    <p:sldLayoutId id="2147483866" r:id="rId1"/>
    <p:sldLayoutId id="2147483867" r:id="rId2"/>
    <p:sldLayoutId id="2147483868" r:id="rId3"/>
    <p:sldLayoutId id="2147483869" r:id="rId4"/>
    <p:sldLayoutId id="2147483870" r:id="rId5"/>
    <p:sldLayoutId id="2147483871" r:id="rId6"/>
    <p:sldLayoutId id="2147483872" r:id="rId7"/>
    <p:sldLayoutId id="2147483873" r:id="rId8"/>
    <p:sldLayoutId id="2147483874" r:id="rId9"/>
    <p:sldLayoutId id="2147483875" r:id="rId10"/>
    <p:sldLayoutId id="2147483876" r:id="rId11"/>
  </p:sldLayoutIdLst>
  <p:hf hdr="0" ftr="0" dt="0"/>
  <p:txStyles>
    <p:titleStyle>
      <a:lvl1pPr algn="ctr" rtl="0" eaLnBrk="1" fontAlgn="base" hangingPunct="1">
        <a:spcBef>
          <a:spcPct val="0"/>
        </a:spcBef>
        <a:spcAft>
          <a:spcPct val="0"/>
        </a:spcAft>
        <a:defRPr sz="4400">
          <a:solidFill>
            <a:schemeClr val="tx2"/>
          </a:solidFill>
          <a:latin typeface="Calibri" pitchFamily="34" charset="0"/>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131" algn="ctr" rtl="0" eaLnBrk="1" fontAlgn="base" hangingPunct="1">
        <a:spcBef>
          <a:spcPct val="0"/>
        </a:spcBef>
        <a:spcAft>
          <a:spcPct val="0"/>
        </a:spcAft>
        <a:defRPr sz="4400">
          <a:solidFill>
            <a:schemeClr val="tx2"/>
          </a:solidFill>
          <a:latin typeface="Arial" charset="0"/>
        </a:defRPr>
      </a:lvl6pPr>
      <a:lvl7pPr marL="914264" algn="ctr" rtl="0" eaLnBrk="1" fontAlgn="base" hangingPunct="1">
        <a:spcBef>
          <a:spcPct val="0"/>
        </a:spcBef>
        <a:spcAft>
          <a:spcPct val="0"/>
        </a:spcAft>
        <a:defRPr sz="4400">
          <a:solidFill>
            <a:schemeClr val="tx2"/>
          </a:solidFill>
          <a:latin typeface="Arial" charset="0"/>
        </a:defRPr>
      </a:lvl7pPr>
      <a:lvl8pPr marL="1371396" algn="ctr" rtl="0" eaLnBrk="1" fontAlgn="base" hangingPunct="1">
        <a:spcBef>
          <a:spcPct val="0"/>
        </a:spcBef>
        <a:spcAft>
          <a:spcPct val="0"/>
        </a:spcAft>
        <a:defRPr sz="4400">
          <a:solidFill>
            <a:schemeClr val="tx2"/>
          </a:solidFill>
          <a:latin typeface="Arial" charset="0"/>
        </a:defRPr>
      </a:lvl8pPr>
      <a:lvl9pPr marL="1828528" algn="ctr" rtl="0" eaLnBrk="1" fontAlgn="base" hangingPunct="1">
        <a:spcBef>
          <a:spcPct val="0"/>
        </a:spcBef>
        <a:spcAft>
          <a:spcPct val="0"/>
        </a:spcAft>
        <a:defRPr sz="4400">
          <a:solidFill>
            <a:schemeClr val="tx2"/>
          </a:solidFill>
          <a:latin typeface="Arial" charset="0"/>
        </a:defRPr>
      </a:lvl9pPr>
    </p:titleStyle>
    <p:bodyStyle>
      <a:lvl1pPr marL="342850" indent="-342850" algn="l" rtl="0" eaLnBrk="1" fontAlgn="base" hangingPunct="1">
        <a:spcBef>
          <a:spcPct val="20000"/>
        </a:spcBef>
        <a:spcAft>
          <a:spcPct val="0"/>
        </a:spcAft>
        <a:buClr>
          <a:schemeClr val="accent2"/>
        </a:buClr>
        <a:buFont typeface="Wingdings" pitchFamily="2" charset="2"/>
        <a:buChar char="§"/>
        <a:defRPr sz="3200">
          <a:solidFill>
            <a:schemeClr val="accent2"/>
          </a:solidFill>
          <a:latin typeface="Calibri" pitchFamily="34" charset="0"/>
          <a:ea typeface="+mn-ea"/>
          <a:cs typeface="+mn-cs"/>
        </a:defRPr>
      </a:lvl1pPr>
      <a:lvl2pPr marL="742839" indent="-285710" algn="l" rtl="0" eaLnBrk="1" fontAlgn="base" hangingPunct="1">
        <a:spcBef>
          <a:spcPct val="20000"/>
        </a:spcBef>
        <a:spcAft>
          <a:spcPct val="0"/>
        </a:spcAft>
        <a:buClr>
          <a:schemeClr val="tx1"/>
        </a:buClr>
        <a:buFont typeface="Wingdings" pitchFamily="2" charset="2"/>
        <a:buChar char="§"/>
        <a:defRPr sz="2800">
          <a:solidFill>
            <a:schemeClr val="tx1"/>
          </a:solidFill>
          <a:latin typeface="Calibri" pitchFamily="34" charset="0"/>
        </a:defRPr>
      </a:lvl2pPr>
      <a:lvl3pPr marL="1142830" indent="-228568" algn="l" rtl="0" eaLnBrk="1" fontAlgn="base" hangingPunct="1">
        <a:spcBef>
          <a:spcPct val="20000"/>
        </a:spcBef>
        <a:spcAft>
          <a:spcPct val="0"/>
        </a:spcAft>
        <a:buClr>
          <a:schemeClr val="accent2"/>
        </a:buClr>
        <a:buFont typeface="Wingdings" pitchFamily="2" charset="2"/>
        <a:buChar char="§"/>
        <a:defRPr sz="2400">
          <a:solidFill>
            <a:schemeClr val="tx1"/>
          </a:solidFill>
          <a:latin typeface="Calibri" pitchFamily="34" charset="0"/>
        </a:defRPr>
      </a:lvl3pPr>
      <a:lvl4pPr marL="1599960" indent="-228568" algn="l" rtl="0" eaLnBrk="1" fontAlgn="base" hangingPunct="1">
        <a:spcBef>
          <a:spcPct val="20000"/>
        </a:spcBef>
        <a:spcAft>
          <a:spcPct val="0"/>
        </a:spcAft>
        <a:buClr>
          <a:schemeClr val="tx1"/>
        </a:buClr>
        <a:buFont typeface="Wingdings" pitchFamily="2" charset="2"/>
        <a:buChar char="§"/>
        <a:defRPr sz="2000">
          <a:solidFill>
            <a:schemeClr val="tx1"/>
          </a:solidFill>
          <a:latin typeface="Calibri" pitchFamily="34" charset="0"/>
        </a:defRPr>
      </a:lvl4pPr>
      <a:lvl5pPr marL="2057091" indent="-228568" algn="l" rtl="0" eaLnBrk="1" fontAlgn="base" hangingPunct="1">
        <a:spcBef>
          <a:spcPct val="20000"/>
        </a:spcBef>
        <a:spcAft>
          <a:spcPct val="0"/>
        </a:spcAft>
        <a:buClr>
          <a:schemeClr val="accent2"/>
        </a:buClr>
        <a:buFont typeface="Wingdings" pitchFamily="2" charset="2"/>
        <a:buChar char="§"/>
        <a:defRPr sz="2000">
          <a:solidFill>
            <a:schemeClr val="tx1"/>
          </a:solidFill>
          <a:latin typeface="Calibri" pitchFamily="34" charset="0"/>
        </a:defRPr>
      </a:lvl5pPr>
      <a:lvl6pPr marL="2514224" indent="-228568"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6pPr>
      <a:lvl7pPr marL="2971356" indent="-228568"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7pPr>
      <a:lvl8pPr marL="3428488" indent="-228568"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8pPr>
      <a:lvl9pPr marL="3885622" indent="-228568"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9pPr>
    </p:bodyStyle>
    <p:otherStyle>
      <a:defPPr>
        <a:defRPr lang="en-US"/>
      </a:defPPr>
      <a:lvl1pPr marL="0" algn="l" defTabSz="914264" rtl="0" eaLnBrk="1" latinLnBrk="0" hangingPunct="1">
        <a:defRPr sz="1900" kern="1200">
          <a:solidFill>
            <a:schemeClr val="tx1"/>
          </a:solidFill>
          <a:latin typeface="+mn-lt"/>
          <a:ea typeface="+mn-ea"/>
          <a:cs typeface="+mn-cs"/>
        </a:defRPr>
      </a:lvl1pPr>
      <a:lvl2pPr marL="457131" algn="l" defTabSz="914264" rtl="0" eaLnBrk="1" latinLnBrk="0" hangingPunct="1">
        <a:defRPr sz="1900" kern="1200">
          <a:solidFill>
            <a:schemeClr val="tx1"/>
          </a:solidFill>
          <a:latin typeface="+mn-lt"/>
          <a:ea typeface="+mn-ea"/>
          <a:cs typeface="+mn-cs"/>
        </a:defRPr>
      </a:lvl2pPr>
      <a:lvl3pPr marL="914264" algn="l" defTabSz="914264" rtl="0" eaLnBrk="1" latinLnBrk="0" hangingPunct="1">
        <a:defRPr sz="1900" kern="1200">
          <a:solidFill>
            <a:schemeClr val="tx1"/>
          </a:solidFill>
          <a:latin typeface="+mn-lt"/>
          <a:ea typeface="+mn-ea"/>
          <a:cs typeface="+mn-cs"/>
        </a:defRPr>
      </a:lvl3pPr>
      <a:lvl4pPr marL="1371396" algn="l" defTabSz="914264" rtl="0" eaLnBrk="1" latinLnBrk="0" hangingPunct="1">
        <a:defRPr sz="1900" kern="1200">
          <a:solidFill>
            <a:schemeClr val="tx1"/>
          </a:solidFill>
          <a:latin typeface="+mn-lt"/>
          <a:ea typeface="+mn-ea"/>
          <a:cs typeface="+mn-cs"/>
        </a:defRPr>
      </a:lvl4pPr>
      <a:lvl5pPr marL="1828528" algn="l" defTabSz="914264" rtl="0" eaLnBrk="1" latinLnBrk="0" hangingPunct="1">
        <a:defRPr sz="1900" kern="1200">
          <a:solidFill>
            <a:schemeClr val="tx1"/>
          </a:solidFill>
          <a:latin typeface="+mn-lt"/>
          <a:ea typeface="+mn-ea"/>
          <a:cs typeface="+mn-cs"/>
        </a:defRPr>
      </a:lvl5pPr>
      <a:lvl6pPr marL="2285662" algn="l" defTabSz="914264" rtl="0" eaLnBrk="1" latinLnBrk="0" hangingPunct="1">
        <a:defRPr sz="1900" kern="1200">
          <a:solidFill>
            <a:schemeClr val="tx1"/>
          </a:solidFill>
          <a:latin typeface="+mn-lt"/>
          <a:ea typeface="+mn-ea"/>
          <a:cs typeface="+mn-cs"/>
        </a:defRPr>
      </a:lvl6pPr>
      <a:lvl7pPr marL="2742790" algn="l" defTabSz="914264" rtl="0" eaLnBrk="1" latinLnBrk="0" hangingPunct="1">
        <a:defRPr sz="1900" kern="1200">
          <a:solidFill>
            <a:schemeClr val="tx1"/>
          </a:solidFill>
          <a:latin typeface="+mn-lt"/>
          <a:ea typeface="+mn-ea"/>
          <a:cs typeface="+mn-cs"/>
        </a:defRPr>
      </a:lvl7pPr>
      <a:lvl8pPr marL="3199920" algn="l" defTabSz="914264" rtl="0" eaLnBrk="1" latinLnBrk="0" hangingPunct="1">
        <a:defRPr sz="1900" kern="1200">
          <a:solidFill>
            <a:schemeClr val="tx1"/>
          </a:solidFill>
          <a:latin typeface="+mn-lt"/>
          <a:ea typeface="+mn-ea"/>
          <a:cs typeface="+mn-cs"/>
        </a:defRPr>
      </a:lvl8pPr>
      <a:lvl9pPr marL="3657051" algn="l" defTabSz="914264" rtl="0" eaLnBrk="1" latinLnBrk="0" hangingPunct="1">
        <a:defRPr sz="19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bwMode="auto">
          <a:xfrm>
            <a:off x="0" y="3581"/>
            <a:ext cx="12192000" cy="885419"/>
          </a:xfrm>
          <a:prstGeom prst="rect">
            <a:avLst/>
          </a:prstGeom>
          <a:noFill/>
          <a:ln w="9525">
            <a:noFill/>
            <a:miter lim="800000"/>
            <a:headEnd/>
            <a:tailEnd/>
          </a:ln>
        </p:spPr>
        <p:txBody>
          <a:bodyPr vert="horz" wrap="square" lIns="121909" tIns="60954" rIns="121909" bIns="60954" numCol="1" anchor="b" anchorCtr="0" compatLnSpc="1">
            <a:prstTxWarp prst="textNoShape">
              <a:avLst/>
            </a:prstTxWarp>
          </a:bodyPr>
          <a:lstStyle/>
          <a:p>
            <a:pPr lvl="0"/>
            <a:r>
              <a:rPr lang="en-US" dirty="0"/>
              <a:t>Click to edit Master title style</a:t>
            </a:r>
          </a:p>
        </p:txBody>
      </p:sp>
      <p:sp>
        <p:nvSpPr>
          <p:cNvPr id="7171" name="Rectangle 3"/>
          <p:cNvSpPr>
            <a:spLocks noGrp="1" noChangeArrowheads="1"/>
          </p:cNvSpPr>
          <p:nvPr>
            <p:ph type="body" idx="1"/>
          </p:nvPr>
        </p:nvSpPr>
        <p:spPr bwMode="auto">
          <a:xfrm>
            <a:off x="616895" y="1255720"/>
            <a:ext cx="11117913" cy="4767263"/>
          </a:xfrm>
          <a:prstGeom prst="rect">
            <a:avLst/>
          </a:prstGeom>
          <a:noFill/>
          <a:ln w="9525">
            <a:noFill/>
            <a:miter lim="800000"/>
            <a:headEnd/>
            <a:tailEnd/>
          </a:ln>
        </p:spPr>
        <p:txBody>
          <a:bodyPr vert="horz" wrap="square" lIns="121909" tIns="60954" rIns="121909" bIns="60954"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00100" name="Rectangle 4"/>
          <p:cNvSpPr>
            <a:spLocks noGrp="1" noChangeArrowheads="1"/>
          </p:cNvSpPr>
          <p:nvPr>
            <p:ph type="dt" sz="half" idx="2"/>
          </p:nvPr>
        </p:nvSpPr>
        <p:spPr bwMode="auto">
          <a:xfrm>
            <a:off x="1219200" y="6324600"/>
            <a:ext cx="2540000" cy="457200"/>
          </a:xfrm>
          <a:prstGeom prst="rect">
            <a:avLst/>
          </a:prstGeom>
          <a:noFill/>
          <a:ln w="9525">
            <a:noFill/>
            <a:miter lim="800000"/>
            <a:headEnd/>
            <a:tailEnd/>
          </a:ln>
          <a:effectLst/>
        </p:spPr>
        <p:txBody>
          <a:bodyPr vert="horz" wrap="square" lIns="121909" tIns="60954" rIns="121909" bIns="60954" numCol="1" anchor="b" anchorCtr="0" compatLnSpc="1">
            <a:prstTxWarp prst="textNoShape">
              <a:avLst/>
            </a:prstTxWarp>
          </a:bodyPr>
          <a:lstStyle>
            <a:lvl1pPr algn="l" eaLnBrk="1" hangingPunct="1">
              <a:spcBef>
                <a:spcPct val="0"/>
              </a:spcBef>
              <a:defRPr sz="1900">
                <a:latin typeface="Tahoma" charset="0"/>
              </a:defRPr>
            </a:lvl1pPr>
          </a:lstStyle>
          <a:p>
            <a:pPr>
              <a:defRPr/>
            </a:pPr>
            <a:endParaRPr lang="en-US">
              <a:solidFill>
                <a:srgbClr val="000000"/>
              </a:solidFill>
              <a:ea typeface="ＭＳ Ｐゴシック" charset="0"/>
              <a:cs typeface="ＭＳ Ｐゴシック" charset="0"/>
            </a:endParaRPr>
          </a:p>
        </p:txBody>
      </p:sp>
      <p:sp>
        <p:nvSpPr>
          <p:cNvPr id="900101" name="Rectangle 5"/>
          <p:cNvSpPr>
            <a:spLocks noGrp="1" noChangeArrowheads="1"/>
          </p:cNvSpPr>
          <p:nvPr>
            <p:ph type="ftr" sz="quarter" idx="3"/>
          </p:nvPr>
        </p:nvSpPr>
        <p:spPr bwMode="auto">
          <a:xfrm>
            <a:off x="8195476" y="6347780"/>
            <a:ext cx="4096533" cy="457200"/>
          </a:xfrm>
          <a:prstGeom prst="rect">
            <a:avLst/>
          </a:prstGeom>
          <a:noFill/>
          <a:ln w="9525">
            <a:noFill/>
            <a:miter lim="800000"/>
            <a:headEnd/>
            <a:tailEnd/>
          </a:ln>
          <a:effectLst/>
        </p:spPr>
        <p:txBody>
          <a:bodyPr vert="horz" wrap="square" lIns="121909" tIns="60954" rIns="121909" bIns="60954" numCol="1" anchor="b" anchorCtr="0" compatLnSpc="1">
            <a:prstTxWarp prst="textNoShape">
              <a:avLst/>
            </a:prstTxWarp>
          </a:bodyPr>
          <a:lstStyle>
            <a:lvl1pPr algn="ctr" eaLnBrk="1" hangingPunct="1">
              <a:spcBef>
                <a:spcPct val="0"/>
              </a:spcBef>
              <a:defRPr sz="1900">
                <a:latin typeface="Calibri"/>
                <a:cs typeface="Calibri"/>
              </a:defRPr>
            </a:lvl1pPr>
          </a:lstStyle>
          <a:p>
            <a:pPr>
              <a:defRPr/>
            </a:pPr>
            <a:r>
              <a:rPr lang="en-US">
                <a:solidFill>
                  <a:srgbClr val="000000"/>
                </a:solidFill>
                <a:ea typeface="ＭＳ Ｐゴシック" charset="0"/>
              </a:rPr>
              <a:t>Presenter: Pieter Abbeel (UC Berkeley)</a:t>
            </a:r>
            <a:endParaRPr lang="en-US" dirty="0">
              <a:solidFill>
                <a:srgbClr val="000000"/>
              </a:solidFill>
              <a:ea typeface="ＭＳ Ｐゴシック" charset="0"/>
            </a:endParaRPr>
          </a:p>
        </p:txBody>
      </p:sp>
      <p:cxnSp>
        <p:nvCxnSpPr>
          <p:cNvPr id="3" name="Straight Connector 2"/>
          <p:cNvCxnSpPr/>
          <p:nvPr userDrawn="1"/>
        </p:nvCxnSpPr>
        <p:spPr bwMode="auto">
          <a:xfrm>
            <a:off x="0" y="894271"/>
            <a:ext cx="12192000" cy="0"/>
          </a:xfrm>
          <a:prstGeom prst="line">
            <a:avLst/>
          </a:prstGeom>
          <a:noFill/>
          <a:ln w="38100" cap="flat" cmpd="sng" algn="ctr">
            <a:solidFill>
              <a:schemeClr val="tx2">
                <a:lumMod val="75000"/>
              </a:schemeClr>
            </a:solidFill>
            <a:prstDash val="solid"/>
            <a:round/>
            <a:headEnd type="none" w="med" len="med"/>
            <a:tailEnd type="none" w="med" len="med"/>
          </a:ln>
          <a:effectLst/>
        </p:spPr>
      </p:cxnSp>
    </p:spTree>
    <p:extLst>
      <p:ext uri="{BB962C8B-B14F-4D97-AF65-F5344CB8AC3E}">
        <p14:creationId xmlns:p14="http://schemas.microsoft.com/office/powerpoint/2010/main" val="285687099"/>
      </p:ext>
    </p:extLst>
  </p:cSld>
  <p:clrMap bg1="lt1" tx1="dk1" bg2="lt2" tx2="dk2" accent1="accent1" accent2="accent2" accent3="accent3" accent4="accent4" accent5="accent5" accent6="accent6" hlink="hlink" folHlink="folHlink"/>
  <p:sldLayoutIdLst>
    <p:sldLayoutId id="2147483879" r:id="rId1"/>
    <p:sldLayoutId id="2147483880" r:id="rId2"/>
    <p:sldLayoutId id="2147483881" r:id="rId3"/>
  </p:sldLayoutIdLst>
  <p:txStyles>
    <p:titleStyle>
      <a:lvl1pPr algn="ctr" rtl="0" eaLnBrk="0" fontAlgn="base" hangingPunct="0">
        <a:spcBef>
          <a:spcPct val="0"/>
        </a:spcBef>
        <a:spcAft>
          <a:spcPct val="0"/>
        </a:spcAft>
        <a:defRPr sz="5300">
          <a:solidFill>
            <a:schemeClr val="tx2"/>
          </a:solidFill>
          <a:latin typeface="Calibri"/>
          <a:ea typeface="+mj-ea"/>
          <a:cs typeface="Calibri"/>
        </a:defRPr>
      </a:lvl1pPr>
      <a:lvl2pPr algn="l" rtl="0" eaLnBrk="0" fontAlgn="base" hangingPunct="0">
        <a:spcBef>
          <a:spcPct val="0"/>
        </a:spcBef>
        <a:spcAft>
          <a:spcPct val="0"/>
        </a:spcAft>
        <a:defRPr sz="5900">
          <a:solidFill>
            <a:schemeClr val="tx2"/>
          </a:solidFill>
          <a:latin typeface="Tahoma" charset="0"/>
        </a:defRPr>
      </a:lvl2pPr>
      <a:lvl3pPr algn="l" rtl="0" eaLnBrk="0" fontAlgn="base" hangingPunct="0">
        <a:spcBef>
          <a:spcPct val="0"/>
        </a:spcBef>
        <a:spcAft>
          <a:spcPct val="0"/>
        </a:spcAft>
        <a:defRPr sz="5900">
          <a:solidFill>
            <a:schemeClr val="tx2"/>
          </a:solidFill>
          <a:latin typeface="Tahoma" charset="0"/>
        </a:defRPr>
      </a:lvl3pPr>
      <a:lvl4pPr algn="l" rtl="0" eaLnBrk="0" fontAlgn="base" hangingPunct="0">
        <a:spcBef>
          <a:spcPct val="0"/>
        </a:spcBef>
        <a:spcAft>
          <a:spcPct val="0"/>
        </a:spcAft>
        <a:defRPr sz="5900">
          <a:solidFill>
            <a:schemeClr val="tx2"/>
          </a:solidFill>
          <a:latin typeface="Tahoma" charset="0"/>
        </a:defRPr>
      </a:lvl4pPr>
      <a:lvl5pPr algn="l" rtl="0" eaLnBrk="0" fontAlgn="base" hangingPunct="0">
        <a:spcBef>
          <a:spcPct val="0"/>
        </a:spcBef>
        <a:spcAft>
          <a:spcPct val="0"/>
        </a:spcAft>
        <a:defRPr sz="5900">
          <a:solidFill>
            <a:schemeClr val="tx2"/>
          </a:solidFill>
          <a:latin typeface="Tahoma" charset="0"/>
        </a:defRPr>
      </a:lvl5pPr>
      <a:lvl6pPr marL="609539" algn="l" rtl="0" fontAlgn="base">
        <a:spcBef>
          <a:spcPct val="0"/>
        </a:spcBef>
        <a:spcAft>
          <a:spcPct val="0"/>
        </a:spcAft>
        <a:defRPr sz="5900">
          <a:solidFill>
            <a:schemeClr val="tx2"/>
          </a:solidFill>
          <a:latin typeface="Tahoma" charset="0"/>
        </a:defRPr>
      </a:lvl6pPr>
      <a:lvl7pPr marL="1219080" algn="l" rtl="0" fontAlgn="base">
        <a:spcBef>
          <a:spcPct val="0"/>
        </a:spcBef>
        <a:spcAft>
          <a:spcPct val="0"/>
        </a:spcAft>
        <a:defRPr sz="5900">
          <a:solidFill>
            <a:schemeClr val="tx2"/>
          </a:solidFill>
          <a:latin typeface="Tahoma" charset="0"/>
        </a:defRPr>
      </a:lvl7pPr>
      <a:lvl8pPr marL="1828618" algn="l" rtl="0" fontAlgn="base">
        <a:spcBef>
          <a:spcPct val="0"/>
        </a:spcBef>
        <a:spcAft>
          <a:spcPct val="0"/>
        </a:spcAft>
        <a:defRPr sz="5900">
          <a:solidFill>
            <a:schemeClr val="tx2"/>
          </a:solidFill>
          <a:latin typeface="Tahoma" charset="0"/>
        </a:defRPr>
      </a:lvl8pPr>
      <a:lvl9pPr marL="2438158" algn="l" rtl="0" fontAlgn="base">
        <a:spcBef>
          <a:spcPct val="0"/>
        </a:spcBef>
        <a:spcAft>
          <a:spcPct val="0"/>
        </a:spcAft>
        <a:defRPr sz="5900">
          <a:solidFill>
            <a:schemeClr val="tx2"/>
          </a:solidFill>
          <a:latin typeface="Tahoma" charset="0"/>
        </a:defRPr>
      </a:lvl9pPr>
    </p:titleStyle>
    <p:bodyStyle>
      <a:lvl1pPr marL="457155" indent="-457155" algn="l" rtl="0" eaLnBrk="0" fontAlgn="base" hangingPunct="0">
        <a:spcBef>
          <a:spcPct val="20000"/>
        </a:spcBef>
        <a:spcAft>
          <a:spcPct val="0"/>
        </a:spcAft>
        <a:buClr>
          <a:schemeClr val="folHlink"/>
        </a:buClr>
        <a:buSzPct val="60000"/>
        <a:buFont typeface="Wingdings" pitchFamily="2" charset="2"/>
        <a:buChar char="n"/>
        <a:defRPr sz="3200">
          <a:solidFill>
            <a:schemeClr val="tx1"/>
          </a:solidFill>
          <a:latin typeface="Calibri"/>
          <a:ea typeface="+mn-ea"/>
          <a:cs typeface="Calibri"/>
        </a:defRPr>
      </a:lvl1pPr>
      <a:lvl2pPr marL="990502" indent="-380962" algn="l" rtl="0" eaLnBrk="0" fontAlgn="base" hangingPunct="0">
        <a:spcBef>
          <a:spcPct val="20000"/>
        </a:spcBef>
        <a:spcAft>
          <a:spcPct val="0"/>
        </a:spcAft>
        <a:buClr>
          <a:schemeClr val="hlink"/>
        </a:buClr>
        <a:buSzPct val="55000"/>
        <a:buFont typeface="Wingdings" pitchFamily="2" charset="2"/>
        <a:buChar char="n"/>
        <a:defRPr sz="2700">
          <a:solidFill>
            <a:schemeClr val="tx1"/>
          </a:solidFill>
          <a:latin typeface="Calibri"/>
          <a:cs typeface="Calibri"/>
        </a:defRPr>
      </a:lvl2pPr>
      <a:lvl3pPr marL="1523849" indent="-304768" algn="l" rtl="0" eaLnBrk="0" fontAlgn="base" hangingPunct="0">
        <a:spcBef>
          <a:spcPct val="20000"/>
        </a:spcBef>
        <a:spcAft>
          <a:spcPct val="0"/>
        </a:spcAft>
        <a:buClr>
          <a:schemeClr val="folHlink"/>
        </a:buClr>
        <a:buSzPct val="50000"/>
        <a:buFont typeface="Wingdings" pitchFamily="2" charset="2"/>
        <a:buChar char="n"/>
        <a:defRPr sz="2400">
          <a:solidFill>
            <a:schemeClr val="tx1"/>
          </a:solidFill>
          <a:latin typeface="Calibri"/>
          <a:cs typeface="Calibri"/>
        </a:defRPr>
      </a:lvl3pPr>
      <a:lvl4pPr marL="2133387" indent="-304768" algn="l" rtl="0" eaLnBrk="0" fontAlgn="base" hangingPunct="0">
        <a:spcBef>
          <a:spcPct val="20000"/>
        </a:spcBef>
        <a:spcAft>
          <a:spcPct val="0"/>
        </a:spcAft>
        <a:buClr>
          <a:schemeClr val="accent2"/>
        </a:buClr>
        <a:buSzPct val="55000"/>
        <a:buFont typeface="Wingdings" pitchFamily="2" charset="2"/>
        <a:buChar char="n"/>
        <a:defRPr sz="2400">
          <a:solidFill>
            <a:schemeClr val="tx1"/>
          </a:solidFill>
          <a:latin typeface="Calibri"/>
          <a:cs typeface="Calibri"/>
        </a:defRPr>
      </a:lvl4pPr>
      <a:lvl5pPr marL="2742926" indent="-304768" algn="l" rtl="0" eaLnBrk="0" fontAlgn="base" hangingPunct="0">
        <a:spcBef>
          <a:spcPct val="20000"/>
        </a:spcBef>
        <a:spcAft>
          <a:spcPct val="0"/>
        </a:spcAft>
        <a:buClr>
          <a:schemeClr val="accent1"/>
        </a:buClr>
        <a:buSzPct val="50000"/>
        <a:buFont typeface="Wingdings" pitchFamily="2" charset="2"/>
        <a:buChar char="n"/>
        <a:defRPr sz="2400">
          <a:solidFill>
            <a:schemeClr val="tx1"/>
          </a:solidFill>
          <a:latin typeface="Calibri"/>
          <a:cs typeface="Calibri"/>
        </a:defRPr>
      </a:lvl5pPr>
      <a:lvl6pPr marL="3352464" indent="-304768" algn="l" rtl="0" fontAlgn="base">
        <a:spcBef>
          <a:spcPct val="20000"/>
        </a:spcBef>
        <a:spcAft>
          <a:spcPct val="0"/>
        </a:spcAft>
        <a:buClr>
          <a:schemeClr val="accent1"/>
        </a:buClr>
        <a:buSzPct val="50000"/>
        <a:buFont typeface="Wingdings" pitchFamily="2" charset="2"/>
        <a:buChar char="n"/>
        <a:defRPr>
          <a:solidFill>
            <a:schemeClr val="tx1"/>
          </a:solidFill>
          <a:latin typeface="+mn-lt"/>
        </a:defRPr>
      </a:lvl6pPr>
      <a:lvl7pPr marL="3962005" indent="-304768" algn="l" rtl="0" fontAlgn="base">
        <a:spcBef>
          <a:spcPct val="20000"/>
        </a:spcBef>
        <a:spcAft>
          <a:spcPct val="0"/>
        </a:spcAft>
        <a:buClr>
          <a:schemeClr val="accent1"/>
        </a:buClr>
        <a:buSzPct val="50000"/>
        <a:buFont typeface="Wingdings" pitchFamily="2" charset="2"/>
        <a:buChar char="n"/>
        <a:defRPr>
          <a:solidFill>
            <a:schemeClr val="tx1"/>
          </a:solidFill>
          <a:latin typeface="+mn-lt"/>
        </a:defRPr>
      </a:lvl7pPr>
      <a:lvl8pPr marL="4571544" indent="-304768" algn="l" rtl="0" fontAlgn="base">
        <a:spcBef>
          <a:spcPct val="20000"/>
        </a:spcBef>
        <a:spcAft>
          <a:spcPct val="0"/>
        </a:spcAft>
        <a:buClr>
          <a:schemeClr val="accent1"/>
        </a:buClr>
        <a:buSzPct val="50000"/>
        <a:buFont typeface="Wingdings" pitchFamily="2" charset="2"/>
        <a:buChar char="n"/>
        <a:defRPr>
          <a:solidFill>
            <a:schemeClr val="tx1"/>
          </a:solidFill>
          <a:latin typeface="+mn-lt"/>
        </a:defRPr>
      </a:lvl8pPr>
      <a:lvl9pPr marL="5181082" indent="-304768" algn="l" rtl="0" fontAlgn="base">
        <a:spcBef>
          <a:spcPct val="20000"/>
        </a:spcBef>
        <a:spcAft>
          <a:spcPct val="0"/>
        </a:spcAft>
        <a:buClr>
          <a:schemeClr val="accent1"/>
        </a:buClr>
        <a:buSzPct val="50000"/>
        <a:buFont typeface="Wingdings" pitchFamily="2" charset="2"/>
        <a:buChar char="n"/>
        <a:defRPr>
          <a:solidFill>
            <a:schemeClr val="tx1"/>
          </a:solidFill>
          <a:latin typeface="+mn-lt"/>
        </a:defRPr>
      </a:lvl9pPr>
    </p:bodyStyle>
    <p:otherStyle>
      <a:defPPr>
        <a:defRPr lang="en-US"/>
      </a:defPPr>
      <a:lvl1pPr marL="0" algn="l" defTabSz="1219080" rtl="0" eaLnBrk="1" latinLnBrk="0" hangingPunct="1">
        <a:defRPr sz="2400" kern="1200">
          <a:solidFill>
            <a:schemeClr val="tx1"/>
          </a:solidFill>
          <a:latin typeface="+mn-lt"/>
          <a:ea typeface="+mn-ea"/>
          <a:cs typeface="+mn-cs"/>
        </a:defRPr>
      </a:lvl1pPr>
      <a:lvl2pPr marL="609539" algn="l" defTabSz="1219080" rtl="0" eaLnBrk="1" latinLnBrk="0" hangingPunct="1">
        <a:defRPr sz="2400" kern="1200">
          <a:solidFill>
            <a:schemeClr val="tx1"/>
          </a:solidFill>
          <a:latin typeface="+mn-lt"/>
          <a:ea typeface="+mn-ea"/>
          <a:cs typeface="+mn-cs"/>
        </a:defRPr>
      </a:lvl2pPr>
      <a:lvl3pPr marL="1219080" algn="l" defTabSz="1219080" rtl="0" eaLnBrk="1" latinLnBrk="0" hangingPunct="1">
        <a:defRPr sz="2400" kern="1200">
          <a:solidFill>
            <a:schemeClr val="tx1"/>
          </a:solidFill>
          <a:latin typeface="+mn-lt"/>
          <a:ea typeface="+mn-ea"/>
          <a:cs typeface="+mn-cs"/>
        </a:defRPr>
      </a:lvl3pPr>
      <a:lvl4pPr marL="1828618" algn="l" defTabSz="1219080" rtl="0" eaLnBrk="1" latinLnBrk="0" hangingPunct="1">
        <a:defRPr sz="2400" kern="1200">
          <a:solidFill>
            <a:schemeClr val="tx1"/>
          </a:solidFill>
          <a:latin typeface="+mn-lt"/>
          <a:ea typeface="+mn-ea"/>
          <a:cs typeface="+mn-cs"/>
        </a:defRPr>
      </a:lvl4pPr>
      <a:lvl5pPr marL="2438158" algn="l" defTabSz="1219080" rtl="0" eaLnBrk="1" latinLnBrk="0" hangingPunct="1">
        <a:defRPr sz="2400" kern="1200">
          <a:solidFill>
            <a:schemeClr val="tx1"/>
          </a:solidFill>
          <a:latin typeface="+mn-lt"/>
          <a:ea typeface="+mn-ea"/>
          <a:cs typeface="+mn-cs"/>
        </a:defRPr>
      </a:lvl5pPr>
      <a:lvl6pPr marL="3047696" algn="l" defTabSz="1219080" rtl="0" eaLnBrk="1" latinLnBrk="0" hangingPunct="1">
        <a:defRPr sz="2400" kern="1200">
          <a:solidFill>
            <a:schemeClr val="tx1"/>
          </a:solidFill>
          <a:latin typeface="+mn-lt"/>
          <a:ea typeface="+mn-ea"/>
          <a:cs typeface="+mn-cs"/>
        </a:defRPr>
      </a:lvl6pPr>
      <a:lvl7pPr marL="3657235" algn="l" defTabSz="1219080" rtl="0" eaLnBrk="1" latinLnBrk="0" hangingPunct="1">
        <a:defRPr sz="2400" kern="1200">
          <a:solidFill>
            <a:schemeClr val="tx1"/>
          </a:solidFill>
          <a:latin typeface="+mn-lt"/>
          <a:ea typeface="+mn-ea"/>
          <a:cs typeface="+mn-cs"/>
        </a:defRPr>
      </a:lvl7pPr>
      <a:lvl8pPr marL="4266773" algn="l" defTabSz="1219080" rtl="0" eaLnBrk="1" latinLnBrk="0" hangingPunct="1">
        <a:defRPr sz="2400" kern="1200">
          <a:solidFill>
            <a:schemeClr val="tx1"/>
          </a:solidFill>
          <a:latin typeface="+mn-lt"/>
          <a:ea typeface="+mn-ea"/>
          <a:cs typeface="+mn-cs"/>
        </a:defRPr>
      </a:lvl8pPr>
      <a:lvl9pPr marL="4876313" algn="l" defTabSz="121908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bwMode="auto">
          <a:xfrm>
            <a:off x="0" y="3581"/>
            <a:ext cx="12192000" cy="885419"/>
          </a:xfrm>
          <a:prstGeom prst="rect">
            <a:avLst/>
          </a:prstGeom>
          <a:noFill/>
          <a:ln w="9525">
            <a:noFill/>
            <a:miter lim="800000"/>
            <a:headEnd/>
            <a:tailEnd/>
          </a:ln>
        </p:spPr>
        <p:txBody>
          <a:bodyPr vert="horz" wrap="square" lIns="121912" tIns="60956" rIns="121912" bIns="60956" numCol="1" anchor="b" anchorCtr="0" compatLnSpc="1">
            <a:prstTxWarp prst="textNoShape">
              <a:avLst/>
            </a:prstTxWarp>
          </a:bodyPr>
          <a:lstStyle/>
          <a:p>
            <a:pPr lvl="0"/>
            <a:r>
              <a:rPr lang="en-US" dirty="0"/>
              <a:t>Click to edit Master title style</a:t>
            </a:r>
          </a:p>
        </p:txBody>
      </p:sp>
      <p:sp>
        <p:nvSpPr>
          <p:cNvPr id="7171" name="Rectangle 3"/>
          <p:cNvSpPr>
            <a:spLocks noGrp="1" noChangeArrowheads="1"/>
          </p:cNvSpPr>
          <p:nvPr>
            <p:ph type="body" idx="1"/>
          </p:nvPr>
        </p:nvSpPr>
        <p:spPr bwMode="auto">
          <a:xfrm>
            <a:off x="616895" y="1255720"/>
            <a:ext cx="11117913" cy="4767263"/>
          </a:xfrm>
          <a:prstGeom prst="rect">
            <a:avLst/>
          </a:prstGeom>
          <a:noFill/>
          <a:ln w="9525">
            <a:noFill/>
            <a:miter lim="800000"/>
            <a:headEnd/>
            <a:tailEnd/>
          </a:ln>
        </p:spPr>
        <p:txBody>
          <a:bodyPr vert="horz" wrap="square" lIns="121912" tIns="60956" rIns="121912" bIns="60956"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00100" name="Rectangle 4"/>
          <p:cNvSpPr>
            <a:spLocks noGrp="1" noChangeArrowheads="1"/>
          </p:cNvSpPr>
          <p:nvPr>
            <p:ph type="dt" sz="half" idx="2"/>
          </p:nvPr>
        </p:nvSpPr>
        <p:spPr bwMode="auto">
          <a:xfrm>
            <a:off x="1219200" y="6324600"/>
            <a:ext cx="2540000" cy="457200"/>
          </a:xfrm>
          <a:prstGeom prst="rect">
            <a:avLst/>
          </a:prstGeom>
          <a:noFill/>
          <a:ln w="9525">
            <a:noFill/>
            <a:miter lim="800000"/>
            <a:headEnd/>
            <a:tailEnd/>
          </a:ln>
          <a:effectLst/>
        </p:spPr>
        <p:txBody>
          <a:bodyPr vert="horz" wrap="square" lIns="121912" tIns="60956" rIns="121912" bIns="60956" numCol="1" anchor="b" anchorCtr="0" compatLnSpc="1">
            <a:prstTxWarp prst="textNoShape">
              <a:avLst/>
            </a:prstTxWarp>
          </a:bodyPr>
          <a:lstStyle>
            <a:lvl1pPr algn="l" eaLnBrk="1" hangingPunct="1">
              <a:spcBef>
                <a:spcPct val="0"/>
              </a:spcBef>
              <a:defRPr sz="1900">
                <a:latin typeface="Tahoma" charset="0"/>
              </a:defRPr>
            </a:lvl1pPr>
          </a:lstStyle>
          <a:p>
            <a:pPr>
              <a:defRPr/>
            </a:pPr>
            <a:endParaRPr lang="en-US">
              <a:solidFill>
                <a:srgbClr val="000000"/>
              </a:solidFill>
              <a:ea typeface="ＭＳ Ｐゴシック" charset="0"/>
              <a:cs typeface="ＭＳ Ｐゴシック" charset="0"/>
            </a:endParaRPr>
          </a:p>
        </p:txBody>
      </p:sp>
      <p:sp>
        <p:nvSpPr>
          <p:cNvPr id="900101" name="Rectangle 5"/>
          <p:cNvSpPr>
            <a:spLocks noGrp="1" noChangeArrowheads="1"/>
          </p:cNvSpPr>
          <p:nvPr>
            <p:ph type="ftr" sz="quarter" idx="3"/>
          </p:nvPr>
        </p:nvSpPr>
        <p:spPr bwMode="auto">
          <a:xfrm>
            <a:off x="8195476" y="6347780"/>
            <a:ext cx="4096533" cy="457200"/>
          </a:xfrm>
          <a:prstGeom prst="rect">
            <a:avLst/>
          </a:prstGeom>
          <a:noFill/>
          <a:ln w="9525">
            <a:noFill/>
            <a:miter lim="800000"/>
            <a:headEnd/>
            <a:tailEnd/>
          </a:ln>
          <a:effectLst/>
        </p:spPr>
        <p:txBody>
          <a:bodyPr vert="horz" wrap="square" lIns="121912" tIns="60956" rIns="121912" bIns="60956" numCol="1" anchor="b" anchorCtr="0" compatLnSpc="1">
            <a:prstTxWarp prst="textNoShape">
              <a:avLst/>
            </a:prstTxWarp>
          </a:bodyPr>
          <a:lstStyle>
            <a:lvl1pPr algn="ctr" eaLnBrk="1" hangingPunct="1">
              <a:spcBef>
                <a:spcPct val="0"/>
              </a:spcBef>
              <a:defRPr sz="1900">
                <a:latin typeface="Calibri"/>
                <a:cs typeface="Calibri"/>
              </a:defRPr>
            </a:lvl1pPr>
          </a:lstStyle>
          <a:p>
            <a:pPr>
              <a:defRPr/>
            </a:pPr>
            <a:r>
              <a:rPr lang="en-US">
                <a:solidFill>
                  <a:srgbClr val="000000"/>
                </a:solidFill>
                <a:ea typeface="ＭＳ Ｐゴシック" charset="0"/>
              </a:rPr>
              <a:t>Presenter: Pieter Abbeel (UC Berkeley)</a:t>
            </a:r>
            <a:endParaRPr lang="en-US" dirty="0">
              <a:solidFill>
                <a:srgbClr val="000000"/>
              </a:solidFill>
              <a:ea typeface="ＭＳ Ｐゴシック" charset="0"/>
            </a:endParaRPr>
          </a:p>
        </p:txBody>
      </p:sp>
      <p:cxnSp>
        <p:nvCxnSpPr>
          <p:cNvPr id="3" name="Straight Connector 2"/>
          <p:cNvCxnSpPr/>
          <p:nvPr userDrawn="1"/>
        </p:nvCxnSpPr>
        <p:spPr bwMode="auto">
          <a:xfrm>
            <a:off x="0" y="894271"/>
            <a:ext cx="12192000" cy="0"/>
          </a:xfrm>
          <a:prstGeom prst="line">
            <a:avLst/>
          </a:prstGeom>
          <a:noFill/>
          <a:ln w="38100" cap="flat" cmpd="sng" algn="ctr">
            <a:solidFill>
              <a:schemeClr val="tx2">
                <a:lumMod val="75000"/>
              </a:schemeClr>
            </a:solidFill>
            <a:prstDash val="solid"/>
            <a:round/>
            <a:headEnd type="none" w="med" len="med"/>
            <a:tailEnd type="none" w="med" len="med"/>
          </a:ln>
          <a:effectLst/>
        </p:spPr>
      </p:cxnSp>
    </p:spTree>
    <p:extLst>
      <p:ext uri="{BB962C8B-B14F-4D97-AF65-F5344CB8AC3E}">
        <p14:creationId xmlns:p14="http://schemas.microsoft.com/office/powerpoint/2010/main" val="2529817889"/>
      </p:ext>
    </p:extLst>
  </p:cSld>
  <p:clrMap bg1="lt1" tx1="dk1" bg2="lt2" tx2="dk2" accent1="accent1" accent2="accent2" accent3="accent3" accent4="accent4" accent5="accent5" accent6="accent6" hlink="hlink" folHlink="folHlink"/>
  <p:sldLayoutIdLst>
    <p:sldLayoutId id="2147483883" r:id="rId1"/>
    <p:sldLayoutId id="2147483884" r:id="rId2"/>
    <p:sldLayoutId id="2147483885" r:id="rId3"/>
    <p:sldLayoutId id="2147483886" r:id="rId4"/>
  </p:sldLayoutIdLst>
  <p:txStyles>
    <p:titleStyle>
      <a:lvl1pPr algn="ctr" rtl="0" eaLnBrk="0" fontAlgn="base" hangingPunct="0">
        <a:spcBef>
          <a:spcPct val="0"/>
        </a:spcBef>
        <a:spcAft>
          <a:spcPct val="0"/>
        </a:spcAft>
        <a:defRPr sz="5300">
          <a:solidFill>
            <a:schemeClr val="tx2"/>
          </a:solidFill>
          <a:latin typeface="Calibri"/>
          <a:ea typeface="+mj-ea"/>
          <a:cs typeface="Calibri"/>
        </a:defRPr>
      </a:lvl1pPr>
      <a:lvl2pPr algn="l" rtl="0" eaLnBrk="0" fontAlgn="base" hangingPunct="0">
        <a:spcBef>
          <a:spcPct val="0"/>
        </a:spcBef>
        <a:spcAft>
          <a:spcPct val="0"/>
        </a:spcAft>
        <a:defRPr sz="5900">
          <a:solidFill>
            <a:schemeClr val="tx2"/>
          </a:solidFill>
          <a:latin typeface="Tahoma" charset="0"/>
        </a:defRPr>
      </a:lvl2pPr>
      <a:lvl3pPr algn="l" rtl="0" eaLnBrk="0" fontAlgn="base" hangingPunct="0">
        <a:spcBef>
          <a:spcPct val="0"/>
        </a:spcBef>
        <a:spcAft>
          <a:spcPct val="0"/>
        </a:spcAft>
        <a:defRPr sz="5900">
          <a:solidFill>
            <a:schemeClr val="tx2"/>
          </a:solidFill>
          <a:latin typeface="Tahoma" charset="0"/>
        </a:defRPr>
      </a:lvl3pPr>
      <a:lvl4pPr algn="l" rtl="0" eaLnBrk="0" fontAlgn="base" hangingPunct="0">
        <a:spcBef>
          <a:spcPct val="0"/>
        </a:spcBef>
        <a:spcAft>
          <a:spcPct val="0"/>
        </a:spcAft>
        <a:defRPr sz="5900">
          <a:solidFill>
            <a:schemeClr val="tx2"/>
          </a:solidFill>
          <a:latin typeface="Tahoma" charset="0"/>
        </a:defRPr>
      </a:lvl4pPr>
      <a:lvl5pPr algn="l" rtl="0" eaLnBrk="0" fontAlgn="base" hangingPunct="0">
        <a:spcBef>
          <a:spcPct val="0"/>
        </a:spcBef>
        <a:spcAft>
          <a:spcPct val="0"/>
        </a:spcAft>
        <a:defRPr sz="5900">
          <a:solidFill>
            <a:schemeClr val="tx2"/>
          </a:solidFill>
          <a:latin typeface="Tahoma" charset="0"/>
        </a:defRPr>
      </a:lvl5pPr>
      <a:lvl6pPr marL="609555" algn="l" rtl="0" fontAlgn="base">
        <a:spcBef>
          <a:spcPct val="0"/>
        </a:spcBef>
        <a:spcAft>
          <a:spcPct val="0"/>
        </a:spcAft>
        <a:defRPr sz="5900">
          <a:solidFill>
            <a:schemeClr val="tx2"/>
          </a:solidFill>
          <a:latin typeface="Tahoma" charset="0"/>
        </a:defRPr>
      </a:lvl6pPr>
      <a:lvl7pPr marL="1219110" algn="l" rtl="0" fontAlgn="base">
        <a:spcBef>
          <a:spcPct val="0"/>
        </a:spcBef>
        <a:spcAft>
          <a:spcPct val="0"/>
        </a:spcAft>
        <a:defRPr sz="5900">
          <a:solidFill>
            <a:schemeClr val="tx2"/>
          </a:solidFill>
          <a:latin typeface="Tahoma" charset="0"/>
        </a:defRPr>
      </a:lvl7pPr>
      <a:lvl8pPr marL="1828664" algn="l" rtl="0" fontAlgn="base">
        <a:spcBef>
          <a:spcPct val="0"/>
        </a:spcBef>
        <a:spcAft>
          <a:spcPct val="0"/>
        </a:spcAft>
        <a:defRPr sz="5900">
          <a:solidFill>
            <a:schemeClr val="tx2"/>
          </a:solidFill>
          <a:latin typeface="Tahoma" charset="0"/>
        </a:defRPr>
      </a:lvl8pPr>
      <a:lvl9pPr marL="2438218" algn="l" rtl="0" fontAlgn="base">
        <a:spcBef>
          <a:spcPct val="0"/>
        </a:spcBef>
        <a:spcAft>
          <a:spcPct val="0"/>
        </a:spcAft>
        <a:defRPr sz="5900">
          <a:solidFill>
            <a:schemeClr val="tx2"/>
          </a:solidFill>
          <a:latin typeface="Tahoma" charset="0"/>
        </a:defRPr>
      </a:lvl9pPr>
    </p:titleStyle>
    <p:bodyStyle>
      <a:lvl1pPr marL="457167" indent="-457167" algn="l" rtl="0" eaLnBrk="0" fontAlgn="base" hangingPunct="0">
        <a:spcBef>
          <a:spcPct val="20000"/>
        </a:spcBef>
        <a:spcAft>
          <a:spcPct val="0"/>
        </a:spcAft>
        <a:buClr>
          <a:schemeClr val="folHlink"/>
        </a:buClr>
        <a:buSzPct val="60000"/>
        <a:buFont typeface="Wingdings" pitchFamily="2" charset="2"/>
        <a:buChar char="n"/>
        <a:defRPr sz="3200">
          <a:solidFill>
            <a:schemeClr val="tx1"/>
          </a:solidFill>
          <a:latin typeface="Calibri"/>
          <a:ea typeface="+mn-ea"/>
          <a:cs typeface="Calibri"/>
        </a:defRPr>
      </a:lvl1pPr>
      <a:lvl2pPr marL="990526" indent="-380972" algn="l" rtl="0" eaLnBrk="0" fontAlgn="base" hangingPunct="0">
        <a:spcBef>
          <a:spcPct val="20000"/>
        </a:spcBef>
        <a:spcAft>
          <a:spcPct val="0"/>
        </a:spcAft>
        <a:buClr>
          <a:schemeClr val="hlink"/>
        </a:buClr>
        <a:buSzPct val="55000"/>
        <a:buFont typeface="Wingdings" pitchFamily="2" charset="2"/>
        <a:buChar char="n"/>
        <a:defRPr sz="2700">
          <a:solidFill>
            <a:schemeClr val="tx1"/>
          </a:solidFill>
          <a:latin typeface="Calibri"/>
          <a:cs typeface="Calibri"/>
        </a:defRPr>
      </a:lvl2pPr>
      <a:lvl3pPr marL="1523887" indent="-304776" algn="l" rtl="0" eaLnBrk="0" fontAlgn="base" hangingPunct="0">
        <a:spcBef>
          <a:spcPct val="20000"/>
        </a:spcBef>
        <a:spcAft>
          <a:spcPct val="0"/>
        </a:spcAft>
        <a:buClr>
          <a:schemeClr val="folHlink"/>
        </a:buClr>
        <a:buSzPct val="50000"/>
        <a:buFont typeface="Wingdings" pitchFamily="2" charset="2"/>
        <a:buChar char="n"/>
        <a:defRPr sz="2400">
          <a:solidFill>
            <a:schemeClr val="tx1"/>
          </a:solidFill>
          <a:latin typeface="Calibri"/>
          <a:cs typeface="Calibri"/>
        </a:defRPr>
      </a:lvl3pPr>
      <a:lvl4pPr marL="2133440" indent="-304776" algn="l" rtl="0" eaLnBrk="0" fontAlgn="base" hangingPunct="0">
        <a:spcBef>
          <a:spcPct val="20000"/>
        </a:spcBef>
        <a:spcAft>
          <a:spcPct val="0"/>
        </a:spcAft>
        <a:buClr>
          <a:schemeClr val="accent2"/>
        </a:buClr>
        <a:buSzPct val="55000"/>
        <a:buFont typeface="Wingdings" pitchFamily="2" charset="2"/>
        <a:buChar char="n"/>
        <a:defRPr sz="2400">
          <a:solidFill>
            <a:schemeClr val="tx1"/>
          </a:solidFill>
          <a:latin typeface="Calibri"/>
          <a:cs typeface="Calibri"/>
        </a:defRPr>
      </a:lvl4pPr>
      <a:lvl5pPr marL="2742994" indent="-304776" algn="l" rtl="0" eaLnBrk="0" fontAlgn="base" hangingPunct="0">
        <a:spcBef>
          <a:spcPct val="20000"/>
        </a:spcBef>
        <a:spcAft>
          <a:spcPct val="0"/>
        </a:spcAft>
        <a:buClr>
          <a:schemeClr val="accent1"/>
        </a:buClr>
        <a:buSzPct val="50000"/>
        <a:buFont typeface="Wingdings" pitchFamily="2" charset="2"/>
        <a:buChar char="n"/>
        <a:defRPr sz="2400">
          <a:solidFill>
            <a:schemeClr val="tx1"/>
          </a:solidFill>
          <a:latin typeface="Calibri"/>
          <a:cs typeface="Calibri"/>
        </a:defRPr>
      </a:lvl5pPr>
      <a:lvl6pPr marL="3352548" indent="-304776" algn="l" rtl="0" fontAlgn="base">
        <a:spcBef>
          <a:spcPct val="20000"/>
        </a:spcBef>
        <a:spcAft>
          <a:spcPct val="0"/>
        </a:spcAft>
        <a:buClr>
          <a:schemeClr val="accent1"/>
        </a:buClr>
        <a:buSzPct val="50000"/>
        <a:buFont typeface="Wingdings" pitchFamily="2" charset="2"/>
        <a:buChar char="n"/>
        <a:defRPr>
          <a:solidFill>
            <a:schemeClr val="tx1"/>
          </a:solidFill>
          <a:latin typeface="+mn-lt"/>
        </a:defRPr>
      </a:lvl6pPr>
      <a:lvl7pPr marL="3962104" indent="-304776" algn="l" rtl="0" fontAlgn="base">
        <a:spcBef>
          <a:spcPct val="20000"/>
        </a:spcBef>
        <a:spcAft>
          <a:spcPct val="0"/>
        </a:spcAft>
        <a:buClr>
          <a:schemeClr val="accent1"/>
        </a:buClr>
        <a:buSzPct val="50000"/>
        <a:buFont typeface="Wingdings" pitchFamily="2" charset="2"/>
        <a:buChar char="n"/>
        <a:defRPr>
          <a:solidFill>
            <a:schemeClr val="tx1"/>
          </a:solidFill>
          <a:latin typeface="+mn-lt"/>
        </a:defRPr>
      </a:lvl7pPr>
      <a:lvl8pPr marL="4571658" indent="-304776" algn="l" rtl="0" fontAlgn="base">
        <a:spcBef>
          <a:spcPct val="20000"/>
        </a:spcBef>
        <a:spcAft>
          <a:spcPct val="0"/>
        </a:spcAft>
        <a:buClr>
          <a:schemeClr val="accent1"/>
        </a:buClr>
        <a:buSzPct val="50000"/>
        <a:buFont typeface="Wingdings" pitchFamily="2" charset="2"/>
        <a:buChar char="n"/>
        <a:defRPr>
          <a:solidFill>
            <a:schemeClr val="tx1"/>
          </a:solidFill>
          <a:latin typeface="+mn-lt"/>
        </a:defRPr>
      </a:lvl8pPr>
      <a:lvl9pPr marL="5181212" indent="-304776" algn="l" rtl="0" fontAlgn="base">
        <a:spcBef>
          <a:spcPct val="20000"/>
        </a:spcBef>
        <a:spcAft>
          <a:spcPct val="0"/>
        </a:spcAft>
        <a:buClr>
          <a:schemeClr val="accent1"/>
        </a:buClr>
        <a:buSzPct val="50000"/>
        <a:buFont typeface="Wingdings" pitchFamily="2" charset="2"/>
        <a:buChar char="n"/>
        <a:defRPr>
          <a:solidFill>
            <a:schemeClr val="tx1"/>
          </a:solidFill>
          <a:latin typeface="+mn-lt"/>
        </a:defRPr>
      </a:lvl9pPr>
    </p:bodyStyle>
    <p:otherStyle>
      <a:defPPr>
        <a:defRPr lang="en-US"/>
      </a:defPPr>
      <a:lvl1pPr marL="0" algn="l" defTabSz="1219110" rtl="0" eaLnBrk="1" latinLnBrk="0" hangingPunct="1">
        <a:defRPr sz="2400" kern="1200">
          <a:solidFill>
            <a:schemeClr val="tx1"/>
          </a:solidFill>
          <a:latin typeface="+mn-lt"/>
          <a:ea typeface="+mn-ea"/>
          <a:cs typeface="+mn-cs"/>
        </a:defRPr>
      </a:lvl1pPr>
      <a:lvl2pPr marL="609555" algn="l" defTabSz="1219110" rtl="0" eaLnBrk="1" latinLnBrk="0" hangingPunct="1">
        <a:defRPr sz="2400" kern="1200">
          <a:solidFill>
            <a:schemeClr val="tx1"/>
          </a:solidFill>
          <a:latin typeface="+mn-lt"/>
          <a:ea typeface="+mn-ea"/>
          <a:cs typeface="+mn-cs"/>
        </a:defRPr>
      </a:lvl2pPr>
      <a:lvl3pPr marL="1219110" algn="l" defTabSz="1219110" rtl="0" eaLnBrk="1" latinLnBrk="0" hangingPunct="1">
        <a:defRPr sz="2400" kern="1200">
          <a:solidFill>
            <a:schemeClr val="tx1"/>
          </a:solidFill>
          <a:latin typeface="+mn-lt"/>
          <a:ea typeface="+mn-ea"/>
          <a:cs typeface="+mn-cs"/>
        </a:defRPr>
      </a:lvl3pPr>
      <a:lvl4pPr marL="1828664" algn="l" defTabSz="1219110" rtl="0" eaLnBrk="1" latinLnBrk="0" hangingPunct="1">
        <a:defRPr sz="2400" kern="1200">
          <a:solidFill>
            <a:schemeClr val="tx1"/>
          </a:solidFill>
          <a:latin typeface="+mn-lt"/>
          <a:ea typeface="+mn-ea"/>
          <a:cs typeface="+mn-cs"/>
        </a:defRPr>
      </a:lvl4pPr>
      <a:lvl5pPr marL="2438218" algn="l" defTabSz="1219110" rtl="0" eaLnBrk="1" latinLnBrk="0" hangingPunct="1">
        <a:defRPr sz="2400" kern="1200">
          <a:solidFill>
            <a:schemeClr val="tx1"/>
          </a:solidFill>
          <a:latin typeface="+mn-lt"/>
          <a:ea typeface="+mn-ea"/>
          <a:cs typeface="+mn-cs"/>
        </a:defRPr>
      </a:lvl5pPr>
      <a:lvl6pPr marL="3047772" algn="l" defTabSz="1219110" rtl="0" eaLnBrk="1" latinLnBrk="0" hangingPunct="1">
        <a:defRPr sz="2400" kern="1200">
          <a:solidFill>
            <a:schemeClr val="tx1"/>
          </a:solidFill>
          <a:latin typeface="+mn-lt"/>
          <a:ea typeface="+mn-ea"/>
          <a:cs typeface="+mn-cs"/>
        </a:defRPr>
      </a:lvl6pPr>
      <a:lvl7pPr marL="3657327" algn="l" defTabSz="1219110" rtl="0" eaLnBrk="1" latinLnBrk="0" hangingPunct="1">
        <a:defRPr sz="2400" kern="1200">
          <a:solidFill>
            <a:schemeClr val="tx1"/>
          </a:solidFill>
          <a:latin typeface="+mn-lt"/>
          <a:ea typeface="+mn-ea"/>
          <a:cs typeface="+mn-cs"/>
        </a:defRPr>
      </a:lvl7pPr>
      <a:lvl8pPr marL="4266880" algn="l" defTabSz="1219110" rtl="0" eaLnBrk="1" latinLnBrk="0" hangingPunct="1">
        <a:defRPr sz="2400" kern="1200">
          <a:solidFill>
            <a:schemeClr val="tx1"/>
          </a:solidFill>
          <a:latin typeface="+mn-lt"/>
          <a:ea typeface="+mn-ea"/>
          <a:cs typeface="+mn-cs"/>
        </a:defRPr>
      </a:lvl8pPr>
      <a:lvl9pPr marL="4876435" algn="l" defTabSz="121911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bwMode="auto">
          <a:xfrm>
            <a:off x="0" y="3581"/>
            <a:ext cx="12192000" cy="885419"/>
          </a:xfrm>
          <a:prstGeom prst="rect">
            <a:avLst/>
          </a:prstGeom>
          <a:noFill/>
          <a:ln w="9525">
            <a:noFill/>
            <a:miter lim="800000"/>
            <a:headEnd/>
            <a:tailEnd/>
          </a:ln>
        </p:spPr>
        <p:txBody>
          <a:bodyPr vert="horz" wrap="square" lIns="121917" tIns="60958" rIns="121917" bIns="60958" numCol="1" anchor="b" anchorCtr="0" compatLnSpc="1">
            <a:prstTxWarp prst="textNoShape">
              <a:avLst/>
            </a:prstTxWarp>
          </a:bodyPr>
          <a:lstStyle/>
          <a:p>
            <a:pPr lvl="0"/>
            <a:r>
              <a:rPr lang="en-US" dirty="0"/>
              <a:t>Click to edit Master title style</a:t>
            </a:r>
          </a:p>
        </p:txBody>
      </p:sp>
      <p:sp>
        <p:nvSpPr>
          <p:cNvPr id="7171" name="Rectangle 3"/>
          <p:cNvSpPr>
            <a:spLocks noGrp="1" noChangeArrowheads="1"/>
          </p:cNvSpPr>
          <p:nvPr>
            <p:ph type="body" idx="1"/>
          </p:nvPr>
        </p:nvSpPr>
        <p:spPr bwMode="auto">
          <a:xfrm>
            <a:off x="616895" y="1255720"/>
            <a:ext cx="11117913" cy="4767263"/>
          </a:xfrm>
          <a:prstGeom prst="rect">
            <a:avLst/>
          </a:prstGeom>
          <a:noFill/>
          <a:ln w="9525">
            <a:noFill/>
            <a:miter lim="800000"/>
            <a:headEnd/>
            <a:tailEnd/>
          </a:ln>
        </p:spPr>
        <p:txBody>
          <a:bodyPr vert="horz" wrap="square" lIns="121917" tIns="60958" rIns="121917" bIns="60958"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00100" name="Rectangle 4"/>
          <p:cNvSpPr>
            <a:spLocks noGrp="1" noChangeArrowheads="1"/>
          </p:cNvSpPr>
          <p:nvPr>
            <p:ph type="dt" sz="half" idx="2"/>
          </p:nvPr>
        </p:nvSpPr>
        <p:spPr bwMode="auto">
          <a:xfrm>
            <a:off x="1219200" y="6324600"/>
            <a:ext cx="2540000" cy="457200"/>
          </a:xfrm>
          <a:prstGeom prst="rect">
            <a:avLst/>
          </a:prstGeom>
          <a:noFill/>
          <a:ln w="9525">
            <a:noFill/>
            <a:miter lim="800000"/>
            <a:headEnd/>
            <a:tailEnd/>
          </a:ln>
          <a:effectLst/>
        </p:spPr>
        <p:txBody>
          <a:bodyPr vert="horz" wrap="square" lIns="121917" tIns="60958" rIns="121917" bIns="60958" numCol="1" anchor="b" anchorCtr="0" compatLnSpc="1">
            <a:prstTxWarp prst="textNoShape">
              <a:avLst/>
            </a:prstTxWarp>
          </a:bodyPr>
          <a:lstStyle>
            <a:lvl1pPr algn="l" eaLnBrk="1" hangingPunct="1">
              <a:spcBef>
                <a:spcPct val="0"/>
              </a:spcBef>
              <a:defRPr sz="1900">
                <a:latin typeface="Tahoma" charset="0"/>
              </a:defRPr>
            </a:lvl1pPr>
          </a:lstStyle>
          <a:p>
            <a:pPr>
              <a:defRPr/>
            </a:pPr>
            <a:endParaRPr lang="en-US">
              <a:solidFill>
                <a:srgbClr val="000000"/>
              </a:solidFill>
              <a:ea typeface="ＭＳ Ｐゴシック" charset="0"/>
              <a:cs typeface="ＭＳ Ｐゴシック" charset="0"/>
            </a:endParaRPr>
          </a:p>
        </p:txBody>
      </p:sp>
      <p:sp>
        <p:nvSpPr>
          <p:cNvPr id="900101" name="Rectangle 5"/>
          <p:cNvSpPr>
            <a:spLocks noGrp="1" noChangeArrowheads="1"/>
          </p:cNvSpPr>
          <p:nvPr>
            <p:ph type="ftr" sz="quarter" idx="3"/>
          </p:nvPr>
        </p:nvSpPr>
        <p:spPr bwMode="auto">
          <a:xfrm>
            <a:off x="8195474" y="6347780"/>
            <a:ext cx="4096533" cy="457200"/>
          </a:xfrm>
          <a:prstGeom prst="rect">
            <a:avLst/>
          </a:prstGeom>
          <a:noFill/>
          <a:ln w="9525">
            <a:noFill/>
            <a:miter lim="800000"/>
            <a:headEnd/>
            <a:tailEnd/>
          </a:ln>
          <a:effectLst/>
        </p:spPr>
        <p:txBody>
          <a:bodyPr vert="horz" wrap="square" lIns="121917" tIns="60958" rIns="121917" bIns="60958" numCol="1" anchor="b" anchorCtr="0" compatLnSpc="1">
            <a:prstTxWarp prst="textNoShape">
              <a:avLst/>
            </a:prstTxWarp>
          </a:bodyPr>
          <a:lstStyle>
            <a:lvl1pPr algn="ctr" eaLnBrk="1" hangingPunct="1">
              <a:spcBef>
                <a:spcPct val="0"/>
              </a:spcBef>
              <a:defRPr sz="1900">
                <a:latin typeface="Calibri"/>
                <a:cs typeface="Calibri"/>
              </a:defRPr>
            </a:lvl1pPr>
          </a:lstStyle>
          <a:p>
            <a:pPr>
              <a:defRPr/>
            </a:pPr>
            <a:r>
              <a:rPr lang="en-US">
                <a:solidFill>
                  <a:srgbClr val="000000"/>
                </a:solidFill>
                <a:ea typeface="ＭＳ Ｐゴシック" charset="0"/>
              </a:rPr>
              <a:t>Presenter: Pieter Abbeel (UC Berkeley)</a:t>
            </a:r>
            <a:endParaRPr lang="en-US" dirty="0">
              <a:solidFill>
                <a:srgbClr val="000000"/>
              </a:solidFill>
              <a:ea typeface="ＭＳ Ｐゴシック" charset="0"/>
            </a:endParaRPr>
          </a:p>
        </p:txBody>
      </p:sp>
      <p:cxnSp>
        <p:nvCxnSpPr>
          <p:cNvPr id="3" name="Straight Connector 2"/>
          <p:cNvCxnSpPr/>
          <p:nvPr userDrawn="1"/>
        </p:nvCxnSpPr>
        <p:spPr bwMode="auto">
          <a:xfrm>
            <a:off x="0" y="894271"/>
            <a:ext cx="12192000" cy="0"/>
          </a:xfrm>
          <a:prstGeom prst="line">
            <a:avLst/>
          </a:prstGeom>
          <a:noFill/>
          <a:ln w="38100" cap="flat" cmpd="sng" algn="ctr">
            <a:solidFill>
              <a:schemeClr val="tx2">
                <a:lumMod val="75000"/>
              </a:schemeClr>
            </a:solidFill>
            <a:prstDash val="solid"/>
            <a:round/>
            <a:headEnd type="none" w="med" len="med"/>
            <a:tailEnd type="none" w="med" len="med"/>
          </a:ln>
          <a:effectLst/>
        </p:spPr>
      </p:cxnSp>
    </p:spTree>
    <p:extLst>
      <p:ext uri="{BB962C8B-B14F-4D97-AF65-F5344CB8AC3E}">
        <p14:creationId xmlns:p14="http://schemas.microsoft.com/office/powerpoint/2010/main" val="891693495"/>
      </p:ext>
    </p:extLst>
  </p:cSld>
  <p:clrMap bg1="lt1" tx1="dk1" bg2="lt2" tx2="dk2" accent1="accent1" accent2="accent2" accent3="accent3" accent4="accent4" accent5="accent5" accent6="accent6" hlink="hlink" folHlink="folHlink"/>
  <p:sldLayoutIdLst>
    <p:sldLayoutId id="2147483888" r:id="rId1"/>
    <p:sldLayoutId id="2147483889" r:id="rId2"/>
    <p:sldLayoutId id="2147483890" r:id="rId3"/>
    <p:sldLayoutId id="2147483891" r:id="rId4"/>
  </p:sldLayoutIdLst>
  <p:txStyles>
    <p:titleStyle>
      <a:lvl1pPr algn="ctr" rtl="0" eaLnBrk="0" fontAlgn="base" hangingPunct="0">
        <a:spcBef>
          <a:spcPct val="0"/>
        </a:spcBef>
        <a:spcAft>
          <a:spcPct val="0"/>
        </a:spcAft>
        <a:defRPr sz="5300">
          <a:solidFill>
            <a:schemeClr val="tx2"/>
          </a:solidFill>
          <a:latin typeface="Calibri"/>
          <a:ea typeface="+mj-ea"/>
          <a:cs typeface="Calibri"/>
        </a:defRPr>
      </a:lvl1pPr>
      <a:lvl2pPr algn="l" rtl="0" eaLnBrk="0" fontAlgn="base" hangingPunct="0">
        <a:spcBef>
          <a:spcPct val="0"/>
        </a:spcBef>
        <a:spcAft>
          <a:spcPct val="0"/>
        </a:spcAft>
        <a:defRPr sz="5900">
          <a:solidFill>
            <a:schemeClr val="tx2"/>
          </a:solidFill>
          <a:latin typeface="Tahoma" charset="0"/>
        </a:defRPr>
      </a:lvl2pPr>
      <a:lvl3pPr algn="l" rtl="0" eaLnBrk="0" fontAlgn="base" hangingPunct="0">
        <a:spcBef>
          <a:spcPct val="0"/>
        </a:spcBef>
        <a:spcAft>
          <a:spcPct val="0"/>
        </a:spcAft>
        <a:defRPr sz="5900">
          <a:solidFill>
            <a:schemeClr val="tx2"/>
          </a:solidFill>
          <a:latin typeface="Tahoma" charset="0"/>
        </a:defRPr>
      </a:lvl3pPr>
      <a:lvl4pPr algn="l" rtl="0" eaLnBrk="0" fontAlgn="base" hangingPunct="0">
        <a:spcBef>
          <a:spcPct val="0"/>
        </a:spcBef>
        <a:spcAft>
          <a:spcPct val="0"/>
        </a:spcAft>
        <a:defRPr sz="5900">
          <a:solidFill>
            <a:schemeClr val="tx2"/>
          </a:solidFill>
          <a:latin typeface="Tahoma" charset="0"/>
        </a:defRPr>
      </a:lvl4pPr>
      <a:lvl5pPr algn="l" rtl="0" eaLnBrk="0" fontAlgn="base" hangingPunct="0">
        <a:spcBef>
          <a:spcPct val="0"/>
        </a:spcBef>
        <a:spcAft>
          <a:spcPct val="0"/>
        </a:spcAft>
        <a:defRPr sz="5900">
          <a:solidFill>
            <a:schemeClr val="tx2"/>
          </a:solidFill>
          <a:latin typeface="Tahoma" charset="0"/>
        </a:defRPr>
      </a:lvl5pPr>
      <a:lvl6pPr marL="609585" algn="l" rtl="0" fontAlgn="base">
        <a:spcBef>
          <a:spcPct val="0"/>
        </a:spcBef>
        <a:spcAft>
          <a:spcPct val="0"/>
        </a:spcAft>
        <a:defRPr sz="5900">
          <a:solidFill>
            <a:schemeClr val="tx2"/>
          </a:solidFill>
          <a:latin typeface="Tahoma" charset="0"/>
        </a:defRPr>
      </a:lvl6pPr>
      <a:lvl7pPr marL="1219170" algn="l" rtl="0" fontAlgn="base">
        <a:spcBef>
          <a:spcPct val="0"/>
        </a:spcBef>
        <a:spcAft>
          <a:spcPct val="0"/>
        </a:spcAft>
        <a:defRPr sz="5900">
          <a:solidFill>
            <a:schemeClr val="tx2"/>
          </a:solidFill>
          <a:latin typeface="Tahoma" charset="0"/>
        </a:defRPr>
      </a:lvl7pPr>
      <a:lvl8pPr marL="1828754" algn="l" rtl="0" fontAlgn="base">
        <a:spcBef>
          <a:spcPct val="0"/>
        </a:spcBef>
        <a:spcAft>
          <a:spcPct val="0"/>
        </a:spcAft>
        <a:defRPr sz="5900">
          <a:solidFill>
            <a:schemeClr val="tx2"/>
          </a:solidFill>
          <a:latin typeface="Tahoma" charset="0"/>
        </a:defRPr>
      </a:lvl8pPr>
      <a:lvl9pPr marL="2438339" algn="l" rtl="0" fontAlgn="base">
        <a:spcBef>
          <a:spcPct val="0"/>
        </a:spcBef>
        <a:spcAft>
          <a:spcPct val="0"/>
        </a:spcAft>
        <a:defRPr sz="5900">
          <a:solidFill>
            <a:schemeClr val="tx2"/>
          </a:solidFill>
          <a:latin typeface="Tahoma" charset="0"/>
        </a:defRPr>
      </a:lvl9pPr>
    </p:titleStyle>
    <p:bodyStyle>
      <a:lvl1pPr marL="457189" indent="-457189" algn="l" rtl="0" eaLnBrk="0" fontAlgn="base" hangingPunct="0">
        <a:spcBef>
          <a:spcPct val="20000"/>
        </a:spcBef>
        <a:spcAft>
          <a:spcPct val="0"/>
        </a:spcAft>
        <a:buClr>
          <a:schemeClr val="folHlink"/>
        </a:buClr>
        <a:buSzPct val="60000"/>
        <a:buFont typeface="Wingdings" pitchFamily="2" charset="2"/>
        <a:buChar char="n"/>
        <a:defRPr sz="3200">
          <a:solidFill>
            <a:schemeClr val="tx1"/>
          </a:solidFill>
          <a:latin typeface="Calibri"/>
          <a:ea typeface="+mn-ea"/>
          <a:cs typeface="Calibri"/>
        </a:defRPr>
      </a:lvl1pPr>
      <a:lvl2pPr marL="990575" indent="-380990" algn="l" rtl="0" eaLnBrk="0" fontAlgn="base" hangingPunct="0">
        <a:spcBef>
          <a:spcPct val="20000"/>
        </a:spcBef>
        <a:spcAft>
          <a:spcPct val="0"/>
        </a:spcAft>
        <a:buClr>
          <a:schemeClr val="hlink"/>
        </a:buClr>
        <a:buSzPct val="55000"/>
        <a:buFont typeface="Wingdings" pitchFamily="2" charset="2"/>
        <a:buChar char="n"/>
        <a:defRPr sz="2700">
          <a:solidFill>
            <a:schemeClr val="tx1"/>
          </a:solidFill>
          <a:latin typeface="Calibri"/>
          <a:cs typeface="Calibri"/>
        </a:defRPr>
      </a:lvl2pPr>
      <a:lvl3pPr marL="1523962" indent="-304792" algn="l" rtl="0" eaLnBrk="0" fontAlgn="base" hangingPunct="0">
        <a:spcBef>
          <a:spcPct val="20000"/>
        </a:spcBef>
        <a:spcAft>
          <a:spcPct val="0"/>
        </a:spcAft>
        <a:buClr>
          <a:schemeClr val="folHlink"/>
        </a:buClr>
        <a:buSzPct val="50000"/>
        <a:buFont typeface="Wingdings" pitchFamily="2" charset="2"/>
        <a:buChar char="n"/>
        <a:defRPr sz="2400">
          <a:solidFill>
            <a:schemeClr val="tx1"/>
          </a:solidFill>
          <a:latin typeface="Calibri"/>
          <a:cs typeface="Calibri"/>
        </a:defRPr>
      </a:lvl3pPr>
      <a:lvl4pPr marL="2133547" indent="-304792" algn="l" rtl="0" eaLnBrk="0" fontAlgn="base" hangingPunct="0">
        <a:spcBef>
          <a:spcPct val="20000"/>
        </a:spcBef>
        <a:spcAft>
          <a:spcPct val="0"/>
        </a:spcAft>
        <a:buClr>
          <a:schemeClr val="accent2"/>
        </a:buClr>
        <a:buSzPct val="55000"/>
        <a:buFont typeface="Wingdings" pitchFamily="2" charset="2"/>
        <a:buChar char="n"/>
        <a:defRPr sz="2400">
          <a:solidFill>
            <a:schemeClr val="tx1"/>
          </a:solidFill>
          <a:latin typeface="Calibri"/>
          <a:cs typeface="Calibri"/>
        </a:defRPr>
      </a:lvl4pPr>
      <a:lvl5pPr marL="2743131" indent="-304792" algn="l" rtl="0" eaLnBrk="0" fontAlgn="base" hangingPunct="0">
        <a:spcBef>
          <a:spcPct val="20000"/>
        </a:spcBef>
        <a:spcAft>
          <a:spcPct val="0"/>
        </a:spcAft>
        <a:buClr>
          <a:schemeClr val="accent1"/>
        </a:buClr>
        <a:buSzPct val="50000"/>
        <a:buFont typeface="Wingdings" pitchFamily="2" charset="2"/>
        <a:buChar char="n"/>
        <a:defRPr sz="2400">
          <a:solidFill>
            <a:schemeClr val="tx1"/>
          </a:solidFill>
          <a:latin typeface="Calibri"/>
          <a:cs typeface="Calibri"/>
        </a:defRPr>
      </a:lvl5pPr>
      <a:lvl6pPr marL="3352716" indent="-304792" algn="l" rtl="0" fontAlgn="base">
        <a:spcBef>
          <a:spcPct val="20000"/>
        </a:spcBef>
        <a:spcAft>
          <a:spcPct val="0"/>
        </a:spcAft>
        <a:buClr>
          <a:schemeClr val="accent1"/>
        </a:buClr>
        <a:buSzPct val="50000"/>
        <a:buFont typeface="Wingdings" pitchFamily="2" charset="2"/>
        <a:buChar char="n"/>
        <a:defRPr>
          <a:solidFill>
            <a:schemeClr val="tx1"/>
          </a:solidFill>
          <a:latin typeface="+mn-lt"/>
        </a:defRPr>
      </a:lvl6pPr>
      <a:lvl7pPr marL="3962301" indent="-304792" algn="l" rtl="0" fontAlgn="base">
        <a:spcBef>
          <a:spcPct val="20000"/>
        </a:spcBef>
        <a:spcAft>
          <a:spcPct val="0"/>
        </a:spcAft>
        <a:buClr>
          <a:schemeClr val="accent1"/>
        </a:buClr>
        <a:buSzPct val="50000"/>
        <a:buFont typeface="Wingdings" pitchFamily="2" charset="2"/>
        <a:buChar char="n"/>
        <a:defRPr>
          <a:solidFill>
            <a:schemeClr val="tx1"/>
          </a:solidFill>
          <a:latin typeface="+mn-lt"/>
        </a:defRPr>
      </a:lvl7pPr>
      <a:lvl8pPr marL="4571886" indent="-304792" algn="l" rtl="0" fontAlgn="base">
        <a:spcBef>
          <a:spcPct val="20000"/>
        </a:spcBef>
        <a:spcAft>
          <a:spcPct val="0"/>
        </a:spcAft>
        <a:buClr>
          <a:schemeClr val="accent1"/>
        </a:buClr>
        <a:buSzPct val="50000"/>
        <a:buFont typeface="Wingdings" pitchFamily="2" charset="2"/>
        <a:buChar char="n"/>
        <a:defRPr>
          <a:solidFill>
            <a:schemeClr val="tx1"/>
          </a:solidFill>
          <a:latin typeface="+mn-lt"/>
        </a:defRPr>
      </a:lvl8pPr>
      <a:lvl9pPr marL="5181470" indent="-304792" algn="l" rtl="0" fontAlgn="base">
        <a:spcBef>
          <a:spcPct val="20000"/>
        </a:spcBef>
        <a:spcAft>
          <a:spcPct val="0"/>
        </a:spcAft>
        <a:buClr>
          <a:schemeClr val="accent1"/>
        </a:buClr>
        <a:buSzPct val="50000"/>
        <a:buFont typeface="Wingdings" pitchFamily="2" charset="2"/>
        <a:buChar char="n"/>
        <a:defRPr>
          <a:solidFill>
            <a:schemeClr val="tx1"/>
          </a:solidFill>
          <a:latin typeface="+mn-lt"/>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bwMode="auto">
          <a:xfrm>
            <a:off x="0" y="3581"/>
            <a:ext cx="12192000" cy="885419"/>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dirty="0"/>
              <a:t>Click to edit Master title style</a:t>
            </a:r>
          </a:p>
        </p:txBody>
      </p:sp>
      <p:sp>
        <p:nvSpPr>
          <p:cNvPr id="7171" name="Rectangle 3"/>
          <p:cNvSpPr>
            <a:spLocks noGrp="1" noChangeArrowheads="1"/>
          </p:cNvSpPr>
          <p:nvPr>
            <p:ph type="body" idx="1"/>
          </p:nvPr>
        </p:nvSpPr>
        <p:spPr bwMode="auto">
          <a:xfrm>
            <a:off x="616895" y="1255720"/>
            <a:ext cx="11117913" cy="47672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00100" name="Rectangle 4"/>
          <p:cNvSpPr>
            <a:spLocks noGrp="1" noChangeArrowheads="1"/>
          </p:cNvSpPr>
          <p:nvPr>
            <p:ph type="dt" sz="half" idx="2"/>
          </p:nvPr>
        </p:nvSpPr>
        <p:spPr bwMode="auto">
          <a:xfrm>
            <a:off x="1219200" y="6324600"/>
            <a:ext cx="2540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1" hangingPunct="1">
              <a:spcBef>
                <a:spcPct val="0"/>
              </a:spcBef>
              <a:defRPr sz="1867">
                <a:latin typeface="Tahoma" charset="0"/>
              </a:defRPr>
            </a:lvl1pPr>
          </a:lstStyle>
          <a:p>
            <a:pPr>
              <a:defRPr/>
            </a:pPr>
            <a:endParaRPr lang="en-US"/>
          </a:p>
        </p:txBody>
      </p:sp>
      <p:sp>
        <p:nvSpPr>
          <p:cNvPr id="900101" name="Rectangle 5"/>
          <p:cNvSpPr>
            <a:spLocks noGrp="1" noChangeArrowheads="1"/>
          </p:cNvSpPr>
          <p:nvPr>
            <p:ph type="ftr" sz="quarter" idx="3"/>
          </p:nvPr>
        </p:nvSpPr>
        <p:spPr bwMode="auto">
          <a:xfrm>
            <a:off x="7721601" y="6426200"/>
            <a:ext cx="5281607"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spcBef>
                <a:spcPct val="0"/>
              </a:spcBef>
              <a:defRPr sz="1333">
                <a:latin typeface="Calibri"/>
                <a:cs typeface="Calibri"/>
              </a:defRPr>
            </a:lvl1pPr>
          </a:lstStyle>
          <a:p>
            <a:pPr>
              <a:defRPr/>
            </a:pPr>
            <a:r>
              <a:rPr lang="en-US"/>
              <a:t>Pieter Abbeel -- UC Berkeley / OpenAI / Gradescope</a:t>
            </a:r>
            <a:endParaRPr lang="en-US" dirty="0"/>
          </a:p>
        </p:txBody>
      </p:sp>
      <p:cxnSp>
        <p:nvCxnSpPr>
          <p:cNvPr id="3" name="Straight Connector 2"/>
          <p:cNvCxnSpPr/>
          <p:nvPr userDrawn="1"/>
        </p:nvCxnSpPr>
        <p:spPr bwMode="auto">
          <a:xfrm>
            <a:off x="0" y="894271"/>
            <a:ext cx="12192000" cy="0"/>
          </a:xfrm>
          <a:prstGeom prst="line">
            <a:avLst/>
          </a:prstGeom>
          <a:noFill/>
          <a:ln w="38100" cap="flat" cmpd="sng" algn="ctr">
            <a:solidFill>
              <a:schemeClr val="tx2">
                <a:lumMod val="75000"/>
              </a:schemeClr>
            </a:solidFill>
            <a:prstDash val="solid"/>
            <a:round/>
            <a:headEnd type="none" w="med" len="med"/>
            <a:tailEnd type="none" w="med" len="med"/>
          </a:ln>
          <a:effectLst/>
        </p:spPr>
      </p:cxnSp>
    </p:spTree>
    <p:extLst>
      <p:ext uri="{BB962C8B-B14F-4D97-AF65-F5344CB8AC3E}">
        <p14:creationId xmlns:p14="http://schemas.microsoft.com/office/powerpoint/2010/main" val="2283008370"/>
      </p:ext>
    </p:extLst>
  </p:cSld>
  <p:clrMap bg1="lt1" tx1="dk1" bg2="lt2" tx2="dk2" accent1="accent1" accent2="accent2" accent3="accent3" accent4="accent4" accent5="accent5" accent6="accent6" hlink="hlink" folHlink="folHlink"/>
  <p:sldLayoutIdLst>
    <p:sldLayoutId id="2147483907" r:id="rId1"/>
    <p:sldLayoutId id="2147483908" r:id="rId2"/>
    <p:sldLayoutId id="2147483909" r:id="rId3"/>
    <p:sldLayoutId id="2147483910" r:id="rId4"/>
    <p:sldLayoutId id="2147483911" r:id="rId5"/>
  </p:sldLayoutIdLst>
  <p:hf sldNum="0" hdr="0" dt="0"/>
  <p:txStyles>
    <p:titleStyle>
      <a:lvl1pPr algn="ctr" rtl="0" eaLnBrk="0" fontAlgn="base" hangingPunct="0">
        <a:spcBef>
          <a:spcPct val="0"/>
        </a:spcBef>
        <a:spcAft>
          <a:spcPct val="0"/>
        </a:spcAft>
        <a:defRPr sz="5333">
          <a:solidFill>
            <a:schemeClr val="tx2"/>
          </a:solidFill>
          <a:latin typeface="Calibri"/>
          <a:ea typeface="+mj-ea"/>
          <a:cs typeface="Calibri"/>
        </a:defRPr>
      </a:lvl1pPr>
      <a:lvl2pPr algn="l" rtl="0" eaLnBrk="0" fontAlgn="base" hangingPunct="0">
        <a:spcBef>
          <a:spcPct val="0"/>
        </a:spcBef>
        <a:spcAft>
          <a:spcPct val="0"/>
        </a:spcAft>
        <a:defRPr sz="5867">
          <a:solidFill>
            <a:schemeClr val="tx2"/>
          </a:solidFill>
          <a:latin typeface="Tahoma" charset="0"/>
        </a:defRPr>
      </a:lvl2pPr>
      <a:lvl3pPr algn="l" rtl="0" eaLnBrk="0" fontAlgn="base" hangingPunct="0">
        <a:spcBef>
          <a:spcPct val="0"/>
        </a:spcBef>
        <a:spcAft>
          <a:spcPct val="0"/>
        </a:spcAft>
        <a:defRPr sz="5867">
          <a:solidFill>
            <a:schemeClr val="tx2"/>
          </a:solidFill>
          <a:latin typeface="Tahoma" charset="0"/>
        </a:defRPr>
      </a:lvl3pPr>
      <a:lvl4pPr algn="l" rtl="0" eaLnBrk="0" fontAlgn="base" hangingPunct="0">
        <a:spcBef>
          <a:spcPct val="0"/>
        </a:spcBef>
        <a:spcAft>
          <a:spcPct val="0"/>
        </a:spcAft>
        <a:defRPr sz="5867">
          <a:solidFill>
            <a:schemeClr val="tx2"/>
          </a:solidFill>
          <a:latin typeface="Tahoma" charset="0"/>
        </a:defRPr>
      </a:lvl4pPr>
      <a:lvl5pPr algn="l" rtl="0" eaLnBrk="0" fontAlgn="base" hangingPunct="0">
        <a:spcBef>
          <a:spcPct val="0"/>
        </a:spcBef>
        <a:spcAft>
          <a:spcPct val="0"/>
        </a:spcAft>
        <a:defRPr sz="5867">
          <a:solidFill>
            <a:schemeClr val="tx2"/>
          </a:solidFill>
          <a:latin typeface="Tahoma" charset="0"/>
        </a:defRPr>
      </a:lvl5pPr>
      <a:lvl6pPr marL="609585" algn="l" rtl="0" fontAlgn="base">
        <a:spcBef>
          <a:spcPct val="0"/>
        </a:spcBef>
        <a:spcAft>
          <a:spcPct val="0"/>
        </a:spcAft>
        <a:defRPr sz="5867">
          <a:solidFill>
            <a:schemeClr val="tx2"/>
          </a:solidFill>
          <a:latin typeface="Tahoma" charset="0"/>
        </a:defRPr>
      </a:lvl6pPr>
      <a:lvl7pPr marL="1219170" algn="l" rtl="0" fontAlgn="base">
        <a:spcBef>
          <a:spcPct val="0"/>
        </a:spcBef>
        <a:spcAft>
          <a:spcPct val="0"/>
        </a:spcAft>
        <a:defRPr sz="5867">
          <a:solidFill>
            <a:schemeClr val="tx2"/>
          </a:solidFill>
          <a:latin typeface="Tahoma" charset="0"/>
        </a:defRPr>
      </a:lvl7pPr>
      <a:lvl8pPr marL="1828754" algn="l" rtl="0" fontAlgn="base">
        <a:spcBef>
          <a:spcPct val="0"/>
        </a:spcBef>
        <a:spcAft>
          <a:spcPct val="0"/>
        </a:spcAft>
        <a:defRPr sz="5867">
          <a:solidFill>
            <a:schemeClr val="tx2"/>
          </a:solidFill>
          <a:latin typeface="Tahoma" charset="0"/>
        </a:defRPr>
      </a:lvl8pPr>
      <a:lvl9pPr marL="2438339" algn="l" rtl="0" fontAlgn="base">
        <a:spcBef>
          <a:spcPct val="0"/>
        </a:spcBef>
        <a:spcAft>
          <a:spcPct val="0"/>
        </a:spcAft>
        <a:defRPr sz="5867">
          <a:solidFill>
            <a:schemeClr val="tx2"/>
          </a:solidFill>
          <a:latin typeface="Tahoma" charset="0"/>
        </a:defRPr>
      </a:lvl9pPr>
    </p:titleStyle>
    <p:bodyStyle>
      <a:lvl1pPr marL="457189" indent="-457189" algn="l" rtl="0" eaLnBrk="0" fontAlgn="base" hangingPunct="0">
        <a:spcBef>
          <a:spcPct val="20000"/>
        </a:spcBef>
        <a:spcAft>
          <a:spcPct val="0"/>
        </a:spcAft>
        <a:buClr>
          <a:schemeClr val="folHlink"/>
        </a:buClr>
        <a:buSzPct val="60000"/>
        <a:buFont typeface="Wingdings" pitchFamily="2" charset="2"/>
        <a:buChar char="n"/>
        <a:defRPr sz="3200">
          <a:solidFill>
            <a:schemeClr val="tx1"/>
          </a:solidFill>
          <a:latin typeface="Calibri"/>
          <a:ea typeface="+mn-ea"/>
          <a:cs typeface="Calibri"/>
        </a:defRPr>
      </a:lvl1pPr>
      <a:lvl2pPr marL="990575" indent="-380990" algn="l" rtl="0" eaLnBrk="0" fontAlgn="base" hangingPunct="0">
        <a:spcBef>
          <a:spcPct val="20000"/>
        </a:spcBef>
        <a:spcAft>
          <a:spcPct val="0"/>
        </a:spcAft>
        <a:buClr>
          <a:schemeClr val="hlink"/>
        </a:buClr>
        <a:buSzPct val="55000"/>
        <a:buFont typeface="Wingdings" pitchFamily="2" charset="2"/>
        <a:buChar char="n"/>
        <a:defRPr sz="2667">
          <a:solidFill>
            <a:schemeClr val="tx1"/>
          </a:solidFill>
          <a:latin typeface="Calibri"/>
          <a:cs typeface="Calibri"/>
        </a:defRPr>
      </a:lvl2pPr>
      <a:lvl3pPr marL="1523962" indent="-304792" algn="l" rtl="0" eaLnBrk="0" fontAlgn="base" hangingPunct="0">
        <a:spcBef>
          <a:spcPct val="20000"/>
        </a:spcBef>
        <a:spcAft>
          <a:spcPct val="0"/>
        </a:spcAft>
        <a:buClr>
          <a:schemeClr val="folHlink"/>
        </a:buClr>
        <a:buSzPct val="50000"/>
        <a:buFont typeface="Wingdings" pitchFamily="2" charset="2"/>
        <a:buChar char="n"/>
        <a:defRPr sz="2400">
          <a:solidFill>
            <a:schemeClr val="tx1"/>
          </a:solidFill>
          <a:latin typeface="Calibri"/>
          <a:cs typeface="Calibri"/>
        </a:defRPr>
      </a:lvl3pPr>
      <a:lvl4pPr marL="2133547" indent="-304792" algn="l" rtl="0" eaLnBrk="0" fontAlgn="base" hangingPunct="0">
        <a:spcBef>
          <a:spcPct val="20000"/>
        </a:spcBef>
        <a:spcAft>
          <a:spcPct val="0"/>
        </a:spcAft>
        <a:buClr>
          <a:schemeClr val="accent2"/>
        </a:buClr>
        <a:buSzPct val="55000"/>
        <a:buFont typeface="Wingdings" pitchFamily="2" charset="2"/>
        <a:buChar char="n"/>
        <a:defRPr sz="2400">
          <a:solidFill>
            <a:schemeClr val="tx1"/>
          </a:solidFill>
          <a:latin typeface="Calibri"/>
          <a:cs typeface="Calibri"/>
        </a:defRPr>
      </a:lvl4pPr>
      <a:lvl5pPr marL="2743131" indent="-304792" algn="l" rtl="0" eaLnBrk="0" fontAlgn="base" hangingPunct="0">
        <a:spcBef>
          <a:spcPct val="20000"/>
        </a:spcBef>
        <a:spcAft>
          <a:spcPct val="0"/>
        </a:spcAft>
        <a:buClr>
          <a:schemeClr val="accent1"/>
        </a:buClr>
        <a:buSzPct val="50000"/>
        <a:buFont typeface="Wingdings" pitchFamily="2" charset="2"/>
        <a:buChar char="n"/>
        <a:defRPr sz="2400">
          <a:solidFill>
            <a:schemeClr val="tx1"/>
          </a:solidFill>
          <a:latin typeface="Calibri"/>
          <a:cs typeface="Calibri"/>
        </a:defRPr>
      </a:lvl5pPr>
      <a:lvl6pPr marL="3352716" indent="-304792" algn="l" rtl="0" fontAlgn="base">
        <a:spcBef>
          <a:spcPct val="20000"/>
        </a:spcBef>
        <a:spcAft>
          <a:spcPct val="0"/>
        </a:spcAft>
        <a:buClr>
          <a:schemeClr val="accent1"/>
        </a:buClr>
        <a:buSzPct val="50000"/>
        <a:buFont typeface="Wingdings" pitchFamily="2" charset="2"/>
        <a:buChar char="n"/>
        <a:defRPr>
          <a:solidFill>
            <a:schemeClr val="tx1"/>
          </a:solidFill>
          <a:latin typeface="+mn-lt"/>
        </a:defRPr>
      </a:lvl6pPr>
      <a:lvl7pPr marL="3962301" indent="-304792" algn="l" rtl="0" fontAlgn="base">
        <a:spcBef>
          <a:spcPct val="20000"/>
        </a:spcBef>
        <a:spcAft>
          <a:spcPct val="0"/>
        </a:spcAft>
        <a:buClr>
          <a:schemeClr val="accent1"/>
        </a:buClr>
        <a:buSzPct val="50000"/>
        <a:buFont typeface="Wingdings" pitchFamily="2" charset="2"/>
        <a:buChar char="n"/>
        <a:defRPr>
          <a:solidFill>
            <a:schemeClr val="tx1"/>
          </a:solidFill>
          <a:latin typeface="+mn-lt"/>
        </a:defRPr>
      </a:lvl7pPr>
      <a:lvl8pPr marL="4571886" indent="-304792" algn="l" rtl="0" fontAlgn="base">
        <a:spcBef>
          <a:spcPct val="20000"/>
        </a:spcBef>
        <a:spcAft>
          <a:spcPct val="0"/>
        </a:spcAft>
        <a:buClr>
          <a:schemeClr val="accent1"/>
        </a:buClr>
        <a:buSzPct val="50000"/>
        <a:buFont typeface="Wingdings" pitchFamily="2" charset="2"/>
        <a:buChar char="n"/>
        <a:defRPr>
          <a:solidFill>
            <a:schemeClr val="tx1"/>
          </a:solidFill>
          <a:latin typeface="+mn-lt"/>
        </a:defRPr>
      </a:lvl8pPr>
      <a:lvl9pPr marL="5181470" indent="-304792" algn="l" rtl="0" fontAlgn="base">
        <a:spcBef>
          <a:spcPct val="20000"/>
        </a:spcBef>
        <a:spcAft>
          <a:spcPct val="0"/>
        </a:spcAft>
        <a:buClr>
          <a:schemeClr val="accent1"/>
        </a:buClr>
        <a:buSzPct val="50000"/>
        <a:buFont typeface="Wingdings" pitchFamily="2" charset="2"/>
        <a:buChar char="n"/>
        <a:defRPr>
          <a:solidFill>
            <a:schemeClr val="tx1"/>
          </a:solidFill>
          <a:latin typeface="+mn-lt"/>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2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7.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5"/>
          <p:cNvSpPr>
            <a:spLocks noGrp="1" noChangeArrowheads="1"/>
          </p:cNvSpPr>
          <p:nvPr>
            <p:ph type="ctrTitle"/>
          </p:nvPr>
        </p:nvSpPr>
        <p:spPr>
          <a:xfrm>
            <a:off x="0" y="152408"/>
            <a:ext cx="12192000" cy="1470025"/>
          </a:xfrm>
        </p:spPr>
        <p:txBody>
          <a:bodyPr/>
          <a:lstStyle/>
          <a:p>
            <a:pPr eaLnBrk="1" hangingPunct="1"/>
            <a:r>
              <a:rPr lang="en-US" dirty="0"/>
              <a:t>CS 188: Artificial Intelligence</a:t>
            </a:r>
            <a:br>
              <a:rPr lang="en-US" dirty="0"/>
            </a:br>
            <a:endParaRPr lang="en-US" sz="3600" dirty="0"/>
          </a:p>
        </p:txBody>
      </p:sp>
      <p:sp>
        <p:nvSpPr>
          <p:cNvPr id="5123" name="Rectangle 6"/>
          <p:cNvSpPr>
            <a:spLocks noGrp="1" noChangeArrowheads="1"/>
          </p:cNvSpPr>
          <p:nvPr>
            <p:ph type="subTitle" idx="1"/>
          </p:nvPr>
        </p:nvSpPr>
        <p:spPr>
          <a:xfrm>
            <a:off x="0" y="990600"/>
            <a:ext cx="12192000" cy="1524000"/>
          </a:xfrm>
        </p:spPr>
        <p:txBody>
          <a:bodyPr/>
          <a:lstStyle/>
          <a:p>
            <a:pPr eaLnBrk="1" hangingPunct="1"/>
            <a:r>
              <a:rPr lang="en-US" sz="4300" dirty="0"/>
              <a:t>Advanced Topics: AI for Games</a:t>
            </a:r>
          </a:p>
        </p:txBody>
      </p:sp>
      <p:sp>
        <p:nvSpPr>
          <p:cNvPr id="5124" name="Text Box 7"/>
          <p:cNvSpPr txBox="1">
            <a:spLocks noChangeArrowheads="1"/>
          </p:cNvSpPr>
          <p:nvPr/>
        </p:nvSpPr>
        <p:spPr bwMode="auto">
          <a:xfrm>
            <a:off x="1524000" y="6248403"/>
            <a:ext cx="5867400" cy="369328"/>
          </a:xfrm>
          <a:prstGeom prst="rect">
            <a:avLst/>
          </a:prstGeom>
          <a:noFill/>
          <a:ln w="9525">
            <a:noFill/>
            <a:miter lim="800000"/>
            <a:headEnd/>
            <a:tailEnd/>
          </a:ln>
        </p:spPr>
        <p:txBody>
          <a:bodyPr lIns="91424" tIns="45718" rIns="91424" bIns="45718">
            <a:spAutoFit/>
          </a:bodyPr>
          <a:lstStyle/>
          <a:p>
            <a:pPr>
              <a:spcBef>
                <a:spcPct val="50000"/>
              </a:spcBef>
            </a:pPr>
            <a:endParaRPr lang="en-US"/>
          </a:p>
        </p:txBody>
      </p:sp>
      <p:sp>
        <p:nvSpPr>
          <p:cNvPr id="2" name="Text Box 8">
            <a:extLst>
              <a:ext uri="{FF2B5EF4-FFF2-40B4-BE49-F238E27FC236}">
                <a16:creationId xmlns:a16="http://schemas.microsoft.com/office/drawing/2014/main" id="{0A49910B-4F94-4ADE-050E-B8C48B725F39}"/>
              </a:ext>
            </a:extLst>
          </p:cNvPr>
          <p:cNvSpPr txBox="1">
            <a:spLocks noChangeArrowheads="1"/>
          </p:cNvSpPr>
          <p:nvPr/>
        </p:nvSpPr>
        <p:spPr bwMode="auto">
          <a:xfrm>
            <a:off x="0" y="5619201"/>
            <a:ext cx="12192000" cy="1238799"/>
          </a:xfrm>
          <a:prstGeom prst="rect">
            <a:avLst/>
          </a:prstGeom>
          <a:noFill/>
          <a:ln w="9525">
            <a:noFill/>
            <a:miter lim="800000"/>
            <a:headEnd/>
            <a:tailEnd/>
          </a:ln>
        </p:spPr>
        <p:txBody>
          <a:bodyPr wrap="square" lIns="68579" tIns="34289" rIns="68579" bIns="34289">
            <a:spAutoFit/>
          </a:bodyPr>
          <a:lstStyle/>
          <a:p>
            <a:pPr algn="ctr">
              <a:spcBef>
                <a:spcPts val="600"/>
              </a:spcBef>
            </a:pPr>
            <a:r>
              <a:rPr lang="en-US" sz="2400" dirty="0">
                <a:latin typeface="Calibri"/>
                <a:cs typeface="Calibri"/>
              </a:rPr>
              <a:t>Instructors: Angela Liu and </a:t>
            </a:r>
            <a:r>
              <a:rPr lang="en-US" sz="2400" dirty="0" err="1">
                <a:latin typeface="Calibri"/>
                <a:cs typeface="Calibri"/>
              </a:rPr>
              <a:t>Yanlai</a:t>
            </a:r>
            <a:r>
              <a:rPr lang="en-US" sz="2400" dirty="0">
                <a:latin typeface="Calibri"/>
                <a:cs typeface="Calibri"/>
              </a:rPr>
              <a:t> Yang</a:t>
            </a:r>
          </a:p>
          <a:p>
            <a:pPr algn="ctr">
              <a:spcBef>
                <a:spcPts val="600"/>
              </a:spcBef>
            </a:pPr>
            <a:r>
              <a:rPr lang="en-US" sz="2400" dirty="0">
                <a:latin typeface="Calibri"/>
                <a:cs typeface="Calibri"/>
              </a:rPr>
              <a:t>University of California, Berkeley</a:t>
            </a:r>
          </a:p>
          <a:p>
            <a:pPr algn="ctr">
              <a:spcBef>
                <a:spcPts val="600"/>
              </a:spcBef>
            </a:pPr>
            <a:r>
              <a:rPr lang="en-US" dirty="0">
                <a:latin typeface="Calibri"/>
                <a:cs typeface="Calibri"/>
              </a:rPr>
              <a:t>(Slides adapted from Pieter </a:t>
            </a:r>
            <a:r>
              <a:rPr lang="en-US" dirty="0" err="1">
                <a:latin typeface="Calibri"/>
                <a:cs typeface="Calibri"/>
              </a:rPr>
              <a:t>Abbeel</a:t>
            </a:r>
            <a:r>
              <a:rPr lang="en-US" dirty="0">
                <a:latin typeface="Calibri"/>
                <a:cs typeface="Calibri"/>
              </a:rPr>
              <a:t>, Anca Dragan, and Stuart Russell) </a:t>
            </a:r>
          </a:p>
        </p:txBody>
      </p:sp>
      <p:pic>
        <p:nvPicPr>
          <p:cNvPr id="3" name="Picture 3">
            <a:extLst>
              <a:ext uri="{FF2B5EF4-FFF2-40B4-BE49-F238E27FC236}">
                <a16:creationId xmlns:a16="http://schemas.microsoft.com/office/drawing/2014/main" id="{BF6ADF1B-F650-83A4-11D3-BD9F37DE84C8}"/>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676400" y="2523744"/>
            <a:ext cx="4419600" cy="2165493"/>
          </a:xfrm>
          <a:prstGeom prst="rect">
            <a:avLst/>
          </a:prstGeom>
          <a:noFill/>
          <a:extLst>
            <a:ext uri="{909E8E84-426E-40dd-AFC4-6F175D3DCCD1}">
              <a14:hiddenFill xmlns:a14="http://schemas.microsoft.com/office/drawing/2010/main" xmlns="">
                <a:solidFill>
                  <a:srgbClr val="FFFFFF"/>
                </a:solidFill>
              </a14:hiddenFill>
            </a:ext>
          </a:extLst>
        </p:spPr>
      </p:pic>
      <p:pic>
        <p:nvPicPr>
          <p:cNvPr id="4" name="Picture 3" descr="imgres.jpg">
            <a:extLst>
              <a:ext uri="{FF2B5EF4-FFF2-40B4-BE49-F238E27FC236}">
                <a16:creationId xmlns:a16="http://schemas.microsoft.com/office/drawing/2014/main" id="{4AB83C08-23C4-3B8B-6648-43CA2B877DA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24600" y="2261590"/>
            <a:ext cx="4079065" cy="2334819"/>
          </a:xfrm>
          <a:prstGeom prst="rect">
            <a:avLst/>
          </a:prstGeom>
        </p:spPr>
      </p:pic>
    </p:spTree>
    <p:extLst>
      <p:ext uri="{BB962C8B-B14F-4D97-AF65-F5344CB8AC3E}">
        <p14:creationId xmlns:p14="http://schemas.microsoft.com/office/powerpoint/2010/main" val="29020265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A5522E-575D-114A-8C51-659C25C5E108}"/>
              </a:ext>
            </a:extLst>
          </p:cNvPr>
          <p:cNvSpPr>
            <a:spLocks noGrp="1"/>
          </p:cNvSpPr>
          <p:nvPr>
            <p:ph type="title"/>
          </p:nvPr>
        </p:nvSpPr>
        <p:spPr/>
        <p:txBody>
          <a:bodyPr/>
          <a:lstStyle/>
          <a:p>
            <a:r>
              <a:rPr lang="en-US" dirty="0"/>
              <a:t>Exhaustive Search is Hopeless</a:t>
            </a:r>
          </a:p>
        </p:txBody>
      </p:sp>
      <p:pic>
        <p:nvPicPr>
          <p:cNvPr id="9" name="Shape 362">
            <a:extLst>
              <a:ext uri="{FF2B5EF4-FFF2-40B4-BE49-F238E27FC236}">
                <a16:creationId xmlns:a16="http://schemas.microsoft.com/office/drawing/2014/main" id="{755F94EB-2554-D6CA-E085-45320E9AC038}"/>
              </a:ext>
            </a:extLst>
          </p:cNvPr>
          <p:cNvPicPr preferRelativeResize="0"/>
          <p:nvPr/>
        </p:nvPicPr>
        <p:blipFill rotWithShape="1">
          <a:blip r:embed="rId3">
            <a:alphaModFix/>
          </a:blip>
          <a:srcRect l="58119" t="29154" r="36988" b="55777"/>
          <a:stretch/>
        </p:blipFill>
        <p:spPr>
          <a:xfrm>
            <a:off x="8854003" y="2011801"/>
            <a:ext cx="596464" cy="624799"/>
          </a:xfrm>
          <a:prstGeom prst="rect">
            <a:avLst/>
          </a:prstGeom>
          <a:noFill/>
          <a:ln>
            <a:noFill/>
          </a:ln>
        </p:spPr>
      </p:pic>
      <p:cxnSp>
        <p:nvCxnSpPr>
          <p:cNvPr id="10" name="Shape 363">
            <a:extLst>
              <a:ext uri="{FF2B5EF4-FFF2-40B4-BE49-F238E27FC236}">
                <a16:creationId xmlns:a16="http://schemas.microsoft.com/office/drawing/2014/main" id="{7E1EF446-44A7-6293-040C-828BEB97522F}"/>
              </a:ext>
            </a:extLst>
          </p:cNvPr>
          <p:cNvCxnSpPr/>
          <p:nvPr/>
        </p:nvCxnSpPr>
        <p:spPr>
          <a:xfrm>
            <a:off x="7257664" y="3850772"/>
            <a:ext cx="193200" cy="204800"/>
          </a:xfrm>
          <a:prstGeom prst="straightConnector1">
            <a:avLst/>
          </a:prstGeom>
          <a:noFill/>
          <a:ln w="9525" cap="flat" cmpd="sng">
            <a:solidFill>
              <a:schemeClr val="dk2"/>
            </a:solidFill>
            <a:prstDash val="solid"/>
            <a:round/>
            <a:headEnd type="none" w="lg" len="lg"/>
            <a:tailEnd type="stealth" w="lg" len="lg"/>
          </a:ln>
        </p:spPr>
      </p:cxnSp>
      <p:cxnSp>
        <p:nvCxnSpPr>
          <p:cNvPr id="11" name="Shape 365">
            <a:extLst>
              <a:ext uri="{FF2B5EF4-FFF2-40B4-BE49-F238E27FC236}">
                <a16:creationId xmlns:a16="http://schemas.microsoft.com/office/drawing/2014/main" id="{565FF390-754F-916D-90AE-619236ABFF65}"/>
              </a:ext>
            </a:extLst>
          </p:cNvPr>
          <p:cNvCxnSpPr/>
          <p:nvPr/>
        </p:nvCxnSpPr>
        <p:spPr>
          <a:xfrm flipH="1">
            <a:off x="7066335" y="3850772"/>
            <a:ext cx="192000" cy="204800"/>
          </a:xfrm>
          <a:prstGeom prst="straightConnector1">
            <a:avLst/>
          </a:prstGeom>
          <a:noFill/>
          <a:ln w="9525" cap="flat" cmpd="sng">
            <a:solidFill>
              <a:schemeClr val="dk2"/>
            </a:solidFill>
            <a:prstDash val="solid"/>
            <a:round/>
            <a:headEnd type="none" w="lg" len="lg"/>
            <a:tailEnd type="stealth" w="lg" len="lg"/>
          </a:ln>
        </p:spPr>
      </p:cxnSp>
      <p:cxnSp>
        <p:nvCxnSpPr>
          <p:cNvPr id="12" name="Shape 367">
            <a:extLst>
              <a:ext uri="{FF2B5EF4-FFF2-40B4-BE49-F238E27FC236}">
                <a16:creationId xmlns:a16="http://schemas.microsoft.com/office/drawing/2014/main" id="{0F42D654-2599-0890-F1FD-9546916FABCB}"/>
              </a:ext>
            </a:extLst>
          </p:cNvPr>
          <p:cNvCxnSpPr/>
          <p:nvPr/>
        </p:nvCxnSpPr>
        <p:spPr>
          <a:xfrm>
            <a:off x="6484824" y="3854131"/>
            <a:ext cx="193200" cy="204800"/>
          </a:xfrm>
          <a:prstGeom prst="straightConnector1">
            <a:avLst/>
          </a:prstGeom>
          <a:noFill/>
          <a:ln w="9525" cap="flat" cmpd="sng">
            <a:solidFill>
              <a:schemeClr val="dk2"/>
            </a:solidFill>
            <a:prstDash val="solid"/>
            <a:round/>
            <a:headEnd type="none" w="lg" len="lg"/>
            <a:tailEnd type="stealth" w="lg" len="lg"/>
          </a:ln>
        </p:spPr>
      </p:cxnSp>
      <p:cxnSp>
        <p:nvCxnSpPr>
          <p:cNvPr id="13" name="Shape 368">
            <a:extLst>
              <a:ext uri="{FF2B5EF4-FFF2-40B4-BE49-F238E27FC236}">
                <a16:creationId xmlns:a16="http://schemas.microsoft.com/office/drawing/2014/main" id="{C62B2174-41A8-A336-DA87-0D05506FB70D}"/>
              </a:ext>
            </a:extLst>
          </p:cNvPr>
          <p:cNvCxnSpPr/>
          <p:nvPr/>
        </p:nvCxnSpPr>
        <p:spPr>
          <a:xfrm flipH="1">
            <a:off x="6292863" y="3854175"/>
            <a:ext cx="192000" cy="204800"/>
          </a:xfrm>
          <a:prstGeom prst="straightConnector1">
            <a:avLst/>
          </a:prstGeom>
          <a:noFill/>
          <a:ln w="9525" cap="flat" cmpd="sng">
            <a:solidFill>
              <a:schemeClr val="dk2"/>
            </a:solidFill>
            <a:prstDash val="solid"/>
            <a:round/>
            <a:headEnd type="none" w="lg" len="lg"/>
            <a:tailEnd type="stealth" w="lg" len="lg"/>
          </a:ln>
        </p:spPr>
      </p:cxnSp>
      <p:cxnSp>
        <p:nvCxnSpPr>
          <p:cNvPr id="14" name="Shape 369">
            <a:extLst>
              <a:ext uri="{FF2B5EF4-FFF2-40B4-BE49-F238E27FC236}">
                <a16:creationId xmlns:a16="http://schemas.microsoft.com/office/drawing/2014/main" id="{5B19B034-D28F-015B-040C-0FEC2F0F83E4}"/>
              </a:ext>
            </a:extLst>
          </p:cNvPr>
          <p:cNvCxnSpPr/>
          <p:nvPr/>
        </p:nvCxnSpPr>
        <p:spPr>
          <a:xfrm>
            <a:off x="5726648" y="3870265"/>
            <a:ext cx="193200" cy="204800"/>
          </a:xfrm>
          <a:prstGeom prst="straightConnector1">
            <a:avLst/>
          </a:prstGeom>
          <a:noFill/>
          <a:ln w="9525" cap="flat" cmpd="sng">
            <a:solidFill>
              <a:schemeClr val="dk2"/>
            </a:solidFill>
            <a:prstDash val="solid"/>
            <a:round/>
            <a:headEnd type="none" w="lg" len="lg"/>
            <a:tailEnd type="stealth" w="lg" len="lg"/>
          </a:ln>
        </p:spPr>
      </p:cxnSp>
      <p:cxnSp>
        <p:nvCxnSpPr>
          <p:cNvPr id="15" name="Shape 370">
            <a:extLst>
              <a:ext uri="{FF2B5EF4-FFF2-40B4-BE49-F238E27FC236}">
                <a16:creationId xmlns:a16="http://schemas.microsoft.com/office/drawing/2014/main" id="{F9EE9781-D34B-764C-0C54-16BC78927470}"/>
              </a:ext>
            </a:extLst>
          </p:cNvPr>
          <p:cNvCxnSpPr/>
          <p:nvPr/>
        </p:nvCxnSpPr>
        <p:spPr>
          <a:xfrm flipH="1">
            <a:off x="5534685" y="3870309"/>
            <a:ext cx="192000" cy="204800"/>
          </a:xfrm>
          <a:prstGeom prst="straightConnector1">
            <a:avLst/>
          </a:prstGeom>
          <a:noFill/>
          <a:ln w="9525" cap="flat" cmpd="sng">
            <a:solidFill>
              <a:schemeClr val="dk2"/>
            </a:solidFill>
            <a:prstDash val="solid"/>
            <a:round/>
            <a:headEnd type="none" w="lg" len="lg"/>
            <a:tailEnd type="stealth" w="lg" len="lg"/>
          </a:ln>
        </p:spPr>
      </p:cxnSp>
      <p:cxnSp>
        <p:nvCxnSpPr>
          <p:cNvPr id="16" name="Shape 371">
            <a:extLst>
              <a:ext uri="{FF2B5EF4-FFF2-40B4-BE49-F238E27FC236}">
                <a16:creationId xmlns:a16="http://schemas.microsoft.com/office/drawing/2014/main" id="{C05BFD6A-6D64-BDD5-0EC7-F12CBABE3D5A}"/>
              </a:ext>
            </a:extLst>
          </p:cNvPr>
          <p:cNvCxnSpPr/>
          <p:nvPr/>
        </p:nvCxnSpPr>
        <p:spPr>
          <a:xfrm>
            <a:off x="4948097" y="3840640"/>
            <a:ext cx="193200" cy="204800"/>
          </a:xfrm>
          <a:prstGeom prst="straightConnector1">
            <a:avLst/>
          </a:prstGeom>
          <a:noFill/>
          <a:ln w="9525" cap="flat" cmpd="sng">
            <a:solidFill>
              <a:schemeClr val="dk2"/>
            </a:solidFill>
            <a:prstDash val="solid"/>
            <a:round/>
            <a:headEnd type="none" w="lg" len="lg"/>
            <a:tailEnd type="stealth" w="lg" len="lg"/>
          </a:ln>
        </p:spPr>
      </p:cxnSp>
      <p:cxnSp>
        <p:nvCxnSpPr>
          <p:cNvPr id="17" name="Shape 372">
            <a:extLst>
              <a:ext uri="{FF2B5EF4-FFF2-40B4-BE49-F238E27FC236}">
                <a16:creationId xmlns:a16="http://schemas.microsoft.com/office/drawing/2014/main" id="{9A23C5FB-BE38-092B-8F78-8C168AA47347}"/>
              </a:ext>
            </a:extLst>
          </p:cNvPr>
          <p:cNvCxnSpPr/>
          <p:nvPr/>
        </p:nvCxnSpPr>
        <p:spPr>
          <a:xfrm flipH="1">
            <a:off x="4756133" y="3840640"/>
            <a:ext cx="192000" cy="204800"/>
          </a:xfrm>
          <a:prstGeom prst="straightConnector1">
            <a:avLst/>
          </a:prstGeom>
          <a:noFill/>
          <a:ln w="9525" cap="flat" cmpd="sng">
            <a:solidFill>
              <a:schemeClr val="dk2"/>
            </a:solidFill>
            <a:prstDash val="solid"/>
            <a:round/>
            <a:headEnd type="none" w="lg" len="lg"/>
            <a:tailEnd type="stealth" w="lg" len="lg"/>
          </a:ln>
        </p:spPr>
      </p:cxnSp>
      <p:cxnSp>
        <p:nvCxnSpPr>
          <p:cNvPr id="18" name="Shape 373">
            <a:extLst>
              <a:ext uri="{FF2B5EF4-FFF2-40B4-BE49-F238E27FC236}">
                <a16:creationId xmlns:a16="http://schemas.microsoft.com/office/drawing/2014/main" id="{EC06C11E-31F3-9404-A966-F6D489726ACD}"/>
              </a:ext>
            </a:extLst>
          </p:cNvPr>
          <p:cNvCxnSpPr/>
          <p:nvPr/>
        </p:nvCxnSpPr>
        <p:spPr>
          <a:xfrm>
            <a:off x="4174416" y="3844240"/>
            <a:ext cx="193200" cy="204800"/>
          </a:xfrm>
          <a:prstGeom prst="straightConnector1">
            <a:avLst/>
          </a:prstGeom>
          <a:noFill/>
          <a:ln w="9525" cap="flat" cmpd="sng">
            <a:solidFill>
              <a:schemeClr val="dk2"/>
            </a:solidFill>
            <a:prstDash val="solid"/>
            <a:round/>
            <a:headEnd type="none" w="lg" len="lg"/>
            <a:tailEnd type="stealth" w="lg" len="lg"/>
          </a:ln>
        </p:spPr>
      </p:cxnSp>
      <p:cxnSp>
        <p:nvCxnSpPr>
          <p:cNvPr id="19" name="Shape 374">
            <a:extLst>
              <a:ext uri="{FF2B5EF4-FFF2-40B4-BE49-F238E27FC236}">
                <a16:creationId xmlns:a16="http://schemas.microsoft.com/office/drawing/2014/main" id="{4FF3039B-1211-7E06-BCA1-A99816B8B234}"/>
              </a:ext>
            </a:extLst>
          </p:cNvPr>
          <p:cNvCxnSpPr/>
          <p:nvPr/>
        </p:nvCxnSpPr>
        <p:spPr>
          <a:xfrm flipH="1">
            <a:off x="3982455" y="3844284"/>
            <a:ext cx="192000" cy="204800"/>
          </a:xfrm>
          <a:prstGeom prst="straightConnector1">
            <a:avLst/>
          </a:prstGeom>
          <a:noFill/>
          <a:ln w="9525" cap="flat" cmpd="sng">
            <a:solidFill>
              <a:schemeClr val="dk2"/>
            </a:solidFill>
            <a:prstDash val="solid"/>
            <a:round/>
            <a:headEnd type="none" w="lg" len="lg"/>
            <a:tailEnd type="stealth" w="lg" len="lg"/>
          </a:ln>
        </p:spPr>
      </p:cxnSp>
      <p:cxnSp>
        <p:nvCxnSpPr>
          <p:cNvPr id="20" name="Shape 375">
            <a:extLst>
              <a:ext uri="{FF2B5EF4-FFF2-40B4-BE49-F238E27FC236}">
                <a16:creationId xmlns:a16="http://schemas.microsoft.com/office/drawing/2014/main" id="{FADC4500-3012-9BBA-F7B2-355737DA0571}"/>
              </a:ext>
            </a:extLst>
          </p:cNvPr>
          <p:cNvCxnSpPr/>
          <p:nvPr/>
        </p:nvCxnSpPr>
        <p:spPr>
          <a:xfrm>
            <a:off x="3416240" y="3860375"/>
            <a:ext cx="193200" cy="204800"/>
          </a:xfrm>
          <a:prstGeom prst="straightConnector1">
            <a:avLst/>
          </a:prstGeom>
          <a:noFill/>
          <a:ln w="9525" cap="flat" cmpd="sng">
            <a:solidFill>
              <a:schemeClr val="dk2"/>
            </a:solidFill>
            <a:prstDash val="solid"/>
            <a:round/>
            <a:headEnd type="none" w="lg" len="lg"/>
            <a:tailEnd type="stealth" w="lg" len="lg"/>
          </a:ln>
        </p:spPr>
      </p:cxnSp>
      <p:cxnSp>
        <p:nvCxnSpPr>
          <p:cNvPr id="21" name="Shape 376">
            <a:extLst>
              <a:ext uri="{FF2B5EF4-FFF2-40B4-BE49-F238E27FC236}">
                <a16:creationId xmlns:a16="http://schemas.microsoft.com/office/drawing/2014/main" id="{AAA1AD27-C8AF-2E24-C3C3-076C4A1DB4EA}"/>
              </a:ext>
            </a:extLst>
          </p:cNvPr>
          <p:cNvCxnSpPr/>
          <p:nvPr/>
        </p:nvCxnSpPr>
        <p:spPr>
          <a:xfrm flipH="1">
            <a:off x="3224277" y="3860419"/>
            <a:ext cx="192000" cy="204800"/>
          </a:xfrm>
          <a:prstGeom prst="straightConnector1">
            <a:avLst/>
          </a:prstGeom>
          <a:noFill/>
          <a:ln w="9525" cap="flat" cmpd="sng">
            <a:solidFill>
              <a:schemeClr val="dk2"/>
            </a:solidFill>
            <a:prstDash val="solid"/>
            <a:round/>
            <a:headEnd type="none" w="lg" len="lg"/>
            <a:tailEnd type="stealth" w="lg" len="lg"/>
          </a:ln>
        </p:spPr>
      </p:cxnSp>
      <p:cxnSp>
        <p:nvCxnSpPr>
          <p:cNvPr id="22" name="Shape 377">
            <a:extLst>
              <a:ext uri="{FF2B5EF4-FFF2-40B4-BE49-F238E27FC236}">
                <a16:creationId xmlns:a16="http://schemas.microsoft.com/office/drawing/2014/main" id="{695CEEB5-CB06-54E7-A6D1-36BE8C129444}"/>
              </a:ext>
            </a:extLst>
          </p:cNvPr>
          <p:cNvCxnSpPr/>
          <p:nvPr/>
        </p:nvCxnSpPr>
        <p:spPr>
          <a:xfrm>
            <a:off x="2637491" y="3841692"/>
            <a:ext cx="193200" cy="204800"/>
          </a:xfrm>
          <a:prstGeom prst="straightConnector1">
            <a:avLst/>
          </a:prstGeom>
          <a:noFill/>
          <a:ln w="9525" cap="flat" cmpd="sng">
            <a:solidFill>
              <a:schemeClr val="dk2"/>
            </a:solidFill>
            <a:prstDash val="solid"/>
            <a:round/>
            <a:headEnd type="none" w="lg" len="lg"/>
            <a:tailEnd type="stealth" w="lg" len="lg"/>
          </a:ln>
        </p:spPr>
      </p:cxnSp>
      <p:cxnSp>
        <p:nvCxnSpPr>
          <p:cNvPr id="23" name="Shape 378">
            <a:extLst>
              <a:ext uri="{FF2B5EF4-FFF2-40B4-BE49-F238E27FC236}">
                <a16:creationId xmlns:a16="http://schemas.microsoft.com/office/drawing/2014/main" id="{B1F06263-05A0-B278-4F65-69DDDFDFB7EC}"/>
              </a:ext>
            </a:extLst>
          </p:cNvPr>
          <p:cNvCxnSpPr/>
          <p:nvPr/>
        </p:nvCxnSpPr>
        <p:spPr>
          <a:xfrm flipH="1">
            <a:off x="2445527" y="3841692"/>
            <a:ext cx="192000" cy="204800"/>
          </a:xfrm>
          <a:prstGeom prst="straightConnector1">
            <a:avLst/>
          </a:prstGeom>
          <a:noFill/>
          <a:ln w="9525" cap="flat" cmpd="sng">
            <a:solidFill>
              <a:schemeClr val="dk2"/>
            </a:solidFill>
            <a:prstDash val="solid"/>
            <a:round/>
            <a:headEnd type="none" w="lg" len="lg"/>
            <a:tailEnd type="stealth" w="lg" len="lg"/>
          </a:ln>
        </p:spPr>
      </p:cxnSp>
      <p:cxnSp>
        <p:nvCxnSpPr>
          <p:cNvPr id="24" name="Shape 379">
            <a:extLst>
              <a:ext uri="{FF2B5EF4-FFF2-40B4-BE49-F238E27FC236}">
                <a16:creationId xmlns:a16="http://schemas.microsoft.com/office/drawing/2014/main" id="{60802FDC-9E15-5074-42CB-A8F678EB9B07}"/>
              </a:ext>
            </a:extLst>
          </p:cNvPr>
          <p:cNvCxnSpPr/>
          <p:nvPr/>
        </p:nvCxnSpPr>
        <p:spPr>
          <a:xfrm>
            <a:off x="1863809" y="3845293"/>
            <a:ext cx="193200" cy="204800"/>
          </a:xfrm>
          <a:prstGeom prst="straightConnector1">
            <a:avLst/>
          </a:prstGeom>
          <a:noFill/>
          <a:ln w="9525" cap="flat" cmpd="sng">
            <a:solidFill>
              <a:schemeClr val="dk2"/>
            </a:solidFill>
            <a:prstDash val="solid"/>
            <a:round/>
            <a:headEnd type="none" w="lg" len="lg"/>
            <a:tailEnd type="stealth" w="lg" len="lg"/>
          </a:ln>
        </p:spPr>
      </p:cxnSp>
      <p:cxnSp>
        <p:nvCxnSpPr>
          <p:cNvPr id="25" name="Shape 380">
            <a:extLst>
              <a:ext uri="{FF2B5EF4-FFF2-40B4-BE49-F238E27FC236}">
                <a16:creationId xmlns:a16="http://schemas.microsoft.com/office/drawing/2014/main" id="{36927D11-DE8D-57BF-AD9E-803E409827B5}"/>
              </a:ext>
            </a:extLst>
          </p:cNvPr>
          <p:cNvCxnSpPr/>
          <p:nvPr/>
        </p:nvCxnSpPr>
        <p:spPr>
          <a:xfrm flipH="1">
            <a:off x="1671848" y="3845336"/>
            <a:ext cx="192000" cy="204800"/>
          </a:xfrm>
          <a:prstGeom prst="straightConnector1">
            <a:avLst/>
          </a:prstGeom>
          <a:noFill/>
          <a:ln w="9525" cap="flat" cmpd="sng">
            <a:solidFill>
              <a:schemeClr val="dk2"/>
            </a:solidFill>
            <a:prstDash val="solid"/>
            <a:round/>
            <a:headEnd type="none" w="lg" len="lg"/>
            <a:tailEnd type="stealth" w="lg" len="lg"/>
          </a:ln>
        </p:spPr>
      </p:cxnSp>
      <p:cxnSp>
        <p:nvCxnSpPr>
          <p:cNvPr id="26" name="Shape 381">
            <a:extLst>
              <a:ext uri="{FF2B5EF4-FFF2-40B4-BE49-F238E27FC236}">
                <a16:creationId xmlns:a16="http://schemas.microsoft.com/office/drawing/2014/main" id="{D89EFDA6-869A-6B59-3431-3C7E77550515}"/>
              </a:ext>
            </a:extLst>
          </p:cNvPr>
          <p:cNvCxnSpPr/>
          <p:nvPr/>
        </p:nvCxnSpPr>
        <p:spPr>
          <a:xfrm>
            <a:off x="1105633" y="3861428"/>
            <a:ext cx="193200" cy="204800"/>
          </a:xfrm>
          <a:prstGeom prst="straightConnector1">
            <a:avLst/>
          </a:prstGeom>
          <a:noFill/>
          <a:ln w="9525" cap="flat" cmpd="sng">
            <a:solidFill>
              <a:schemeClr val="dk2"/>
            </a:solidFill>
            <a:prstDash val="solid"/>
            <a:round/>
            <a:headEnd type="none" w="lg" len="lg"/>
            <a:tailEnd type="stealth" w="lg" len="lg"/>
          </a:ln>
        </p:spPr>
      </p:cxnSp>
      <p:cxnSp>
        <p:nvCxnSpPr>
          <p:cNvPr id="27" name="Shape 382">
            <a:extLst>
              <a:ext uri="{FF2B5EF4-FFF2-40B4-BE49-F238E27FC236}">
                <a16:creationId xmlns:a16="http://schemas.microsoft.com/office/drawing/2014/main" id="{B062E549-4770-6EF5-C427-F08B4D2FC604}"/>
              </a:ext>
            </a:extLst>
          </p:cNvPr>
          <p:cNvCxnSpPr/>
          <p:nvPr/>
        </p:nvCxnSpPr>
        <p:spPr>
          <a:xfrm flipH="1">
            <a:off x="913671" y="3861472"/>
            <a:ext cx="192000" cy="204800"/>
          </a:xfrm>
          <a:prstGeom prst="straightConnector1">
            <a:avLst/>
          </a:prstGeom>
          <a:noFill/>
          <a:ln w="9525" cap="flat" cmpd="sng">
            <a:solidFill>
              <a:schemeClr val="dk2"/>
            </a:solidFill>
            <a:prstDash val="solid"/>
            <a:round/>
            <a:headEnd type="none" w="lg" len="lg"/>
            <a:tailEnd type="stealth" w="lg" len="lg"/>
          </a:ln>
        </p:spPr>
      </p:cxnSp>
      <p:cxnSp>
        <p:nvCxnSpPr>
          <p:cNvPr id="28" name="Shape 383">
            <a:extLst>
              <a:ext uri="{FF2B5EF4-FFF2-40B4-BE49-F238E27FC236}">
                <a16:creationId xmlns:a16="http://schemas.microsoft.com/office/drawing/2014/main" id="{740812D2-AF7D-4D56-77F3-C581E5ABB7A1}"/>
              </a:ext>
            </a:extLst>
          </p:cNvPr>
          <p:cNvCxnSpPr/>
          <p:nvPr/>
        </p:nvCxnSpPr>
        <p:spPr>
          <a:xfrm>
            <a:off x="348545" y="3855183"/>
            <a:ext cx="193200" cy="204800"/>
          </a:xfrm>
          <a:prstGeom prst="straightConnector1">
            <a:avLst/>
          </a:prstGeom>
          <a:noFill/>
          <a:ln w="9525" cap="flat" cmpd="sng">
            <a:solidFill>
              <a:schemeClr val="dk2"/>
            </a:solidFill>
            <a:prstDash val="solid"/>
            <a:round/>
            <a:headEnd type="none" w="lg" len="lg"/>
            <a:tailEnd type="stealth" w="lg" len="lg"/>
          </a:ln>
        </p:spPr>
      </p:cxnSp>
      <p:cxnSp>
        <p:nvCxnSpPr>
          <p:cNvPr id="29" name="Shape 384">
            <a:extLst>
              <a:ext uri="{FF2B5EF4-FFF2-40B4-BE49-F238E27FC236}">
                <a16:creationId xmlns:a16="http://schemas.microsoft.com/office/drawing/2014/main" id="{05488868-EE93-2476-BF22-98640EB3BF9B}"/>
              </a:ext>
            </a:extLst>
          </p:cNvPr>
          <p:cNvCxnSpPr/>
          <p:nvPr/>
        </p:nvCxnSpPr>
        <p:spPr>
          <a:xfrm flipH="1">
            <a:off x="156584" y="3855227"/>
            <a:ext cx="192000" cy="204800"/>
          </a:xfrm>
          <a:prstGeom prst="straightConnector1">
            <a:avLst/>
          </a:prstGeom>
          <a:noFill/>
          <a:ln w="9525" cap="flat" cmpd="sng">
            <a:solidFill>
              <a:schemeClr val="dk2"/>
            </a:solidFill>
            <a:prstDash val="solid"/>
            <a:round/>
            <a:headEnd type="none" w="lg" len="lg"/>
            <a:tailEnd type="stealth" w="lg" len="lg"/>
          </a:ln>
        </p:spPr>
      </p:cxnSp>
      <p:cxnSp>
        <p:nvCxnSpPr>
          <p:cNvPr id="30" name="Shape 385">
            <a:extLst>
              <a:ext uri="{FF2B5EF4-FFF2-40B4-BE49-F238E27FC236}">
                <a16:creationId xmlns:a16="http://schemas.microsoft.com/office/drawing/2014/main" id="{50E16EEC-A001-299B-3EC4-144B1443569D}"/>
              </a:ext>
            </a:extLst>
          </p:cNvPr>
          <p:cNvCxnSpPr/>
          <p:nvPr/>
        </p:nvCxnSpPr>
        <p:spPr>
          <a:xfrm flipH="1">
            <a:off x="379908" y="3677871"/>
            <a:ext cx="347200" cy="154000"/>
          </a:xfrm>
          <a:prstGeom prst="straightConnector1">
            <a:avLst/>
          </a:prstGeom>
          <a:noFill/>
          <a:ln w="9525" cap="flat" cmpd="sng">
            <a:solidFill>
              <a:schemeClr val="dk2"/>
            </a:solidFill>
            <a:prstDash val="solid"/>
            <a:round/>
            <a:headEnd type="none" w="lg" len="lg"/>
            <a:tailEnd type="stealth" w="lg" len="lg"/>
          </a:ln>
        </p:spPr>
      </p:cxnSp>
      <p:cxnSp>
        <p:nvCxnSpPr>
          <p:cNvPr id="31" name="Shape 386">
            <a:extLst>
              <a:ext uri="{FF2B5EF4-FFF2-40B4-BE49-F238E27FC236}">
                <a16:creationId xmlns:a16="http://schemas.microsoft.com/office/drawing/2014/main" id="{E83A263D-D35D-8562-782D-80B4D0641AF9}"/>
              </a:ext>
            </a:extLst>
          </p:cNvPr>
          <p:cNvCxnSpPr/>
          <p:nvPr/>
        </p:nvCxnSpPr>
        <p:spPr>
          <a:xfrm>
            <a:off x="727108" y="3677871"/>
            <a:ext cx="362400" cy="141200"/>
          </a:xfrm>
          <a:prstGeom prst="straightConnector1">
            <a:avLst/>
          </a:prstGeom>
          <a:noFill/>
          <a:ln w="9525" cap="flat" cmpd="sng">
            <a:solidFill>
              <a:schemeClr val="dk2"/>
            </a:solidFill>
            <a:prstDash val="solid"/>
            <a:round/>
            <a:headEnd type="none" w="lg" len="lg"/>
            <a:tailEnd type="stealth" w="lg" len="lg"/>
          </a:ln>
        </p:spPr>
      </p:cxnSp>
      <p:cxnSp>
        <p:nvCxnSpPr>
          <p:cNvPr id="32" name="Shape 387">
            <a:extLst>
              <a:ext uri="{FF2B5EF4-FFF2-40B4-BE49-F238E27FC236}">
                <a16:creationId xmlns:a16="http://schemas.microsoft.com/office/drawing/2014/main" id="{D7E3B6A4-292D-A443-DFD5-7BF54DE6A7C8}"/>
              </a:ext>
            </a:extLst>
          </p:cNvPr>
          <p:cNvCxnSpPr/>
          <p:nvPr/>
        </p:nvCxnSpPr>
        <p:spPr>
          <a:xfrm flipH="1">
            <a:off x="1863787" y="3665417"/>
            <a:ext cx="347200" cy="154000"/>
          </a:xfrm>
          <a:prstGeom prst="straightConnector1">
            <a:avLst/>
          </a:prstGeom>
          <a:noFill/>
          <a:ln w="9525" cap="flat" cmpd="sng">
            <a:solidFill>
              <a:schemeClr val="dk2"/>
            </a:solidFill>
            <a:prstDash val="solid"/>
            <a:round/>
            <a:headEnd type="none" w="lg" len="lg"/>
            <a:tailEnd type="stealth" w="lg" len="lg"/>
          </a:ln>
        </p:spPr>
      </p:cxnSp>
      <p:cxnSp>
        <p:nvCxnSpPr>
          <p:cNvPr id="33" name="Shape 388">
            <a:extLst>
              <a:ext uri="{FF2B5EF4-FFF2-40B4-BE49-F238E27FC236}">
                <a16:creationId xmlns:a16="http://schemas.microsoft.com/office/drawing/2014/main" id="{5D4520C0-F803-3E1C-D0D5-F85FE27E0C3F}"/>
              </a:ext>
            </a:extLst>
          </p:cNvPr>
          <p:cNvCxnSpPr/>
          <p:nvPr/>
        </p:nvCxnSpPr>
        <p:spPr>
          <a:xfrm>
            <a:off x="2210987" y="3665417"/>
            <a:ext cx="362400" cy="141200"/>
          </a:xfrm>
          <a:prstGeom prst="straightConnector1">
            <a:avLst/>
          </a:prstGeom>
          <a:noFill/>
          <a:ln w="9525" cap="flat" cmpd="sng">
            <a:solidFill>
              <a:schemeClr val="dk2"/>
            </a:solidFill>
            <a:prstDash val="solid"/>
            <a:round/>
            <a:headEnd type="none" w="lg" len="lg"/>
            <a:tailEnd type="stealth" w="lg" len="lg"/>
          </a:ln>
        </p:spPr>
      </p:cxnSp>
      <p:cxnSp>
        <p:nvCxnSpPr>
          <p:cNvPr id="34" name="Shape 389">
            <a:extLst>
              <a:ext uri="{FF2B5EF4-FFF2-40B4-BE49-F238E27FC236}">
                <a16:creationId xmlns:a16="http://schemas.microsoft.com/office/drawing/2014/main" id="{7B24338D-B1E4-01DC-B5FB-B7BB2D5B838F}"/>
              </a:ext>
            </a:extLst>
          </p:cNvPr>
          <p:cNvCxnSpPr/>
          <p:nvPr/>
        </p:nvCxnSpPr>
        <p:spPr>
          <a:xfrm flipH="1">
            <a:off x="3421141" y="3665417"/>
            <a:ext cx="347200" cy="154000"/>
          </a:xfrm>
          <a:prstGeom prst="straightConnector1">
            <a:avLst/>
          </a:prstGeom>
          <a:noFill/>
          <a:ln w="9525" cap="flat" cmpd="sng">
            <a:solidFill>
              <a:schemeClr val="dk2"/>
            </a:solidFill>
            <a:prstDash val="solid"/>
            <a:round/>
            <a:headEnd type="none" w="lg" len="lg"/>
            <a:tailEnd type="stealth" w="lg" len="lg"/>
          </a:ln>
        </p:spPr>
      </p:cxnSp>
      <p:cxnSp>
        <p:nvCxnSpPr>
          <p:cNvPr id="35" name="Shape 390">
            <a:extLst>
              <a:ext uri="{FF2B5EF4-FFF2-40B4-BE49-F238E27FC236}">
                <a16:creationId xmlns:a16="http://schemas.microsoft.com/office/drawing/2014/main" id="{3479BB4C-DC48-1D64-53AE-5FBF5F388805}"/>
              </a:ext>
            </a:extLst>
          </p:cNvPr>
          <p:cNvCxnSpPr/>
          <p:nvPr/>
        </p:nvCxnSpPr>
        <p:spPr>
          <a:xfrm>
            <a:off x="3768341" y="3665417"/>
            <a:ext cx="362400" cy="141200"/>
          </a:xfrm>
          <a:prstGeom prst="straightConnector1">
            <a:avLst/>
          </a:prstGeom>
          <a:noFill/>
          <a:ln w="9525" cap="flat" cmpd="sng">
            <a:solidFill>
              <a:schemeClr val="dk2"/>
            </a:solidFill>
            <a:prstDash val="solid"/>
            <a:round/>
            <a:headEnd type="none" w="lg" len="lg"/>
            <a:tailEnd type="stealth" w="lg" len="lg"/>
          </a:ln>
        </p:spPr>
      </p:cxnSp>
      <p:cxnSp>
        <p:nvCxnSpPr>
          <p:cNvPr id="36" name="Shape 391">
            <a:extLst>
              <a:ext uri="{FF2B5EF4-FFF2-40B4-BE49-F238E27FC236}">
                <a16:creationId xmlns:a16="http://schemas.microsoft.com/office/drawing/2014/main" id="{57B59361-0131-AF02-5848-B1760782529F}"/>
              </a:ext>
            </a:extLst>
          </p:cNvPr>
          <p:cNvCxnSpPr/>
          <p:nvPr/>
        </p:nvCxnSpPr>
        <p:spPr>
          <a:xfrm flipH="1">
            <a:off x="4963368" y="3676896"/>
            <a:ext cx="347200" cy="154000"/>
          </a:xfrm>
          <a:prstGeom prst="straightConnector1">
            <a:avLst/>
          </a:prstGeom>
          <a:noFill/>
          <a:ln w="9525" cap="flat" cmpd="sng">
            <a:solidFill>
              <a:schemeClr val="dk2"/>
            </a:solidFill>
            <a:prstDash val="solid"/>
            <a:round/>
            <a:headEnd type="none" w="lg" len="lg"/>
            <a:tailEnd type="stealth" w="lg" len="lg"/>
          </a:ln>
        </p:spPr>
      </p:cxnSp>
      <p:cxnSp>
        <p:nvCxnSpPr>
          <p:cNvPr id="37" name="Shape 392">
            <a:extLst>
              <a:ext uri="{FF2B5EF4-FFF2-40B4-BE49-F238E27FC236}">
                <a16:creationId xmlns:a16="http://schemas.microsoft.com/office/drawing/2014/main" id="{E09C75BA-9F92-E344-8028-0EE8F6C39EB2}"/>
              </a:ext>
            </a:extLst>
          </p:cNvPr>
          <p:cNvCxnSpPr/>
          <p:nvPr/>
        </p:nvCxnSpPr>
        <p:spPr>
          <a:xfrm>
            <a:off x="5310568" y="3676896"/>
            <a:ext cx="362400" cy="141200"/>
          </a:xfrm>
          <a:prstGeom prst="straightConnector1">
            <a:avLst/>
          </a:prstGeom>
          <a:noFill/>
          <a:ln w="9525" cap="flat" cmpd="sng">
            <a:solidFill>
              <a:schemeClr val="dk2"/>
            </a:solidFill>
            <a:prstDash val="solid"/>
            <a:round/>
            <a:headEnd type="none" w="lg" len="lg"/>
            <a:tailEnd type="stealth" w="lg" len="lg"/>
          </a:ln>
        </p:spPr>
      </p:cxnSp>
      <p:cxnSp>
        <p:nvCxnSpPr>
          <p:cNvPr id="38" name="Shape 393">
            <a:extLst>
              <a:ext uri="{FF2B5EF4-FFF2-40B4-BE49-F238E27FC236}">
                <a16:creationId xmlns:a16="http://schemas.microsoft.com/office/drawing/2014/main" id="{9F674AF4-5B53-0BB5-0E75-24B21D36DCA7}"/>
              </a:ext>
            </a:extLst>
          </p:cNvPr>
          <p:cNvCxnSpPr/>
          <p:nvPr/>
        </p:nvCxnSpPr>
        <p:spPr>
          <a:xfrm flipH="1">
            <a:off x="6490465" y="3657076"/>
            <a:ext cx="347200" cy="154000"/>
          </a:xfrm>
          <a:prstGeom prst="straightConnector1">
            <a:avLst/>
          </a:prstGeom>
          <a:noFill/>
          <a:ln w="9525" cap="flat" cmpd="sng">
            <a:solidFill>
              <a:schemeClr val="dk2"/>
            </a:solidFill>
            <a:prstDash val="solid"/>
            <a:round/>
            <a:headEnd type="none" w="lg" len="lg"/>
            <a:tailEnd type="stealth" w="lg" len="lg"/>
          </a:ln>
        </p:spPr>
      </p:cxnSp>
      <p:cxnSp>
        <p:nvCxnSpPr>
          <p:cNvPr id="39" name="Shape 394">
            <a:extLst>
              <a:ext uri="{FF2B5EF4-FFF2-40B4-BE49-F238E27FC236}">
                <a16:creationId xmlns:a16="http://schemas.microsoft.com/office/drawing/2014/main" id="{EE970489-ED3A-E763-FD40-F29277451452}"/>
              </a:ext>
            </a:extLst>
          </p:cNvPr>
          <p:cNvCxnSpPr/>
          <p:nvPr/>
        </p:nvCxnSpPr>
        <p:spPr>
          <a:xfrm>
            <a:off x="6837665" y="3657076"/>
            <a:ext cx="362400" cy="141200"/>
          </a:xfrm>
          <a:prstGeom prst="straightConnector1">
            <a:avLst/>
          </a:prstGeom>
          <a:noFill/>
          <a:ln w="9525" cap="flat" cmpd="sng">
            <a:solidFill>
              <a:schemeClr val="dk2"/>
            </a:solidFill>
            <a:prstDash val="solid"/>
            <a:round/>
            <a:headEnd type="none" w="lg" len="lg"/>
            <a:tailEnd type="stealth" w="lg" len="lg"/>
          </a:ln>
        </p:spPr>
      </p:cxnSp>
      <p:cxnSp>
        <p:nvCxnSpPr>
          <p:cNvPr id="40" name="Shape 395">
            <a:extLst>
              <a:ext uri="{FF2B5EF4-FFF2-40B4-BE49-F238E27FC236}">
                <a16:creationId xmlns:a16="http://schemas.microsoft.com/office/drawing/2014/main" id="{61EC2A4D-FA08-B495-A9B2-6B32702FD845}"/>
              </a:ext>
            </a:extLst>
          </p:cNvPr>
          <p:cNvCxnSpPr/>
          <p:nvPr/>
        </p:nvCxnSpPr>
        <p:spPr>
          <a:xfrm flipH="1">
            <a:off x="734563" y="3344611"/>
            <a:ext cx="726800" cy="300400"/>
          </a:xfrm>
          <a:prstGeom prst="straightConnector1">
            <a:avLst/>
          </a:prstGeom>
          <a:noFill/>
          <a:ln w="19050" cap="flat" cmpd="sng">
            <a:solidFill>
              <a:schemeClr val="dk2"/>
            </a:solidFill>
            <a:prstDash val="solid"/>
            <a:round/>
            <a:headEnd type="none" w="lg" len="lg"/>
            <a:tailEnd type="stealth" w="lg" len="lg"/>
          </a:ln>
        </p:spPr>
      </p:cxnSp>
      <p:cxnSp>
        <p:nvCxnSpPr>
          <p:cNvPr id="41" name="Shape 396">
            <a:extLst>
              <a:ext uri="{FF2B5EF4-FFF2-40B4-BE49-F238E27FC236}">
                <a16:creationId xmlns:a16="http://schemas.microsoft.com/office/drawing/2014/main" id="{D188B503-D9D2-3A4D-4B08-4D7A3F1874B3}"/>
              </a:ext>
            </a:extLst>
          </p:cNvPr>
          <p:cNvCxnSpPr/>
          <p:nvPr/>
        </p:nvCxnSpPr>
        <p:spPr>
          <a:xfrm>
            <a:off x="1461363" y="3350853"/>
            <a:ext cx="744400" cy="280800"/>
          </a:xfrm>
          <a:prstGeom prst="straightConnector1">
            <a:avLst/>
          </a:prstGeom>
          <a:noFill/>
          <a:ln w="19050" cap="flat" cmpd="sng">
            <a:solidFill>
              <a:schemeClr val="dk2"/>
            </a:solidFill>
            <a:prstDash val="solid"/>
            <a:round/>
            <a:headEnd type="none" w="lg" len="lg"/>
            <a:tailEnd type="stealth" w="lg" len="lg"/>
          </a:ln>
        </p:spPr>
      </p:cxnSp>
      <p:cxnSp>
        <p:nvCxnSpPr>
          <p:cNvPr id="42" name="Shape 397">
            <a:extLst>
              <a:ext uri="{FF2B5EF4-FFF2-40B4-BE49-F238E27FC236}">
                <a16:creationId xmlns:a16="http://schemas.microsoft.com/office/drawing/2014/main" id="{BD338142-C4A9-23E6-E49E-D7D2D45944E9}"/>
              </a:ext>
            </a:extLst>
          </p:cNvPr>
          <p:cNvCxnSpPr/>
          <p:nvPr/>
        </p:nvCxnSpPr>
        <p:spPr>
          <a:xfrm flipH="1">
            <a:off x="3768255" y="3312201"/>
            <a:ext cx="726800" cy="300400"/>
          </a:xfrm>
          <a:prstGeom prst="straightConnector1">
            <a:avLst/>
          </a:prstGeom>
          <a:noFill/>
          <a:ln w="19050" cap="flat" cmpd="sng">
            <a:solidFill>
              <a:schemeClr val="dk2"/>
            </a:solidFill>
            <a:prstDash val="solid"/>
            <a:round/>
            <a:headEnd type="none" w="lg" len="lg"/>
            <a:tailEnd type="stealth" w="lg" len="lg"/>
          </a:ln>
        </p:spPr>
      </p:cxnSp>
      <p:cxnSp>
        <p:nvCxnSpPr>
          <p:cNvPr id="43" name="Shape 398">
            <a:extLst>
              <a:ext uri="{FF2B5EF4-FFF2-40B4-BE49-F238E27FC236}">
                <a16:creationId xmlns:a16="http://schemas.microsoft.com/office/drawing/2014/main" id="{733B34AB-C7F6-2709-7C93-F157F3C3DD57}"/>
              </a:ext>
            </a:extLst>
          </p:cNvPr>
          <p:cNvCxnSpPr/>
          <p:nvPr/>
        </p:nvCxnSpPr>
        <p:spPr>
          <a:xfrm>
            <a:off x="4495055" y="3318444"/>
            <a:ext cx="744400" cy="280800"/>
          </a:xfrm>
          <a:prstGeom prst="straightConnector1">
            <a:avLst/>
          </a:prstGeom>
          <a:noFill/>
          <a:ln w="19050" cap="flat" cmpd="sng">
            <a:solidFill>
              <a:schemeClr val="dk2"/>
            </a:solidFill>
            <a:prstDash val="solid"/>
            <a:round/>
            <a:headEnd type="none" w="lg" len="lg"/>
            <a:tailEnd type="stealth" w="lg" len="lg"/>
          </a:ln>
        </p:spPr>
      </p:cxnSp>
      <p:cxnSp>
        <p:nvCxnSpPr>
          <p:cNvPr id="44" name="Shape 399">
            <a:extLst>
              <a:ext uri="{FF2B5EF4-FFF2-40B4-BE49-F238E27FC236}">
                <a16:creationId xmlns:a16="http://schemas.microsoft.com/office/drawing/2014/main" id="{34FE577B-41AB-4E4D-5DD4-7A9134E560DF}"/>
              </a:ext>
            </a:extLst>
          </p:cNvPr>
          <p:cNvCxnSpPr/>
          <p:nvPr/>
        </p:nvCxnSpPr>
        <p:spPr>
          <a:xfrm>
            <a:off x="8774713" y="3854713"/>
            <a:ext cx="193200" cy="204800"/>
          </a:xfrm>
          <a:prstGeom prst="straightConnector1">
            <a:avLst/>
          </a:prstGeom>
          <a:noFill/>
          <a:ln w="9525" cap="flat" cmpd="sng">
            <a:solidFill>
              <a:schemeClr val="dk2"/>
            </a:solidFill>
            <a:prstDash val="solid"/>
            <a:round/>
            <a:headEnd type="none" w="lg" len="lg"/>
            <a:tailEnd type="stealth" w="lg" len="lg"/>
          </a:ln>
        </p:spPr>
      </p:cxnSp>
      <p:cxnSp>
        <p:nvCxnSpPr>
          <p:cNvPr id="45" name="Shape 400">
            <a:extLst>
              <a:ext uri="{FF2B5EF4-FFF2-40B4-BE49-F238E27FC236}">
                <a16:creationId xmlns:a16="http://schemas.microsoft.com/office/drawing/2014/main" id="{E6CE216A-9AE4-52C8-B4F3-36F8E3DDA04B}"/>
              </a:ext>
            </a:extLst>
          </p:cNvPr>
          <p:cNvCxnSpPr/>
          <p:nvPr/>
        </p:nvCxnSpPr>
        <p:spPr>
          <a:xfrm flipH="1">
            <a:off x="8582749" y="3854713"/>
            <a:ext cx="192000" cy="204800"/>
          </a:xfrm>
          <a:prstGeom prst="straightConnector1">
            <a:avLst/>
          </a:prstGeom>
          <a:noFill/>
          <a:ln w="9525" cap="flat" cmpd="sng">
            <a:solidFill>
              <a:schemeClr val="dk2"/>
            </a:solidFill>
            <a:prstDash val="solid"/>
            <a:round/>
            <a:headEnd type="none" w="lg" len="lg"/>
            <a:tailEnd type="stealth" w="lg" len="lg"/>
          </a:ln>
        </p:spPr>
      </p:cxnSp>
      <p:cxnSp>
        <p:nvCxnSpPr>
          <p:cNvPr id="46" name="Shape 401">
            <a:extLst>
              <a:ext uri="{FF2B5EF4-FFF2-40B4-BE49-F238E27FC236}">
                <a16:creationId xmlns:a16="http://schemas.microsoft.com/office/drawing/2014/main" id="{F659BA6E-CCC3-E98B-BC72-152BB4A1D0D8}"/>
              </a:ext>
            </a:extLst>
          </p:cNvPr>
          <p:cNvCxnSpPr/>
          <p:nvPr/>
        </p:nvCxnSpPr>
        <p:spPr>
          <a:xfrm>
            <a:off x="8001032" y="3858313"/>
            <a:ext cx="193200" cy="204800"/>
          </a:xfrm>
          <a:prstGeom prst="straightConnector1">
            <a:avLst/>
          </a:prstGeom>
          <a:noFill/>
          <a:ln w="9525" cap="flat" cmpd="sng">
            <a:solidFill>
              <a:schemeClr val="dk2"/>
            </a:solidFill>
            <a:prstDash val="solid"/>
            <a:round/>
            <a:headEnd type="none" w="lg" len="lg"/>
            <a:tailEnd type="stealth" w="lg" len="lg"/>
          </a:ln>
        </p:spPr>
      </p:cxnSp>
      <p:cxnSp>
        <p:nvCxnSpPr>
          <p:cNvPr id="47" name="Shape 402">
            <a:extLst>
              <a:ext uri="{FF2B5EF4-FFF2-40B4-BE49-F238E27FC236}">
                <a16:creationId xmlns:a16="http://schemas.microsoft.com/office/drawing/2014/main" id="{263049BA-E008-FBA2-0305-CABE19BDCBC4}"/>
              </a:ext>
            </a:extLst>
          </p:cNvPr>
          <p:cNvCxnSpPr/>
          <p:nvPr/>
        </p:nvCxnSpPr>
        <p:spPr>
          <a:xfrm flipH="1">
            <a:off x="7809071" y="3858357"/>
            <a:ext cx="192000" cy="204800"/>
          </a:xfrm>
          <a:prstGeom prst="straightConnector1">
            <a:avLst/>
          </a:prstGeom>
          <a:noFill/>
          <a:ln w="9525" cap="flat" cmpd="sng">
            <a:solidFill>
              <a:schemeClr val="dk2"/>
            </a:solidFill>
            <a:prstDash val="solid"/>
            <a:round/>
            <a:headEnd type="none" w="lg" len="lg"/>
            <a:tailEnd type="stealth" w="lg" len="lg"/>
          </a:ln>
        </p:spPr>
      </p:cxnSp>
      <p:cxnSp>
        <p:nvCxnSpPr>
          <p:cNvPr id="48" name="Shape 403">
            <a:extLst>
              <a:ext uri="{FF2B5EF4-FFF2-40B4-BE49-F238E27FC236}">
                <a16:creationId xmlns:a16="http://schemas.microsoft.com/office/drawing/2014/main" id="{49639435-D577-048C-6D6E-F01AA1F2F933}"/>
              </a:ext>
            </a:extLst>
          </p:cNvPr>
          <p:cNvCxnSpPr/>
          <p:nvPr/>
        </p:nvCxnSpPr>
        <p:spPr>
          <a:xfrm flipH="1">
            <a:off x="8006675" y="3661259"/>
            <a:ext cx="347200" cy="154000"/>
          </a:xfrm>
          <a:prstGeom prst="straightConnector1">
            <a:avLst/>
          </a:prstGeom>
          <a:noFill/>
          <a:ln w="9525" cap="flat" cmpd="sng">
            <a:solidFill>
              <a:schemeClr val="dk2"/>
            </a:solidFill>
            <a:prstDash val="solid"/>
            <a:round/>
            <a:headEnd type="none" w="lg" len="lg"/>
            <a:tailEnd type="stealth" w="lg" len="lg"/>
          </a:ln>
        </p:spPr>
      </p:cxnSp>
      <p:cxnSp>
        <p:nvCxnSpPr>
          <p:cNvPr id="49" name="Shape 404">
            <a:extLst>
              <a:ext uri="{FF2B5EF4-FFF2-40B4-BE49-F238E27FC236}">
                <a16:creationId xmlns:a16="http://schemas.microsoft.com/office/drawing/2014/main" id="{FEDB7AD8-97AA-8417-F7B9-F1BC99471F26}"/>
              </a:ext>
            </a:extLst>
          </p:cNvPr>
          <p:cNvCxnSpPr/>
          <p:nvPr/>
        </p:nvCxnSpPr>
        <p:spPr>
          <a:xfrm>
            <a:off x="8353875" y="3661259"/>
            <a:ext cx="362400" cy="141200"/>
          </a:xfrm>
          <a:prstGeom prst="straightConnector1">
            <a:avLst/>
          </a:prstGeom>
          <a:noFill/>
          <a:ln w="9525" cap="flat" cmpd="sng">
            <a:solidFill>
              <a:schemeClr val="dk2"/>
            </a:solidFill>
            <a:prstDash val="solid"/>
            <a:round/>
            <a:headEnd type="none" w="lg" len="lg"/>
            <a:tailEnd type="stealth" w="lg" len="lg"/>
          </a:ln>
        </p:spPr>
      </p:cxnSp>
      <p:cxnSp>
        <p:nvCxnSpPr>
          <p:cNvPr id="50" name="Shape 405">
            <a:extLst>
              <a:ext uri="{FF2B5EF4-FFF2-40B4-BE49-F238E27FC236}">
                <a16:creationId xmlns:a16="http://schemas.microsoft.com/office/drawing/2014/main" id="{BD6C5AC7-B3A3-8776-5322-9ABFEC8E0F3F}"/>
              </a:ext>
            </a:extLst>
          </p:cNvPr>
          <p:cNvCxnSpPr/>
          <p:nvPr/>
        </p:nvCxnSpPr>
        <p:spPr>
          <a:xfrm flipH="1">
            <a:off x="7014120" y="3318444"/>
            <a:ext cx="726800" cy="300400"/>
          </a:xfrm>
          <a:prstGeom prst="straightConnector1">
            <a:avLst/>
          </a:prstGeom>
          <a:noFill/>
          <a:ln w="19050" cap="flat" cmpd="sng">
            <a:solidFill>
              <a:schemeClr val="dk2"/>
            </a:solidFill>
            <a:prstDash val="solid"/>
            <a:round/>
            <a:headEnd type="none" w="lg" len="lg"/>
            <a:tailEnd type="stealth" w="lg" len="lg"/>
          </a:ln>
        </p:spPr>
      </p:cxnSp>
      <p:cxnSp>
        <p:nvCxnSpPr>
          <p:cNvPr id="51" name="Shape 406">
            <a:extLst>
              <a:ext uri="{FF2B5EF4-FFF2-40B4-BE49-F238E27FC236}">
                <a16:creationId xmlns:a16="http://schemas.microsoft.com/office/drawing/2014/main" id="{AEA48A1D-071D-B390-52AB-23B832E5E46A}"/>
              </a:ext>
            </a:extLst>
          </p:cNvPr>
          <p:cNvCxnSpPr/>
          <p:nvPr/>
        </p:nvCxnSpPr>
        <p:spPr>
          <a:xfrm>
            <a:off x="7740920" y="3318444"/>
            <a:ext cx="744400" cy="280800"/>
          </a:xfrm>
          <a:prstGeom prst="straightConnector1">
            <a:avLst/>
          </a:prstGeom>
          <a:noFill/>
          <a:ln w="19050" cap="flat" cmpd="sng">
            <a:solidFill>
              <a:schemeClr val="dk2"/>
            </a:solidFill>
            <a:prstDash val="solid"/>
            <a:round/>
            <a:headEnd type="none" w="lg" len="lg"/>
            <a:tailEnd type="stealth" w="lg" len="lg"/>
          </a:ln>
        </p:spPr>
      </p:cxnSp>
      <p:cxnSp>
        <p:nvCxnSpPr>
          <p:cNvPr id="52" name="Shape 407">
            <a:extLst>
              <a:ext uri="{FF2B5EF4-FFF2-40B4-BE49-F238E27FC236}">
                <a16:creationId xmlns:a16="http://schemas.microsoft.com/office/drawing/2014/main" id="{7FE134B3-335B-7709-1118-63A410CE8875}"/>
              </a:ext>
            </a:extLst>
          </p:cNvPr>
          <p:cNvCxnSpPr/>
          <p:nvPr/>
        </p:nvCxnSpPr>
        <p:spPr>
          <a:xfrm>
            <a:off x="10249153" y="3844288"/>
            <a:ext cx="193200" cy="204800"/>
          </a:xfrm>
          <a:prstGeom prst="straightConnector1">
            <a:avLst/>
          </a:prstGeom>
          <a:noFill/>
          <a:ln w="9525" cap="flat" cmpd="sng">
            <a:solidFill>
              <a:schemeClr val="dk2"/>
            </a:solidFill>
            <a:prstDash val="solid"/>
            <a:round/>
            <a:headEnd type="none" w="lg" len="lg"/>
            <a:tailEnd type="stealth" w="lg" len="lg"/>
          </a:ln>
        </p:spPr>
      </p:cxnSp>
      <p:cxnSp>
        <p:nvCxnSpPr>
          <p:cNvPr id="53" name="Shape 408">
            <a:extLst>
              <a:ext uri="{FF2B5EF4-FFF2-40B4-BE49-F238E27FC236}">
                <a16:creationId xmlns:a16="http://schemas.microsoft.com/office/drawing/2014/main" id="{E25BC35D-2702-3124-D0AD-2F880A2C6B00}"/>
              </a:ext>
            </a:extLst>
          </p:cNvPr>
          <p:cNvCxnSpPr/>
          <p:nvPr/>
        </p:nvCxnSpPr>
        <p:spPr>
          <a:xfrm flipH="1">
            <a:off x="10057188" y="3844288"/>
            <a:ext cx="192000" cy="204800"/>
          </a:xfrm>
          <a:prstGeom prst="straightConnector1">
            <a:avLst/>
          </a:prstGeom>
          <a:noFill/>
          <a:ln w="9525" cap="flat" cmpd="sng">
            <a:solidFill>
              <a:schemeClr val="dk2"/>
            </a:solidFill>
            <a:prstDash val="solid"/>
            <a:round/>
            <a:headEnd type="none" w="lg" len="lg"/>
            <a:tailEnd type="stealth" w="lg" len="lg"/>
          </a:ln>
        </p:spPr>
      </p:cxnSp>
      <p:cxnSp>
        <p:nvCxnSpPr>
          <p:cNvPr id="54" name="Shape 409">
            <a:extLst>
              <a:ext uri="{FF2B5EF4-FFF2-40B4-BE49-F238E27FC236}">
                <a16:creationId xmlns:a16="http://schemas.microsoft.com/office/drawing/2014/main" id="{F5C2F4A2-D415-AB09-FAF8-4416BC5767DB}"/>
              </a:ext>
            </a:extLst>
          </p:cNvPr>
          <p:cNvCxnSpPr/>
          <p:nvPr/>
        </p:nvCxnSpPr>
        <p:spPr>
          <a:xfrm>
            <a:off x="9475472" y="3847888"/>
            <a:ext cx="193200" cy="204800"/>
          </a:xfrm>
          <a:prstGeom prst="straightConnector1">
            <a:avLst/>
          </a:prstGeom>
          <a:noFill/>
          <a:ln w="9525" cap="flat" cmpd="sng">
            <a:solidFill>
              <a:schemeClr val="dk2"/>
            </a:solidFill>
            <a:prstDash val="solid"/>
            <a:round/>
            <a:headEnd type="none" w="lg" len="lg"/>
            <a:tailEnd type="stealth" w="lg" len="lg"/>
          </a:ln>
        </p:spPr>
      </p:cxnSp>
      <p:cxnSp>
        <p:nvCxnSpPr>
          <p:cNvPr id="55" name="Shape 410">
            <a:extLst>
              <a:ext uri="{FF2B5EF4-FFF2-40B4-BE49-F238E27FC236}">
                <a16:creationId xmlns:a16="http://schemas.microsoft.com/office/drawing/2014/main" id="{12A8DCA6-7453-C734-E072-871C7D756F1C}"/>
              </a:ext>
            </a:extLst>
          </p:cNvPr>
          <p:cNvCxnSpPr/>
          <p:nvPr/>
        </p:nvCxnSpPr>
        <p:spPr>
          <a:xfrm flipH="1">
            <a:off x="9283509" y="3847932"/>
            <a:ext cx="192000" cy="204800"/>
          </a:xfrm>
          <a:prstGeom prst="straightConnector1">
            <a:avLst/>
          </a:prstGeom>
          <a:noFill/>
          <a:ln w="9525" cap="flat" cmpd="sng">
            <a:solidFill>
              <a:schemeClr val="dk2"/>
            </a:solidFill>
            <a:prstDash val="solid"/>
            <a:round/>
            <a:headEnd type="none" w="lg" len="lg"/>
            <a:tailEnd type="stealth" w="lg" len="lg"/>
          </a:ln>
        </p:spPr>
      </p:cxnSp>
      <p:cxnSp>
        <p:nvCxnSpPr>
          <p:cNvPr id="56" name="Shape 411">
            <a:extLst>
              <a:ext uri="{FF2B5EF4-FFF2-40B4-BE49-F238E27FC236}">
                <a16:creationId xmlns:a16="http://schemas.microsoft.com/office/drawing/2014/main" id="{2DCF68D6-2120-9751-FD60-FF0B7E92FE92}"/>
              </a:ext>
            </a:extLst>
          </p:cNvPr>
          <p:cNvCxnSpPr/>
          <p:nvPr/>
        </p:nvCxnSpPr>
        <p:spPr>
          <a:xfrm flipH="1">
            <a:off x="9481113" y="3650833"/>
            <a:ext cx="347200" cy="154000"/>
          </a:xfrm>
          <a:prstGeom prst="straightConnector1">
            <a:avLst/>
          </a:prstGeom>
          <a:noFill/>
          <a:ln w="9525" cap="flat" cmpd="sng">
            <a:solidFill>
              <a:schemeClr val="dk2"/>
            </a:solidFill>
            <a:prstDash val="solid"/>
            <a:round/>
            <a:headEnd type="none" w="lg" len="lg"/>
            <a:tailEnd type="stealth" w="lg" len="lg"/>
          </a:ln>
        </p:spPr>
      </p:cxnSp>
      <p:cxnSp>
        <p:nvCxnSpPr>
          <p:cNvPr id="57" name="Shape 412">
            <a:extLst>
              <a:ext uri="{FF2B5EF4-FFF2-40B4-BE49-F238E27FC236}">
                <a16:creationId xmlns:a16="http://schemas.microsoft.com/office/drawing/2014/main" id="{F83B2937-AD3C-40FE-C07A-9E3C3B163399}"/>
              </a:ext>
            </a:extLst>
          </p:cNvPr>
          <p:cNvCxnSpPr/>
          <p:nvPr/>
        </p:nvCxnSpPr>
        <p:spPr>
          <a:xfrm>
            <a:off x="9828313" y="3650833"/>
            <a:ext cx="362400" cy="141200"/>
          </a:xfrm>
          <a:prstGeom prst="straightConnector1">
            <a:avLst/>
          </a:prstGeom>
          <a:noFill/>
          <a:ln w="9525" cap="flat" cmpd="sng">
            <a:solidFill>
              <a:schemeClr val="dk2"/>
            </a:solidFill>
            <a:prstDash val="solid"/>
            <a:round/>
            <a:headEnd type="none" w="lg" len="lg"/>
            <a:tailEnd type="stealth" w="lg" len="lg"/>
          </a:ln>
        </p:spPr>
      </p:cxnSp>
      <p:cxnSp>
        <p:nvCxnSpPr>
          <p:cNvPr id="58" name="Shape 413">
            <a:extLst>
              <a:ext uri="{FF2B5EF4-FFF2-40B4-BE49-F238E27FC236}">
                <a16:creationId xmlns:a16="http://schemas.microsoft.com/office/drawing/2014/main" id="{5B020743-7674-0738-CD83-DFE34DDD072D}"/>
              </a:ext>
            </a:extLst>
          </p:cNvPr>
          <p:cNvCxnSpPr/>
          <p:nvPr/>
        </p:nvCxnSpPr>
        <p:spPr>
          <a:xfrm>
            <a:off x="11765361" y="3848471"/>
            <a:ext cx="193200" cy="204800"/>
          </a:xfrm>
          <a:prstGeom prst="straightConnector1">
            <a:avLst/>
          </a:prstGeom>
          <a:noFill/>
          <a:ln w="9525" cap="flat" cmpd="sng">
            <a:solidFill>
              <a:schemeClr val="dk2"/>
            </a:solidFill>
            <a:prstDash val="solid"/>
            <a:round/>
            <a:headEnd type="none" w="lg" len="lg"/>
            <a:tailEnd type="stealth" w="lg" len="lg"/>
          </a:ln>
        </p:spPr>
      </p:cxnSp>
      <p:cxnSp>
        <p:nvCxnSpPr>
          <p:cNvPr id="59" name="Shape 414">
            <a:extLst>
              <a:ext uri="{FF2B5EF4-FFF2-40B4-BE49-F238E27FC236}">
                <a16:creationId xmlns:a16="http://schemas.microsoft.com/office/drawing/2014/main" id="{837F4433-B692-0B06-5752-0C8C90618E0B}"/>
              </a:ext>
            </a:extLst>
          </p:cNvPr>
          <p:cNvCxnSpPr/>
          <p:nvPr/>
        </p:nvCxnSpPr>
        <p:spPr>
          <a:xfrm flipH="1">
            <a:off x="11573397" y="3848471"/>
            <a:ext cx="192000" cy="204800"/>
          </a:xfrm>
          <a:prstGeom prst="straightConnector1">
            <a:avLst/>
          </a:prstGeom>
          <a:noFill/>
          <a:ln w="9525" cap="flat" cmpd="sng">
            <a:solidFill>
              <a:schemeClr val="dk2"/>
            </a:solidFill>
            <a:prstDash val="solid"/>
            <a:round/>
            <a:headEnd type="none" w="lg" len="lg"/>
            <a:tailEnd type="stealth" w="lg" len="lg"/>
          </a:ln>
        </p:spPr>
      </p:cxnSp>
      <p:cxnSp>
        <p:nvCxnSpPr>
          <p:cNvPr id="60" name="Shape 415">
            <a:extLst>
              <a:ext uri="{FF2B5EF4-FFF2-40B4-BE49-F238E27FC236}">
                <a16:creationId xmlns:a16="http://schemas.microsoft.com/office/drawing/2014/main" id="{383DB9EA-AE0C-2AF7-7BF5-D848D53B0CD1}"/>
              </a:ext>
            </a:extLst>
          </p:cNvPr>
          <p:cNvCxnSpPr/>
          <p:nvPr/>
        </p:nvCxnSpPr>
        <p:spPr>
          <a:xfrm>
            <a:off x="10991680" y="3852071"/>
            <a:ext cx="193200" cy="204800"/>
          </a:xfrm>
          <a:prstGeom prst="straightConnector1">
            <a:avLst/>
          </a:prstGeom>
          <a:noFill/>
          <a:ln w="9525" cap="flat" cmpd="sng">
            <a:solidFill>
              <a:schemeClr val="dk2"/>
            </a:solidFill>
            <a:prstDash val="solid"/>
            <a:round/>
            <a:headEnd type="none" w="lg" len="lg"/>
            <a:tailEnd type="stealth" w="lg" len="lg"/>
          </a:ln>
        </p:spPr>
      </p:cxnSp>
      <p:cxnSp>
        <p:nvCxnSpPr>
          <p:cNvPr id="61" name="Shape 416">
            <a:extLst>
              <a:ext uri="{FF2B5EF4-FFF2-40B4-BE49-F238E27FC236}">
                <a16:creationId xmlns:a16="http://schemas.microsoft.com/office/drawing/2014/main" id="{76123198-5340-8A88-6642-C047726056F7}"/>
              </a:ext>
            </a:extLst>
          </p:cNvPr>
          <p:cNvCxnSpPr/>
          <p:nvPr/>
        </p:nvCxnSpPr>
        <p:spPr>
          <a:xfrm flipH="1">
            <a:off x="10799717" y="3852115"/>
            <a:ext cx="192000" cy="204800"/>
          </a:xfrm>
          <a:prstGeom prst="straightConnector1">
            <a:avLst/>
          </a:prstGeom>
          <a:noFill/>
          <a:ln w="9525" cap="flat" cmpd="sng">
            <a:solidFill>
              <a:schemeClr val="dk2"/>
            </a:solidFill>
            <a:prstDash val="solid"/>
            <a:round/>
            <a:headEnd type="none" w="lg" len="lg"/>
            <a:tailEnd type="stealth" w="lg" len="lg"/>
          </a:ln>
        </p:spPr>
      </p:cxnSp>
      <p:cxnSp>
        <p:nvCxnSpPr>
          <p:cNvPr id="62" name="Shape 417">
            <a:extLst>
              <a:ext uri="{FF2B5EF4-FFF2-40B4-BE49-F238E27FC236}">
                <a16:creationId xmlns:a16="http://schemas.microsoft.com/office/drawing/2014/main" id="{260CC1CF-D6DF-28BF-21CF-948517F81C95}"/>
              </a:ext>
            </a:extLst>
          </p:cNvPr>
          <p:cNvCxnSpPr/>
          <p:nvPr/>
        </p:nvCxnSpPr>
        <p:spPr>
          <a:xfrm flipH="1">
            <a:off x="10997321" y="3655016"/>
            <a:ext cx="347200" cy="154000"/>
          </a:xfrm>
          <a:prstGeom prst="straightConnector1">
            <a:avLst/>
          </a:prstGeom>
          <a:noFill/>
          <a:ln w="9525" cap="flat" cmpd="sng">
            <a:solidFill>
              <a:schemeClr val="dk2"/>
            </a:solidFill>
            <a:prstDash val="solid"/>
            <a:round/>
            <a:headEnd type="none" w="lg" len="lg"/>
            <a:tailEnd type="stealth" w="lg" len="lg"/>
          </a:ln>
        </p:spPr>
      </p:cxnSp>
      <p:cxnSp>
        <p:nvCxnSpPr>
          <p:cNvPr id="63" name="Shape 418">
            <a:extLst>
              <a:ext uri="{FF2B5EF4-FFF2-40B4-BE49-F238E27FC236}">
                <a16:creationId xmlns:a16="http://schemas.microsoft.com/office/drawing/2014/main" id="{0A019E4E-B730-5461-B8CA-9A90352CD4A3}"/>
              </a:ext>
            </a:extLst>
          </p:cNvPr>
          <p:cNvCxnSpPr/>
          <p:nvPr/>
        </p:nvCxnSpPr>
        <p:spPr>
          <a:xfrm>
            <a:off x="11344521" y="3655016"/>
            <a:ext cx="362400" cy="141200"/>
          </a:xfrm>
          <a:prstGeom prst="straightConnector1">
            <a:avLst/>
          </a:prstGeom>
          <a:noFill/>
          <a:ln w="9525" cap="flat" cmpd="sng">
            <a:solidFill>
              <a:schemeClr val="dk2"/>
            </a:solidFill>
            <a:prstDash val="solid"/>
            <a:round/>
            <a:headEnd type="none" w="lg" len="lg"/>
            <a:tailEnd type="stealth" w="lg" len="lg"/>
          </a:ln>
        </p:spPr>
      </p:cxnSp>
      <p:cxnSp>
        <p:nvCxnSpPr>
          <p:cNvPr id="64" name="Shape 419">
            <a:extLst>
              <a:ext uri="{FF2B5EF4-FFF2-40B4-BE49-F238E27FC236}">
                <a16:creationId xmlns:a16="http://schemas.microsoft.com/office/drawing/2014/main" id="{41E17D8D-2F82-EBA1-F5B7-BB5F6DCB928B}"/>
              </a:ext>
            </a:extLst>
          </p:cNvPr>
          <p:cNvCxnSpPr/>
          <p:nvPr/>
        </p:nvCxnSpPr>
        <p:spPr>
          <a:xfrm flipH="1">
            <a:off x="10004768" y="3312201"/>
            <a:ext cx="726800" cy="300400"/>
          </a:xfrm>
          <a:prstGeom prst="straightConnector1">
            <a:avLst/>
          </a:prstGeom>
          <a:noFill/>
          <a:ln w="19050" cap="flat" cmpd="sng">
            <a:solidFill>
              <a:schemeClr val="dk2"/>
            </a:solidFill>
            <a:prstDash val="solid"/>
            <a:round/>
            <a:headEnd type="none" w="lg" len="lg"/>
            <a:tailEnd type="stealth" w="lg" len="lg"/>
          </a:ln>
        </p:spPr>
      </p:cxnSp>
      <p:cxnSp>
        <p:nvCxnSpPr>
          <p:cNvPr id="65" name="Shape 420">
            <a:extLst>
              <a:ext uri="{FF2B5EF4-FFF2-40B4-BE49-F238E27FC236}">
                <a16:creationId xmlns:a16="http://schemas.microsoft.com/office/drawing/2014/main" id="{A225D459-F6F6-9941-3BD8-76C2BDACE536}"/>
              </a:ext>
            </a:extLst>
          </p:cNvPr>
          <p:cNvCxnSpPr/>
          <p:nvPr/>
        </p:nvCxnSpPr>
        <p:spPr>
          <a:xfrm>
            <a:off x="10731568" y="3312201"/>
            <a:ext cx="744400" cy="280800"/>
          </a:xfrm>
          <a:prstGeom prst="straightConnector1">
            <a:avLst/>
          </a:prstGeom>
          <a:noFill/>
          <a:ln w="19050" cap="flat" cmpd="sng">
            <a:solidFill>
              <a:schemeClr val="dk2"/>
            </a:solidFill>
            <a:prstDash val="solid"/>
            <a:round/>
            <a:headEnd type="none" w="lg" len="lg"/>
            <a:tailEnd type="stealth" w="lg" len="lg"/>
          </a:ln>
        </p:spPr>
      </p:cxnSp>
      <p:cxnSp>
        <p:nvCxnSpPr>
          <p:cNvPr id="66" name="Shape 421">
            <a:extLst>
              <a:ext uri="{FF2B5EF4-FFF2-40B4-BE49-F238E27FC236}">
                <a16:creationId xmlns:a16="http://schemas.microsoft.com/office/drawing/2014/main" id="{078D07EF-9A12-7C40-0CC0-F9B7DCFF271A}"/>
              </a:ext>
            </a:extLst>
          </p:cNvPr>
          <p:cNvCxnSpPr/>
          <p:nvPr/>
        </p:nvCxnSpPr>
        <p:spPr>
          <a:xfrm flipH="1">
            <a:off x="1484233" y="2656332"/>
            <a:ext cx="1458000" cy="632000"/>
          </a:xfrm>
          <a:prstGeom prst="straightConnector1">
            <a:avLst/>
          </a:prstGeom>
          <a:noFill/>
          <a:ln w="19050" cap="flat" cmpd="sng">
            <a:solidFill>
              <a:schemeClr val="dk2"/>
            </a:solidFill>
            <a:prstDash val="solid"/>
            <a:round/>
            <a:headEnd type="none" w="lg" len="lg"/>
            <a:tailEnd type="stealth" w="lg" len="lg"/>
          </a:ln>
        </p:spPr>
      </p:cxnSp>
      <p:cxnSp>
        <p:nvCxnSpPr>
          <p:cNvPr id="67" name="Shape 422">
            <a:extLst>
              <a:ext uri="{FF2B5EF4-FFF2-40B4-BE49-F238E27FC236}">
                <a16:creationId xmlns:a16="http://schemas.microsoft.com/office/drawing/2014/main" id="{DC0CEF18-FA15-C7A9-ABE4-E9EAC89E7A62}"/>
              </a:ext>
            </a:extLst>
          </p:cNvPr>
          <p:cNvCxnSpPr/>
          <p:nvPr/>
        </p:nvCxnSpPr>
        <p:spPr>
          <a:xfrm>
            <a:off x="2934824" y="2651000"/>
            <a:ext cx="1350800" cy="570800"/>
          </a:xfrm>
          <a:prstGeom prst="straightConnector1">
            <a:avLst/>
          </a:prstGeom>
          <a:noFill/>
          <a:ln w="19050" cap="flat" cmpd="sng">
            <a:solidFill>
              <a:schemeClr val="dk2"/>
            </a:solidFill>
            <a:prstDash val="solid"/>
            <a:round/>
            <a:headEnd type="none" w="lg" len="lg"/>
            <a:tailEnd type="stealth" w="lg" len="lg"/>
          </a:ln>
        </p:spPr>
      </p:cxnSp>
      <p:cxnSp>
        <p:nvCxnSpPr>
          <p:cNvPr id="68" name="Shape 423">
            <a:extLst>
              <a:ext uri="{FF2B5EF4-FFF2-40B4-BE49-F238E27FC236}">
                <a16:creationId xmlns:a16="http://schemas.microsoft.com/office/drawing/2014/main" id="{58767329-8444-7E65-067D-1E6000481C48}"/>
              </a:ext>
            </a:extLst>
          </p:cNvPr>
          <p:cNvCxnSpPr/>
          <p:nvPr/>
        </p:nvCxnSpPr>
        <p:spPr>
          <a:xfrm flipH="1">
            <a:off x="7697973" y="2641932"/>
            <a:ext cx="1458000" cy="632000"/>
          </a:xfrm>
          <a:prstGeom prst="straightConnector1">
            <a:avLst/>
          </a:prstGeom>
          <a:noFill/>
          <a:ln w="19050" cap="flat" cmpd="sng">
            <a:solidFill>
              <a:schemeClr val="dk2"/>
            </a:solidFill>
            <a:prstDash val="solid"/>
            <a:round/>
            <a:headEnd type="none" w="lg" len="lg"/>
            <a:tailEnd type="stealth" w="lg" len="lg"/>
          </a:ln>
        </p:spPr>
      </p:cxnSp>
      <p:cxnSp>
        <p:nvCxnSpPr>
          <p:cNvPr id="69" name="Shape 424">
            <a:extLst>
              <a:ext uri="{FF2B5EF4-FFF2-40B4-BE49-F238E27FC236}">
                <a16:creationId xmlns:a16="http://schemas.microsoft.com/office/drawing/2014/main" id="{F4E0D0AC-BF65-57C1-9809-92DDD19016BE}"/>
              </a:ext>
            </a:extLst>
          </p:cNvPr>
          <p:cNvCxnSpPr/>
          <p:nvPr/>
        </p:nvCxnSpPr>
        <p:spPr>
          <a:xfrm>
            <a:off x="9148564" y="2636600"/>
            <a:ext cx="1532000" cy="624800"/>
          </a:xfrm>
          <a:prstGeom prst="straightConnector1">
            <a:avLst/>
          </a:prstGeom>
          <a:noFill/>
          <a:ln w="19050" cap="flat" cmpd="sng">
            <a:solidFill>
              <a:schemeClr val="dk2"/>
            </a:solidFill>
            <a:prstDash val="solid"/>
            <a:round/>
            <a:headEnd type="none" w="lg" len="lg"/>
            <a:tailEnd type="stealth" w="lg" len="lg"/>
          </a:ln>
        </p:spPr>
      </p:cxnSp>
      <p:pic>
        <p:nvPicPr>
          <p:cNvPr id="70" name="Shape 425">
            <a:extLst>
              <a:ext uri="{FF2B5EF4-FFF2-40B4-BE49-F238E27FC236}">
                <a16:creationId xmlns:a16="http://schemas.microsoft.com/office/drawing/2014/main" id="{F23AB2B1-7A11-662F-3CBA-7A982ACE872D}"/>
              </a:ext>
            </a:extLst>
          </p:cNvPr>
          <p:cNvPicPr preferRelativeResize="0"/>
          <p:nvPr/>
        </p:nvPicPr>
        <p:blipFill rotWithShape="1">
          <a:blip r:embed="rId3">
            <a:alphaModFix/>
          </a:blip>
          <a:srcRect l="43695" t="30329" r="51412" b="55776"/>
          <a:stretch/>
        </p:blipFill>
        <p:spPr>
          <a:xfrm>
            <a:off x="2637511" y="2060499"/>
            <a:ext cx="596464" cy="576100"/>
          </a:xfrm>
          <a:prstGeom prst="rect">
            <a:avLst/>
          </a:prstGeom>
          <a:noFill/>
          <a:ln>
            <a:noFill/>
          </a:ln>
        </p:spPr>
      </p:pic>
      <p:pic>
        <p:nvPicPr>
          <p:cNvPr id="71" name="Shape 426">
            <a:extLst>
              <a:ext uri="{FF2B5EF4-FFF2-40B4-BE49-F238E27FC236}">
                <a16:creationId xmlns:a16="http://schemas.microsoft.com/office/drawing/2014/main" id="{168285D3-E6E7-1CFC-3372-D328B79641CD}"/>
              </a:ext>
            </a:extLst>
          </p:cNvPr>
          <p:cNvPicPr preferRelativeResize="0"/>
          <p:nvPr/>
        </p:nvPicPr>
        <p:blipFill rotWithShape="1">
          <a:blip r:embed="rId3">
            <a:alphaModFix/>
          </a:blip>
          <a:srcRect l="50986" t="11940" r="44121" b="75320"/>
          <a:stretch/>
        </p:blipFill>
        <p:spPr>
          <a:xfrm>
            <a:off x="5669733" y="1311767"/>
            <a:ext cx="596464" cy="528200"/>
          </a:xfrm>
          <a:prstGeom prst="rect">
            <a:avLst/>
          </a:prstGeom>
          <a:noFill/>
          <a:ln>
            <a:noFill/>
          </a:ln>
        </p:spPr>
      </p:pic>
      <p:cxnSp>
        <p:nvCxnSpPr>
          <p:cNvPr id="72" name="Shape 427">
            <a:extLst>
              <a:ext uri="{FF2B5EF4-FFF2-40B4-BE49-F238E27FC236}">
                <a16:creationId xmlns:a16="http://schemas.microsoft.com/office/drawing/2014/main" id="{289B3DDA-49FB-3F4A-F649-868607711397}"/>
              </a:ext>
            </a:extLst>
          </p:cNvPr>
          <p:cNvCxnSpPr>
            <a:endCxn id="9" idx="1"/>
          </p:cNvCxnSpPr>
          <p:nvPr/>
        </p:nvCxnSpPr>
        <p:spPr>
          <a:xfrm>
            <a:off x="6378403" y="1784199"/>
            <a:ext cx="2475600" cy="540000"/>
          </a:xfrm>
          <a:prstGeom prst="straightConnector1">
            <a:avLst/>
          </a:prstGeom>
          <a:noFill/>
          <a:ln w="19050" cap="flat" cmpd="sng">
            <a:solidFill>
              <a:schemeClr val="dk2"/>
            </a:solidFill>
            <a:prstDash val="solid"/>
            <a:round/>
            <a:headEnd type="none" w="lg" len="lg"/>
            <a:tailEnd type="stealth" w="lg" len="lg"/>
          </a:ln>
        </p:spPr>
      </p:cxnSp>
      <p:cxnSp>
        <p:nvCxnSpPr>
          <p:cNvPr id="73" name="Shape 428">
            <a:extLst>
              <a:ext uri="{FF2B5EF4-FFF2-40B4-BE49-F238E27FC236}">
                <a16:creationId xmlns:a16="http://schemas.microsoft.com/office/drawing/2014/main" id="{48321B0B-29DE-BE1C-2886-3F4B87E7863A}"/>
              </a:ext>
            </a:extLst>
          </p:cNvPr>
          <p:cNvCxnSpPr/>
          <p:nvPr/>
        </p:nvCxnSpPr>
        <p:spPr>
          <a:xfrm flipH="1">
            <a:off x="3416375" y="1806549"/>
            <a:ext cx="2204000" cy="525599"/>
          </a:xfrm>
          <a:prstGeom prst="straightConnector1">
            <a:avLst/>
          </a:prstGeom>
          <a:noFill/>
          <a:ln w="19050" cap="flat" cmpd="sng">
            <a:solidFill>
              <a:schemeClr val="dk2"/>
            </a:solidFill>
            <a:prstDash val="solid"/>
            <a:round/>
            <a:headEnd type="none" w="lg" len="lg"/>
            <a:tailEnd type="stealth" w="lg" len="lg"/>
          </a:ln>
        </p:spPr>
      </p:cxnSp>
      <p:grpSp>
        <p:nvGrpSpPr>
          <p:cNvPr id="74" name="Shape 429">
            <a:extLst>
              <a:ext uri="{FF2B5EF4-FFF2-40B4-BE49-F238E27FC236}">
                <a16:creationId xmlns:a16="http://schemas.microsoft.com/office/drawing/2014/main" id="{228AC17B-F733-B9E4-DCD7-D2EAB34E7CC4}"/>
              </a:ext>
            </a:extLst>
          </p:cNvPr>
          <p:cNvGrpSpPr/>
          <p:nvPr/>
        </p:nvGrpSpPr>
        <p:grpSpPr>
          <a:xfrm>
            <a:off x="10728601" y="4100549"/>
            <a:ext cx="280427" cy="204820"/>
            <a:chOff x="7732704" y="3077073"/>
            <a:chExt cx="257588" cy="153600"/>
          </a:xfrm>
        </p:grpSpPr>
        <p:cxnSp>
          <p:nvCxnSpPr>
            <p:cNvPr id="75" name="Shape 430">
              <a:extLst>
                <a:ext uri="{FF2B5EF4-FFF2-40B4-BE49-F238E27FC236}">
                  <a16:creationId xmlns:a16="http://schemas.microsoft.com/office/drawing/2014/main" id="{64DFE7AF-FCAA-D2D0-9167-360C432FCC48}"/>
                </a:ext>
              </a:extLst>
            </p:cNvPr>
            <p:cNvCxnSpPr/>
            <p:nvPr/>
          </p:nvCxnSpPr>
          <p:spPr>
            <a:xfrm>
              <a:off x="7860992" y="3077073"/>
              <a:ext cx="129300" cy="153600"/>
            </a:xfrm>
            <a:prstGeom prst="straightConnector1">
              <a:avLst/>
            </a:prstGeom>
            <a:noFill/>
            <a:ln w="9525" cap="flat" cmpd="sng">
              <a:solidFill>
                <a:schemeClr val="dk2"/>
              </a:solidFill>
              <a:prstDash val="solid"/>
              <a:round/>
              <a:headEnd type="none" w="lg" len="lg"/>
              <a:tailEnd type="stealth" w="lg" len="lg"/>
            </a:ln>
          </p:spPr>
        </p:cxnSp>
        <p:cxnSp>
          <p:nvCxnSpPr>
            <p:cNvPr id="76" name="Shape 431">
              <a:extLst>
                <a:ext uri="{FF2B5EF4-FFF2-40B4-BE49-F238E27FC236}">
                  <a16:creationId xmlns:a16="http://schemas.microsoft.com/office/drawing/2014/main" id="{87668963-F158-F9C1-B7A3-7019A68E671C}"/>
                </a:ext>
              </a:extLst>
            </p:cNvPr>
            <p:cNvCxnSpPr/>
            <p:nvPr/>
          </p:nvCxnSpPr>
          <p:spPr>
            <a:xfrm flipH="1">
              <a:off x="7732704" y="3077073"/>
              <a:ext cx="128400" cy="153600"/>
            </a:xfrm>
            <a:prstGeom prst="straightConnector1">
              <a:avLst/>
            </a:prstGeom>
            <a:noFill/>
            <a:ln w="9525" cap="flat" cmpd="sng">
              <a:solidFill>
                <a:schemeClr val="dk2"/>
              </a:solidFill>
              <a:prstDash val="solid"/>
              <a:round/>
              <a:headEnd type="none" w="lg" len="lg"/>
              <a:tailEnd type="stealth" w="lg" len="lg"/>
            </a:ln>
          </p:spPr>
        </p:cxnSp>
      </p:grpSp>
      <p:grpSp>
        <p:nvGrpSpPr>
          <p:cNvPr id="77" name="Shape 432">
            <a:extLst>
              <a:ext uri="{FF2B5EF4-FFF2-40B4-BE49-F238E27FC236}">
                <a16:creationId xmlns:a16="http://schemas.microsoft.com/office/drawing/2014/main" id="{575770AB-BDEB-20AA-ED9B-E60D94B98B89}"/>
              </a:ext>
            </a:extLst>
          </p:cNvPr>
          <p:cNvGrpSpPr/>
          <p:nvPr/>
        </p:nvGrpSpPr>
        <p:grpSpPr>
          <a:xfrm>
            <a:off x="11878131" y="4100549"/>
            <a:ext cx="280427" cy="204820"/>
            <a:chOff x="7732704" y="3077073"/>
            <a:chExt cx="257588" cy="153600"/>
          </a:xfrm>
        </p:grpSpPr>
        <p:cxnSp>
          <p:nvCxnSpPr>
            <p:cNvPr id="78" name="Shape 433">
              <a:extLst>
                <a:ext uri="{FF2B5EF4-FFF2-40B4-BE49-F238E27FC236}">
                  <a16:creationId xmlns:a16="http://schemas.microsoft.com/office/drawing/2014/main" id="{C5D89113-95BF-C8C5-E567-9961CCD53A02}"/>
                </a:ext>
              </a:extLst>
            </p:cNvPr>
            <p:cNvCxnSpPr/>
            <p:nvPr/>
          </p:nvCxnSpPr>
          <p:spPr>
            <a:xfrm>
              <a:off x="7860992" y="3077073"/>
              <a:ext cx="129300" cy="153600"/>
            </a:xfrm>
            <a:prstGeom prst="straightConnector1">
              <a:avLst/>
            </a:prstGeom>
            <a:noFill/>
            <a:ln w="9525" cap="flat" cmpd="sng">
              <a:solidFill>
                <a:schemeClr val="dk2"/>
              </a:solidFill>
              <a:prstDash val="solid"/>
              <a:round/>
              <a:headEnd type="none" w="lg" len="lg"/>
              <a:tailEnd type="stealth" w="lg" len="lg"/>
            </a:ln>
          </p:spPr>
        </p:cxnSp>
        <p:cxnSp>
          <p:nvCxnSpPr>
            <p:cNvPr id="79" name="Shape 434">
              <a:extLst>
                <a:ext uri="{FF2B5EF4-FFF2-40B4-BE49-F238E27FC236}">
                  <a16:creationId xmlns:a16="http://schemas.microsoft.com/office/drawing/2014/main" id="{0AB8F5D7-360C-9A1A-D06C-D39B58D721BC}"/>
                </a:ext>
              </a:extLst>
            </p:cNvPr>
            <p:cNvCxnSpPr/>
            <p:nvPr/>
          </p:nvCxnSpPr>
          <p:spPr>
            <a:xfrm flipH="1">
              <a:off x="7732704" y="3077073"/>
              <a:ext cx="128400" cy="153600"/>
            </a:xfrm>
            <a:prstGeom prst="straightConnector1">
              <a:avLst/>
            </a:prstGeom>
            <a:noFill/>
            <a:ln w="9525" cap="flat" cmpd="sng">
              <a:solidFill>
                <a:schemeClr val="dk2"/>
              </a:solidFill>
              <a:prstDash val="solid"/>
              <a:round/>
              <a:headEnd type="none" w="lg" len="lg"/>
              <a:tailEnd type="stealth" w="lg" len="lg"/>
            </a:ln>
          </p:spPr>
        </p:cxnSp>
      </p:grpSp>
      <p:grpSp>
        <p:nvGrpSpPr>
          <p:cNvPr id="80" name="Shape 435">
            <a:extLst>
              <a:ext uri="{FF2B5EF4-FFF2-40B4-BE49-F238E27FC236}">
                <a16:creationId xmlns:a16="http://schemas.microsoft.com/office/drawing/2014/main" id="{6FFD20B0-140B-12FD-D4D5-9C805EF74B00}"/>
              </a:ext>
            </a:extLst>
          </p:cNvPr>
          <p:cNvGrpSpPr/>
          <p:nvPr/>
        </p:nvGrpSpPr>
        <p:grpSpPr>
          <a:xfrm>
            <a:off x="11494955" y="4100549"/>
            <a:ext cx="280427" cy="204820"/>
            <a:chOff x="7732704" y="3077073"/>
            <a:chExt cx="257588" cy="153600"/>
          </a:xfrm>
        </p:grpSpPr>
        <p:cxnSp>
          <p:nvCxnSpPr>
            <p:cNvPr id="81" name="Shape 436">
              <a:extLst>
                <a:ext uri="{FF2B5EF4-FFF2-40B4-BE49-F238E27FC236}">
                  <a16:creationId xmlns:a16="http://schemas.microsoft.com/office/drawing/2014/main" id="{4E9974B5-9227-C5C6-7D06-569BDE479070}"/>
                </a:ext>
              </a:extLst>
            </p:cNvPr>
            <p:cNvCxnSpPr/>
            <p:nvPr/>
          </p:nvCxnSpPr>
          <p:spPr>
            <a:xfrm>
              <a:off x="7860992" y="3077073"/>
              <a:ext cx="129300" cy="153600"/>
            </a:xfrm>
            <a:prstGeom prst="straightConnector1">
              <a:avLst/>
            </a:prstGeom>
            <a:noFill/>
            <a:ln w="9525" cap="flat" cmpd="sng">
              <a:solidFill>
                <a:schemeClr val="dk2"/>
              </a:solidFill>
              <a:prstDash val="solid"/>
              <a:round/>
              <a:headEnd type="none" w="lg" len="lg"/>
              <a:tailEnd type="stealth" w="lg" len="lg"/>
            </a:ln>
          </p:spPr>
        </p:cxnSp>
        <p:cxnSp>
          <p:nvCxnSpPr>
            <p:cNvPr id="82" name="Shape 437">
              <a:extLst>
                <a:ext uri="{FF2B5EF4-FFF2-40B4-BE49-F238E27FC236}">
                  <a16:creationId xmlns:a16="http://schemas.microsoft.com/office/drawing/2014/main" id="{A1465CF9-9BD4-3414-0DC2-19F224BFD13A}"/>
                </a:ext>
              </a:extLst>
            </p:cNvPr>
            <p:cNvCxnSpPr/>
            <p:nvPr/>
          </p:nvCxnSpPr>
          <p:spPr>
            <a:xfrm flipH="1">
              <a:off x="7732704" y="3077073"/>
              <a:ext cx="128400" cy="153600"/>
            </a:xfrm>
            <a:prstGeom prst="straightConnector1">
              <a:avLst/>
            </a:prstGeom>
            <a:noFill/>
            <a:ln w="9525" cap="flat" cmpd="sng">
              <a:solidFill>
                <a:schemeClr val="dk2"/>
              </a:solidFill>
              <a:prstDash val="solid"/>
              <a:round/>
              <a:headEnd type="none" w="lg" len="lg"/>
              <a:tailEnd type="stealth" w="lg" len="lg"/>
            </a:ln>
          </p:spPr>
        </p:cxnSp>
      </p:grpSp>
      <p:grpSp>
        <p:nvGrpSpPr>
          <p:cNvPr id="83" name="Shape 438">
            <a:extLst>
              <a:ext uri="{FF2B5EF4-FFF2-40B4-BE49-F238E27FC236}">
                <a16:creationId xmlns:a16="http://schemas.microsoft.com/office/drawing/2014/main" id="{77CDF399-2258-C1AA-0FDF-834393215FA5}"/>
              </a:ext>
            </a:extLst>
          </p:cNvPr>
          <p:cNvGrpSpPr/>
          <p:nvPr/>
        </p:nvGrpSpPr>
        <p:grpSpPr>
          <a:xfrm>
            <a:off x="11111777" y="4100549"/>
            <a:ext cx="280427" cy="204820"/>
            <a:chOff x="7732704" y="3077073"/>
            <a:chExt cx="257588" cy="153600"/>
          </a:xfrm>
        </p:grpSpPr>
        <p:cxnSp>
          <p:nvCxnSpPr>
            <p:cNvPr id="84" name="Shape 439">
              <a:extLst>
                <a:ext uri="{FF2B5EF4-FFF2-40B4-BE49-F238E27FC236}">
                  <a16:creationId xmlns:a16="http://schemas.microsoft.com/office/drawing/2014/main" id="{15AAF121-19D1-30AC-26C2-2AA8FF65AE88}"/>
                </a:ext>
              </a:extLst>
            </p:cNvPr>
            <p:cNvCxnSpPr/>
            <p:nvPr/>
          </p:nvCxnSpPr>
          <p:spPr>
            <a:xfrm>
              <a:off x="7860992" y="3077073"/>
              <a:ext cx="129300" cy="153600"/>
            </a:xfrm>
            <a:prstGeom prst="straightConnector1">
              <a:avLst/>
            </a:prstGeom>
            <a:noFill/>
            <a:ln w="9525" cap="flat" cmpd="sng">
              <a:solidFill>
                <a:schemeClr val="dk2"/>
              </a:solidFill>
              <a:prstDash val="solid"/>
              <a:round/>
              <a:headEnd type="none" w="lg" len="lg"/>
              <a:tailEnd type="stealth" w="lg" len="lg"/>
            </a:ln>
          </p:spPr>
        </p:cxnSp>
        <p:cxnSp>
          <p:nvCxnSpPr>
            <p:cNvPr id="85" name="Shape 440">
              <a:extLst>
                <a:ext uri="{FF2B5EF4-FFF2-40B4-BE49-F238E27FC236}">
                  <a16:creationId xmlns:a16="http://schemas.microsoft.com/office/drawing/2014/main" id="{8E9DFDC0-F995-3F00-332C-17C82468D09C}"/>
                </a:ext>
              </a:extLst>
            </p:cNvPr>
            <p:cNvCxnSpPr/>
            <p:nvPr/>
          </p:nvCxnSpPr>
          <p:spPr>
            <a:xfrm flipH="1">
              <a:off x="7732704" y="3077073"/>
              <a:ext cx="128400" cy="153600"/>
            </a:xfrm>
            <a:prstGeom prst="straightConnector1">
              <a:avLst/>
            </a:prstGeom>
            <a:noFill/>
            <a:ln w="9525" cap="flat" cmpd="sng">
              <a:solidFill>
                <a:schemeClr val="dk2"/>
              </a:solidFill>
              <a:prstDash val="solid"/>
              <a:round/>
              <a:headEnd type="none" w="lg" len="lg"/>
              <a:tailEnd type="stealth" w="lg" len="lg"/>
            </a:ln>
          </p:spPr>
        </p:cxnSp>
      </p:grpSp>
      <p:grpSp>
        <p:nvGrpSpPr>
          <p:cNvPr id="86" name="Shape 441">
            <a:extLst>
              <a:ext uri="{FF2B5EF4-FFF2-40B4-BE49-F238E27FC236}">
                <a16:creationId xmlns:a16="http://schemas.microsoft.com/office/drawing/2014/main" id="{08525576-A7D5-6940-4331-758A44A39202}"/>
              </a:ext>
            </a:extLst>
          </p:cNvPr>
          <p:cNvGrpSpPr/>
          <p:nvPr/>
        </p:nvGrpSpPr>
        <p:grpSpPr>
          <a:xfrm>
            <a:off x="9195895" y="4100549"/>
            <a:ext cx="280427" cy="204820"/>
            <a:chOff x="7732704" y="3077073"/>
            <a:chExt cx="257588" cy="153600"/>
          </a:xfrm>
        </p:grpSpPr>
        <p:cxnSp>
          <p:nvCxnSpPr>
            <p:cNvPr id="87" name="Shape 442">
              <a:extLst>
                <a:ext uri="{FF2B5EF4-FFF2-40B4-BE49-F238E27FC236}">
                  <a16:creationId xmlns:a16="http://schemas.microsoft.com/office/drawing/2014/main" id="{E7C4BE15-8DA3-C457-6D7E-140EE0F9E4E4}"/>
                </a:ext>
              </a:extLst>
            </p:cNvPr>
            <p:cNvCxnSpPr/>
            <p:nvPr/>
          </p:nvCxnSpPr>
          <p:spPr>
            <a:xfrm>
              <a:off x="7860992" y="3077073"/>
              <a:ext cx="129300" cy="153600"/>
            </a:xfrm>
            <a:prstGeom prst="straightConnector1">
              <a:avLst/>
            </a:prstGeom>
            <a:noFill/>
            <a:ln w="9525" cap="flat" cmpd="sng">
              <a:solidFill>
                <a:schemeClr val="dk2"/>
              </a:solidFill>
              <a:prstDash val="solid"/>
              <a:round/>
              <a:headEnd type="none" w="lg" len="lg"/>
              <a:tailEnd type="stealth" w="lg" len="lg"/>
            </a:ln>
          </p:spPr>
        </p:cxnSp>
        <p:cxnSp>
          <p:nvCxnSpPr>
            <p:cNvPr id="88" name="Shape 443">
              <a:extLst>
                <a:ext uri="{FF2B5EF4-FFF2-40B4-BE49-F238E27FC236}">
                  <a16:creationId xmlns:a16="http://schemas.microsoft.com/office/drawing/2014/main" id="{61E4065B-C716-70CE-D7E5-EE5907058D4A}"/>
                </a:ext>
              </a:extLst>
            </p:cNvPr>
            <p:cNvCxnSpPr/>
            <p:nvPr/>
          </p:nvCxnSpPr>
          <p:spPr>
            <a:xfrm flipH="1">
              <a:off x="7732704" y="3077073"/>
              <a:ext cx="128400" cy="153600"/>
            </a:xfrm>
            <a:prstGeom prst="straightConnector1">
              <a:avLst/>
            </a:prstGeom>
            <a:noFill/>
            <a:ln w="9525" cap="flat" cmpd="sng">
              <a:solidFill>
                <a:schemeClr val="dk2"/>
              </a:solidFill>
              <a:prstDash val="solid"/>
              <a:round/>
              <a:headEnd type="none" w="lg" len="lg"/>
              <a:tailEnd type="stealth" w="lg" len="lg"/>
            </a:ln>
          </p:spPr>
        </p:cxnSp>
      </p:grpSp>
      <p:grpSp>
        <p:nvGrpSpPr>
          <p:cNvPr id="89" name="Shape 444">
            <a:extLst>
              <a:ext uri="{FF2B5EF4-FFF2-40B4-BE49-F238E27FC236}">
                <a16:creationId xmlns:a16="http://schemas.microsoft.com/office/drawing/2014/main" id="{1FFBF5ED-E061-DC9B-1D02-D058B13DE6A2}"/>
              </a:ext>
            </a:extLst>
          </p:cNvPr>
          <p:cNvGrpSpPr/>
          <p:nvPr/>
        </p:nvGrpSpPr>
        <p:grpSpPr>
          <a:xfrm>
            <a:off x="10345424" y="4100549"/>
            <a:ext cx="280427" cy="204820"/>
            <a:chOff x="7732704" y="3077073"/>
            <a:chExt cx="257588" cy="153600"/>
          </a:xfrm>
        </p:grpSpPr>
        <p:cxnSp>
          <p:nvCxnSpPr>
            <p:cNvPr id="90" name="Shape 445">
              <a:extLst>
                <a:ext uri="{FF2B5EF4-FFF2-40B4-BE49-F238E27FC236}">
                  <a16:creationId xmlns:a16="http://schemas.microsoft.com/office/drawing/2014/main" id="{11FAD88E-38BC-B2D7-9133-AC8FC918EC74}"/>
                </a:ext>
              </a:extLst>
            </p:cNvPr>
            <p:cNvCxnSpPr/>
            <p:nvPr/>
          </p:nvCxnSpPr>
          <p:spPr>
            <a:xfrm>
              <a:off x="7860992" y="3077073"/>
              <a:ext cx="129300" cy="153600"/>
            </a:xfrm>
            <a:prstGeom prst="straightConnector1">
              <a:avLst/>
            </a:prstGeom>
            <a:noFill/>
            <a:ln w="9525" cap="flat" cmpd="sng">
              <a:solidFill>
                <a:schemeClr val="dk2"/>
              </a:solidFill>
              <a:prstDash val="solid"/>
              <a:round/>
              <a:headEnd type="none" w="lg" len="lg"/>
              <a:tailEnd type="stealth" w="lg" len="lg"/>
            </a:ln>
          </p:spPr>
        </p:cxnSp>
        <p:cxnSp>
          <p:nvCxnSpPr>
            <p:cNvPr id="91" name="Shape 446">
              <a:extLst>
                <a:ext uri="{FF2B5EF4-FFF2-40B4-BE49-F238E27FC236}">
                  <a16:creationId xmlns:a16="http://schemas.microsoft.com/office/drawing/2014/main" id="{95DDCFBF-0CC5-DC5B-2741-486B8069BA44}"/>
                </a:ext>
              </a:extLst>
            </p:cNvPr>
            <p:cNvCxnSpPr/>
            <p:nvPr/>
          </p:nvCxnSpPr>
          <p:spPr>
            <a:xfrm flipH="1">
              <a:off x="7732704" y="3077073"/>
              <a:ext cx="128400" cy="153600"/>
            </a:xfrm>
            <a:prstGeom prst="straightConnector1">
              <a:avLst/>
            </a:prstGeom>
            <a:noFill/>
            <a:ln w="9525" cap="flat" cmpd="sng">
              <a:solidFill>
                <a:schemeClr val="dk2"/>
              </a:solidFill>
              <a:prstDash val="solid"/>
              <a:round/>
              <a:headEnd type="none" w="lg" len="lg"/>
              <a:tailEnd type="stealth" w="lg" len="lg"/>
            </a:ln>
          </p:spPr>
        </p:cxnSp>
      </p:grpSp>
      <p:grpSp>
        <p:nvGrpSpPr>
          <p:cNvPr id="92" name="Shape 447">
            <a:extLst>
              <a:ext uri="{FF2B5EF4-FFF2-40B4-BE49-F238E27FC236}">
                <a16:creationId xmlns:a16="http://schemas.microsoft.com/office/drawing/2014/main" id="{CC9256D6-28FF-F161-36D3-45E14FA5C437}"/>
              </a:ext>
            </a:extLst>
          </p:cNvPr>
          <p:cNvGrpSpPr/>
          <p:nvPr/>
        </p:nvGrpSpPr>
        <p:grpSpPr>
          <a:xfrm>
            <a:off x="9962248" y="4100549"/>
            <a:ext cx="280427" cy="204820"/>
            <a:chOff x="7732704" y="3077073"/>
            <a:chExt cx="257588" cy="153600"/>
          </a:xfrm>
        </p:grpSpPr>
        <p:cxnSp>
          <p:nvCxnSpPr>
            <p:cNvPr id="93" name="Shape 448">
              <a:extLst>
                <a:ext uri="{FF2B5EF4-FFF2-40B4-BE49-F238E27FC236}">
                  <a16:creationId xmlns:a16="http://schemas.microsoft.com/office/drawing/2014/main" id="{62131CF1-90EA-4BEB-4EC1-12E5794A38A3}"/>
                </a:ext>
              </a:extLst>
            </p:cNvPr>
            <p:cNvCxnSpPr/>
            <p:nvPr/>
          </p:nvCxnSpPr>
          <p:spPr>
            <a:xfrm>
              <a:off x="7860992" y="3077073"/>
              <a:ext cx="129300" cy="153600"/>
            </a:xfrm>
            <a:prstGeom prst="straightConnector1">
              <a:avLst/>
            </a:prstGeom>
            <a:noFill/>
            <a:ln w="9525" cap="flat" cmpd="sng">
              <a:solidFill>
                <a:schemeClr val="dk2"/>
              </a:solidFill>
              <a:prstDash val="solid"/>
              <a:round/>
              <a:headEnd type="none" w="lg" len="lg"/>
              <a:tailEnd type="stealth" w="lg" len="lg"/>
            </a:ln>
          </p:spPr>
        </p:cxnSp>
        <p:cxnSp>
          <p:nvCxnSpPr>
            <p:cNvPr id="94" name="Shape 449">
              <a:extLst>
                <a:ext uri="{FF2B5EF4-FFF2-40B4-BE49-F238E27FC236}">
                  <a16:creationId xmlns:a16="http://schemas.microsoft.com/office/drawing/2014/main" id="{83B42A42-3537-B9B1-65E9-28A969B1B167}"/>
                </a:ext>
              </a:extLst>
            </p:cNvPr>
            <p:cNvCxnSpPr/>
            <p:nvPr/>
          </p:nvCxnSpPr>
          <p:spPr>
            <a:xfrm flipH="1">
              <a:off x="7732704" y="3077073"/>
              <a:ext cx="128400" cy="153600"/>
            </a:xfrm>
            <a:prstGeom prst="straightConnector1">
              <a:avLst/>
            </a:prstGeom>
            <a:noFill/>
            <a:ln w="9525" cap="flat" cmpd="sng">
              <a:solidFill>
                <a:schemeClr val="dk2"/>
              </a:solidFill>
              <a:prstDash val="solid"/>
              <a:round/>
              <a:headEnd type="none" w="lg" len="lg"/>
              <a:tailEnd type="stealth" w="lg" len="lg"/>
            </a:ln>
          </p:spPr>
        </p:cxnSp>
      </p:grpSp>
      <p:grpSp>
        <p:nvGrpSpPr>
          <p:cNvPr id="95" name="Shape 450">
            <a:extLst>
              <a:ext uri="{FF2B5EF4-FFF2-40B4-BE49-F238E27FC236}">
                <a16:creationId xmlns:a16="http://schemas.microsoft.com/office/drawing/2014/main" id="{D5D28AA4-05F1-FC5F-BED9-2D8280BF3650}"/>
              </a:ext>
            </a:extLst>
          </p:cNvPr>
          <p:cNvGrpSpPr/>
          <p:nvPr/>
        </p:nvGrpSpPr>
        <p:grpSpPr>
          <a:xfrm>
            <a:off x="9579071" y="4100549"/>
            <a:ext cx="280427" cy="204820"/>
            <a:chOff x="7732704" y="3077073"/>
            <a:chExt cx="257588" cy="153600"/>
          </a:xfrm>
        </p:grpSpPr>
        <p:cxnSp>
          <p:nvCxnSpPr>
            <p:cNvPr id="96" name="Shape 451">
              <a:extLst>
                <a:ext uri="{FF2B5EF4-FFF2-40B4-BE49-F238E27FC236}">
                  <a16:creationId xmlns:a16="http://schemas.microsoft.com/office/drawing/2014/main" id="{0C461393-7144-CF1E-C2F3-D4794D0F7566}"/>
                </a:ext>
              </a:extLst>
            </p:cNvPr>
            <p:cNvCxnSpPr/>
            <p:nvPr/>
          </p:nvCxnSpPr>
          <p:spPr>
            <a:xfrm>
              <a:off x="7860992" y="3077073"/>
              <a:ext cx="129300" cy="153600"/>
            </a:xfrm>
            <a:prstGeom prst="straightConnector1">
              <a:avLst/>
            </a:prstGeom>
            <a:noFill/>
            <a:ln w="9525" cap="flat" cmpd="sng">
              <a:solidFill>
                <a:schemeClr val="dk2"/>
              </a:solidFill>
              <a:prstDash val="solid"/>
              <a:round/>
              <a:headEnd type="none" w="lg" len="lg"/>
              <a:tailEnd type="stealth" w="lg" len="lg"/>
            </a:ln>
          </p:spPr>
        </p:cxnSp>
        <p:cxnSp>
          <p:nvCxnSpPr>
            <p:cNvPr id="97" name="Shape 452">
              <a:extLst>
                <a:ext uri="{FF2B5EF4-FFF2-40B4-BE49-F238E27FC236}">
                  <a16:creationId xmlns:a16="http://schemas.microsoft.com/office/drawing/2014/main" id="{58FA4DB0-3E28-D081-880E-DC03A05622E7}"/>
                </a:ext>
              </a:extLst>
            </p:cNvPr>
            <p:cNvCxnSpPr/>
            <p:nvPr/>
          </p:nvCxnSpPr>
          <p:spPr>
            <a:xfrm flipH="1">
              <a:off x="7732704" y="3077073"/>
              <a:ext cx="128400" cy="153600"/>
            </a:xfrm>
            <a:prstGeom prst="straightConnector1">
              <a:avLst/>
            </a:prstGeom>
            <a:noFill/>
            <a:ln w="9525" cap="flat" cmpd="sng">
              <a:solidFill>
                <a:schemeClr val="dk2"/>
              </a:solidFill>
              <a:prstDash val="solid"/>
              <a:round/>
              <a:headEnd type="none" w="lg" len="lg"/>
              <a:tailEnd type="stealth" w="lg" len="lg"/>
            </a:ln>
          </p:spPr>
        </p:cxnSp>
      </p:grpSp>
      <p:grpSp>
        <p:nvGrpSpPr>
          <p:cNvPr id="98" name="Shape 453">
            <a:extLst>
              <a:ext uri="{FF2B5EF4-FFF2-40B4-BE49-F238E27FC236}">
                <a16:creationId xmlns:a16="http://schemas.microsoft.com/office/drawing/2014/main" id="{09077A4E-9DDF-1A20-49DD-13A5F1F4B8C4}"/>
              </a:ext>
            </a:extLst>
          </p:cNvPr>
          <p:cNvGrpSpPr/>
          <p:nvPr/>
        </p:nvGrpSpPr>
        <p:grpSpPr>
          <a:xfrm>
            <a:off x="7663188" y="4100549"/>
            <a:ext cx="280427" cy="204820"/>
            <a:chOff x="7732704" y="3077073"/>
            <a:chExt cx="257588" cy="153600"/>
          </a:xfrm>
        </p:grpSpPr>
        <p:cxnSp>
          <p:nvCxnSpPr>
            <p:cNvPr id="99" name="Shape 454">
              <a:extLst>
                <a:ext uri="{FF2B5EF4-FFF2-40B4-BE49-F238E27FC236}">
                  <a16:creationId xmlns:a16="http://schemas.microsoft.com/office/drawing/2014/main" id="{FD2DC1EC-2B86-DA1D-61C8-288E2A59FFB8}"/>
                </a:ext>
              </a:extLst>
            </p:cNvPr>
            <p:cNvCxnSpPr/>
            <p:nvPr/>
          </p:nvCxnSpPr>
          <p:spPr>
            <a:xfrm>
              <a:off x="7860992" y="3077073"/>
              <a:ext cx="129300" cy="153600"/>
            </a:xfrm>
            <a:prstGeom prst="straightConnector1">
              <a:avLst/>
            </a:prstGeom>
            <a:noFill/>
            <a:ln w="9525" cap="flat" cmpd="sng">
              <a:solidFill>
                <a:schemeClr val="dk2"/>
              </a:solidFill>
              <a:prstDash val="solid"/>
              <a:round/>
              <a:headEnd type="none" w="lg" len="lg"/>
              <a:tailEnd type="stealth" w="lg" len="lg"/>
            </a:ln>
          </p:spPr>
        </p:cxnSp>
        <p:cxnSp>
          <p:nvCxnSpPr>
            <p:cNvPr id="100" name="Shape 455">
              <a:extLst>
                <a:ext uri="{FF2B5EF4-FFF2-40B4-BE49-F238E27FC236}">
                  <a16:creationId xmlns:a16="http://schemas.microsoft.com/office/drawing/2014/main" id="{D9490D0B-4E6D-C811-FBC2-6F44EAB96828}"/>
                </a:ext>
              </a:extLst>
            </p:cNvPr>
            <p:cNvCxnSpPr/>
            <p:nvPr/>
          </p:nvCxnSpPr>
          <p:spPr>
            <a:xfrm flipH="1">
              <a:off x="7732704" y="3077073"/>
              <a:ext cx="128400" cy="153600"/>
            </a:xfrm>
            <a:prstGeom prst="straightConnector1">
              <a:avLst/>
            </a:prstGeom>
            <a:noFill/>
            <a:ln w="9525" cap="flat" cmpd="sng">
              <a:solidFill>
                <a:schemeClr val="dk2"/>
              </a:solidFill>
              <a:prstDash val="solid"/>
              <a:round/>
              <a:headEnd type="none" w="lg" len="lg"/>
              <a:tailEnd type="stealth" w="lg" len="lg"/>
            </a:ln>
          </p:spPr>
        </p:cxnSp>
      </p:grpSp>
      <p:grpSp>
        <p:nvGrpSpPr>
          <p:cNvPr id="101" name="Shape 456">
            <a:extLst>
              <a:ext uri="{FF2B5EF4-FFF2-40B4-BE49-F238E27FC236}">
                <a16:creationId xmlns:a16="http://schemas.microsoft.com/office/drawing/2014/main" id="{CEE50E62-D11D-55D0-2B32-526B299E7649}"/>
              </a:ext>
            </a:extLst>
          </p:cNvPr>
          <p:cNvGrpSpPr/>
          <p:nvPr/>
        </p:nvGrpSpPr>
        <p:grpSpPr>
          <a:xfrm>
            <a:off x="8812717" y="4100549"/>
            <a:ext cx="280427" cy="204820"/>
            <a:chOff x="7732704" y="3077073"/>
            <a:chExt cx="257588" cy="153600"/>
          </a:xfrm>
        </p:grpSpPr>
        <p:cxnSp>
          <p:nvCxnSpPr>
            <p:cNvPr id="102" name="Shape 457">
              <a:extLst>
                <a:ext uri="{FF2B5EF4-FFF2-40B4-BE49-F238E27FC236}">
                  <a16:creationId xmlns:a16="http://schemas.microsoft.com/office/drawing/2014/main" id="{991D45BA-C359-7562-13A2-84E2919ADD0D}"/>
                </a:ext>
              </a:extLst>
            </p:cNvPr>
            <p:cNvCxnSpPr/>
            <p:nvPr/>
          </p:nvCxnSpPr>
          <p:spPr>
            <a:xfrm>
              <a:off x="7860992" y="3077073"/>
              <a:ext cx="129300" cy="153600"/>
            </a:xfrm>
            <a:prstGeom prst="straightConnector1">
              <a:avLst/>
            </a:prstGeom>
            <a:noFill/>
            <a:ln w="9525" cap="flat" cmpd="sng">
              <a:solidFill>
                <a:schemeClr val="dk2"/>
              </a:solidFill>
              <a:prstDash val="solid"/>
              <a:round/>
              <a:headEnd type="none" w="lg" len="lg"/>
              <a:tailEnd type="stealth" w="lg" len="lg"/>
            </a:ln>
          </p:spPr>
        </p:cxnSp>
        <p:cxnSp>
          <p:nvCxnSpPr>
            <p:cNvPr id="103" name="Shape 458">
              <a:extLst>
                <a:ext uri="{FF2B5EF4-FFF2-40B4-BE49-F238E27FC236}">
                  <a16:creationId xmlns:a16="http://schemas.microsoft.com/office/drawing/2014/main" id="{CB0662BE-450F-A3D6-C1AD-97C022EFC2F6}"/>
                </a:ext>
              </a:extLst>
            </p:cNvPr>
            <p:cNvCxnSpPr/>
            <p:nvPr/>
          </p:nvCxnSpPr>
          <p:spPr>
            <a:xfrm flipH="1">
              <a:off x="7732704" y="3077073"/>
              <a:ext cx="128400" cy="153600"/>
            </a:xfrm>
            <a:prstGeom prst="straightConnector1">
              <a:avLst/>
            </a:prstGeom>
            <a:noFill/>
            <a:ln w="9525" cap="flat" cmpd="sng">
              <a:solidFill>
                <a:schemeClr val="dk2"/>
              </a:solidFill>
              <a:prstDash val="solid"/>
              <a:round/>
              <a:headEnd type="none" w="lg" len="lg"/>
              <a:tailEnd type="stealth" w="lg" len="lg"/>
            </a:ln>
          </p:spPr>
        </p:cxnSp>
      </p:grpSp>
      <p:grpSp>
        <p:nvGrpSpPr>
          <p:cNvPr id="104" name="Shape 459">
            <a:extLst>
              <a:ext uri="{FF2B5EF4-FFF2-40B4-BE49-F238E27FC236}">
                <a16:creationId xmlns:a16="http://schemas.microsoft.com/office/drawing/2014/main" id="{3B4254D6-6CEA-22A7-E996-2324DE0CD862}"/>
              </a:ext>
            </a:extLst>
          </p:cNvPr>
          <p:cNvGrpSpPr/>
          <p:nvPr/>
        </p:nvGrpSpPr>
        <p:grpSpPr>
          <a:xfrm>
            <a:off x="8429541" y="4100549"/>
            <a:ext cx="280427" cy="204820"/>
            <a:chOff x="7732704" y="3077073"/>
            <a:chExt cx="257588" cy="153600"/>
          </a:xfrm>
        </p:grpSpPr>
        <p:cxnSp>
          <p:nvCxnSpPr>
            <p:cNvPr id="105" name="Shape 460">
              <a:extLst>
                <a:ext uri="{FF2B5EF4-FFF2-40B4-BE49-F238E27FC236}">
                  <a16:creationId xmlns:a16="http://schemas.microsoft.com/office/drawing/2014/main" id="{28B05271-D454-5EB1-C008-DD3F802391C6}"/>
                </a:ext>
              </a:extLst>
            </p:cNvPr>
            <p:cNvCxnSpPr/>
            <p:nvPr/>
          </p:nvCxnSpPr>
          <p:spPr>
            <a:xfrm>
              <a:off x="7860992" y="3077073"/>
              <a:ext cx="129300" cy="153600"/>
            </a:xfrm>
            <a:prstGeom prst="straightConnector1">
              <a:avLst/>
            </a:prstGeom>
            <a:noFill/>
            <a:ln w="9525" cap="flat" cmpd="sng">
              <a:solidFill>
                <a:schemeClr val="dk2"/>
              </a:solidFill>
              <a:prstDash val="solid"/>
              <a:round/>
              <a:headEnd type="none" w="lg" len="lg"/>
              <a:tailEnd type="stealth" w="lg" len="lg"/>
            </a:ln>
          </p:spPr>
        </p:cxnSp>
        <p:cxnSp>
          <p:nvCxnSpPr>
            <p:cNvPr id="106" name="Shape 461">
              <a:extLst>
                <a:ext uri="{FF2B5EF4-FFF2-40B4-BE49-F238E27FC236}">
                  <a16:creationId xmlns:a16="http://schemas.microsoft.com/office/drawing/2014/main" id="{A185810F-92E8-FA26-DDC8-EC9CDA13C780}"/>
                </a:ext>
              </a:extLst>
            </p:cNvPr>
            <p:cNvCxnSpPr/>
            <p:nvPr/>
          </p:nvCxnSpPr>
          <p:spPr>
            <a:xfrm flipH="1">
              <a:off x="7732704" y="3077073"/>
              <a:ext cx="128400" cy="153600"/>
            </a:xfrm>
            <a:prstGeom prst="straightConnector1">
              <a:avLst/>
            </a:prstGeom>
            <a:noFill/>
            <a:ln w="9525" cap="flat" cmpd="sng">
              <a:solidFill>
                <a:schemeClr val="dk2"/>
              </a:solidFill>
              <a:prstDash val="solid"/>
              <a:round/>
              <a:headEnd type="none" w="lg" len="lg"/>
              <a:tailEnd type="stealth" w="lg" len="lg"/>
            </a:ln>
          </p:spPr>
        </p:cxnSp>
      </p:grpSp>
      <p:grpSp>
        <p:nvGrpSpPr>
          <p:cNvPr id="107" name="Shape 462">
            <a:extLst>
              <a:ext uri="{FF2B5EF4-FFF2-40B4-BE49-F238E27FC236}">
                <a16:creationId xmlns:a16="http://schemas.microsoft.com/office/drawing/2014/main" id="{D4570F3A-E71A-82F5-F10D-33B15F5E6DE4}"/>
              </a:ext>
            </a:extLst>
          </p:cNvPr>
          <p:cNvGrpSpPr/>
          <p:nvPr/>
        </p:nvGrpSpPr>
        <p:grpSpPr>
          <a:xfrm>
            <a:off x="8046364" y="4100549"/>
            <a:ext cx="280427" cy="204820"/>
            <a:chOff x="7732704" y="3077073"/>
            <a:chExt cx="257588" cy="153600"/>
          </a:xfrm>
        </p:grpSpPr>
        <p:cxnSp>
          <p:nvCxnSpPr>
            <p:cNvPr id="108" name="Shape 463">
              <a:extLst>
                <a:ext uri="{FF2B5EF4-FFF2-40B4-BE49-F238E27FC236}">
                  <a16:creationId xmlns:a16="http://schemas.microsoft.com/office/drawing/2014/main" id="{851FB5BB-524B-9971-61DC-B32350AE2A1F}"/>
                </a:ext>
              </a:extLst>
            </p:cNvPr>
            <p:cNvCxnSpPr/>
            <p:nvPr/>
          </p:nvCxnSpPr>
          <p:spPr>
            <a:xfrm>
              <a:off x="7860992" y="3077073"/>
              <a:ext cx="129300" cy="153600"/>
            </a:xfrm>
            <a:prstGeom prst="straightConnector1">
              <a:avLst/>
            </a:prstGeom>
            <a:noFill/>
            <a:ln w="9525" cap="flat" cmpd="sng">
              <a:solidFill>
                <a:schemeClr val="dk2"/>
              </a:solidFill>
              <a:prstDash val="solid"/>
              <a:round/>
              <a:headEnd type="none" w="lg" len="lg"/>
              <a:tailEnd type="stealth" w="lg" len="lg"/>
            </a:ln>
          </p:spPr>
        </p:cxnSp>
        <p:cxnSp>
          <p:nvCxnSpPr>
            <p:cNvPr id="109" name="Shape 464">
              <a:extLst>
                <a:ext uri="{FF2B5EF4-FFF2-40B4-BE49-F238E27FC236}">
                  <a16:creationId xmlns:a16="http://schemas.microsoft.com/office/drawing/2014/main" id="{143AC02A-929A-E6C0-127A-7796ED94D63C}"/>
                </a:ext>
              </a:extLst>
            </p:cNvPr>
            <p:cNvCxnSpPr/>
            <p:nvPr/>
          </p:nvCxnSpPr>
          <p:spPr>
            <a:xfrm flipH="1">
              <a:off x="7732704" y="3077073"/>
              <a:ext cx="128400" cy="153600"/>
            </a:xfrm>
            <a:prstGeom prst="straightConnector1">
              <a:avLst/>
            </a:prstGeom>
            <a:noFill/>
            <a:ln w="9525" cap="flat" cmpd="sng">
              <a:solidFill>
                <a:schemeClr val="dk2"/>
              </a:solidFill>
              <a:prstDash val="solid"/>
              <a:round/>
              <a:headEnd type="none" w="lg" len="lg"/>
              <a:tailEnd type="stealth" w="lg" len="lg"/>
            </a:ln>
          </p:spPr>
        </p:cxnSp>
      </p:grpSp>
      <p:grpSp>
        <p:nvGrpSpPr>
          <p:cNvPr id="110" name="Shape 465">
            <a:extLst>
              <a:ext uri="{FF2B5EF4-FFF2-40B4-BE49-F238E27FC236}">
                <a16:creationId xmlns:a16="http://schemas.microsoft.com/office/drawing/2014/main" id="{2B158F18-FA55-2041-230E-F69D7E351192}"/>
              </a:ext>
            </a:extLst>
          </p:cNvPr>
          <p:cNvGrpSpPr/>
          <p:nvPr/>
        </p:nvGrpSpPr>
        <p:grpSpPr>
          <a:xfrm>
            <a:off x="5747304" y="4100549"/>
            <a:ext cx="280427" cy="204820"/>
            <a:chOff x="7732704" y="3077073"/>
            <a:chExt cx="257588" cy="153600"/>
          </a:xfrm>
        </p:grpSpPr>
        <p:cxnSp>
          <p:nvCxnSpPr>
            <p:cNvPr id="111" name="Shape 466">
              <a:extLst>
                <a:ext uri="{FF2B5EF4-FFF2-40B4-BE49-F238E27FC236}">
                  <a16:creationId xmlns:a16="http://schemas.microsoft.com/office/drawing/2014/main" id="{A8537B82-04FD-1A6D-1C1C-FF2B27B431F4}"/>
                </a:ext>
              </a:extLst>
            </p:cNvPr>
            <p:cNvCxnSpPr/>
            <p:nvPr/>
          </p:nvCxnSpPr>
          <p:spPr>
            <a:xfrm>
              <a:off x="7860992" y="3077073"/>
              <a:ext cx="129300" cy="153600"/>
            </a:xfrm>
            <a:prstGeom prst="straightConnector1">
              <a:avLst/>
            </a:prstGeom>
            <a:noFill/>
            <a:ln w="9525" cap="flat" cmpd="sng">
              <a:solidFill>
                <a:schemeClr val="dk2"/>
              </a:solidFill>
              <a:prstDash val="solid"/>
              <a:round/>
              <a:headEnd type="none" w="lg" len="lg"/>
              <a:tailEnd type="stealth" w="lg" len="lg"/>
            </a:ln>
          </p:spPr>
        </p:cxnSp>
        <p:cxnSp>
          <p:nvCxnSpPr>
            <p:cNvPr id="112" name="Shape 467">
              <a:extLst>
                <a:ext uri="{FF2B5EF4-FFF2-40B4-BE49-F238E27FC236}">
                  <a16:creationId xmlns:a16="http://schemas.microsoft.com/office/drawing/2014/main" id="{184C3435-3CAF-D529-D5D9-6A870515FA99}"/>
                </a:ext>
              </a:extLst>
            </p:cNvPr>
            <p:cNvCxnSpPr/>
            <p:nvPr/>
          </p:nvCxnSpPr>
          <p:spPr>
            <a:xfrm flipH="1">
              <a:off x="7732704" y="3077073"/>
              <a:ext cx="128400" cy="153600"/>
            </a:xfrm>
            <a:prstGeom prst="straightConnector1">
              <a:avLst/>
            </a:prstGeom>
            <a:noFill/>
            <a:ln w="9525" cap="flat" cmpd="sng">
              <a:solidFill>
                <a:schemeClr val="dk2"/>
              </a:solidFill>
              <a:prstDash val="solid"/>
              <a:round/>
              <a:headEnd type="none" w="lg" len="lg"/>
              <a:tailEnd type="stealth" w="lg" len="lg"/>
            </a:ln>
          </p:spPr>
        </p:cxnSp>
      </p:grpSp>
      <p:grpSp>
        <p:nvGrpSpPr>
          <p:cNvPr id="113" name="Shape 468">
            <a:extLst>
              <a:ext uri="{FF2B5EF4-FFF2-40B4-BE49-F238E27FC236}">
                <a16:creationId xmlns:a16="http://schemas.microsoft.com/office/drawing/2014/main" id="{7AF8EEF7-F593-998D-64C6-293178BEFE70}"/>
              </a:ext>
            </a:extLst>
          </p:cNvPr>
          <p:cNvGrpSpPr/>
          <p:nvPr/>
        </p:nvGrpSpPr>
        <p:grpSpPr>
          <a:xfrm>
            <a:off x="7280011" y="4100549"/>
            <a:ext cx="280427" cy="204820"/>
            <a:chOff x="7732704" y="3077073"/>
            <a:chExt cx="257588" cy="153600"/>
          </a:xfrm>
        </p:grpSpPr>
        <p:cxnSp>
          <p:nvCxnSpPr>
            <p:cNvPr id="114" name="Shape 469">
              <a:extLst>
                <a:ext uri="{FF2B5EF4-FFF2-40B4-BE49-F238E27FC236}">
                  <a16:creationId xmlns:a16="http://schemas.microsoft.com/office/drawing/2014/main" id="{AF0B96B1-C8B3-7F50-DB62-A2D4502E6F58}"/>
                </a:ext>
              </a:extLst>
            </p:cNvPr>
            <p:cNvCxnSpPr/>
            <p:nvPr/>
          </p:nvCxnSpPr>
          <p:spPr>
            <a:xfrm>
              <a:off x="7860992" y="3077073"/>
              <a:ext cx="129300" cy="153600"/>
            </a:xfrm>
            <a:prstGeom prst="straightConnector1">
              <a:avLst/>
            </a:prstGeom>
            <a:noFill/>
            <a:ln w="9525" cap="flat" cmpd="sng">
              <a:solidFill>
                <a:schemeClr val="dk2"/>
              </a:solidFill>
              <a:prstDash val="solid"/>
              <a:round/>
              <a:headEnd type="none" w="lg" len="lg"/>
              <a:tailEnd type="stealth" w="lg" len="lg"/>
            </a:ln>
          </p:spPr>
        </p:cxnSp>
        <p:cxnSp>
          <p:nvCxnSpPr>
            <p:cNvPr id="115" name="Shape 470">
              <a:extLst>
                <a:ext uri="{FF2B5EF4-FFF2-40B4-BE49-F238E27FC236}">
                  <a16:creationId xmlns:a16="http://schemas.microsoft.com/office/drawing/2014/main" id="{25D4D2BA-8245-B990-CC0F-E4361DDEEB91}"/>
                </a:ext>
              </a:extLst>
            </p:cNvPr>
            <p:cNvCxnSpPr/>
            <p:nvPr/>
          </p:nvCxnSpPr>
          <p:spPr>
            <a:xfrm flipH="1">
              <a:off x="7732704" y="3077073"/>
              <a:ext cx="128400" cy="153600"/>
            </a:xfrm>
            <a:prstGeom prst="straightConnector1">
              <a:avLst/>
            </a:prstGeom>
            <a:noFill/>
            <a:ln w="9525" cap="flat" cmpd="sng">
              <a:solidFill>
                <a:schemeClr val="dk2"/>
              </a:solidFill>
              <a:prstDash val="solid"/>
              <a:round/>
              <a:headEnd type="none" w="lg" len="lg"/>
              <a:tailEnd type="stealth" w="lg" len="lg"/>
            </a:ln>
          </p:spPr>
        </p:cxnSp>
      </p:grpSp>
      <p:grpSp>
        <p:nvGrpSpPr>
          <p:cNvPr id="116" name="Shape 471">
            <a:extLst>
              <a:ext uri="{FF2B5EF4-FFF2-40B4-BE49-F238E27FC236}">
                <a16:creationId xmlns:a16="http://schemas.microsoft.com/office/drawing/2014/main" id="{D21EA4E1-58F0-E900-AA87-6A8913A5F591}"/>
              </a:ext>
            </a:extLst>
          </p:cNvPr>
          <p:cNvGrpSpPr/>
          <p:nvPr/>
        </p:nvGrpSpPr>
        <p:grpSpPr>
          <a:xfrm>
            <a:off x="6896835" y="4100549"/>
            <a:ext cx="280427" cy="204820"/>
            <a:chOff x="7732704" y="3077073"/>
            <a:chExt cx="257588" cy="153600"/>
          </a:xfrm>
        </p:grpSpPr>
        <p:cxnSp>
          <p:nvCxnSpPr>
            <p:cNvPr id="117" name="Shape 472">
              <a:extLst>
                <a:ext uri="{FF2B5EF4-FFF2-40B4-BE49-F238E27FC236}">
                  <a16:creationId xmlns:a16="http://schemas.microsoft.com/office/drawing/2014/main" id="{916CCB9E-63E9-9A0C-352D-289AD313DD5C}"/>
                </a:ext>
              </a:extLst>
            </p:cNvPr>
            <p:cNvCxnSpPr/>
            <p:nvPr/>
          </p:nvCxnSpPr>
          <p:spPr>
            <a:xfrm>
              <a:off x="7860992" y="3077073"/>
              <a:ext cx="129300" cy="153600"/>
            </a:xfrm>
            <a:prstGeom prst="straightConnector1">
              <a:avLst/>
            </a:prstGeom>
            <a:noFill/>
            <a:ln w="9525" cap="flat" cmpd="sng">
              <a:solidFill>
                <a:schemeClr val="dk2"/>
              </a:solidFill>
              <a:prstDash val="solid"/>
              <a:round/>
              <a:headEnd type="none" w="lg" len="lg"/>
              <a:tailEnd type="stealth" w="lg" len="lg"/>
            </a:ln>
          </p:spPr>
        </p:cxnSp>
        <p:cxnSp>
          <p:nvCxnSpPr>
            <p:cNvPr id="118" name="Shape 473">
              <a:extLst>
                <a:ext uri="{FF2B5EF4-FFF2-40B4-BE49-F238E27FC236}">
                  <a16:creationId xmlns:a16="http://schemas.microsoft.com/office/drawing/2014/main" id="{E4BEF11D-C4ED-640D-D828-005722173435}"/>
                </a:ext>
              </a:extLst>
            </p:cNvPr>
            <p:cNvCxnSpPr/>
            <p:nvPr/>
          </p:nvCxnSpPr>
          <p:spPr>
            <a:xfrm flipH="1">
              <a:off x="7732704" y="3077073"/>
              <a:ext cx="128400" cy="153600"/>
            </a:xfrm>
            <a:prstGeom prst="straightConnector1">
              <a:avLst/>
            </a:prstGeom>
            <a:noFill/>
            <a:ln w="9525" cap="flat" cmpd="sng">
              <a:solidFill>
                <a:schemeClr val="dk2"/>
              </a:solidFill>
              <a:prstDash val="solid"/>
              <a:round/>
              <a:headEnd type="none" w="lg" len="lg"/>
              <a:tailEnd type="stealth" w="lg" len="lg"/>
            </a:ln>
          </p:spPr>
        </p:cxnSp>
      </p:grpSp>
      <p:grpSp>
        <p:nvGrpSpPr>
          <p:cNvPr id="119" name="Shape 474">
            <a:extLst>
              <a:ext uri="{FF2B5EF4-FFF2-40B4-BE49-F238E27FC236}">
                <a16:creationId xmlns:a16="http://schemas.microsoft.com/office/drawing/2014/main" id="{ED390A0F-A0F1-4CAE-E95E-0A308333D380}"/>
              </a:ext>
            </a:extLst>
          </p:cNvPr>
          <p:cNvGrpSpPr/>
          <p:nvPr/>
        </p:nvGrpSpPr>
        <p:grpSpPr>
          <a:xfrm>
            <a:off x="6513657" y="4100549"/>
            <a:ext cx="280427" cy="204820"/>
            <a:chOff x="7732704" y="3077073"/>
            <a:chExt cx="257588" cy="153600"/>
          </a:xfrm>
        </p:grpSpPr>
        <p:cxnSp>
          <p:nvCxnSpPr>
            <p:cNvPr id="120" name="Shape 475">
              <a:extLst>
                <a:ext uri="{FF2B5EF4-FFF2-40B4-BE49-F238E27FC236}">
                  <a16:creationId xmlns:a16="http://schemas.microsoft.com/office/drawing/2014/main" id="{C1B9DDF4-B9B3-4F3B-D96D-240A60517E34}"/>
                </a:ext>
              </a:extLst>
            </p:cNvPr>
            <p:cNvCxnSpPr/>
            <p:nvPr/>
          </p:nvCxnSpPr>
          <p:spPr>
            <a:xfrm>
              <a:off x="7860992" y="3077073"/>
              <a:ext cx="129300" cy="153600"/>
            </a:xfrm>
            <a:prstGeom prst="straightConnector1">
              <a:avLst/>
            </a:prstGeom>
            <a:noFill/>
            <a:ln w="9525" cap="flat" cmpd="sng">
              <a:solidFill>
                <a:schemeClr val="dk2"/>
              </a:solidFill>
              <a:prstDash val="solid"/>
              <a:round/>
              <a:headEnd type="none" w="lg" len="lg"/>
              <a:tailEnd type="stealth" w="lg" len="lg"/>
            </a:ln>
          </p:spPr>
        </p:cxnSp>
        <p:cxnSp>
          <p:nvCxnSpPr>
            <p:cNvPr id="121" name="Shape 476">
              <a:extLst>
                <a:ext uri="{FF2B5EF4-FFF2-40B4-BE49-F238E27FC236}">
                  <a16:creationId xmlns:a16="http://schemas.microsoft.com/office/drawing/2014/main" id="{DFB40439-F7FE-86E7-937F-708EE4AFFE69}"/>
                </a:ext>
              </a:extLst>
            </p:cNvPr>
            <p:cNvCxnSpPr/>
            <p:nvPr/>
          </p:nvCxnSpPr>
          <p:spPr>
            <a:xfrm flipH="1">
              <a:off x="7732704" y="3077073"/>
              <a:ext cx="128400" cy="153600"/>
            </a:xfrm>
            <a:prstGeom prst="straightConnector1">
              <a:avLst/>
            </a:prstGeom>
            <a:noFill/>
            <a:ln w="9525" cap="flat" cmpd="sng">
              <a:solidFill>
                <a:schemeClr val="dk2"/>
              </a:solidFill>
              <a:prstDash val="solid"/>
              <a:round/>
              <a:headEnd type="none" w="lg" len="lg"/>
              <a:tailEnd type="stealth" w="lg" len="lg"/>
            </a:ln>
          </p:spPr>
        </p:cxnSp>
      </p:grpSp>
      <p:grpSp>
        <p:nvGrpSpPr>
          <p:cNvPr id="122" name="Shape 477">
            <a:extLst>
              <a:ext uri="{FF2B5EF4-FFF2-40B4-BE49-F238E27FC236}">
                <a16:creationId xmlns:a16="http://schemas.microsoft.com/office/drawing/2014/main" id="{03E238E1-F13A-A4E6-49E1-32FE519D6666}"/>
              </a:ext>
            </a:extLst>
          </p:cNvPr>
          <p:cNvGrpSpPr/>
          <p:nvPr/>
        </p:nvGrpSpPr>
        <p:grpSpPr>
          <a:xfrm>
            <a:off x="4980951" y="4100549"/>
            <a:ext cx="280427" cy="204820"/>
            <a:chOff x="7732704" y="3077073"/>
            <a:chExt cx="257588" cy="153600"/>
          </a:xfrm>
        </p:grpSpPr>
        <p:cxnSp>
          <p:nvCxnSpPr>
            <p:cNvPr id="123" name="Shape 478">
              <a:extLst>
                <a:ext uri="{FF2B5EF4-FFF2-40B4-BE49-F238E27FC236}">
                  <a16:creationId xmlns:a16="http://schemas.microsoft.com/office/drawing/2014/main" id="{A0ADF5DF-E50F-5EF0-B12D-344354F8872C}"/>
                </a:ext>
              </a:extLst>
            </p:cNvPr>
            <p:cNvCxnSpPr/>
            <p:nvPr/>
          </p:nvCxnSpPr>
          <p:spPr>
            <a:xfrm>
              <a:off x="7860992" y="3077073"/>
              <a:ext cx="129300" cy="153600"/>
            </a:xfrm>
            <a:prstGeom prst="straightConnector1">
              <a:avLst/>
            </a:prstGeom>
            <a:noFill/>
            <a:ln w="9525" cap="flat" cmpd="sng">
              <a:solidFill>
                <a:schemeClr val="dk2"/>
              </a:solidFill>
              <a:prstDash val="solid"/>
              <a:round/>
              <a:headEnd type="none" w="lg" len="lg"/>
              <a:tailEnd type="stealth" w="lg" len="lg"/>
            </a:ln>
          </p:spPr>
        </p:cxnSp>
        <p:cxnSp>
          <p:nvCxnSpPr>
            <p:cNvPr id="124" name="Shape 479">
              <a:extLst>
                <a:ext uri="{FF2B5EF4-FFF2-40B4-BE49-F238E27FC236}">
                  <a16:creationId xmlns:a16="http://schemas.microsoft.com/office/drawing/2014/main" id="{6431D66C-8BDF-2687-7BC1-437A2A855FB8}"/>
                </a:ext>
              </a:extLst>
            </p:cNvPr>
            <p:cNvCxnSpPr/>
            <p:nvPr/>
          </p:nvCxnSpPr>
          <p:spPr>
            <a:xfrm flipH="1">
              <a:off x="7732704" y="3077073"/>
              <a:ext cx="128400" cy="153600"/>
            </a:xfrm>
            <a:prstGeom prst="straightConnector1">
              <a:avLst/>
            </a:prstGeom>
            <a:noFill/>
            <a:ln w="9525" cap="flat" cmpd="sng">
              <a:solidFill>
                <a:schemeClr val="dk2"/>
              </a:solidFill>
              <a:prstDash val="solid"/>
              <a:round/>
              <a:headEnd type="none" w="lg" len="lg"/>
              <a:tailEnd type="stealth" w="lg" len="lg"/>
            </a:ln>
          </p:spPr>
        </p:cxnSp>
      </p:grpSp>
      <p:grpSp>
        <p:nvGrpSpPr>
          <p:cNvPr id="125" name="Shape 480">
            <a:extLst>
              <a:ext uri="{FF2B5EF4-FFF2-40B4-BE49-F238E27FC236}">
                <a16:creationId xmlns:a16="http://schemas.microsoft.com/office/drawing/2014/main" id="{BA79B2BE-5084-AFB9-14AE-90A14E05E95C}"/>
              </a:ext>
            </a:extLst>
          </p:cNvPr>
          <p:cNvGrpSpPr/>
          <p:nvPr/>
        </p:nvGrpSpPr>
        <p:grpSpPr>
          <a:xfrm>
            <a:off x="2681891" y="4100549"/>
            <a:ext cx="280427" cy="204820"/>
            <a:chOff x="7732704" y="3077073"/>
            <a:chExt cx="257588" cy="153600"/>
          </a:xfrm>
        </p:grpSpPr>
        <p:cxnSp>
          <p:nvCxnSpPr>
            <p:cNvPr id="126" name="Shape 481">
              <a:extLst>
                <a:ext uri="{FF2B5EF4-FFF2-40B4-BE49-F238E27FC236}">
                  <a16:creationId xmlns:a16="http://schemas.microsoft.com/office/drawing/2014/main" id="{35C9AD8E-EAFA-2933-574A-75BDC5EAD27E}"/>
                </a:ext>
              </a:extLst>
            </p:cNvPr>
            <p:cNvCxnSpPr/>
            <p:nvPr/>
          </p:nvCxnSpPr>
          <p:spPr>
            <a:xfrm>
              <a:off x="7860992" y="3077073"/>
              <a:ext cx="129300" cy="153600"/>
            </a:xfrm>
            <a:prstGeom prst="straightConnector1">
              <a:avLst/>
            </a:prstGeom>
            <a:noFill/>
            <a:ln w="9525" cap="flat" cmpd="sng">
              <a:solidFill>
                <a:schemeClr val="dk2"/>
              </a:solidFill>
              <a:prstDash val="solid"/>
              <a:round/>
              <a:headEnd type="none" w="lg" len="lg"/>
              <a:tailEnd type="stealth" w="lg" len="lg"/>
            </a:ln>
          </p:spPr>
        </p:cxnSp>
        <p:cxnSp>
          <p:nvCxnSpPr>
            <p:cNvPr id="127" name="Shape 482">
              <a:extLst>
                <a:ext uri="{FF2B5EF4-FFF2-40B4-BE49-F238E27FC236}">
                  <a16:creationId xmlns:a16="http://schemas.microsoft.com/office/drawing/2014/main" id="{8632AEF3-054C-0C1B-D762-9F1FBD1447D7}"/>
                </a:ext>
              </a:extLst>
            </p:cNvPr>
            <p:cNvCxnSpPr/>
            <p:nvPr/>
          </p:nvCxnSpPr>
          <p:spPr>
            <a:xfrm flipH="1">
              <a:off x="7732704" y="3077073"/>
              <a:ext cx="128400" cy="153600"/>
            </a:xfrm>
            <a:prstGeom prst="straightConnector1">
              <a:avLst/>
            </a:prstGeom>
            <a:noFill/>
            <a:ln w="9525" cap="flat" cmpd="sng">
              <a:solidFill>
                <a:schemeClr val="dk2"/>
              </a:solidFill>
              <a:prstDash val="solid"/>
              <a:round/>
              <a:headEnd type="none" w="lg" len="lg"/>
              <a:tailEnd type="stealth" w="lg" len="lg"/>
            </a:ln>
          </p:spPr>
        </p:cxnSp>
      </p:grpSp>
      <p:grpSp>
        <p:nvGrpSpPr>
          <p:cNvPr id="128" name="Shape 483">
            <a:extLst>
              <a:ext uri="{FF2B5EF4-FFF2-40B4-BE49-F238E27FC236}">
                <a16:creationId xmlns:a16="http://schemas.microsoft.com/office/drawing/2014/main" id="{5804E492-9F4A-0203-3F15-FC36534CA4B4}"/>
              </a:ext>
            </a:extLst>
          </p:cNvPr>
          <p:cNvGrpSpPr/>
          <p:nvPr/>
        </p:nvGrpSpPr>
        <p:grpSpPr>
          <a:xfrm>
            <a:off x="4214597" y="4100549"/>
            <a:ext cx="280427" cy="204820"/>
            <a:chOff x="7732704" y="3077073"/>
            <a:chExt cx="257588" cy="153600"/>
          </a:xfrm>
        </p:grpSpPr>
        <p:cxnSp>
          <p:nvCxnSpPr>
            <p:cNvPr id="129" name="Shape 484">
              <a:extLst>
                <a:ext uri="{FF2B5EF4-FFF2-40B4-BE49-F238E27FC236}">
                  <a16:creationId xmlns:a16="http://schemas.microsoft.com/office/drawing/2014/main" id="{6FC587D0-C3DA-4CE9-A92E-F940D5263D86}"/>
                </a:ext>
              </a:extLst>
            </p:cNvPr>
            <p:cNvCxnSpPr/>
            <p:nvPr/>
          </p:nvCxnSpPr>
          <p:spPr>
            <a:xfrm>
              <a:off x="7860992" y="3077073"/>
              <a:ext cx="129300" cy="153600"/>
            </a:xfrm>
            <a:prstGeom prst="straightConnector1">
              <a:avLst/>
            </a:prstGeom>
            <a:noFill/>
            <a:ln w="9525" cap="flat" cmpd="sng">
              <a:solidFill>
                <a:schemeClr val="dk2"/>
              </a:solidFill>
              <a:prstDash val="solid"/>
              <a:round/>
              <a:headEnd type="none" w="lg" len="lg"/>
              <a:tailEnd type="stealth" w="lg" len="lg"/>
            </a:ln>
          </p:spPr>
        </p:cxnSp>
        <p:cxnSp>
          <p:nvCxnSpPr>
            <p:cNvPr id="130" name="Shape 485">
              <a:extLst>
                <a:ext uri="{FF2B5EF4-FFF2-40B4-BE49-F238E27FC236}">
                  <a16:creationId xmlns:a16="http://schemas.microsoft.com/office/drawing/2014/main" id="{8FCFD507-6567-C4BA-4651-CF8844864FC2}"/>
                </a:ext>
              </a:extLst>
            </p:cNvPr>
            <p:cNvCxnSpPr/>
            <p:nvPr/>
          </p:nvCxnSpPr>
          <p:spPr>
            <a:xfrm flipH="1">
              <a:off x="7732704" y="3077073"/>
              <a:ext cx="128400" cy="153600"/>
            </a:xfrm>
            <a:prstGeom prst="straightConnector1">
              <a:avLst/>
            </a:prstGeom>
            <a:noFill/>
            <a:ln w="9525" cap="flat" cmpd="sng">
              <a:solidFill>
                <a:schemeClr val="dk2"/>
              </a:solidFill>
              <a:prstDash val="solid"/>
              <a:round/>
              <a:headEnd type="none" w="lg" len="lg"/>
              <a:tailEnd type="stealth" w="lg" len="lg"/>
            </a:ln>
          </p:spPr>
        </p:cxnSp>
      </p:grpSp>
      <p:grpSp>
        <p:nvGrpSpPr>
          <p:cNvPr id="131" name="Shape 486">
            <a:extLst>
              <a:ext uri="{FF2B5EF4-FFF2-40B4-BE49-F238E27FC236}">
                <a16:creationId xmlns:a16="http://schemas.microsoft.com/office/drawing/2014/main" id="{90E036BA-7FCD-C04E-C764-5F4AF04CFA8F}"/>
              </a:ext>
            </a:extLst>
          </p:cNvPr>
          <p:cNvGrpSpPr/>
          <p:nvPr/>
        </p:nvGrpSpPr>
        <p:grpSpPr>
          <a:xfrm>
            <a:off x="3831421" y="4100549"/>
            <a:ext cx="280427" cy="204820"/>
            <a:chOff x="7732704" y="3077073"/>
            <a:chExt cx="257588" cy="153600"/>
          </a:xfrm>
        </p:grpSpPr>
        <p:cxnSp>
          <p:nvCxnSpPr>
            <p:cNvPr id="132" name="Shape 487">
              <a:extLst>
                <a:ext uri="{FF2B5EF4-FFF2-40B4-BE49-F238E27FC236}">
                  <a16:creationId xmlns:a16="http://schemas.microsoft.com/office/drawing/2014/main" id="{1E579DE7-9761-E5FD-432C-77529C217EC6}"/>
                </a:ext>
              </a:extLst>
            </p:cNvPr>
            <p:cNvCxnSpPr/>
            <p:nvPr/>
          </p:nvCxnSpPr>
          <p:spPr>
            <a:xfrm>
              <a:off x="7860992" y="3077073"/>
              <a:ext cx="129300" cy="153600"/>
            </a:xfrm>
            <a:prstGeom prst="straightConnector1">
              <a:avLst/>
            </a:prstGeom>
            <a:noFill/>
            <a:ln w="9525" cap="flat" cmpd="sng">
              <a:solidFill>
                <a:schemeClr val="dk2"/>
              </a:solidFill>
              <a:prstDash val="solid"/>
              <a:round/>
              <a:headEnd type="none" w="lg" len="lg"/>
              <a:tailEnd type="stealth" w="lg" len="lg"/>
            </a:ln>
          </p:spPr>
        </p:cxnSp>
        <p:cxnSp>
          <p:nvCxnSpPr>
            <p:cNvPr id="133" name="Shape 488">
              <a:extLst>
                <a:ext uri="{FF2B5EF4-FFF2-40B4-BE49-F238E27FC236}">
                  <a16:creationId xmlns:a16="http://schemas.microsoft.com/office/drawing/2014/main" id="{5AA20FF7-C9E1-259F-B680-8FFD5E1CD487}"/>
                </a:ext>
              </a:extLst>
            </p:cNvPr>
            <p:cNvCxnSpPr/>
            <p:nvPr/>
          </p:nvCxnSpPr>
          <p:spPr>
            <a:xfrm flipH="1">
              <a:off x="7732704" y="3077073"/>
              <a:ext cx="128400" cy="153600"/>
            </a:xfrm>
            <a:prstGeom prst="straightConnector1">
              <a:avLst/>
            </a:prstGeom>
            <a:noFill/>
            <a:ln w="9525" cap="flat" cmpd="sng">
              <a:solidFill>
                <a:schemeClr val="dk2"/>
              </a:solidFill>
              <a:prstDash val="solid"/>
              <a:round/>
              <a:headEnd type="none" w="lg" len="lg"/>
              <a:tailEnd type="stealth" w="lg" len="lg"/>
            </a:ln>
          </p:spPr>
        </p:cxnSp>
      </p:grpSp>
      <p:grpSp>
        <p:nvGrpSpPr>
          <p:cNvPr id="134" name="Shape 489">
            <a:extLst>
              <a:ext uri="{FF2B5EF4-FFF2-40B4-BE49-F238E27FC236}">
                <a16:creationId xmlns:a16="http://schemas.microsoft.com/office/drawing/2014/main" id="{BE814CC7-0BAC-191B-8CFA-98F6A0A91AFE}"/>
              </a:ext>
            </a:extLst>
          </p:cNvPr>
          <p:cNvGrpSpPr/>
          <p:nvPr/>
        </p:nvGrpSpPr>
        <p:grpSpPr>
          <a:xfrm>
            <a:off x="3065067" y="4100549"/>
            <a:ext cx="280427" cy="204820"/>
            <a:chOff x="7732704" y="3077073"/>
            <a:chExt cx="257588" cy="153600"/>
          </a:xfrm>
        </p:grpSpPr>
        <p:cxnSp>
          <p:nvCxnSpPr>
            <p:cNvPr id="135" name="Shape 490">
              <a:extLst>
                <a:ext uri="{FF2B5EF4-FFF2-40B4-BE49-F238E27FC236}">
                  <a16:creationId xmlns:a16="http://schemas.microsoft.com/office/drawing/2014/main" id="{6E09912A-B84F-4B24-718C-E1208B7BFDCC}"/>
                </a:ext>
              </a:extLst>
            </p:cNvPr>
            <p:cNvCxnSpPr/>
            <p:nvPr/>
          </p:nvCxnSpPr>
          <p:spPr>
            <a:xfrm>
              <a:off x="7860992" y="3077073"/>
              <a:ext cx="129300" cy="153600"/>
            </a:xfrm>
            <a:prstGeom prst="straightConnector1">
              <a:avLst/>
            </a:prstGeom>
            <a:noFill/>
            <a:ln w="9525" cap="flat" cmpd="sng">
              <a:solidFill>
                <a:schemeClr val="dk2"/>
              </a:solidFill>
              <a:prstDash val="solid"/>
              <a:round/>
              <a:headEnd type="none" w="lg" len="lg"/>
              <a:tailEnd type="stealth" w="lg" len="lg"/>
            </a:ln>
          </p:spPr>
        </p:cxnSp>
        <p:cxnSp>
          <p:nvCxnSpPr>
            <p:cNvPr id="136" name="Shape 491">
              <a:extLst>
                <a:ext uri="{FF2B5EF4-FFF2-40B4-BE49-F238E27FC236}">
                  <a16:creationId xmlns:a16="http://schemas.microsoft.com/office/drawing/2014/main" id="{3FD9B579-4AF5-7994-CA46-E3786D1717EE}"/>
                </a:ext>
              </a:extLst>
            </p:cNvPr>
            <p:cNvCxnSpPr/>
            <p:nvPr/>
          </p:nvCxnSpPr>
          <p:spPr>
            <a:xfrm flipH="1">
              <a:off x="7732704" y="3077073"/>
              <a:ext cx="128400" cy="153600"/>
            </a:xfrm>
            <a:prstGeom prst="straightConnector1">
              <a:avLst/>
            </a:prstGeom>
            <a:noFill/>
            <a:ln w="9525" cap="flat" cmpd="sng">
              <a:solidFill>
                <a:schemeClr val="dk2"/>
              </a:solidFill>
              <a:prstDash val="solid"/>
              <a:round/>
              <a:headEnd type="none" w="lg" len="lg"/>
              <a:tailEnd type="stealth" w="lg" len="lg"/>
            </a:ln>
          </p:spPr>
        </p:cxnSp>
      </p:grpSp>
      <p:grpSp>
        <p:nvGrpSpPr>
          <p:cNvPr id="137" name="Shape 495">
            <a:extLst>
              <a:ext uri="{FF2B5EF4-FFF2-40B4-BE49-F238E27FC236}">
                <a16:creationId xmlns:a16="http://schemas.microsoft.com/office/drawing/2014/main" id="{02B84284-6B79-1256-6502-443BCC80AE60}"/>
              </a:ext>
            </a:extLst>
          </p:cNvPr>
          <p:cNvGrpSpPr/>
          <p:nvPr/>
        </p:nvGrpSpPr>
        <p:grpSpPr>
          <a:xfrm>
            <a:off x="1532360" y="4100549"/>
            <a:ext cx="280427" cy="204820"/>
            <a:chOff x="7732704" y="3077073"/>
            <a:chExt cx="257588" cy="153600"/>
          </a:xfrm>
        </p:grpSpPr>
        <p:cxnSp>
          <p:nvCxnSpPr>
            <p:cNvPr id="138" name="Shape 496">
              <a:extLst>
                <a:ext uri="{FF2B5EF4-FFF2-40B4-BE49-F238E27FC236}">
                  <a16:creationId xmlns:a16="http://schemas.microsoft.com/office/drawing/2014/main" id="{0D4A333A-C3AC-7020-51DD-862F43ED5852}"/>
                </a:ext>
              </a:extLst>
            </p:cNvPr>
            <p:cNvCxnSpPr/>
            <p:nvPr/>
          </p:nvCxnSpPr>
          <p:spPr>
            <a:xfrm>
              <a:off x="7860992" y="3077073"/>
              <a:ext cx="129300" cy="153600"/>
            </a:xfrm>
            <a:prstGeom prst="straightConnector1">
              <a:avLst/>
            </a:prstGeom>
            <a:noFill/>
            <a:ln w="9525" cap="flat" cmpd="sng">
              <a:solidFill>
                <a:schemeClr val="dk2"/>
              </a:solidFill>
              <a:prstDash val="solid"/>
              <a:round/>
              <a:headEnd type="none" w="lg" len="lg"/>
              <a:tailEnd type="stealth" w="lg" len="lg"/>
            </a:ln>
          </p:spPr>
        </p:cxnSp>
        <p:cxnSp>
          <p:nvCxnSpPr>
            <p:cNvPr id="139" name="Shape 497">
              <a:extLst>
                <a:ext uri="{FF2B5EF4-FFF2-40B4-BE49-F238E27FC236}">
                  <a16:creationId xmlns:a16="http://schemas.microsoft.com/office/drawing/2014/main" id="{526AD8C7-78D9-896D-0D2E-EB3BEE688FDF}"/>
                </a:ext>
              </a:extLst>
            </p:cNvPr>
            <p:cNvCxnSpPr/>
            <p:nvPr/>
          </p:nvCxnSpPr>
          <p:spPr>
            <a:xfrm flipH="1">
              <a:off x="7732704" y="3077073"/>
              <a:ext cx="128400" cy="153600"/>
            </a:xfrm>
            <a:prstGeom prst="straightConnector1">
              <a:avLst/>
            </a:prstGeom>
            <a:noFill/>
            <a:ln w="9525" cap="flat" cmpd="sng">
              <a:solidFill>
                <a:schemeClr val="dk2"/>
              </a:solidFill>
              <a:prstDash val="solid"/>
              <a:round/>
              <a:headEnd type="none" w="lg" len="lg"/>
              <a:tailEnd type="stealth" w="lg" len="lg"/>
            </a:ln>
          </p:spPr>
        </p:cxnSp>
      </p:grpSp>
      <p:grpSp>
        <p:nvGrpSpPr>
          <p:cNvPr id="140" name="Shape 498">
            <a:extLst>
              <a:ext uri="{FF2B5EF4-FFF2-40B4-BE49-F238E27FC236}">
                <a16:creationId xmlns:a16="http://schemas.microsoft.com/office/drawing/2014/main" id="{A9539992-7784-DBF9-DC84-659FAE49E9B9}"/>
              </a:ext>
            </a:extLst>
          </p:cNvPr>
          <p:cNvGrpSpPr/>
          <p:nvPr/>
        </p:nvGrpSpPr>
        <p:grpSpPr>
          <a:xfrm>
            <a:off x="1149184" y="4100549"/>
            <a:ext cx="280427" cy="204820"/>
            <a:chOff x="7732704" y="3077073"/>
            <a:chExt cx="257588" cy="153600"/>
          </a:xfrm>
        </p:grpSpPr>
        <p:cxnSp>
          <p:nvCxnSpPr>
            <p:cNvPr id="141" name="Shape 499">
              <a:extLst>
                <a:ext uri="{FF2B5EF4-FFF2-40B4-BE49-F238E27FC236}">
                  <a16:creationId xmlns:a16="http://schemas.microsoft.com/office/drawing/2014/main" id="{A7F16334-40CD-6AAD-9EB7-A6814631449C}"/>
                </a:ext>
              </a:extLst>
            </p:cNvPr>
            <p:cNvCxnSpPr/>
            <p:nvPr/>
          </p:nvCxnSpPr>
          <p:spPr>
            <a:xfrm>
              <a:off x="7860992" y="3077073"/>
              <a:ext cx="129300" cy="153600"/>
            </a:xfrm>
            <a:prstGeom prst="straightConnector1">
              <a:avLst/>
            </a:prstGeom>
            <a:noFill/>
            <a:ln w="9525" cap="flat" cmpd="sng">
              <a:solidFill>
                <a:schemeClr val="dk2"/>
              </a:solidFill>
              <a:prstDash val="solid"/>
              <a:round/>
              <a:headEnd type="none" w="lg" len="lg"/>
              <a:tailEnd type="stealth" w="lg" len="lg"/>
            </a:ln>
          </p:spPr>
        </p:cxnSp>
        <p:cxnSp>
          <p:nvCxnSpPr>
            <p:cNvPr id="142" name="Shape 500">
              <a:extLst>
                <a:ext uri="{FF2B5EF4-FFF2-40B4-BE49-F238E27FC236}">
                  <a16:creationId xmlns:a16="http://schemas.microsoft.com/office/drawing/2014/main" id="{1DC4CAF9-0521-9829-1EE2-E6A0FACD6A7F}"/>
                </a:ext>
              </a:extLst>
            </p:cNvPr>
            <p:cNvCxnSpPr/>
            <p:nvPr/>
          </p:nvCxnSpPr>
          <p:spPr>
            <a:xfrm flipH="1">
              <a:off x="7732704" y="3077073"/>
              <a:ext cx="128400" cy="153600"/>
            </a:xfrm>
            <a:prstGeom prst="straightConnector1">
              <a:avLst/>
            </a:prstGeom>
            <a:noFill/>
            <a:ln w="9525" cap="flat" cmpd="sng">
              <a:solidFill>
                <a:schemeClr val="dk2"/>
              </a:solidFill>
              <a:prstDash val="solid"/>
              <a:round/>
              <a:headEnd type="none" w="lg" len="lg"/>
              <a:tailEnd type="stealth" w="lg" len="lg"/>
            </a:ln>
          </p:spPr>
        </p:cxnSp>
      </p:grpSp>
      <p:grpSp>
        <p:nvGrpSpPr>
          <p:cNvPr id="143" name="Shape 501">
            <a:extLst>
              <a:ext uri="{FF2B5EF4-FFF2-40B4-BE49-F238E27FC236}">
                <a16:creationId xmlns:a16="http://schemas.microsoft.com/office/drawing/2014/main" id="{687F76A7-2BA0-604A-68F7-DF173C86D392}"/>
              </a:ext>
            </a:extLst>
          </p:cNvPr>
          <p:cNvGrpSpPr/>
          <p:nvPr/>
        </p:nvGrpSpPr>
        <p:grpSpPr>
          <a:xfrm>
            <a:off x="382831" y="4100549"/>
            <a:ext cx="280427" cy="204820"/>
            <a:chOff x="7732704" y="3077073"/>
            <a:chExt cx="257588" cy="153600"/>
          </a:xfrm>
        </p:grpSpPr>
        <p:cxnSp>
          <p:nvCxnSpPr>
            <p:cNvPr id="144" name="Shape 502">
              <a:extLst>
                <a:ext uri="{FF2B5EF4-FFF2-40B4-BE49-F238E27FC236}">
                  <a16:creationId xmlns:a16="http://schemas.microsoft.com/office/drawing/2014/main" id="{4D36EE00-C8EC-CFF8-6ACF-68921C6A7AC2}"/>
                </a:ext>
              </a:extLst>
            </p:cNvPr>
            <p:cNvCxnSpPr/>
            <p:nvPr/>
          </p:nvCxnSpPr>
          <p:spPr>
            <a:xfrm>
              <a:off x="7860992" y="3077073"/>
              <a:ext cx="129300" cy="153600"/>
            </a:xfrm>
            <a:prstGeom prst="straightConnector1">
              <a:avLst/>
            </a:prstGeom>
            <a:noFill/>
            <a:ln w="9525" cap="flat" cmpd="sng">
              <a:solidFill>
                <a:schemeClr val="dk2"/>
              </a:solidFill>
              <a:prstDash val="solid"/>
              <a:round/>
              <a:headEnd type="none" w="lg" len="lg"/>
              <a:tailEnd type="stealth" w="lg" len="lg"/>
            </a:ln>
          </p:spPr>
        </p:cxnSp>
        <p:cxnSp>
          <p:nvCxnSpPr>
            <p:cNvPr id="145" name="Shape 503">
              <a:extLst>
                <a:ext uri="{FF2B5EF4-FFF2-40B4-BE49-F238E27FC236}">
                  <a16:creationId xmlns:a16="http://schemas.microsoft.com/office/drawing/2014/main" id="{3BC5A379-5E8F-C867-EEC2-84C0C87B5D4E}"/>
                </a:ext>
              </a:extLst>
            </p:cNvPr>
            <p:cNvCxnSpPr/>
            <p:nvPr/>
          </p:nvCxnSpPr>
          <p:spPr>
            <a:xfrm flipH="1">
              <a:off x="7732704" y="3077073"/>
              <a:ext cx="128400" cy="153600"/>
            </a:xfrm>
            <a:prstGeom prst="straightConnector1">
              <a:avLst/>
            </a:prstGeom>
            <a:noFill/>
            <a:ln w="9525" cap="flat" cmpd="sng">
              <a:solidFill>
                <a:schemeClr val="dk2"/>
              </a:solidFill>
              <a:prstDash val="solid"/>
              <a:round/>
              <a:headEnd type="none" w="lg" len="lg"/>
              <a:tailEnd type="stealth" w="lg" len="lg"/>
            </a:ln>
          </p:spPr>
        </p:cxnSp>
      </p:grpSp>
      <p:grpSp>
        <p:nvGrpSpPr>
          <p:cNvPr id="146" name="Shape 504">
            <a:extLst>
              <a:ext uri="{FF2B5EF4-FFF2-40B4-BE49-F238E27FC236}">
                <a16:creationId xmlns:a16="http://schemas.microsoft.com/office/drawing/2014/main" id="{81A53838-9D0F-E307-4E8E-66FF321C0B07}"/>
              </a:ext>
            </a:extLst>
          </p:cNvPr>
          <p:cNvGrpSpPr/>
          <p:nvPr/>
        </p:nvGrpSpPr>
        <p:grpSpPr>
          <a:xfrm>
            <a:off x="6130481" y="4100549"/>
            <a:ext cx="280427" cy="204820"/>
            <a:chOff x="7732704" y="3077073"/>
            <a:chExt cx="257588" cy="153600"/>
          </a:xfrm>
        </p:grpSpPr>
        <p:cxnSp>
          <p:nvCxnSpPr>
            <p:cNvPr id="147" name="Shape 505">
              <a:extLst>
                <a:ext uri="{FF2B5EF4-FFF2-40B4-BE49-F238E27FC236}">
                  <a16:creationId xmlns:a16="http://schemas.microsoft.com/office/drawing/2014/main" id="{2DB1EDB5-C62B-C1CA-F13D-924BFD587301}"/>
                </a:ext>
              </a:extLst>
            </p:cNvPr>
            <p:cNvCxnSpPr/>
            <p:nvPr/>
          </p:nvCxnSpPr>
          <p:spPr>
            <a:xfrm>
              <a:off x="7860992" y="3077073"/>
              <a:ext cx="129300" cy="153600"/>
            </a:xfrm>
            <a:prstGeom prst="straightConnector1">
              <a:avLst/>
            </a:prstGeom>
            <a:noFill/>
            <a:ln w="9525" cap="flat" cmpd="sng">
              <a:solidFill>
                <a:schemeClr val="dk2"/>
              </a:solidFill>
              <a:prstDash val="solid"/>
              <a:round/>
              <a:headEnd type="none" w="lg" len="lg"/>
              <a:tailEnd type="stealth" w="lg" len="lg"/>
            </a:ln>
          </p:spPr>
        </p:cxnSp>
        <p:cxnSp>
          <p:nvCxnSpPr>
            <p:cNvPr id="148" name="Shape 506">
              <a:extLst>
                <a:ext uri="{FF2B5EF4-FFF2-40B4-BE49-F238E27FC236}">
                  <a16:creationId xmlns:a16="http://schemas.microsoft.com/office/drawing/2014/main" id="{D36A5B92-5F55-BFA2-5DC6-79FC743AE5FB}"/>
                </a:ext>
              </a:extLst>
            </p:cNvPr>
            <p:cNvCxnSpPr/>
            <p:nvPr/>
          </p:nvCxnSpPr>
          <p:spPr>
            <a:xfrm flipH="1">
              <a:off x="7732704" y="3077073"/>
              <a:ext cx="128400" cy="153600"/>
            </a:xfrm>
            <a:prstGeom prst="straightConnector1">
              <a:avLst/>
            </a:prstGeom>
            <a:noFill/>
            <a:ln w="9525" cap="flat" cmpd="sng">
              <a:solidFill>
                <a:schemeClr val="dk2"/>
              </a:solidFill>
              <a:prstDash val="solid"/>
              <a:round/>
              <a:headEnd type="none" w="lg" len="lg"/>
              <a:tailEnd type="stealth" w="lg" len="lg"/>
            </a:ln>
          </p:spPr>
        </p:cxnSp>
      </p:grpSp>
      <p:grpSp>
        <p:nvGrpSpPr>
          <p:cNvPr id="149" name="Shape 507">
            <a:extLst>
              <a:ext uri="{FF2B5EF4-FFF2-40B4-BE49-F238E27FC236}">
                <a16:creationId xmlns:a16="http://schemas.microsoft.com/office/drawing/2014/main" id="{25E52927-95AB-1B78-1375-80DEC68C1A09}"/>
              </a:ext>
            </a:extLst>
          </p:cNvPr>
          <p:cNvGrpSpPr/>
          <p:nvPr/>
        </p:nvGrpSpPr>
        <p:grpSpPr>
          <a:xfrm>
            <a:off x="3448244" y="4100549"/>
            <a:ext cx="280427" cy="204820"/>
            <a:chOff x="7732704" y="3077073"/>
            <a:chExt cx="257588" cy="153600"/>
          </a:xfrm>
        </p:grpSpPr>
        <p:cxnSp>
          <p:nvCxnSpPr>
            <p:cNvPr id="150" name="Shape 508">
              <a:extLst>
                <a:ext uri="{FF2B5EF4-FFF2-40B4-BE49-F238E27FC236}">
                  <a16:creationId xmlns:a16="http://schemas.microsoft.com/office/drawing/2014/main" id="{5A6F496A-7094-BAFE-C8C9-0670B673C0AE}"/>
                </a:ext>
              </a:extLst>
            </p:cNvPr>
            <p:cNvCxnSpPr/>
            <p:nvPr/>
          </p:nvCxnSpPr>
          <p:spPr>
            <a:xfrm>
              <a:off x="7860992" y="3077073"/>
              <a:ext cx="129300" cy="153600"/>
            </a:xfrm>
            <a:prstGeom prst="straightConnector1">
              <a:avLst/>
            </a:prstGeom>
            <a:noFill/>
            <a:ln w="9525" cap="flat" cmpd="sng">
              <a:solidFill>
                <a:schemeClr val="dk2"/>
              </a:solidFill>
              <a:prstDash val="solid"/>
              <a:round/>
              <a:headEnd type="none" w="lg" len="lg"/>
              <a:tailEnd type="stealth" w="lg" len="lg"/>
            </a:ln>
          </p:spPr>
        </p:cxnSp>
        <p:cxnSp>
          <p:nvCxnSpPr>
            <p:cNvPr id="151" name="Shape 509">
              <a:extLst>
                <a:ext uri="{FF2B5EF4-FFF2-40B4-BE49-F238E27FC236}">
                  <a16:creationId xmlns:a16="http://schemas.microsoft.com/office/drawing/2014/main" id="{33C45A03-C4D1-7464-3C82-AA98AE1C8F4A}"/>
                </a:ext>
              </a:extLst>
            </p:cNvPr>
            <p:cNvCxnSpPr/>
            <p:nvPr/>
          </p:nvCxnSpPr>
          <p:spPr>
            <a:xfrm flipH="1">
              <a:off x="7732704" y="3077073"/>
              <a:ext cx="128400" cy="153600"/>
            </a:xfrm>
            <a:prstGeom prst="straightConnector1">
              <a:avLst/>
            </a:prstGeom>
            <a:noFill/>
            <a:ln w="9525" cap="flat" cmpd="sng">
              <a:solidFill>
                <a:schemeClr val="dk2"/>
              </a:solidFill>
              <a:prstDash val="solid"/>
              <a:round/>
              <a:headEnd type="none" w="lg" len="lg"/>
              <a:tailEnd type="stealth" w="lg" len="lg"/>
            </a:ln>
          </p:spPr>
        </p:cxnSp>
      </p:grpSp>
      <p:grpSp>
        <p:nvGrpSpPr>
          <p:cNvPr id="152" name="Shape 510">
            <a:extLst>
              <a:ext uri="{FF2B5EF4-FFF2-40B4-BE49-F238E27FC236}">
                <a16:creationId xmlns:a16="http://schemas.microsoft.com/office/drawing/2014/main" id="{EB29A81E-A6AB-63B4-0DFB-6FB26E9DC2D8}"/>
              </a:ext>
            </a:extLst>
          </p:cNvPr>
          <p:cNvGrpSpPr/>
          <p:nvPr/>
        </p:nvGrpSpPr>
        <p:grpSpPr>
          <a:xfrm>
            <a:off x="5364128" y="4100549"/>
            <a:ext cx="280427" cy="204820"/>
            <a:chOff x="7732704" y="3077073"/>
            <a:chExt cx="257588" cy="153600"/>
          </a:xfrm>
        </p:grpSpPr>
        <p:cxnSp>
          <p:nvCxnSpPr>
            <p:cNvPr id="153" name="Shape 511">
              <a:extLst>
                <a:ext uri="{FF2B5EF4-FFF2-40B4-BE49-F238E27FC236}">
                  <a16:creationId xmlns:a16="http://schemas.microsoft.com/office/drawing/2014/main" id="{DF8F3D75-6FA7-AAC9-74D2-017E7F274954}"/>
                </a:ext>
              </a:extLst>
            </p:cNvPr>
            <p:cNvCxnSpPr/>
            <p:nvPr/>
          </p:nvCxnSpPr>
          <p:spPr>
            <a:xfrm>
              <a:off x="7860992" y="3077073"/>
              <a:ext cx="129300" cy="153600"/>
            </a:xfrm>
            <a:prstGeom prst="straightConnector1">
              <a:avLst/>
            </a:prstGeom>
            <a:noFill/>
            <a:ln w="9525" cap="flat" cmpd="sng">
              <a:solidFill>
                <a:schemeClr val="dk2"/>
              </a:solidFill>
              <a:prstDash val="solid"/>
              <a:round/>
              <a:headEnd type="none" w="lg" len="lg"/>
              <a:tailEnd type="stealth" w="lg" len="lg"/>
            </a:ln>
          </p:spPr>
        </p:cxnSp>
        <p:cxnSp>
          <p:nvCxnSpPr>
            <p:cNvPr id="154" name="Shape 512">
              <a:extLst>
                <a:ext uri="{FF2B5EF4-FFF2-40B4-BE49-F238E27FC236}">
                  <a16:creationId xmlns:a16="http://schemas.microsoft.com/office/drawing/2014/main" id="{F68CDE34-68DC-7B59-F2DC-616C2A301101}"/>
                </a:ext>
              </a:extLst>
            </p:cNvPr>
            <p:cNvCxnSpPr/>
            <p:nvPr/>
          </p:nvCxnSpPr>
          <p:spPr>
            <a:xfrm flipH="1">
              <a:off x="7732704" y="3077073"/>
              <a:ext cx="128400" cy="153600"/>
            </a:xfrm>
            <a:prstGeom prst="straightConnector1">
              <a:avLst/>
            </a:prstGeom>
            <a:noFill/>
            <a:ln w="9525" cap="flat" cmpd="sng">
              <a:solidFill>
                <a:schemeClr val="dk2"/>
              </a:solidFill>
              <a:prstDash val="solid"/>
              <a:round/>
              <a:headEnd type="none" w="lg" len="lg"/>
              <a:tailEnd type="stealth" w="lg" len="lg"/>
            </a:ln>
          </p:spPr>
        </p:cxnSp>
      </p:grpSp>
      <p:grpSp>
        <p:nvGrpSpPr>
          <p:cNvPr id="155" name="Shape 513">
            <a:extLst>
              <a:ext uri="{FF2B5EF4-FFF2-40B4-BE49-F238E27FC236}">
                <a16:creationId xmlns:a16="http://schemas.microsoft.com/office/drawing/2014/main" id="{AACD0B77-6D6C-D82B-E05B-DF6ED05B39E3}"/>
              </a:ext>
            </a:extLst>
          </p:cNvPr>
          <p:cNvGrpSpPr/>
          <p:nvPr/>
        </p:nvGrpSpPr>
        <p:grpSpPr>
          <a:xfrm>
            <a:off x="4597775" y="4100549"/>
            <a:ext cx="280427" cy="204820"/>
            <a:chOff x="7732704" y="3077073"/>
            <a:chExt cx="257588" cy="153600"/>
          </a:xfrm>
        </p:grpSpPr>
        <p:cxnSp>
          <p:nvCxnSpPr>
            <p:cNvPr id="156" name="Shape 514">
              <a:extLst>
                <a:ext uri="{FF2B5EF4-FFF2-40B4-BE49-F238E27FC236}">
                  <a16:creationId xmlns:a16="http://schemas.microsoft.com/office/drawing/2014/main" id="{E6FD3A04-6BFF-056C-25C9-91982F8E9F33}"/>
                </a:ext>
              </a:extLst>
            </p:cNvPr>
            <p:cNvCxnSpPr/>
            <p:nvPr/>
          </p:nvCxnSpPr>
          <p:spPr>
            <a:xfrm>
              <a:off x="7860992" y="3077073"/>
              <a:ext cx="129300" cy="153600"/>
            </a:xfrm>
            <a:prstGeom prst="straightConnector1">
              <a:avLst/>
            </a:prstGeom>
            <a:noFill/>
            <a:ln w="9525" cap="flat" cmpd="sng">
              <a:solidFill>
                <a:schemeClr val="dk2"/>
              </a:solidFill>
              <a:prstDash val="solid"/>
              <a:round/>
              <a:headEnd type="none" w="lg" len="lg"/>
              <a:tailEnd type="stealth" w="lg" len="lg"/>
            </a:ln>
          </p:spPr>
        </p:cxnSp>
        <p:cxnSp>
          <p:nvCxnSpPr>
            <p:cNvPr id="157" name="Shape 515">
              <a:extLst>
                <a:ext uri="{FF2B5EF4-FFF2-40B4-BE49-F238E27FC236}">
                  <a16:creationId xmlns:a16="http://schemas.microsoft.com/office/drawing/2014/main" id="{C76C922B-9F17-334C-4800-C5404DB003E1}"/>
                </a:ext>
              </a:extLst>
            </p:cNvPr>
            <p:cNvCxnSpPr/>
            <p:nvPr/>
          </p:nvCxnSpPr>
          <p:spPr>
            <a:xfrm flipH="1">
              <a:off x="7732704" y="3077073"/>
              <a:ext cx="128400" cy="153600"/>
            </a:xfrm>
            <a:prstGeom prst="straightConnector1">
              <a:avLst/>
            </a:prstGeom>
            <a:noFill/>
            <a:ln w="9525" cap="flat" cmpd="sng">
              <a:solidFill>
                <a:schemeClr val="dk2"/>
              </a:solidFill>
              <a:prstDash val="solid"/>
              <a:round/>
              <a:headEnd type="none" w="lg" len="lg"/>
              <a:tailEnd type="stealth" w="lg" len="lg"/>
            </a:ln>
          </p:spPr>
        </p:cxnSp>
      </p:grpSp>
      <p:grpSp>
        <p:nvGrpSpPr>
          <p:cNvPr id="158" name="Shape 516">
            <a:extLst>
              <a:ext uri="{FF2B5EF4-FFF2-40B4-BE49-F238E27FC236}">
                <a16:creationId xmlns:a16="http://schemas.microsoft.com/office/drawing/2014/main" id="{F1196B0B-EEA6-177D-4CEA-0BEB1F660380}"/>
              </a:ext>
            </a:extLst>
          </p:cNvPr>
          <p:cNvGrpSpPr/>
          <p:nvPr/>
        </p:nvGrpSpPr>
        <p:grpSpPr>
          <a:xfrm>
            <a:off x="766007" y="4100549"/>
            <a:ext cx="280427" cy="204820"/>
            <a:chOff x="7732704" y="3077073"/>
            <a:chExt cx="257588" cy="153600"/>
          </a:xfrm>
        </p:grpSpPr>
        <p:cxnSp>
          <p:nvCxnSpPr>
            <p:cNvPr id="159" name="Shape 517">
              <a:extLst>
                <a:ext uri="{FF2B5EF4-FFF2-40B4-BE49-F238E27FC236}">
                  <a16:creationId xmlns:a16="http://schemas.microsoft.com/office/drawing/2014/main" id="{E9D9C0E8-D18C-1A6E-215C-FEE250775D99}"/>
                </a:ext>
              </a:extLst>
            </p:cNvPr>
            <p:cNvCxnSpPr/>
            <p:nvPr/>
          </p:nvCxnSpPr>
          <p:spPr>
            <a:xfrm>
              <a:off x="7860992" y="3077073"/>
              <a:ext cx="129300" cy="153600"/>
            </a:xfrm>
            <a:prstGeom prst="straightConnector1">
              <a:avLst/>
            </a:prstGeom>
            <a:noFill/>
            <a:ln w="9525" cap="flat" cmpd="sng">
              <a:solidFill>
                <a:schemeClr val="dk2"/>
              </a:solidFill>
              <a:prstDash val="solid"/>
              <a:round/>
              <a:headEnd type="none" w="lg" len="lg"/>
              <a:tailEnd type="stealth" w="lg" len="lg"/>
            </a:ln>
          </p:spPr>
        </p:cxnSp>
        <p:cxnSp>
          <p:nvCxnSpPr>
            <p:cNvPr id="160" name="Shape 518">
              <a:extLst>
                <a:ext uri="{FF2B5EF4-FFF2-40B4-BE49-F238E27FC236}">
                  <a16:creationId xmlns:a16="http://schemas.microsoft.com/office/drawing/2014/main" id="{6352D67F-AA04-7F93-B8D3-A05CF51E7855}"/>
                </a:ext>
              </a:extLst>
            </p:cNvPr>
            <p:cNvCxnSpPr/>
            <p:nvPr/>
          </p:nvCxnSpPr>
          <p:spPr>
            <a:xfrm flipH="1">
              <a:off x="7732704" y="3077073"/>
              <a:ext cx="128400" cy="153600"/>
            </a:xfrm>
            <a:prstGeom prst="straightConnector1">
              <a:avLst/>
            </a:prstGeom>
            <a:noFill/>
            <a:ln w="9525" cap="flat" cmpd="sng">
              <a:solidFill>
                <a:schemeClr val="dk2"/>
              </a:solidFill>
              <a:prstDash val="solid"/>
              <a:round/>
              <a:headEnd type="none" w="lg" len="lg"/>
              <a:tailEnd type="stealth" w="lg" len="lg"/>
            </a:ln>
          </p:spPr>
        </p:cxnSp>
      </p:grpSp>
      <p:grpSp>
        <p:nvGrpSpPr>
          <p:cNvPr id="161" name="Shape 519">
            <a:extLst>
              <a:ext uri="{FF2B5EF4-FFF2-40B4-BE49-F238E27FC236}">
                <a16:creationId xmlns:a16="http://schemas.microsoft.com/office/drawing/2014/main" id="{D41DBBF9-9DA1-7B1A-32E6-9025A80EF8EF}"/>
              </a:ext>
            </a:extLst>
          </p:cNvPr>
          <p:cNvGrpSpPr/>
          <p:nvPr/>
        </p:nvGrpSpPr>
        <p:grpSpPr>
          <a:xfrm>
            <a:off x="2298713" y="4100549"/>
            <a:ext cx="280427" cy="204820"/>
            <a:chOff x="7732704" y="3077073"/>
            <a:chExt cx="257588" cy="153600"/>
          </a:xfrm>
        </p:grpSpPr>
        <p:cxnSp>
          <p:nvCxnSpPr>
            <p:cNvPr id="162" name="Shape 520">
              <a:extLst>
                <a:ext uri="{FF2B5EF4-FFF2-40B4-BE49-F238E27FC236}">
                  <a16:creationId xmlns:a16="http://schemas.microsoft.com/office/drawing/2014/main" id="{FFDB6E28-3570-9A2D-E2C4-EFE433FB8910}"/>
                </a:ext>
              </a:extLst>
            </p:cNvPr>
            <p:cNvCxnSpPr/>
            <p:nvPr/>
          </p:nvCxnSpPr>
          <p:spPr>
            <a:xfrm>
              <a:off x="7860992" y="3077073"/>
              <a:ext cx="129300" cy="153600"/>
            </a:xfrm>
            <a:prstGeom prst="straightConnector1">
              <a:avLst/>
            </a:prstGeom>
            <a:noFill/>
            <a:ln w="9525" cap="flat" cmpd="sng">
              <a:solidFill>
                <a:schemeClr val="dk2"/>
              </a:solidFill>
              <a:prstDash val="solid"/>
              <a:round/>
              <a:headEnd type="none" w="lg" len="lg"/>
              <a:tailEnd type="stealth" w="lg" len="lg"/>
            </a:ln>
          </p:spPr>
        </p:cxnSp>
        <p:cxnSp>
          <p:nvCxnSpPr>
            <p:cNvPr id="163" name="Shape 521">
              <a:extLst>
                <a:ext uri="{FF2B5EF4-FFF2-40B4-BE49-F238E27FC236}">
                  <a16:creationId xmlns:a16="http://schemas.microsoft.com/office/drawing/2014/main" id="{139231B9-FD2D-77EB-5028-59A5BA2E42CA}"/>
                </a:ext>
              </a:extLst>
            </p:cNvPr>
            <p:cNvCxnSpPr/>
            <p:nvPr/>
          </p:nvCxnSpPr>
          <p:spPr>
            <a:xfrm flipH="1">
              <a:off x="7732704" y="3077073"/>
              <a:ext cx="128400" cy="153600"/>
            </a:xfrm>
            <a:prstGeom prst="straightConnector1">
              <a:avLst/>
            </a:prstGeom>
            <a:noFill/>
            <a:ln w="9525" cap="flat" cmpd="sng">
              <a:solidFill>
                <a:schemeClr val="dk2"/>
              </a:solidFill>
              <a:prstDash val="solid"/>
              <a:round/>
              <a:headEnd type="none" w="lg" len="lg"/>
              <a:tailEnd type="stealth" w="lg" len="lg"/>
            </a:ln>
          </p:spPr>
        </p:cxnSp>
      </p:grpSp>
      <p:grpSp>
        <p:nvGrpSpPr>
          <p:cNvPr id="164" name="Shape 522">
            <a:extLst>
              <a:ext uri="{FF2B5EF4-FFF2-40B4-BE49-F238E27FC236}">
                <a16:creationId xmlns:a16="http://schemas.microsoft.com/office/drawing/2014/main" id="{4882D295-EDB1-26D3-EBDC-6A6F49E262AD}"/>
              </a:ext>
            </a:extLst>
          </p:cNvPr>
          <p:cNvGrpSpPr/>
          <p:nvPr/>
        </p:nvGrpSpPr>
        <p:grpSpPr>
          <a:xfrm>
            <a:off x="1915537" y="4100549"/>
            <a:ext cx="280427" cy="204820"/>
            <a:chOff x="7732704" y="3077073"/>
            <a:chExt cx="257588" cy="153600"/>
          </a:xfrm>
        </p:grpSpPr>
        <p:cxnSp>
          <p:nvCxnSpPr>
            <p:cNvPr id="165" name="Shape 523">
              <a:extLst>
                <a:ext uri="{FF2B5EF4-FFF2-40B4-BE49-F238E27FC236}">
                  <a16:creationId xmlns:a16="http://schemas.microsoft.com/office/drawing/2014/main" id="{23DDB009-7843-30E4-9C6B-2AC8490B19DC}"/>
                </a:ext>
              </a:extLst>
            </p:cNvPr>
            <p:cNvCxnSpPr/>
            <p:nvPr/>
          </p:nvCxnSpPr>
          <p:spPr>
            <a:xfrm>
              <a:off x="7860992" y="3077073"/>
              <a:ext cx="129300" cy="153600"/>
            </a:xfrm>
            <a:prstGeom prst="straightConnector1">
              <a:avLst/>
            </a:prstGeom>
            <a:noFill/>
            <a:ln w="9525" cap="flat" cmpd="sng">
              <a:solidFill>
                <a:schemeClr val="dk2"/>
              </a:solidFill>
              <a:prstDash val="solid"/>
              <a:round/>
              <a:headEnd type="none" w="lg" len="lg"/>
              <a:tailEnd type="stealth" w="lg" len="lg"/>
            </a:ln>
          </p:spPr>
        </p:cxnSp>
        <p:cxnSp>
          <p:nvCxnSpPr>
            <p:cNvPr id="166" name="Shape 524">
              <a:extLst>
                <a:ext uri="{FF2B5EF4-FFF2-40B4-BE49-F238E27FC236}">
                  <a16:creationId xmlns:a16="http://schemas.microsoft.com/office/drawing/2014/main" id="{702CB3A0-D509-C5EE-A949-8A8EFF375FE7}"/>
                </a:ext>
              </a:extLst>
            </p:cNvPr>
            <p:cNvCxnSpPr/>
            <p:nvPr/>
          </p:nvCxnSpPr>
          <p:spPr>
            <a:xfrm flipH="1">
              <a:off x="7732704" y="3077073"/>
              <a:ext cx="128400" cy="153600"/>
            </a:xfrm>
            <a:prstGeom prst="straightConnector1">
              <a:avLst/>
            </a:prstGeom>
            <a:noFill/>
            <a:ln w="9525" cap="flat" cmpd="sng">
              <a:solidFill>
                <a:schemeClr val="dk2"/>
              </a:solidFill>
              <a:prstDash val="solid"/>
              <a:round/>
              <a:headEnd type="none" w="lg" len="lg"/>
              <a:tailEnd type="stealth" w="lg" len="lg"/>
            </a:ln>
          </p:spPr>
        </p:cxnSp>
      </p:grpSp>
      <p:grpSp>
        <p:nvGrpSpPr>
          <p:cNvPr id="167" name="Shape 525">
            <a:extLst>
              <a:ext uri="{FF2B5EF4-FFF2-40B4-BE49-F238E27FC236}">
                <a16:creationId xmlns:a16="http://schemas.microsoft.com/office/drawing/2014/main" id="{E4AD0B0B-32AB-C1B0-A1CC-AA7471F2F3CA}"/>
              </a:ext>
            </a:extLst>
          </p:cNvPr>
          <p:cNvGrpSpPr/>
          <p:nvPr/>
        </p:nvGrpSpPr>
        <p:grpSpPr>
          <a:xfrm>
            <a:off x="5321237" y="4346751"/>
            <a:ext cx="151392" cy="204779"/>
            <a:chOff x="7732704" y="3077073"/>
            <a:chExt cx="257588" cy="153600"/>
          </a:xfrm>
        </p:grpSpPr>
        <p:cxnSp>
          <p:nvCxnSpPr>
            <p:cNvPr id="168" name="Shape 526">
              <a:extLst>
                <a:ext uri="{FF2B5EF4-FFF2-40B4-BE49-F238E27FC236}">
                  <a16:creationId xmlns:a16="http://schemas.microsoft.com/office/drawing/2014/main" id="{2920F340-C77C-853D-A43A-631FBFB96A80}"/>
                </a:ext>
              </a:extLst>
            </p:cNvPr>
            <p:cNvCxnSpPr/>
            <p:nvPr/>
          </p:nvCxnSpPr>
          <p:spPr>
            <a:xfrm>
              <a:off x="7860992" y="3077073"/>
              <a:ext cx="129300" cy="153600"/>
            </a:xfrm>
            <a:prstGeom prst="straightConnector1">
              <a:avLst/>
            </a:prstGeom>
            <a:noFill/>
            <a:ln w="9525" cap="flat" cmpd="sng">
              <a:solidFill>
                <a:schemeClr val="dk2"/>
              </a:solidFill>
              <a:prstDash val="solid"/>
              <a:round/>
              <a:headEnd type="none" w="lg" len="lg"/>
              <a:tailEnd type="stealth" w="lg" len="lg"/>
            </a:ln>
          </p:spPr>
        </p:cxnSp>
        <p:cxnSp>
          <p:nvCxnSpPr>
            <p:cNvPr id="169" name="Shape 527">
              <a:extLst>
                <a:ext uri="{FF2B5EF4-FFF2-40B4-BE49-F238E27FC236}">
                  <a16:creationId xmlns:a16="http://schemas.microsoft.com/office/drawing/2014/main" id="{606FCB7D-8490-81A0-F6FF-994FFBDDE9F4}"/>
                </a:ext>
              </a:extLst>
            </p:cNvPr>
            <p:cNvCxnSpPr/>
            <p:nvPr/>
          </p:nvCxnSpPr>
          <p:spPr>
            <a:xfrm flipH="1">
              <a:off x="7732704" y="3077073"/>
              <a:ext cx="128400" cy="153600"/>
            </a:xfrm>
            <a:prstGeom prst="straightConnector1">
              <a:avLst/>
            </a:prstGeom>
            <a:noFill/>
            <a:ln w="9525" cap="flat" cmpd="sng">
              <a:solidFill>
                <a:schemeClr val="dk2"/>
              </a:solidFill>
              <a:prstDash val="solid"/>
              <a:round/>
              <a:headEnd type="none" w="lg" len="lg"/>
              <a:tailEnd type="stealth" w="lg" len="lg"/>
            </a:ln>
          </p:spPr>
        </p:cxnSp>
      </p:grpSp>
      <p:grpSp>
        <p:nvGrpSpPr>
          <p:cNvPr id="170" name="Shape 528">
            <a:extLst>
              <a:ext uri="{FF2B5EF4-FFF2-40B4-BE49-F238E27FC236}">
                <a16:creationId xmlns:a16="http://schemas.microsoft.com/office/drawing/2014/main" id="{C1A44DBB-03C0-136D-72E1-CC65D730A623}"/>
              </a:ext>
            </a:extLst>
          </p:cNvPr>
          <p:cNvGrpSpPr/>
          <p:nvPr/>
        </p:nvGrpSpPr>
        <p:grpSpPr>
          <a:xfrm>
            <a:off x="5896377" y="4346751"/>
            <a:ext cx="151392" cy="204779"/>
            <a:chOff x="7732704" y="3077073"/>
            <a:chExt cx="257588" cy="153600"/>
          </a:xfrm>
        </p:grpSpPr>
        <p:cxnSp>
          <p:nvCxnSpPr>
            <p:cNvPr id="171" name="Shape 529">
              <a:extLst>
                <a:ext uri="{FF2B5EF4-FFF2-40B4-BE49-F238E27FC236}">
                  <a16:creationId xmlns:a16="http://schemas.microsoft.com/office/drawing/2014/main" id="{C9C042BF-7BBF-EB92-CD6A-F52A382213A9}"/>
                </a:ext>
              </a:extLst>
            </p:cNvPr>
            <p:cNvCxnSpPr/>
            <p:nvPr/>
          </p:nvCxnSpPr>
          <p:spPr>
            <a:xfrm>
              <a:off x="7860992" y="3077073"/>
              <a:ext cx="129300" cy="153600"/>
            </a:xfrm>
            <a:prstGeom prst="straightConnector1">
              <a:avLst/>
            </a:prstGeom>
            <a:noFill/>
            <a:ln w="9525" cap="flat" cmpd="sng">
              <a:solidFill>
                <a:schemeClr val="dk2"/>
              </a:solidFill>
              <a:prstDash val="solid"/>
              <a:round/>
              <a:headEnd type="none" w="lg" len="lg"/>
              <a:tailEnd type="stealth" w="lg" len="lg"/>
            </a:ln>
          </p:spPr>
        </p:cxnSp>
        <p:cxnSp>
          <p:nvCxnSpPr>
            <p:cNvPr id="172" name="Shape 530">
              <a:extLst>
                <a:ext uri="{FF2B5EF4-FFF2-40B4-BE49-F238E27FC236}">
                  <a16:creationId xmlns:a16="http://schemas.microsoft.com/office/drawing/2014/main" id="{8DC14EBC-9DF7-6924-7B18-539F46D16B59}"/>
                </a:ext>
              </a:extLst>
            </p:cNvPr>
            <p:cNvCxnSpPr/>
            <p:nvPr/>
          </p:nvCxnSpPr>
          <p:spPr>
            <a:xfrm flipH="1">
              <a:off x="7732704" y="3077073"/>
              <a:ext cx="128400" cy="153600"/>
            </a:xfrm>
            <a:prstGeom prst="straightConnector1">
              <a:avLst/>
            </a:prstGeom>
            <a:noFill/>
            <a:ln w="9525" cap="flat" cmpd="sng">
              <a:solidFill>
                <a:schemeClr val="dk2"/>
              </a:solidFill>
              <a:prstDash val="solid"/>
              <a:round/>
              <a:headEnd type="none" w="lg" len="lg"/>
              <a:tailEnd type="stealth" w="lg" len="lg"/>
            </a:ln>
          </p:spPr>
        </p:cxnSp>
      </p:grpSp>
      <p:grpSp>
        <p:nvGrpSpPr>
          <p:cNvPr id="173" name="Shape 531">
            <a:extLst>
              <a:ext uri="{FF2B5EF4-FFF2-40B4-BE49-F238E27FC236}">
                <a16:creationId xmlns:a16="http://schemas.microsoft.com/office/drawing/2014/main" id="{0DA90308-D8A1-E455-E15E-3AE3DE310F2E}"/>
              </a:ext>
            </a:extLst>
          </p:cNvPr>
          <p:cNvGrpSpPr/>
          <p:nvPr/>
        </p:nvGrpSpPr>
        <p:grpSpPr>
          <a:xfrm>
            <a:off x="5704664" y="4346751"/>
            <a:ext cx="151392" cy="204779"/>
            <a:chOff x="7732704" y="3077073"/>
            <a:chExt cx="257588" cy="153600"/>
          </a:xfrm>
        </p:grpSpPr>
        <p:cxnSp>
          <p:nvCxnSpPr>
            <p:cNvPr id="174" name="Shape 532">
              <a:extLst>
                <a:ext uri="{FF2B5EF4-FFF2-40B4-BE49-F238E27FC236}">
                  <a16:creationId xmlns:a16="http://schemas.microsoft.com/office/drawing/2014/main" id="{6644F7D2-8211-C516-8C30-E166F2CB7FC8}"/>
                </a:ext>
              </a:extLst>
            </p:cNvPr>
            <p:cNvCxnSpPr/>
            <p:nvPr/>
          </p:nvCxnSpPr>
          <p:spPr>
            <a:xfrm>
              <a:off x="7860992" y="3077073"/>
              <a:ext cx="129300" cy="153600"/>
            </a:xfrm>
            <a:prstGeom prst="straightConnector1">
              <a:avLst/>
            </a:prstGeom>
            <a:noFill/>
            <a:ln w="9525" cap="flat" cmpd="sng">
              <a:solidFill>
                <a:schemeClr val="dk2"/>
              </a:solidFill>
              <a:prstDash val="solid"/>
              <a:round/>
              <a:headEnd type="none" w="lg" len="lg"/>
              <a:tailEnd type="stealth" w="lg" len="lg"/>
            </a:ln>
          </p:spPr>
        </p:cxnSp>
        <p:cxnSp>
          <p:nvCxnSpPr>
            <p:cNvPr id="175" name="Shape 533">
              <a:extLst>
                <a:ext uri="{FF2B5EF4-FFF2-40B4-BE49-F238E27FC236}">
                  <a16:creationId xmlns:a16="http://schemas.microsoft.com/office/drawing/2014/main" id="{9A9961FF-A399-8261-E39A-88447AB386D6}"/>
                </a:ext>
              </a:extLst>
            </p:cNvPr>
            <p:cNvCxnSpPr/>
            <p:nvPr/>
          </p:nvCxnSpPr>
          <p:spPr>
            <a:xfrm flipH="1">
              <a:off x="7732704" y="3077073"/>
              <a:ext cx="128400" cy="153600"/>
            </a:xfrm>
            <a:prstGeom prst="straightConnector1">
              <a:avLst/>
            </a:prstGeom>
            <a:noFill/>
            <a:ln w="9525" cap="flat" cmpd="sng">
              <a:solidFill>
                <a:schemeClr val="dk2"/>
              </a:solidFill>
              <a:prstDash val="solid"/>
              <a:round/>
              <a:headEnd type="none" w="lg" len="lg"/>
              <a:tailEnd type="stealth" w="lg" len="lg"/>
            </a:ln>
          </p:spPr>
        </p:cxnSp>
      </p:grpSp>
      <p:grpSp>
        <p:nvGrpSpPr>
          <p:cNvPr id="176" name="Shape 534">
            <a:extLst>
              <a:ext uri="{FF2B5EF4-FFF2-40B4-BE49-F238E27FC236}">
                <a16:creationId xmlns:a16="http://schemas.microsoft.com/office/drawing/2014/main" id="{69FDDDF5-5D9A-DB8A-E25B-A4FDC0D91C11}"/>
              </a:ext>
            </a:extLst>
          </p:cNvPr>
          <p:cNvGrpSpPr/>
          <p:nvPr/>
        </p:nvGrpSpPr>
        <p:grpSpPr>
          <a:xfrm>
            <a:off x="5512951" y="4346751"/>
            <a:ext cx="151392" cy="204779"/>
            <a:chOff x="7732704" y="3077073"/>
            <a:chExt cx="257588" cy="153600"/>
          </a:xfrm>
        </p:grpSpPr>
        <p:cxnSp>
          <p:nvCxnSpPr>
            <p:cNvPr id="177" name="Shape 535">
              <a:extLst>
                <a:ext uri="{FF2B5EF4-FFF2-40B4-BE49-F238E27FC236}">
                  <a16:creationId xmlns:a16="http://schemas.microsoft.com/office/drawing/2014/main" id="{4C62BF5C-8614-D8DC-B4D6-9B89D68C2216}"/>
                </a:ext>
              </a:extLst>
            </p:cNvPr>
            <p:cNvCxnSpPr/>
            <p:nvPr/>
          </p:nvCxnSpPr>
          <p:spPr>
            <a:xfrm>
              <a:off x="7860992" y="3077073"/>
              <a:ext cx="129300" cy="153600"/>
            </a:xfrm>
            <a:prstGeom prst="straightConnector1">
              <a:avLst/>
            </a:prstGeom>
            <a:noFill/>
            <a:ln w="9525" cap="flat" cmpd="sng">
              <a:solidFill>
                <a:schemeClr val="dk2"/>
              </a:solidFill>
              <a:prstDash val="solid"/>
              <a:round/>
              <a:headEnd type="none" w="lg" len="lg"/>
              <a:tailEnd type="stealth" w="lg" len="lg"/>
            </a:ln>
          </p:spPr>
        </p:cxnSp>
        <p:cxnSp>
          <p:nvCxnSpPr>
            <p:cNvPr id="178" name="Shape 536">
              <a:extLst>
                <a:ext uri="{FF2B5EF4-FFF2-40B4-BE49-F238E27FC236}">
                  <a16:creationId xmlns:a16="http://schemas.microsoft.com/office/drawing/2014/main" id="{7BB45AD8-4206-46C1-176F-86F5AA7025AE}"/>
                </a:ext>
              </a:extLst>
            </p:cNvPr>
            <p:cNvCxnSpPr/>
            <p:nvPr/>
          </p:nvCxnSpPr>
          <p:spPr>
            <a:xfrm flipH="1">
              <a:off x="7732704" y="3077073"/>
              <a:ext cx="128400" cy="153600"/>
            </a:xfrm>
            <a:prstGeom prst="straightConnector1">
              <a:avLst/>
            </a:prstGeom>
            <a:noFill/>
            <a:ln w="9525" cap="flat" cmpd="sng">
              <a:solidFill>
                <a:schemeClr val="dk2"/>
              </a:solidFill>
              <a:prstDash val="solid"/>
              <a:round/>
              <a:headEnd type="none" w="lg" len="lg"/>
              <a:tailEnd type="stealth" w="lg" len="lg"/>
            </a:ln>
          </p:spPr>
        </p:cxnSp>
      </p:grpSp>
      <p:grpSp>
        <p:nvGrpSpPr>
          <p:cNvPr id="179" name="Shape 537">
            <a:extLst>
              <a:ext uri="{FF2B5EF4-FFF2-40B4-BE49-F238E27FC236}">
                <a16:creationId xmlns:a16="http://schemas.microsoft.com/office/drawing/2014/main" id="{B7967F32-4976-0265-F104-D5862F39490E}"/>
              </a:ext>
            </a:extLst>
          </p:cNvPr>
          <p:cNvGrpSpPr/>
          <p:nvPr/>
        </p:nvGrpSpPr>
        <p:grpSpPr>
          <a:xfrm>
            <a:off x="4554383" y="4346751"/>
            <a:ext cx="151392" cy="204779"/>
            <a:chOff x="7732704" y="3077073"/>
            <a:chExt cx="257588" cy="153600"/>
          </a:xfrm>
        </p:grpSpPr>
        <p:cxnSp>
          <p:nvCxnSpPr>
            <p:cNvPr id="180" name="Shape 538">
              <a:extLst>
                <a:ext uri="{FF2B5EF4-FFF2-40B4-BE49-F238E27FC236}">
                  <a16:creationId xmlns:a16="http://schemas.microsoft.com/office/drawing/2014/main" id="{D8B25F40-5301-8957-DF03-AA77DC8DE965}"/>
                </a:ext>
              </a:extLst>
            </p:cNvPr>
            <p:cNvCxnSpPr/>
            <p:nvPr/>
          </p:nvCxnSpPr>
          <p:spPr>
            <a:xfrm>
              <a:off x="7860992" y="3077073"/>
              <a:ext cx="129300" cy="153600"/>
            </a:xfrm>
            <a:prstGeom prst="straightConnector1">
              <a:avLst/>
            </a:prstGeom>
            <a:noFill/>
            <a:ln w="9525" cap="flat" cmpd="sng">
              <a:solidFill>
                <a:schemeClr val="dk2"/>
              </a:solidFill>
              <a:prstDash val="solid"/>
              <a:round/>
              <a:headEnd type="none" w="lg" len="lg"/>
              <a:tailEnd type="stealth" w="lg" len="lg"/>
            </a:ln>
          </p:spPr>
        </p:cxnSp>
        <p:cxnSp>
          <p:nvCxnSpPr>
            <p:cNvPr id="181" name="Shape 539">
              <a:extLst>
                <a:ext uri="{FF2B5EF4-FFF2-40B4-BE49-F238E27FC236}">
                  <a16:creationId xmlns:a16="http://schemas.microsoft.com/office/drawing/2014/main" id="{3CAE28BD-6357-C468-79FD-0BE210A707D6}"/>
                </a:ext>
              </a:extLst>
            </p:cNvPr>
            <p:cNvCxnSpPr/>
            <p:nvPr/>
          </p:nvCxnSpPr>
          <p:spPr>
            <a:xfrm flipH="1">
              <a:off x="7732704" y="3077073"/>
              <a:ext cx="128400" cy="153600"/>
            </a:xfrm>
            <a:prstGeom prst="straightConnector1">
              <a:avLst/>
            </a:prstGeom>
            <a:noFill/>
            <a:ln w="9525" cap="flat" cmpd="sng">
              <a:solidFill>
                <a:schemeClr val="dk2"/>
              </a:solidFill>
              <a:prstDash val="solid"/>
              <a:round/>
              <a:headEnd type="none" w="lg" len="lg"/>
              <a:tailEnd type="stealth" w="lg" len="lg"/>
            </a:ln>
          </p:spPr>
        </p:cxnSp>
      </p:grpSp>
      <p:grpSp>
        <p:nvGrpSpPr>
          <p:cNvPr id="182" name="Shape 540">
            <a:extLst>
              <a:ext uri="{FF2B5EF4-FFF2-40B4-BE49-F238E27FC236}">
                <a16:creationId xmlns:a16="http://schemas.microsoft.com/office/drawing/2014/main" id="{16E87494-3816-0688-D2D0-F6D887F90639}"/>
              </a:ext>
            </a:extLst>
          </p:cNvPr>
          <p:cNvGrpSpPr/>
          <p:nvPr/>
        </p:nvGrpSpPr>
        <p:grpSpPr>
          <a:xfrm>
            <a:off x="5129524" y="4346751"/>
            <a:ext cx="151392" cy="204779"/>
            <a:chOff x="7732704" y="3077073"/>
            <a:chExt cx="257588" cy="153600"/>
          </a:xfrm>
        </p:grpSpPr>
        <p:cxnSp>
          <p:nvCxnSpPr>
            <p:cNvPr id="183" name="Shape 541">
              <a:extLst>
                <a:ext uri="{FF2B5EF4-FFF2-40B4-BE49-F238E27FC236}">
                  <a16:creationId xmlns:a16="http://schemas.microsoft.com/office/drawing/2014/main" id="{848D1CFB-483F-2CD5-C5C8-FAB09932EF42}"/>
                </a:ext>
              </a:extLst>
            </p:cNvPr>
            <p:cNvCxnSpPr/>
            <p:nvPr/>
          </p:nvCxnSpPr>
          <p:spPr>
            <a:xfrm>
              <a:off x="7860992" y="3077073"/>
              <a:ext cx="129300" cy="153600"/>
            </a:xfrm>
            <a:prstGeom prst="straightConnector1">
              <a:avLst/>
            </a:prstGeom>
            <a:noFill/>
            <a:ln w="9525" cap="flat" cmpd="sng">
              <a:solidFill>
                <a:schemeClr val="dk2"/>
              </a:solidFill>
              <a:prstDash val="solid"/>
              <a:round/>
              <a:headEnd type="none" w="lg" len="lg"/>
              <a:tailEnd type="stealth" w="lg" len="lg"/>
            </a:ln>
          </p:spPr>
        </p:cxnSp>
        <p:cxnSp>
          <p:nvCxnSpPr>
            <p:cNvPr id="184" name="Shape 542">
              <a:extLst>
                <a:ext uri="{FF2B5EF4-FFF2-40B4-BE49-F238E27FC236}">
                  <a16:creationId xmlns:a16="http://schemas.microsoft.com/office/drawing/2014/main" id="{D4FD9711-5B7E-D390-6FBC-BE9331946DE7}"/>
                </a:ext>
              </a:extLst>
            </p:cNvPr>
            <p:cNvCxnSpPr/>
            <p:nvPr/>
          </p:nvCxnSpPr>
          <p:spPr>
            <a:xfrm flipH="1">
              <a:off x="7732704" y="3077073"/>
              <a:ext cx="128400" cy="153600"/>
            </a:xfrm>
            <a:prstGeom prst="straightConnector1">
              <a:avLst/>
            </a:prstGeom>
            <a:noFill/>
            <a:ln w="9525" cap="flat" cmpd="sng">
              <a:solidFill>
                <a:schemeClr val="dk2"/>
              </a:solidFill>
              <a:prstDash val="solid"/>
              <a:round/>
              <a:headEnd type="none" w="lg" len="lg"/>
              <a:tailEnd type="stealth" w="lg" len="lg"/>
            </a:ln>
          </p:spPr>
        </p:cxnSp>
      </p:grpSp>
      <p:grpSp>
        <p:nvGrpSpPr>
          <p:cNvPr id="185" name="Shape 543">
            <a:extLst>
              <a:ext uri="{FF2B5EF4-FFF2-40B4-BE49-F238E27FC236}">
                <a16:creationId xmlns:a16="http://schemas.microsoft.com/office/drawing/2014/main" id="{936927CC-1148-6E56-5BE5-3A49A46B2DEA}"/>
              </a:ext>
            </a:extLst>
          </p:cNvPr>
          <p:cNvGrpSpPr/>
          <p:nvPr/>
        </p:nvGrpSpPr>
        <p:grpSpPr>
          <a:xfrm>
            <a:off x="4937809" y="4346751"/>
            <a:ext cx="151392" cy="204779"/>
            <a:chOff x="7732704" y="3077073"/>
            <a:chExt cx="257588" cy="153600"/>
          </a:xfrm>
        </p:grpSpPr>
        <p:cxnSp>
          <p:nvCxnSpPr>
            <p:cNvPr id="186" name="Shape 544">
              <a:extLst>
                <a:ext uri="{FF2B5EF4-FFF2-40B4-BE49-F238E27FC236}">
                  <a16:creationId xmlns:a16="http://schemas.microsoft.com/office/drawing/2014/main" id="{DA9F1D7E-3BEA-E7B0-98CB-BF5C045F6922}"/>
                </a:ext>
              </a:extLst>
            </p:cNvPr>
            <p:cNvCxnSpPr/>
            <p:nvPr/>
          </p:nvCxnSpPr>
          <p:spPr>
            <a:xfrm>
              <a:off x="7860992" y="3077073"/>
              <a:ext cx="129300" cy="153600"/>
            </a:xfrm>
            <a:prstGeom prst="straightConnector1">
              <a:avLst/>
            </a:prstGeom>
            <a:noFill/>
            <a:ln w="9525" cap="flat" cmpd="sng">
              <a:solidFill>
                <a:schemeClr val="dk2"/>
              </a:solidFill>
              <a:prstDash val="solid"/>
              <a:round/>
              <a:headEnd type="none" w="lg" len="lg"/>
              <a:tailEnd type="stealth" w="lg" len="lg"/>
            </a:ln>
          </p:spPr>
        </p:cxnSp>
        <p:cxnSp>
          <p:nvCxnSpPr>
            <p:cNvPr id="187" name="Shape 545">
              <a:extLst>
                <a:ext uri="{FF2B5EF4-FFF2-40B4-BE49-F238E27FC236}">
                  <a16:creationId xmlns:a16="http://schemas.microsoft.com/office/drawing/2014/main" id="{0D7A2663-7DFD-2C36-17F4-39668F58BB63}"/>
                </a:ext>
              </a:extLst>
            </p:cNvPr>
            <p:cNvCxnSpPr/>
            <p:nvPr/>
          </p:nvCxnSpPr>
          <p:spPr>
            <a:xfrm flipH="1">
              <a:off x="7732704" y="3077073"/>
              <a:ext cx="128400" cy="153600"/>
            </a:xfrm>
            <a:prstGeom prst="straightConnector1">
              <a:avLst/>
            </a:prstGeom>
            <a:noFill/>
            <a:ln w="9525" cap="flat" cmpd="sng">
              <a:solidFill>
                <a:schemeClr val="dk2"/>
              </a:solidFill>
              <a:prstDash val="solid"/>
              <a:round/>
              <a:headEnd type="none" w="lg" len="lg"/>
              <a:tailEnd type="stealth" w="lg" len="lg"/>
            </a:ln>
          </p:spPr>
        </p:cxnSp>
      </p:grpSp>
      <p:grpSp>
        <p:nvGrpSpPr>
          <p:cNvPr id="188" name="Shape 546">
            <a:extLst>
              <a:ext uri="{FF2B5EF4-FFF2-40B4-BE49-F238E27FC236}">
                <a16:creationId xmlns:a16="http://schemas.microsoft.com/office/drawing/2014/main" id="{42722885-68EE-0706-6401-476DBF955D3B}"/>
              </a:ext>
            </a:extLst>
          </p:cNvPr>
          <p:cNvGrpSpPr/>
          <p:nvPr/>
        </p:nvGrpSpPr>
        <p:grpSpPr>
          <a:xfrm>
            <a:off x="4746096" y="4346751"/>
            <a:ext cx="151392" cy="204779"/>
            <a:chOff x="7732704" y="3077073"/>
            <a:chExt cx="257588" cy="153600"/>
          </a:xfrm>
        </p:grpSpPr>
        <p:cxnSp>
          <p:nvCxnSpPr>
            <p:cNvPr id="189" name="Shape 547">
              <a:extLst>
                <a:ext uri="{FF2B5EF4-FFF2-40B4-BE49-F238E27FC236}">
                  <a16:creationId xmlns:a16="http://schemas.microsoft.com/office/drawing/2014/main" id="{408B4519-EC67-730A-7A46-67C914D6566F}"/>
                </a:ext>
              </a:extLst>
            </p:cNvPr>
            <p:cNvCxnSpPr/>
            <p:nvPr/>
          </p:nvCxnSpPr>
          <p:spPr>
            <a:xfrm>
              <a:off x="7860992" y="3077073"/>
              <a:ext cx="129300" cy="153600"/>
            </a:xfrm>
            <a:prstGeom prst="straightConnector1">
              <a:avLst/>
            </a:prstGeom>
            <a:noFill/>
            <a:ln w="9525" cap="flat" cmpd="sng">
              <a:solidFill>
                <a:schemeClr val="dk2"/>
              </a:solidFill>
              <a:prstDash val="solid"/>
              <a:round/>
              <a:headEnd type="none" w="lg" len="lg"/>
              <a:tailEnd type="stealth" w="lg" len="lg"/>
            </a:ln>
          </p:spPr>
        </p:cxnSp>
        <p:cxnSp>
          <p:nvCxnSpPr>
            <p:cNvPr id="190" name="Shape 548">
              <a:extLst>
                <a:ext uri="{FF2B5EF4-FFF2-40B4-BE49-F238E27FC236}">
                  <a16:creationId xmlns:a16="http://schemas.microsoft.com/office/drawing/2014/main" id="{D482DB85-EF02-98F7-2C8A-41638EC2D771}"/>
                </a:ext>
              </a:extLst>
            </p:cNvPr>
            <p:cNvCxnSpPr/>
            <p:nvPr/>
          </p:nvCxnSpPr>
          <p:spPr>
            <a:xfrm flipH="1">
              <a:off x="7732704" y="3077073"/>
              <a:ext cx="128400" cy="153600"/>
            </a:xfrm>
            <a:prstGeom prst="straightConnector1">
              <a:avLst/>
            </a:prstGeom>
            <a:noFill/>
            <a:ln w="9525" cap="flat" cmpd="sng">
              <a:solidFill>
                <a:schemeClr val="dk2"/>
              </a:solidFill>
              <a:prstDash val="solid"/>
              <a:round/>
              <a:headEnd type="none" w="lg" len="lg"/>
              <a:tailEnd type="stealth" w="lg" len="lg"/>
            </a:ln>
          </p:spPr>
        </p:cxnSp>
      </p:grpSp>
      <p:grpSp>
        <p:nvGrpSpPr>
          <p:cNvPr id="191" name="Shape 549">
            <a:extLst>
              <a:ext uri="{FF2B5EF4-FFF2-40B4-BE49-F238E27FC236}">
                <a16:creationId xmlns:a16="http://schemas.microsoft.com/office/drawing/2014/main" id="{43053BAA-4F9E-FDF5-0D0B-F370B697C926}"/>
              </a:ext>
            </a:extLst>
          </p:cNvPr>
          <p:cNvGrpSpPr/>
          <p:nvPr/>
        </p:nvGrpSpPr>
        <p:grpSpPr>
          <a:xfrm>
            <a:off x="3787529" y="4346751"/>
            <a:ext cx="151392" cy="204779"/>
            <a:chOff x="7732704" y="3077073"/>
            <a:chExt cx="257588" cy="153600"/>
          </a:xfrm>
        </p:grpSpPr>
        <p:cxnSp>
          <p:nvCxnSpPr>
            <p:cNvPr id="192" name="Shape 550">
              <a:extLst>
                <a:ext uri="{FF2B5EF4-FFF2-40B4-BE49-F238E27FC236}">
                  <a16:creationId xmlns:a16="http://schemas.microsoft.com/office/drawing/2014/main" id="{BB191179-3A3A-3254-4088-13487DD9A81C}"/>
                </a:ext>
              </a:extLst>
            </p:cNvPr>
            <p:cNvCxnSpPr/>
            <p:nvPr/>
          </p:nvCxnSpPr>
          <p:spPr>
            <a:xfrm>
              <a:off x="7860992" y="3077073"/>
              <a:ext cx="129300" cy="153600"/>
            </a:xfrm>
            <a:prstGeom prst="straightConnector1">
              <a:avLst/>
            </a:prstGeom>
            <a:noFill/>
            <a:ln w="9525" cap="flat" cmpd="sng">
              <a:solidFill>
                <a:schemeClr val="dk2"/>
              </a:solidFill>
              <a:prstDash val="solid"/>
              <a:round/>
              <a:headEnd type="none" w="lg" len="lg"/>
              <a:tailEnd type="stealth" w="lg" len="lg"/>
            </a:ln>
          </p:spPr>
        </p:cxnSp>
        <p:cxnSp>
          <p:nvCxnSpPr>
            <p:cNvPr id="193" name="Shape 551">
              <a:extLst>
                <a:ext uri="{FF2B5EF4-FFF2-40B4-BE49-F238E27FC236}">
                  <a16:creationId xmlns:a16="http://schemas.microsoft.com/office/drawing/2014/main" id="{B371A3A3-31DB-999F-40E4-A42B457F8AAE}"/>
                </a:ext>
              </a:extLst>
            </p:cNvPr>
            <p:cNvCxnSpPr/>
            <p:nvPr/>
          </p:nvCxnSpPr>
          <p:spPr>
            <a:xfrm flipH="1">
              <a:off x="7732704" y="3077073"/>
              <a:ext cx="128400" cy="153600"/>
            </a:xfrm>
            <a:prstGeom prst="straightConnector1">
              <a:avLst/>
            </a:prstGeom>
            <a:noFill/>
            <a:ln w="9525" cap="flat" cmpd="sng">
              <a:solidFill>
                <a:schemeClr val="dk2"/>
              </a:solidFill>
              <a:prstDash val="solid"/>
              <a:round/>
              <a:headEnd type="none" w="lg" len="lg"/>
              <a:tailEnd type="stealth" w="lg" len="lg"/>
            </a:ln>
          </p:spPr>
        </p:cxnSp>
      </p:grpSp>
      <p:grpSp>
        <p:nvGrpSpPr>
          <p:cNvPr id="194" name="Shape 552">
            <a:extLst>
              <a:ext uri="{FF2B5EF4-FFF2-40B4-BE49-F238E27FC236}">
                <a16:creationId xmlns:a16="http://schemas.microsoft.com/office/drawing/2014/main" id="{205D6592-F310-7FC8-4658-F9DEBC09FBE5}"/>
              </a:ext>
            </a:extLst>
          </p:cNvPr>
          <p:cNvGrpSpPr/>
          <p:nvPr/>
        </p:nvGrpSpPr>
        <p:grpSpPr>
          <a:xfrm>
            <a:off x="4362669" y="4346751"/>
            <a:ext cx="151392" cy="204779"/>
            <a:chOff x="7732704" y="3077073"/>
            <a:chExt cx="257588" cy="153600"/>
          </a:xfrm>
        </p:grpSpPr>
        <p:cxnSp>
          <p:nvCxnSpPr>
            <p:cNvPr id="195" name="Shape 553">
              <a:extLst>
                <a:ext uri="{FF2B5EF4-FFF2-40B4-BE49-F238E27FC236}">
                  <a16:creationId xmlns:a16="http://schemas.microsoft.com/office/drawing/2014/main" id="{D64C3DEF-2DA0-3E18-8644-CFB3F3BE0D83}"/>
                </a:ext>
              </a:extLst>
            </p:cNvPr>
            <p:cNvCxnSpPr/>
            <p:nvPr/>
          </p:nvCxnSpPr>
          <p:spPr>
            <a:xfrm>
              <a:off x="7860992" y="3077073"/>
              <a:ext cx="129300" cy="153600"/>
            </a:xfrm>
            <a:prstGeom prst="straightConnector1">
              <a:avLst/>
            </a:prstGeom>
            <a:noFill/>
            <a:ln w="9525" cap="flat" cmpd="sng">
              <a:solidFill>
                <a:schemeClr val="dk2"/>
              </a:solidFill>
              <a:prstDash val="solid"/>
              <a:round/>
              <a:headEnd type="none" w="lg" len="lg"/>
              <a:tailEnd type="stealth" w="lg" len="lg"/>
            </a:ln>
          </p:spPr>
        </p:cxnSp>
        <p:cxnSp>
          <p:nvCxnSpPr>
            <p:cNvPr id="196" name="Shape 554">
              <a:extLst>
                <a:ext uri="{FF2B5EF4-FFF2-40B4-BE49-F238E27FC236}">
                  <a16:creationId xmlns:a16="http://schemas.microsoft.com/office/drawing/2014/main" id="{6F9C00F3-93AC-7C21-4785-524DFE496BE4}"/>
                </a:ext>
              </a:extLst>
            </p:cNvPr>
            <p:cNvCxnSpPr/>
            <p:nvPr/>
          </p:nvCxnSpPr>
          <p:spPr>
            <a:xfrm flipH="1">
              <a:off x="7732704" y="3077073"/>
              <a:ext cx="128400" cy="153600"/>
            </a:xfrm>
            <a:prstGeom prst="straightConnector1">
              <a:avLst/>
            </a:prstGeom>
            <a:noFill/>
            <a:ln w="9525" cap="flat" cmpd="sng">
              <a:solidFill>
                <a:schemeClr val="dk2"/>
              </a:solidFill>
              <a:prstDash val="solid"/>
              <a:round/>
              <a:headEnd type="none" w="lg" len="lg"/>
              <a:tailEnd type="stealth" w="lg" len="lg"/>
            </a:ln>
          </p:spPr>
        </p:cxnSp>
      </p:grpSp>
      <p:grpSp>
        <p:nvGrpSpPr>
          <p:cNvPr id="197" name="Shape 555">
            <a:extLst>
              <a:ext uri="{FF2B5EF4-FFF2-40B4-BE49-F238E27FC236}">
                <a16:creationId xmlns:a16="http://schemas.microsoft.com/office/drawing/2014/main" id="{CC483069-5BF6-3F9A-D16E-57DE1C92A26B}"/>
              </a:ext>
            </a:extLst>
          </p:cNvPr>
          <p:cNvGrpSpPr/>
          <p:nvPr/>
        </p:nvGrpSpPr>
        <p:grpSpPr>
          <a:xfrm>
            <a:off x="4170956" y="4346751"/>
            <a:ext cx="151392" cy="204779"/>
            <a:chOff x="7732704" y="3077073"/>
            <a:chExt cx="257588" cy="153600"/>
          </a:xfrm>
        </p:grpSpPr>
        <p:cxnSp>
          <p:nvCxnSpPr>
            <p:cNvPr id="198" name="Shape 556">
              <a:extLst>
                <a:ext uri="{FF2B5EF4-FFF2-40B4-BE49-F238E27FC236}">
                  <a16:creationId xmlns:a16="http://schemas.microsoft.com/office/drawing/2014/main" id="{0E3A1053-4DD0-5556-4B85-84984D169F39}"/>
                </a:ext>
              </a:extLst>
            </p:cNvPr>
            <p:cNvCxnSpPr/>
            <p:nvPr/>
          </p:nvCxnSpPr>
          <p:spPr>
            <a:xfrm>
              <a:off x="7860992" y="3077073"/>
              <a:ext cx="129300" cy="153600"/>
            </a:xfrm>
            <a:prstGeom prst="straightConnector1">
              <a:avLst/>
            </a:prstGeom>
            <a:noFill/>
            <a:ln w="9525" cap="flat" cmpd="sng">
              <a:solidFill>
                <a:schemeClr val="dk2"/>
              </a:solidFill>
              <a:prstDash val="solid"/>
              <a:round/>
              <a:headEnd type="none" w="lg" len="lg"/>
              <a:tailEnd type="stealth" w="lg" len="lg"/>
            </a:ln>
          </p:spPr>
        </p:cxnSp>
        <p:cxnSp>
          <p:nvCxnSpPr>
            <p:cNvPr id="199" name="Shape 557">
              <a:extLst>
                <a:ext uri="{FF2B5EF4-FFF2-40B4-BE49-F238E27FC236}">
                  <a16:creationId xmlns:a16="http://schemas.microsoft.com/office/drawing/2014/main" id="{F954E58E-D7A2-52E0-AE72-D2E1D6824479}"/>
                </a:ext>
              </a:extLst>
            </p:cNvPr>
            <p:cNvCxnSpPr/>
            <p:nvPr/>
          </p:nvCxnSpPr>
          <p:spPr>
            <a:xfrm flipH="1">
              <a:off x="7732704" y="3077073"/>
              <a:ext cx="128400" cy="153600"/>
            </a:xfrm>
            <a:prstGeom prst="straightConnector1">
              <a:avLst/>
            </a:prstGeom>
            <a:noFill/>
            <a:ln w="9525" cap="flat" cmpd="sng">
              <a:solidFill>
                <a:schemeClr val="dk2"/>
              </a:solidFill>
              <a:prstDash val="solid"/>
              <a:round/>
              <a:headEnd type="none" w="lg" len="lg"/>
              <a:tailEnd type="stealth" w="lg" len="lg"/>
            </a:ln>
          </p:spPr>
        </p:cxnSp>
      </p:grpSp>
      <p:grpSp>
        <p:nvGrpSpPr>
          <p:cNvPr id="200" name="Shape 558">
            <a:extLst>
              <a:ext uri="{FF2B5EF4-FFF2-40B4-BE49-F238E27FC236}">
                <a16:creationId xmlns:a16="http://schemas.microsoft.com/office/drawing/2014/main" id="{9779F3C3-8EF1-109E-DFA1-B39750DF768E}"/>
              </a:ext>
            </a:extLst>
          </p:cNvPr>
          <p:cNvGrpSpPr/>
          <p:nvPr/>
        </p:nvGrpSpPr>
        <p:grpSpPr>
          <a:xfrm>
            <a:off x="3979243" y="4346751"/>
            <a:ext cx="151392" cy="204779"/>
            <a:chOff x="7732704" y="3077073"/>
            <a:chExt cx="257588" cy="153600"/>
          </a:xfrm>
        </p:grpSpPr>
        <p:cxnSp>
          <p:nvCxnSpPr>
            <p:cNvPr id="201" name="Shape 559">
              <a:extLst>
                <a:ext uri="{FF2B5EF4-FFF2-40B4-BE49-F238E27FC236}">
                  <a16:creationId xmlns:a16="http://schemas.microsoft.com/office/drawing/2014/main" id="{D43EE94A-E8D8-7709-98D9-C01F06A50593}"/>
                </a:ext>
              </a:extLst>
            </p:cNvPr>
            <p:cNvCxnSpPr/>
            <p:nvPr/>
          </p:nvCxnSpPr>
          <p:spPr>
            <a:xfrm>
              <a:off x="7860992" y="3077073"/>
              <a:ext cx="129300" cy="153600"/>
            </a:xfrm>
            <a:prstGeom prst="straightConnector1">
              <a:avLst/>
            </a:prstGeom>
            <a:noFill/>
            <a:ln w="9525" cap="flat" cmpd="sng">
              <a:solidFill>
                <a:schemeClr val="dk2"/>
              </a:solidFill>
              <a:prstDash val="solid"/>
              <a:round/>
              <a:headEnd type="none" w="lg" len="lg"/>
              <a:tailEnd type="stealth" w="lg" len="lg"/>
            </a:ln>
          </p:spPr>
        </p:cxnSp>
        <p:cxnSp>
          <p:nvCxnSpPr>
            <p:cNvPr id="202" name="Shape 560">
              <a:extLst>
                <a:ext uri="{FF2B5EF4-FFF2-40B4-BE49-F238E27FC236}">
                  <a16:creationId xmlns:a16="http://schemas.microsoft.com/office/drawing/2014/main" id="{7483022B-3FFB-C489-6D51-AEE2594F5437}"/>
                </a:ext>
              </a:extLst>
            </p:cNvPr>
            <p:cNvCxnSpPr/>
            <p:nvPr/>
          </p:nvCxnSpPr>
          <p:spPr>
            <a:xfrm flipH="1">
              <a:off x="7732704" y="3077073"/>
              <a:ext cx="128400" cy="153600"/>
            </a:xfrm>
            <a:prstGeom prst="straightConnector1">
              <a:avLst/>
            </a:prstGeom>
            <a:noFill/>
            <a:ln w="9525" cap="flat" cmpd="sng">
              <a:solidFill>
                <a:schemeClr val="dk2"/>
              </a:solidFill>
              <a:prstDash val="solid"/>
              <a:round/>
              <a:headEnd type="none" w="lg" len="lg"/>
              <a:tailEnd type="stealth" w="lg" len="lg"/>
            </a:ln>
          </p:spPr>
        </p:cxnSp>
      </p:grpSp>
      <p:grpSp>
        <p:nvGrpSpPr>
          <p:cNvPr id="203" name="Shape 561">
            <a:extLst>
              <a:ext uri="{FF2B5EF4-FFF2-40B4-BE49-F238E27FC236}">
                <a16:creationId xmlns:a16="http://schemas.microsoft.com/office/drawing/2014/main" id="{F22E423C-C491-765B-A485-6FF99EFD5F16}"/>
              </a:ext>
            </a:extLst>
          </p:cNvPr>
          <p:cNvGrpSpPr/>
          <p:nvPr/>
        </p:nvGrpSpPr>
        <p:grpSpPr>
          <a:xfrm>
            <a:off x="2828963" y="4346751"/>
            <a:ext cx="151392" cy="204779"/>
            <a:chOff x="7732704" y="3077073"/>
            <a:chExt cx="257588" cy="153600"/>
          </a:xfrm>
        </p:grpSpPr>
        <p:cxnSp>
          <p:nvCxnSpPr>
            <p:cNvPr id="204" name="Shape 562">
              <a:extLst>
                <a:ext uri="{FF2B5EF4-FFF2-40B4-BE49-F238E27FC236}">
                  <a16:creationId xmlns:a16="http://schemas.microsoft.com/office/drawing/2014/main" id="{3DF787D6-FC76-606F-3B3C-6FFBBD3D8AC8}"/>
                </a:ext>
              </a:extLst>
            </p:cNvPr>
            <p:cNvCxnSpPr/>
            <p:nvPr/>
          </p:nvCxnSpPr>
          <p:spPr>
            <a:xfrm>
              <a:off x="7860992" y="3077073"/>
              <a:ext cx="129300" cy="153600"/>
            </a:xfrm>
            <a:prstGeom prst="straightConnector1">
              <a:avLst/>
            </a:prstGeom>
            <a:noFill/>
            <a:ln w="9525" cap="flat" cmpd="sng">
              <a:solidFill>
                <a:schemeClr val="dk2"/>
              </a:solidFill>
              <a:prstDash val="solid"/>
              <a:round/>
              <a:headEnd type="none" w="lg" len="lg"/>
              <a:tailEnd type="stealth" w="lg" len="lg"/>
            </a:ln>
          </p:spPr>
        </p:cxnSp>
        <p:cxnSp>
          <p:nvCxnSpPr>
            <p:cNvPr id="205" name="Shape 563">
              <a:extLst>
                <a:ext uri="{FF2B5EF4-FFF2-40B4-BE49-F238E27FC236}">
                  <a16:creationId xmlns:a16="http://schemas.microsoft.com/office/drawing/2014/main" id="{FB63757B-F979-77D9-80CE-B76E76CD0E3B}"/>
                </a:ext>
              </a:extLst>
            </p:cNvPr>
            <p:cNvCxnSpPr/>
            <p:nvPr/>
          </p:nvCxnSpPr>
          <p:spPr>
            <a:xfrm flipH="1">
              <a:off x="7732704" y="3077073"/>
              <a:ext cx="128400" cy="153600"/>
            </a:xfrm>
            <a:prstGeom prst="straightConnector1">
              <a:avLst/>
            </a:prstGeom>
            <a:noFill/>
            <a:ln w="9525" cap="flat" cmpd="sng">
              <a:solidFill>
                <a:schemeClr val="dk2"/>
              </a:solidFill>
              <a:prstDash val="solid"/>
              <a:round/>
              <a:headEnd type="none" w="lg" len="lg"/>
              <a:tailEnd type="stealth" w="lg" len="lg"/>
            </a:ln>
          </p:spPr>
        </p:cxnSp>
      </p:grpSp>
      <p:grpSp>
        <p:nvGrpSpPr>
          <p:cNvPr id="206" name="Shape 564">
            <a:extLst>
              <a:ext uri="{FF2B5EF4-FFF2-40B4-BE49-F238E27FC236}">
                <a16:creationId xmlns:a16="http://schemas.microsoft.com/office/drawing/2014/main" id="{9D1BB44D-016C-F3E8-6237-478B929EB4A6}"/>
              </a:ext>
            </a:extLst>
          </p:cNvPr>
          <p:cNvGrpSpPr/>
          <p:nvPr/>
        </p:nvGrpSpPr>
        <p:grpSpPr>
          <a:xfrm>
            <a:off x="3595816" y="4346751"/>
            <a:ext cx="151392" cy="204779"/>
            <a:chOff x="7732704" y="3077073"/>
            <a:chExt cx="257588" cy="153600"/>
          </a:xfrm>
        </p:grpSpPr>
        <p:cxnSp>
          <p:nvCxnSpPr>
            <p:cNvPr id="207" name="Shape 565">
              <a:extLst>
                <a:ext uri="{FF2B5EF4-FFF2-40B4-BE49-F238E27FC236}">
                  <a16:creationId xmlns:a16="http://schemas.microsoft.com/office/drawing/2014/main" id="{51E2822C-7E35-CAC4-E5BE-C5AAD8C207DA}"/>
                </a:ext>
              </a:extLst>
            </p:cNvPr>
            <p:cNvCxnSpPr/>
            <p:nvPr/>
          </p:nvCxnSpPr>
          <p:spPr>
            <a:xfrm>
              <a:off x="7860992" y="3077073"/>
              <a:ext cx="129300" cy="153600"/>
            </a:xfrm>
            <a:prstGeom prst="straightConnector1">
              <a:avLst/>
            </a:prstGeom>
            <a:noFill/>
            <a:ln w="9525" cap="flat" cmpd="sng">
              <a:solidFill>
                <a:schemeClr val="dk2"/>
              </a:solidFill>
              <a:prstDash val="solid"/>
              <a:round/>
              <a:headEnd type="none" w="lg" len="lg"/>
              <a:tailEnd type="stealth" w="lg" len="lg"/>
            </a:ln>
          </p:spPr>
        </p:cxnSp>
        <p:cxnSp>
          <p:nvCxnSpPr>
            <p:cNvPr id="208" name="Shape 566">
              <a:extLst>
                <a:ext uri="{FF2B5EF4-FFF2-40B4-BE49-F238E27FC236}">
                  <a16:creationId xmlns:a16="http://schemas.microsoft.com/office/drawing/2014/main" id="{9B583BA7-8F7B-5B4C-830D-D7D02B8CF954}"/>
                </a:ext>
              </a:extLst>
            </p:cNvPr>
            <p:cNvCxnSpPr/>
            <p:nvPr/>
          </p:nvCxnSpPr>
          <p:spPr>
            <a:xfrm flipH="1">
              <a:off x="7732704" y="3077073"/>
              <a:ext cx="128400" cy="153600"/>
            </a:xfrm>
            <a:prstGeom prst="straightConnector1">
              <a:avLst/>
            </a:prstGeom>
            <a:noFill/>
            <a:ln w="9525" cap="flat" cmpd="sng">
              <a:solidFill>
                <a:schemeClr val="dk2"/>
              </a:solidFill>
              <a:prstDash val="solid"/>
              <a:round/>
              <a:headEnd type="none" w="lg" len="lg"/>
              <a:tailEnd type="stealth" w="lg" len="lg"/>
            </a:ln>
          </p:spPr>
        </p:cxnSp>
      </p:grpSp>
      <p:grpSp>
        <p:nvGrpSpPr>
          <p:cNvPr id="209" name="Shape 567">
            <a:extLst>
              <a:ext uri="{FF2B5EF4-FFF2-40B4-BE49-F238E27FC236}">
                <a16:creationId xmlns:a16="http://schemas.microsoft.com/office/drawing/2014/main" id="{C32DE808-7836-AD53-4BA1-B24D81D7E678}"/>
              </a:ext>
            </a:extLst>
          </p:cNvPr>
          <p:cNvGrpSpPr/>
          <p:nvPr/>
        </p:nvGrpSpPr>
        <p:grpSpPr>
          <a:xfrm>
            <a:off x="3404103" y="4346751"/>
            <a:ext cx="151392" cy="204779"/>
            <a:chOff x="7732704" y="3077073"/>
            <a:chExt cx="257588" cy="153600"/>
          </a:xfrm>
        </p:grpSpPr>
        <p:cxnSp>
          <p:nvCxnSpPr>
            <p:cNvPr id="210" name="Shape 568">
              <a:extLst>
                <a:ext uri="{FF2B5EF4-FFF2-40B4-BE49-F238E27FC236}">
                  <a16:creationId xmlns:a16="http://schemas.microsoft.com/office/drawing/2014/main" id="{50CE3CDF-4565-96AD-00B1-EA7C847B295F}"/>
                </a:ext>
              </a:extLst>
            </p:cNvPr>
            <p:cNvCxnSpPr/>
            <p:nvPr/>
          </p:nvCxnSpPr>
          <p:spPr>
            <a:xfrm>
              <a:off x="7860992" y="3077073"/>
              <a:ext cx="129300" cy="153600"/>
            </a:xfrm>
            <a:prstGeom prst="straightConnector1">
              <a:avLst/>
            </a:prstGeom>
            <a:noFill/>
            <a:ln w="9525" cap="flat" cmpd="sng">
              <a:solidFill>
                <a:schemeClr val="dk2"/>
              </a:solidFill>
              <a:prstDash val="solid"/>
              <a:round/>
              <a:headEnd type="none" w="lg" len="lg"/>
              <a:tailEnd type="stealth" w="lg" len="lg"/>
            </a:ln>
          </p:spPr>
        </p:cxnSp>
        <p:cxnSp>
          <p:nvCxnSpPr>
            <p:cNvPr id="211" name="Shape 569">
              <a:extLst>
                <a:ext uri="{FF2B5EF4-FFF2-40B4-BE49-F238E27FC236}">
                  <a16:creationId xmlns:a16="http://schemas.microsoft.com/office/drawing/2014/main" id="{1E42FB88-338A-80AF-DDF4-61E55DED1401}"/>
                </a:ext>
              </a:extLst>
            </p:cNvPr>
            <p:cNvCxnSpPr/>
            <p:nvPr/>
          </p:nvCxnSpPr>
          <p:spPr>
            <a:xfrm flipH="1">
              <a:off x="7732704" y="3077073"/>
              <a:ext cx="128400" cy="153600"/>
            </a:xfrm>
            <a:prstGeom prst="straightConnector1">
              <a:avLst/>
            </a:prstGeom>
            <a:noFill/>
            <a:ln w="9525" cap="flat" cmpd="sng">
              <a:solidFill>
                <a:schemeClr val="dk2"/>
              </a:solidFill>
              <a:prstDash val="solid"/>
              <a:round/>
              <a:headEnd type="none" w="lg" len="lg"/>
              <a:tailEnd type="stealth" w="lg" len="lg"/>
            </a:ln>
          </p:spPr>
        </p:cxnSp>
      </p:grpSp>
      <p:grpSp>
        <p:nvGrpSpPr>
          <p:cNvPr id="212" name="Shape 570">
            <a:extLst>
              <a:ext uri="{FF2B5EF4-FFF2-40B4-BE49-F238E27FC236}">
                <a16:creationId xmlns:a16="http://schemas.microsoft.com/office/drawing/2014/main" id="{1DED4989-2AD3-03EC-AF96-1A44B71995EB}"/>
              </a:ext>
            </a:extLst>
          </p:cNvPr>
          <p:cNvGrpSpPr/>
          <p:nvPr/>
        </p:nvGrpSpPr>
        <p:grpSpPr>
          <a:xfrm>
            <a:off x="3212389" y="4346751"/>
            <a:ext cx="151392" cy="204779"/>
            <a:chOff x="7732704" y="3077073"/>
            <a:chExt cx="257588" cy="153600"/>
          </a:xfrm>
        </p:grpSpPr>
        <p:cxnSp>
          <p:nvCxnSpPr>
            <p:cNvPr id="213" name="Shape 571">
              <a:extLst>
                <a:ext uri="{FF2B5EF4-FFF2-40B4-BE49-F238E27FC236}">
                  <a16:creationId xmlns:a16="http://schemas.microsoft.com/office/drawing/2014/main" id="{EE813992-7B21-B297-2594-4E904F15DBC1}"/>
                </a:ext>
              </a:extLst>
            </p:cNvPr>
            <p:cNvCxnSpPr/>
            <p:nvPr/>
          </p:nvCxnSpPr>
          <p:spPr>
            <a:xfrm>
              <a:off x="7860992" y="3077073"/>
              <a:ext cx="129300" cy="153600"/>
            </a:xfrm>
            <a:prstGeom prst="straightConnector1">
              <a:avLst/>
            </a:prstGeom>
            <a:noFill/>
            <a:ln w="9525" cap="flat" cmpd="sng">
              <a:solidFill>
                <a:schemeClr val="dk2"/>
              </a:solidFill>
              <a:prstDash val="solid"/>
              <a:round/>
              <a:headEnd type="none" w="lg" len="lg"/>
              <a:tailEnd type="stealth" w="lg" len="lg"/>
            </a:ln>
          </p:spPr>
        </p:cxnSp>
        <p:cxnSp>
          <p:nvCxnSpPr>
            <p:cNvPr id="214" name="Shape 572">
              <a:extLst>
                <a:ext uri="{FF2B5EF4-FFF2-40B4-BE49-F238E27FC236}">
                  <a16:creationId xmlns:a16="http://schemas.microsoft.com/office/drawing/2014/main" id="{D38CBFFD-B5D1-CF9E-9D6E-EEBE47DA1AEF}"/>
                </a:ext>
              </a:extLst>
            </p:cNvPr>
            <p:cNvCxnSpPr/>
            <p:nvPr/>
          </p:nvCxnSpPr>
          <p:spPr>
            <a:xfrm flipH="1">
              <a:off x="7732704" y="3077073"/>
              <a:ext cx="128400" cy="153600"/>
            </a:xfrm>
            <a:prstGeom prst="straightConnector1">
              <a:avLst/>
            </a:prstGeom>
            <a:noFill/>
            <a:ln w="9525" cap="flat" cmpd="sng">
              <a:solidFill>
                <a:schemeClr val="dk2"/>
              </a:solidFill>
              <a:prstDash val="solid"/>
              <a:round/>
              <a:headEnd type="none" w="lg" len="lg"/>
              <a:tailEnd type="stealth" w="lg" len="lg"/>
            </a:ln>
          </p:spPr>
        </p:cxnSp>
      </p:grpSp>
      <p:grpSp>
        <p:nvGrpSpPr>
          <p:cNvPr id="215" name="Shape 573">
            <a:extLst>
              <a:ext uri="{FF2B5EF4-FFF2-40B4-BE49-F238E27FC236}">
                <a16:creationId xmlns:a16="http://schemas.microsoft.com/office/drawing/2014/main" id="{4D86403B-E8BE-560C-7FE8-3C74D7296EAA}"/>
              </a:ext>
            </a:extLst>
          </p:cNvPr>
          <p:cNvGrpSpPr/>
          <p:nvPr/>
        </p:nvGrpSpPr>
        <p:grpSpPr>
          <a:xfrm>
            <a:off x="2445536" y="4346751"/>
            <a:ext cx="151392" cy="204779"/>
            <a:chOff x="7732704" y="3077073"/>
            <a:chExt cx="257588" cy="153600"/>
          </a:xfrm>
        </p:grpSpPr>
        <p:cxnSp>
          <p:nvCxnSpPr>
            <p:cNvPr id="216" name="Shape 574">
              <a:extLst>
                <a:ext uri="{FF2B5EF4-FFF2-40B4-BE49-F238E27FC236}">
                  <a16:creationId xmlns:a16="http://schemas.microsoft.com/office/drawing/2014/main" id="{58462B97-5E42-DB4B-217C-991FC89A512E}"/>
                </a:ext>
              </a:extLst>
            </p:cNvPr>
            <p:cNvCxnSpPr/>
            <p:nvPr/>
          </p:nvCxnSpPr>
          <p:spPr>
            <a:xfrm>
              <a:off x="7860992" y="3077073"/>
              <a:ext cx="129300" cy="153600"/>
            </a:xfrm>
            <a:prstGeom prst="straightConnector1">
              <a:avLst/>
            </a:prstGeom>
            <a:noFill/>
            <a:ln w="9525" cap="flat" cmpd="sng">
              <a:solidFill>
                <a:schemeClr val="dk2"/>
              </a:solidFill>
              <a:prstDash val="solid"/>
              <a:round/>
              <a:headEnd type="none" w="lg" len="lg"/>
              <a:tailEnd type="stealth" w="lg" len="lg"/>
            </a:ln>
          </p:spPr>
        </p:cxnSp>
        <p:cxnSp>
          <p:nvCxnSpPr>
            <p:cNvPr id="217" name="Shape 575">
              <a:extLst>
                <a:ext uri="{FF2B5EF4-FFF2-40B4-BE49-F238E27FC236}">
                  <a16:creationId xmlns:a16="http://schemas.microsoft.com/office/drawing/2014/main" id="{67F640C1-784D-45E8-2B94-0C1E3DBC65E4}"/>
                </a:ext>
              </a:extLst>
            </p:cNvPr>
            <p:cNvCxnSpPr/>
            <p:nvPr/>
          </p:nvCxnSpPr>
          <p:spPr>
            <a:xfrm flipH="1">
              <a:off x="7732704" y="3077073"/>
              <a:ext cx="128400" cy="153600"/>
            </a:xfrm>
            <a:prstGeom prst="straightConnector1">
              <a:avLst/>
            </a:prstGeom>
            <a:noFill/>
            <a:ln w="9525" cap="flat" cmpd="sng">
              <a:solidFill>
                <a:schemeClr val="dk2"/>
              </a:solidFill>
              <a:prstDash val="solid"/>
              <a:round/>
              <a:headEnd type="none" w="lg" len="lg"/>
              <a:tailEnd type="stealth" w="lg" len="lg"/>
            </a:ln>
          </p:spPr>
        </p:cxnSp>
      </p:grpSp>
      <p:grpSp>
        <p:nvGrpSpPr>
          <p:cNvPr id="218" name="Shape 576">
            <a:extLst>
              <a:ext uri="{FF2B5EF4-FFF2-40B4-BE49-F238E27FC236}">
                <a16:creationId xmlns:a16="http://schemas.microsoft.com/office/drawing/2014/main" id="{3DDE37A6-BA1A-9955-D158-8FFC82A44F20}"/>
              </a:ext>
            </a:extLst>
          </p:cNvPr>
          <p:cNvGrpSpPr/>
          <p:nvPr/>
        </p:nvGrpSpPr>
        <p:grpSpPr>
          <a:xfrm>
            <a:off x="1295255" y="4346751"/>
            <a:ext cx="151392" cy="204779"/>
            <a:chOff x="7732704" y="3077073"/>
            <a:chExt cx="257588" cy="153600"/>
          </a:xfrm>
        </p:grpSpPr>
        <p:cxnSp>
          <p:nvCxnSpPr>
            <p:cNvPr id="219" name="Shape 577">
              <a:extLst>
                <a:ext uri="{FF2B5EF4-FFF2-40B4-BE49-F238E27FC236}">
                  <a16:creationId xmlns:a16="http://schemas.microsoft.com/office/drawing/2014/main" id="{A7A9C004-6534-71C9-DDA4-3E5574E30AAD}"/>
                </a:ext>
              </a:extLst>
            </p:cNvPr>
            <p:cNvCxnSpPr/>
            <p:nvPr/>
          </p:nvCxnSpPr>
          <p:spPr>
            <a:xfrm>
              <a:off x="7860992" y="3077073"/>
              <a:ext cx="129300" cy="153600"/>
            </a:xfrm>
            <a:prstGeom prst="straightConnector1">
              <a:avLst/>
            </a:prstGeom>
            <a:noFill/>
            <a:ln w="9525" cap="flat" cmpd="sng">
              <a:solidFill>
                <a:schemeClr val="dk2"/>
              </a:solidFill>
              <a:prstDash val="solid"/>
              <a:round/>
              <a:headEnd type="none" w="lg" len="lg"/>
              <a:tailEnd type="stealth" w="lg" len="lg"/>
            </a:ln>
          </p:spPr>
        </p:cxnSp>
        <p:cxnSp>
          <p:nvCxnSpPr>
            <p:cNvPr id="220" name="Shape 578">
              <a:extLst>
                <a:ext uri="{FF2B5EF4-FFF2-40B4-BE49-F238E27FC236}">
                  <a16:creationId xmlns:a16="http://schemas.microsoft.com/office/drawing/2014/main" id="{72CDF139-29F5-AD1C-2B22-0D9A542808F5}"/>
                </a:ext>
              </a:extLst>
            </p:cNvPr>
            <p:cNvCxnSpPr/>
            <p:nvPr/>
          </p:nvCxnSpPr>
          <p:spPr>
            <a:xfrm flipH="1">
              <a:off x="7732704" y="3077073"/>
              <a:ext cx="128400" cy="153600"/>
            </a:xfrm>
            <a:prstGeom prst="straightConnector1">
              <a:avLst/>
            </a:prstGeom>
            <a:noFill/>
            <a:ln w="9525" cap="flat" cmpd="sng">
              <a:solidFill>
                <a:schemeClr val="dk2"/>
              </a:solidFill>
              <a:prstDash val="solid"/>
              <a:round/>
              <a:headEnd type="none" w="lg" len="lg"/>
              <a:tailEnd type="stealth" w="lg" len="lg"/>
            </a:ln>
          </p:spPr>
        </p:cxnSp>
      </p:grpSp>
      <p:grpSp>
        <p:nvGrpSpPr>
          <p:cNvPr id="221" name="Shape 579">
            <a:extLst>
              <a:ext uri="{FF2B5EF4-FFF2-40B4-BE49-F238E27FC236}">
                <a16:creationId xmlns:a16="http://schemas.microsoft.com/office/drawing/2014/main" id="{EEAA22C0-DB86-73E2-650B-F765EE6811A6}"/>
              </a:ext>
            </a:extLst>
          </p:cNvPr>
          <p:cNvGrpSpPr/>
          <p:nvPr/>
        </p:nvGrpSpPr>
        <p:grpSpPr>
          <a:xfrm>
            <a:off x="2062108" y="4346751"/>
            <a:ext cx="151392" cy="204779"/>
            <a:chOff x="7732704" y="3077073"/>
            <a:chExt cx="257588" cy="153600"/>
          </a:xfrm>
        </p:grpSpPr>
        <p:cxnSp>
          <p:nvCxnSpPr>
            <p:cNvPr id="222" name="Shape 580">
              <a:extLst>
                <a:ext uri="{FF2B5EF4-FFF2-40B4-BE49-F238E27FC236}">
                  <a16:creationId xmlns:a16="http://schemas.microsoft.com/office/drawing/2014/main" id="{983E011E-1BB8-8F8D-0816-A608ED869859}"/>
                </a:ext>
              </a:extLst>
            </p:cNvPr>
            <p:cNvCxnSpPr/>
            <p:nvPr/>
          </p:nvCxnSpPr>
          <p:spPr>
            <a:xfrm>
              <a:off x="7860992" y="3077073"/>
              <a:ext cx="129300" cy="153600"/>
            </a:xfrm>
            <a:prstGeom prst="straightConnector1">
              <a:avLst/>
            </a:prstGeom>
            <a:noFill/>
            <a:ln w="9525" cap="flat" cmpd="sng">
              <a:solidFill>
                <a:schemeClr val="dk2"/>
              </a:solidFill>
              <a:prstDash val="solid"/>
              <a:round/>
              <a:headEnd type="none" w="lg" len="lg"/>
              <a:tailEnd type="stealth" w="lg" len="lg"/>
            </a:ln>
          </p:spPr>
        </p:cxnSp>
        <p:cxnSp>
          <p:nvCxnSpPr>
            <p:cNvPr id="223" name="Shape 581">
              <a:extLst>
                <a:ext uri="{FF2B5EF4-FFF2-40B4-BE49-F238E27FC236}">
                  <a16:creationId xmlns:a16="http://schemas.microsoft.com/office/drawing/2014/main" id="{673B3688-F438-9B67-6C9B-476A0EE9036B}"/>
                </a:ext>
              </a:extLst>
            </p:cNvPr>
            <p:cNvCxnSpPr/>
            <p:nvPr/>
          </p:nvCxnSpPr>
          <p:spPr>
            <a:xfrm flipH="1">
              <a:off x="7732704" y="3077073"/>
              <a:ext cx="128400" cy="153600"/>
            </a:xfrm>
            <a:prstGeom prst="straightConnector1">
              <a:avLst/>
            </a:prstGeom>
            <a:noFill/>
            <a:ln w="9525" cap="flat" cmpd="sng">
              <a:solidFill>
                <a:schemeClr val="dk2"/>
              </a:solidFill>
              <a:prstDash val="solid"/>
              <a:round/>
              <a:headEnd type="none" w="lg" len="lg"/>
              <a:tailEnd type="stealth" w="lg" len="lg"/>
            </a:ln>
          </p:spPr>
        </p:cxnSp>
      </p:grpSp>
      <p:grpSp>
        <p:nvGrpSpPr>
          <p:cNvPr id="224" name="Shape 582">
            <a:extLst>
              <a:ext uri="{FF2B5EF4-FFF2-40B4-BE49-F238E27FC236}">
                <a16:creationId xmlns:a16="http://schemas.microsoft.com/office/drawing/2014/main" id="{E2EEB720-F2ED-30B2-5C9E-8B72478D3026}"/>
              </a:ext>
            </a:extLst>
          </p:cNvPr>
          <p:cNvGrpSpPr/>
          <p:nvPr/>
        </p:nvGrpSpPr>
        <p:grpSpPr>
          <a:xfrm>
            <a:off x="1870395" y="4346751"/>
            <a:ext cx="151392" cy="204779"/>
            <a:chOff x="7732704" y="3077073"/>
            <a:chExt cx="257588" cy="153600"/>
          </a:xfrm>
        </p:grpSpPr>
        <p:cxnSp>
          <p:nvCxnSpPr>
            <p:cNvPr id="225" name="Shape 583">
              <a:extLst>
                <a:ext uri="{FF2B5EF4-FFF2-40B4-BE49-F238E27FC236}">
                  <a16:creationId xmlns:a16="http://schemas.microsoft.com/office/drawing/2014/main" id="{532C38C3-9C4F-94A5-D9E2-5D8CC7550D4D}"/>
                </a:ext>
              </a:extLst>
            </p:cNvPr>
            <p:cNvCxnSpPr/>
            <p:nvPr/>
          </p:nvCxnSpPr>
          <p:spPr>
            <a:xfrm>
              <a:off x="7860992" y="3077073"/>
              <a:ext cx="129300" cy="153600"/>
            </a:xfrm>
            <a:prstGeom prst="straightConnector1">
              <a:avLst/>
            </a:prstGeom>
            <a:noFill/>
            <a:ln w="9525" cap="flat" cmpd="sng">
              <a:solidFill>
                <a:schemeClr val="dk2"/>
              </a:solidFill>
              <a:prstDash val="solid"/>
              <a:round/>
              <a:headEnd type="none" w="lg" len="lg"/>
              <a:tailEnd type="stealth" w="lg" len="lg"/>
            </a:ln>
          </p:spPr>
        </p:cxnSp>
        <p:cxnSp>
          <p:nvCxnSpPr>
            <p:cNvPr id="226" name="Shape 584">
              <a:extLst>
                <a:ext uri="{FF2B5EF4-FFF2-40B4-BE49-F238E27FC236}">
                  <a16:creationId xmlns:a16="http://schemas.microsoft.com/office/drawing/2014/main" id="{4B179858-4661-DDC8-FEAB-96F56188352E}"/>
                </a:ext>
              </a:extLst>
            </p:cNvPr>
            <p:cNvCxnSpPr/>
            <p:nvPr/>
          </p:nvCxnSpPr>
          <p:spPr>
            <a:xfrm flipH="1">
              <a:off x="7732704" y="3077073"/>
              <a:ext cx="128400" cy="153600"/>
            </a:xfrm>
            <a:prstGeom prst="straightConnector1">
              <a:avLst/>
            </a:prstGeom>
            <a:noFill/>
            <a:ln w="9525" cap="flat" cmpd="sng">
              <a:solidFill>
                <a:schemeClr val="dk2"/>
              </a:solidFill>
              <a:prstDash val="solid"/>
              <a:round/>
              <a:headEnd type="none" w="lg" len="lg"/>
              <a:tailEnd type="stealth" w="lg" len="lg"/>
            </a:ln>
          </p:spPr>
        </p:cxnSp>
      </p:grpSp>
      <p:grpSp>
        <p:nvGrpSpPr>
          <p:cNvPr id="227" name="Shape 585">
            <a:extLst>
              <a:ext uri="{FF2B5EF4-FFF2-40B4-BE49-F238E27FC236}">
                <a16:creationId xmlns:a16="http://schemas.microsoft.com/office/drawing/2014/main" id="{9AEFAC84-01D9-23DA-1411-A5F509185D92}"/>
              </a:ext>
            </a:extLst>
          </p:cNvPr>
          <p:cNvGrpSpPr/>
          <p:nvPr/>
        </p:nvGrpSpPr>
        <p:grpSpPr>
          <a:xfrm>
            <a:off x="1486968" y="4346751"/>
            <a:ext cx="151392" cy="204779"/>
            <a:chOff x="7732704" y="3077073"/>
            <a:chExt cx="257588" cy="153600"/>
          </a:xfrm>
        </p:grpSpPr>
        <p:cxnSp>
          <p:nvCxnSpPr>
            <p:cNvPr id="228" name="Shape 586">
              <a:extLst>
                <a:ext uri="{FF2B5EF4-FFF2-40B4-BE49-F238E27FC236}">
                  <a16:creationId xmlns:a16="http://schemas.microsoft.com/office/drawing/2014/main" id="{6621F9FD-AA4F-5A4A-162C-D5D3F5B70665}"/>
                </a:ext>
              </a:extLst>
            </p:cNvPr>
            <p:cNvCxnSpPr/>
            <p:nvPr/>
          </p:nvCxnSpPr>
          <p:spPr>
            <a:xfrm>
              <a:off x="7860992" y="3077073"/>
              <a:ext cx="129300" cy="153600"/>
            </a:xfrm>
            <a:prstGeom prst="straightConnector1">
              <a:avLst/>
            </a:prstGeom>
            <a:noFill/>
            <a:ln w="9525" cap="flat" cmpd="sng">
              <a:solidFill>
                <a:schemeClr val="dk2"/>
              </a:solidFill>
              <a:prstDash val="solid"/>
              <a:round/>
              <a:headEnd type="none" w="lg" len="lg"/>
              <a:tailEnd type="stealth" w="lg" len="lg"/>
            </a:ln>
          </p:spPr>
        </p:cxnSp>
        <p:cxnSp>
          <p:nvCxnSpPr>
            <p:cNvPr id="229" name="Shape 587">
              <a:extLst>
                <a:ext uri="{FF2B5EF4-FFF2-40B4-BE49-F238E27FC236}">
                  <a16:creationId xmlns:a16="http://schemas.microsoft.com/office/drawing/2014/main" id="{0FF0C714-FF76-89A7-8410-7E2EBF0D5703}"/>
                </a:ext>
              </a:extLst>
            </p:cNvPr>
            <p:cNvCxnSpPr/>
            <p:nvPr/>
          </p:nvCxnSpPr>
          <p:spPr>
            <a:xfrm flipH="1">
              <a:off x="7732704" y="3077073"/>
              <a:ext cx="128400" cy="153600"/>
            </a:xfrm>
            <a:prstGeom prst="straightConnector1">
              <a:avLst/>
            </a:prstGeom>
            <a:noFill/>
            <a:ln w="9525" cap="flat" cmpd="sng">
              <a:solidFill>
                <a:schemeClr val="dk2"/>
              </a:solidFill>
              <a:prstDash val="solid"/>
              <a:round/>
              <a:headEnd type="none" w="lg" len="lg"/>
              <a:tailEnd type="stealth" w="lg" len="lg"/>
            </a:ln>
          </p:spPr>
        </p:cxnSp>
      </p:grpSp>
      <p:grpSp>
        <p:nvGrpSpPr>
          <p:cNvPr id="230" name="Shape 591">
            <a:extLst>
              <a:ext uri="{FF2B5EF4-FFF2-40B4-BE49-F238E27FC236}">
                <a16:creationId xmlns:a16="http://schemas.microsoft.com/office/drawing/2014/main" id="{4B823460-B5F0-4BB1-E7E8-50615861A81E}"/>
              </a:ext>
            </a:extLst>
          </p:cNvPr>
          <p:cNvGrpSpPr/>
          <p:nvPr/>
        </p:nvGrpSpPr>
        <p:grpSpPr>
          <a:xfrm>
            <a:off x="720115" y="4346751"/>
            <a:ext cx="151392" cy="204779"/>
            <a:chOff x="7732704" y="3077073"/>
            <a:chExt cx="257588" cy="153600"/>
          </a:xfrm>
        </p:grpSpPr>
        <p:cxnSp>
          <p:nvCxnSpPr>
            <p:cNvPr id="231" name="Shape 592">
              <a:extLst>
                <a:ext uri="{FF2B5EF4-FFF2-40B4-BE49-F238E27FC236}">
                  <a16:creationId xmlns:a16="http://schemas.microsoft.com/office/drawing/2014/main" id="{08250E47-FFEF-67F2-8CAE-159CCCDA2E54}"/>
                </a:ext>
              </a:extLst>
            </p:cNvPr>
            <p:cNvCxnSpPr/>
            <p:nvPr/>
          </p:nvCxnSpPr>
          <p:spPr>
            <a:xfrm>
              <a:off x="7860992" y="3077073"/>
              <a:ext cx="129300" cy="153600"/>
            </a:xfrm>
            <a:prstGeom prst="straightConnector1">
              <a:avLst/>
            </a:prstGeom>
            <a:noFill/>
            <a:ln w="9525" cap="flat" cmpd="sng">
              <a:solidFill>
                <a:schemeClr val="dk2"/>
              </a:solidFill>
              <a:prstDash val="solid"/>
              <a:round/>
              <a:headEnd type="none" w="lg" len="lg"/>
              <a:tailEnd type="stealth" w="lg" len="lg"/>
            </a:ln>
          </p:spPr>
        </p:cxnSp>
        <p:cxnSp>
          <p:nvCxnSpPr>
            <p:cNvPr id="232" name="Shape 593">
              <a:extLst>
                <a:ext uri="{FF2B5EF4-FFF2-40B4-BE49-F238E27FC236}">
                  <a16:creationId xmlns:a16="http://schemas.microsoft.com/office/drawing/2014/main" id="{C220F05B-922F-48A7-0986-FD15D8C84F85}"/>
                </a:ext>
              </a:extLst>
            </p:cNvPr>
            <p:cNvCxnSpPr/>
            <p:nvPr/>
          </p:nvCxnSpPr>
          <p:spPr>
            <a:xfrm flipH="1">
              <a:off x="7732704" y="3077073"/>
              <a:ext cx="128400" cy="153600"/>
            </a:xfrm>
            <a:prstGeom prst="straightConnector1">
              <a:avLst/>
            </a:prstGeom>
            <a:noFill/>
            <a:ln w="9525" cap="flat" cmpd="sng">
              <a:solidFill>
                <a:schemeClr val="dk2"/>
              </a:solidFill>
              <a:prstDash val="solid"/>
              <a:round/>
              <a:headEnd type="none" w="lg" len="lg"/>
              <a:tailEnd type="stealth" w="lg" len="lg"/>
            </a:ln>
          </p:spPr>
        </p:cxnSp>
      </p:grpSp>
      <p:grpSp>
        <p:nvGrpSpPr>
          <p:cNvPr id="233" name="Shape 594">
            <a:extLst>
              <a:ext uri="{FF2B5EF4-FFF2-40B4-BE49-F238E27FC236}">
                <a16:creationId xmlns:a16="http://schemas.microsoft.com/office/drawing/2014/main" id="{C07E27C8-8797-4C6D-4D3F-AFD96DAEDDB6}"/>
              </a:ext>
            </a:extLst>
          </p:cNvPr>
          <p:cNvGrpSpPr/>
          <p:nvPr/>
        </p:nvGrpSpPr>
        <p:grpSpPr>
          <a:xfrm>
            <a:off x="528401" y="4346751"/>
            <a:ext cx="151392" cy="204779"/>
            <a:chOff x="7732704" y="3077073"/>
            <a:chExt cx="257588" cy="153600"/>
          </a:xfrm>
        </p:grpSpPr>
        <p:cxnSp>
          <p:nvCxnSpPr>
            <p:cNvPr id="234" name="Shape 595">
              <a:extLst>
                <a:ext uri="{FF2B5EF4-FFF2-40B4-BE49-F238E27FC236}">
                  <a16:creationId xmlns:a16="http://schemas.microsoft.com/office/drawing/2014/main" id="{1B01C666-FB5E-8D37-DF9A-9B0E9A773176}"/>
                </a:ext>
              </a:extLst>
            </p:cNvPr>
            <p:cNvCxnSpPr/>
            <p:nvPr/>
          </p:nvCxnSpPr>
          <p:spPr>
            <a:xfrm>
              <a:off x="7860992" y="3077073"/>
              <a:ext cx="129300" cy="153600"/>
            </a:xfrm>
            <a:prstGeom prst="straightConnector1">
              <a:avLst/>
            </a:prstGeom>
            <a:noFill/>
            <a:ln w="9525" cap="flat" cmpd="sng">
              <a:solidFill>
                <a:schemeClr val="dk2"/>
              </a:solidFill>
              <a:prstDash val="solid"/>
              <a:round/>
              <a:headEnd type="none" w="lg" len="lg"/>
              <a:tailEnd type="stealth" w="lg" len="lg"/>
            </a:ln>
          </p:spPr>
        </p:cxnSp>
        <p:cxnSp>
          <p:nvCxnSpPr>
            <p:cNvPr id="235" name="Shape 596">
              <a:extLst>
                <a:ext uri="{FF2B5EF4-FFF2-40B4-BE49-F238E27FC236}">
                  <a16:creationId xmlns:a16="http://schemas.microsoft.com/office/drawing/2014/main" id="{A21A41F5-FE9E-258D-E1CA-BF0505EE9452}"/>
                </a:ext>
              </a:extLst>
            </p:cNvPr>
            <p:cNvCxnSpPr/>
            <p:nvPr/>
          </p:nvCxnSpPr>
          <p:spPr>
            <a:xfrm flipH="1">
              <a:off x="7732704" y="3077073"/>
              <a:ext cx="128400" cy="153600"/>
            </a:xfrm>
            <a:prstGeom prst="straightConnector1">
              <a:avLst/>
            </a:prstGeom>
            <a:noFill/>
            <a:ln w="9525" cap="flat" cmpd="sng">
              <a:solidFill>
                <a:schemeClr val="dk2"/>
              </a:solidFill>
              <a:prstDash val="solid"/>
              <a:round/>
              <a:headEnd type="none" w="lg" len="lg"/>
              <a:tailEnd type="stealth" w="lg" len="lg"/>
            </a:ln>
          </p:spPr>
        </p:cxnSp>
      </p:grpSp>
      <p:grpSp>
        <p:nvGrpSpPr>
          <p:cNvPr id="236" name="Shape 597">
            <a:extLst>
              <a:ext uri="{FF2B5EF4-FFF2-40B4-BE49-F238E27FC236}">
                <a16:creationId xmlns:a16="http://schemas.microsoft.com/office/drawing/2014/main" id="{AC9363F5-D195-8892-6D2C-7AD7909B8FE9}"/>
              </a:ext>
            </a:extLst>
          </p:cNvPr>
          <p:cNvGrpSpPr/>
          <p:nvPr/>
        </p:nvGrpSpPr>
        <p:grpSpPr>
          <a:xfrm>
            <a:off x="144975" y="4346751"/>
            <a:ext cx="151392" cy="204779"/>
            <a:chOff x="7732704" y="3077073"/>
            <a:chExt cx="257588" cy="153600"/>
          </a:xfrm>
        </p:grpSpPr>
        <p:cxnSp>
          <p:nvCxnSpPr>
            <p:cNvPr id="237" name="Shape 598">
              <a:extLst>
                <a:ext uri="{FF2B5EF4-FFF2-40B4-BE49-F238E27FC236}">
                  <a16:creationId xmlns:a16="http://schemas.microsoft.com/office/drawing/2014/main" id="{0BA2FD51-DC3A-7205-CCDD-575554143CC8}"/>
                </a:ext>
              </a:extLst>
            </p:cNvPr>
            <p:cNvCxnSpPr/>
            <p:nvPr/>
          </p:nvCxnSpPr>
          <p:spPr>
            <a:xfrm>
              <a:off x="7860992" y="3077073"/>
              <a:ext cx="129300" cy="153600"/>
            </a:xfrm>
            <a:prstGeom prst="straightConnector1">
              <a:avLst/>
            </a:prstGeom>
            <a:noFill/>
            <a:ln w="9525" cap="flat" cmpd="sng">
              <a:solidFill>
                <a:schemeClr val="dk2"/>
              </a:solidFill>
              <a:prstDash val="solid"/>
              <a:round/>
              <a:headEnd type="none" w="lg" len="lg"/>
              <a:tailEnd type="stealth" w="lg" len="lg"/>
            </a:ln>
          </p:spPr>
        </p:cxnSp>
        <p:cxnSp>
          <p:nvCxnSpPr>
            <p:cNvPr id="238" name="Shape 599">
              <a:extLst>
                <a:ext uri="{FF2B5EF4-FFF2-40B4-BE49-F238E27FC236}">
                  <a16:creationId xmlns:a16="http://schemas.microsoft.com/office/drawing/2014/main" id="{07757AC5-0008-7FC1-1B9D-C520C63EED48}"/>
                </a:ext>
              </a:extLst>
            </p:cNvPr>
            <p:cNvCxnSpPr/>
            <p:nvPr/>
          </p:nvCxnSpPr>
          <p:spPr>
            <a:xfrm flipH="1">
              <a:off x="7732704" y="3077073"/>
              <a:ext cx="128400" cy="153600"/>
            </a:xfrm>
            <a:prstGeom prst="straightConnector1">
              <a:avLst/>
            </a:prstGeom>
            <a:noFill/>
            <a:ln w="9525" cap="flat" cmpd="sng">
              <a:solidFill>
                <a:schemeClr val="dk2"/>
              </a:solidFill>
              <a:prstDash val="solid"/>
              <a:round/>
              <a:headEnd type="none" w="lg" len="lg"/>
              <a:tailEnd type="stealth" w="lg" len="lg"/>
            </a:ln>
          </p:spPr>
        </p:cxnSp>
      </p:grpSp>
      <p:grpSp>
        <p:nvGrpSpPr>
          <p:cNvPr id="239" name="Shape 600">
            <a:extLst>
              <a:ext uri="{FF2B5EF4-FFF2-40B4-BE49-F238E27FC236}">
                <a16:creationId xmlns:a16="http://schemas.microsoft.com/office/drawing/2014/main" id="{9EF2484E-2DC7-90EC-8B57-3A71E660774B}"/>
              </a:ext>
            </a:extLst>
          </p:cNvPr>
          <p:cNvGrpSpPr/>
          <p:nvPr/>
        </p:nvGrpSpPr>
        <p:grpSpPr>
          <a:xfrm>
            <a:off x="3020676" y="4346751"/>
            <a:ext cx="151392" cy="204779"/>
            <a:chOff x="7732704" y="3077073"/>
            <a:chExt cx="257588" cy="153600"/>
          </a:xfrm>
        </p:grpSpPr>
        <p:cxnSp>
          <p:nvCxnSpPr>
            <p:cNvPr id="240" name="Shape 601">
              <a:extLst>
                <a:ext uri="{FF2B5EF4-FFF2-40B4-BE49-F238E27FC236}">
                  <a16:creationId xmlns:a16="http://schemas.microsoft.com/office/drawing/2014/main" id="{2D0260E0-A33F-3121-4D18-32DD45710C57}"/>
                </a:ext>
              </a:extLst>
            </p:cNvPr>
            <p:cNvCxnSpPr/>
            <p:nvPr/>
          </p:nvCxnSpPr>
          <p:spPr>
            <a:xfrm>
              <a:off x="7860992" y="3077073"/>
              <a:ext cx="129300" cy="153600"/>
            </a:xfrm>
            <a:prstGeom prst="straightConnector1">
              <a:avLst/>
            </a:prstGeom>
            <a:noFill/>
            <a:ln w="9525" cap="flat" cmpd="sng">
              <a:solidFill>
                <a:schemeClr val="dk2"/>
              </a:solidFill>
              <a:prstDash val="solid"/>
              <a:round/>
              <a:headEnd type="none" w="lg" len="lg"/>
              <a:tailEnd type="stealth" w="lg" len="lg"/>
            </a:ln>
          </p:spPr>
        </p:cxnSp>
        <p:cxnSp>
          <p:nvCxnSpPr>
            <p:cNvPr id="241" name="Shape 602">
              <a:extLst>
                <a:ext uri="{FF2B5EF4-FFF2-40B4-BE49-F238E27FC236}">
                  <a16:creationId xmlns:a16="http://schemas.microsoft.com/office/drawing/2014/main" id="{B4676F8B-2DD5-B14B-3FCC-1C27098C7029}"/>
                </a:ext>
              </a:extLst>
            </p:cNvPr>
            <p:cNvCxnSpPr/>
            <p:nvPr/>
          </p:nvCxnSpPr>
          <p:spPr>
            <a:xfrm flipH="1">
              <a:off x="7732704" y="3077073"/>
              <a:ext cx="128400" cy="153600"/>
            </a:xfrm>
            <a:prstGeom prst="straightConnector1">
              <a:avLst/>
            </a:prstGeom>
            <a:noFill/>
            <a:ln w="9525" cap="flat" cmpd="sng">
              <a:solidFill>
                <a:schemeClr val="dk2"/>
              </a:solidFill>
              <a:prstDash val="solid"/>
              <a:round/>
              <a:headEnd type="none" w="lg" len="lg"/>
              <a:tailEnd type="stealth" w="lg" len="lg"/>
            </a:ln>
          </p:spPr>
        </p:cxnSp>
      </p:grpSp>
      <p:grpSp>
        <p:nvGrpSpPr>
          <p:cNvPr id="242" name="Shape 603">
            <a:extLst>
              <a:ext uri="{FF2B5EF4-FFF2-40B4-BE49-F238E27FC236}">
                <a16:creationId xmlns:a16="http://schemas.microsoft.com/office/drawing/2014/main" id="{90484B36-F8E0-A5D6-4B57-35D165450046}"/>
              </a:ext>
            </a:extLst>
          </p:cNvPr>
          <p:cNvGrpSpPr/>
          <p:nvPr/>
        </p:nvGrpSpPr>
        <p:grpSpPr>
          <a:xfrm>
            <a:off x="1678681" y="4346751"/>
            <a:ext cx="151392" cy="204779"/>
            <a:chOff x="7732704" y="3077073"/>
            <a:chExt cx="257588" cy="153600"/>
          </a:xfrm>
        </p:grpSpPr>
        <p:cxnSp>
          <p:nvCxnSpPr>
            <p:cNvPr id="243" name="Shape 604">
              <a:extLst>
                <a:ext uri="{FF2B5EF4-FFF2-40B4-BE49-F238E27FC236}">
                  <a16:creationId xmlns:a16="http://schemas.microsoft.com/office/drawing/2014/main" id="{D4B3CFD7-4B17-77BF-3416-3231731F3B00}"/>
                </a:ext>
              </a:extLst>
            </p:cNvPr>
            <p:cNvCxnSpPr/>
            <p:nvPr/>
          </p:nvCxnSpPr>
          <p:spPr>
            <a:xfrm>
              <a:off x="7860992" y="3077073"/>
              <a:ext cx="129300" cy="153600"/>
            </a:xfrm>
            <a:prstGeom prst="straightConnector1">
              <a:avLst/>
            </a:prstGeom>
            <a:noFill/>
            <a:ln w="9525" cap="flat" cmpd="sng">
              <a:solidFill>
                <a:schemeClr val="dk2"/>
              </a:solidFill>
              <a:prstDash val="solid"/>
              <a:round/>
              <a:headEnd type="none" w="lg" len="lg"/>
              <a:tailEnd type="stealth" w="lg" len="lg"/>
            </a:ln>
          </p:spPr>
        </p:cxnSp>
        <p:cxnSp>
          <p:nvCxnSpPr>
            <p:cNvPr id="244" name="Shape 605">
              <a:extLst>
                <a:ext uri="{FF2B5EF4-FFF2-40B4-BE49-F238E27FC236}">
                  <a16:creationId xmlns:a16="http://schemas.microsoft.com/office/drawing/2014/main" id="{44308023-241E-F2D3-BA99-3DE720A1660C}"/>
                </a:ext>
              </a:extLst>
            </p:cNvPr>
            <p:cNvCxnSpPr/>
            <p:nvPr/>
          </p:nvCxnSpPr>
          <p:spPr>
            <a:xfrm flipH="1">
              <a:off x="7732704" y="3077073"/>
              <a:ext cx="128400" cy="153600"/>
            </a:xfrm>
            <a:prstGeom prst="straightConnector1">
              <a:avLst/>
            </a:prstGeom>
            <a:noFill/>
            <a:ln w="9525" cap="flat" cmpd="sng">
              <a:solidFill>
                <a:schemeClr val="dk2"/>
              </a:solidFill>
              <a:prstDash val="solid"/>
              <a:round/>
              <a:headEnd type="none" w="lg" len="lg"/>
              <a:tailEnd type="stealth" w="lg" len="lg"/>
            </a:ln>
          </p:spPr>
        </p:cxnSp>
      </p:grpSp>
      <p:grpSp>
        <p:nvGrpSpPr>
          <p:cNvPr id="245" name="Shape 606">
            <a:extLst>
              <a:ext uri="{FF2B5EF4-FFF2-40B4-BE49-F238E27FC236}">
                <a16:creationId xmlns:a16="http://schemas.microsoft.com/office/drawing/2014/main" id="{8CD170F0-F9FC-130B-8789-F9EB5E04436B}"/>
              </a:ext>
            </a:extLst>
          </p:cNvPr>
          <p:cNvGrpSpPr/>
          <p:nvPr/>
        </p:nvGrpSpPr>
        <p:grpSpPr>
          <a:xfrm>
            <a:off x="2637249" y="4346751"/>
            <a:ext cx="151392" cy="204779"/>
            <a:chOff x="7732704" y="3077073"/>
            <a:chExt cx="257588" cy="153600"/>
          </a:xfrm>
        </p:grpSpPr>
        <p:cxnSp>
          <p:nvCxnSpPr>
            <p:cNvPr id="246" name="Shape 607">
              <a:extLst>
                <a:ext uri="{FF2B5EF4-FFF2-40B4-BE49-F238E27FC236}">
                  <a16:creationId xmlns:a16="http://schemas.microsoft.com/office/drawing/2014/main" id="{46ABACAB-69B0-40CE-D22A-DF1657537457}"/>
                </a:ext>
              </a:extLst>
            </p:cNvPr>
            <p:cNvCxnSpPr/>
            <p:nvPr/>
          </p:nvCxnSpPr>
          <p:spPr>
            <a:xfrm>
              <a:off x="7860992" y="3077073"/>
              <a:ext cx="129300" cy="153600"/>
            </a:xfrm>
            <a:prstGeom prst="straightConnector1">
              <a:avLst/>
            </a:prstGeom>
            <a:noFill/>
            <a:ln w="9525" cap="flat" cmpd="sng">
              <a:solidFill>
                <a:schemeClr val="dk2"/>
              </a:solidFill>
              <a:prstDash val="solid"/>
              <a:round/>
              <a:headEnd type="none" w="lg" len="lg"/>
              <a:tailEnd type="stealth" w="lg" len="lg"/>
            </a:ln>
          </p:spPr>
        </p:cxnSp>
        <p:cxnSp>
          <p:nvCxnSpPr>
            <p:cNvPr id="247" name="Shape 608">
              <a:extLst>
                <a:ext uri="{FF2B5EF4-FFF2-40B4-BE49-F238E27FC236}">
                  <a16:creationId xmlns:a16="http://schemas.microsoft.com/office/drawing/2014/main" id="{0AC5A016-08ED-0C06-B344-85E74901A6B9}"/>
                </a:ext>
              </a:extLst>
            </p:cNvPr>
            <p:cNvCxnSpPr/>
            <p:nvPr/>
          </p:nvCxnSpPr>
          <p:spPr>
            <a:xfrm flipH="1">
              <a:off x="7732704" y="3077073"/>
              <a:ext cx="128400" cy="153600"/>
            </a:xfrm>
            <a:prstGeom prst="straightConnector1">
              <a:avLst/>
            </a:prstGeom>
            <a:noFill/>
            <a:ln w="9525" cap="flat" cmpd="sng">
              <a:solidFill>
                <a:schemeClr val="dk2"/>
              </a:solidFill>
              <a:prstDash val="solid"/>
              <a:round/>
              <a:headEnd type="none" w="lg" len="lg"/>
              <a:tailEnd type="stealth" w="lg" len="lg"/>
            </a:ln>
          </p:spPr>
        </p:cxnSp>
      </p:grpSp>
      <p:grpSp>
        <p:nvGrpSpPr>
          <p:cNvPr id="248" name="Shape 609">
            <a:extLst>
              <a:ext uri="{FF2B5EF4-FFF2-40B4-BE49-F238E27FC236}">
                <a16:creationId xmlns:a16="http://schemas.microsoft.com/office/drawing/2014/main" id="{4F980DD2-5D74-6A32-2A9A-3D58960DB382}"/>
              </a:ext>
            </a:extLst>
          </p:cNvPr>
          <p:cNvGrpSpPr/>
          <p:nvPr/>
        </p:nvGrpSpPr>
        <p:grpSpPr>
          <a:xfrm>
            <a:off x="2253821" y="4346751"/>
            <a:ext cx="151392" cy="204779"/>
            <a:chOff x="7732704" y="3077073"/>
            <a:chExt cx="257588" cy="153600"/>
          </a:xfrm>
        </p:grpSpPr>
        <p:cxnSp>
          <p:nvCxnSpPr>
            <p:cNvPr id="249" name="Shape 610">
              <a:extLst>
                <a:ext uri="{FF2B5EF4-FFF2-40B4-BE49-F238E27FC236}">
                  <a16:creationId xmlns:a16="http://schemas.microsoft.com/office/drawing/2014/main" id="{55779058-BE63-1E9B-E8CF-A144BC0FC292}"/>
                </a:ext>
              </a:extLst>
            </p:cNvPr>
            <p:cNvCxnSpPr/>
            <p:nvPr/>
          </p:nvCxnSpPr>
          <p:spPr>
            <a:xfrm>
              <a:off x="7860992" y="3077073"/>
              <a:ext cx="129300" cy="153600"/>
            </a:xfrm>
            <a:prstGeom prst="straightConnector1">
              <a:avLst/>
            </a:prstGeom>
            <a:noFill/>
            <a:ln w="9525" cap="flat" cmpd="sng">
              <a:solidFill>
                <a:schemeClr val="dk2"/>
              </a:solidFill>
              <a:prstDash val="solid"/>
              <a:round/>
              <a:headEnd type="none" w="lg" len="lg"/>
              <a:tailEnd type="stealth" w="lg" len="lg"/>
            </a:ln>
          </p:spPr>
        </p:cxnSp>
        <p:cxnSp>
          <p:nvCxnSpPr>
            <p:cNvPr id="250" name="Shape 611">
              <a:extLst>
                <a:ext uri="{FF2B5EF4-FFF2-40B4-BE49-F238E27FC236}">
                  <a16:creationId xmlns:a16="http://schemas.microsoft.com/office/drawing/2014/main" id="{37F283D5-37B7-5C57-7899-C796E078BC8C}"/>
                </a:ext>
              </a:extLst>
            </p:cNvPr>
            <p:cNvCxnSpPr/>
            <p:nvPr/>
          </p:nvCxnSpPr>
          <p:spPr>
            <a:xfrm flipH="1">
              <a:off x="7732704" y="3077073"/>
              <a:ext cx="128400" cy="153600"/>
            </a:xfrm>
            <a:prstGeom prst="straightConnector1">
              <a:avLst/>
            </a:prstGeom>
            <a:noFill/>
            <a:ln w="9525" cap="flat" cmpd="sng">
              <a:solidFill>
                <a:schemeClr val="dk2"/>
              </a:solidFill>
              <a:prstDash val="solid"/>
              <a:round/>
              <a:headEnd type="none" w="lg" len="lg"/>
              <a:tailEnd type="stealth" w="lg" len="lg"/>
            </a:ln>
          </p:spPr>
        </p:cxnSp>
      </p:grpSp>
      <p:grpSp>
        <p:nvGrpSpPr>
          <p:cNvPr id="251" name="Shape 612">
            <a:extLst>
              <a:ext uri="{FF2B5EF4-FFF2-40B4-BE49-F238E27FC236}">
                <a16:creationId xmlns:a16="http://schemas.microsoft.com/office/drawing/2014/main" id="{A2A221E3-6EE8-18A4-FF3B-C6A334EC2528}"/>
              </a:ext>
            </a:extLst>
          </p:cNvPr>
          <p:cNvGrpSpPr/>
          <p:nvPr/>
        </p:nvGrpSpPr>
        <p:grpSpPr>
          <a:xfrm>
            <a:off x="336688" y="4346751"/>
            <a:ext cx="151392" cy="204779"/>
            <a:chOff x="7732704" y="3077073"/>
            <a:chExt cx="257588" cy="153600"/>
          </a:xfrm>
        </p:grpSpPr>
        <p:cxnSp>
          <p:nvCxnSpPr>
            <p:cNvPr id="252" name="Shape 613">
              <a:extLst>
                <a:ext uri="{FF2B5EF4-FFF2-40B4-BE49-F238E27FC236}">
                  <a16:creationId xmlns:a16="http://schemas.microsoft.com/office/drawing/2014/main" id="{72E43C26-B283-B121-86AB-85734A8848FC}"/>
                </a:ext>
              </a:extLst>
            </p:cNvPr>
            <p:cNvCxnSpPr/>
            <p:nvPr/>
          </p:nvCxnSpPr>
          <p:spPr>
            <a:xfrm>
              <a:off x="7860992" y="3077073"/>
              <a:ext cx="129300" cy="153600"/>
            </a:xfrm>
            <a:prstGeom prst="straightConnector1">
              <a:avLst/>
            </a:prstGeom>
            <a:noFill/>
            <a:ln w="9525" cap="flat" cmpd="sng">
              <a:solidFill>
                <a:schemeClr val="dk2"/>
              </a:solidFill>
              <a:prstDash val="solid"/>
              <a:round/>
              <a:headEnd type="none" w="lg" len="lg"/>
              <a:tailEnd type="stealth" w="lg" len="lg"/>
            </a:ln>
          </p:spPr>
        </p:cxnSp>
        <p:cxnSp>
          <p:nvCxnSpPr>
            <p:cNvPr id="253" name="Shape 614">
              <a:extLst>
                <a:ext uri="{FF2B5EF4-FFF2-40B4-BE49-F238E27FC236}">
                  <a16:creationId xmlns:a16="http://schemas.microsoft.com/office/drawing/2014/main" id="{36D37450-1C29-E46E-6A41-0E1DAAE39FBC}"/>
                </a:ext>
              </a:extLst>
            </p:cNvPr>
            <p:cNvCxnSpPr/>
            <p:nvPr/>
          </p:nvCxnSpPr>
          <p:spPr>
            <a:xfrm flipH="1">
              <a:off x="7732704" y="3077073"/>
              <a:ext cx="128400" cy="153600"/>
            </a:xfrm>
            <a:prstGeom prst="straightConnector1">
              <a:avLst/>
            </a:prstGeom>
            <a:noFill/>
            <a:ln w="9525" cap="flat" cmpd="sng">
              <a:solidFill>
                <a:schemeClr val="dk2"/>
              </a:solidFill>
              <a:prstDash val="solid"/>
              <a:round/>
              <a:headEnd type="none" w="lg" len="lg"/>
              <a:tailEnd type="stealth" w="lg" len="lg"/>
            </a:ln>
          </p:spPr>
        </p:cxnSp>
      </p:grpSp>
      <p:grpSp>
        <p:nvGrpSpPr>
          <p:cNvPr id="254" name="Shape 615">
            <a:extLst>
              <a:ext uri="{FF2B5EF4-FFF2-40B4-BE49-F238E27FC236}">
                <a16:creationId xmlns:a16="http://schemas.microsoft.com/office/drawing/2014/main" id="{75ABF729-FC7B-809E-6901-7013E15CB347}"/>
              </a:ext>
            </a:extLst>
          </p:cNvPr>
          <p:cNvGrpSpPr/>
          <p:nvPr/>
        </p:nvGrpSpPr>
        <p:grpSpPr>
          <a:xfrm>
            <a:off x="1103541" y="4346751"/>
            <a:ext cx="151392" cy="204779"/>
            <a:chOff x="7732704" y="3077073"/>
            <a:chExt cx="257588" cy="153600"/>
          </a:xfrm>
        </p:grpSpPr>
        <p:cxnSp>
          <p:nvCxnSpPr>
            <p:cNvPr id="255" name="Shape 616">
              <a:extLst>
                <a:ext uri="{FF2B5EF4-FFF2-40B4-BE49-F238E27FC236}">
                  <a16:creationId xmlns:a16="http://schemas.microsoft.com/office/drawing/2014/main" id="{33A565F0-A713-430A-A462-CF2AA9E36B94}"/>
                </a:ext>
              </a:extLst>
            </p:cNvPr>
            <p:cNvCxnSpPr/>
            <p:nvPr/>
          </p:nvCxnSpPr>
          <p:spPr>
            <a:xfrm>
              <a:off x="7860992" y="3077073"/>
              <a:ext cx="129300" cy="153600"/>
            </a:xfrm>
            <a:prstGeom prst="straightConnector1">
              <a:avLst/>
            </a:prstGeom>
            <a:noFill/>
            <a:ln w="9525" cap="flat" cmpd="sng">
              <a:solidFill>
                <a:schemeClr val="dk2"/>
              </a:solidFill>
              <a:prstDash val="solid"/>
              <a:round/>
              <a:headEnd type="none" w="lg" len="lg"/>
              <a:tailEnd type="stealth" w="lg" len="lg"/>
            </a:ln>
          </p:spPr>
        </p:cxnSp>
        <p:cxnSp>
          <p:nvCxnSpPr>
            <p:cNvPr id="256" name="Shape 617">
              <a:extLst>
                <a:ext uri="{FF2B5EF4-FFF2-40B4-BE49-F238E27FC236}">
                  <a16:creationId xmlns:a16="http://schemas.microsoft.com/office/drawing/2014/main" id="{6DB82ED2-AE95-2905-A809-ECCC43003743}"/>
                </a:ext>
              </a:extLst>
            </p:cNvPr>
            <p:cNvCxnSpPr/>
            <p:nvPr/>
          </p:nvCxnSpPr>
          <p:spPr>
            <a:xfrm flipH="1">
              <a:off x="7732704" y="3077073"/>
              <a:ext cx="128400" cy="153600"/>
            </a:xfrm>
            <a:prstGeom prst="straightConnector1">
              <a:avLst/>
            </a:prstGeom>
            <a:noFill/>
            <a:ln w="9525" cap="flat" cmpd="sng">
              <a:solidFill>
                <a:schemeClr val="dk2"/>
              </a:solidFill>
              <a:prstDash val="solid"/>
              <a:round/>
              <a:headEnd type="none" w="lg" len="lg"/>
              <a:tailEnd type="stealth" w="lg" len="lg"/>
            </a:ln>
          </p:spPr>
        </p:cxnSp>
      </p:grpSp>
      <p:grpSp>
        <p:nvGrpSpPr>
          <p:cNvPr id="257" name="Shape 618">
            <a:extLst>
              <a:ext uri="{FF2B5EF4-FFF2-40B4-BE49-F238E27FC236}">
                <a16:creationId xmlns:a16="http://schemas.microsoft.com/office/drawing/2014/main" id="{D7519CB5-CBB1-0A6F-C1EA-4D30442638E5}"/>
              </a:ext>
            </a:extLst>
          </p:cNvPr>
          <p:cNvGrpSpPr/>
          <p:nvPr/>
        </p:nvGrpSpPr>
        <p:grpSpPr>
          <a:xfrm>
            <a:off x="911828" y="4346751"/>
            <a:ext cx="151392" cy="204779"/>
            <a:chOff x="7732704" y="3077073"/>
            <a:chExt cx="257588" cy="153600"/>
          </a:xfrm>
        </p:grpSpPr>
        <p:cxnSp>
          <p:nvCxnSpPr>
            <p:cNvPr id="258" name="Shape 619">
              <a:extLst>
                <a:ext uri="{FF2B5EF4-FFF2-40B4-BE49-F238E27FC236}">
                  <a16:creationId xmlns:a16="http://schemas.microsoft.com/office/drawing/2014/main" id="{CE2DEB1C-53C6-B304-BE29-B2906DE1BE5F}"/>
                </a:ext>
              </a:extLst>
            </p:cNvPr>
            <p:cNvCxnSpPr/>
            <p:nvPr/>
          </p:nvCxnSpPr>
          <p:spPr>
            <a:xfrm>
              <a:off x="7860992" y="3077073"/>
              <a:ext cx="129300" cy="153600"/>
            </a:xfrm>
            <a:prstGeom prst="straightConnector1">
              <a:avLst/>
            </a:prstGeom>
            <a:noFill/>
            <a:ln w="9525" cap="flat" cmpd="sng">
              <a:solidFill>
                <a:schemeClr val="dk2"/>
              </a:solidFill>
              <a:prstDash val="solid"/>
              <a:round/>
              <a:headEnd type="none" w="lg" len="lg"/>
              <a:tailEnd type="stealth" w="lg" len="lg"/>
            </a:ln>
          </p:spPr>
        </p:cxnSp>
        <p:cxnSp>
          <p:nvCxnSpPr>
            <p:cNvPr id="259" name="Shape 620">
              <a:extLst>
                <a:ext uri="{FF2B5EF4-FFF2-40B4-BE49-F238E27FC236}">
                  <a16:creationId xmlns:a16="http://schemas.microsoft.com/office/drawing/2014/main" id="{0150BA74-F305-09F4-64C9-F121DDF876AD}"/>
                </a:ext>
              </a:extLst>
            </p:cNvPr>
            <p:cNvCxnSpPr/>
            <p:nvPr/>
          </p:nvCxnSpPr>
          <p:spPr>
            <a:xfrm flipH="1">
              <a:off x="7732704" y="3077073"/>
              <a:ext cx="128400" cy="153600"/>
            </a:xfrm>
            <a:prstGeom prst="straightConnector1">
              <a:avLst/>
            </a:prstGeom>
            <a:noFill/>
            <a:ln w="9525" cap="flat" cmpd="sng">
              <a:solidFill>
                <a:schemeClr val="dk2"/>
              </a:solidFill>
              <a:prstDash val="solid"/>
              <a:round/>
              <a:headEnd type="none" w="lg" len="lg"/>
              <a:tailEnd type="stealth" w="lg" len="lg"/>
            </a:ln>
          </p:spPr>
        </p:cxnSp>
      </p:grpSp>
      <p:grpSp>
        <p:nvGrpSpPr>
          <p:cNvPr id="260" name="Shape 621">
            <a:extLst>
              <a:ext uri="{FF2B5EF4-FFF2-40B4-BE49-F238E27FC236}">
                <a16:creationId xmlns:a16="http://schemas.microsoft.com/office/drawing/2014/main" id="{8A6C2094-C226-31CF-5365-91D999162A2C}"/>
              </a:ext>
            </a:extLst>
          </p:cNvPr>
          <p:cNvGrpSpPr/>
          <p:nvPr/>
        </p:nvGrpSpPr>
        <p:grpSpPr>
          <a:xfrm>
            <a:off x="11456067" y="4349351"/>
            <a:ext cx="151392" cy="204779"/>
            <a:chOff x="7732704" y="3077073"/>
            <a:chExt cx="257588" cy="153600"/>
          </a:xfrm>
        </p:grpSpPr>
        <p:cxnSp>
          <p:nvCxnSpPr>
            <p:cNvPr id="261" name="Shape 622">
              <a:extLst>
                <a:ext uri="{FF2B5EF4-FFF2-40B4-BE49-F238E27FC236}">
                  <a16:creationId xmlns:a16="http://schemas.microsoft.com/office/drawing/2014/main" id="{C01EA876-3738-8742-8BAE-1C785F0DFEDC}"/>
                </a:ext>
              </a:extLst>
            </p:cNvPr>
            <p:cNvCxnSpPr/>
            <p:nvPr/>
          </p:nvCxnSpPr>
          <p:spPr>
            <a:xfrm>
              <a:off x="7860992" y="3077073"/>
              <a:ext cx="129300" cy="153600"/>
            </a:xfrm>
            <a:prstGeom prst="straightConnector1">
              <a:avLst/>
            </a:prstGeom>
            <a:noFill/>
            <a:ln w="9525" cap="flat" cmpd="sng">
              <a:solidFill>
                <a:schemeClr val="dk2"/>
              </a:solidFill>
              <a:prstDash val="solid"/>
              <a:round/>
              <a:headEnd type="none" w="lg" len="lg"/>
              <a:tailEnd type="stealth" w="lg" len="lg"/>
            </a:ln>
          </p:spPr>
        </p:cxnSp>
        <p:cxnSp>
          <p:nvCxnSpPr>
            <p:cNvPr id="262" name="Shape 623">
              <a:extLst>
                <a:ext uri="{FF2B5EF4-FFF2-40B4-BE49-F238E27FC236}">
                  <a16:creationId xmlns:a16="http://schemas.microsoft.com/office/drawing/2014/main" id="{C10206F1-028F-E79C-9586-D429EC22A90C}"/>
                </a:ext>
              </a:extLst>
            </p:cNvPr>
            <p:cNvCxnSpPr/>
            <p:nvPr/>
          </p:nvCxnSpPr>
          <p:spPr>
            <a:xfrm flipH="1">
              <a:off x="7732704" y="3077073"/>
              <a:ext cx="128400" cy="153600"/>
            </a:xfrm>
            <a:prstGeom prst="straightConnector1">
              <a:avLst/>
            </a:prstGeom>
            <a:noFill/>
            <a:ln w="9525" cap="flat" cmpd="sng">
              <a:solidFill>
                <a:schemeClr val="dk2"/>
              </a:solidFill>
              <a:prstDash val="solid"/>
              <a:round/>
              <a:headEnd type="none" w="lg" len="lg"/>
              <a:tailEnd type="stealth" w="lg" len="lg"/>
            </a:ln>
          </p:spPr>
        </p:cxnSp>
      </p:grpSp>
      <p:grpSp>
        <p:nvGrpSpPr>
          <p:cNvPr id="263" name="Shape 624">
            <a:extLst>
              <a:ext uri="{FF2B5EF4-FFF2-40B4-BE49-F238E27FC236}">
                <a16:creationId xmlns:a16="http://schemas.microsoft.com/office/drawing/2014/main" id="{821A1138-7300-28D4-630B-BB8C21F40084}"/>
              </a:ext>
            </a:extLst>
          </p:cNvPr>
          <p:cNvGrpSpPr/>
          <p:nvPr/>
        </p:nvGrpSpPr>
        <p:grpSpPr>
          <a:xfrm>
            <a:off x="12031207" y="4349351"/>
            <a:ext cx="151392" cy="204779"/>
            <a:chOff x="7732704" y="3077073"/>
            <a:chExt cx="257588" cy="153600"/>
          </a:xfrm>
        </p:grpSpPr>
        <p:cxnSp>
          <p:nvCxnSpPr>
            <p:cNvPr id="264" name="Shape 625">
              <a:extLst>
                <a:ext uri="{FF2B5EF4-FFF2-40B4-BE49-F238E27FC236}">
                  <a16:creationId xmlns:a16="http://schemas.microsoft.com/office/drawing/2014/main" id="{17495A36-01E2-A1E7-4A9F-F2BDAF2E9996}"/>
                </a:ext>
              </a:extLst>
            </p:cNvPr>
            <p:cNvCxnSpPr/>
            <p:nvPr/>
          </p:nvCxnSpPr>
          <p:spPr>
            <a:xfrm>
              <a:off x="7860992" y="3077073"/>
              <a:ext cx="129300" cy="153600"/>
            </a:xfrm>
            <a:prstGeom prst="straightConnector1">
              <a:avLst/>
            </a:prstGeom>
            <a:noFill/>
            <a:ln w="9525" cap="flat" cmpd="sng">
              <a:solidFill>
                <a:schemeClr val="dk2"/>
              </a:solidFill>
              <a:prstDash val="solid"/>
              <a:round/>
              <a:headEnd type="none" w="lg" len="lg"/>
              <a:tailEnd type="stealth" w="lg" len="lg"/>
            </a:ln>
          </p:spPr>
        </p:cxnSp>
        <p:cxnSp>
          <p:nvCxnSpPr>
            <p:cNvPr id="265" name="Shape 626">
              <a:extLst>
                <a:ext uri="{FF2B5EF4-FFF2-40B4-BE49-F238E27FC236}">
                  <a16:creationId xmlns:a16="http://schemas.microsoft.com/office/drawing/2014/main" id="{4979BC8F-4EA5-2E77-84EA-B8C419509F48}"/>
                </a:ext>
              </a:extLst>
            </p:cNvPr>
            <p:cNvCxnSpPr/>
            <p:nvPr/>
          </p:nvCxnSpPr>
          <p:spPr>
            <a:xfrm flipH="1">
              <a:off x="7732704" y="3077073"/>
              <a:ext cx="128400" cy="153600"/>
            </a:xfrm>
            <a:prstGeom prst="straightConnector1">
              <a:avLst/>
            </a:prstGeom>
            <a:noFill/>
            <a:ln w="9525" cap="flat" cmpd="sng">
              <a:solidFill>
                <a:schemeClr val="dk2"/>
              </a:solidFill>
              <a:prstDash val="solid"/>
              <a:round/>
              <a:headEnd type="none" w="lg" len="lg"/>
              <a:tailEnd type="stealth" w="lg" len="lg"/>
            </a:ln>
          </p:spPr>
        </p:cxnSp>
      </p:grpSp>
      <p:grpSp>
        <p:nvGrpSpPr>
          <p:cNvPr id="266" name="Shape 627">
            <a:extLst>
              <a:ext uri="{FF2B5EF4-FFF2-40B4-BE49-F238E27FC236}">
                <a16:creationId xmlns:a16="http://schemas.microsoft.com/office/drawing/2014/main" id="{5BC9F933-574B-F97F-D95C-AD5FA0467994}"/>
              </a:ext>
            </a:extLst>
          </p:cNvPr>
          <p:cNvGrpSpPr/>
          <p:nvPr/>
        </p:nvGrpSpPr>
        <p:grpSpPr>
          <a:xfrm>
            <a:off x="11839493" y="4349351"/>
            <a:ext cx="151392" cy="204779"/>
            <a:chOff x="7732704" y="3077073"/>
            <a:chExt cx="257588" cy="153600"/>
          </a:xfrm>
        </p:grpSpPr>
        <p:cxnSp>
          <p:nvCxnSpPr>
            <p:cNvPr id="267" name="Shape 628">
              <a:extLst>
                <a:ext uri="{FF2B5EF4-FFF2-40B4-BE49-F238E27FC236}">
                  <a16:creationId xmlns:a16="http://schemas.microsoft.com/office/drawing/2014/main" id="{C0991343-7A22-5C74-09F0-618AAC2D5642}"/>
                </a:ext>
              </a:extLst>
            </p:cNvPr>
            <p:cNvCxnSpPr/>
            <p:nvPr/>
          </p:nvCxnSpPr>
          <p:spPr>
            <a:xfrm>
              <a:off x="7860992" y="3077073"/>
              <a:ext cx="129300" cy="153600"/>
            </a:xfrm>
            <a:prstGeom prst="straightConnector1">
              <a:avLst/>
            </a:prstGeom>
            <a:noFill/>
            <a:ln w="9525" cap="flat" cmpd="sng">
              <a:solidFill>
                <a:schemeClr val="dk2"/>
              </a:solidFill>
              <a:prstDash val="solid"/>
              <a:round/>
              <a:headEnd type="none" w="lg" len="lg"/>
              <a:tailEnd type="stealth" w="lg" len="lg"/>
            </a:ln>
          </p:spPr>
        </p:cxnSp>
        <p:cxnSp>
          <p:nvCxnSpPr>
            <p:cNvPr id="268" name="Shape 629">
              <a:extLst>
                <a:ext uri="{FF2B5EF4-FFF2-40B4-BE49-F238E27FC236}">
                  <a16:creationId xmlns:a16="http://schemas.microsoft.com/office/drawing/2014/main" id="{BB9C0A24-C6CD-233F-60CC-B2CA83D23DC0}"/>
                </a:ext>
              </a:extLst>
            </p:cNvPr>
            <p:cNvCxnSpPr/>
            <p:nvPr/>
          </p:nvCxnSpPr>
          <p:spPr>
            <a:xfrm flipH="1">
              <a:off x="7732704" y="3077073"/>
              <a:ext cx="128400" cy="153600"/>
            </a:xfrm>
            <a:prstGeom prst="straightConnector1">
              <a:avLst/>
            </a:prstGeom>
            <a:noFill/>
            <a:ln w="9525" cap="flat" cmpd="sng">
              <a:solidFill>
                <a:schemeClr val="dk2"/>
              </a:solidFill>
              <a:prstDash val="solid"/>
              <a:round/>
              <a:headEnd type="none" w="lg" len="lg"/>
              <a:tailEnd type="stealth" w="lg" len="lg"/>
            </a:ln>
          </p:spPr>
        </p:cxnSp>
      </p:grpSp>
      <p:grpSp>
        <p:nvGrpSpPr>
          <p:cNvPr id="269" name="Shape 630">
            <a:extLst>
              <a:ext uri="{FF2B5EF4-FFF2-40B4-BE49-F238E27FC236}">
                <a16:creationId xmlns:a16="http://schemas.microsoft.com/office/drawing/2014/main" id="{B11450E1-70AD-6E11-94DC-EA5BB4216080}"/>
              </a:ext>
            </a:extLst>
          </p:cNvPr>
          <p:cNvGrpSpPr/>
          <p:nvPr/>
        </p:nvGrpSpPr>
        <p:grpSpPr>
          <a:xfrm>
            <a:off x="11647780" y="4349351"/>
            <a:ext cx="151392" cy="204779"/>
            <a:chOff x="7732704" y="3077073"/>
            <a:chExt cx="257588" cy="153600"/>
          </a:xfrm>
        </p:grpSpPr>
        <p:cxnSp>
          <p:nvCxnSpPr>
            <p:cNvPr id="270" name="Shape 631">
              <a:extLst>
                <a:ext uri="{FF2B5EF4-FFF2-40B4-BE49-F238E27FC236}">
                  <a16:creationId xmlns:a16="http://schemas.microsoft.com/office/drawing/2014/main" id="{649DF15B-949B-D142-12C5-D66AAE4DE68D}"/>
                </a:ext>
              </a:extLst>
            </p:cNvPr>
            <p:cNvCxnSpPr/>
            <p:nvPr/>
          </p:nvCxnSpPr>
          <p:spPr>
            <a:xfrm>
              <a:off x="7860992" y="3077073"/>
              <a:ext cx="129300" cy="153600"/>
            </a:xfrm>
            <a:prstGeom prst="straightConnector1">
              <a:avLst/>
            </a:prstGeom>
            <a:noFill/>
            <a:ln w="9525" cap="flat" cmpd="sng">
              <a:solidFill>
                <a:schemeClr val="dk2"/>
              </a:solidFill>
              <a:prstDash val="solid"/>
              <a:round/>
              <a:headEnd type="none" w="lg" len="lg"/>
              <a:tailEnd type="stealth" w="lg" len="lg"/>
            </a:ln>
          </p:spPr>
        </p:cxnSp>
        <p:cxnSp>
          <p:nvCxnSpPr>
            <p:cNvPr id="271" name="Shape 632">
              <a:extLst>
                <a:ext uri="{FF2B5EF4-FFF2-40B4-BE49-F238E27FC236}">
                  <a16:creationId xmlns:a16="http://schemas.microsoft.com/office/drawing/2014/main" id="{D70F2C8E-9696-F721-C2A3-9E30974928E1}"/>
                </a:ext>
              </a:extLst>
            </p:cNvPr>
            <p:cNvCxnSpPr/>
            <p:nvPr/>
          </p:nvCxnSpPr>
          <p:spPr>
            <a:xfrm flipH="1">
              <a:off x="7732704" y="3077073"/>
              <a:ext cx="128400" cy="153600"/>
            </a:xfrm>
            <a:prstGeom prst="straightConnector1">
              <a:avLst/>
            </a:prstGeom>
            <a:noFill/>
            <a:ln w="9525" cap="flat" cmpd="sng">
              <a:solidFill>
                <a:schemeClr val="dk2"/>
              </a:solidFill>
              <a:prstDash val="solid"/>
              <a:round/>
              <a:headEnd type="none" w="lg" len="lg"/>
              <a:tailEnd type="stealth" w="lg" len="lg"/>
            </a:ln>
          </p:spPr>
        </p:cxnSp>
      </p:grpSp>
      <p:grpSp>
        <p:nvGrpSpPr>
          <p:cNvPr id="272" name="Shape 633">
            <a:extLst>
              <a:ext uri="{FF2B5EF4-FFF2-40B4-BE49-F238E27FC236}">
                <a16:creationId xmlns:a16="http://schemas.microsoft.com/office/drawing/2014/main" id="{FDDC4146-172C-DA0C-8ECB-14F9F13D001A}"/>
              </a:ext>
            </a:extLst>
          </p:cNvPr>
          <p:cNvGrpSpPr/>
          <p:nvPr/>
        </p:nvGrpSpPr>
        <p:grpSpPr>
          <a:xfrm>
            <a:off x="10689213" y="4349351"/>
            <a:ext cx="151392" cy="204779"/>
            <a:chOff x="7732704" y="3077073"/>
            <a:chExt cx="257588" cy="153600"/>
          </a:xfrm>
        </p:grpSpPr>
        <p:cxnSp>
          <p:nvCxnSpPr>
            <p:cNvPr id="273" name="Shape 634">
              <a:extLst>
                <a:ext uri="{FF2B5EF4-FFF2-40B4-BE49-F238E27FC236}">
                  <a16:creationId xmlns:a16="http://schemas.microsoft.com/office/drawing/2014/main" id="{2C1239B6-63A1-6ECD-AD08-303CE73BA764}"/>
                </a:ext>
              </a:extLst>
            </p:cNvPr>
            <p:cNvCxnSpPr/>
            <p:nvPr/>
          </p:nvCxnSpPr>
          <p:spPr>
            <a:xfrm>
              <a:off x="7860992" y="3077073"/>
              <a:ext cx="129300" cy="153600"/>
            </a:xfrm>
            <a:prstGeom prst="straightConnector1">
              <a:avLst/>
            </a:prstGeom>
            <a:noFill/>
            <a:ln w="9525" cap="flat" cmpd="sng">
              <a:solidFill>
                <a:schemeClr val="dk2"/>
              </a:solidFill>
              <a:prstDash val="solid"/>
              <a:round/>
              <a:headEnd type="none" w="lg" len="lg"/>
              <a:tailEnd type="stealth" w="lg" len="lg"/>
            </a:ln>
          </p:spPr>
        </p:cxnSp>
        <p:cxnSp>
          <p:nvCxnSpPr>
            <p:cNvPr id="274" name="Shape 635">
              <a:extLst>
                <a:ext uri="{FF2B5EF4-FFF2-40B4-BE49-F238E27FC236}">
                  <a16:creationId xmlns:a16="http://schemas.microsoft.com/office/drawing/2014/main" id="{D3F203DC-FEB4-E626-43CF-3D9CA29A4E02}"/>
                </a:ext>
              </a:extLst>
            </p:cNvPr>
            <p:cNvCxnSpPr/>
            <p:nvPr/>
          </p:nvCxnSpPr>
          <p:spPr>
            <a:xfrm flipH="1">
              <a:off x="7732704" y="3077073"/>
              <a:ext cx="128400" cy="153600"/>
            </a:xfrm>
            <a:prstGeom prst="straightConnector1">
              <a:avLst/>
            </a:prstGeom>
            <a:noFill/>
            <a:ln w="9525" cap="flat" cmpd="sng">
              <a:solidFill>
                <a:schemeClr val="dk2"/>
              </a:solidFill>
              <a:prstDash val="solid"/>
              <a:round/>
              <a:headEnd type="none" w="lg" len="lg"/>
              <a:tailEnd type="stealth" w="lg" len="lg"/>
            </a:ln>
          </p:spPr>
        </p:cxnSp>
      </p:grpSp>
      <p:grpSp>
        <p:nvGrpSpPr>
          <p:cNvPr id="275" name="Shape 636">
            <a:extLst>
              <a:ext uri="{FF2B5EF4-FFF2-40B4-BE49-F238E27FC236}">
                <a16:creationId xmlns:a16="http://schemas.microsoft.com/office/drawing/2014/main" id="{B446A553-DE68-B2D6-E3D7-3B7B2AF25944}"/>
              </a:ext>
            </a:extLst>
          </p:cNvPr>
          <p:cNvGrpSpPr/>
          <p:nvPr/>
        </p:nvGrpSpPr>
        <p:grpSpPr>
          <a:xfrm>
            <a:off x="11264353" y="4349351"/>
            <a:ext cx="151392" cy="204779"/>
            <a:chOff x="7732704" y="3077073"/>
            <a:chExt cx="257588" cy="153600"/>
          </a:xfrm>
        </p:grpSpPr>
        <p:cxnSp>
          <p:nvCxnSpPr>
            <p:cNvPr id="276" name="Shape 637">
              <a:extLst>
                <a:ext uri="{FF2B5EF4-FFF2-40B4-BE49-F238E27FC236}">
                  <a16:creationId xmlns:a16="http://schemas.microsoft.com/office/drawing/2014/main" id="{70B65C51-7DD5-5662-E008-C42DB2814198}"/>
                </a:ext>
              </a:extLst>
            </p:cNvPr>
            <p:cNvCxnSpPr/>
            <p:nvPr/>
          </p:nvCxnSpPr>
          <p:spPr>
            <a:xfrm>
              <a:off x="7860992" y="3077073"/>
              <a:ext cx="129300" cy="153600"/>
            </a:xfrm>
            <a:prstGeom prst="straightConnector1">
              <a:avLst/>
            </a:prstGeom>
            <a:noFill/>
            <a:ln w="9525" cap="flat" cmpd="sng">
              <a:solidFill>
                <a:schemeClr val="dk2"/>
              </a:solidFill>
              <a:prstDash val="solid"/>
              <a:round/>
              <a:headEnd type="none" w="lg" len="lg"/>
              <a:tailEnd type="stealth" w="lg" len="lg"/>
            </a:ln>
          </p:spPr>
        </p:cxnSp>
        <p:cxnSp>
          <p:nvCxnSpPr>
            <p:cNvPr id="277" name="Shape 638">
              <a:extLst>
                <a:ext uri="{FF2B5EF4-FFF2-40B4-BE49-F238E27FC236}">
                  <a16:creationId xmlns:a16="http://schemas.microsoft.com/office/drawing/2014/main" id="{129162A5-76CD-EF92-4829-E00068A4CE0B}"/>
                </a:ext>
              </a:extLst>
            </p:cNvPr>
            <p:cNvCxnSpPr/>
            <p:nvPr/>
          </p:nvCxnSpPr>
          <p:spPr>
            <a:xfrm flipH="1">
              <a:off x="7732704" y="3077073"/>
              <a:ext cx="128400" cy="153600"/>
            </a:xfrm>
            <a:prstGeom prst="straightConnector1">
              <a:avLst/>
            </a:prstGeom>
            <a:noFill/>
            <a:ln w="9525" cap="flat" cmpd="sng">
              <a:solidFill>
                <a:schemeClr val="dk2"/>
              </a:solidFill>
              <a:prstDash val="solid"/>
              <a:round/>
              <a:headEnd type="none" w="lg" len="lg"/>
              <a:tailEnd type="stealth" w="lg" len="lg"/>
            </a:ln>
          </p:spPr>
        </p:cxnSp>
      </p:grpSp>
      <p:grpSp>
        <p:nvGrpSpPr>
          <p:cNvPr id="278" name="Shape 639">
            <a:extLst>
              <a:ext uri="{FF2B5EF4-FFF2-40B4-BE49-F238E27FC236}">
                <a16:creationId xmlns:a16="http://schemas.microsoft.com/office/drawing/2014/main" id="{A15F49AA-4DB5-9279-1A6B-46B8396B59EF}"/>
              </a:ext>
            </a:extLst>
          </p:cNvPr>
          <p:cNvGrpSpPr/>
          <p:nvPr/>
        </p:nvGrpSpPr>
        <p:grpSpPr>
          <a:xfrm>
            <a:off x="11072640" y="4349351"/>
            <a:ext cx="151392" cy="204779"/>
            <a:chOff x="7732704" y="3077073"/>
            <a:chExt cx="257588" cy="153600"/>
          </a:xfrm>
        </p:grpSpPr>
        <p:cxnSp>
          <p:nvCxnSpPr>
            <p:cNvPr id="279" name="Shape 640">
              <a:extLst>
                <a:ext uri="{FF2B5EF4-FFF2-40B4-BE49-F238E27FC236}">
                  <a16:creationId xmlns:a16="http://schemas.microsoft.com/office/drawing/2014/main" id="{725A8581-1D55-2393-A28B-BDC2660A79D3}"/>
                </a:ext>
              </a:extLst>
            </p:cNvPr>
            <p:cNvCxnSpPr/>
            <p:nvPr/>
          </p:nvCxnSpPr>
          <p:spPr>
            <a:xfrm>
              <a:off x="7860992" y="3077073"/>
              <a:ext cx="129300" cy="153600"/>
            </a:xfrm>
            <a:prstGeom prst="straightConnector1">
              <a:avLst/>
            </a:prstGeom>
            <a:noFill/>
            <a:ln w="9525" cap="flat" cmpd="sng">
              <a:solidFill>
                <a:schemeClr val="dk2"/>
              </a:solidFill>
              <a:prstDash val="solid"/>
              <a:round/>
              <a:headEnd type="none" w="lg" len="lg"/>
              <a:tailEnd type="stealth" w="lg" len="lg"/>
            </a:ln>
          </p:spPr>
        </p:cxnSp>
        <p:cxnSp>
          <p:nvCxnSpPr>
            <p:cNvPr id="280" name="Shape 641">
              <a:extLst>
                <a:ext uri="{FF2B5EF4-FFF2-40B4-BE49-F238E27FC236}">
                  <a16:creationId xmlns:a16="http://schemas.microsoft.com/office/drawing/2014/main" id="{DF2886A6-E928-E5E0-FAA9-4EA89FC9FD92}"/>
                </a:ext>
              </a:extLst>
            </p:cNvPr>
            <p:cNvCxnSpPr/>
            <p:nvPr/>
          </p:nvCxnSpPr>
          <p:spPr>
            <a:xfrm flipH="1">
              <a:off x="7732704" y="3077073"/>
              <a:ext cx="128400" cy="153600"/>
            </a:xfrm>
            <a:prstGeom prst="straightConnector1">
              <a:avLst/>
            </a:prstGeom>
            <a:noFill/>
            <a:ln w="9525" cap="flat" cmpd="sng">
              <a:solidFill>
                <a:schemeClr val="dk2"/>
              </a:solidFill>
              <a:prstDash val="solid"/>
              <a:round/>
              <a:headEnd type="none" w="lg" len="lg"/>
              <a:tailEnd type="stealth" w="lg" len="lg"/>
            </a:ln>
          </p:spPr>
        </p:cxnSp>
      </p:grpSp>
      <p:grpSp>
        <p:nvGrpSpPr>
          <p:cNvPr id="281" name="Shape 642">
            <a:extLst>
              <a:ext uri="{FF2B5EF4-FFF2-40B4-BE49-F238E27FC236}">
                <a16:creationId xmlns:a16="http://schemas.microsoft.com/office/drawing/2014/main" id="{912421F1-121A-1C10-2DAB-2F05C2DF3BF2}"/>
              </a:ext>
            </a:extLst>
          </p:cNvPr>
          <p:cNvGrpSpPr/>
          <p:nvPr/>
        </p:nvGrpSpPr>
        <p:grpSpPr>
          <a:xfrm>
            <a:off x="10880927" y="4349351"/>
            <a:ext cx="151392" cy="204779"/>
            <a:chOff x="7732704" y="3077073"/>
            <a:chExt cx="257588" cy="153600"/>
          </a:xfrm>
        </p:grpSpPr>
        <p:cxnSp>
          <p:nvCxnSpPr>
            <p:cNvPr id="282" name="Shape 643">
              <a:extLst>
                <a:ext uri="{FF2B5EF4-FFF2-40B4-BE49-F238E27FC236}">
                  <a16:creationId xmlns:a16="http://schemas.microsoft.com/office/drawing/2014/main" id="{93A2AA80-6E6C-F3D8-B1B7-B1C592A01AAD}"/>
                </a:ext>
              </a:extLst>
            </p:cNvPr>
            <p:cNvCxnSpPr/>
            <p:nvPr/>
          </p:nvCxnSpPr>
          <p:spPr>
            <a:xfrm>
              <a:off x="7860992" y="3077073"/>
              <a:ext cx="129300" cy="153600"/>
            </a:xfrm>
            <a:prstGeom prst="straightConnector1">
              <a:avLst/>
            </a:prstGeom>
            <a:noFill/>
            <a:ln w="9525" cap="flat" cmpd="sng">
              <a:solidFill>
                <a:schemeClr val="dk2"/>
              </a:solidFill>
              <a:prstDash val="solid"/>
              <a:round/>
              <a:headEnd type="none" w="lg" len="lg"/>
              <a:tailEnd type="stealth" w="lg" len="lg"/>
            </a:ln>
          </p:spPr>
        </p:cxnSp>
        <p:cxnSp>
          <p:nvCxnSpPr>
            <p:cNvPr id="283" name="Shape 644">
              <a:extLst>
                <a:ext uri="{FF2B5EF4-FFF2-40B4-BE49-F238E27FC236}">
                  <a16:creationId xmlns:a16="http://schemas.microsoft.com/office/drawing/2014/main" id="{E4CB66D1-6149-849E-2476-B2FF573503C4}"/>
                </a:ext>
              </a:extLst>
            </p:cNvPr>
            <p:cNvCxnSpPr/>
            <p:nvPr/>
          </p:nvCxnSpPr>
          <p:spPr>
            <a:xfrm flipH="1">
              <a:off x="7732704" y="3077073"/>
              <a:ext cx="128400" cy="153600"/>
            </a:xfrm>
            <a:prstGeom prst="straightConnector1">
              <a:avLst/>
            </a:prstGeom>
            <a:noFill/>
            <a:ln w="9525" cap="flat" cmpd="sng">
              <a:solidFill>
                <a:schemeClr val="dk2"/>
              </a:solidFill>
              <a:prstDash val="solid"/>
              <a:round/>
              <a:headEnd type="none" w="lg" len="lg"/>
              <a:tailEnd type="stealth" w="lg" len="lg"/>
            </a:ln>
          </p:spPr>
        </p:cxnSp>
      </p:grpSp>
      <p:grpSp>
        <p:nvGrpSpPr>
          <p:cNvPr id="284" name="Shape 645">
            <a:extLst>
              <a:ext uri="{FF2B5EF4-FFF2-40B4-BE49-F238E27FC236}">
                <a16:creationId xmlns:a16="http://schemas.microsoft.com/office/drawing/2014/main" id="{C1CFC64D-73A1-C300-1DA2-CA6E0D3618C7}"/>
              </a:ext>
            </a:extLst>
          </p:cNvPr>
          <p:cNvGrpSpPr/>
          <p:nvPr/>
        </p:nvGrpSpPr>
        <p:grpSpPr>
          <a:xfrm>
            <a:off x="9922359" y="4349351"/>
            <a:ext cx="151392" cy="204779"/>
            <a:chOff x="7732704" y="3077073"/>
            <a:chExt cx="257588" cy="153600"/>
          </a:xfrm>
        </p:grpSpPr>
        <p:cxnSp>
          <p:nvCxnSpPr>
            <p:cNvPr id="285" name="Shape 646">
              <a:extLst>
                <a:ext uri="{FF2B5EF4-FFF2-40B4-BE49-F238E27FC236}">
                  <a16:creationId xmlns:a16="http://schemas.microsoft.com/office/drawing/2014/main" id="{26AD4F76-F318-AECE-447D-CB8B16999EB5}"/>
                </a:ext>
              </a:extLst>
            </p:cNvPr>
            <p:cNvCxnSpPr/>
            <p:nvPr/>
          </p:nvCxnSpPr>
          <p:spPr>
            <a:xfrm>
              <a:off x="7860992" y="3077073"/>
              <a:ext cx="129300" cy="153600"/>
            </a:xfrm>
            <a:prstGeom prst="straightConnector1">
              <a:avLst/>
            </a:prstGeom>
            <a:noFill/>
            <a:ln w="9525" cap="flat" cmpd="sng">
              <a:solidFill>
                <a:schemeClr val="dk2"/>
              </a:solidFill>
              <a:prstDash val="solid"/>
              <a:round/>
              <a:headEnd type="none" w="lg" len="lg"/>
              <a:tailEnd type="stealth" w="lg" len="lg"/>
            </a:ln>
          </p:spPr>
        </p:cxnSp>
        <p:cxnSp>
          <p:nvCxnSpPr>
            <p:cNvPr id="286" name="Shape 647">
              <a:extLst>
                <a:ext uri="{FF2B5EF4-FFF2-40B4-BE49-F238E27FC236}">
                  <a16:creationId xmlns:a16="http://schemas.microsoft.com/office/drawing/2014/main" id="{25DB116D-314C-FFD5-97DE-1034997DCAB3}"/>
                </a:ext>
              </a:extLst>
            </p:cNvPr>
            <p:cNvCxnSpPr/>
            <p:nvPr/>
          </p:nvCxnSpPr>
          <p:spPr>
            <a:xfrm flipH="1">
              <a:off x="7732704" y="3077073"/>
              <a:ext cx="128400" cy="153600"/>
            </a:xfrm>
            <a:prstGeom prst="straightConnector1">
              <a:avLst/>
            </a:prstGeom>
            <a:noFill/>
            <a:ln w="9525" cap="flat" cmpd="sng">
              <a:solidFill>
                <a:schemeClr val="dk2"/>
              </a:solidFill>
              <a:prstDash val="solid"/>
              <a:round/>
              <a:headEnd type="none" w="lg" len="lg"/>
              <a:tailEnd type="stealth" w="lg" len="lg"/>
            </a:ln>
          </p:spPr>
        </p:cxnSp>
      </p:grpSp>
      <p:grpSp>
        <p:nvGrpSpPr>
          <p:cNvPr id="287" name="Shape 648">
            <a:extLst>
              <a:ext uri="{FF2B5EF4-FFF2-40B4-BE49-F238E27FC236}">
                <a16:creationId xmlns:a16="http://schemas.microsoft.com/office/drawing/2014/main" id="{E503175C-E19C-6FE8-490F-EE5355D111A2}"/>
              </a:ext>
            </a:extLst>
          </p:cNvPr>
          <p:cNvGrpSpPr/>
          <p:nvPr/>
        </p:nvGrpSpPr>
        <p:grpSpPr>
          <a:xfrm>
            <a:off x="10497500" y="4349351"/>
            <a:ext cx="151392" cy="204779"/>
            <a:chOff x="7732704" y="3077073"/>
            <a:chExt cx="257588" cy="153600"/>
          </a:xfrm>
        </p:grpSpPr>
        <p:cxnSp>
          <p:nvCxnSpPr>
            <p:cNvPr id="288" name="Shape 649">
              <a:extLst>
                <a:ext uri="{FF2B5EF4-FFF2-40B4-BE49-F238E27FC236}">
                  <a16:creationId xmlns:a16="http://schemas.microsoft.com/office/drawing/2014/main" id="{2ABFBFDC-104D-DD6A-B064-3556A50DCAFD}"/>
                </a:ext>
              </a:extLst>
            </p:cNvPr>
            <p:cNvCxnSpPr/>
            <p:nvPr/>
          </p:nvCxnSpPr>
          <p:spPr>
            <a:xfrm>
              <a:off x="7860992" y="3077073"/>
              <a:ext cx="129300" cy="153600"/>
            </a:xfrm>
            <a:prstGeom prst="straightConnector1">
              <a:avLst/>
            </a:prstGeom>
            <a:noFill/>
            <a:ln w="9525" cap="flat" cmpd="sng">
              <a:solidFill>
                <a:schemeClr val="dk2"/>
              </a:solidFill>
              <a:prstDash val="solid"/>
              <a:round/>
              <a:headEnd type="none" w="lg" len="lg"/>
              <a:tailEnd type="stealth" w="lg" len="lg"/>
            </a:ln>
          </p:spPr>
        </p:cxnSp>
        <p:cxnSp>
          <p:nvCxnSpPr>
            <p:cNvPr id="289" name="Shape 650">
              <a:extLst>
                <a:ext uri="{FF2B5EF4-FFF2-40B4-BE49-F238E27FC236}">
                  <a16:creationId xmlns:a16="http://schemas.microsoft.com/office/drawing/2014/main" id="{B55E8153-CC51-8A5F-2665-CB339C3E76B8}"/>
                </a:ext>
              </a:extLst>
            </p:cNvPr>
            <p:cNvCxnSpPr/>
            <p:nvPr/>
          </p:nvCxnSpPr>
          <p:spPr>
            <a:xfrm flipH="1">
              <a:off x="7732704" y="3077073"/>
              <a:ext cx="128400" cy="153600"/>
            </a:xfrm>
            <a:prstGeom prst="straightConnector1">
              <a:avLst/>
            </a:prstGeom>
            <a:noFill/>
            <a:ln w="9525" cap="flat" cmpd="sng">
              <a:solidFill>
                <a:schemeClr val="dk2"/>
              </a:solidFill>
              <a:prstDash val="solid"/>
              <a:round/>
              <a:headEnd type="none" w="lg" len="lg"/>
              <a:tailEnd type="stealth" w="lg" len="lg"/>
            </a:ln>
          </p:spPr>
        </p:cxnSp>
      </p:grpSp>
      <p:grpSp>
        <p:nvGrpSpPr>
          <p:cNvPr id="290" name="Shape 651">
            <a:extLst>
              <a:ext uri="{FF2B5EF4-FFF2-40B4-BE49-F238E27FC236}">
                <a16:creationId xmlns:a16="http://schemas.microsoft.com/office/drawing/2014/main" id="{A0FDDD36-EC72-24D4-6083-F91B3F513FC6}"/>
              </a:ext>
            </a:extLst>
          </p:cNvPr>
          <p:cNvGrpSpPr/>
          <p:nvPr/>
        </p:nvGrpSpPr>
        <p:grpSpPr>
          <a:xfrm>
            <a:off x="10305785" y="4349351"/>
            <a:ext cx="151392" cy="204779"/>
            <a:chOff x="7732704" y="3077073"/>
            <a:chExt cx="257588" cy="153600"/>
          </a:xfrm>
        </p:grpSpPr>
        <p:cxnSp>
          <p:nvCxnSpPr>
            <p:cNvPr id="291" name="Shape 652">
              <a:extLst>
                <a:ext uri="{FF2B5EF4-FFF2-40B4-BE49-F238E27FC236}">
                  <a16:creationId xmlns:a16="http://schemas.microsoft.com/office/drawing/2014/main" id="{7F34D0BC-9772-C0FE-0F27-6E8ED1B19448}"/>
                </a:ext>
              </a:extLst>
            </p:cNvPr>
            <p:cNvCxnSpPr/>
            <p:nvPr/>
          </p:nvCxnSpPr>
          <p:spPr>
            <a:xfrm>
              <a:off x="7860992" y="3077073"/>
              <a:ext cx="129300" cy="153600"/>
            </a:xfrm>
            <a:prstGeom prst="straightConnector1">
              <a:avLst/>
            </a:prstGeom>
            <a:noFill/>
            <a:ln w="9525" cap="flat" cmpd="sng">
              <a:solidFill>
                <a:schemeClr val="dk2"/>
              </a:solidFill>
              <a:prstDash val="solid"/>
              <a:round/>
              <a:headEnd type="none" w="lg" len="lg"/>
              <a:tailEnd type="stealth" w="lg" len="lg"/>
            </a:ln>
          </p:spPr>
        </p:cxnSp>
        <p:cxnSp>
          <p:nvCxnSpPr>
            <p:cNvPr id="292" name="Shape 653">
              <a:extLst>
                <a:ext uri="{FF2B5EF4-FFF2-40B4-BE49-F238E27FC236}">
                  <a16:creationId xmlns:a16="http://schemas.microsoft.com/office/drawing/2014/main" id="{C0726986-7CB3-B902-C93B-E38C1F26EA40}"/>
                </a:ext>
              </a:extLst>
            </p:cNvPr>
            <p:cNvCxnSpPr/>
            <p:nvPr/>
          </p:nvCxnSpPr>
          <p:spPr>
            <a:xfrm flipH="1">
              <a:off x="7732704" y="3077073"/>
              <a:ext cx="128400" cy="153600"/>
            </a:xfrm>
            <a:prstGeom prst="straightConnector1">
              <a:avLst/>
            </a:prstGeom>
            <a:noFill/>
            <a:ln w="9525" cap="flat" cmpd="sng">
              <a:solidFill>
                <a:schemeClr val="dk2"/>
              </a:solidFill>
              <a:prstDash val="solid"/>
              <a:round/>
              <a:headEnd type="none" w="lg" len="lg"/>
              <a:tailEnd type="stealth" w="lg" len="lg"/>
            </a:ln>
          </p:spPr>
        </p:cxnSp>
      </p:grpSp>
      <p:grpSp>
        <p:nvGrpSpPr>
          <p:cNvPr id="293" name="Shape 654">
            <a:extLst>
              <a:ext uri="{FF2B5EF4-FFF2-40B4-BE49-F238E27FC236}">
                <a16:creationId xmlns:a16="http://schemas.microsoft.com/office/drawing/2014/main" id="{742A233A-E0D4-C6F4-BEBC-3BDD02A6F37A}"/>
              </a:ext>
            </a:extLst>
          </p:cNvPr>
          <p:cNvGrpSpPr/>
          <p:nvPr/>
        </p:nvGrpSpPr>
        <p:grpSpPr>
          <a:xfrm>
            <a:off x="10114072" y="4349351"/>
            <a:ext cx="151392" cy="204779"/>
            <a:chOff x="7732704" y="3077073"/>
            <a:chExt cx="257588" cy="153600"/>
          </a:xfrm>
        </p:grpSpPr>
        <p:cxnSp>
          <p:nvCxnSpPr>
            <p:cNvPr id="294" name="Shape 655">
              <a:extLst>
                <a:ext uri="{FF2B5EF4-FFF2-40B4-BE49-F238E27FC236}">
                  <a16:creationId xmlns:a16="http://schemas.microsoft.com/office/drawing/2014/main" id="{8549A729-EB3B-B7F1-F7F0-25A14BE4BD54}"/>
                </a:ext>
              </a:extLst>
            </p:cNvPr>
            <p:cNvCxnSpPr/>
            <p:nvPr/>
          </p:nvCxnSpPr>
          <p:spPr>
            <a:xfrm>
              <a:off x="7860992" y="3077073"/>
              <a:ext cx="129300" cy="153600"/>
            </a:xfrm>
            <a:prstGeom prst="straightConnector1">
              <a:avLst/>
            </a:prstGeom>
            <a:noFill/>
            <a:ln w="9525" cap="flat" cmpd="sng">
              <a:solidFill>
                <a:schemeClr val="dk2"/>
              </a:solidFill>
              <a:prstDash val="solid"/>
              <a:round/>
              <a:headEnd type="none" w="lg" len="lg"/>
              <a:tailEnd type="stealth" w="lg" len="lg"/>
            </a:ln>
          </p:spPr>
        </p:cxnSp>
        <p:cxnSp>
          <p:nvCxnSpPr>
            <p:cNvPr id="295" name="Shape 656">
              <a:extLst>
                <a:ext uri="{FF2B5EF4-FFF2-40B4-BE49-F238E27FC236}">
                  <a16:creationId xmlns:a16="http://schemas.microsoft.com/office/drawing/2014/main" id="{5ABD5855-441A-1E07-B202-8B41455D1F89}"/>
                </a:ext>
              </a:extLst>
            </p:cNvPr>
            <p:cNvCxnSpPr/>
            <p:nvPr/>
          </p:nvCxnSpPr>
          <p:spPr>
            <a:xfrm flipH="1">
              <a:off x="7732704" y="3077073"/>
              <a:ext cx="128400" cy="153600"/>
            </a:xfrm>
            <a:prstGeom prst="straightConnector1">
              <a:avLst/>
            </a:prstGeom>
            <a:noFill/>
            <a:ln w="9525" cap="flat" cmpd="sng">
              <a:solidFill>
                <a:schemeClr val="dk2"/>
              </a:solidFill>
              <a:prstDash val="solid"/>
              <a:round/>
              <a:headEnd type="none" w="lg" len="lg"/>
              <a:tailEnd type="stealth" w="lg" len="lg"/>
            </a:ln>
          </p:spPr>
        </p:cxnSp>
      </p:grpSp>
      <p:grpSp>
        <p:nvGrpSpPr>
          <p:cNvPr id="296" name="Shape 657">
            <a:extLst>
              <a:ext uri="{FF2B5EF4-FFF2-40B4-BE49-F238E27FC236}">
                <a16:creationId xmlns:a16="http://schemas.microsoft.com/office/drawing/2014/main" id="{33A42370-2024-8AB6-892E-412F2E6716C3}"/>
              </a:ext>
            </a:extLst>
          </p:cNvPr>
          <p:cNvGrpSpPr/>
          <p:nvPr/>
        </p:nvGrpSpPr>
        <p:grpSpPr>
          <a:xfrm>
            <a:off x="8963792" y="4349351"/>
            <a:ext cx="151392" cy="204779"/>
            <a:chOff x="7732704" y="3077073"/>
            <a:chExt cx="257588" cy="153600"/>
          </a:xfrm>
        </p:grpSpPr>
        <p:cxnSp>
          <p:nvCxnSpPr>
            <p:cNvPr id="297" name="Shape 658">
              <a:extLst>
                <a:ext uri="{FF2B5EF4-FFF2-40B4-BE49-F238E27FC236}">
                  <a16:creationId xmlns:a16="http://schemas.microsoft.com/office/drawing/2014/main" id="{8C49C55A-0CEF-D1DE-B96F-EA798FAD2519}"/>
                </a:ext>
              </a:extLst>
            </p:cNvPr>
            <p:cNvCxnSpPr/>
            <p:nvPr/>
          </p:nvCxnSpPr>
          <p:spPr>
            <a:xfrm>
              <a:off x="7860992" y="3077073"/>
              <a:ext cx="129300" cy="153600"/>
            </a:xfrm>
            <a:prstGeom prst="straightConnector1">
              <a:avLst/>
            </a:prstGeom>
            <a:noFill/>
            <a:ln w="9525" cap="flat" cmpd="sng">
              <a:solidFill>
                <a:schemeClr val="dk2"/>
              </a:solidFill>
              <a:prstDash val="solid"/>
              <a:round/>
              <a:headEnd type="none" w="lg" len="lg"/>
              <a:tailEnd type="stealth" w="lg" len="lg"/>
            </a:ln>
          </p:spPr>
        </p:cxnSp>
        <p:cxnSp>
          <p:nvCxnSpPr>
            <p:cNvPr id="298" name="Shape 659">
              <a:extLst>
                <a:ext uri="{FF2B5EF4-FFF2-40B4-BE49-F238E27FC236}">
                  <a16:creationId xmlns:a16="http://schemas.microsoft.com/office/drawing/2014/main" id="{ACDC6922-669D-3AB4-5B61-FEE036447E45}"/>
                </a:ext>
              </a:extLst>
            </p:cNvPr>
            <p:cNvCxnSpPr/>
            <p:nvPr/>
          </p:nvCxnSpPr>
          <p:spPr>
            <a:xfrm flipH="1">
              <a:off x="7732704" y="3077073"/>
              <a:ext cx="128400" cy="153600"/>
            </a:xfrm>
            <a:prstGeom prst="straightConnector1">
              <a:avLst/>
            </a:prstGeom>
            <a:noFill/>
            <a:ln w="9525" cap="flat" cmpd="sng">
              <a:solidFill>
                <a:schemeClr val="dk2"/>
              </a:solidFill>
              <a:prstDash val="solid"/>
              <a:round/>
              <a:headEnd type="none" w="lg" len="lg"/>
              <a:tailEnd type="stealth" w="lg" len="lg"/>
            </a:ln>
          </p:spPr>
        </p:cxnSp>
      </p:grpSp>
      <p:grpSp>
        <p:nvGrpSpPr>
          <p:cNvPr id="299" name="Shape 660">
            <a:extLst>
              <a:ext uri="{FF2B5EF4-FFF2-40B4-BE49-F238E27FC236}">
                <a16:creationId xmlns:a16="http://schemas.microsoft.com/office/drawing/2014/main" id="{0B3730CF-84A7-1C7A-6576-DB41FBE5706C}"/>
              </a:ext>
            </a:extLst>
          </p:cNvPr>
          <p:cNvGrpSpPr/>
          <p:nvPr/>
        </p:nvGrpSpPr>
        <p:grpSpPr>
          <a:xfrm>
            <a:off x="9730645" y="4349351"/>
            <a:ext cx="151392" cy="204779"/>
            <a:chOff x="7732704" y="3077073"/>
            <a:chExt cx="257588" cy="153600"/>
          </a:xfrm>
        </p:grpSpPr>
        <p:cxnSp>
          <p:nvCxnSpPr>
            <p:cNvPr id="300" name="Shape 661">
              <a:extLst>
                <a:ext uri="{FF2B5EF4-FFF2-40B4-BE49-F238E27FC236}">
                  <a16:creationId xmlns:a16="http://schemas.microsoft.com/office/drawing/2014/main" id="{2A362468-9910-5864-DA74-7E5E9B0886B5}"/>
                </a:ext>
              </a:extLst>
            </p:cNvPr>
            <p:cNvCxnSpPr/>
            <p:nvPr/>
          </p:nvCxnSpPr>
          <p:spPr>
            <a:xfrm>
              <a:off x="7860992" y="3077073"/>
              <a:ext cx="129300" cy="153600"/>
            </a:xfrm>
            <a:prstGeom prst="straightConnector1">
              <a:avLst/>
            </a:prstGeom>
            <a:noFill/>
            <a:ln w="9525" cap="flat" cmpd="sng">
              <a:solidFill>
                <a:schemeClr val="dk2"/>
              </a:solidFill>
              <a:prstDash val="solid"/>
              <a:round/>
              <a:headEnd type="none" w="lg" len="lg"/>
              <a:tailEnd type="stealth" w="lg" len="lg"/>
            </a:ln>
          </p:spPr>
        </p:cxnSp>
        <p:cxnSp>
          <p:nvCxnSpPr>
            <p:cNvPr id="301" name="Shape 662">
              <a:extLst>
                <a:ext uri="{FF2B5EF4-FFF2-40B4-BE49-F238E27FC236}">
                  <a16:creationId xmlns:a16="http://schemas.microsoft.com/office/drawing/2014/main" id="{1B0B4181-0291-63D0-52CE-3D64FA5ABB65}"/>
                </a:ext>
              </a:extLst>
            </p:cNvPr>
            <p:cNvCxnSpPr/>
            <p:nvPr/>
          </p:nvCxnSpPr>
          <p:spPr>
            <a:xfrm flipH="1">
              <a:off x="7732704" y="3077073"/>
              <a:ext cx="128400" cy="153600"/>
            </a:xfrm>
            <a:prstGeom prst="straightConnector1">
              <a:avLst/>
            </a:prstGeom>
            <a:noFill/>
            <a:ln w="9525" cap="flat" cmpd="sng">
              <a:solidFill>
                <a:schemeClr val="dk2"/>
              </a:solidFill>
              <a:prstDash val="solid"/>
              <a:round/>
              <a:headEnd type="none" w="lg" len="lg"/>
              <a:tailEnd type="stealth" w="lg" len="lg"/>
            </a:ln>
          </p:spPr>
        </p:cxnSp>
      </p:grpSp>
      <p:grpSp>
        <p:nvGrpSpPr>
          <p:cNvPr id="302" name="Shape 663">
            <a:extLst>
              <a:ext uri="{FF2B5EF4-FFF2-40B4-BE49-F238E27FC236}">
                <a16:creationId xmlns:a16="http://schemas.microsoft.com/office/drawing/2014/main" id="{90A71089-27B6-14BF-F3CC-5B91991AC007}"/>
              </a:ext>
            </a:extLst>
          </p:cNvPr>
          <p:cNvGrpSpPr/>
          <p:nvPr/>
        </p:nvGrpSpPr>
        <p:grpSpPr>
          <a:xfrm>
            <a:off x="9538932" y="4349351"/>
            <a:ext cx="151392" cy="204779"/>
            <a:chOff x="7732704" y="3077073"/>
            <a:chExt cx="257588" cy="153600"/>
          </a:xfrm>
        </p:grpSpPr>
        <p:cxnSp>
          <p:nvCxnSpPr>
            <p:cNvPr id="303" name="Shape 664">
              <a:extLst>
                <a:ext uri="{FF2B5EF4-FFF2-40B4-BE49-F238E27FC236}">
                  <a16:creationId xmlns:a16="http://schemas.microsoft.com/office/drawing/2014/main" id="{EAE92EDA-3C29-2083-FCDA-95F85D497429}"/>
                </a:ext>
              </a:extLst>
            </p:cNvPr>
            <p:cNvCxnSpPr/>
            <p:nvPr/>
          </p:nvCxnSpPr>
          <p:spPr>
            <a:xfrm>
              <a:off x="7860992" y="3077073"/>
              <a:ext cx="129300" cy="153600"/>
            </a:xfrm>
            <a:prstGeom prst="straightConnector1">
              <a:avLst/>
            </a:prstGeom>
            <a:noFill/>
            <a:ln w="9525" cap="flat" cmpd="sng">
              <a:solidFill>
                <a:schemeClr val="dk2"/>
              </a:solidFill>
              <a:prstDash val="solid"/>
              <a:round/>
              <a:headEnd type="none" w="lg" len="lg"/>
              <a:tailEnd type="stealth" w="lg" len="lg"/>
            </a:ln>
          </p:spPr>
        </p:cxnSp>
        <p:cxnSp>
          <p:nvCxnSpPr>
            <p:cNvPr id="304" name="Shape 665">
              <a:extLst>
                <a:ext uri="{FF2B5EF4-FFF2-40B4-BE49-F238E27FC236}">
                  <a16:creationId xmlns:a16="http://schemas.microsoft.com/office/drawing/2014/main" id="{FD7143E9-D349-12EB-0B34-24B35C0CD8BB}"/>
                </a:ext>
              </a:extLst>
            </p:cNvPr>
            <p:cNvCxnSpPr/>
            <p:nvPr/>
          </p:nvCxnSpPr>
          <p:spPr>
            <a:xfrm flipH="1">
              <a:off x="7732704" y="3077073"/>
              <a:ext cx="128400" cy="153600"/>
            </a:xfrm>
            <a:prstGeom prst="straightConnector1">
              <a:avLst/>
            </a:prstGeom>
            <a:noFill/>
            <a:ln w="9525" cap="flat" cmpd="sng">
              <a:solidFill>
                <a:schemeClr val="dk2"/>
              </a:solidFill>
              <a:prstDash val="solid"/>
              <a:round/>
              <a:headEnd type="none" w="lg" len="lg"/>
              <a:tailEnd type="stealth" w="lg" len="lg"/>
            </a:ln>
          </p:spPr>
        </p:cxnSp>
      </p:grpSp>
      <p:grpSp>
        <p:nvGrpSpPr>
          <p:cNvPr id="305" name="Shape 666">
            <a:extLst>
              <a:ext uri="{FF2B5EF4-FFF2-40B4-BE49-F238E27FC236}">
                <a16:creationId xmlns:a16="http://schemas.microsoft.com/office/drawing/2014/main" id="{8AA98B10-EC94-179B-FE6B-3C352216E758}"/>
              </a:ext>
            </a:extLst>
          </p:cNvPr>
          <p:cNvGrpSpPr/>
          <p:nvPr/>
        </p:nvGrpSpPr>
        <p:grpSpPr>
          <a:xfrm>
            <a:off x="9347219" y="4349351"/>
            <a:ext cx="151392" cy="204779"/>
            <a:chOff x="7732704" y="3077073"/>
            <a:chExt cx="257588" cy="153600"/>
          </a:xfrm>
        </p:grpSpPr>
        <p:cxnSp>
          <p:nvCxnSpPr>
            <p:cNvPr id="306" name="Shape 667">
              <a:extLst>
                <a:ext uri="{FF2B5EF4-FFF2-40B4-BE49-F238E27FC236}">
                  <a16:creationId xmlns:a16="http://schemas.microsoft.com/office/drawing/2014/main" id="{C7A53868-4B7B-667F-9E0F-F46B57FCF2AF}"/>
                </a:ext>
              </a:extLst>
            </p:cNvPr>
            <p:cNvCxnSpPr/>
            <p:nvPr/>
          </p:nvCxnSpPr>
          <p:spPr>
            <a:xfrm>
              <a:off x="7860992" y="3077073"/>
              <a:ext cx="129300" cy="153600"/>
            </a:xfrm>
            <a:prstGeom prst="straightConnector1">
              <a:avLst/>
            </a:prstGeom>
            <a:noFill/>
            <a:ln w="9525" cap="flat" cmpd="sng">
              <a:solidFill>
                <a:schemeClr val="dk2"/>
              </a:solidFill>
              <a:prstDash val="solid"/>
              <a:round/>
              <a:headEnd type="none" w="lg" len="lg"/>
              <a:tailEnd type="stealth" w="lg" len="lg"/>
            </a:ln>
          </p:spPr>
        </p:cxnSp>
        <p:cxnSp>
          <p:nvCxnSpPr>
            <p:cNvPr id="307" name="Shape 668">
              <a:extLst>
                <a:ext uri="{FF2B5EF4-FFF2-40B4-BE49-F238E27FC236}">
                  <a16:creationId xmlns:a16="http://schemas.microsoft.com/office/drawing/2014/main" id="{5AE269F4-28D4-9FC3-3372-176B99E406FD}"/>
                </a:ext>
              </a:extLst>
            </p:cNvPr>
            <p:cNvCxnSpPr/>
            <p:nvPr/>
          </p:nvCxnSpPr>
          <p:spPr>
            <a:xfrm flipH="1">
              <a:off x="7732704" y="3077073"/>
              <a:ext cx="128400" cy="153600"/>
            </a:xfrm>
            <a:prstGeom prst="straightConnector1">
              <a:avLst/>
            </a:prstGeom>
            <a:noFill/>
            <a:ln w="9525" cap="flat" cmpd="sng">
              <a:solidFill>
                <a:schemeClr val="dk2"/>
              </a:solidFill>
              <a:prstDash val="solid"/>
              <a:round/>
              <a:headEnd type="none" w="lg" len="lg"/>
              <a:tailEnd type="stealth" w="lg" len="lg"/>
            </a:ln>
          </p:spPr>
        </p:cxnSp>
      </p:grpSp>
      <p:grpSp>
        <p:nvGrpSpPr>
          <p:cNvPr id="308" name="Shape 669">
            <a:extLst>
              <a:ext uri="{FF2B5EF4-FFF2-40B4-BE49-F238E27FC236}">
                <a16:creationId xmlns:a16="http://schemas.microsoft.com/office/drawing/2014/main" id="{BF571307-E2B2-F904-7043-9F0204C45B9D}"/>
              </a:ext>
            </a:extLst>
          </p:cNvPr>
          <p:cNvGrpSpPr/>
          <p:nvPr/>
        </p:nvGrpSpPr>
        <p:grpSpPr>
          <a:xfrm>
            <a:off x="8580365" y="4349351"/>
            <a:ext cx="151392" cy="204779"/>
            <a:chOff x="7732704" y="3077073"/>
            <a:chExt cx="257588" cy="153600"/>
          </a:xfrm>
        </p:grpSpPr>
        <p:cxnSp>
          <p:nvCxnSpPr>
            <p:cNvPr id="309" name="Shape 670">
              <a:extLst>
                <a:ext uri="{FF2B5EF4-FFF2-40B4-BE49-F238E27FC236}">
                  <a16:creationId xmlns:a16="http://schemas.microsoft.com/office/drawing/2014/main" id="{2D5A632D-2050-D3C8-C289-E00F30552A5C}"/>
                </a:ext>
              </a:extLst>
            </p:cNvPr>
            <p:cNvCxnSpPr/>
            <p:nvPr/>
          </p:nvCxnSpPr>
          <p:spPr>
            <a:xfrm>
              <a:off x="7860992" y="3077073"/>
              <a:ext cx="129300" cy="153600"/>
            </a:xfrm>
            <a:prstGeom prst="straightConnector1">
              <a:avLst/>
            </a:prstGeom>
            <a:noFill/>
            <a:ln w="9525" cap="flat" cmpd="sng">
              <a:solidFill>
                <a:schemeClr val="dk2"/>
              </a:solidFill>
              <a:prstDash val="solid"/>
              <a:round/>
              <a:headEnd type="none" w="lg" len="lg"/>
              <a:tailEnd type="stealth" w="lg" len="lg"/>
            </a:ln>
          </p:spPr>
        </p:cxnSp>
        <p:cxnSp>
          <p:nvCxnSpPr>
            <p:cNvPr id="310" name="Shape 671">
              <a:extLst>
                <a:ext uri="{FF2B5EF4-FFF2-40B4-BE49-F238E27FC236}">
                  <a16:creationId xmlns:a16="http://schemas.microsoft.com/office/drawing/2014/main" id="{04E9EE2F-70C1-F27C-F104-272B7678A177}"/>
                </a:ext>
              </a:extLst>
            </p:cNvPr>
            <p:cNvCxnSpPr/>
            <p:nvPr/>
          </p:nvCxnSpPr>
          <p:spPr>
            <a:xfrm flipH="1">
              <a:off x="7732704" y="3077073"/>
              <a:ext cx="128400" cy="153600"/>
            </a:xfrm>
            <a:prstGeom prst="straightConnector1">
              <a:avLst/>
            </a:prstGeom>
            <a:noFill/>
            <a:ln w="9525" cap="flat" cmpd="sng">
              <a:solidFill>
                <a:schemeClr val="dk2"/>
              </a:solidFill>
              <a:prstDash val="solid"/>
              <a:round/>
              <a:headEnd type="none" w="lg" len="lg"/>
              <a:tailEnd type="stealth" w="lg" len="lg"/>
            </a:ln>
          </p:spPr>
        </p:cxnSp>
      </p:grpSp>
      <p:grpSp>
        <p:nvGrpSpPr>
          <p:cNvPr id="311" name="Shape 672">
            <a:extLst>
              <a:ext uri="{FF2B5EF4-FFF2-40B4-BE49-F238E27FC236}">
                <a16:creationId xmlns:a16="http://schemas.microsoft.com/office/drawing/2014/main" id="{CE4AC866-3EC6-5BF7-3007-90F535770792}"/>
              </a:ext>
            </a:extLst>
          </p:cNvPr>
          <p:cNvGrpSpPr/>
          <p:nvPr/>
        </p:nvGrpSpPr>
        <p:grpSpPr>
          <a:xfrm>
            <a:off x="7430084" y="4349351"/>
            <a:ext cx="151392" cy="204779"/>
            <a:chOff x="7732704" y="3077073"/>
            <a:chExt cx="257588" cy="153600"/>
          </a:xfrm>
        </p:grpSpPr>
        <p:cxnSp>
          <p:nvCxnSpPr>
            <p:cNvPr id="312" name="Shape 673">
              <a:extLst>
                <a:ext uri="{FF2B5EF4-FFF2-40B4-BE49-F238E27FC236}">
                  <a16:creationId xmlns:a16="http://schemas.microsoft.com/office/drawing/2014/main" id="{FDA11DA4-F48A-929B-07A8-7D8F2798E1E8}"/>
                </a:ext>
              </a:extLst>
            </p:cNvPr>
            <p:cNvCxnSpPr/>
            <p:nvPr/>
          </p:nvCxnSpPr>
          <p:spPr>
            <a:xfrm>
              <a:off x="7860992" y="3077073"/>
              <a:ext cx="129300" cy="153600"/>
            </a:xfrm>
            <a:prstGeom prst="straightConnector1">
              <a:avLst/>
            </a:prstGeom>
            <a:noFill/>
            <a:ln w="9525" cap="flat" cmpd="sng">
              <a:solidFill>
                <a:schemeClr val="dk2"/>
              </a:solidFill>
              <a:prstDash val="solid"/>
              <a:round/>
              <a:headEnd type="none" w="lg" len="lg"/>
              <a:tailEnd type="stealth" w="lg" len="lg"/>
            </a:ln>
          </p:spPr>
        </p:cxnSp>
        <p:cxnSp>
          <p:nvCxnSpPr>
            <p:cNvPr id="313" name="Shape 674">
              <a:extLst>
                <a:ext uri="{FF2B5EF4-FFF2-40B4-BE49-F238E27FC236}">
                  <a16:creationId xmlns:a16="http://schemas.microsoft.com/office/drawing/2014/main" id="{39EF15A2-7CD6-9FF2-3DB5-9E749C7A6FA9}"/>
                </a:ext>
              </a:extLst>
            </p:cNvPr>
            <p:cNvCxnSpPr/>
            <p:nvPr/>
          </p:nvCxnSpPr>
          <p:spPr>
            <a:xfrm flipH="1">
              <a:off x="7732704" y="3077073"/>
              <a:ext cx="128400" cy="153600"/>
            </a:xfrm>
            <a:prstGeom prst="straightConnector1">
              <a:avLst/>
            </a:prstGeom>
            <a:noFill/>
            <a:ln w="9525" cap="flat" cmpd="sng">
              <a:solidFill>
                <a:schemeClr val="dk2"/>
              </a:solidFill>
              <a:prstDash val="solid"/>
              <a:round/>
              <a:headEnd type="none" w="lg" len="lg"/>
              <a:tailEnd type="stealth" w="lg" len="lg"/>
            </a:ln>
          </p:spPr>
        </p:cxnSp>
      </p:grpSp>
      <p:grpSp>
        <p:nvGrpSpPr>
          <p:cNvPr id="314" name="Shape 675">
            <a:extLst>
              <a:ext uri="{FF2B5EF4-FFF2-40B4-BE49-F238E27FC236}">
                <a16:creationId xmlns:a16="http://schemas.microsoft.com/office/drawing/2014/main" id="{A20A4810-A050-F08E-83F3-64C84000C76C}"/>
              </a:ext>
            </a:extLst>
          </p:cNvPr>
          <p:cNvGrpSpPr/>
          <p:nvPr/>
        </p:nvGrpSpPr>
        <p:grpSpPr>
          <a:xfrm>
            <a:off x="8196939" y="4349351"/>
            <a:ext cx="151392" cy="204779"/>
            <a:chOff x="7732704" y="3077073"/>
            <a:chExt cx="257588" cy="153600"/>
          </a:xfrm>
        </p:grpSpPr>
        <p:cxnSp>
          <p:nvCxnSpPr>
            <p:cNvPr id="315" name="Shape 676">
              <a:extLst>
                <a:ext uri="{FF2B5EF4-FFF2-40B4-BE49-F238E27FC236}">
                  <a16:creationId xmlns:a16="http://schemas.microsoft.com/office/drawing/2014/main" id="{6293BC3B-1C92-1FCC-A9AE-CC97632CD53F}"/>
                </a:ext>
              </a:extLst>
            </p:cNvPr>
            <p:cNvCxnSpPr/>
            <p:nvPr/>
          </p:nvCxnSpPr>
          <p:spPr>
            <a:xfrm>
              <a:off x="7860992" y="3077073"/>
              <a:ext cx="129300" cy="153600"/>
            </a:xfrm>
            <a:prstGeom prst="straightConnector1">
              <a:avLst/>
            </a:prstGeom>
            <a:noFill/>
            <a:ln w="9525" cap="flat" cmpd="sng">
              <a:solidFill>
                <a:schemeClr val="dk2"/>
              </a:solidFill>
              <a:prstDash val="solid"/>
              <a:round/>
              <a:headEnd type="none" w="lg" len="lg"/>
              <a:tailEnd type="stealth" w="lg" len="lg"/>
            </a:ln>
          </p:spPr>
        </p:cxnSp>
        <p:cxnSp>
          <p:nvCxnSpPr>
            <p:cNvPr id="316" name="Shape 677">
              <a:extLst>
                <a:ext uri="{FF2B5EF4-FFF2-40B4-BE49-F238E27FC236}">
                  <a16:creationId xmlns:a16="http://schemas.microsoft.com/office/drawing/2014/main" id="{305DDD4D-7E25-1529-022A-7E0044870D7A}"/>
                </a:ext>
              </a:extLst>
            </p:cNvPr>
            <p:cNvCxnSpPr/>
            <p:nvPr/>
          </p:nvCxnSpPr>
          <p:spPr>
            <a:xfrm flipH="1">
              <a:off x="7732704" y="3077073"/>
              <a:ext cx="128400" cy="153600"/>
            </a:xfrm>
            <a:prstGeom prst="straightConnector1">
              <a:avLst/>
            </a:prstGeom>
            <a:noFill/>
            <a:ln w="9525" cap="flat" cmpd="sng">
              <a:solidFill>
                <a:schemeClr val="dk2"/>
              </a:solidFill>
              <a:prstDash val="solid"/>
              <a:round/>
              <a:headEnd type="none" w="lg" len="lg"/>
              <a:tailEnd type="stealth" w="lg" len="lg"/>
            </a:ln>
          </p:spPr>
        </p:cxnSp>
      </p:grpSp>
      <p:grpSp>
        <p:nvGrpSpPr>
          <p:cNvPr id="317" name="Shape 678">
            <a:extLst>
              <a:ext uri="{FF2B5EF4-FFF2-40B4-BE49-F238E27FC236}">
                <a16:creationId xmlns:a16="http://schemas.microsoft.com/office/drawing/2014/main" id="{71E867E8-B6D3-256E-C243-A0E2F0EB3D2A}"/>
              </a:ext>
            </a:extLst>
          </p:cNvPr>
          <p:cNvGrpSpPr/>
          <p:nvPr/>
        </p:nvGrpSpPr>
        <p:grpSpPr>
          <a:xfrm>
            <a:off x="8005225" y="4349351"/>
            <a:ext cx="151392" cy="204779"/>
            <a:chOff x="7732704" y="3077073"/>
            <a:chExt cx="257588" cy="153600"/>
          </a:xfrm>
        </p:grpSpPr>
        <p:cxnSp>
          <p:nvCxnSpPr>
            <p:cNvPr id="318" name="Shape 679">
              <a:extLst>
                <a:ext uri="{FF2B5EF4-FFF2-40B4-BE49-F238E27FC236}">
                  <a16:creationId xmlns:a16="http://schemas.microsoft.com/office/drawing/2014/main" id="{7CFCA38D-4D9C-D0B2-B94A-D2B912C38F3B}"/>
                </a:ext>
              </a:extLst>
            </p:cNvPr>
            <p:cNvCxnSpPr/>
            <p:nvPr/>
          </p:nvCxnSpPr>
          <p:spPr>
            <a:xfrm>
              <a:off x="7860992" y="3077073"/>
              <a:ext cx="129300" cy="153600"/>
            </a:xfrm>
            <a:prstGeom prst="straightConnector1">
              <a:avLst/>
            </a:prstGeom>
            <a:noFill/>
            <a:ln w="9525" cap="flat" cmpd="sng">
              <a:solidFill>
                <a:schemeClr val="dk2"/>
              </a:solidFill>
              <a:prstDash val="solid"/>
              <a:round/>
              <a:headEnd type="none" w="lg" len="lg"/>
              <a:tailEnd type="stealth" w="lg" len="lg"/>
            </a:ln>
          </p:spPr>
        </p:cxnSp>
        <p:cxnSp>
          <p:nvCxnSpPr>
            <p:cNvPr id="319" name="Shape 680">
              <a:extLst>
                <a:ext uri="{FF2B5EF4-FFF2-40B4-BE49-F238E27FC236}">
                  <a16:creationId xmlns:a16="http://schemas.microsoft.com/office/drawing/2014/main" id="{C0DEE71F-1567-B07E-57F6-A7A7216B0EF6}"/>
                </a:ext>
              </a:extLst>
            </p:cNvPr>
            <p:cNvCxnSpPr/>
            <p:nvPr/>
          </p:nvCxnSpPr>
          <p:spPr>
            <a:xfrm flipH="1">
              <a:off x="7732704" y="3077073"/>
              <a:ext cx="128400" cy="153600"/>
            </a:xfrm>
            <a:prstGeom prst="straightConnector1">
              <a:avLst/>
            </a:prstGeom>
            <a:noFill/>
            <a:ln w="9525" cap="flat" cmpd="sng">
              <a:solidFill>
                <a:schemeClr val="dk2"/>
              </a:solidFill>
              <a:prstDash val="solid"/>
              <a:round/>
              <a:headEnd type="none" w="lg" len="lg"/>
              <a:tailEnd type="stealth" w="lg" len="lg"/>
            </a:ln>
          </p:spPr>
        </p:cxnSp>
      </p:grpSp>
      <p:grpSp>
        <p:nvGrpSpPr>
          <p:cNvPr id="320" name="Shape 681">
            <a:extLst>
              <a:ext uri="{FF2B5EF4-FFF2-40B4-BE49-F238E27FC236}">
                <a16:creationId xmlns:a16="http://schemas.microsoft.com/office/drawing/2014/main" id="{0BD03BDB-F045-E467-8FC0-F11F7D0B73A1}"/>
              </a:ext>
            </a:extLst>
          </p:cNvPr>
          <p:cNvGrpSpPr/>
          <p:nvPr/>
        </p:nvGrpSpPr>
        <p:grpSpPr>
          <a:xfrm>
            <a:off x="7621797" y="4349351"/>
            <a:ext cx="151392" cy="204779"/>
            <a:chOff x="7732704" y="3077073"/>
            <a:chExt cx="257588" cy="153600"/>
          </a:xfrm>
        </p:grpSpPr>
        <p:cxnSp>
          <p:nvCxnSpPr>
            <p:cNvPr id="321" name="Shape 682">
              <a:extLst>
                <a:ext uri="{FF2B5EF4-FFF2-40B4-BE49-F238E27FC236}">
                  <a16:creationId xmlns:a16="http://schemas.microsoft.com/office/drawing/2014/main" id="{7DA00DEF-5C44-F273-C6E9-4FDA8422E9A1}"/>
                </a:ext>
              </a:extLst>
            </p:cNvPr>
            <p:cNvCxnSpPr/>
            <p:nvPr/>
          </p:nvCxnSpPr>
          <p:spPr>
            <a:xfrm>
              <a:off x="7860992" y="3077073"/>
              <a:ext cx="129300" cy="153600"/>
            </a:xfrm>
            <a:prstGeom prst="straightConnector1">
              <a:avLst/>
            </a:prstGeom>
            <a:noFill/>
            <a:ln w="9525" cap="flat" cmpd="sng">
              <a:solidFill>
                <a:schemeClr val="dk2"/>
              </a:solidFill>
              <a:prstDash val="solid"/>
              <a:round/>
              <a:headEnd type="none" w="lg" len="lg"/>
              <a:tailEnd type="stealth" w="lg" len="lg"/>
            </a:ln>
          </p:spPr>
        </p:cxnSp>
        <p:cxnSp>
          <p:nvCxnSpPr>
            <p:cNvPr id="322" name="Shape 683">
              <a:extLst>
                <a:ext uri="{FF2B5EF4-FFF2-40B4-BE49-F238E27FC236}">
                  <a16:creationId xmlns:a16="http://schemas.microsoft.com/office/drawing/2014/main" id="{20406CDF-18EF-91CC-EE0F-A69A0240AF9F}"/>
                </a:ext>
              </a:extLst>
            </p:cNvPr>
            <p:cNvCxnSpPr/>
            <p:nvPr/>
          </p:nvCxnSpPr>
          <p:spPr>
            <a:xfrm flipH="1">
              <a:off x="7732704" y="3077073"/>
              <a:ext cx="128400" cy="153600"/>
            </a:xfrm>
            <a:prstGeom prst="straightConnector1">
              <a:avLst/>
            </a:prstGeom>
            <a:noFill/>
            <a:ln w="9525" cap="flat" cmpd="sng">
              <a:solidFill>
                <a:schemeClr val="dk2"/>
              </a:solidFill>
              <a:prstDash val="solid"/>
              <a:round/>
              <a:headEnd type="none" w="lg" len="lg"/>
              <a:tailEnd type="stealth" w="lg" len="lg"/>
            </a:ln>
          </p:spPr>
        </p:cxnSp>
      </p:grpSp>
      <p:grpSp>
        <p:nvGrpSpPr>
          <p:cNvPr id="323" name="Shape 684">
            <a:extLst>
              <a:ext uri="{FF2B5EF4-FFF2-40B4-BE49-F238E27FC236}">
                <a16:creationId xmlns:a16="http://schemas.microsoft.com/office/drawing/2014/main" id="{C8A2D37F-C376-72CE-9FE4-D739CB071475}"/>
              </a:ext>
            </a:extLst>
          </p:cNvPr>
          <p:cNvGrpSpPr/>
          <p:nvPr/>
        </p:nvGrpSpPr>
        <p:grpSpPr>
          <a:xfrm>
            <a:off x="6088091" y="4354567"/>
            <a:ext cx="151392" cy="204779"/>
            <a:chOff x="7732704" y="3077073"/>
            <a:chExt cx="257588" cy="153600"/>
          </a:xfrm>
        </p:grpSpPr>
        <p:cxnSp>
          <p:nvCxnSpPr>
            <p:cNvPr id="324" name="Shape 685">
              <a:extLst>
                <a:ext uri="{FF2B5EF4-FFF2-40B4-BE49-F238E27FC236}">
                  <a16:creationId xmlns:a16="http://schemas.microsoft.com/office/drawing/2014/main" id="{3EE03725-78ED-9201-530A-A64654C85CE6}"/>
                </a:ext>
              </a:extLst>
            </p:cNvPr>
            <p:cNvCxnSpPr/>
            <p:nvPr/>
          </p:nvCxnSpPr>
          <p:spPr>
            <a:xfrm>
              <a:off x="7860992" y="3077073"/>
              <a:ext cx="129300" cy="153600"/>
            </a:xfrm>
            <a:prstGeom prst="straightConnector1">
              <a:avLst/>
            </a:prstGeom>
            <a:noFill/>
            <a:ln w="9525" cap="flat" cmpd="sng">
              <a:solidFill>
                <a:schemeClr val="dk2"/>
              </a:solidFill>
              <a:prstDash val="solid"/>
              <a:round/>
              <a:headEnd type="none" w="lg" len="lg"/>
              <a:tailEnd type="stealth" w="lg" len="lg"/>
            </a:ln>
          </p:spPr>
        </p:cxnSp>
        <p:cxnSp>
          <p:nvCxnSpPr>
            <p:cNvPr id="325" name="Shape 686">
              <a:extLst>
                <a:ext uri="{FF2B5EF4-FFF2-40B4-BE49-F238E27FC236}">
                  <a16:creationId xmlns:a16="http://schemas.microsoft.com/office/drawing/2014/main" id="{3A21BDC4-BCEF-A860-CE26-B5DC79BC58D0}"/>
                </a:ext>
              </a:extLst>
            </p:cNvPr>
            <p:cNvCxnSpPr/>
            <p:nvPr/>
          </p:nvCxnSpPr>
          <p:spPr>
            <a:xfrm flipH="1">
              <a:off x="7732704" y="3077073"/>
              <a:ext cx="128400" cy="153600"/>
            </a:xfrm>
            <a:prstGeom prst="straightConnector1">
              <a:avLst/>
            </a:prstGeom>
            <a:noFill/>
            <a:ln w="9525" cap="flat" cmpd="sng">
              <a:solidFill>
                <a:schemeClr val="dk2"/>
              </a:solidFill>
              <a:prstDash val="solid"/>
              <a:round/>
              <a:headEnd type="none" w="lg" len="lg"/>
              <a:tailEnd type="stealth" w="lg" len="lg"/>
            </a:ln>
          </p:spPr>
        </p:cxnSp>
      </p:grpSp>
      <p:grpSp>
        <p:nvGrpSpPr>
          <p:cNvPr id="326" name="Shape 687">
            <a:extLst>
              <a:ext uri="{FF2B5EF4-FFF2-40B4-BE49-F238E27FC236}">
                <a16:creationId xmlns:a16="http://schemas.microsoft.com/office/drawing/2014/main" id="{373BE363-72B3-3D8D-E798-65F9E40250D2}"/>
              </a:ext>
            </a:extLst>
          </p:cNvPr>
          <p:cNvGrpSpPr/>
          <p:nvPr/>
        </p:nvGrpSpPr>
        <p:grpSpPr>
          <a:xfrm>
            <a:off x="6854944" y="4349351"/>
            <a:ext cx="151392" cy="204779"/>
            <a:chOff x="7732704" y="3077073"/>
            <a:chExt cx="257588" cy="153600"/>
          </a:xfrm>
        </p:grpSpPr>
        <p:cxnSp>
          <p:nvCxnSpPr>
            <p:cNvPr id="327" name="Shape 688">
              <a:extLst>
                <a:ext uri="{FF2B5EF4-FFF2-40B4-BE49-F238E27FC236}">
                  <a16:creationId xmlns:a16="http://schemas.microsoft.com/office/drawing/2014/main" id="{1952CEAE-E94D-8FFC-5ED5-5367C6CA2B4D}"/>
                </a:ext>
              </a:extLst>
            </p:cNvPr>
            <p:cNvCxnSpPr/>
            <p:nvPr/>
          </p:nvCxnSpPr>
          <p:spPr>
            <a:xfrm>
              <a:off x="7860992" y="3077073"/>
              <a:ext cx="129300" cy="153600"/>
            </a:xfrm>
            <a:prstGeom prst="straightConnector1">
              <a:avLst/>
            </a:prstGeom>
            <a:noFill/>
            <a:ln w="9525" cap="flat" cmpd="sng">
              <a:solidFill>
                <a:schemeClr val="dk2"/>
              </a:solidFill>
              <a:prstDash val="solid"/>
              <a:round/>
              <a:headEnd type="none" w="lg" len="lg"/>
              <a:tailEnd type="stealth" w="lg" len="lg"/>
            </a:ln>
          </p:spPr>
        </p:cxnSp>
        <p:cxnSp>
          <p:nvCxnSpPr>
            <p:cNvPr id="328" name="Shape 689">
              <a:extLst>
                <a:ext uri="{FF2B5EF4-FFF2-40B4-BE49-F238E27FC236}">
                  <a16:creationId xmlns:a16="http://schemas.microsoft.com/office/drawing/2014/main" id="{7E2564ED-92F6-7125-88C6-C56495A2EC57}"/>
                </a:ext>
              </a:extLst>
            </p:cNvPr>
            <p:cNvCxnSpPr/>
            <p:nvPr/>
          </p:nvCxnSpPr>
          <p:spPr>
            <a:xfrm flipH="1">
              <a:off x="7732704" y="3077073"/>
              <a:ext cx="128400" cy="153600"/>
            </a:xfrm>
            <a:prstGeom prst="straightConnector1">
              <a:avLst/>
            </a:prstGeom>
            <a:noFill/>
            <a:ln w="9525" cap="flat" cmpd="sng">
              <a:solidFill>
                <a:schemeClr val="dk2"/>
              </a:solidFill>
              <a:prstDash val="solid"/>
              <a:round/>
              <a:headEnd type="none" w="lg" len="lg"/>
              <a:tailEnd type="stealth" w="lg" len="lg"/>
            </a:ln>
          </p:spPr>
        </p:cxnSp>
      </p:grpSp>
      <p:grpSp>
        <p:nvGrpSpPr>
          <p:cNvPr id="329" name="Shape 690">
            <a:extLst>
              <a:ext uri="{FF2B5EF4-FFF2-40B4-BE49-F238E27FC236}">
                <a16:creationId xmlns:a16="http://schemas.microsoft.com/office/drawing/2014/main" id="{E9B1FDB9-B878-5969-93D9-95E72F536452}"/>
              </a:ext>
            </a:extLst>
          </p:cNvPr>
          <p:cNvGrpSpPr/>
          <p:nvPr/>
        </p:nvGrpSpPr>
        <p:grpSpPr>
          <a:xfrm>
            <a:off x="6663231" y="4349351"/>
            <a:ext cx="151392" cy="204779"/>
            <a:chOff x="7732704" y="3077073"/>
            <a:chExt cx="257588" cy="153600"/>
          </a:xfrm>
        </p:grpSpPr>
        <p:cxnSp>
          <p:nvCxnSpPr>
            <p:cNvPr id="330" name="Shape 691">
              <a:extLst>
                <a:ext uri="{FF2B5EF4-FFF2-40B4-BE49-F238E27FC236}">
                  <a16:creationId xmlns:a16="http://schemas.microsoft.com/office/drawing/2014/main" id="{66C63388-0452-F84B-3EA7-07485AFF79A5}"/>
                </a:ext>
              </a:extLst>
            </p:cNvPr>
            <p:cNvCxnSpPr/>
            <p:nvPr/>
          </p:nvCxnSpPr>
          <p:spPr>
            <a:xfrm>
              <a:off x="7860992" y="3077073"/>
              <a:ext cx="129300" cy="153600"/>
            </a:xfrm>
            <a:prstGeom prst="straightConnector1">
              <a:avLst/>
            </a:prstGeom>
            <a:noFill/>
            <a:ln w="9525" cap="flat" cmpd="sng">
              <a:solidFill>
                <a:schemeClr val="dk2"/>
              </a:solidFill>
              <a:prstDash val="solid"/>
              <a:round/>
              <a:headEnd type="none" w="lg" len="lg"/>
              <a:tailEnd type="stealth" w="lg" len="lg"/>
            </a:ln>
          </p:spPr>
        </p:cxnSp>
        <p:cxnSp>
          <p:nvCxnSpPr>
            <p:cNvPr id="331" name="Shape 692">
              <a:extLst>
                <a:ext uri="{FF2B5EF4-FFF2-40B4-BE49-F238E27FC236}">
                  <a16:creationId xmlns:a16="http://schemas.microsoft.com/office/drawing/2014/main" id="{E6F2F090-A771-DC2D-63B9-C354EC6F13E2}"/>
                </a:ext>
              </a:extLst>
            </p:cNvPr>
            <p:cNvCxnSpPr/>
            <p:nvPr/>
          </p:nvCxnSpPr>
          <p:spPr>
            <a:xfrm flipH="1">
              <a:off x="7732704" y="3077073"/>
              <a:ext cx="128400" cy="153600"/>
            </a:xfrm>
            <a:prstGeom prst="straightConnector1">
              <a:avLst/>
            </a:prstGeom>
            <a:noFill/>
            <a:ln w="9525" cap="flat" cmpd="sng">
              <a:solidFill>
                <a:schemeClr val="dk2"/>
              </a:solidFill>
              <a:prstDash val="solid"/>
              <a:round/>
              <a:headEnd type="none" w="lg" len="lg"/>
              <a:tailEnd type="stealth" w="lg" len="lg"/>
            </a:ln>
          </p:spPr>
        </p:cxnSp>
      </p:grpSp>
      <p:grpSp>
        <p:nvGrpSpPr>
          <p:cNvPr id="332" name="Shape 693">
            <a:extLst>
              <a:ext uri="{FF2B5EF4-FFF2-40B4-BE49-F238E27FC236}">
                <a16:creationId xmlns:a16="http://schemas.microsoft.com/office/drawing/2014/main" id="{6901FCA8-2D55-C07E-C938-A3EA0395FC3F}"/>
              </a:ext>
            </a:extLst>
          </p:cNvPr>
          <p:cNvGrpSpPr/>
          <p:nvPr/>
        </p:nvGrpSpPr>
        <p:grpSpPr>
          <a:xfrm>
            <a:off x="6279804" y="4349351"/>
            <a:ext cx="151392" cy="204779"/>
            <a:chOff x="7732704" y="3077073"/>
            <a:chExt cx="257588" cy="153600"/>
          </a:xfrm>
        </p:grpSpPr>
        <p:cxnSp>
          <p:nvCxnSpPr>
            <p:cNvPr id="333" name="Shape 694">
              <a:extLst>
                <a:ext uri="{FF2B5EF4-FFF2-40B4-BE49-F238E27FC236}">
                  <a16:creationId xmlns:a16="http://schemas.microsoft.com/office/drawing/2014/main" id="{0AAA619C-B261-242D-764C-5BCC0012BB1F}"/>
                </a:ext>
              </a:extLst>
            </p:cNvPr>
            <p:cNvCxnSpPr/>
            <p:nvPr/>
          </p:nvCxnSpPr>
          <p:spPr>
            <a:xfrm>
              <a:off x="7860992" y="3077073"/>
              <a:ext cx="129300" cy="153600"/>
            </a:xfrm>
            <a:prstGeom prst="straightConnector1">
              <a:avLst/>
            </a:prstGeom>
            <a:noFill/>
            <a:ln w="9525" cap="flat" cmpd="sng">
              <a:solidFill>
                <a:schemeClr val="dk2"/>
              </a:solidFill>
              <a:prstDash val="solid"/>
              <a:round/>
              <a:headEnd type="none" w="lg" len="lg"/>
              <a:tailEnd type="stealth" w="lg" len="lg"/>
            </a:ln>
          </p:spPr>
        </p:cxnSp>
        <p:cxnSp>
          <p:nvCxnSpPr>
            <p:cNvPr id="334" name="Shape 695">
              <a:extLst>
                <a:ext uri="{FF2B5EF4-FFF2-40B4-BE49-F238E27FC236}">
                  <a16:creationId xmlns:a16="http://schemas.microsoft.com/office/drawing/2014/main" id="{70FBCD5C-8244-43DE-8B0F-2463EF88A4EC}"/>
                </a:ext>
              </a:extLst>
            </p:cNvPr>
            <p:cNvCxnSpPr/>
            <p:nvPr/>
          </p:nvCxnSpPr>
          <p:spPr>
            <a:xfrm flipH="1">
              <a:off x="7732704" y="3077073"/>
              <a:ext cx="128400" cy="153600"/>
            </a:xfrm>
            <a:prstGeom prst="straightConnector1">
              <a:avLst/>
            </a:prstGeom>
            <a:noFill/>
            <a:ln w="9525" cap="flat" cmpd="sng">
              <a:solidFill>
                <a:schemeClr val="dk2"/>
              </a:solidFill>
              <a:prstDash val="solid"/>
              <a:round/>
              <a:headEnd type="none" w="lg" len="lg"/>
              <a:tailEnd type="stealth" w="lg" len="lg"/>
            </a:ln>
          </p:spPr>
        </p:cxnSp>
      </p:grpSp>
      <p:grpSp>
        <p:nvGrpSpPr>
          <p:cNvPr id="335" name="Shape 696">
            <a:extLst>
              <a:ext uri="{FF2B5EF4-FFF2-40B4-BE49-F238E27FC236}">
                <a16:creationId xmlns:a16="http://schemas.microsoft.com/office/drawing/2014/main" id="{FBF61B81-9F7C-279F-17B6-871F4738D63A}"/>
              </a:ext>
            </a:extLst>
          </p:cNvPr>
          <p:cNvGrpSpPr/>
          <p:nvPr/>
        </p:nvGrpSpPr>
        <p:grpSpPr>
          <a:xfrm>
            <a:off x="9155505" y="4349351"/>
            <a:ext cx="151392" cy="204779"/>
            <a:chOff x="7732704" y="3077073"/>
            <a:chExt cx="257588" cy="153600"/>
          </a:xfrm>
        </p:grpSpPr>
        <p:cxnSp>
          <p:nvCxnSpPr>
            <p:cNvPr id="336" name="Shape 697">
              <a:extLst>
                <a:ext uri="{FF2B5EF4-FFF2-40B4-BE49-F238E27FC236}">
                  <a16:creationId xmlns:a16="http://schemas.microsoft.com/office/drawing/2014/main" id="{171CAEF3-D48F-B1B9-3ADA-8FB43EE9F8ED}"/>
                </a:ext>
              </a:extLst>
            </p:cNvPr>
            <p:cNvCxnSpPr/>
            <p:nvPr/>
          </p:nvCxnSpPr>
          <p:spPr>
            <a:xfrm>
              <a:off x="7860992" y="3077073"/>
              <a:ext cx="129300" cy="153600"/>
            </a:xfrm>
            <a:prstGeom prst="straightConnector1">
              <a:avLst/>
            </a:prstGeom>
            <a:noFill/>
            <a:ln w="9525" cap="flat" cmpd="sng">
              <a:solidFill>
                <a:schemeClr val="dk2"/>
              </a:solidFill>
              <a:prstDash val="solid"/>
              <a:round/>
              <a:headEnd type="none" w="lg" len="lg"/>
              <a:tailEnd type="stealth" w="lg" len="lg"/>
            </a:ln>
          </p:spPr>
        </p:cxnSp>
        <p:cxnSp>
          <p:nvCxnSpPr>
            <p:cNvPr id="337" name="Shape 698">
              <a:extLst>
                <a:ext uri="{FF2B5EF4-FFF2-40B4-BE49-F238E27FC236}">
                  <a16:creationId xmlns:a16="http://schemas.microsoft.com/office/drawing/2014/main" id="{66870FF3-BEE8-3145-6F63-5C603FD0C5BC}"/>
                </a:ext>
              </a:extLst>
            </p:cNvPr>
            <p:cNvCxnSpPr/>
            <p:nvPr/>
          </p:nvCxnSpPr>
          <p:spPr>
            <a:xfrm flipH="1">
              <a:off x="7732704" y="3077073"/>
              <a:ext cx="128400" cy="153600"/>
            </a:xfrm>
            <a:prstGeom prst="straightConnector1">
              <a:avLst/>
            </a:prstGeom>
            <a:noFill/>
            <a:ln w="9525" cap="flat" cmpd="sng">
              <a:solidFill>
                <a:schemeClr val="dk2"/>
              </a:solidFill>
              <a:prstDash val="solid"/>
              <a:round/>
              <a:headEnd type="none" w="lg" len="lg"/>
              <a:tailEnd type="stealth" w="lg" len="lg"/>
            </a:ln>
          </p:spPr>
        </p:cxnSp>
      </p:grpSp>
      <p:grpSp>
        <p:nvGrpSpPr>
          <p:cNvPr id="338" name="Shape 699">
            <a:extLst>
              <a:ext uri="{FF2B5EF4-FFF2-40B4-BE49-F238E27FC236}">
                <a16:creationId xmlns:a16="http://schemas.microsoft.com/office/drawing/2014/main" id="{6B2C63E6-6FBD-E36D-5BDE-1B438F71BF1D}"/>
              </a:ext>
            </a:extLst>
          </p:cNvPr>
          <p:cNvGrpSpPr/>
          <p:nvPr/>
        </p:nvGrpSpPr>
        <p:grpSpPr>
          <a:xfrm>
            <a:off x="7813512" y="4349351"/>
            <a:ext cx="151392" cy="204779"/>
            <a:chOff x="7732704" y="3077073"/>
            <a:chExt cx="257588" cy="153600"/>
          </a:xfrm>
        </p:grpSpPr>
        <p:cxnSp>
          <p:nvCxnSpPr>
            <p:cNvPr id="339" name="Shape 700">
              <a:extLst>
                <a:ext uri="{FF2B5EF4-FFF2-40B4-BE49-F238E27FC236}">
                  <a16:creationId xmlns:a16="http://schemas.microsoft.com/office/drawing/2014/main" id="{DBE43BBF-7115-AB65-F25F-9E566291B463}"/>
                </a:ext>
              </a:extLst>
            </p:cNvPr>
            <p:cNvCxnSpPr/>
            <p:nvPr/>
          </p:nvCxnSpPr>
          <p:spPr>
            <a:xfrm>
              <a:off x="7860992" y="3077073"/>
              <a:ext cx="129300" cy="153600"/>
            </a:xfrm>
            <a:prstGeom prst="straightConnector1">
              <a:avLst/>
            </a:prstGeom>
            <a:noFill/>
            <a:ln w="9525" cap="flat" cmpd="sng">
              <a:solidFill>
                <a:schemeClr val="dk2"/>
              </a:solidFill>
              <a:prstDash val="solid"/>
              <a:round/>
              <a:headEnd type="none" w="lg" len="lg"/>
              <a:tailEnd type="stealth" w="lg" len="lg"/>
            </a:ln>
          </p:spPr>
        </p:cxnSp>
        <p:cxnSp>
          <p:nvCxnSpPr>
            <p:cNvPr id="340" name="Shape 701">
              <a:extLst>
                <a:ext uri="{FF2B5EF4-FFF2-40B4-BE49-F238E27FC236}">
                  <a16:creationId xmlns:a16="http://schemas.microsoft.com/office/drawing/2014/main" id="{BE0978E5-9BFF-FEF8-6C46-20A0564EEAD7}"/>
                </a:ext>
              </a:extLst>
            </p:cNvPr>
            <p:cNvCxnSpPr/>
            <p:nvPr/>
          </p:nvCxnSpPr>
          <p:spPr>
            <a:xfrm flipH="1">
              <a:off x="7732704" y="3077073"/>
              <a:ext cx="128400" cy="153600"/>
            </a:xfrm>
            <a:prstGeom prst="straightConnector1">
              <a:avLst/>
            </a:prstGeom>
            <a:noFill/>
            <a:ln w="9525" cap="flat" cmpd="sng">
              <a:solidFill>
                <a:schemeClr val="dk2"/>
              </a:solidFill>
              <a:prstDash val="solid"/>
              <a:round/>
              <a:headEnd type="none" w="lg" len="lg"/>
              <a:tailEnd type="stealth" w="lg" len="lg"/>
            </a:ln>
          </p:spPr>
        </p:cxnSp>
      </p:grpSp>
      <p:grpSp>
        <p:nvGrpSpPr>
          <p:cNvPr id="341" name="Shape 702">
            <a:extLst>
              <a:ext uri="{FF2B5EF4-FFF2-40B4-BE49-F238E27FC236}">
                <a16:creationId xmlns:a16="http://schemas.microsoft.com/office/drawing/2014/main" id="{1AAB0CD1-A1B9-B0BC-A259-3A8823481290}"/>
              </a:ext>
            </a:extLst>
          </p:cNvPr>
          <p:cNvGrpSpPr/>
          <p:nvPr/>
        </p:nvGrpSpPr>
        <p:grpSpPr>
          <a:xfrm>
            <a:off x="8772079" y="4349351"/>
            <a:ext cx="151392" cy="204779"/>
            <a:chOff x="7732704" y="3077073"/>
            <a:chExt cx="257588" cy="153600"/>
          </a:xfrm>
        </p:grpSpPr>
        <p:cxnSp>
          <p:nvCxnSpPr>
            <p:cNvPr id="342" name="Shape 703">
              <a:extLst>
                <a:ext uri="{FF2B5EF4-FFF2-40B4-BE49-F238E27FC236}">
                  <a16:creationId xmlns:a16="http://schemas.microsoft.com/office/drawing/2014/main" id="{7934ABC8-1CAC-FA70-7BAC-34178C647961}"/>
                </a:ext>
              </a:extLst>
            </p:cNvPr>
            <p:cNvCxnSpPr/>
            <p:nvPr/>
          </p:nvCxnSpPr>
          <p:spPr>
            <a:xfrm>
              <a:off x="7860992" y="3077073"/>
              <a:ext cx="129300" cy="153600"/>
            </a:xfrm>
            <a:prstGeom prst="straightConnector1">
              <a:avLst/>
            </a:prstGeom>
            <a:noFill/>
            <a:ln w="9525" cap="flat" cmpd="sng">
              <a:solidFill>
                <a:schemeClr val="dk2"/>
              </a:solidFill>
              <a:prstDash val="solid"/>
              <a:round/>
              <a:headEnd type="none" w="lg" len="lg"/>
              <a:tailEnd type="stealth" w="lg" len="lg"/>
            </a:ln>
          </p:spPr>
        </p:cxnSp>
        <p:cxnSp>
          <p:nvCxnSpPr>
            <p:cNvPr id="343" name="Shape 704">
              <a:extLst>
                <a:ext uri="{FF2B5EF4-FFF2-40B4-BE49-F238E27FC236}">
                  <a16:creationId xmlns:a16="http://schemas.microsoft.com/office/drawing/2014/main" id="{1AC7B813-C3B3-9F03-9589-A0737275D26E}"/>
                </a:ext>
              </a:extLst>
            </p:cNvPr>
            <p:cNvCxnSpPr/>
            <p:nvPr/>
          </p:nvCxnSpPr>
          <p:spPr>
            <a:xfrm flipH="1">
              <a:off x="7732704" y="3077073"/>
              <a:ext cx="128400" cy="153600"/>
            </a:xfrm>
            <a:prstGeom prst="straightConnector1">
              <a:avLst/>
            </a:prstGeom>
            <a:noFill/>
            <a:ln w="9525" cap="flat" cmpd="sng">
              <a:solidFill>
                <a:schemeClr val="dk2"/>
              </a:solidFill>
              <a:prstDash val="solid"/>
              <a:round/>
              <a:headEnd type="none" w="lg" len="lg"/>
              <a:tailEnd type="stealth" w="lg" len="lg"/>
            </a:ln>
          </p:spPr>
        </p:cxnSp>
      </p:grpSp>
      <p:grpSp>
        <p:nvGrpSpPr>
          <p:cNvPr id="344" name="Shape 705">
            <a:extLst>
              <a:ext uri="{FF2B5EF4-FFF2-40B4-BE49-F238E27FC236}">
                <a16:creationId xmlns:a16="http://schemas.microsoft.com/office/drawing/2014/main" id="{4E0C6C9C-15D8-11CB-DE70-A2C380649793}"/>
              </a:ext>
            </a:extLst>
          </p:cNvPr>
          <p:cNvGrpSpPr/>
          <p:nvPr/>
        </p:nvGrpSpPr>
        <p:grpSpPr>
          <a:xfrm>
            <a:off x="8388652" y="4349351"/>
            <a:ext cx="151392" cy="204779"/>
            <a:chOff x="7732704" y="3077073"/>
            <a:chExt cx="257588" cy="153600"/>
          </a:xfrm>
        </p:grpSpPr>
        <p:cxnSp>
          <p:nvCxnSpPr>
            <p:cNvPr id="345" name="Shape 706">
              <a:extLst>
                <a:ext uri="{FF2B5EF4-FFF2-40B4-BE49-F238E27FC236}">
                  <a16:creationId xmlns:a16="http://schemas.microsoft.com/office/drawing/2014/main" id="{995EBB6D-5AFB-4CE1-60BE-7E13ADAAD292}"/>
                </a:ext>
              </a:extLst>
            </p:cNvPr>
            <p:cNvCxnSpPr/>
            <p:nvPr/>
          </p:nvCxnSpPr>
          <p:spPr>
            <a:xfrm>
              <a:off x="7860992" y="3077073"/>
              <a:ext cx="129300" cy="153600"/>
            </a:xfrm>
            <a:prstGeom prst="straightConnector1">
              <a:avLst/>
            </a:prstGeom>
            <a:noFill/>
            <a:ln w="9525" cap="flat" cmpd="sng">
              <a:solidFill>
                <a:schemeClr val="dk2"/>
              </a:solidFill>
              <a:prstDash val="solid"/>
              <a:round/>
              <a:headEnd type="none" w="lg" len="lg"/>
              <a:tailEnd type="stealth" w="lg" len="lg"/>
            </a:ln>
          </p:spPr>
        </p:cxnSp>
        <p:cxnSp>
          <p:nvCxnSpPr>
            <p:cNvPr id="346" name="Shape 707">
              <a:extLst>
                <a:ext uri="{FF2B5EF4-FFF2-40B4-BE49-F238E27FC236}">
                  <a16:creationId xmlns:a16="http://schemas.microsoft.com/office/drawing/2014/main" id="{ADC672CA-FA69-01A7-8971-A17CE59B5F9B}"/>
                </a:ext>
              </a:extLst>
            </p:cNvPr>
            <p:cNvCxnSpPr/>
            <p:nvPr/>
          </p:nvCxnSpPr>
          <p:spPr>
            <a:xfrm flipH="1">
              <a:off x="7732704" y="3077073"/>
              <a:ext cx="128400" cy="153600"/>
            </a:xfrm>
            <a:prstGeom prst="straightConnector1">
              <a:avLst/>
            </a:prstGeom>
            <a:noFill/>
            <a:ln w="9525" cap="flat" cmpd="sng">
              <a:solidFill>
                <a:schemeClr val="dk2"/>
              </a:solidFill>
              <a:prstDash val="solid"/>
              <a:round/>
              <a:headEnd type="none" w="lg" len="lg"/>
              <a:tailEnd type="stealth" w="lg" len="lg"/>
            </a:ln>
          </p:spPr>
        </p:cxnSp>
      </p:grpSp>
      <p:grpSp>
        <p:nvGrpSpPr>
          <p:cNvPr id="347" name="Shape 708">
            <a:extLst>
              <a:ext uri="{FF2B5EF4-FFF2-40B4-BE49-F238E27FC236}">
                <a16:creationId xmlns:a16="http://schemas.microsoft.com/office/drawing/2014/main" id="{99C6B59C-8F19-54A8-5250-BA4A274F54CF}"/>
              </a:ext>
            </a:extLst>
          </p:cNvPr>
          <p:cNvGrpSpPr/>
          <p:nvPr/>
        </p:nvGrpSpPr>
        <p:grpSpPr>
          <a:xfrm>
            <a:off x="6471517" y="4349351"/>
            <a:ext cx="151392" cy="204779"/>
            <a:chOff x="7732704" y="3077073"/>
            <a:chExt cx="257588" cy="153600"/>
          </a:xfrm>
        </p:grpSpPr>
        <p:cxnSp>
          <p:nvCxnSpPr>
            <p:cNvPr id="348" name="Shape 709">
              <a:extLst>
                <a:ext uri="{FF2B5EF4-FFF2-40B4-BE49-F238E27FC236}">
                  <a16:creationId xmlns:a16="http://schemas.microsoft.com/office/drawing/2014/main" id="{5C2A888C-6B44-A4DE-F9C8-95333C641F9C}"/>
                </a:ext>
              </a:extLst>
            </p:cNvPr>
            <p:cNvCxnSpPr/>
            <p:nvPr/>
          </p:nvCxnSpPr>
          <p:spPr>
            <a:xfrm>
              <a:off x="7860992" y="3077073"/>
              <a:ext cx="129300" cy="153600"/>
            </a:xfrm>
            <a:prstGeom prst="straightConnector1">
              <a:avLst/>
            </a:prstGeom>
            <a:noFill/>
            <a:ln w="9525" cap="flat" cmpd="sng">
              <a:solidFill>
                <a:schemeClr val="dk2"/>
              </a:solidFill>
              <a:prstDash val="solid"/>
              <a:round/>
              <a:headEnd type="none" w="lg" len="lg"/>
              <a:tailEnd type="stealth" w="lg" len="lg"/>
            </a:ln>
          </p:spPr>
        </p:cxnSp>
        <p:cxnSp>
          <p:nvCxnSpPr>
            <p:cNvPr id="349" name="Shape 710">
              <a:extLst>
                <a:ext uri="{FF2B5EF4-FFF2-40B4-BE49-F238E27FC236}">
                  <a16:creationId xmlns:a16="http://schemas.microsoft.com/office/drawing/2014/main" id="{9CB50272-8143-8E50-A20A-BA7087168CE5}"/>
                </a:ext>
              </a:extLst>
            </p:cNvPr>
            <p:cNvCxnSpPr/>
            <p:nvPr/>
          </p:nvCxnSpPr>
          <p:spPr>
            <a:xfrm flipH="1">
              <a:off x="7732704" y="3077073"/>
              <a:ext cx="128400" cy="153600"/>
            </a:xfrm>
            <a:prstGeom prst="straightConnector1">
              <a:avLst/>
            </a:prstGeom>
            <a:noFill/>
            <a:ln w="9525" cap="flat" cmpd="sng">
              <a:solidFill>
                <a:schemeClr val="dk2"/>
              </a:solidFill>
              <a:prstDash val="solid"/>
              <a:round/>
              <a:headEnd type="none" w="lg" len="lg"/>
              <a:tailEnd type="stealth" w="lg" len="lg"/>
            </a:ln>
          </p:spPr>
        </p:cxnSp>
      </p:grpSp>
      <p:grpSp>
        <p:nvGrpSpPr>
          <p:cNvPr id="350" name="Shape 711">
            <a:extLst>
              <a:ext uri="{FF2B5EF4-FFF2-40B4-BE49-F238E27FC236}">
                <a16:creationId xmlns:a16="http://schemas.microsoft.com/office/drawing/2014/main" id="{D6D623E7-6666-F8B7-27D7-38E997AC1484}"/>
              </a:ext>
            </a:extLst>
          </p:cNvPr>
          <p:cNvGrpSpPr/>
          <p:nvPr/>
        </p:nvGrpSpPr>
        <p:grpSpPr>
          <a:xfrm>
            <a:off x="7238371" y="4349351"/>
            <a:ext cx="151392" cy="204779"/>
            <a:chOff x="7732704" y="3077073"/>
            <a:chExt cx="257588" cy="153600"/>
          </a:xfrm>
        </p:grpSpPr>
        <p:cxnSp>
          <p:nvCxnSpPr>
            <p:cNvPr id="351" name="Shape 712">
              <a:extLst>
                <a:ext uri="{FF2B5EF4-FFF2-40B4-BE49-F238E27FC236}">
                  <a16:creationId xmlns:a16="http://schemas.microsoft.com/office/drawing/2014/main" id="{BFDB2A94-0244-A29A-EC5A-5E318EC9AA26}"/>
                </a:ext>
              </a:extLst>
            </p:cNvPr>
            <p:cNvCxnSpPr/>
            <p:nvPr/>
          </p:nvCxnSpPr>
          <p:spPr>
            <a:xfrm>
              <a:off x="7860992" y="3077073"/>
              <a:ext cx="129300" cy="153600"/>
            </a:xfrm>
            <a:prstGeom prst="straightConnector1">
              <a:avLst/>
            </a:prstGeom>
            <a:noFill/>
            <a:ln w="9525" cap="flat" cmpd="sng">
              <a:solidFill>
                <a:schemeClr val="dk2"/>
              </a:solidFill>
              <a:prstDash val="solid"/>
              <a:round/>
              <a:headEnd type="none" w="lg" len="lg"/>
              <a:tailEnd type="stealth" w="lg" len="lg"/>
            </a:ln>
          </p:spPr>
        </p:cxnSp>
        <p:cxnSp>
          <p:nvCxnSpPr>
            <p:cNvPr id="352" name="Shape 713">
              <a:extLst>
                <a:ext uri="{FF2B5EF4-FFF2-40B4-BE49-F238E27FC236}">
                  <a16:creationId xmlns:a16="http://schemas.microsoft.com/office/drawing/2014/main" id="{65EFD912-D882-60A9-E88A-A0F72D4FB830}"/>
                </a:ext>
              </a:extLst>
            </p:cNvPr>
            <p:cNvCxnSpPr/>
            <p:nvPr/>
          </p:nvCxnSpPr>
          <p:spPr>
            <a:xfrm flipH="1">
              <a:off x="7732704" y="3077073"/>
              <a:ext cx="128400" cy="153600"/>
            </a:xfrm>
            <a:prstGeom prst="straightConnector1">
              <a:avLst/>
            </a:prstGeom>
            <a:noFill/>
            <a:ln w="9525" cap="flat" cmpd="sng">
              <a:solidFill>
                <a:schemeClr val="dk2"/>
              </a:solidFill>
              <a:prstDash val="solid"/>
              <a:round/>
              <a:headEnd type="none" w="lg" len="lg"/>
              <a:tailEnd type="stealth" w="lg" len="lg"/>
            </a:ln>
          </p:spPr>
        </p:cxnSp>
      </p:grpSp>
      <p:grpSp>
        <p:nvGrpSpPr>
          <p:cNvPr id="353" name="Shape 714">
            <a:extLst>
              <a:ext uri="{FF2B5EF4-FFF2-40B4-BE49-F238E27FC236}">
                <a16:creationId xmlns:a16="http://schemas.microsoft.com/office/drawing/2014/main" id="{1118837B-AD74-0841-5204-4AD1CB451B42}"/>
              </a:ext>
            </a:extLst>
          </p:cNvPr>
          <p:cNvGrpSpPr/>
          <p:nvPr/>
        </p:nvGrpSpPr>
        <p:grpSpPr>
          <a:xfrm>
            <a:off x="7046657" y="4349351"/>
            <a:ext cx="151392" cy="204779"/>
            <a:chOff x="7732704" y="3077073"/>
            <a:chExt cx="257588" cy="153600"/>
          </a:xfrm>
        </p:grpSpPr>
        <p:cxnSp>
          <p:nvCxnSpPr>
            <p:cNvPr id="354" name="Shape 715">
              <a:extLst>
                <a:ext uri="{FF2B5EF4-FFF2-40B4-BE49-F238E27FC236}">
                  <a16:creationId xmlns:a16="http://schemas.microsoft.com/office/drawing/2014/main" id="{D047A094-B352-91D5-5CBD-752F47FE9D79}"/>
                </a:ext>
              </a:extLst>
            </p:cNvPr>
            <p:cNvCxnSpPr/>
            <p:nvPr/>
          </p:nvCxnSpPr>
          <p:spPr>
            <a:xfrm>
              <a:off x="7860992" y="3077073"/>
              <a:ext cx="129300" cy="153600"/>
            </a:xfrm>
            <a:prstGeom prst="straightConnector1">
              <a:avLst/>
            </a:prstGeom>
            <a:noFill/>
            <a:ln w="9525" cap="flat" cmpd="sng">
              <a:solidFill>
                <a:schemeClr val="dk2"/>
              </a:solidFill>
              <a:prstDash val="solid"/>
              <a:round/>
              <a:headEnd type="none" w="lg" len="lg"/>
              <a:tailEnd type="stealth" w="lg" len="lg"/>
            </a:ln>
          </p:spPr>
        </p:cxnSp>
        <p:cxnSp>
          <p:nvCxnSpPr>
            <p:cNvPr id="355" name="Shape 716">
              <a:extLst>
                <a:ext uri="{FF2B5EF4-FFF2-40B4-BE49-F238E27FC236}">
                  <a16:creationId xmlns:a16="http://schemas.microsoft.com/office/drawing/2014/main" id="{605F19DD-4E8D-DC6B-650A-4FDFB6CE6E37}"/>
                </a:ext>
              </a:extLst>
            </p:cNvPr>
            <p:cNvCxnSpPr/>
            <p:nvPr/>
          </p:nvCxnSpPr>
          <p:spPr>
            <a:xfrm flipH="1">
              <a:off x="7732704" y="3077073"/>
              <a:ext cx="128400" cy="153600"/>
            </a:xfrm>
            <a:prstGeom prst="straightConnector1">
              <a:avLst/>
            </a:prstGeom>
            <a:noFill/>
            <a:ln w="9525" cap="flat" cmpd="sng">
              <a:solidFill>
                <a:schemeClr val="dk2"/>
              </a:solidFill>
              <a:prstDash val="solid"/>
              <a:round/>
              <a:headEnd type="none" w="lg" len="lg"/>
              <a:tailEnd type="stealth" w="lg" len="lg"/>
            </a:ln>
          </p:spPr>
        </p:cxnSp>
      </p:grpSp>
      <p:sp>
        <p:nvSpPr>
          <p:cNvPr id="2638" name="Content Placeholder 2">
            <a:extLst>
              <a:ext uri="{FF2B5EF4-FFF2-40B4-BE49-F238E27FC236}">
                <a16:creationId xmlns:a16="http://schemas.microsoft.com/office/drawing/2014/main" id="{C3D688AA-C775-F412-2600-5F4B08402D86}"/>
              </a:ext>
            </a:extLst>
          </p:cNvPr>
          <p:cNvSpPr>
            <a:spLocks noGrp="1"/>
          </p:cNvSpPr>
          <p:nvPr>
            <p:ph idx="1"/>
          </p:nvPr>
        </p:nvSpPr>
        <p:spPr>
          <a:xfrm>
            <a:off x="271688" y="4648199"/>
            <a:ext cx="11552161" cy="2133815"/>
          </a:xfrm>
        </p:spPr>
        <p:txBody>
          <a:bodyPr/>
          <a:lstStyle/>
          <a:p>
            <a:r>
              <a:rPr lang="en-US" dirty="0"/>
              <a:t>Number of board configurations is greater than the number of atoms in the universe!</a:t>
            </a:r>
          </a:p>
          <a:p>
            <a:pPr lvl="1"/>
            <a:r>
              <a:rPr lang="en-US" dirty="0"/>
              <a:t>What did we learn to deal with this?</a:t>
            </a:r>
          </a:p>
          <a:p>
            <a:pPr lvl="1"/>
            <a:r>
              <a:rPr lang="en-US" dirty="0"/>
              <a:t>Evaluation functions and depth-limited search</a:t>
            </a:r>
          </a:p>
        </p:txBody>
      </p:sp>
    </p:spTree>
    <p:extLst>
      <p:ext uri="{BB962C8B-B14F-4D97-AF65-F5344CB8AC3E}">
        <p14:creationId xmlns:p14="http://schemas.microsoft.com/office/powerpoint/2010/main" val="2228876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38">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638">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63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38"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024BCB-D9FC-9E48-8C6A-89E4359EAE88}"/>
              </a:ext>
            </a:extLst>
          </p:cNvPr>
          <p:cNvSpPr>
            <a:spLocks noGrp="1"/>
          </p:cNvSpPr>
          <p:nvPr>
            <p:ph type="title"/>
          </p:nvPr>
        </p:nvSpPr>
        <p:spPr/>
        <p:txBody>
          <a:bodyPr/>
          <a:lstStyle/>
          <a:p>
            <a:r>
              <a:rPr lang="en-US" dirty="0"/>
              <a:t>Outline</a:t>
            </a:r>
          </a:p>
        </p:txBody>
      </p:sp>
      <p:sp>
        <p:nvSpPr>
          <p:cNvPr id="3" name="Content Placeholder 2">
            <a:extLst>
              <a:ext uri="{FF2B5EF4-FFF2-40B4-BE49-F238E27FC236}">
                <a16:creationId xmlns:a16="http://schemas.microsoft.com/office/drawing/2014/main" id="{829542F3-FA7B-47AD-2A7D-8A2691DC3581}"/>
              </a:ext>
            </a:extLst>
          </p:cNvPr>
          <p:cNvSpPr>
            <a:spLocks noGrp="1"/>
          </p:cNvSpPr>
          <p:nvPr>
            <p:ph idx="1"/>
          </p:nvPr>
        </p:nvSpPr>
        <p:spPr>
          <a:xfrm>
            <a:off x="406400" y="1397003"/>
            <a:ext cx="11379200" cy="4729164"/>
          </a:xfrm>
        </p:spPr>
        <p:txBody>
          <a:bodyPr/>
          <a:lstStyle/>
          <a:p>
            <a:r>
              <a:rPr lang="en-US" dirty="0"/>
              <a:t>History of AI for Games</a:t>
            </a:r>
          </a:p>
          <a:p>
            <a:r>
              <a:rPr lang="en-US" b="1" dirty="0"/>
              <a:t>Components of AlphaGo</a:t>
            </a:r>
          </a:p>
          <a:p>
            <a:pPr lvl="1"/>
            <a:r>
              <a:rPr lang="en-US" dirty="0"/>
              <a:t>Value Network</a:t>
            </a:r>
          </a:p>
          <a:p>
            <a:pPr lvl="1"/>
            <a:r>
              <a:rPr lang="en-US" dirty="0"/>
              <a:t>Policy Network</a:t>
            </a:r>
          </a:p>
          <a:p>
            <a:pPr lvl="1"/>
            <a:r>
              <a:rPr lang="en-US" dirty="0"/>
              <a:t>MCTS</a:t>
            </a:r>
          </a:p>
          <a:p>
            <a:r>
              <a:rPr lang="en-US" dirty="0" err="1"/>
              <a:t>AlphaZero</a:t>
            </a:r>
            <a:endParaRPr lang="en-US" dirty="0"/>
          </a:p>
          <a:p>
            <a:r>
              <a:rPr lang="en-US" dirty="0"/>
              <a:t>Games Beyond Go</a:t>
            </a:r>
          </a:p>
          <a:p>
            <a:endParaRPr lang="en-US" dirty="0"/>
          </a:p>
        </p:txBody>
      </p:sp>
    </p:spTree>
    <p:extLst>
      <p:ext uri="{BB962C8B-B14F-4D97-AF65-F5344CB8AC3E}">
        <p14:creationId xmlns:p14="http://schemas.microsoft.com/office/powerpoint/2010/main" val="18526640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A5522E-575D-114A-8C51-659C25C5E108}"/>
              </a:ext>
            </a:extLst>
          </p:cNvPr>
          <p:cNvSpPr>
            <a:spLocks noGrp="1"/>
          </p:cNvSpPr>
          <p:nvPr>
            <p:ph type="title"/>
          </p:nvPr>
        </p:nvSpPr>
        <p:spPr/>
        <p:txBody>
          <a:bodyPr/>
          <a:lstStyle/>
          <a:p>
            <a:r>
              <a:rPr lang="en" dirty="0"/>
              <a:t>Reducing depth with value network</a:t>
            </a:r>
            <a:endParaRPr lang="en-US" dirty="0"/>
          </a:p>
        </p:txBody>
      </p:sp>
      <p:sp>
        <p:nvSpPr>
          <p:cNvPr id="4" name="Slide Number Placeholder 3">
            <a:extLst>
              <a:ext uri="{FF2B5EF4-FFF2-40B4-BE49-F238E27FC236}">
                <a16:creationId xmlns:a16="http://schemas.microsoft.com/office/drawing/2014/main" id="{DCD55BEC-71CB-8F4F-9AEB-1E34933816D6}"/>
              </a:ext>
            </a:extLst>
          </p:cNvPr>
          <p:cNvSpPr>
            <a:spLocks noGrp="1"/>
          </p:cNvSpPr>
          <p:nvPr>
            <p:ph type="sldNum" sz="quarter" idx="12"/>
          </p:nvPr>
        </p:nvSpPr>
        <p:spPr/>
        <p:txBody>
          <a:bodyPr/>
          <a:lstStyle/>
          <a:p>
            <a:pPr>
              <a:defRPr/>
            </a:pPr>
            <a:fld id="{92C152BA-DD5F-4107-BB04-5B1427D409DF}" type="slidenum">
              <a:rPr lang="en-US" smtClean="0"/>
              <a:pPr>
                <a:defRPr/>
              </a:pPr>
              <a:t>12</a:t>
            </a:fld>
            <a:endParaRPr lang="en-US"/>
          </a:p>
        </p:txBody>
      </p:sp>
      <p:pic>
        <p:nvPicPr>
          <p:cNvPr id="5" name="Shape 8350">
            <a:extLst>
              <a:ext uri="{FF2B5EF4-FFF2-40B4-BE49-F238E27FC236}">
                <a16:creationId xmlns:a16="http://schemas.microsoft.com/office/drawing/2014/main" id="{90E01C16-D174-E9DA-B9FC-4118E7D21D17}"/>
              </a:ext>
            </a:extLst>
          </p:cNvPr>
          <p:cNvPicPr preferRelativeResize="0"/>
          <p:nvPr/>
        </p:nvPicPr>
        <p:blipFill rotWithShape="1">
          <a:blip r:embed="rId2">
            <a:alphaModFix/>
          </a:blip>
          <a:srcRect l="58119" t="29154" r="36988" b="55777"/>
          <a:stretch/>
        </p:blipFill>
        <p:spPr>
          <a:xfrm>
            <a:off x="8854003" y="2011801"/>
            <a:ext cx="596464" cy="624799"/>
          </a:xfrm>
          <a:prstGeom prst="rect">
            <a:avLst/>
          </a:prstGeom>
          <a:noFill/>
          <a:ln>
            <a:noFill/>
          </a:ln>
        </p:spPr>
      </p:pic>
      <p:cxnSp>
        <p:nvCxnSpPr>
          <p:cNvPr id="6" name="Shape 8351">
            <a:extLst>
              <a:ext uri="{FF2B5EF4-FFF2-40B4-BE49-F238E27FC236}">
                <a16:creationId xmlns:a16="http://schemas.microsoft.com/office/drawing/2014/main" id="{79AF3573-1AA3-BE07-233C-E9159CCB005E}"/>
              </a:ext>
            </a:extLst>
          </p:cNvPr>
          <p:cNvCxnSpPr/>
          <p:nvPr/>
        </p:nvCxnSpPr>
        <p:spPr>
          <a:xfrm flipH="1">
            <a:off x="379908" y="3677871"/>
            <a:ext cx="347200" cy="154000"/>
          </a:xfrm>
          <a:prstGeom prst="straightConnector1">
            <a:avLst/>
          </a:prstGeom>
          <a:noFill/>
          <a:ln w="9525" cap="flat" cmpd="sng">
            <a:solidFill>
              <a:schemeClr val="dk2"/>
            </a:solidFill>
            <a:prstDash val="solid"/>
            <a:round/>
            <a:headEnd type="none" w="lg" len="lg"/>
            <a:tailEnd type="stealth" w="lg" len="lg"/>
          </a:ln>
        </p:spPr>
      </p:cxnSp>
      <p:cxnSp>
        <p:nvCxnSpPr>
          <p:cNvPr id="7" name="Shape 8352">
            <a:extLst>
              <a:ext uri="{FF2B5EF4-FFF2-40B4-BE49-F238E27FC236}">
                <a16:creationId xmlns:a16="http://schemas.microsoft.com/office/drawing/2014/main" id="{D4AFF43F-F710-8209-46A1-C673F831BDC7}"/>
              </a:ext>
            </a:extLst>
          </p:cNvPr>
          <p:cNvCxnSpPr/>
          <p:nvPr/>
        </p:nvCxnSpPr>
        <p:spPr>
          <a:xfrm>
            <a:off x="727108" y="3677871"/>
            <a:ext cx="362400" cy="141200"/>
          </a:xfrm>
          <a:prstGeom prst="straightConnector1">
            <a:avLst/>
          </a:prstGeom>
          <a:noFill/>
          <a:ln w="9525" cap="flat" cmpd="sng">
            <a:solidFill>
              <a:schemeClr val="dk2"/>
            </a:solidFill>
            <a:prstDash val="solid"/>
            <a:round/>
            <a:headEnd type="none" w="lg" len="lg"/>
            <a:tailEnd type="stealth" w="lg" len="lg"/>
          </a:ln>
        </p:spPr>
      </p:cxnSp>
      <p:cxnSp>
        <p:nvCxnSpPr>
          <p:cNvPr id="8" name="Shape 8353">
            <a:extLst>
              <a:ext uri="{FF2B5EF4-FFF2-40B4-BE49-F238E27FC236}">
                <a16:creationId xmlns:a16="http://schemas.microsoft.com/office/drawing/2014/main" id="{4ABBFE0A-4AD7-E1C0-3BCE-DB0B18D61AD0}"/>
              </a:ext>
            </a:extLst>
          </p:cNvPr>
          <p:cNvCxnSpPr/>
          <p:nvPr/>
        </p:nvCxnSpPr>
        <p:spPr>
          <a:xfrm flipH="1">
            <a:off x="1863787" y="3665417"/>
            <a:ext cx="347200" cy="154000"/>
          </a:xfrm>
          <a:prstGeom prst="straightConnector1">
            <a:avLst/>
          </a:prstGeom>
          <a:noFill/>
          <a:ln w="9525" cap="flat" cmpd="sng">
            <a:solidFill>
              <a:schemeClr val="dk2"/>
            </a:solidFill>
            <a:prstDash val="solid"/>
            <a:round/>
            <a:headEnd type="none" w="lg" len="lg"/>
            <a:tailEnd type="stealth" w="lg" len="lg"/>
          </a:ln>
        </p:spPr>
      </p:cxnSp>
      <p:cxnSp>
        <p:nvCxnSpPr>
          <p:cNvPr id="9" name="Shape 8354">
            <a:extLst>
              <a:ext uri="{FF2B5EF4-FFF2-40B4-BE49-F238E27FC236}">
                <a16:creationId xmlns:a16="http://schemas.microsoft.com/office/drawing/2014/main" id="{3050E953-6F0B-44EE-2AA3-24D6F08AAAB4}"/>
              </a:ext>
            </a:extLst>
          </p:cNvPr>
          <p:cNvCxnSpPr/>
          <p:nvPr/>
        </p:nvCxnSpPr>
        <p:spPr>
          <a:xfrm>
            <a:off x="2210987" y="3665417"/>
            <a:ext cx="362400" cy="141200"/>
          </a:xfrm>
          <a:prstGeom prst="straightConnector1">
            <a:avLst/>
          </a:prstGeom>
          <a:noFill/>
          <a:ln w="9525" cap="flat" cmpd="sng">
            <a:solidFill>
              <a:schemeClr val="dk2"/>
            </a:solidFill>
            <a:prstDash val="solid"/>
            <a:round/>
            <a:headEnd type="none" w="lg" len="lg"/>
            <a:tailEnd type="stealth" w="lg" len="lg"/>
          </a:ln>
        </p:spPr>
      </p:cxnSp>
      <p:cxnSp>
        <p:nvCxnSpPr>
          <p:cNvPr id="10" name="Shape 8355">
            <a:extLst>
              <a:ext uri="{FF2B5EF4-FFF2-40B4-BE49-F238E27FC236}">
                <a16:creationId xmlns:a16="http://schemas.microsoft.com/office/drawing/2014/main" id="{E6BFB82B-1059-3FA1-A8E5-38577C5A3C97}"/>
              </a:ext>
            </a:extLst>
          </p:cNvPr>
          <p:cNvCxnSpPr/>
          <p:nvPr/>
        </p:nvCxnSpPr>
        <p:spPr>
          <a:xfrm flipH="1">
            <a:off x="3421141" y="3665417"/>
            <a:ext cx="347200" cy="154000"/>
          </a:xfrm>
          <a:prstGeom prst="straightConnector1">
            <a:avLst/>
          </a:prstGeom>
          <a:noFill/>
          <a:ln w="9525" cap="flat" cmpd="sng">
            <a:solidFill>
              <a:schemeClr val="dk2"/>
            </a:solidFill>
            <a:prstDash val="solid"/>
            <a:round/>
            <a:headEnd type="none" w="lg" len="lg"/>
            <a:tailEnd type="stealth" w="lg" len="lg"/>
          </a:ln>
        </p:spPr>
      </p:cxnSp>
      <p:cxnSp>
        <p:nvCxnSpPr>
          <p:cNvPr id="11" name="Shape 8356">
            <a:extLst>
              <a:ext uri="{FF2B5EF4-FFF2-40B4-BE49-F238E27FC236}">
                <a16:creationId xmlns:a16="http://schemas.microsoft.com/office/drawing/2014/main" id="{F7A33ABF-EEB7-DBCC-720D-8CCE4BD9FA86}"/>
              </a:ext>
            </a:extLst>
          </p:cNvPr>
          <p:cNvCxnSpPr/>
          <p:nvPr/>
        </p:nvCxnSpPr>
        <p:spPr>
          <a:xfrm>
            <a:off x="3768341" y="3665417"/>
            <a:ext cx="362400" cy="141200"/>
          </a:xfrm>
          <a:prstGeom prst="straightConnector1">
            <a:avLst/>
          </a:prstGeom>
          <a:noFill/>
          <a:ln w="9525" cap="flat" cmpd="sng">
            <a:solidFill>
              <a:schemeClr val="dk2"/>
            </a:solidFill>
            <a:prstDash val="solid"/>
            <a:round/>
            <a:headEnd type="none" w="lg" len="lg"/>
            <a:tailEnd type="stealth" w="lg" len="lg"/>
          </a:ln>
        </p:spPr>
      </p:cxnSp>
      <p:cxnSp>
        <p:nvCxnSpPr>
          <p:cNvPr id="12" name="Shape 8357">
            <a:extLst>
              <a:ext uri="{FF2B5EF4-FFF2-40B4-BE49-F238E27FC236}">
                <a16:creationId xmlns:a16="http://schemas.microsoft.com/office/drawing/2014/main" id="{82ADD50E-71B4-2127-3813-F45873AFCC72}"/>
              </a:ext>
            </a:extLst>
          </p:cNvPr>
          <p:cNvCxnSpPr/>
          <p:nvPr/>
        </p:nvCxnSpPr>
        <p:spPr>
          <a:xfrm flipH="1">
            <a:off x="4963368" y="3676896"/>
            <a:ext cx="347200" cy="154000"/>
          </a:xfrm>
          <a:prstGeom prst="straightConnector1">
            <a:avLst/>
          </a:prstGeom>
          <a:noFill/>
          <a:ln w="9525" cap="flat" cmpd="sng">
            <a:solidFill>
              <a:schemeClr val="dk2"/>
            </a:solidFill>
            <a:prstDash val="solid"/>
            <a:round/>
            <a:headEnd type="none" w="lg" len="lg"/>
            <a:tailEnd type="stealth" w="lg" len="lg"/>
          </a:ln>
        </p:spPr>
      </p:cxnSp>
      <p:cxnSp>
        <p:nvCxnSpPr>
          <p:cNvPr id="13" name="Shape 8358">
            <a:extLst>
              <a:ext uri="{FF2B5EF4-FFF2-40B4-BE49-F238E27FC236}">
                <a16:creationId xmlns:a16="http://schemas.microsoft.com/office/drawing/2014/main" id="{FDFDA190-9AA4-ED05-0401-5C19BF852564}"/>
              </a:ext>
            </a:extLst>
          </p:cNvPr>
          <p:cNvCxnSpPr/>
          <p:nvPr/>
        </p:nvCxnSpPr>
        <p:spPr>
          <a:xfrm>
            <a:off x="5310568" y="3676896"/>
            <a:ext cx="362400" cy="141200"/>
          </a:xfrm>
          <a:prstGeom prst="straightConnector1">
            <a:avLst/>
          </a:prstGeom>
          <a:noFill/>
          <a:ln w="9525" cap="flat" cmpd="sng">
            <a:solidFill>
              <a:schemeClr val="dk2"/>
            </a:solidFill>
            <a:prstDash val="solid"/>
            <a:round/>
            <a:headEnd type="none" w="lg" len="lg"/>
            <a:tailEnd type="stealth" w="lg" len="lg"/>
          </a:ln>
        </p:spPr>
      </p:cxnSp>
      <p:cxnSp>
        <p:nvCxnSpPr>
          <p:cNvPr id="14" name="Shape 8359">
            <a:extLst>
              <a:ext uri="{FF2B5EF4-FFF2-40B4-BE49-F238E27FC236}">
                <a16:creationId xmlns:a16="http://schemas.microsoft.com/office/drawing/2014/main" id="{B5D2EA1A-B623-678C-8E14-93046FB50001}"/>
              </a:ext>
            </a:extLst>
          </p:cNvPr>
          <p:cNvCxnSpPr/>
          <p:nvPr/>
        </p:nvCxnSpPr>
        <p:spPr>
          <a:xfrm flipH="1">
            <a:off x="6490465" y="3657076"/>
            <a:ext cx="347200" cy="154000"/>
          </a:xfrm>
          <a:prstGeom prst="straightConnector1">
            <a:avLst/>
          </a:prstGeom>
          <a:noFill/>
          <a:ln w="9525" cap="flat" cmpd="sng">
            <a:solidFill>
              <a:schemeClr val="dk2"/>
            </a:solidFill>
            <a:prstDash val="solid"/>
            <a:round/>
            <a:headEnd type="none" w="lg" len="lg"/>
            <a:tailEnd type="stealth" w="lg" len="lg"/>
          </a:ln>
        </p:spPr>
      </p:cxnSp>
      <p:cxnSp>
        <p:nvCxnSpPr>
          <p:cNvPr id="15" name="Shape 8360">
            <a:extLst>
              <a:ext uri="{FF2B5EF4-FFF2-40B4-BE49-F238E27FC236}">
                <a16:creationId xmlns:a16="http://schemas.microsoft.com/office/drawing/2014/main" id="{1887FF6D-7B60-65C1-9023-03124862C117}"/>
              </a:ext>
            </a:extLst>
          </p:cNvPr>
          <p:cNvCxnSpPr/>
          <p:nvPr/>
        </p:nvCxnSpPr>
        <p:spPr>
          <a:xfrm>
            <a:off x="6837665" y="3657076"/>
            <a:ext cx="362400" cy="141200"/>
          </a:xfrm>
          <a:prstGeom prst="straightConnector1">
            <a:avLst/>
          </a:prstGeom>
          <a:noFill/>
          <a:ln w="9525" cap="flat" cmpd="sng">
            <a:solidFill>
              <a:schemeClr val="dk2"/>
            </a:solidFill>
            <a:prstDash val="solid"/>
            <a:round/>
            <a:headEnd type="none" w="lg" len="lg"/>
            <a:tailEnd type="stealth" w="lg" len="lg"/>
          </a:ln>
        </p:spPr>
      </p:cxnSp>
      <p:cxnSp>
        <p:nvCxnSpPr>
          <p:cNvPr id="16" name="Shape 8361">
            <a:extLst>
              <a:ext uri="{FF2B5EF4-FFF2-40B4-BE49-F238E27FC236}">
                <a16:creationId xmlns:a16="http://schemas.microsoft.com/office/drawing/2014/main" id="{CB6432E0-0468-4F9D-263F-B544589B7824}"/>
              </a:ext>
            </a:extLst>
          </p:cNvPr>
          <p:cNvCxnSpPr/>
          <p:nvPr/>
        </p:nvCxnSpPr>
        <p:spPr>
          <a:xfrm flipH="1">
            <a:off x="734563" y="3344611"/>
            <a:ext cx="726800" cy="300400"/>
          </a:xfrm>
          <a:prstGeom prst="straightConnector1">
            <a:avLst/>
          </a:prstGeom>
          <a:noFill/>
          <a:ln w="19050" cap="flat" cmpd="sng">
            <a:solidFill>
              <a:schemeClr val="dk2"/>
            </a:solidFill>
            <a:prstDash val="solid"/>
            <a:round/>
            <a:headEnd type="none" w="lg" len="lg"/>
            <a:tailEnd type="stealth" w="lg" len="lg"/>
          </a:ln>
        </p:spPr>
      </p:cxnSp>
      <p:cxnSp>
        <p:nvCxnSpPr>
          <p:cNvPr id="17" name="Shape 8362">
            <a:extLst>
              <a:ext uri="{FF2B5EF4-FFF2-40B4-BE49-F238E27FC236}">
                <a16:creationId xmlns:a16="http://schemas.microsoft.com/office/drawing/2014/main" id="{A6BCA371-89F1-8556-B078-D569B7920568}"/>
              </a:ext>
            </a:extLst>
          </p:cNvPr>
          <p:cNvCxnSpPr/>
          <p:nvPr/>
        </p:nvCxnSpPr>
        <p:spPr>
          <a:xfrm>
            <a:off x="1461363" y="3350853"/>
            <a:ext cx="744400" cy="280800"/>
          </a:xfrm>
          <a:prstGeom prst="straightConnector1">
            <a:avLst/>
          </a:prstGeom>
          <a:noFill/>
          <a:ln w="19050" cap="flat" cmpd="sng">
            <a:solidFill>
              <a:schemeClr val="dk2"/>
            </a:solidFill>
            <a:prstDash val="solid"/>
            <a:round/>
            <a:headEnd type="none" w="lg" len="lg"/>
            <a:tailEnd type="stealth" w="lg" len="lg"/>
          </a:ln>
        </p:spPr>
      </p:cxnSp>
      <p:cxnSp>
        <p:nvCxnSpPr>
          <p:cNvPr id="18" name="Shape 8363">
            <a:extLst>
              <a:ext uri="{FF2B5EF4-FFF2-40B4-BE49-F238E27FC236}">
                <a16:creationId xmlns:a16="http://schemas.microsoft.com/office/drawing/2014/main" id="{6BCA9746-743D-0163-61E6-20A6020B3949}"/>
              </a:ext>
            </a:extLst>
          </p:cNvPr>
          <p:cNvCxnSpPr/>
          <p:nvPr/>
        </p:nvCxnSpPr>
        <p:spPr>
          <a:xfrm flipH="1">
            <a:off x="3768255" y="3312201"/>
            <a:ext cx="726800" cy="300400"/>
          </a:xfrm>
          <a:prstGeom prst="straightConnector1">
            <a:avLst/>
          </a:prstGeom>
          <a:noFill/>
          <a:ln w="19050" cap="flat" cmpd="sng">
            <a:solidFill>
              <a:schemeClr val="dk2"/>
            </a:solidFill>
            <a:prstDash val="solid"/>
            <a:round/>
            <a:headEnd type="none" w="lg" len="lg"/>
            <a:tailEnd type="stealth" w="lg" len="lg"/>
          </a:ln>
        </p:spPr>
      </p:cxnSp>
      <p:cxnSp>
        <p:nvCxnSpPr>
          <p:cNvPr id="19" name="Shape 8364">
            <a:extLst>
              <a:ext uri="{FF2B5EF4-FFF2-40B4-BE49-F238E27FC236}">
                <a16:creationId xmlns:a16="http://schemas.microsoft.com/office/drawing/2014/main" id="{2C4FE1C0-EA15-E531-23AA-A7DA78960842}"/>
              </a:ext>
            </a:extLst>
          </p:cNvPr>
          <p:cNvCxnSpPr/>
          <p:nvPr/>
        </p:nvCxnSpPr>
        <p:spPr>
          <a:xfrm>
            <a:off x="4495055" y="3318444"/>
            <a:ext cx="744400" cy="280800"/>
          </a:xfrm>
          <a:prstGeom prst="straightConnector1">
            <a:avLst/>
          </a:prstGeom>
          <a:noFill/>
          <a:ln w="19050" cap="flat" cmpd="sng">
            <a:solidFill>
              <a:schemeClr val="dk2"/>
            </a:solidFill>
            <a:prstDash val="solid"/>
            <a:round/>
            <a:headEnd type="none" w="lg" len="lg"/>
            <a:tailEnd type="stealth" w="lg" len="lg"/>
          </a:ln>
        </p:spPr>
      </p:cxnSp>
      <p:cxnSp>
        <p:nvCxnSpPr>
          <p:cNvPr id="20" name="Shape 8365">
            <a:extLst>
              <a:ext uri="{FF2B5EF4-FFF2-40B4-BE49-F238E27FC236}">
                <a16:creationId xmlns:a16="http://schemas.microsoft.com/office/drawing/2014/main" id="{103C9A95-7670-6272-F74F-27129676D304}"/>
              </a:ext>
            </a:extLst>
          </p:cNvPr>
          <p:cNvCxnSpPr/>
          <p:nvPr/>
        </p:nvCxnSpPr>
        <p:spPr>
          <a:xfrm flipH="1">
            <a:off x="8006675" y="3661259"/>
            <a:ext cx="347200" cy="154000"/>
          </a:xfrm>
          <a:prstGeom prst="straightConnector1">
            <a:avLst/>
          </a:prstGeom>
          <a:noFill/>
          <a:ln w="9525" cap="flat" cmpd="sng">
            <a:solidFill>
              <a:schemeClr val="dk2"/>
            </a:solidFill>
            <a:prstDash val="solid"/>
            <a:round/>
            <a:headEnd type="none" w="lg" len="lg"/>
            <a:tailEnd type="stealth" w="lg" len="lg"/>
          </a:ln>
        </p:spPr>
      </p:cxnSp>
      <p:cxnSp>
        <p:nvCxnSpPr>
          <p:cNvPr id="21" name="Shape 8366">
            <a:extLst>
              <a:ext uri="{FF2B5EF4-FFF2-40B4-BE49-F238E27FC236}">
                <a16:creationId xmlns:a16="http://schemas.microsoft.com/office/drawing/2014/main" id="{F8364010-9933-E97F-7F73-2D0A5060EB81}"/>
              </a:ext>
            </a:extLst>
          </p:cNvPr>
          <p:cNvCxnSpPr/>
          <p:nvPr/>
        </p:nvCxnSpPr>
        <p:spPr>
          <a:xfrm>
            <a:off x="8353875" y="3661259"/>
            <a:ext cx="362400" cy="141200"/>
          </a:xfrm>
          <a:prstGeom prst="straightConnector1">
            <a:avLst/>
          </a:prstGeom>
          <a:noFill/>
          <a:ln w="9525" cap="flat" cmpd="sng">
            <a:solidFill>
              <a:schemeClr val="dk2"/>
            </a:solidFill>
            <a:prstDash val="solid"/>
            <a:round/>
            <a:headEnd type="none" w="lg" len="lg"/>
            <a:tailEnd type="stealth" w="lg" len="lg"/>
          </a:ln>
        </p:spPr>
      </p:cxnSp>
      <p:cxnSp>
        <p:nvCxnSpPr>
          <p:cNvPr id="22" name="Shape 8367">
            <a:extLst>
              <a:ext uri="{FF2B5EF4-FFF2-40B4-BE49-F238E27FC236}">
                <a16:creationId xmlns:a16="http://schemas.microsoft.com/office/drawing/2014/main" id="{81DCB19E-78FD-D920-13FD-9F10A9D58BDE}"/>
              </a:ext>
            </a:extLst>
          </p:cNvPr>
          <p:cNvCxnSpPr/>
          <p:nvPr/>
        </p:nvCxnSpPr>
        <p:spPr>
          <a:xfrm flipH="1">
            <a:off x="7014120" y="3318444"/>
            <a:ext cx="726800" cy="300400"/>
          </a:xfrm>
          <a:prstGeom prst="straightConnector1">
            <a:avLst/>
          </a:prstGeom>
          <a:noFill/>
          <a:ln w="19050" cap="flat" cmpd="sng">
            <a:solidFill>
              <a:schemeClr val="dk2"/>
            </a:solidFill>
            <a:prstDash val="solid"/>
            <a:round/>
            <a:headEnd type="none" w="lg" len="lg"/>
            <a:tailEnd type="stealth" w="lg" len="lg"/>
          </a:ln>
        </p:spPr>
      </p:cxnSp>
      <p:cxnSp>
        <p:nvCxnSpPr>
          <p:cNvPr id="23" name="Shape 8368">
            <a:extLst>
              <a:ext uri="{FF2B5EF4-FFF2-40B4-BE49-F238E27FC236}">
                <a16:creationId xmlns:a16="http://schemas.microsoft.com/office/drawing/2014/main" id="{982BF72D-A0F1-000E-2B10-1E7087191D08}"/>
              </a:ext>
            </a:extLst>
          </p:cNvPr>
          <p:cNvCxnSpPr/>
          <p:nvPr/>
        </p:nvCxnSpPr>
        <p:spPr>
          <a:xfrm>
            <a:off x="7740920" y="3318444"/>
            <a:ext cx="744400" cy="280800"/>
          </a:xfrm>
          <a:prstGeom prst="straightConnector1">
            <a:avLst/>
          </a:prstGeom>
          <a:noFill/>
          <a:ln w="19050" cap="flat" cmpd="sng">
            <a:solidFill>
              <a:schemeClr val="dk2"/>
            </a:solidFill>
            <a:prstDash val="solid"/>
            <a:round/>
            <a:headEnd type="none" w="lg" len="lg"/>
            <a:tailEnd type="stealth" w="lg" len="lg"/>
          </a:ln>
        </p:spPr>
      </p:cxnSp>
      <p:cxnSp>
        <p:nvCxnSpPr>
          <p:cNvPr id="24" name="Shape 8369">
            <a:extLst>
              <a:ext uri="{FF2B5EF4-FFF2-40B4-BE49-F238E27FC236}">
                <a16:creationId xmlns:a16="http://schemas.microsoft.com/office/drawing/2014/main" id="{A5261514-4983-E64D-F3EF-A82129C8814A}"/>
              </a:ext>
            </a:extLst>
          </p:cNvPr>
          <p:cNvCxnSpPr/>
          <p:nvPr/>
        </p:nvCxnSpPr>
        <p:spPr>
          <a:xfrm flipH="1">
            <a:off x="9481113" y="3650833"/>
            <a:ext cx="347200" cy="154000"/>
          </a:xfrm>
          <a:prstGeom prst="straightConnector1">
            <a:avLst/>
          </a:prstGeom>
          <a:noFill/>
          <a:ln w="9525" cap="flat" cmpd="sng">
            <a:solidFill>
              <a:schemeClr val="dk2"/>
            </a:solidFill>
            <a:prstDash val="solid"/>
            <a:round/>
            <a:headEnd type="none" w="lg" len="lg"/>
            <a:tailEnd type="stealth" w="lg" len="lg"/>
          </a:ln>
        </p:spPr>
      </p:cxnSp>
      <p:cxnSp>
        <p:nvCxnSpPr>
          <p:cNvPr id="25" name="Shape 8370">
            <a:extLst>
              <a:ext uri="{FF2B5EF4-FFF2-40B4-BE49-F238E27FC236}">
                <a16:creationId xmlns:a16="http://schemas.microsoft.com/office/drawing/2014/main" id="{2404EDA0-51CB-0E53-F85A-08E3493F984A}"/>
              </a:ext>
            </a:extLst>
          </p:cNvPr>
          <p:cNvCxnSpPr/>
          <p:nvPr/>
        </p:nvCxnSpPr>
        <p:spPr>
          <a:xfrm>
            <a:off x="9828313" y="3650833"/>
            <a:ext cx="362400" cy="141200"/>
          </a:xfrm>
          <a:prstGeom prst="straightConnector1">
            <a:avLst/>
          </a:prstGeom>
          <a:noFill/>
          <a:ln w="9525" cap="flat" cmpd="sng">
            <a:solidFill>
              <a:schemeClr val="dk2"/>
            </a:solidFill>
            <a:prstDash val="solid"/>
            <a:round/>
            <a:headEnd type="none" w="lg" len="lg"/>
            <a:tailEnd type="stealth" w="lg" len="lg"/>
          </a:ln>
        </p:spPr>
      </p:cxnSp>
      <p:cxnSp>
        <p:nvCxnSpPr>
          <p:cNvPr id="26" name="Shape 8371">
            <a:extLst>
              <a:ext uri="{FF2B5EF4-FFF2-40B4-BE49-F238E27FC236}">
                <a16:creationId xmlns:a16="http://schemas.microsoft.com/office/drawing/2014/main" id="{7C08C32D-53F2-EC44-FDCA-5C5F57772080}"/>
              </a:ext>
            </a:extLst>
          </p:cNvPr>
          <p:cNvCxnSpPr/>
          <p:nvPr/>
        </p:nvCxnSpPr>
        <p:spPr>
          <a:xfrm flipH="1">
            <a:off x="10997321" y="3655016"/>
            <a:ext cx="347200" cy="154000"/>
          </a:xfrm>
          <a:prstGeom prst="straightConnector1">
            <a:avLst/>
          </a:prstGeom>
          <a:noFill/>
          <a:ln w="9525" cap="flat" cmpd="sng">
            <a:solidFill>
              <a:schemeClr val="dk2"/>
            </a:solidFill>
            <a:prstDash val="solid"/>
            <a:round/>
            <a:headEnd type="none" w="lg" len="lg"/>
            <a:tailEnd type="stealth" w="lg" len="lg"/>
          </a:ln>
        </p:spPr>
      </p:cxnSp>
      <p:cxnSp>
        <p:nvCxnSpPr>
          <p:cNvPr id="27" name="Shape 8372">
            <a:extLst>
              <a:ext uri="{FF2B5EF4-FFF2-40B4-BE49-F238E27FC236}">
                <a16:creationId xmlns:a16="http://schemas.microsoft.com/office/drawing/2014/main" id="{AE231AD5-6636-2A1D-33E7-760BCA5092B7}"/>
              </a:ext>
            </a:extLst>
          </p:cNvPr>
          <p:cNvCxnSpPr/>
          <p:nvPr/>
        </p:nvCxnSpPr>
        <p:spPr>
          <a:xfrm>
            <a:off x="11344521" y="3655016"/>
            <a:ext cx="362400" cy="141200"/>
          </a:xfrm>
          <a:prstGeom prst="straightConnector1">
            <a:avLst/>
          </a:prstGeom>
          <a:noFill/>
          <a:ln w="9525" cap="flat" cmpd="sng">
            <a:solidFill>
              <a:schemeClr val="dk2"/>
            </a:solidFill>
            <a:prstDash val="solid"/>
            <a:round/>
            <a:headEnd type="none" w="lg" len="lg"/>
            <a:tailEnd type="stealth" w="lg" len="lg"/>
          </a:ln>
        </p:spPr>
      </p:cxnSp>
      <p:cxnSp>
        <p:nvCxnSpPr>
          <p:cNvPr id="28" name="Shape 8373">
            <a:extLst>
              <a:ext uri="{FF2B5EF4-FFF2-40B4-BE49-F238E27FC236}">
                <a16:creationId xmlns:a16="http://schemas.microsoft.com/office/drawing/2014/main" id="{FCD750DD-EFB7-5EBD-230D-FEF46DDF3904}"/>
              </a:ext>
            </a:extLst>
          </p:cNvPr>
          <p:cNvCxnSpPr/>
          <p:nvPr/>
        </p:nvCxnSpPr>
        <p:spPr>
          <a:xfrm flipH="1">
            <a:off x="10004768" y="3312201"/>
            <a:ext cx="726800" cy="300400"/>
          </a:xfrm>
          <a:prstGeom prst="straightConnector1">
            <a:avLst/>
          </a:prstGeom>
          <a:noFill/>
          <a:ln w="19050" cap="flat" cmpd="sng">
            <a:solidFill>
              <a:schemeClr val="dk2"/>
            </a:solidFill>
            <a:prstDash val="solid"/>
            <a:round/>
            <a:headEnd type="none" w="lg" len="lg"/>
            <a:tailEnd type="stealth" w="lg" len="lg"/>
          </a:ln>
        </p:spPr>
      </p:cxnSp>
      <p:cxnSp>
        <p:nvCxnSpPr>
          <p:cNvPr id="29" name="Shape 8374">
            <a:extLst>
              <a:ext uri="{FF2B5EF4-FFF2-40B4-BE49-F238E27FC236}">
                <a16:creationId xmlns:a16="http://schemas.microsoft.com/office/drawing/2014/main" id="{18AEA547-2822-C0D6-B60E-037465220DFE}"/>
              </a:ext>
            </a:extLst>
          </p:cNvPr>
          <p:cNvCxnSpPr/>
          <p:nvPr/>
        </p:nvCxnSpPr>
        <p:spPr>
          <a:xfrm>
            <a:off x="10731568" y="3312201"/>
            <a:ext cx="744400" cy="280800"/>
          </a:xfrm>
          <a:prstGeom prst="straightConnector1">
            <a:avLst/>
          </a:prstGeom>
          <a:noFill/>
          <a:ln w="19050" cap="flat" cmpd="sng">
            <a:solidFill>
              <a:schemeClr val="dk2"/>
            </a:solidFill>
            <a:prstDash val="solid"/>
            <a:round/>
            <a:headEnd type="none" w="lg" len="lg"/>
            <a:tailEnd type="stealth" w="lg" len="lg"/>
          </a:ln>
        </p:spPr>
      </p:cxnSp>
      <p:cxnSp>
        <p:nvCxnSpPr>
          <p:cNvPr id="30" name="Shape 8375">
            <a:extLst>
              <a:ext uri="{FF2B5EF4-FFF2-40B4-BE49-F238E27FC236}">
                <a16:creationId xmlns:a16="http://schemas.microsoft.com/office/drawing/2014/main" id="{A8D5F03D-2B82-93EB-4AC7-1FF53C697853}"/>
              </a:ext>
            </a:extLst>
          </p:cNvPr>
          <p:cNvCxnSpPr/>
          <p:nvPr/>
        </p:nvCxnSpPr>
        <p:spPr>
          <a:xfrm flipH="1">
            <a:off x="1484233" y="2656332"/>
            <a:ext cx="1458000" cy="632000"/>
          </a:xfrm>
          <a:prstGeom prst="straightConnector1">
            <a:avLst/>
          </a:prstGeom>
          <a:noFill/>
          <a:ln w="19050" cap="flat" cmpd="sng">
            <a:solidFill>
              <a:schemeClr val="dk2"/>
            </a:solidFill>
            <a:prstDash val="solid"/>
            <a:round/>
            <a:headEnd type="none" w="lg" len="lg"/>
            <a:tailEnd type="stealth" w="lg" len="lg"/>
          </a:ln>
        </p:spPr>
      </p:cxnSp>
      <p:cxnSp>
        <p:nvCxnSpPr>
          <p:cNvPr id="31" name="Shape 8376">
            <a:extLst>
              <a:ext uri="{FF2B5EF4-FFF2-40B4-BE49-F238E27FC236}">
                <a16:creationId xmlns:a16="http://schemas.microsoft.com/office/drawing/2014/main" id="{57DDFB63-2FF9-540B-F7EC-0041F5813886}"/>
              </a:ext>
            </a:extLst>
          </p:cNvPr>
          <p:cNvCxnSpPr/>
          <p:nvPr/>
        </p:nvCxnSpPr>
        <p:spPr>
          <a:xfrm>
            <a:off x="2934824" y="2651000"/>
            <a:ext cx="1350800" cy="570800"/>
          </a:xfrm>
          <a:prstGeom prst="straightConnector1">
            <a:avLst/>
          </a:prstGeom>
          <a:noFill/>
          <a:ln w="19050" cap="flat" cmpd="sng">
            <a:solidFill>
              <a:schemeClr val="dk2"/>
            </a:solidFill>
            <a:prstDash val="solid"/>
            <a:round/>
            <a:headEnd type="none" w="lg" len="lg"/>
            <a:tailEnd type="stealth" w="lg" len="lg"/>
          </a:ln>
        </p:spPr>
      </p:cxnSp>
      <p:cxnSp>
        <p:nvCxnSpPr>
          <p:cNvPr id="32" name="Shape 8377">
            <a:extLst>
              <a:ext uri="{FF2B5EF4-FFF2-40B4-BE49-F238E27FC236}">
                <a16:creationId xmlns:a16="http://schemas.microsoft.com/office/drawing/2014/main" id="{43B2C47B-9D85-5BFE-0AB2-9C6BF6A96B7E}"/>
              </a:ext>
            </a:extLst>
          </p:cNvPr>
          <p:cNvCxnSpPr/>
          <p:nvPr/>
        </p:nvCxnSpPr>
        <p:spPr>
          <a:xfrm flipH="1">
            <a:off x="7697973" y="2641932"/>
            <a:ext cx="1458000" cy="632000"/>
          </a:xfrm>
          <a:prstGeom prst="straightConnector1">
            <a:avLst/>
          </a:prstGeom>
          <a:noFill/>
          <a:ln w="19050" cap="flat" cmpd="sng">
            <a:solidFill>
              <a:schemeClr val="dk2"/>
            </a:solidFill>
            <a:prstDash val="solid"/>
            <a:round/>
            <a:headEnd type="none" w="lg" len="lg"/>
            <a:tailEnd type="stealth" w="lg" len="lg"/>
          </a:ln>
        </p:spPr>
      </p:cxnSp>
      <p:cxnSp>
        <p:nvCxnSpPr>
          <p:cNvPr id="33" name="Shape 8378">
            <a:extLst>
              <a:ext uri="{FF2B5EF4-FFF2-40B4-BE49-F238E27FC236}">
                <a16:creationId xmlns:a16="http://schemas.microsoft.com/office/drawing/2014/main" id="{6C780C89-4BD9-DB96-9A77-F1562FBC8746}"/>
              </a:ext>
            </a:extLst>
          </p:cNvPr>
          <p:cNvCxnSpPr/>
          <p:nvPr/>
        </p:nvCxnSpPr>
        <p:spPr>
          <a:xfrm>
            <a:off x="9148564" y="2636600"/>
            <a:ext cx="1532000" cy="624800"/>
          </a:xfrm>
          <a:prstGeom prst="straightConnector1">
            <a:avLst/>
          </a:prstGeom>
          <a:noFill/>
          <a:ln w="19050" cap="flat" cmpd="sng">
            <a:solidFill>
              <a:schemeClr val="dk2"/>
            </a:solidFill>
            <a:prstDash val="solid"/>
            <a:round/>
            <a:headEnd type="none" w="lg" len="lg"/>
            <a:tailEnd type="stealth" w="lg" len="lg"/>
          </a:ln>
        </p:spPr>
      </p:cxnSp>
      <p:pic>
        <p:nvPicPr>
          <p:cNvPr id="34" name="Shape 8379">
            <a:extLst>
              <a:ext uri="{FF2B5EF4-FFF2-40B4-BE49-F238E27FC236}">
                <a16:creationId xmlns:a16="http://schemas.microsoft.com/office/drawing/2014/main" id="{423BDA0F-880B-42E0-A303-260A25ABB4A9}"/>
              </a:ext>
            </a:extLst>
          </p:cNvPr>
          <p:cNvPicPr preferRelativeResize="0"/>
          <p:nvPr/>
        </p:nvPicPr>
        <p:blipFill rotWithShape="1">
          <a:blip r:embed="rId2">
            <a:alphaModFix/>
          </a:blip>
          <a:srcRect l="43695" t="30329" r="51412" b="55776"/>
          <a:stretch/>
        </p:blipFill>
        <p:spPr>
          <a:xfrm>
            <a:off x="2637511" y="2060499"/>
            <a:ext cx="596464" cy="576100"/>
          </a:xfrm>
          <a:prstGeom prst="rect">
            <a:avLst/>
          </a:prstGeom>
          <a:noFill/>
          <a:ln>
            <a:noFill/>
          </a:ln>
        </p:spPr>
      </p:pic>
      <p:pic>
        <p:nvPicPr>
          <p:cNvPr id="35" name="Shape 8380">
            <a:extLst>
              <a:ext uri="{FF2B5EF4-FFF2-40B4-BE49-F238E27FC236}">
                <a16:creationId xmlns:a16="http://schemas.microsoft.com/office/drawing/2014/main" id="{00A9D479-59DE-7297-8A06-B5F87D79FE3A}"/>
              </a:ext>
            </a:extLst>
          </p:cNvPr>
          <p:cNvPicPr preferRelativeResize="0"/>
          <p:nvPr/>
        </p:nvPicPr>
        <p:blipFill rotWithShape="1">
          <a:blip r:embed="rId2">
            <a:alphaModFix/>
          </a:blip>
          <a:srcRect l="50986" t="11940" r="44121" b="75320"/>
          <a:stretch/>
        </p:blipFill>
        <p:spPr>
          <a:xfrm>
            <a:off x="5669733" y="1311767"/>
            <a:ext cx="596464" cy="528200"/>
          </a:xfrm>
          <a:prstGeom prst="rect">
            <a:avLst/>
          </a:prstGeom>
          <a:noFill/>
          <a:ln>
            <a:noFill/>
          </a:ln>
        </p:spPr>
      </p:pic>
      <p:cxnSp>
        <p:nvCxnSpPr>
          <p:cNvPr id="36" name="Shape 8381">
            <a:extLst>
              <a:ext uri="{FF2B5EF4-FFF2-40B4-BE49-F238E27FC236}">
                <a16:creationId xmlns:a16="http://schemas.microsoft.com/office/drawing/2014/main" id="{0265F901-A828-5B3A-CE46-F40EEAE1880C}"/>
              </a:ext>
            </a:extLst>
          </p:cNvPr>
          <p:cNvCxnSpPr>
            <a:endCxn id="5" idx="1"/>
          </p:cNvCxnSpPr>
          <p:nvPr/>
        </p:nvCxnSpPr>
        <p:spPr>
          <a:xfrm>
            <a:off x="6378403" y="1784199"/>
            <a:ext cx="2475600" cy="540000"/>
          </a:xfrm>
          <a:prstGeom prst="straightConnector1">
            <a:avLst/>
          </a:prstGeom>
          <a:noFill/>
          <a:ln w="19050" cap="flat" cmpd="sng">
            <a:solidFill>
              <a:schemeClr val="dk2"/>
            </a:solidFill>
            <a:prstDash val="solid"/>
            <a:round/>
            <a:headEnd type="none" w="lg" len="lg"/>
            <a:tailEnd type="stealth" w="lg" len="lg"/>
          </a:ln>
        </p:spPr>
      </p:cxnSp>
      <p:cxnSp>
        <p:nvCxnSpPr>
          <p:cNvPr id="37" name="Shape 8382">
            <a:extLst>
              <a:ext uri="{FF2B5EF4-FFF2-40B4-BE49-F238E27FC236}">
                <a16:creationId xmlns:a16="http://schemas.microsoft.com/office/drawing/2014/main" id="{1CD30E9C-B97C-54D5-48D1-9310D71D2D80}"/>
              </a:ext>
            </a:extLst>
          </p:cNvPr>
          <p:cNvCxnSpPr/>
          <p:nvPr/>
        </p:nvCxnSpPr>
        <p:spPr>
          <a:xfrm flipH="1">
            <a:off x="3416375" y="1806549"/>
            <a:ext cx="2204000" cy="525599"/>
          </a:xfrm>
          <a:prstGeom prst="straightConnector1">
            <a:avLst/>
          </a:prstGeom>
          <a:noFill/>
          <a:ln w="19050" cap="flat" cmpd="sng">
            <a:solidFill>
              <a:schemeClr val="dk2"/>
            </a:solidFill>
            <a:prstDash val="solid"/>
            <a:round/>
            <a:headEnd type="none" w="lg" len="lg"/>
            <a:tailEnd type="stealth" w="lg" len="lg"/>
          </a:ln>
        </p:spPr>
      </p:cxnSp>
      <p:grpSp>
        <p:nvGrpSpPr>
          <p:cNvPr id="38" name="Shape 8383">
            <a:extLst>
              <a:ext uri="{FF2B5EF4-FFF2-40B4-BE49-F238E27FC236}">
                <a16:creationId xmlns:a16="http://schemas.microsoft.com/office/drawing/2014/main" id="{5D10596B-7442-9FD8-6C74-66DC444B0595}"/>
              </a:ext>
            </a:extLst>
          </p:cNvPr>
          <p:cNvGrpSpPr/>
          <p:nvPr/>
        </p:nvGrpSpPr>
        <p:grpSpPr>
          <a:xfrm>
            <a:off x="9314480" y="3867735"/>
            <a:ext cx="362357" cy="576164"/>
            <a:chOff x="8254648" y="2085096"/>
            <a:chExt cx="691875" cy="1024959"/>
          </a:xfrm>
        </p:grpSpPr>
        <p:grpSp>
          <p:nvGrpSpPr>
            <p:cNvPr id="39" name="Shape 8384">
              <a:extLst>
                <a:ext uri="{FF2B5EF4-FFF2-40B4-BE49-F238E27FC236}">
                  <a16:creationId xmlns:a16="http://schemas.microsoft.com/office/drawing/2014/main" id="{F00B68AD-0448-EECB-8607-C33CC777C6D7}"/>
                </a:ext>
              </a:extLst>
            </p:cNvPr>
            <p:cNvGrpSpPr/>
            <p:nvPr/>
          </p:nvGrpSpPr>
          <p:grpSpPr>
            <a:xfrm>
              <a:off x="8254648" y="2085096"/>
              <a:ext cx="691875" cy="1024959"/>
              <a:chOff x="8254648" y="2085096"/>
              <a:chExt cx="691875" cy="1024959"/>
            </a:xfrm>
          </p:grpSpPr>
          <p:grpSp>
            <p:nvGrpSpPr>
              <p:cNvPr id="42" name="Shape 8385">
                <a:extLst>
                  <a:ext uri="{FF2B5EF4-FFF2-40B4-BE49-F238E27FC236}">
                    <a16:creationId xmlns:a16="http://schemas.microsoft.com/office/drawing/2014/main" id="{6F20BA00-74D3-2C7B-1F9C-B9E451B05CBE}"/>
                  </a:ext>
                </a:extLst>
              </p:cNvPr>
              <p:cNvGrpSpPr/>
              <p:nvPr/>
            </p:nvGrpSpPr>
            <p:grpSpPr>
              <a:xfrm>
                <a:off x="8254648" y="2186496"/>
                <a:ext cx="691875" cy="923559"/>
                <a:chOff x="2327758" y="2027307"/>
                <a:chExt cx="691875" cy="923559"/>
              </a:xfrm>
            </p:grpSpPr>
            <p:sp>
              <p:nvSpPr>
                <p:cNvPr id="44" name="Shape 8386">
                  <a:extLst>
                    <a:ext uri="{FF2B5EF4-FFF2-40B4-BE49-F238E27FC236}">
                      <a16:creationId xmlns:a16="http://schemas.microsoft.com/office/drawing/2014/main" id="{8887CE50-9444-71D3-3C2A-8EA3301B42B9}"/>
                    </a:ext>
                  </a:extLst>
                </p:cNvPr>
                <p:cNvSpPr/>
                <p:nvPr/>
              </p:nvSpPr>
              <p:spPr>
                <a:xfrm>
                  <a:off x="2329983" y="2266625"/>
                  <a:ext cx="101400" cy="101400"/>
                </a:xfrm>
                <a:prstGeom prst="ellipse">
                  <a:avLst/>
                </a:prstGeom>
                <a:solidFill>
                  <a:srgbClr val="DF63F2"/>
                </a:solidFill>
                <a:ln w="9525" cap="flat" cmpd="sng">
                  <a:solidFill>
                    <a:srgbClr val="DF63F2"/>
                  </a:solidFill>
                  <a:prstDash val="solid"/>
                  <a:round/>
                  <a:headEnd type="none" w="med" len="med"/>
                  <a:tailEnd type="none" w="med" len="med"/>
                </a:ln>
              </p:spPr>
              <p:txBody>
                <a:bodyPr lIns="121900" tIns="121900" rIns="121900" bIns="121900" anchor="ctr" anchorCtr="0">
                  <a:noAutofit/>
                </a:bodyPr>
                <a:lstStyle/>
                <a:p>
                  <a:pPr fontAlgn="auto">
                    <a:spcBef>
                      <a:spcPts val="0"/>
                    </a:spcBef>
                    <a:spcAft>
                      <a:spcPts val="0"/>
                    </a:spcAft>
                  </a:pPr>
                  <a:endParaRPr sz="1867" kern="0">
                    <a:solidFill>
                      <a:srgbClr val="000000"/>
                    </a:solidFill>
                    <a:latin typeface="Arial"/>
                    <a:ea typeface="Arial"/>
                    <a:cs typeface="Arial"/>
                    <a:sym typeface="Arial"/>
                  </a:endParaRPr>
                </a:p>
              </p:txBody>
            </p:sp>
            <p:sp>
              <p:nvSpPr>
                <p:cNvPr id="45" name="Shape 8387">
                  <a:extLst>
                    <a:ext uri="{FF2B5EF4-FFF2-40B4-BE49-F238E27FC236}">
                      <a16:creationId xmlns:a16="http://schemas.microsoft.com/office/drawing/2014/main" id="{2E035656-87C6-6506-659D-5F437CCDDD57}"/>
                    </a:ext>
                  </a:extLst>
                </p:cNvPr>
                <p:cNvSpPr/>
                <p:nvPr/>
              </p:nvSpPr>
              <p:spPr>
                <a:xfrm>
                  <a:off x="2621617" y="2266625"/>
                  <a:ext cx="101400" cy="101400"/>
                </a:xfrm>
                <a:prstGeom prst="ellipse">
                  <a:avLst/>
                </a:prstGeom>
                <a:solidFill>
                  <a:srgbClr val="DF63F2"/>
                </a:solidFill>
                <a:ln w="9525" cap="flat" cmpd="sng">
                  <a:solidFill>
                    <a:srgbClr val="DF63F2"/>
                  </a:solidFill>
                  <a:prstDash val="solid"/>
                  <a:round/>
                  <a:headEnd type="none" w="med" len="med"/>
                  <a:tailEnd type="none" w="med" len="med"/>
                </a:ln>
              </p:spPr>
              <p:txBody>
                <a:bodyPr lIns="121900" tIns="121900" rIns="121900" bIns="121900" anchor="ctr" anchorCtr="0">
                  <a:noAutofit/>
                </a:bodyPr>
                <a:lstStyle/>
                <a:p>
                  <a:pPr fontAlgn="auto">
                    <a:spcBef>
                      <a:spcPts val="0"/>
                    </a:spcBef>
                    <a:spcAft>
                      <a:spcPts val="0"/>
                    </a:spcAft>
                  </a:pPr>
                  <a:endParaRPr sz="1867" kern="0">
                    <a:solidFill>
                      <a:srgbClr val="000000"/>
                    </a:solidFill>
                    <a:latin typeface="Arial"/>
                    <a:ea typeface="Arial"/>
                    <a:cs typeface="Arial"/>
                    <a:sym typeface="Arial"/>
                  </a:endParaRPr>
                </a:p>
              </p:txBody>
            </p:sp>
            <p:sp>
              <p:nvSpPr>
                <p:cNvPr id="46" name="Shape 8388">
                  <a:extLst>
                    <a:ext uri="{FF2B5EF4-FFF2-40B4-BE49-F238E27FC236}">
                      <a16:creationId xmlns:a16="http://schemas.microsoft.com/office/drawing/2014/main" id="{D3F93FD5-1149-D517-328C-7E51D3B26280}"/>
                    </a:ext>
                  </a:extLst>
                </p:cNvPr>
                <p:cNvSpPr/>
                <p:nvPr/>
              </p:nvSpPr>
              <p:spPr>
                <a:xfrm>
                  <a:off x="2915484" y="2266625"/>
                  <a:ext cx="101400" cy="101400"/>
                </a:xfrm>
                <a:prstGeom prst="ellipse">
                  <a:avLst/>
                </a:prstGeom>
                <a:solidFill>
                  <a:srgbClr val="DF63F2"/>
                </a:solidFill>
                <a:ln w="9525" cap="flat" cmpd="sng">
                  <a:solidFill>
                    <a:srgbClr val="DF63F2"/>
                  </a:solidFill>
                  <a:prstDash val="solid"/>
                  <a:round/>
                  <a:headEnd type="none" w="med" len="med"/>
                  <a:tailEnd type="none" w="med" len="med"/>
                </a:ln>
              </p:spPr>
              <p:txBody>
                <a:bodyPr lIns="121900" tIns="121900" rIns="121900" bIns="121900" anchor="ctr" anchorCtr="0">
                  <a:noAutofit/>
                </a:bodyPr>
                <a:lstStyle/>
                <a:p>
                  <a:pPr fontAlgn="auto">
                    <a:spcBef>
                      <a:spcPts val="0"/>
                    </a:spcBef>
                    <a:spcAft>
                      <a:spcPts val="0"/>
                    </a:spcAft>
                  </a:pPr>
                  <a:endParaRPr sz="1867" kern="0">
                    <a:solidFill>
                      <a:srgbClr val="000000"/>
                    </a:solidFill>
                    <a:latin typeface="Arial"/>
                    <a:ea typeface="Arial"/>
                    <a:cs typeface="Arial"/>
                    <a:sym typeface="Arial"/>
                  </a:endParaRPr>
                </a:p>
              </p:txBody>
            </p:sp>
            <p:sp>
              <p:nvSpPr>
                <p:cNvPr id="47" name="Shape 8389">
                  <a:extLst>
                    <a:ext uri="{FF2B5EF4-FFF2-40B4-BE49-F238E27FC236}">
                      <a16:creationId xmlns:a16="http://schemas.microsoft.com/office/drawing/2014/main" id="{8A819EB7-4469-E0C4-2671-98CA7CAE5F1E}"/>
                    </a:ext>
                  </a:extLst>
                </p:cNvPr>
                <p:cNvSpPr/>
                <p:nvPr/>
              </p:nvSpPr>
              <p:spPr>
                <a:xfrm>
                  <a:off x="2918233" y="2558041"/>
                  <a:ext cx="101400" cy="101400"/>
                </a:xfrm>
                <a:prstGeom prst="ellipse">
                  <a:avLst/>
                </a:prstGeom>
                <a:solidFill>
                  <a:srgbClr val="DF63F2"/>
                </a:solidFill>
                <a:ln w="9525" cap="flat" cmpd="sng">
                  <a:solidFill>
                    <a:srgbClr val="DF63F2"/>
                  </a:solidFill>
                  <a:prstDash val="solid"/>
                  <a:round/>
                  <a:headEnd type="none" w="med" len="med"/>
                  <a:tailEnd type="none" w="med" len="med"/>
                </a:ln>
              </p:spPr>
              <p:txBody>
                <a:bodyPr lIns="121900" tIns="121900" rIns="121900" bIns="121900" anchor="ctr" anchorCtr="0">
                  <a:noAutofit/>
                </a:bodyPr>
                <a:lstStyle/>
                <a:p>
                  <a:pPr fontAlgn="auto">
                    <a:spcBef>
                      <a:spcPts val="0"/>
                    </a:spcBef>
                    <a:spcAft>
                      <a:spcPts val="0"/>
                    </a:spcAft>
                  </a:pPr>
                  <a:endParaRPr sz="1867" kern="0">
                    <a:solidFill>
                      <a:srgbClr val="000000"/>
                    </a:solidFill>
                    <a:latin typeface="Arial"/>
                    <a:ea typeface="Arial"/>
                    <a:cs typeface="Arial"/>
                    <a:sym typeface="Arial"/>
                  </a:endParaRPr>
                </a:p>
              </p:txBody>
            </p:sp>
            <p:sp>
              <p:nvSpPr>
                <p:cNvPr id="48" name="Shape 8390">
                  <a:extLst>
                    <a:ext uri="{FF2B5EF4-FFF2-40B4-BE49-F238E27FC236}">
                      <a16:creationId xmlns:a16="http://schemas.microsoft.com/office/drawing/2014/main" id="{F26E8669-7FD6-A5DF-F452-241B5F0E3714}"/>
                    </a:ext>
                  </a:extLst>
                </p:cNvPr>
                <p:cNvSpPr/>
                <p:nvPr/>
              </p:nvSpPr>
              <p:spPr>
                <a:xfrm>
                  <a:off x="2621625" y="2558041"/>
                  <a:ext cx="101400" cy="101400"/>
                </a:xfrm>
                <a:prstGeom prst="ellipse">
                  <a:avLst/>
                </a:prstGeom>
                <a:solidFill>
                  <a:srgbClr val="DF63F2"/>
                </a:solidFill>
                <a:ln w="9525" cap="flat" cmpd="sng">
                  <a:solidFill>
                    <a:srgbClr val="DF63F2"/>
                  </a:solidFill>
                  <a:prstDash val="solid"/>
                  <a:round/>
                  <a:headEnd type="none" w="med" len="med"/>
                  <a:tailEnd type="none" w="med" len="med"/>
                </a:ln>
              </p:spPr>
              <p:txBody>
                <a:bodyPr lIns="121900" tIns="121900" rIns="121900" bIns="121900" anchor="ctr" anchorCtr="0">
                  <a:noAutofit/>
                </a:bodyPr>
                <a:lstStyle/>
                <a:p>
                  <a:pPr fontAlgn="auto">
                    <a:spcBef>
                      <a:spcPts val="0"/>
                    </a:spcBef>
                    <a:spcAft>
                      <a:spcPts val="0"/>
                    </a:spcAft>
                  </a:pPr>
                  <a:endParaRPr sz="1867" kern="0">
                    <a:solidFill>
                      <a:srgbClr val="000000"/>
                    </a:solidFill>
                    <a:latin typeface="Arial"/>
                    <a:ea typeface="Arial"/>
                    <a:cs typeface="Arial"/>
                    <a:sym typeface="Arial"/>
                  </a:endParaRPr>
                </a:p>
              </p:txBody>
            </p:sp>
            <p:sp>
              <p:nvSpPr>
                <p:cNvPr id="49" name="Shape 8391">
                  <a:extLst>
                    <a:ext uri="{FF2B5EF4-FFF2-40B4-BE49-F238E27FC236}">
                      <a16:creationId xmlns:a16="http://schemas.microsoft.com/office/drawing/2014/main" id="{2178744F-9B3F-E50E-ED6D-7C9AAAE3CBFA}"/>
                    </a:ext>
                  </a:extLst>
                </p:cNvPr>
                <p:cNvSpPr/>
                <p:nvPr/>
              </p:nvSpPr>
              <p:spPr>
                <a:xfrm>
                  <a:off x="2327758" y="2558041"/>
                  <a:ext cx="101400" cy="101400"/>
                </a:xfrm>
                <a:prstGeom prst="ellipse">
                  <a:avLst/>
                </a:prstGeom>
                <a:solidFill>
                  <a:srgbClr val="DF63F2"/>
                </a:solidFill>
                <a:ln w="9525" cap="flat" cmpd="sng">
                  <a:solidFill>
                    <a:srgbClr val="DF63F2"/>
                  </a:solidFill>
                  <a:prstDash val="solid"/>
                  <a:round/>
                  <a:headEnd type="none" w="med" len="med"/>
                  <a:tailEnd type="none" w="med" len="med"/>
                </a:ln>
              </p:spPr>
              <p:txBody>
                <a:bodyPr lIns="121900" tIns="121900" rIns="121900" bIns="121900" anchor="ctr" anchorCtr="0">
                  <a:noAutofit/>
                </a:bodyPr>
                <a:lstStyle/>
                <a:p>
                  <a:pPr fontAlgn="auto">
                    <a:spcBef>
                      <a:spcPts val="0"/>
                    </a:spcBef>
                    <a:spcAft>
                      <a:spcPts val="0"/>
                    </a:spcAft>
                  </a:pPr>
                  <a:endParaRPr sz="1867" kern="0">
                    <a:solidFill>
                      <a:srgbClr val="000000"/>
                    </a:solidFill>
                    <a:latin typeface="Arial"/>
                    <a:ea typeface="Arial"/>
                    <a:cs typeface="Arial"/>
                    <a:sym typeface="Arial"/>
                  </a:endParaRPr>
                </a:p>
              </p:txBody>
            </p:sp>
            <p:sp>
              <p:nvSpPr>
                <p:cNvPr id="50" name="Shape 8392">
                  <a:extLst>
                    <a:ext uri="{FF2B5EF4-FFF2-40B4-BE49-F238E27FC236}">
                      <a16:creationId xmlns:a16="http://schemas.microsoft.com/office/drawing/2014/main" id="{DB9D01E9-9991-E76A-E223-026F87882446}"/>
                    </a:ext>
                  </a:extLst>
                </p:cNvPr>
                <p:cNvSpPr/>
                <p:nvPr/>
              </p:nvSpPr>
              <p:spPr>
                <a:xfrm>
                  <a:off x="2330000" y="2849466"/>
                  <a:ext cx="101400" cy="101400"/>
                </a:xfrm>
                <a:prstGeom prst="ellipse">
                  <a:avLst/>
                </a:prstGeom>
                <a:solidFill>
                  <a:srgbClr val="DF63F2"/>
                </a:solidFill>
                <a:ln w="9525" cap="flat" cmpd="sng">
                  <a:solidFill>
                    <a:srgbClr val="DF63F2"/>
                  </a:solidFill>
                  <a:prstDash val="solid"/>
                  <a:round/>
                  <a:headEnd type="none" w="med" len="med"/>
                  <a:tailEnd type="none" w="med" len="med"/>
                </a:ln>
              </p:spPr>
              <p:txBody>
                <a:bodyPr lIns="121900" tIns="121900" rIns="121900" bIns="121900" anchor="ctr" anchorCtr="0">
                  <a:noAutofit/>
                </a:bodyPr>
                <a:lstStyle/>
                <a:p>
                  <a:pPr fontAlgn="auto">
                    <a:spcBef>
                      <a:spcPts val="0"/>
                    </a:spcBef>
                    <a:spcAft>
                      <a:spcPts val="0"/>
                    </a:spcAft>
                  </a:pPr>
                  <a:endParaRPr sz="1867" kern="0">
                    <a:solidFill>
                      <a:srgbClr val="000000"/>
                    </a:solidFill>
                    <a:latin typeface="Arial"/>
                    <a:ea typeface="Arial"/>
                    <a:cs typeface="Arial"/>
                    <a:sym typeface="Arial"/>
                  </a:endParaRPr>
                </a:p>
              </p:txBody>
            </p:sp>
            <p:sp>
              <p:nvSpPr>
                <p:cNvPr id="51" name="Shape 8393">
                  <a:extLst>
                    <a:ext uri="{FF2B5EF4-FFF2-40B4-BE49-F238E27FC236}">
                      <a16:creationId xmlns:a16="http://schemas.microsoft.com/office/drawing/2014/main" id="{5789511A-A176-4EB9-3AF2-663522569AB1}"/>
                    </a:ext>
                  </a:extLst>
                </p:cNvPr>
                <p:cNvSpPr/>
                <p:nvPr/>
              </p:nvSpPr>
              <p:spPr>
                <a:xfrm>
                  <a:off x="2621633" y="2849466"/>
                  <a:ext cx="101400" cy="101400"/>
                </a:xfrm>
                <a:prstGeom prst="ellipse">
                  <a:avLst/>
                </a:prstGeom>
                <a:solidFill>
                  <a:srgbClr val="DF63F2"/>
                </a:solidFill>
                <a:ln w="9525" cap="flat" cmpd="sng">
                  <a:solidFill>
                    <a:srgbClr val="DF63F2"/>
                  </a:solidFill>
                  <a:prstDash val="solid"/>
                  <a:round/>
                  <a:headEnd type="none" w="med" len="med"/>
                  <a:tailEnd type="none" w="med" len="med"/>
                </a:ln>
              </p:spPr>
              <p:txBody>
                <a:bodyPr lIns="121900" tIns="121900" rIns="121900" bIns="121900" anchor="ctr" anchorCtr="0">
                  <a:noAutofit/>
                </a:bodyPr>
                <a:lstStyle/>
                <a:p>
                  <a:pPr fontAlgn="auto">
                    <a:spcBef>
                      <a:spcPts val="0"/>
                    </a:spcBef>
                    <a:spcAft>
                      <a:spcPts val="0"/>
                    </a:spcAft>
                  </a:pPr>
                  <a:endParaRPr sz="1867" kern="0">
                    <a:solidFill>
                      <a:srgbClr val="000000"/>
                    </a:solidFill>
                    <a:latin typeface="Arial"/>
                    <a:ea typeface="Arial"/>
                    <a:cs typeface="Arial"/>
                    <a:sym typeface="Arial"/>
                  </a:endParaRPr>
                </a:p>
              </p:txBody>
            </p:sp>
            <p:sp>
              <p:nvSpPr>
                <p:cNvPr id="52" name="Shape 8394">
                  <a:extLst>
                    <a:ext uri="{FF2B5EF4-FFF2-40B4-BE49-F238E27FC236}">
                      <a16:creationId xmlns:a16="http://schemas.microsoft.com/office/drawing/2014/main" id="{B44CF278-8CCE-20A0-85C8-92D5AEF91793}"/>
                    </a:ext>
                  </a:extLst>
                </p:cNvPr>
                <p:cNvSpPr/>
                <p:nvPr/>
              </p:nvSpPr>
              <p:spPr>
                <a:xfrm>
                  <a:off x="2915492" y="2849466"/>
                  <a:ext cx="101400" cy="101400"/>
                </a:xfrm>
                <a:prstGeom prst="ellipse">
                  <a:avLst/>
                </a:prstGeom>
                <a:solidFill>
                  <a:srgbClr val="DF63F2"/>
                </a:solidFill>
                <a:ln w="9525" cap="flat" cmpd="sng">
                  <a:solidFill>
                    <a:srgbClr val="DF63F2"/>
                  </a:solidFill>
                  <a:prstDash val="solid"/>
                  <a:round/>
                  <a:headEnd type="none" w="med" len="med"/>
                  <a:tailEnd type="none" w="med" len="med"/>
                </a:ln>
              </p:spPr>
              <p:txBody>
                <a:bodyPr lIns="121900" tIns="121900" rIns="121900" bIns="121900" anchor="ctr" anchorCtr="0">
                  <a:noAutofit/>
                </a:bodyPr>
                <a:lstStyle/>
                <a:p>
                  <a:pPr fontAlgn="auto">
                    <a:spcBef>
                      <a:spcPts val="0"/>
                    </a:spcBef>
                    <a:spcAft>
                      <a:spcPts val="0"/>
                    </a:spcAft>
                  </a:pPr>
                  <a:endParaRPr sz="1867" kern="0">
                    <a:solidFill>
                      <a:srgbClr val="000000"/>
                    </a:solidFill>
                    <a:latin typeface="Arial"/>
                    <a:ea typeface="Arial"/>
                    <a:cs typeface="Arial"/>
                    <a:sym typeface="Arial"/>
                  </a:endParaRPr>
                </a:p>
              </p:txBody>
            </p:sp>
            <p:cxnSp>
              <p:nvCxnSpPr>
                <p:cNvPr id="53" name="Shape 8395">
                  <a:extLst>
                    <a:ext uri="{FF2B5EF4-FFF2-40B4-BE49-F238E27FC236}">
                      <a16:creationId xmlns:a16="http://schemas.microsoft.com/office/drawing/2014/main" id="{FA31A154-4F67-3D9C-49FD-CB503BE664D4}"/>
                    </a:ext>
                  </a:extLst>
                </p:cNvPr>
                <p:cNvCxnSpPr>
                  <a:stCxn id="43" idx="4"/>
                  <a:endCxn id="51" idx="0"/>
                </p:cNvCxnSpPr>
                <p:nvPr/>
              </p:nvCxnSpPr>
              <p:spPr>
                <a:xfrm flipH="1">
                  <a:off x="2672205" y="2027307"/>
                  <a:ext cx="1500" cy="822000"/>
                </a:xfrm>
                <a:prstGeom prst="straightConnector1">
                  <a:avLst/>
                </a:prstGeom>
                <a:noFill/>
                <a:ln w="9525" cap="flat" cmpd="sng">
                  <a:solidFill>
                    <a:srgbClr val="DF63F2"/>
                  </a:solidFill>
                  <a:prstDash val="solid"/>
                  <a:round/>
                  <a:headEnd type="none" w="lg" len="lg"/>
                  <a:tailEnd type="none" w="lg" len="lg"/>
                </a:ln>
              </p:spPr>
            </p:cxnSp>
            <p:cxnSp>
              <p:nvCxnSpPr>
                <p:cNvPr id="54" name="Shape 8397">
                  <a:extLst>
                    <a:ext uri="{FF2B5EF4-FFF2-40B4-BE49-F238E27FC236}">
                      <a16:creationId xmlns:a16="http://schemas.microsoft.com/office/drawing/2014/main" id="{CFF683A0-EA9D-D457-032F-6373BB3466B8}"/>
                    </a:ext>
                  </a:extLst>
                </p:cNvPr>
                <p:cNvCxnSpPr>
                  <a:stCxn id="46" idx="3"/>
                  <a:endCxn id="50" idx="7"/>
                </p:cNvCxnSpPr>
                <p:nvPr/>
              </p:nvCxnSpPr>
              <p:spPr>
                <a:xfrm flipH="1">
                  <a:off x="2416434" y="2353175"/>
                  <a:ext cx="513900" cy="510900"/>
                </a:xfrm>
                <a:prstGeom prst="straightConnector1">
                  <a:avLst/>
                </a:prstGeom>
                <a:noFill/>
                <a:ln w="9525" cap="flat" cmpd="sng">
                  <a:solidFill>
                    <a:srgbClr val="DF63F2"/>
                  </a:solidFill>
                  <a:prstDash val="solid"/>
                  <a:round/>
                  <a:headEnd type="none" w="lg" len="lg"/>
                  <a:tailEnd type="none" w="lg" len="lg"/>
                </a:ln>
              </p:spPr>
            </p:cxnSp>
            <p:cxnSp>
              <p:nvCxnSpPr>
                <p:cNvPr id="55" name="Shape 8398">
                  <a:extLst>
                    <a:ext uri="{FF2B5EF4-FFF2-40B4-BE49-F238E27FC236}">
                      <a16:creationId xmlns:a16="http://schemas.microsoft.com/office/drawing/2014/main" id="{748A58FC-7CD0-B9F2-7D36-9EE9231A470E}"/>
                    </a:ext>
                  </a:extLst>
                </p:cNvPr>
                <p:cNvCxnSpPr>
                  <a:stCxn id="44" idx="5"/>
                  <a:endCxn id="52" idx="1"/>
                </p:cNvCxnSpPr>
                <p:nvPr/>
              </p:nvCxnSpPr>
              <p:spPr>
                <a:xfrm>
                  <a:off x="2416534" y="2353175"/>
                  <a:ext cx="513900" cy="510900"/>
                </a:xfrm>
                <a:prstGeom prst="straightConnector1">
                  <a:avLst/>
                </a:prstGeom>
                <a:noFill/>
                <a:ln w="9525" cap="flat" cmpd="sng">
                  <a:solidFill>
                    <a:srgbClr val="DF63F2"/>
                  </a:solidFill>
                  <a:prstDash val="solid"/>
                  <a:round/>
                  <a:headEnd type="none" w="lg" len="lg"/>
                  <a:tailEnd type="none" w="lg" len="lg"/>
                </a:ln>
              </p:spPr>
            </p:cxnSp>
            <p:cxnSp>
              <p:nvCxnSpPr>
                <p:cNvPr id="56" name="Shape 8399">
                  <a:extLst>
                    <a:ext uri="{FF2B5EF4-FFF2-40B4-BE49-F238E27FC236}">
                      <a16:creationId xmlns:a16="http://schemas.microsoft.com/office/drawing/2014/main" id="{896507DF-01E1-6946-DDD6-DB88E2B7F779}"/>
                    </a:ext>
                  </a:extLst>
                </p:cNvPr>
                <p:cNvCxnSpPr>
                  <a:stCxn id="52" idx="0"/>
                  <a:endCxn id="46" idx="4"/>
                </p:cNvCxnSpPr>
                <p:nvPr/>
              </p:nvCxnSpPr>
              <p:spPr>
                <a:xfrm rot="10800000">
                  <a:off x="2966192" y="2367666"/>
                  <a:ext cx="0" cy="481800"/>
                </a:xfrm>
                <a:prstGeom prst="straightConnector1">
                  <a:avLst/>
                </a:prstGeom>
                <a:noFill/>
                <a:ln w="9525" cap="flat" cmpd="sng">
                  <a:solidFill>
                    <a:srgbClr val="DF63F2"/>
                  </a:solidFill>
                  <a:prstDash val="solid"/>
                  <a:round/>
                  <a:headEnd type="none" w="lg" len="lg"/>
                  <a:tailEnd type="none" w="lg" len="lg"/>
                </a:ln>
              </p:spPr>
            </p:cxnSp>
            <p:cxnSp>
              <p:nvCxnSpPr>
                <p:cNvPr id="57" name="Shape 8400">
                  <a:extLst>
                    <a:ext uri="{FF2B5EF4-FFF2-40B4-BE49-F238E27FC236}">
                      <a16:creationId xmlns:a16="http://schemas.microsoft.com/office/drawing/2014/main" id="{4E8E2A35-AB06-DC93-03CE-D5CE70922616}"/>
                    </a:ext>
                  </a:extLst>
                </p:cNvPr>
                <p:cNvCxnSpPr>
                  <a:stCxn id="51" idx="7"/>
                  <a:endCxn id="47" idx="3"/>
                </p:cNvCxnSpPr>
                <p:nvPr/>
              </p:nvCxnSpPr>
              <p:spPr>
                <a:xfrm rot="10800000" flipH="1">
                  <a:off x="2708184" y="2644416"/>
                  <a:ext cx="224400" cy="219900"/>
                </a:xfrm>
                <a:prstGeom prst="straightConnector1">
                  <a:avLst/>
                </a:prstGeom>
                <a:noFill/>
                <a:ln w="9525" cap="flat" cmpd="sng">
                  <a:solidFill>
                    <a:srgbClr val="DF63F2"/>
                  </a:solidFill>
                  <a:prstDash val="solid"/>
                  <a:round/>
                  <a:headEnd type="none" w="lg" len="lg"/>
                  <a:tailEnd type="none" w="lg" len="lg"/>
                </a:ln>
              </p:spPr>
            </p:cxnSp>
            <p:cxnSp>
              <p:nvCxnSpPr>
                <p:cNvPr id="58" name="Shape 8401">
                  <a:extLst>
                    <a:ext uri="{FF2B5EF4-FFF2-40B4-BE49-F238E27FC236}">
                      <a16:creationId xmlns:a16="http://schemas.microsoft.com/office/drawing/2014/main" id="{4765BFCA-D344-3FF4-48E1-A1D3A9299F39}"/>
                    </a:ext>
                  </a:extLst>
                </p:cNvPr>
                <p:cNvCxnSpPr>
                  <a:stCxn id="49" idx="5"/>
                  <a:endCxn id="51" idx="1"/>
                </p:cNvCxnSpPr>
                <p:nvPr/>
              </p:nvCxnSpPr>
              <p:spPr>
                <a:xfrm>
                  <a:off x="2414309" y="2644592"/>
                  <a:ext cx="222300" cy="219900"/>
                </a:xfrm>
                <a:prstGeom prst="straightConnector1">
                  <a:avLst/>
                </a:prstGeom>
                <a:noFill/>
                <a:ln w="9525" cap="flat" cmpd="sng">
                  <a:solidFill>
                    <a:srgbClr val="DF63F2"/>
                  </a:solidFill>
                  <a:prstDash val="solid"/>
                  <a:round/>
                  <a:headEnd type="none" w="lg" len="lg"/>
                  <a:tailEnd type="none" w="lg" len="lg"/>
                </a:ln>
              </p:spPr>
            </p:cxnSp>
            <p:cxnSp>
              <p:nvCxnSpPr>
                <p:cNvPr id="59" name="Shape 8402">
                  <a:extLst>
                    <a:ext uri="{FF2B5EF4-FFF2-40B4-BE49-F238E27FC236}">
                      <a16:creationId xmlns:a16="http://schemas.microsoft.com/office/drawing/2014/main" id="{96933F65-F9C2-761E-F033-7879A1F769FC}"/>
                    </a:ext>
                  </a:extLst>
                </p:cNvPr>
                <p:cNvCxnSpPr>
                  <a:stCxn id="50" idx="0"/>
                  <a:endCxn id="44" idx="4"/>
                </p:cNvCxnSpPr>
                <p:nvPr/>
              </p:nvCxnSpPr>
              <p:spPr>
                <a:xfrm rot="10800000">
                  <a:off x="2380700" y="2367666"/>
                  <a:ext cx="0" cy="481800"/>
                </a:xfrm>
                <a:prstGeom prst="straightConnector1">
                  <a:avLst/>
                </a:prstGeom>
                <a:noFill/>
                <a:ln w="9525" cap="flat" cmpd="sng">
                  <a:solidFill>
                    <a:srgbClr val="DF63F2"/>
                  </a:solidFill>
                  <a:prstDash val="solid"/>
                  <a:round/>
                  <a:headEnd type="none" w="lg" len="lg"/>
                  <a:tailEnd type="none" w="lg" len="lg"/>
                </a:ln>
              </p:spPr>
            </p:cxnSp>
            <p:cxnSp>
              <p:nvCxnSpPr>
                <p:cNvPr id="60" name="Shape 8403">
                  <a:extLst>
                    <a:ext uri="{FF2B5EF4-FFF2-40B4-BE49-F238E27FC236}">
                      <a16:creationId xmlns:a16="http://schemas.microsoft.com/office/drawing/2014/main" id="{45DD0831-50DA-98B2-3094-829D8DE93AFA}"/>
                    </a:ext>
                  </a:extLst>
                </p:cNvPr>
                <p:cNvCxnSpPr>
                  <a:stCxn id="49" idx="7"/>
                  <a:endCxn id="45" idx="3"/>
                </p:cNvCxnSpPr>
                <p:nvPr/>
              </p:nvCxnSpPr>
              <p:spPr>
                <a:xfrm rot="10800000" flipH="1">
                  <a:off x="2414309" y="2352991"/>
                  <a:ext cx="222300" cy="219900"/>
                </a:xfrm>
                <a:prstGeom prst="straightConnector1">
                  <a:avLst/>
                </a:prstGeom>
                <a:noFill/>
                <a:ln w="9525" cap="flat" cmpd="sng">
                  <a:solidFill>
                    <a:srgbClr val="DF63F2"/>
                  </a:solidFill>
                  <a:prstDash val="solid"/>
                  <a:round/>
                  <a:headEnd type="none" w="lg" len="lg"/>
                  <a:tailEnd type="none" w="lg" len="lg"/>
                </a:ln>
              </p:spPr>
            </p:cxnSp>
            <p:cxnSp>
              <p:nvCxnSpPr>
                <p:cNvPr id="61" name="Shape 8404">
                  <a:extLst>
                    <a:ext uri="{FF2B5EF4-FFF2-40B4-BE49-F238E27FC236}">
                      <a16:creationId xmlns:a16="http://schemas.microsoft.com/office/drawing/2014/main" id="{ADD88C88-EF9B-AEAD-6BFB-DEB62D5233F1}"/>
                    </a:ext>
                  </a:extLst>
                </p:cNvPr>
                <p:cNvCxnSpPr>
                  <a:stCxn id="45" idx="5"/>
                  <a:endCxn id="47" idx="1"/>
                </p:cNvCxnSpPr>
                <p:nvPr/>
              </p:nvCxnSpPr>
              <p:spPr>
                <a:xfrm>
                  <a:off x="2708168" y="2353175"/>
                  <a:ext cx="224400" cy="219900"/>
                </a:xfrm>
                <a:prstGeom prst="straightConnector1">
                  <a:avLst/>
                </a:prstGeom>
                <a:noFill/>
                <a:ln w="9525" cap="flat" cmpd="sng">
                  <a:solidFill>
                    <a:srgbClr val="DF63F2"/>
                  </a:solidFill>
                  <a:prstDash val="solid"/>
                  <a:round/>
                  <a:headEnd type="none" w="lg" len="lg"/>
                  <a:tailEnd type="none" w="lg" len="lg"/>
                </a:ln>
              </p:spPr>
            </p:cxnSp>
          </p:grpSp>
          <p:sp>
            <p:nvSpPr>
              <p:cNvPr id="43" name="Shape 8396">
                <a:extLst>
                  <a:ext uri="{FF2B5EF4-FFF2-40B4-BE49-F238E27FC236}">
                    <a16:creationId xmlns:a16="http://schemas.microsoft.com/office/drawing/2014/main" id="{F94427F8-040F-95DD-0DA0-33C044F0118B}"/>
                  </a:ext>
                </a:extLst>
              </p:cNvPr>
              <p:cNvSpPr/>
              <p:nvPr/>
            </p:nvSpPr>
            <p:spPr>
              <a:xfrm>
                <a:off x="8549894" y="2085096"/>
                <a:ext cx="101400" cy="101400"/>
              </a:xfrm>
              <a:prstGeom prst="ellipse">
                <a:avLst/>
              </a:prstGeom>
              <a:solidFill>
                <a:srgbClr val="DF63F2"/>
              </a:solidFill>
              <a:ln w="9525" cap="flat" cmpd="sng">
                <a:solidFill>
                  <a:srgbClr val="DF63F2"/>
                </a:solidFill>
                <a:prstDash val="solid"/>
                <a:round/>
                <a:headEnd type="none" w="med" len="med"/>
                <a:tailEnd type="none" w="med" len="med"/>
              </a:ln>
            </p:spPr>
            <p:txBody>
              <a:bodyPr lIns="121900" tIns="121900" rIns="121900" bIns="121900" anchor="ctr" anchorCtr="0">
                <a:noAutofit/>
              </a:bodyPr>
              <a:lstStyle/>
              <a:p>
                <a:pPr fontAlgn="auto">
                  <a:spcBef>
                    <a:spcPts val="0"/>
                  </a:spcBef>
                  <a:spcAft>
                    <a:spcPts val="0"/>
                  </a:spcAft>
                </a:pPr>
                <a:endParaRPr sz="1867" kern="0">
                  <a:solidFill>
                    <a:srgbClr val="000000"/>
                  </a:solidFill>
                  <a:latin typeface="Arial"/>
                  <a:ea typeface="Arial"/>
                  <a:cs typeface="Arial"/>
                  <a:sym typeface="Arial"/>
                </a:endParaRPr>
              </a:p>
            </p:txBody>
          </p:sp>
        </p:grpSp>
        <p:cxnSp>
          <p:nvCxnSpPr>
            <p:cNvPr id="40" name="Shape 8405">
              <a:extLst>
                <a:ext uri="{FF2B5EF4-FFF2-40B4-BE49-F238E27FC236}">
                  <a16:creationId xmlns:a16="http://schemas.microsoft.com/office/drawing/2014/main" id="{36C0DDD0-6DB3-85E7-8EFD-0B8E0750F741}"/>
                </a:ext>
              </a:extLst>
            </p:cNvPr>
            <p:cNvCxnSpPr>
              <a:stCxn id="44" idx="7"/>
              <a:endCxn id="43" idx="4"/>
            </p:cNvCxnSpPr>
            <p:nvPr/>
          </p:nvCxnSpPr>
          <p:spPr>
            <a:xfrm rot="10800000" flipH="1">
              <a:off x="8343423" y="2186563"/>
              <a:ext cx="257400" cy="254100"/>
            </a:xfrm>
            <a:prstGeom prst="straightConnector1">
              <a:avLst/>
            </a:prstGeom>
            <a:noFill/>
            <a:ln w="9525" cap="flat" cmpd="sng">
              <a:solidFill>
                <a:srgbClr val="DF63F2"/>
              </a:solidFill>
              <a:prstDash val="solid"/>
              <a:round/>
              <a:headEnd type="none" w="lg" len="lg"/>
              <a:tailEnd type="none" w="lg" len="lg"/>
            </a:ln>
          </p:spPr>
        </p:cxnSp>
        <p:cxnSp>
          <p:nvCxnSpPr>
            <p:cNvPr id="41" name="Shape 8406">
              <a:extLst>
                <a:ext uri="{FF2B5EF4-FFF2-40B4-BE49-F238E27FC236}">
                  <a16:creationId xmlns:a16="http://schemas.microsoft.com/office/drawing/2014/main" id="{B25D7B83-A6D2-CA30-2C08-E305655C3368}"/>
                </a:ext>
              </a:extLst>
            </p:cNvPr>
            <p:cNvCxnSpPr>
              <a:stCxn id="43" idx="4"/>
              <a:endCxn id="46" idx="1"/>
            </p:cNvCxnSpPr>
            <p:nvPr/>
          </p:nvCxnSpPr>
          <p:spPr>
            <a:xfrm>
              <a:off x="8600594" y="2186496"/>
              <a:ext cx="256500" cy="254100"/>
            </a:xfrm>
            <a:prstGeom prst="straightConnector1">
              <a:avLst/>
            </a:prstGeom>
            <a:noFill/>
            <a:ln w="9525" cap="flat" cmpd="sng">
              <a:solidFill>
                <a:srgbClr val="DF63F2"/>
              </a:solidFill>
              <a:prstDash val="solid"/>
              <a:round/>
              <a:headEnd type="none" w="lg" len="lg"/>
              <a:tailEnd type="none" w="lg" len="lg"/>
            </a:ln>
          </p:spPr>
        </p:cxnSp>
      </p:grpSp>
      <p:grpSp>
        <p:nvGrpSpPr>
          <p:cNvPr id="62" name="Shape 8407">
            <a:extLst>
              <a:ext uri="{FF2B5EF4-FFF2-40B4-BE49-F238E27FC236}">
                <a16:creationId xmlns:a16="http://schemas.microsoft.com/office/drawing/2014/main" id="{90ECCFF2-45F8-2BA8-B2B0-B9D293A8683D}"/>
              </a:ext>
            </a:extLst>
          </p:cNvPr>
          <p:cNvGrpSpPr/>
          <p:nvPr/>
        </p:nvGrpSpPr>
        <p:grpSpPr>
          <a:xfrm>
            <a:off x="10001951" y="3867735"/>
            <a:ext cx="362357" cy="576164"/>
            <a:chOff x="8254648" y="2085096"/>
            <a:chExt cx="691875" cy="1024959"/>
          </a:xfrm>
        </p:grpSpPr>
        <p:grpSp>
          <p:nvGrpSpPr>
            <p:cNvPr id="63" name="Shape 8408">
              <a:extLst>
                <a:ext uri="{FF2B5EF4-FFF2-40B4-BE49-F238E27FC236}">
                  <a16:creationId xmlns:a16="http://schemas.microsoft.com/office/drawing/2014/main" id="{E96E65F8-ABAD-C628-19AA-8A3A3D1A59A9}"/>
                </a:ext>
              </a:extLst>
            </p:cNvPr>
            <p:cNvGrpSpPr/>
            <p:nvPr/>
          </p:nvGrpSpPr>
          <p:grpSpPr>
            <a:xfrm>
              <a:off x="8254648" y="2085096"/>
              <a:ext cx="691875" cy="1024959"/>
              <a:chOff x="8254648" y="2085096"/>
              <a:chExt cx="691875" cy="1024959"/>
            </a:xfrm>
          </p:grpSpPr>
          <p:grpSp>
            <p:nvGrpSpPr>
              <p:cNvPr id="66" name="Shape 8409">
                <a:extLst>
                  <a:ext uri="{FF2B5EF4-FFF2-40B4-BE49-F238E27FC236}">
                    <a16:creationId xmlns:a16="http://schemas.microsoft.com/office/drawing/2014/main" id="{82D65C54-6245-5D59-14C4-BFC6DEED31C4}"/>
                  </a:ext>
                </a:extLst>
              </p:cNvPr>
              <p:cNvGrpSpPr/>
              <p:nvPr/>
            </p:nvGrpSpPr>
            <p:grpSpPr>
              <a:xfrm>
                <a:off x="8254648" y="2186496"/>
                <a:ext cx="691875" cy="923559"/>
                <a:chOff x="2327758" y="2027307"/>
                <a:chExt cx="691875" cy="923559"/>
              </a:xfrm>
            </p:grpSpPr>
            <p:sp>
              <p:nvSpPr>
                <p:cNvPr id="68" name="Shape 8410">
                  <a:extLst>
                    <a:ext uri="{FF2B5EF4-FFF2-40B4-BE49-F238E27FC236}">
                      <a16:creationId xmlns:a16="http://schemas.microsoft.com/office/drawing/2014/main" id="{FAACE713-B802-90BF-27FE-DFD2D8164FBD}"/>
                    </a:ext>
                  </a:extLst>
                </p:cNvPr>
                <p:cNvSpPr/>
                <p:nvPr/>
              </p:nvSpPr>
              <p:spPr>
                <a:xfrm>
                  <a:off x="2329983" y="2266625"/>
                  <a:ext cx="101400" cy="101400"/>
                </a:xfrm>
                <a:prstGeom prst="ellipse">
                  <a:avLst/>
                </a:prstGeom>
                <a:solidFill>
                  <a:srgbClr val="DF63F2"/>
                </a:solidFill>
                <a:ln w="9525" cap="flat" cmpd="sng">
                  <a:solidFill>
                    <a:srgbClr val="DF63F2"/>
                  </a:solidFill>
                  <a:prstDash val="solid"/>
                  <a:round/>
                  <a:headEnd type="none" w="med" len="med"/>
                  <a:tailEnd type="none" w="med" len="med"/>
                </a:ln>
              </p:spPr>
              <p:txBody>
                <a:bodyPr lIns="121900" tIns="121900" rIns="121900" bIns="121900" anchor="ctr" anchorCtr="0">
                  <a:noAutofit/>
                </a:bodyPr>
                <a:lstStyle/>
                <a:p>
                  <a:pPr fontAlgn="auto">
                    <a:spcBef>
                      <a:spcPts val="0"/>
                    </a:spcBef>
                    <a:spcAft>
                      <a:spcPts val="0"/>
                    </a:spcAft>
                  </a:pPr>
                  <a:endParaRPr sz="1867" kern="0">
                    <a:solidFill>
                      <a:srgbClr val="000000"/>
                    </a:solidFill>
                    <a:latin typeface="Arial"/>
                    <a:ea typeface="Arial"/>
                    <a:cs typeface="Arial"/>
                    <a:sym typeface="Arial"/>
                  </a:endParaRPr>
                </a:p>
              </p:txBody>
            </p:sp>
            <p:sp>
              <p:nvSpPr>
                <p:cNvPr id="69" name="Shape 8411">
                  <a:extLst>
                    <a:ext uri="{FF2B5EF4-FFF2-40B4-BE49-F238E27FC236}">
                      <a16:creationId xmlns:a16="http://schemas.microsoft.com/office/drawing/2014/main" id="{B9F214BD-E1F0-D0DE-182E-8DEF62C84586}"/>
                    </a:ext>
                  </a:extLst>
                </p:cNvPr>
                <p:cNvSpPr/>
                <p:nvPr/>
              </p:nvSpPr>
              <p:spPr>
                <a:xfrm>
                  <a:off x="2621617" y="2266625"/>
                  <a:ext cx="101400" cy="101400"/>
                </a:xfrm>
                <a:prstGeom prst="ellipse">
                  <a:avLst/>
                </a:prstGeom>
                <a:solidFill>
                  <a:srgbClr val="DF63F2"/>
                </a:solidFill>
                <a:ln w="9525" cap="flat" cmpd="sng">
                  <a:solidFill>
                    <a:srgbClr val="DF63F2"/>
                  </a:solidFill>
                  <a:prstDash val="solid"/>
                  <a:round/>
                  <a:headEnd type="none" w="med" len="med"/>
                  <a:tailEnd type="none" w="med" len="med"/>
                </a:ln>
              </p:spPr>
              <p:txBody>
                <a:bodyPr lIns="121900" tIns="121900" rIns="121900" bIns="121900" anchor="ctr" anchorCtr="0">
                  <a:noAutofit/>
                </a:bodyPr>
                <a:lstStyle/>
                <a:p>
                  <a:pPr fontAlgn="auto">
                    <a:spcBef>
                      <a:spcPts val="0"/>
                    </a:spcBef>
                    <a:spcAft>
                      <a:spcPts val="0"/>
                    </a:spcAft>
                  </a:pPr>
                  <a:endParaRPr sz="1867" kern="0">
                    <a:solidFill>
                      <a:srgbClr val="000000"/>
                    </a:solidFill>
                    <a:latin typeface="Arial"/>
                    <a:ea typeface="Arial"/>
                    <a:cs typeface="Arial"/>
                    <a:sym typeface="Arial"/>
                  </a:endParaRPr>
                </a:p>
              </p:txBody>
            </p:sp>
            <p:sp>
              <p:nvSpPr>
                <p:cNvPr id="70" name="Shape 8412">
                  <a:extLst>
                    <a:ext uri="{FF2B5EF4-FFF2-40B4-BE49-F238E27FC236}">
                      <a16:creationId xmlns:a16="http://schemas.microsoft.com/office/drawing/2014/main" id="{D9CC379A-C3F4-6EF2-8C25-6621E9715622}"/>
                    </a:ext>
                  </a:extLst>
                </p:cNvPr>
                <p:cNvSpPr/>
                <p:nvPr/>
              </p:nvSpPr>
              <p:spPr>
                <a:xfrm>
                  <a:off x="2915484" y="2266625"/>
                  <a:ext cx="101400" cy="101400"/>
                </a:xfrm>
                <a:prstGeom prst="ellipse">
                  <a:avLst/>
                </a:prstGeom>
                <a:solidFill>
                  <a:srgbClr val="DF63F2"/>
                </a:solidFill>
                <a:ln w="9525" cap="flat" cmpd="sng">
                  <a:solidFill>
                    <a:srgbClr val="DF63F2"/>
                  </a:solidFill>
                  <a:prstDash val="solid"/>
                  <a:round/>
                  <a:headEnd type="none" w="med" len="med"/>
                  <a:tailEnd type="none" w="med" len="med"/>
                </a:ln>
              </p:spPr>
              <p:txBody>
                <a:bodyPr lIns="121900" tIns="121900" rIns="121900" bIns="121900" anchor="ctr" anchorCtr="0">
                  <a:noAutofit/>
                </a:bodyPr>
                <a:lstStyle/>
                <a:p>
                  <a:pPr fontAlgn="auto">
                    <a:spcBef>
                      <a:spcPts val="0"/>
                    </a:spcBef>
                    <a:spcAft>
                      <a:spcPts val="0"/>
                    </a:spcAft>
                  </a:pPr>
                  <a:endParaRPr sz="1867" kern="0">
                    <a:solidFill>
                      <a:srgbClr val="000000"/>
                    </a:solidFill>
                    <a:latin typeface="Arial"/>
                    <a:ea typeface="Arial"/>
                    <a:cs typeface="Arial"/>
                    <a:sym typeface="Arial"/>
                  </a:endParaRPr>
                </a:p>
              </p:txBody>
            </p:sp>
            <p:sp>
              <p:nvSpPr>
                <p:cNvPr id="71" name="Shape 8413">
                  <a:extLst>
                    <a:ext uri="{FF2B5EF4-FFF2-40B4-BE49-F238E27FC236}">
                      <a16:creationId xmlns:a16="http://schemas.microsoft.com/office/drawing/2014/main" id="{7D4F8292-186D-5C3A-AAC5-0DE9083EDDC4}"/>
                    </a:ext>
                  </a:extLst>
                </p:cNvPr>
                <p:cNvSpPr/>
                <p:nvPr/>
              </p:nvSpPr>
              <p:spPr>
                <a:xfrm>
                  <a:off x="2918233" y="2558041"/>
                  <a:ext cx="101400" cy="101400"/>
                </a:xfrm>
                <a:prstGeom prst="ellipse">
                  <a:avLst/>
                </a:prstGeom>
                <a:solidFill>
                  <a:srgbClr val="DF63F2"/>
                </a:solidFill>
                <a:ln w="9525" cap="flat" cmpd="sng">
                  <a:solidFill>
                    <a:srgbClr val="DF63F2"/>
                  </a:solidFill>
                  <a:prstDash val="solid"/>
                  <a:round/>
                  <a:headEnd type="none" w="med" len="med"/>
                  <a:tailEnd type="none" w="med" len="med"/>
                </a:ln>
              </p:spPr>
              <p:txBody>
                <a:bodyPr lIns="121900" tIns="121900" rIns="121900" bIns="121900" anchor="ctr" anchorCtr="0">
                  <a:noAutofit/>
                </a:bodyPr>
                <a:lstStyle/>
                <a:p>
                  <a:pPr fontAlgn="auto">
                    <a:spcBef>
                      <a:spcPts val="0"/>
                    </a:spcBef>
                    <a:spcAft>
                      <a:spcPts val="0"/>
                    </a:spcAft>
                  </a:pPr>
                  <a:endParaRPr sz="1867" kern="0">
                    <a:solidFill>
                      <a:srgbClr val="000000"/>
                    </a:solidFill>
                    <a:latin typeface="Arial"/>
                    <a:ea typeface="Arial"/>
                    <a:cs typeface="Arial"/>
                    <a:sym typeface="Arial"/>
                  </a:endParaRPr>
                </a:p>
              </p:txBody>
            </p:sp>
            <p:sp>
              <p:nvSpPr>
                <p:cNvPr id="72" name="Shape 8414">
                  <a:extLst>
                    <a:ext uri="{FF2B5EF4-FFF2-40B4-BE49-F238E27FC236}">
                      <a16:creationId xmlns:a16="http://schemas.microsoft.com/office/drawing/2014/main" id="{6DAB52FF-1C79-779E-9E6C-460BA00C5BF7}"/>
                    </a:ext>
                  </a:extLst>
                </p:cNvPr>
                <p:cNvSpPr/>
                <p:nvPr/>
              </p:nvSpPr>
              <p:spPr>
                <a:xfrm>
                  <a:off x="2621625" y="2558041"/>
                  <a:ext cx="101400" cy="101400"/>
                </a:xfrm>
                <a:prstGeom prst="ellipse">
                  <a:avLst/>
                </a:prstGeom>
                <a:solidFill>
                  <a:srgbClr val="DF63F2"/>
                </a:solidFill>
                <a:ln w="9525" cap="flat" cmpd="sng">
                  <a:solidFill>
                    <a:srgbClr val="DF63F2"/>
                  </a:solidFill>
                  <a:prstDash val="solid"/>
                  <a:round/>
                  <a:headEnd type="none" w="med" len="med"/>
                  <a:tailEnd type="none" w="med" len="med"/>
                </a:ln>
              </p:spPr>
              <p:txBody>
                <a:bodyPr lIns="121900" tIns="121900" rIns="121900" bIns="121900" anchor="ctr" anchorCtr="0">
                  <a:noAutofit/>
                </a:bodyPr>
                <a:lstStyle/>
                <a:p>
                  <a:pPr fontAlgn="auto">
                    <a:spcBef>
                      <a:spcPts val="0"/>
                    </a:spcBef>
                    <a:spcAft>
                      <a:spcPts val="0"/>
                    </a:spcAft>
                  </a:pPr>
                  <a:endParaRPr sz="1867" kern="0">
                    <a:solidFill>
                      <a:srgbClr val="000000"/>
                    </a:solidFill>
                    <a:latin typeface="Arial"/>
                    <a:ea typeface="Arial"/>
                    <a:cs typeface="Arial"/>
                    <a:sym typeface="Arial"/>
                  </a:endParaRPr>
                </a:p>
              </p:txBody>
            </p:sp>
            <p:sp>
              <p:nvSpPr>
                <p:cNvPr id="73" name="Shape 8415">
                  <a:extLst>
                    <a:ext uri="{FF2B5EF4-FFF2-40B4-BE49-F238E27FC236}">
                      <a16:creationId xmlns:a16="http://schemas.microsoft.com/office/drawing/2014/main" id="{0ECE4DD8-9EDD-30BB-85A1-A846F2B9C2CE}"/>
                    </a:ext>
                  </a:extLst>
                </p:cNvPr>
                <p:cNvSpPr/>
                <p:nvPr/>
              </p:nvSpPr>
              <p:spPr>
                <a:xfrm>
                  <a:off x="2327758" y="2558041"/>
                  <a:ext cx="101400" cy="101400"/>
                </a:xfrm>
                <a:prstGeom prst="ellipse">
                  <a:avLst/>
                </a:prstGeom>
                <a:solidFill>
                  <a:srgbClr val="DF63F2"/>
                </a:solidFill>
                <a:ln w="9525" cap="flat" cmpd="sng">
                  <a:solidFill>
                    <a:srgbClr val="DF63F2"/>
                  </a:solidFill>
                  <a:prstDash val="solid"/>
                  <a:round/>
                  <a:headEnd type="none" w="med" len="med"/>
                  <a:tailEnd type="none" w="med" len="med"/>
                </a:ln>
              </p:spPr>
              <p:txBody>
                <a:bodyPr lIns="121900" tIns="121900" rIns="121900" bIns="121900" anchor="ctr" anchorCtr="0">
                  <a:noAutofit/>
                </a:bodyPr>
                <a:lstStyle/>
                <a:p>
                  <a:pPr fontAlgn="auto">
                    <a:spcBef>
                      <a:spcPts val="0"/>
                    </a:spcBef>
                    <a:spcAft>
                      <a:spcPts val="0"/>
                    </a:spcAft>
                  </a:pPr>
                  <a:endParaRPr sz="1867" kern="0">
                    <a:solidFill>
                      <a:srgbClr val="000000"/>
                    </a:solidFill>
                    <a:latin typeface="Arial"/>
                    <a:ea typeface="Arial"/>
                    <a:cs typeface="Arial"/>
                    <a:sym typeface="Arial"/>
                  </a:endParaRPr>
                </a:p>
              </p:txBody>
            </p:sp>
            <p:sp>
              <p:nvSpPr>
                <p:cNvPr id="74" name="Shape 8416">
                  <a:extLst>
                    <a:ext uri="{FF2B5EF4-FFF2-40B4-BE49-F238E27FC236}">
                      <a16:creationId xmlns:a16="http://schemas.microsoft.com/office/drawing/2014/main" id="{DD1D72CD-838D-A8E1-7F70-3F7BD09A6642}"/>
                    </a:ext>
                  </a:extLst>
                </p:cNvPr>
                <p:cNvSpPr/>
                <p:nvPr/>
              </p:nvSpPr>
              <p:spPr>
                <a:xfrm>
                  <a:off x="2330000" y="2849466"/>
                  <a:ext cx="101400" cy="101400"/>
                </a:xfrm>
                <a:prstGeom prst="ellipse">
                  <a:avLst/>
                </a:prstGeom>
                <a:solidFill>
                  <a:srgbClr val="DF63F2"/>
                </a:solidFill>
                <a:ln w="9525" cap="flat" cmpd="sng">
                  <a:solidFill>
                    <a:srgbClr val="DF63F2"/>
                  </a:solidFill>
                  <a:prstDash val="solid"/>
                  <a:round/>
                  <a:headEnd type="none" w="med" len="med"/>
                  <a:tailEnd type="none" w="med" len="med"/>
                </a:ln>
              </p:spPr>
              <p:txBody>
                <a:bodyPr lIns="121900" tIns="121900" rIns="121900" bIns="121900" anchor="ctr" anchorCtr="0">
                  <a:noAutofit/>
                </a:bodyPr>
                <a:lstStyle/>
                <a:p>
                  <a:pPr fontAlgn="auto">
                    <a:spcBef>
                      <a:spcPts val="0"/>
                    </a:spcBef>
                    <a:spcAft>
                      <a:spcPts val="0"/>
                    </a:spcAft>
                  </a:pPr>
                  <a:endParaRPr sz="1867" kern="0">
                    <a:solidFill>
                      <a:srgbClr val="000000"/>
                    </a:solidFill>
                    <a:latin typeface="Arial"/>
                    <a:ea typeface="Arial"/>
                    <a:cs typeface="Arial"/>
                    <a:sym typeface="Arial"/>
                  </a:endParaRPr>
                </a:p>
              </p:txBody>
            </p:sp>
            <p:sp>
              <p:nvSpPr>
                <p:cNvPr id="75" name="Shape 8417">
                  <a:extLst>
                    <a:ext uri="{FF2B5EF4-FFF2-40B4-BE49-F238E27FC236}">
                      <a16:creationId xmlns:a16="http://schemas.microsoft.com/office/drawing/2014/main" id="{F980415C-C638-67F5-547E-E2AC58C27D0C}"/>
                    </a:ext>
                  </a:extLst>
                </p:cNvPr>
                <p:cNvSpPr/>
                <p:nvPr/>
              </p:nvSpPr>
              <p:spPr>
                <a:xfrm>
                  <a:off x="2621633" y="2849466"/>
                  <a:ext cx="101400" cy="101400"/>
                </a:xfrm>
                <a:prstGeom prst="ellipse">
                  <a:avLst/>
                </a:prstGeom>
                <a:solidFill>
                  <a:srgbClr val="DF63F2"/>
                </a:solidFill>
                <a:ln w="9525" cap="flat" cmpd="sng">
                  <a:solidFill>
                    <a:srgbClr val="DF63F2"/>
                  </a:solidFill>
                  <a:prstDash val="solid"/>
                  <a:round/>
                  <a:headEnd type="none" w="med" len="med"/>
                  <a:tailEnd type="none" w="med" len="med"/>
                </a:ln>
              </p:spPr>
              <p:txBody>
                <a:bodyPr lIns="121900" tIns="121900" rIns="121900" bIns="121900" anchor="ctr" anchorCtr="0">
                  <a:noAutofit/>
                </a:bodyPr>
                <a:lstStyle/>
                <a:p>
                  <a:pPr fontAlgn="auto">
                    <a:spcBef>
                      <a:spcPts val="0"/>
                    </a:spcBef>
                    <a:spcAft>
                      <a:spcPts val="0"/>
                    </a:spcAft>
                  </a:pPr>
                  <a:endParaRPr sz="1867" kern="0">
                    <a:solidFill>
                      <a:srgbClr val="000000"/>
                    </a:solidFill>
                    <a:latin typeface="Arial"/>
                    <a:ea typeface="Arial"/>
                    <a:cs typeface="Arial"/>
                    <a:sym typeface="Arial"/>
                  </a:endParaRPr>
                </a:p>
              </p:txBody>
            </p:sp>
            <p:sp>
              <p:nvSpPr>
                <p:cNvPr id="76" name="Shape 8418">
                  <a:extLst>
                    <a:ext uri="{FF2B5EF4-FFF2-40B4-BE49-F238E27FC236}">
                      <a16:creationId xmlns:a16="http://schemas.microsoft.com/office/drawing/2014/main" id="{4097302A-2DF9-273D-BC67-966ED5F2F3AC}"/>
                    </a:ext>
                  </a:extLst>
                </p:cNvPr>
                <p:cNvSpPr/>
                <p:nvPr/>
              </p:nvSpPr>
              <p:spPr>
                <a:xfrm>
                  <a:off x="2915492" y="2849466"/>
                  <a:ext cx="101400" cy="101400"/>
                </a:xfrm>
                <a:prstGeom prst="ellipse">
                  <a:avLst/>
                </a:prstGeom>
                <a:solidFill>
                  <a:srgbClr val="DF63F2"/>
                </a:solidFill>
                <a:ln w="9525" cap="flat" cmpd="sng">
                  <a:solidFill>
                    <a:srgbClr val="DF63F2"/>
                  </a:solidFill>
                  <a:prstDash val="solid"/>
                  <a:round/>
                  <a:headEnd type="none" w="med" len="med"/>
                  <a:tailEnd type="none" w="med" len="med"/>
                </a:ln>
              </p:spPr>
              <p:txBody>
                <a:bodyPr lIns="121900" tIns="121900" rIns="121900" bIns="121900" anchor="ctr" anchorCtr="0">
                  <a:noAutofit/>
                </a:bodyPr>
                <a:lstStyle/>
                <a:p>
                  <a:pPr fontAlgn="auto">
                    <a:spcBef>
                      <a:spcPts val="0"/>
                    </a:spcBef>
                    <a:spcAft>
                      <a:spcPts val="0"/>
                    </a:spcAft>
                  </a:pPr>
                  <a:endParaRPr sz="1867" kern="0">
                    <a:solidFill>
                      <a:srgbClr val="000000"/>
                    </a:solidFill>
                    <a:latin typeface="Arial"/>
                    <a:ea typeface="Arial"/>
                    <a:cs typeface="Arial"/>
                    <a:sym typeface="Arial"/>
                  </a:endParaRPr>
                </a:p>
              </p:txBody>
            </p:sp>
            <p:cxnSp>
              <p:nvCxnSpPr>
                <p:cNvPr id="77" name="Shape 8419">
                  <a:extLst>
                    <a:ext uri="{FF2B5EF4-FFF2-40B4-BE49-F238E27FC236}">
                      <a16:creationId xmlns:a16="http://schemas.microsoft.com/office/drawing/2014/main" id="{9B5B4267-13C2-639A-A166-FC3A3BB6D6F2}"/>
                    </a:ext>
                  </a:extLst>
                </p:cNvPr>
                <p:cNvCxnSpPr>
                  <a:stCxn id="67" idx="4"/>
                  <a:endCxn id="75" idx="0"/>
                </p:cNvCxnSpPr>
                <p:nvPr/>
              </p:nvCxnSpPr>
              <p:spPr>
                <a:xfrm flipH="1">
                  <a:off x="2672205" y="2027307"/>
                  <a:ext cx="1500" cy="822000"/>
                </a:xfrm>
                <a:prstGeom prst="straightConnector1">
                  <a:avLst/>
                </a:prstGeom>
                <a:noFill/>
                <a:ln w="9525" cap="flat" cmpd="sng">
                  <a:solidFill>
                    <a:srgbClr val="DF63F2"/>
                  </a:solidFill>
                  <a:prstDash val="solid"/>
                  <a:round/>
                  <a:headEnd type="none" w="lg" len="lg"/>
                  <a:tailEnd type="none" w="lg" len="lg"/>
                </a:ln>
              </p:spPr>
            </p:cxnSp>
            <p:cxnSp>
              <p:nvCxnSpPr>
                <p:cNvPr id="78" name="Shape 8421">
                  <a:extLst>
                    <a:ext uri="{FF2B5EF4-FFF2-40B4-BE49-F238E27FC236}">
                      <a16:creationId xmlns:a16="http://schemas.microsoft.com/office/drawing/2014/main" id="{9C3D5440-1F7D-AB11-239C-FE3B6C603F36}"/>
                    </a:ext>
                  </a:extLst>
                </p:cNvPr>
                <p:cNvCxnSpPr>
                  <a:stCxn id="70" idx="3"/>
                  <a:endCxn id="74" idx="7"/>
                </p:cNvCxnSpPr>
                <p:nvPr/>
              </p:nvCxnSpPr>
              <p:spPr>
                <a:xfrm flipH="1">
                  <a:off x="2416434" y="2353175"/>
                  <a:ext cx="513900" cy="510900"/>
                </a:xfrm>
                <a:prstGeom prst="straightConnector1">
                  <a:avLst/>
                </a:prstGeom>
                <a:noFill/>
                <a:ln w="9525" cap="flat" cmpd="sng">
                  <a:solidFill>
                    <a:srgbClr val="DF63F2"/>
                  </a:solidFill>
                  <a:prstDash val="solid"/>
                  <a:round/>
                  <a:headEnd type="none" w="lg" len="lg"/>
                  <a:tailEnd type="none" w="lg" len="lg"/>
                </a:ln>
              </p:spPr>
            </p:cxnSp>
            <p:cxnSp>
              <p:nvCxnSpPr>
                <p:cNvPr id="79" name="Shape 8422">
                  <a:extLst>
                    <a:ext uri="{FF2B5EF4-FFF2-40B4-BE49-F238E27FC236}">
                      <a16:creationId xmlns:a16="http://schemas.microsoft.com/office/drawing/2014/main" id="{05DB7883-ED0F-2635-4A9E-9BA149E63CA3}"/>
                    </a:ext>
                  </a:extLst>
                </p:cNvPr>
                <p:cNvCxnSpPr>
                  <a:stCxn id="68" idx="5"/>
                  <a:endCxn id="76" idx="1"/>
                </p:cNvCxnSpPr>
                <p:nvPr/>
              </p:nvCxnSpPr>
              <p:spPr>
                <a:xfrm>
                  <a:off x="2416534" y="2353175"/>
                  <a:ext cx="513900" cy="510900"/>
                </a:xfrm>
                <a:prstGeom prst="straightConnector1">
                  <a:avLst/>
                </a:prstGeom>
                <a:noFill/>
                <a:ln w="9525" cap="flat" cmpd="sng">
                  <a:solidFill>
                    <a:srgbClr val="DF63F2"/>
                  </a:solidFill>
                  <a:prstDash val="solid"/>
                  <a:round/>
                  <a:headEnd type="none" w="lg" len="lg"/>
                  <a:tailEnd type="none" w="lg" len="lg"/>
                </a:ln>
              </p:spPr>
            </p:cxnSp>
            <p:cxnSp>
              <p:nvCxnSpPr>
                <p:cNvPr id="80" name="Shape 8423">
                  <a:extLst>
                    <a:ext uri="{FF2B5EF4-FFF2-40B4-BE49-F238E27FC236}">
                      <a16:creationId xmlns:a16="http://schemas.microsoft.com/office/drawing/2014/main" id="{027E072C-DB0E-F704-F288-690767EC93D5}"/>
                    </a:ext>
                  </a:extLst>
                </p:cNvPr>
                <p:cNvCxnSpPr>
                  <a:stCxn id="76" idx="0"/>
                  <a:endCxn id="70" idx="4"/>
                </p:cNvCxnSpPr>
                <p:nvPr/>
              </p:nvCxnSpPr>
              <p:spPr>
                <a:xfrm rot="10800000">
                  <a:off x="2966192" y="2367666"/>
                  <a:ext cx="0" cy="481800"/>
                </a:xfrm>
                <a:prstGeom prst="straightConnector1">
                  <a:avLst/>
                </a:prstGeom>
                <a:noFill/>
                <a:ln w="9525" cap="flat" cmpd="sng">
                  <a:solidFill>
                    <a:srgbClr val="DF63F2"/>
                  </a:solidFill>
                  <a:prstDash val="solid"/>
                  <a:round/>
                  <a:headEnd type="none" w="lg" len="lg"/>
                  <a:tailEnd type="none" w="lg" len="lg"/>
                </a:ln>
              </p:spPr>
            </p:cxnSp>
            <p:cxnSp>
              <p:nvCxnSpPr>
                <p:cNvPr id="81" name="Shape 8424">
                  <a:extLst>
                    <a:ext uri="{FF2B5EF4-FFF2-40B4-BE49-F238E27FC236}">
                      <a16:creationId xmlns:a16="http://schemas.microsoft.com/office/drawing/2014/main" id="{1F1F4F03-A21B-8385-248D-B6918DA8255D}"/>
                    </a:ext>
                  </a:extLst>
                </p:cNvPr>
                <p:cNvCxnSpPr>
                  <a:stCxn id="75" idx="7"/>
                  <a:endCxn id="71" idx="3"/>
                </p:cNvCxnSpPr>
                <p:nvPr/>
              </p:nvCxnSpPr>
              <p:spPr>
                <a:xfrm rot="10800000" flipH="1">
                  <a:off x="2708184" y="2644416"/>
                  <a:ext cx="224400" cy="219900"/>
                </a:xfrm>
                <a:prstGeom prst="straightConnector1">
                  <a:avLst/>
                </a:prstGeom>
                <a:noFill/>
                <a:ln w="9525" cap="flat" cmpd="sng">
                  <a:solidFill>
                    <a:srgbClr val="DF63F2"/>
                  </a:solidFill>
                  <a:prstDash val="solid"/>
                  <a:round/>
                  <a:headEnd type="none" w="lg" len="lg"/>
                  <a:tailEnd type="none" w="lg" len="lg"/>
                </a:ln>
              </p:spPr>
            </p:cxnSp>
            <p:cxnSp>
              <p:nvCxnSpPr>
                <p:cNvPr id="82" name="Shape 8425">
                  <a:extLst>
                    <a:ext uri="{FF2B5EF4-FFF2-40B4-BE49-F238E27FC236}">
                      <a16:creationId xmlns:a16="http://schemas.microsoft.com/office/drawing/2014/main" id="{5C40D573-9E60-8048-AEDD-3C795E10B708}"/>
                    </a:ext>
                  </a:extLst>
                </p:cNvPr>
                <p:cNvCxnSpPr>
                  <a:stCxn id="73" idx="5"/>
                  <a:endCxn id="75" idx="1"/>
                </p:cNvCxnSpPr>
                <p:nvPr/>
              </p:nvCxnSpPr>
              <p:spPr>
                <a:xfrm>
                  <a:off x="2414309" y="2644592"/>
                  <a:ext cx="222300" cy="219900"/>
                </a:xfrm>
                <a:prstGeom prst="straightConnector1">
                  <a:avLst/>
                </a:prstGeom>
                <a:noFill/>
                <a:ln w="9525" cap="flat" cmpd="sng">
                  <a:solidFill>
                    <a:srgbClr val="DF63F2"/>
                  </a:solidFill>
                  <a:prstDash val="solid"/>
                  <a:round/>
                  <a:headEnd type="none" w="lg" len="lg"/>
                  <a:tailEnd type="none" w="lg" len="lg"/>
                </a:ln>
              </p:spPr>
            </p:cxnSp>
            <p:cxnSp>
              <p:nvCxnSpPr>
                <p:cNvPr id="83" name="Shape 8426">
                  <a:extLst>
                    <a:ext uri="{FF2B5EF4-FFF2-40B4-BE49-F238E27FC236}">
                      <a16:creationId xmlns:a16="http://schemas.microsoft.com/office/drawing/2014/main" id="{D91676E8-C3B1-6C7A-24BB-910239D5C1A8}"/>
                    </a:ext>
                  </a:extLst>
                </p:cNvPr>
                <p:cNvCxnSpPr>
                  <a:stCxn id="74" idx="0"/>
                  <a:endCxn id="68" idx="4"/>
                </p:cNvCxnSpPr>
                <p:nvPr/>
              </p:nvCxnSpPr>
              <p:spPr>
                <a:xfrm rot="10800000">
                  <a:off x="2380700" y="2367666"/>
                  <a:ext cx="0" cy="481800"/>
                </a:xfrm>
                <a:prstGeom prst="straightConnector1">
                  <a:avLst/>
                </a:prstGeom>
                <a:noFill/>
                <a:ln w="9525" cap="flat" cmpd="sng">
                  <a:solidFill>
                    <a:srgbClr val="DF63F2"/>
                  </a:solidFill>
                  <a:prstDash val="solid"/>
                  <a:round/>
                  <a:headEnd type="none" w="lg" len="lg"/>
                  <a:tailEnd type="none" w="lg" len="lg"/>
                </a:ln>
              </p:spPr>
            </p:cxnSp>
            <p:cxnSp>
              <p:nvCxnSpPr>
                <p:cNvPr id="84" name="Shape 8427">
                  <a:extLst>
                    <a:ext uri="{FF2B5EF4-FFF2-40B4-BE49-F238E27FC236}">
                      <a16:creationId xmlns:a16="http://schemas.microsoft.com/office/drawing/2014/main" id="{98808633-8D0E-25F5-6099-F5C30EA21EB9}"/>
                    </a:ext>
                  </a:extLst>
                </p:cNvPr>
                <p:cNvCxnSpPr>
                  <a:stCxn id="73" idx="7"/>
                  <a:endCxn id="69" idx="3"/>
                </p:cNvCxnSpPr>
                <p:nvPr/>
              </p:nvCxnSpPr>
              <p:spPr>
                <a:xfrm rot="10800000" flipH="1">
                  <a:off x="2414309" y="2352991"/>
                  <a:ext cx="222300" cy="219900"/>
                </a:xfrm>
                <a:prstGeom prst="straightConnector1">
                  <a:avLst/>
                </a:prstGeom>
                <a:noFill/>
                <a:ln w="9525" cap="flat" cmpd="sng">
                  <a:solidFill>
                    <a:srgbClr val="DF63F2"/>
                  </a:solidFill>
                  <a:prstDash val="solid"/>
                  <a:round/>
                  <a:headEnd type="none" w="lg" len="lg"/>
                  <a:tailEnd type="none" w="lg" len="lg"/>
                </a:ln>
              </p:spPr>
            </p:cxnSp>
            <p:cxnSp>
              <p:nvCxnSpPr>
                <p:cNvPr id="85" name="Shape 8428">
                  <a:extLst>
                    <a:ext uri="{FF2B5EF4-FFF2-40B4-BE49-F238E27FC236}">
                      <a16:creationId xmlns:a16="http://schemas.microsoft.com/office/drawing/2014/main" id="{193A7B61-9979-6062-60D1-1E80CF5EC6CB}"/>
                    </a:ext>
                  </a:extLst>
                </p:cNvPr>
                <p:cNvCxnSpPr>
                  <a:stCxn id="69" idx="5"/>
                  <a:endCxn id="71" idx="1"/>
                </p:cNvCxnSpPr>
                <p:nvPr/>
              </p:nvCxnSpPr>
              <p:spPr>
                <a:xfrm>
                  <a:off x="2708168" y="2353175"/>
                  <a:ext cx="224400" cy="219900"/>
                </a:xfrm>
                <a:prstGeom prst="straightConnector1">
                  <a:avLst/>
                </a:prstGeom>
                <a:noFill/>
                <a:ln w="9525" cap="flat" cmpd="sng">
                  <a:solidFill>
                    <a:srgbClr val="DF63F2"/>
                  </a:solidFill>
                  <a:prstDash val="solid"/>
                  <a:round/>
                  <a:headEnd type="none" w="lg" len="lg"/>
                  <a:tailEnd type="none" w="lg" len="lg"/>
                </a:ln>
              </p:spPr>
            </p:cxnSp>
          </p:grpSp>
          <p:sp>
            <p:nvSpPr>
              <p:cNvPr id="67" name="Shape 8420">
                <a:extLst>
                  <a:ext uri="{FF2B5EF4-FFF2-40B4-BE49-F238E27FC236}">
                    <a16:creationId xmlns:a16="http://schemas.microsoft.com/office/drawing/2014/main" id="{FA6FE810-C5E9-F3C9-A055-3852C97C5192}"/>
                  </a:ext>
                </a:extLst>
              </p:cNvPr>
              <p:cNvSpPr/>
              <p:nvPr/>
            </p:nvSpPr>
            <p:spPr>
              <a:xfrm>
                <a:off x="8549894" y="2085096"/>
                <a:ext cx="101400" cy="101400"/>
              </a:xfrm>
              <a:prstGeom prst="ellipse">
                <a:avLst/>
              </a:prstGeom>
              <a:solidFill>
                <a:srgbClr val="DF63F2"/>
              </a:solidFill>
              <a:ln w="9525" cap="flat" cmpd="sng">
                <a:solidFill>
                  <a:srgbClr val="DF63F2"/>
                </a:solidFill>
                <a:prstDash val="solid"/>
                <a:round/>
                <a:headEnd type="none" w="med" len="med"/>
                <a:tailEnd type="none" w="med" len="med"/>
              </a:ln>
            </p:spPr>
            <p:txBody>
              <a:bodyPr lIns="121900" tIns="121900" rIns="121900" bIns="121900" anchor="ctr" anchorCtr="0">
                <a:noAutofit/>
              </a:bodyPr>
              <a:lstStyle/>
              <a:p>
                <a:pPr fontAlgn="auto">
                  <a:spcBef>
                    <a:spcPts val="0"/>
                  </a:spcBef>
                  <a:spcAft>
                    <a:spcPts val="0"/>
                  </a:spcAft>
                </a:pPr>
                <a:endParaRPr sz="1867" kern="0">
                  <a:solidFill>
                    <a:srgbClr val="000000"/>
                  </a:solidFill>
                  <a:latin typeface="Arial"/>
                  <a:ea typeface="Arial"/>
                  <a:cs typeface="Arial"/>
                  <a:sym typeface="Arial"/>
                </a:endParaRPr>
              </a:p>
            </p:txBody>
          </p:sp>
        </p:grpSp>
        <p:cxnSp>
          <p:nvCxnSpPr>
            <p:cNvPr id="64" name="Shape 8429">
              <a:extLst>
                <a:ext uri="{FF2B5EF4-FFF2-40B4-BE49-F238E27FC236}">
                  <a16:creationId xmlns:a16="http://schemas.microsoft.com/office/drawing/2014/main" id="{A7DCEE28-B07F-6A59-96CE-FBE7196442B3}"/>
                </a:ext>
              </a:extLst>
            </p:cNvPr>
            <p:cNvCxnSpPr>
              <a:stCxn id="68" idx="7"/>
              <a:endCxn id="67" idx="4"/>
            </p:cNvCxnSpPr>
            <p:nvPr/>
          </p:nvCxnSpPr>
          <p:spPr>
            <a:xfrm rot="10800000" flipH="1">
              <a:off x="8343423" y="2186563"/>
              <a:ext cx="257400" cy="254100"/>
            </a:xfrm>
            <a:prstGeom prst="straightConnector1">
              <a:avLst/>
            </a:prstGeom>
            <a:noFill/>
            <a:ln w="9525" cap="flat" cmpd="sng">
              <a:solidFill>
                <a:srgbClr val="DF63F2"/>
              </a:solidFill>
              <a:prstDash val="solid"/>
              <a:round/>
              <a:headEnd type="none" w="lg" len="lg"/>
              <a:tailEnd type="none" w="lg" len="lg"/>
            </a:ln>
          </p:spPr>
        </p:cxnSp>
        <p:cxnSp>
          <p:nvCxnSpPr>
            <p:cNvPr id="65" name="Shape 8430">
              <a:extLst>
                <a:ext uri="{FF2B5EF4-FFF2-40B4-BE49-F238E27FC236}">
                  <a16:creationId xmlns:a16="http://schemas.microsoft.com/office/drawing/2014/main" id="{116ED564-00BE-C847-14DF-E891C94A5902}"/>
                </a:ext>
              </a:extLst>
            </p:cNvPr>
            <p:cNvCxnSpPr>
              <a:stCxn id="67" idx="4"/>
              <a:endCxn id="70" idx="1"/>
            </p:cNvCxnSpPr>
            <p:nvPr/>
          </p:nvCxnSpPr>
          <p:spPr>
            <a:xfrm>
              <a:off x="8600594" y="2186496"/>
              <a:ext cx="256500" cy="254100"/>
            </a:xfrm>
            <a:prstGeom prst="straightConnector1">
              <a:avLst/>
            </a:prstGeom>
            <a:noFill/>
            <a:ln w="9525" cap="flat" cmpd="sng">
              <a:solidFill>
                <a:srgbClr val="DF63F2"/>
              </a:solidFill>
              <a:prstDash val="solid"/>
              <a:round/>
              <a:headEnd type="none" w="lg" len="lg"/>
              <a:tailEnd type="none" w="lg" len="lg"/>
            </a:ln>
          </p:spPr>
        </p:cxnSp>
      </p:grpSp>
      <p:grpSp>
        <p:nvGrpSpPr>
          <p:cNvPr id="86" name="Shape 8431">
            <a:extLst>
              <a:ext uri="{FF2B5EF4-FFF2-40B4-BE49-F238E27FC236}">
                <a16:creationId xmlns:a16="http://schemas.microsoft.com/office/drawing/2014/main" id="{210CCE52-38B3-A550-92F4-445BA33E84AC}"/>
              </a:ext>
            </a:extLst>
          </p:cNvPr>
          <p:cNvGrpSpPr/>
          <p:nvPr/>
        </p:nvGrpSpPr>
        <p:grpSpPr>
          <a:xfrm>
            <a:off x="10838480" y="3867735"/>
            <a:ext cx="362357" cy="576164"/>
            <a:chOff x="8254648" y="2085096"/>
            <a:chExt cx="691875" cy="1024959"/>
          </a:xfrm>
        </p:grpSpPr>
        <p:grpSp>
          <p:nvGrpSpPr>
            <p:cNvPr id="87" name="Shape 8432">
              <a:extLst>
                <a:ext uri="{FF2B5EF4-FFF2-40B4-BE49-F238E27FC236}">
                  <a16:creationId xmlns:a16="http://schemas.microsoft.com/office/drawing/2014/main" id="{3F3EDC8F-15C2-3591-0A93-8C3E4CA9C3F1}"/>
                </a:ext>
              </a:extLst>
            </p:cNvPr>
            <p:cNvGrpSpPr/>
            <p:nvPr/>
          </p:nvGrpSpPr>
          <p:grpSpPr>
            <a:xfrm>
              <a:off x="8254648" y="2085096"/>
              <a:ext cx="691875" cy="1024959"/>
              <a:chOff x="8254648" y="2085096"/>
              <a:chExt cx="691875" cy="1024959"/>
            </a:xfrm>
          </p:grpSpPr>
          <p:grpSp>
            <p:nvGrpSpPr>
              <p:cNvPr id="90" name="Shape 8433">
                <a:extLst>
                  <a:ext uri="{FF2B5EF4-FFF2-40B4-BE49-F238E27FC236}">
                    <a16:creationId xmlns:a16="http://schemas.microsoft.com/office/drawing/2014/main" id="{AEF626CB-4333-1707-C819-CA8388AD79EA}"/>
                  </a:ext>
                </a:extLst>
              </p:cNvPr>
              <p:cNvGrpSpPr/>
              <p:nvPr/>
            </p:nvGrpSpPr>
            <p:grpSpPr>
              <a:xfrm>
                <a:off x="8254648" y="2186496"/>
                <a:ext cx="691875" cy="923559"/>
                <a:chOff x="2327758" y="2027307"/>
                <a:chExt cx="691875" cy="923559"/>
              </a:xfrm>
            </p:grpSpPr>
            <p:sp>
              <p:nvSpPr>
                <p:cNvPr id="92" name="Shape 8434">
                  <a:extLst>
                    <a:ext uri="{FF2B5EF4-FFF2-40B4-BE49-F238E27FC236}">
                      <a16:creationId xmlns:a16="http://schemas.microsoft.com/office/drawing/2014/main" id="{0D61B430-B12A-C844-C9D1-6BBE99AAE677}"/>
                    </a:ext>
                  </a:extLst>
                </p:cNvPr>
                <p:cNvSpPr/>
                <p:nvPr/>
              </p:nvSpPr>
              <p:spPr>
                <a:xfrm>
                  <a:off x="2329983" y="2266625"/>
                  <a:ext cx="101400" cy="101400"/>
                </a:xfrm>
                <a:prstGeom prst="ellipse">
                  <a:avLst/>
                </a:prstGeom>
                <a:solidFill>
                  <a:srgbClr val="DF63F2"/>
                </a:solidFill>
                <a:ln w="9525" cap="flat" cmpd="sng">
                  <a:solidFill>
                    <a:srgbClr val="DF63F2"/>
                  </a:solidFill>
                  <a:prstDash val="solid"/>
                  <a:round/>
                  <a:headEnd type="none" w="med" len="med"/>
                  <a:tailEnd type="none" w="med" len="med"/>
                </a:ln>
              </p:spPr>
              <p:txBody>
                <a:bodyPr lIns="121900" tIns="121900" rIns="121900" bIns="121900" anchor="ctr" anchorCtr="0">
                  <a:noAutofit/>
                </a:bodyPr>
                <a:lstStyle/>
                <a:p>
                  <a:pPr fontAlgn="auto">
                    <a:spcBef>
                      <a:spcPts val="0"/>
                    </a:spcBef>
                    <a:spcAft>
                      <a:spcPts val="0"/>
                    </a:spcAft>
                  </a:pPr>
                  <a:endParaRPr sz="1867" kern="0">
                    <a:solidFill>
                      <a:srgbClr val="000000"/>
                    </a:solidFill>
                    <a:latin typeface="Arial"/>
                    <a:ea typeface="Arial"/>
                    <a:cs typeface="Arial"/>
                    <a:sym typeface="Arial"/>
                  </a:endParaRPr>
                </a:p>
              </p:txBody>
            </p:sp>
            <p:sp>
              <p:nvSpPr>
                <p:cNvPr id="93" name="Shape 8435">
                  <a:extLst>
                    <a:ext uri="{FF2B5EF4-FFF2-40B4-BE49-F238E27FC236}">
                      <a16:creationId xmlns:a16="http://schemas.microsoft.com/office/drawing/2014/main" id="{337B302C-E9F2-76C5-845A-CF3D56AE9C9F}"/>
                    </a:ext>
                  </a:extLst>
                </p:cNvPr>
                <p:cNvSpPr/>
                <p:nvPr/>
              </p:nvSpPr>
              <p:spPr>
                <a:xfrm>
                  <a:off x="2621617" y="2266625"/>
                  <a:ext cx="101400" cy="101400"/>
                </a:xfrm>
                <a:prstGeom prst="ellipse">
                  <a:avLst/>
                </a:prstGeom>
                <a:solidFill>
                  <a:srgbClr val="DF63F2"/>
                </a:solidFill>
                <a:ln w="9525" cap="flat" cmpd="sng">
                  <a:solidFill>
                    <a:srgbClr val="DF63F2"/>
                  </a:solidFill>
                  <a:prstDash val="solid"/>
                  <a:round/>
                  <a:headEnd type="none" w="med" len="med"/>
                  <a:tailEnd type="none" w="med" len="med"/>
                </a:ln>
              </p:spPr>
              <p:txBody>
                <a:bodyPr lIns="121900" tIns="121900" rIns="121900" bIns="121900" anchor="ctr" anchorCtr="0">
                  <a:noAutofit/>
                </a:bodyPr>
                <a:lstStyle/>
                <a:p>
                  <a:pPr fontAlgn="auto">
                    <a:spcBef>
                      <a:spcPts val="0"/>
                    </a:spcBef>
                    <a:spcAft>
                      <a:spcPts val="0"/>
                    </a:spcAft>
                  </a:pPr>
                  <a:endParaRPr sz="1867" kern="0">
                    <a:solidFill>
                      <a:srgbClr val="000000"/>
                    </a:solidFill>
                    <a:latin typeface="Arial"/>
                    <a:ea typeface="Arial"/>
                    <a:cs typeface="Arial"/>
                    <a:sym typeface="Arial"/>
                  </a:endParaRPr>
                </a:p>
              </p:txBody>
            </p:sp>
            <p:sp>
              <p:nvSpPr>
                <p:cNvPr id="94" name="Shape 8436">
                  <a:extLst>
                    <a:ext uri="{FF2B5EF4-FFF2-40B4-BE49-F238E27FC236}">
                      <a16:creationId xmlns:a16="http://schemas.microsoft.com/office/drawing/2014/main" id="{CA675615-7CD2-6C52-EC44-4522F3983D8E}"/>
                    </a:ext>
                  </a:extLst>
                </p:cNvPr>
                <p:cNvSpPr/>
                <p:nvPr/>
              </p:nvSpPr>
              <p:spPr>
                <a:xfrm>
                  <a:off x="2915484" y="2266625"/>
                  <a:ext cx="101400" cy="101400"/>
                </a:xfrm>
                <a:prstGeom prst="ellipse">
                  <a:avLst/>
                </a:prstGeom>
                <a:solidFill>
                  <a:srgbClr val="DF63F2"/>
                </a:solidFill>
                <a:ln w="9525" cap="flat" cmpd="sng">
                  <a:solidFill>
                    <a:srgbClr val="DF63F2"/>
                  </a:solidFill>
                  <a:prstDash val="solid"/>
                  <a:round/>
                  <a:headEnd type="none" w="med" len="med"/>
                  <a:tailEnd type="none" w="med" len="med"/>
                </a:ln>
              </p:spPr>
              <p:txBody>
                <a:bodyPr lIns="121900" tIns="121900" rIns="121900" bIns="121900" anchor="ctr" anchorCtr="0">
                  <a:noAutofit/>
                </a:bodyPr>
                <a:lstStyle/>
                <a:p>
                  <a:pPr fontAlgn="auto">
                    <a:spcBef>
                      <a:spcPts val="0"/>
                    </a:spcBef>
                    <a:spcAft>
                      <a:spcPts val="0"/>
                    </a:spcAft>
                  </a:pPr>
                  <a:endParaRPr sz="1867" kern="0">
                    <a:solidFill>
                      <a:srgbClr val="000000"/>
                    </a:solidFill>
                    <a:latin typeface="Arial"/>
                    <a:ea typeface="Arial"/>
                    <a:cs typeface="Arial"/>
                    <a:sym typeface="Arial"/>
                  </a:endParaRPr>
                </a:p>
              </p:txBody>
            </p:sp>
            <p:sp>
              <p:nvSpPr>
                <p:cNvPr id="95" name="Shape 8437">
                  <a:extLst>
                    <a:ext uri="{FF2B5EF4-FFF2-40B4-BE49-F238E27FC236}">
                      <a16:creationId xmlns:a16="http://schemas.microsoft.com/office/drawing/2014/main" id="{5AE11AFE-3D6D-D3C2-7BAB-3509C44D652B}"/>
                    </a:ext>
                  </a:extLst>
                </p:cNvPr>
                <p:cNvSpPr/>
                <p:nvPr/>
              </p:nvSpPr>
              <p:spPr>
                <a:xfrm>
                  <a:off x="2918233" y="2558041"/>
                  <a:ext cx="101400" cy="101400"/>
                </a:xfrm>
                <a:prstGeom prst="ellipse">
                  <a:avLst/>
                </a:prstGeom>
                <a:solidFill>
                  <a:srgbClr val="DF63F2"/>
                </a:solidFill>
                <a:ln w="9525" cap="flat" cmpd="sng">
                  <a:solidFill>
                    <a:srgbClr val="DF63F2"/>
                  </a:solidFill>
                  <a:prstDash val="solid"/>
                  <a:round/>
                  <a:headEnd type="none" w="med" len="med"/>
                  <a:tailEnd type="none" w="med" len="med"/>
                </a:ln>
              </p:spPr>
              <p:txBody>
                <a:bodyPr lIns="121900" tIns="121900" rIns="121900" bIns="121900" anchor="ctr" anchorCtr="0">
                  <a:noAutofit/>
                </a:bodyPr>
                <a:lstStyle/>
                <a:p>
                  <a:pPr fontAlgn="auto">
                    <a:spcBef>
                      <a:spcPts val="0"/>
                    </a:spcBef>
                    <a:spcAft>
                      <a:spcPts val="0"/>
                    </a:spcAft>
                  </a:pPr>
                  <a:endParaRPr sz="1867" kern="0">
                    <a:solidFill>
                      <a:srgbClr val="000000"/>
                    </a:solidFill>
                    <a:latin typeface="Arial"/>
                    <a:ea typeface="Arial"/>
                    <a:cs typeface="Arial"/>
                    <a:sym typeface="Arial"/>
                  </a:endParaRPr>
                </a:p>
              </p:txBody>
            </p:sp>
            <p:sp>
              <p:nvSpPr>
                <p:cNvPr id="96" name="Shape 8438">
                  <a:extLst>
                    <a:ext uri="{FF2B5EF4-FFF2-40B4-BE49-F238E27FC236}">
                      <a16:creationId xmlns:a16="http://schemas.microsoft.com/office/drawing/2014/main" id="{CFC6B6ED-AED9-4206-E7A6-7EC354E9D213}"/>
                    </a:ext>
                  </a:extLst>
                </p:cNvPr>
                <p:cNvSpPr/>
                <p:nvPr/>
              </p:nvSpPr>
              <p:spPr>
                <a:xfrm>
                  <a:off x="2621625" y="2558041"/>
                  <a:ext cx="101400" cy="101400"/>
                </a:xfrm>
                <a:prstGeom prst="ellipse">
                  <a:avLst/>
                </a:prstGeom>
                <a:solidFill>
                  <a:srgbClr val="DF63F2"/>
                </a:solidFill>
                <a:ln w="9525" cap="flat" cmpd="sng">
                  <a:solidFill>
                    <a:srgbClr val="DF63F2"/>
                  </a:solidFill>
                  <a:prstDash val="solid"/>
                  <a:round/>
                  <a:headEnd type="none" w="med" len="med"/>
                  <a:tailEnd type="none" w="med" len="med"/>
                </a:ln>
              </p:spPr>
              <p:txBody>
                <a:bodyPr lIns="121900" tIns="121900" rIns="121900" bIns="121900" anchor="ctr" anchorCtr="0">
                  <a:noAutofit/>
                </a:bodyPr>
                <a:lstStyle/>
                <a:p>
                  <a:pPr fontAlgn="auto">
                    <a:spcBef>
                      <a:spcPts val="0"/>
                    </a:spcBef>
                    <a:spcAft>
                      <a:spcPts val="0"/>
                    </a:spcAft>
                  </a:pPr>
                  <a:endParaRPr sz="1867" kern="0">
                    <a:solidFill>
                      <a:srgbClr val="000000"/>
                    </a:solidFill>
                    <a:latin typeface="Arial"/>
                    <a:ea typeface="Arial"/>
                    <a:cs typeface="Arial"/>
                    <a:sym typeface="Arial"/>
                  </a:endParaRPr>
                </a:p>
              </p:txBody>
            </p:sp>
            <p:sp>
              <p:nvSpPr>
                <p:cNvPr id="97" name="Shape 8439">
                  <a:extLst>
                    <a:ext uri="{FF2B5EF4-FFF2-40B4-BE49-F238E27FC236}">
                      <a16:creationId xmlns:a16="http://schemas.microsoft.com/office/drawing/2014/main" id="{AB98409E-88BF-2F5A-B181-10C691AC76F9}"/>
                    </a:ext>
                  </a:extLst>
                </p:cNvPr>
                <p:cNvSpPr/>
                <p:nvPr/>
              </p:nvSpPr>
              <p:spPr>
                <a:xfrm>
                  <a:off x="2327758" y="2558041"/>
                  <a:ext cx="101400" cy="101400"/>
                </a:xfrm>
                <a:prstGeom prst="ellipse">
                  <a:avLst/>
                </a:prstGeom>
                <a:solidFill>
                  <a:srgbClr val="DF63F2"/>
                </a:solidFill>
                <a:ln w="9525" cap="flat" cmpd="sng">
                  <a:solidFill>
                    <a:srgbClr val="DF63F2"/>
                  </a:solidFill>
                  <a:prstDash val="solid"/>
                  <a:round/>
                  <a:headEnd type="none" w="med" len="med"/>
                  <a:tailEnd type="none" w="med" len="med"/>
                </a:ln>
              </p:spPr>
              <p:txBody>
                <a:bodyPr lIns="121900" tIns="121900" rIns="121900" bIns="121900" anchor="ctr" anchorCtr="0">
                  <a:noAutofit/>
                </a:bodyPr>
                <a:lstStyle/>
                <a:p>
                  <a:pPr fontAlgn="auto">
                    <a:spcBef>
                      <a:spcPts val="0"/>
                    </a:spcBef>
                    <a:spcAft>
                      <a:spcPts val="0"/>
                    </a:spcAft>
                  </a:pPr>
                  <a:endParaRPr sz="1867" kern="0">
                    <a:solidFill>
                      <a:srgbClr val="000000"/>
                    </a:solidFill>
                    <a:latin typeface="Arial"/>
                    <a:ea typeface="Arial"/>
                    <a:cs typeface="Arial"/>
                    <a:sym typeface="Arial"/>
                  </a:endParaRPr>
                </a:p>
              </p:txBody>
            </p:sp>
            <p:sp>
              <p:nvSpPr>
                <p:cNvPr id="98" name="Shape 8440">
                  <a:extLst>
                    <a:ext uri="{FF2B5EF4-FFF2-40B4-BE49-F238E27FC236}">
                      <a16:creationId xmlns:a16="http://schemas.microsoft.com/office/drawing/2014/main" id="{6C02F740-EFEE-3EAB-8200-BA7555BC3AA5}"/>
                    </a:ext>
                  </a:extLst>
                </p:cNvPr>
                <p:cNvSpPr/>
                <p:nvPr/>
              </p:nvSpPr>
              <p:spPr>
                <a:xfrm>
                  <a:off x="2330000" y="2849466"/>
                  <a:ext cx="101400" cy="101400"/>
                </a:xfrm>
                <a:prstGeom prst="ellipse">
                  <a:avLst/>
                </a:prstGeom>
                <a:solidFill>
                  <a:srgbClr val="DF63F2"/>
                </a:solidFill>
                <a:ln w="9525" cap="flat" cmpd="sng">
                  <a:solidFill>
                    <a:srgbClr val="DF63F2"/>
                  </a:solidFill>
                  <a:prstDash val="solid"/>
                  <a:round/>
                  <a:headEnd type="none" w="med" len="med"/>
                  <a:tailEnd type="none" w="med" len="med"/>
                </a:ln>
              </p:spPr>
              <p:txBody>
                <a:bodyPr lIns="121900" tIns="121900" rIns="121900" bIns="121900" anchor="ctr" anchorCtr="0">
                  <a:noAutofit/>
                </a:bodyPr>
                <a:lstStyle/>
                <a:p>
                  <a:pPr fontAlgn="auto">
                    <a:spcBef>
                      <a:spcPts val="0"/>
                    </a:spcBef>
                    <a:spcAft>
                      <a:spcPts val="0"/>
                    </a:spcAft>
                  </a:pPr>
                  <a:endParaRPr sz="1867" kern="0">
                    <a:solidFill>
                      <a:srgbClr val="000000"/>
                    </a:solidFill>
                    <a:latin typeface="Arial"/>
                    <a:ea typeface="Arial"/>
                    <a:cs typeface="Arial"/>
                    <a:sym typeface="Arial"/>
                  </a:endParaRPr>
                </a:p>
              </p:txBody>
            </p:sp>
            <p:sp>
              <p:nvSpPr>
                <p:cNvPr id="99" name="Shape 8441">
                  <a:extLst>
                    <a:ext uri="{FF2B5EF4-FFF2-40B4-BE49-F238E27FC236}">
                      <a16:creationId xmlns:a16="http://schemas.microsoft.com/office/drawing/2014/main" id="{2BC0E0E9-BF5A-31E7-0D9D-F15A0375FB7C}"/>
                    </a:ext>
                  </a:extLst>
                </p:cNvPr>
                <p:cNvSpPr/>
                <p:nvPr/>
              </p:nvSpPr>
              <p:spPr>
                <a:xfrm>
                  <a:off x="2621633" y="2849466"/>
                  <a:ext cx="101400" cy="101400"/>
                </a:xfrm>
                <a:prstGeom prst="ellipse">
                  <a:avLst/>
                </a:prstGeom>
                <a:solidFill>
                  <a:srgbClr val="DF63F2"/>
                </a:solidFill>
                <a:ln w="9525" cap="flat" cmpd="sng">
                  <a:solidFill>
                    <a:srgbClr val="DF63F2"/>
                  </a:solidFill>
                  <a:prstDash val="solid"/>
                  <a:round/>
                  <a:headEnd type="none" w="med" len="med"/>
                  <a:tailEnd type="none" w="med" len="med"/>
                </a:ln>
              </p:spPr>
              <p:txBody>
                <a:bodyPr lIns="121900" tIns="121900" rIns="121900" bIns="121900" anchor="ctr" anchorCtr="0">
                  <a:noAutofit/>
                </a:bodyPr>
                <a:lstStyle/>
                <a:p>
                  <a:pPr fontAlgn="auto">
                    <a:spcBef>
                      <a:spcPts val="0"/>
                    </a:spcBef>
                    <a:spcAft>
                      <a:spcPts val="0"/>
                    </a:spcAft>
                  </a:pPr>
                  <a:endParaRPr sz="1867" kern="0">
                    <a:solidFill>
                      <a:srgbClr val="000000"/>
                    </a:solidFill>
                    <a:latin typeface="Arial"/>
                    <a:ea typeface="Arial"/>
                    <a:cs typeface="Arial"/>
                    <a:sym typeface="Arial"/>
                  </a:endParaRPr>
                </a:p>
              </p:txBody>
            </p:sp>
            <p:sp>
              <p:nvSpPr>
                <p:cNvPr id="100" name="Shape 8442">
                  <a:extLst>
                    <a:ext uri="{FF2B5EF4-FFF2-40B4-BE49-F238E27FC236}">
                      <a16:creationId xmlns:a16="http://schemas.microsoft.com/office/drawing/2014/main" id="{48E29692-CE5D-E84F-C842-D6E0AA191671}"/>
                    </a:ext>
                  </a:extLst>
                </p:cNvPr>
                <p:cNvSpPr/>
                <p:nvPr/>
              </p:nvSpPr>
              <p:spPr>
                <a:xfrm>
                  <a:off x="2915492" y="2849466"/>
                  <a:ext cx="101400" cy="101400"/>
                </a:xfrm>
                <a:prstGeom prst="ellipse">
                  <a:avLst/>
                </a:prstGeom>
                <a:solidFill>
                  <a:srgbClr val="DF63F2"/>
                </a:solidFill>
                <a:ln w="9525" cap="flat" cmpd="sng">
                  <a:solidFill>
                    <a:srgbClr val="DF63F2"/>
                  </a:solidFill>
                  <a:prstDash val="solid"/>
                  <a:round/>
                  <a:headEnd type="none" w="med" len="med"/>
                  <a:tailEnd type="none" w="med" len="med"/>
                </a:ln>
              </p:spPr>
              <p:txBody>
                <a:bodyPr lIns="121900" tIns="121900" rIns="121900" bIns="121900" anchor="ctr" anchorCtr="0">
                  <a:noAutofit/>
                </a:bodyPr>
                <a:lstStyle/>
                <a:p>
                  <a:pPr fontAlgn="auto">
                    <a:spcBef>
                      <a:spcPts val="0"/>
                    </a:spcBef>
                    <a:spcAft>
                      <a:spcPts val="0"/>
                    </a:spcAft>
                  </a:pPr>
                  <a:endParaRPr sz="1867" kern="0">
                    <a:solidFill>
                      <a:srgbClr val="000000"/>
                    </a:solidFill>
                    <a:latin typeface="Arial"/>
                    <a:ea typeface="Arial"/>
                    <a:cs typeface="Arial"/>
                    <a:sym typeface="Arial"/>
                  </a:endParaRPr>
                </a:p>
              </p:txBody>
            </p:sp>
            <p:cxnSp>
              <p:nvCxnSpPr>
                <p:cNvPr id="101" name="Shape 8443">
                  <a:extLst>
                    <a:ext uri="{FF2B5EF4-FFF2-40B4-BE49-F238E27FC236}">
                      <a16:creationId xmlns:a16="http://schemas.microsoft.com/office/drawing/2014/main" id="{86652F4A-8579-1135-4E76-A9F9FA6A1244}"/>
                    </a:ext>
                  </a:extLst>
                </p:cNvPr>
                <p:cNvCxnSpPr>
                  <a:stCxn id="91" idx="4"/>
                  <a:endCxn id="99" idx="0"/>
                </p:cNvCxnSpPr>
                <p:nvPr/>
              </p:nvCxnSpPr>
              <p:spPr>
                <a:xfrm flipH="1">
                  <a:off x="2672205" y="2027307"/>
                  <a:ext cx="1500" cy="822000"/>
                </a:xfrm>
                <a:prstGeom prst="straightConnector1">
                  <a:avLst/>
                </a:prstGeom>
                <a:noFill/>
                <a:ln w="9525" cap="flat" cmpd="sng">
                  <a:solidFill>
                    <a:srgbClr val="DF63F2"/>
                  </a:solidFill>
                  <a:prstDash val="solid"/>
                  <a:round/>
                  <a:headEnd type="none" w="lg" len="lg"/>
                  <a:tailEnd type="none" w="lg" len="lg"/>
                </a:ln>
              </p:spPr>
            </p:cxnSp>
            <p:cxnSp>
              <p:nvCxnSpPr>
                <p:cNvPr id="102" name="Shape 8445">
                  <a:extLst>
                    <a:ext uri="{FF2B5EF4-FFF2-40B4-BE49-F238E27FC236}">
                      <a16:creationId xmlns:a16="http://schemas.microsoft.com/office/drawing/2014/main" id="{F999FA09-A944-68D4-2D7E-F88DF1F62848}"/>
                    </a:ext>
                  </a:extLst>
                </p:cNvPr>
                <p:cNvCxnSpPr>
                  <a:stCxn id="94" idx="3"/>
                  <a:endCxn id="98" idx="7"/>
                </p:cNvCxnSpPr>
                <p:nvPr/>
              </p:nvCxnSpPr>
              <p:spPr>
                <a:xfrm flipH="1">
                  <a:off x="2416434" y="2353175"/>
                  <a:ext cx="513900" cy="510900"/>
                </a:xfrm>
                <a:prstGeom prst="straightConnector1">
                  <a:avLst/>
                </a:prstGeom>
                <a:noFill/>
                <a:ln w="9525" cap="flat" cmpd="sng">
                  <a:solidFill>
                    <a:srgbClr val="DF63F2"/>
                  </a:solidFill>
                  <a:prstDash val="solid"/>
                  <a:round/>
                  <a:headEnd type="none" w="lg" len="lg"/>
                  <a:tailEnd type="none" w="lg" len="lg"/>
                </a:ln>
              </p:spPr>
            </p:cxnSp>
            <p:cxnSp>
              <p:nvCxnSpPr>
                <p:cNvPr id="103" name="Shape 8446">
                  <a:extLst>
                    <a:ext uri="{FF2B5EF4-FFF2-40B4-BE49-F238E27FC236}">
                      <a16:creationId xmlns:a16="http://schemas.microsoft.com/office/drawing/2014/main" id="{D9DFFFD6-CEE9-AC05-0358-33592D063907}"/>
                    </a:ext>
                  </a:extLst>
                </p:cNvPr>
                <p:cNvCxnSpPr>
                  <a:stCxn id="92" idx="5"/>
                  <a:endCxn id="100" idx="1"/>
                </p:cNvCxnSpPr>
                <p:nvPr/>
              </p:nvCxnSpPr>
              <p:spPr>
                <a:xfrm>
                  <a:off x="2416534" y="2353175"/>
                  <a:ext cx="513900" cy="510900"/>
                </a:xfrm>
                <a:prstGeom prst="straightConnector1">
                  <a:avLst/>
                </a:prstGeom>
                <a:noFill/>
                <a:ln w="9525" cap="flat" cmpd="sng">
                  <a:solidFill>
                    <a:srgbClr val="DF63F2"/>
                  </a:solidFill>
                  <a:prstDash val="solid"/>
                  <a:round/>
                  <a:headEnd type="none" w="lg" len="lg"/>
                  <a:tailEnd type="none" w="lg" len="lg"/>
                </a:ln>
              </p:spPr>
            </p:cxnSp>
            <p:cxnSp>
              <p:nvCxnSpPr>
                <p:cNvPr id="104" name="Shape 8447">
                  <a:extLst>
                    <a:ext uri="{FF2B5EF4-FFF2-40B4-BE49-F238E27FC236}">
                      <a16:creationId xmlns:a16="http://schemas.microsoft.com/office/drawing/2014/main" id="{2ADD6D97-4C31-1569-9E1B-E44E4CAE6761}"/>
                    </a:ext>
                  </a:extLst>
                </p:cNvPr>
                <p:cNvCxnSpPr>
                  <a:stCxn id="100" idx="0"/>
                  <a:endCxn id="94" idx="4"/>
                </p:cNvCxnSpPr>
                <p:nvPr/>
              </p:nvCxnSpPr>
              <p:spPr>
                <a:xfrm rot="10800000">
                  <a:off x="2966192" y="2367666"/>
                  <a:ext cx="0" cy="481800"/>
                </a:xfrm>
                <a:prstGeom prst="straightConnector1">
                  <a:avLst/>
                </a:prstGeom>
                <a:noFill/>
                <a:ln w="9525" cap="flat" cmpd="sng">
                  <a:solidFill>
                    <a:srgbClr val="DF63F2"/>
                  </a:solidFill>
                  <a:prstDash val="solid"/>
                  <a:round/>
                  <a:headEnd type="none" w="lg" len="lg"/>
                  <a:tailEnd type="none" w="lg" len="lg"/>
                </a:ln>
              </p:spPr>
            </p:cxnSp>
            <p:cxnSp>
              <p:nvCxnSpPr>
                <p:cNvPr id="105" name="Shape 8448">
                  <a:extLst>
                    <a:ext uri="{FF2B5EF4-FFF2-40B4-BE49-F238E27FC236}">
                      <a16:creationId xmlns:a16="http://schemas.microsoft.com/office/drawing/2014/main" id="{B778E2F5-7240-FEA4-33A0-BE2AE67AA83E}"/>
                    </a:ext>
                  </a:extLst>
                </p:cNvPr>
                <p:cNvCxnSpPr>
                  <a:stCxn id="99" idx="7"/>
                  <a:endCxn id="95" idx="3"/>
                </p:cNvCxnSpPr>
                <p:nvPr/>
              </p:nvCxnSpPr>
              <p:spPr>
                <a:xfrm rot="10800000" flipH="1">
                  <a:off x="2708184" y="2644416"/>
                  <a:ext cx="224400" cy="219900"/>
                </a:xfrm>
                <a:prstGeom prst="straightConnector1">
                  <a:avLst/>
                </a:prstGeom>
                <a:noFill/>
                <a:ln w="9525" cap="flat" cmpd="sng">
                  <a:solidFill>
                    <a:srgbClr val="DF63F2"/>
                  </a:solidFill>
                  <a:prstDash val="solid"/>
                  <a:round/>
                  <a:headEnd type="none" w="lg" len="lg"/>
                  <a:tailEnd type="none" w="lg" len="lg"/>
                </a:ln>
              </p:spPr>
            </p:cxnSp>
            <p:cxnSp>
              <p:nvCxnSpPr>
                <p:cNvPr id="106" name="Shape 8449">
                  <a:extLst>
                    <a:ext uri="{FF2B5EF4-FFF2-40B4-BE49-F238E27FC236}">
                      <a16:creationId xmlns:a16="http://schemas.microsoft.com/office/drawing/2014/main" id="{7984DA47-B5B3-5978-BEB7-305E70CA7024}"/>
                    </a:ext>
                  </a:extLst>
                </p:cNvPr>
                <p:cNvCxnSpPr>
                  <a:stCxn id="97" idx="5"/>
                  <a:endCxn id="99" idx="1"/>
                </p:cNvCxnSpPr>
                <p:nvPr/>
              </p:nvCxnSpPr>
              <p:spPr>
                <a:xfrm>
                  <a:off x="2414309" y="2644592"/>
                  <a:ext cx="222300" cy="219900"/>
                </a:xfrm>
                <a:prstGeom prst="straightConnector1">
                  <a:avLst/>
                </a:prstGeom>
                <a:noFill/>
                <a:ln w="9525" cap="flat" cmpd="sng">
                  <a:solidFill>
                    <a:srgbClr val="DF63F2"/>
                  </a:solidFill>
                  <a:prstDash val="solid"/>
                  <a:round/>
                  <a:headEnd type="none" w="lg" len="lg"/>
                  <a:tailEnd type="none" w="lg" len="lg"/>
                </a:ln>
              </p:spPr>
            </p:cxnSp>
            <p:cxnSp>
              <p:nvCxnSpPr>
                <p:cNvPr id="107" name="Shape 8450">
                  <a:extLst>
                    <a:ext uri="{FF2B5EF4-FFF2-40B4-BE49-F238E27FC236}">
                      <a16:creationId xmlns:a16="http://schemas.microsoft.com/office/drawing/2014/main" id="{0528FE2C-A296-2954-BB2E-339705BB315C}"/>
                    </a:ext>
                  </a:extLst>
                </p:cNvPr>
                <p:cNvCxnSpPr>
                  <a:stCxn id="98" idx="0"/>
                  <a:endCxn id="92" idx="4"/>
                </p:cNvCxnSpPr>
                <p:nvPr/>
              </p:nvCxnSpPr>
              <p:spPr>
                <a:xfrm rot="10800000">
                  <a:off x="2380700" y="2367666"/>
                  <a:ext cx="0" cy="481800"/>
                </a:xfrm>
                <a:prstGeom prst="straightConnector1">
                  <a:avLst/>
                </a:prstGeom>
                <a:noFill/>
                <a:ln w="9525" cap="flat" cmpd="sng">
                  <a:solidFill>
                    <a:srgbClr val="DF63F2"/>
                  </a:solidFill>
                  <a:prstDash val="solid"/>
                  <a:round/>
                  <a:headEnd type="none" w="lg" len="lg"/>
                  <a:tailEnd type="none" w="lg" len="lg"/>
                </a:ln>
              </p:spPr>
            </p:cxnSp>
            <p:cxnSp>
              <p:nvCxnSpPr>
                <p:cNvPr id="108" name="Shape 8451">
                  <a:extLst>
                    <a:ext uri="{FF2B5EF4-FFF2-40B4-BE49-F238E27FC236}">
                      <a16:creationId xmlns:a16="http://schemas.microsoft.com/office/drawing/2014/main" id="{3C54ECD8-4FD4-D163-F7DE-42310A564A82}"/>
                    </a:ext>
                  </a:extLst>
                </p:cNvPr>
                <p:cNvCxnSpPr>
                  <a:stCxn id="97" idx="7"/>
                  <a:endCxn id="93" idx="3"/>
                </p:cNvCxnSpPr>
                <p:nvPr/>
              </p:nvCxnSpPr>
              <p:spPr>
                <a:xfrm rot="10800000" flipH="1">
                  <a:off x="2414309" y="2352991"/>
                  <a:ext cx="222300" cy="219900"/>
                </a:xfrm>
                <a:prstGeom prst="straightConnector1">
                  <a:avLst/>
                </a:prstGeom>
                <a:noFill/>
                <a:ln w="9525" cap="flat" cmpd="sng">
                  <a:solidFill>
                    <a:srgbClr val="DF63F2"/>
                  </a:solidFill>
                  <a:prstDash val="solid"/>
                  <a:round/>
                  <a:headEnd type="none" w="lg" len="lg"/>
                  <a:tailEnd type="none" w="lg" len="lg"/>
                </a:ln>
              </p:spPr>
            </p:cxnSp>
            <p:cxnSp>
              <p:nvCxnSpPr>
                <p:cNvPr id="109" name="Shape 8452">
                  <a:extLst>
                    <a:ext uri="{FF2B5EF4-FFF2-40B4-BE49-F238E27FC236}">
                      <a16:creationId xmlns:a16="http://schemas.microsoft.com/office/drawing/2014/main" id="{8522D090-35E5-2717-CDB8-613DD0900460}"/>
                    </a:ext>
                  </a:extLst>
                </p:cNvPr>
                <p:cNvCxnSpPr>
                  <a:stCxn id="93" idx="5"/>
                  <a:endCxn id="95" idx="1"/>
                </p:cNvCxnSpPr>
                <p:nvPr/>
              </p:nvCxnSpPr>
              <p:spPr>
                <a:xfrm>
                  <a:off x="2708168" y="2353175"/>
                  <a:ext cx="224400" cy="219900"/>
                </a:xfrm>
                <a:prstGeom prst="straightConnector1">
                  <a:avLst/>
                </a:prstGeom>
                <a:noFill/>
                <a:ln w="9525" cap="flat" cmpd="sng">
                  <a:solidFill>
                    <a:srgbClr val="DF63F2"/>
                  </a:solidFill>
                  <a:prstDash val="solid"/>
                  <a:round/>
                  <a:headEnd type="none" w="lg" len="lg"/>
                  <a:tailEnd type="none" w="lg" len="lg"/>
                </a:ln>
              </p:spPr>
            </p:cxnSp>
          </p:grpSp>
          <p:sp>
            <p:nvSpPr>
              <p:cNvPr id="91" name="Shape 8444">
                <a:extLst>
                  <a:ext uri="{FF2B5EF4-FFF2-40B4-BE49-F238E27FC236}">
                    <a16:creationId xmlns:a16="http://schemas.microsoft.com/office/drawing/2014/main" id="{EA1B2BFF-5D78-AA29-430D-C6572B2B2FE4}"/>
                  </a:ext>
                </a:extLst>
              </p:cNvPr>
              <p:cNvSpPr/>
              <p:nvPr/>
            </p:nvSpPr>
            <p:spPr>
              <a:xfrm>
                <a:off x="8549894" y="2085096"/>
                <a:ext cx="101400" cy="101400"/>
              </a:xfrm>
              <a:prstGeom prst="ellipse">
                <a:avLst/>
              </a:prstGeom>
              <a:solidFill>
                <a:srgbClr val="DF63F2"/>
              </a:solidFill>
              <a:ln w="9525" cap="flat" cmpd="sng">
                <a:solidFill>
                  <a:srgbClr val="DF63F2"/>
                </a:solidFill>
                <a:prstDash val="solid"/>
                <a:round/>
                <a:headEnd type="none" w="med" len="med"/>
                <a:tailEnd type="none" w="med" len="med"/>
              </a:ln>
            </p:spPr>
            <p:txBody>
              <a:bodyPr lIns="121900" tIns="121900" rIns="121900" bIns="121900" anchor="ctr" anchorCtr="0">
                <a:noAutofit/>
              </a:bodyPr>
              <a:lstStyle/>
              <a:p>
                <a:pPr fontAlgn="auto">
                  <a:spcBef>
                    <a:spcPts val="0"/>
                  </a:spcBef>
                  <a:spcAft>
                    <a:spcPts val="0"/>
                  </a:spcAft>
                </a:pPr>
                <a:endParaRPr sz="1867" kern="0">
                  <a:solidFill>
                    <a:srgbClr val="000000"/>
                  </a:solidFill>
                  <a:latin typeface="Arial"/>
                  <a:ea typeface="Arial"/>
                  <a:cs typeface="Arial"/>
                  <a:sym typeface="Arial"/>
                </a:endParaRPr>
              </a:p>
            </p:txBody>
          </p:sp>
        </p:grpSp>
        <p:cxnSp>
          <p:nvCxnSpPr>
            <p:cNvPr id="88" name="Shape 8453">
              <a:extLst>
                <a:ext uri="{FF2B5EF4-FFF2-40B4-BE49-F238E27FC236}">
                  <a16:creationId xmlns:a16="http://schemas.microsoft.com/office/drawing/2014/main" id="{BA2065BE-9816-65E4-E323-01E752CF351E}"/>
                </a:ext>
              </a:extLst>
            </p:cNvPr>
            <p:cNvCxnSpPr>
              <a:stCxn id="92" idx="7"/>
              <a:endCxn id="91" idx="4"/>
            </p:cNvCxnSpPr>
            <p:nvPr/>
          </p:nvCxnSpPr>
          <p:spPr>
            <a:xfrm rot="10800000" flipH="1">
              <a:off x="8343423" y="2186563"/>
              <a:ext cx="257400" cy="254100"/>
            </a:xfrm>
            <a:prstGeom prst="straightConnector1">
              <a:avLst/>
            </a:prstGeom>
            <a:noFill/>
            <a:ln w="9525" cap="flat" cmpd="sng">
              <a:solidFill>
                <a:srgbClr val="DF63F2"/>
              </a:solidFill>
              <a:prstDash val="solid"/>
              <a:round/>
              <a:headEnd type="none" w="lg" len="lg"/>
              <a:tailEnd type="none" w="lg" len="lg"/>
            </a:ln>
          </p:spPr>
        </p:cxnSp>
        <p:cxnSp>
          <p:nvCxnSpPr>
            <p:cNvPr id="89" name="Shape 8454">
              <a:extLst>
                <a:ext uri="{FF2B5EF4-FFF2-40B4-BE49-F238E27FC236}">
                  <a16:creationId xmlns:a16="http://schemas.microsoft.com/office/drawing/2014/main" id="{07146C43-7EF0-26B5-4039-1E924F98ADF7}"/>
                </a:ext>
              </a:extLst>
            </p:cNvPr>
            <p:cNvCxnSpPr>
              <a:stCxn id="91" idx="4"/>
              <a:endCxn id="94" idx="1"/>
            </p:cNvCxnSpPr>
            <p:nvPr/>
          </p:nvCxnSpPr>
          <p:spPr>
            <a:xfrm>
              <a:off x="8600594" y="2186496"/>
              <a:ext cx="256500" cy="254100"/>
            </a:xfrm>
            <a:prstGeom prst="straightConnector1">
              <a:avLst/>
            </a:prstGeom>
            <a:noFill/>
            <a:ln w="9525" cap="flat" cmpd="sng">
              <a:solidFill>
                <a:srgbClr val="DF63F2"/>
              </a:solidFill>
              <a:prstDash val="solid"/>
              <a:round/>
              <a:headEnd type="none" w="lg" len="lg"/>
              <a:tailEnd type="none" w="lg" len="lg"/>
            </a:ln>
          </p:spPr>
        </p:cxnSp>
      </p:grpSp>
      <p:grpSp>
        <p:nvGrpSpPr>
          <p:cNvPr id="110" name="Shape 8455">
            <a:extLst>
              <a:ext uri="{FF2B5EF4-FFF2-40B4-BE49-F238E27FC236}">
                <a16:creationId xmlns:a16="http://schemas.microsoft.com/office/drawing/2014/main" id="{81FE9D10-1F09-F41D-A175-B3D9618D994B}"/>
              </a:ext>
            </a:extLst>
          </p:cNvPr>
          <p:cNvGrpSpPr/>
          <p:nvPr/>
        </p:nvGrpSpPr>
        <p:grpSpPr>
          <a:xfrm>
            <a:off x="11502220" y="3867735"/>
            <a:ext cx="362357" cy="576164"/>
            <a:chOff x="8254648" y="2085096"/>
            <a:chExt cx="691875" cy="1024959"/>
          </a:xfrm>
        </p:grpSpPr>
        <p:grpSp>
          <p:nvGrpSpPr>
            <p:cNvPr id="111" name="Shape 8456">
              <a:extLst>
                <a:ext uri="{FF2B5EF4-FFF2-40B4-BE49-F238E27FC236}">
                  <a16:creationId xmlns:a16="http://schemas.microsoft.com/office/drawing/2014/main" id="{2C5613DF-5820-9312-6D2E-343B08A450BF}"/>
                </a:ext>
              </a:extLst>
            </p:cNvPr>
            <p:cNvGrpSpPr/>
            <p:nvPr/>
          </p:nvGrpSpPr>
          <p:grpSpPr>
            <a:xfrm>
              <a:off x="8254648" y="2085096"/>
              <a:ext cx="691875" cy="1024959"/>
              <a:chOff x="8254648" y="2085096"/>
              <a:chExt cx="691875" cy="1024959"/>
            </a:xfrm>
          </p:grpSpPr>
          <p:grpSp>
            <p:nvGrpSpPr>
              <p:cNvPr id="114" name="Shape 8457">
                <a:extLst>
                  <a:ext uri="{FF2B5EF4-FFF2-40B4-BE49-F238E27FC236}">
                    <a16:creationId xmlns:a16="http://schemas.microsoft.com/office/drawing/2014/main" id="{7ACB73DF-DDAE-DE42-325E-4B23E9CAEE22}"/>
                  </a:ext>
                </a:extLst>
              </p:cNvPr>
              <p:cNvGrpSpPr/>
              <p:nvPr/>
            </p:nvGrpSpPr>
            <p:grpSpPr>
              <a:xfrm>
                <a:off x="8254648" y="2186496"/>
                <a:ext cx="691875" cy="923559"/>
                <a:chOff x="2327758" y="2027307"/>
                <a:chExt cx="691875" cy="923559"/>
              </a:xfrm>
            </p:grpSpPr>
            <p:sp>
              <p:nvSpPr>
                <p:cNvPr id="116" name="Shape 8458">
                  <a:extLst>
                    <a:ext uri="{FF2B5EF4-FFF2-40B4-BE49-F238E27FC236}">
                      <a16:creationId xmlns:a16="http://schemas.microsoft.com/office/drawing/2014/main" id="{2DC39E28-9811-79AB-B610-95C42A019A74}"/>
                    </a:ext>
                  </a:extLst>
                </p:cNvPr>
                <p:cNvSpPr/>
                <p:nvPr/>
              </p:nvSpPr>
              <p:spPr>
                <a:xfrm>
                  <a:off x="2329983" y="2266625"/>
                  <a:ext cx="101400" cy="101400"/>
                </a:xfrm>
                <a:prstGeom prst="ellipse">
                  <a:avLst/>
                </a:prstGeom>
                <a:solidFill>
                  <a:srgbClr val="DF63F2"/>
                </a:solidFill>
                <a:ln w="9525" cap="flat" cmpd="sng">
                  <a:solidFill>
                    <a:srgbClr val="DF63F2"/>
                  </a:solidFill>
                  <a:prstDash val="solid"/>
                  <a:round/>
                  <a:headEnd type="none" w="med" len="med"/>
                  <a:tailEnd type="none" w="med" len="med"/>
                </a:ln>
              </p:spPr>
              <p:txBody>
                <a:bodyPr lIns="121900" tIns="121900" rIns="121900" bIns="121900" anchor="ctr" anchorCtr="0">
                  <a:noAutofit/>
                </a:bodyPr>
                <a:lstStyle/>
                <a:p>
                  <a:pPr fontAlgn="auto">
                    <a:spcBef>
                      <a:spcPts val="0"/>
                    </a:spcBef>
                    <a:spcAft>
                      <a:spcPts val="0"/>
                    </a:spcAft>
                  </a:pPr>
                  <a:endParaRPr sz="1867" kern="0">
                    <a:solidFill>
                      <a:srgbClr val="000000"/>
                    </a:solidFill>
                    <a:latin typeface="Arial"/>
                    <a:ea typeface="Arial"/>
                    <a:cs typeface="Arial"/>
                    <a:sym typeface="Arial"/>
                  </a:endParaRPr>
                </a:p>
              </p:txBody>
            </p:sp>
            <p:sp>
              <p:nvSpPr>
                <p:cNvPr id="117" name="Shape 8459">
                  <a:extLst>
                    <a:ext uri="{FF2B5EF4-FFF2-40B4-BE49-F238E27FC236}">
                      <a16:creationId xmlns:a16="http://schemas.microsoft.com/office/drawing/2014/main" id="{1502FAD6-4303-7688-E658-324FF660644B}"/>
                    </a:ext>
                  </a:extLst>
                </p:cNvPr>
                <p:cNvSpPr/>
                <p:nvPr/>
              </p:nvSpPr>
              <p:spPr>
                <a:xfrm>
                  <a:off x="2621617" y="2266625"/>
                  <a:ext cx="101400" cy="101400"/>
                </a:xfrm>
                <a:prstGeom prst="ellipse">
                  <a:avLst/>
                </a:prstGeom>
                <a:solidFill>
                  <a:srgbClr val="DF63F2"/>
                </a:solidFill>
                <a:ln w="9525" cap="flat" cmpd="sng">
                  <a:solidFill>
                    <a:srgbClr val="DF63F2"/>
                  </a:solidFill>
                  <a:prstDash val="solid"/>
                  <a:round/>
                  <a:headEnd type="none" w="med" len="med"/>
                  <a:tailEnd type="none" w="med" len="med"/>
                </a:ln>
              </p:spPr>
              <p:txBody>
                <a:bodyPr lIns="121900" tIns="121900" rIns="121900" bIns="121900" anchor="ctr" anchorCtr="0">
                  <a:noAutofit/>
                </a:bodyPr>
                <a:lstStyle/>
                <a:p>
                  <a:pPr fontAlgn="auto">
                    <a:spcBef>
                      <a:spcPts val="0"/>
                    </a:spcBef>
                    <a:spcAft>
                      <a:spcPts val="0"/>
                    </a:spcAft>
                  </a:pPr>
                  <a:endParaRPr sz="1867" kern="0">
                    <a:solidFill>
                      <a:srgbClr val="000000"/>
                    </a:solidFill>
                    <a:latin typeface="Arial"/>
                    <a:ea typeface="Arial"/>
                    <a:cs typeface="Arial"/>
                    <a:sym typeface="Arial"/>
                  </a:endParaRPr>
                </a:p>
              </p:txBody>
            </p:sp>
            <p:sp>
              <p:nvSpPr>
                <p:cNvPr id="118" name="Shape 8460">
                  <a:extLst>
                    <a:ext uri="{FF2B5EF4-FFF2-40B4-BE49-F238E27FC236}">
                      <a16:creationId xmlns:a16="http://schemas.microsoft.com/office/drawing/2014/main" id="{BFC385DC-1423-3569-D325-7CE19A56C178}"/>
                    </a:ext>
                  </a:extLst>
                </p:cNvPr>
                <p:cNvSpPr/>
                <p:nvPr/>
              </p:nvSpPr>
              <p:spPr>
                <a:xfrm>
                  <a:off x="2915484" y="2266625"/>
                  <a:ext cx="101400" cy="101400"/>
                </a:xfrm>
                <a:prstGeom prst="ellipse">
                  <a:avLst/>
                </a:prstGeom>
                <a:solidFill>
                  <a:srgbClr val="DF63F2"/>
                </a:solidFill>
                <a:ln w="9525" cap="flat" cmpd="sng">
                  <a:solidFill>
                    <a:srgbClr val="DF63F2"/>
                  </a:solidFill>
                  <a:prstDash val="solid"/>
                  <a:round/>
                  <a:headEnd type="none" w="med" len="med"/>
                  <a:tailEnd type="none" w="med" len="med"/>
                </a:ln>
              </p:spPr>
              <p:txBody>
                <a:bodyPr lIns="121900" tIns="121900" rIns="121900" bIns="121900" anchor="ctr" anchorCtr="0">
                  <a:noAutofit/>
                </a:bodyPr>
                <a:lstStyle/>
                <a:p>
                  <a:pPr fontAlgn="auto">
                    <a:spcBef>
                      <a:spcPts val="0"/>
                    </a:spcBef>
                    <a:spcAft>
                      <a:spcPts val="0"/>
                    </a:spcAft>
                  </a:pPr>
                  <a:endParaRPr sz="1867" kern="0">
                    <a:solidFill>
                      <a:srgbClr val="000000"/>
                    </a:solidFill>
                    <a:latin typeface="Arial"/>
                    <a:ea typeface="Arial"/>
                    <a:cs typeface="Arial"/>
                    <a:sym typeface="Arial"/>
                  </a:endParaRPr>
                </a:p>
              </p:txBody>
            </p:sp>
            <p:sp>
              <p:nvSpPr>
                <p:cNvPr id="119" name="Shape 8461">
                  <a:extLst>
                    <a:ext uri="{FF2B5EF4-FFF2-40B4-BE49-F238E27FC236}">
                      <a16:creationId xmlns:a16="http://schemas.microsoft.com/office/drawing/2014/main" id="{6E6F2A09-1B34-0842-3712-E9D76F498BB2}"/>
                    </a:ext>
                  </a:extLst>
                </p:cNvPr>
                <p:cNvSpPr/>
                <p:nvPr/>
              </p:nvSpPr>
              <p:spPr>
                <a:xfrm>
                  <a:off x="2918233" y="2558041"/>
                  <a:ext cx="101400" cy="101400"/>
                </a:xfrm>
                <a:prstGeom prst="ellipse">
                  <a:avLst/>
                </a:prstGeom>
                <a:solidFill>
                  <a:srgbClr val="DF63F2"/>
                </a:solidFill>
                <a:ln w="9525" cap="flat" cmpd="sng">
                  <a:solidFill>
                    <a:srgbClr val="DF63F2"/>
                  </a:solidFill>
                  <a:prstDash val="solid"/>
                  <a:round/>
                  <a:headEnd type="none" w="med" len="med"/>
                  <a:tailEnd type="none" w="med" len="med"/>
                </a:ln>
              </p:spPr>
              <p:txBody>
                <a:bodyPr lIns="121900" tIns="121900" rIns="121900" bIns="121900" anchor="ctr" anchorCtr="0">
                  <a:noAutofit/>
                </a:bodyPr>
                <a:lstStyle/>
                <a:p>
                  <a:pPr fontAlgn="auto">
                    <a:spcBef>
                      <a:spcPts val="0"/>
                    </a:spcBef>
                    <a:spcAft>
                      <a:spcPts val="0"/>
                    </a:spcAft>
                  </a:pPr>
                  <a:endParaRPr sz="1867" kern="0">
                    <a:solidFill>
                      <a:srgbClr val="000000"/>
                    </a:solidFill>
                    <a:latin typeface="Arial"/>
                    <a:ea typeface="Arial"/>
                    <a:cs typeface="Arial"/>
                    <a:sym typeface="Arial"/>
                  </a:endParaRPr>
                </a:p>
              </p:txBody>
            </p:sp>
            <p:sp>
              <p:nvSpPr>
                <p:cNvPr id="120" name="Shape 8462">
                  <a:extLst>
                    <a:ext uri="{FF2B5EF4-FFF2-40B4-BE49-F238E27FC236}">
                      <a16:creationId xmlns:a16="http://schemas.microsoft.com/office/drawing/2014/main" id="{5666C124-1574-84ED-D4DE-0E4D0B84F749}"/>
                    </a:ext>
                  </a:extLst>
                </p:cNvPr>
                <p:cNvSpPr/>
                <p:nvPr/>
              </p:nvSpPr>
              <p:spPr>
                <a:xfrm>
                  <a:off x="2621625" y="2558041"/>
                  <a:ext cx="101400" cy="101400"/>
                </a:xfrm>
                <a:prstGeom prst="ellipse">
                  <a:avLst/>
                </a:prstGeom>
                <a:solidFill>
                  <a:srgbClr val="DF63F2"/>
                </a:solidFill>
                <a:ln w="9525" cap="flat" cmpd="sng">
                  <a:solidFill>
                    <a:srgbClr val="DF63F2"/>
                  </a:solidFill>
                  <a:prstDash val="solid"/>
                  <a:round/>
                  <a:headEnd type="none" w="med" len="med"/>
                  <a:tailEnd type="none" w="med" len="med"/>
                </a:ln>
              </p:spPr>
              <p:txBody>
                <a:bodyPr lIns="121900" tIns="121900" rIns="121900" bIns="121900" anchor="ctr" anchorCtr="0">
                  <a:noAutofit/>
                </a:bodyPr>
                <a:lstStyle/>
                <a:p>
                  <a:pPr fontAlgn="auto">
                    <a:spcBef>
                      <a:spcPts val="0"/>
                    </a:spcBef>
                    <a:spcAft>
                      <a:spcPts val="0"/>
                    </a:spcAft>
                  </a:pPr>
                  <a:endParaRPr sz="1867" kern="0">
                    <a:solidFill>
                      <a:srgbClr val="000000"/>
                    </a:solidFill>
                    <a:latin typeface="Arial"/>
                    <a:ea typeface="Arial"/>
                    <a:cs typeface="Arial"/>
                    <a:sym typeface="Arial"/>
                  </a:endParaRPr>
                </a:p>
              </p:txBody>
            </p:sp>
            <p:sp>
              <p:nvSpPr>
                <p:cNvPr id="121" name="Shape 8463">
                  <a:extLst>
                    <a:ext uri="{FF2B5EF4-FFF2-40B4-BE49-F238E27FC236}">
                      <a16:creationId xmlns:a16="http://schemas.microsoft.com/office/drawing/2014/main" id="{AE13C0A4-FDAC-31E7-A772-335E7B8A8F3B}"/>
                    </a:ext>
                  </a:extLst>
                </p:cNvPr>
                <p:cNvSpPr/>
                <p:nvPr/>
              </p:nvSpPr>
              <p:spPr>
                <a:xfrm>
                  <a:off x="2327758" y="2558041"/>
                  <a:ext cx="101400" cy="101400"/>
                </a:xfrm>
                <a:prstGeom prst="ellipse">
                  <a:avLst/>
                </a:prstGeom>
                <a:solidFill>
                  <a:srgbClr val="DF63F2"/>
                </a:solidFill>
                <a:ln w="9525" cap="flat" cmpd="sng">
                  <a:solidFill>
                    <a:srgbClr val="DF63F2"/>
                  </a:solidFill>
                  <a:prstDash val="solid"/>
                  <a:round/>
                  <a:headEnd type="none" w="med" len="med"/>
                  <a:tailEnd type="none" w="med" len="med"/>
                </a:ln>
              </p:spPr>
              <p:txBody>
                <a:bodyPr lIns="121900" tIns="121900" rIns="121900" bIns="121900" anchor="ctr" anchorCtr="0">
                  <a:noAutofit/>
                </a:bodyPr>
                <a:lstStyle/>
                <a:p>
                  <a:pPr fontAlgn="auto">
                    <a:spcBef>
                      <a:spcPts val="0"/>
                    </a:spcBef>
                    <a:spcAft>
                      <a:spcPts val="0"/>
                    </a:spcAft>
                  </a:pPr>
                  <a:endParaRPr sz="1867" kern="0">
                    <a:solidFill>
                      <a:srgbClr val="000000"/>
                    </a:solidFill>
                    <a:latin typeface="Arial"/>
                    <a:ea typeface="Arial"/>
                    <a:cs typeface="Arial"/>
                    <a:sym typeface="Arial"/>
                  </a:endParaRPr>
                </a:p>
              </p:txBody>
            </p:sp>
            <p:sp>
              <p:nvSpPr>
                <p:cNvPr id="122" name="Shape 8464">
                  <a:extLst>
                    <a:ext uri="{FF2B5EF4-FFF2-40B4-BE49-F238E27FC236}">
                      <a16:creationId xmlns:a16="http://schemas.microsoft.com/office/drawing/2014/main" id="{251DD150-E159-0867-DD4E-C02315C7DCAE}"/>
                    </a:ext>
                  </a:extLst>
                </p:cNvPr>
                <p:cNvSpPr/>
                <p:nvPr/>
              </p:nvSpPr>
              <p:spPr>
                <a:xfrm>
                  <a:off x="2330000" y="2849466"/>
                  <a:ext cx="101400" cy="101400"/>
                </a:xfrm>
                <a:prstGeom prst="ellipse">
                  <a:avLst/>
                </a:prstGeom>
                <a:solidFill>
                  <a:srgbClr val="DF63F2"/>
                </a:solidFill>
                <a:ln w="9525" cap="flat" cmpd="sng">
                  <a:solidFill>
                    <a:srgbClr val="DF63F2"/>
                  </a:solidFill>
                  <a:prstDash val="solid"/>
                  <a:round/>
                  <a:headEnd type="none" w="med" len="med"/>
                  <a:tailEnd type="none" w="med" len="med"/>
                </a:ln>
              </p:spPr>
              <p:txBody>
                <a:bodyPr lIns="121900" tIns="121900" rIns="121900" bIns="121900" anchor="ctr" anchorCtr="0">
                  <a:noAutofit/>
                </a:bodyPr>
                <a:lstStyle/>
                <a:p>
                  <a:pPr fontAlgn="auto">
                    <a:spcBef>
                      <a:spcPts val="0"/>
                    </a:spcBef>
                    <a:spcAft>
                      <a:spcPts val="0"/>
                    </a:spcAft>
                  </a:pPr>
                  <a:endParaRPr sz="1867" kern="0">
                    <a:solidFill>
                      <a:srgbClr val="000000"/>
                    </a:solidFill>
                    <a:latin typeface="Arial"/>
                    <a:ea typeface="Arial"/>
                    <a:cs typeface="Arial"/>
                    <a:sym typeface="Arial"/>
                  </a:endParaRPr>
                </a:p>
              </p:txBody>
            </p:sp>
            <p:sp>
              <p:nvSpPr>
                <p:cNvPr id="123" name="Shape 8465">
                  <a:extLst>
                    <a:ext uri="{FF2B5EF4-FFF2-40B4-BE49-F238E27FC236}">
                      <a16:creationId xmlns:a16="http://schemas.microsoft.com/office/drawing/2014/main" id="{461C9CD0-8CF2-4430-6E09-6BBE7A053A74}"/>
                    </a:ext>
                  </a:extLst>
                </p:cNvPr>
                <p:cNvSpPr/>
                <p:nvPr/>
              </p:nvSpPr>
              <p:spPr>
                <a:xfrm>
                  <a:off x="2621633" y="2849466"/>
                  <a:ext cx="101400" cy="101400"/>
                </a:xfrm>
                <a:prstGeom prst="ellipse">
                  <a:avLst/>
                </a:prstGeom>
                <a:solidFill>
                  <a:srgbClr val="DF63F2"/>
                </a:solidFill>
                <a:ln w="9525" cap="flat" cmpd="sng">
                  <a:solidFill>
                    <a:srgbClr val="DF63F2"/>
                  </a:solidFill>
                  <a:prstDash val="solid"/>
                  <a:round/>
                  <a:headEnd type="none" w="med" len="med"/>
                  <a:tailEnd type="none" w="med" len="med"/>
                </a:ln>
              </p:spPr>
              <p:txBody>
                <a:bodyPr lIns="121900" tIns="121900" rIns="121900" bIns="121900" anchor="ctr" anchorCtr="0">
                  <a:noAutofit/>
                </a:bodyPr>
                <a:lstStyle/>
                <a:p>
                  <a:pPr fontAlgn="auto">
                    <a:spcBef>
                      <a:spcPts val="0"/>
                    </a:spcBef>
                    <a:spcAft>
                      <a:spcPts val="0"/>
                    </a:spcAft>
                  </a:pPr>
                  <a:endParaRPr sz="1867" kern="0">
                    <a:solidFill>
                      <a:srgbClr val="000000"/>
                    </a:solidFill>
                    <a:latin typeface="Arial"/>
                    <a:ea typeface="Arial"/>
                    <a:cs typeface="Arial"/>
                    <a:sym typeface="Arial"/>
                  </a:endParaRPr>
                </a:p>
              </p:txBody>
            </p:sp>
            <p:sp>
              <p:nvSpPr>
                <p:cNvPr id="124" name="Shape 8466">
                  <a:extLst>
                    <a:ext uri="{FF2B5EF4-FFF2-40B4-BE49-F238E27FC236}">
                      <a16:creationId xmlns:a16="http://schemas.microsoft.com/office/drawing/2014/main" id="{7E2F198D-3C00-3444-5DBA-1E36ACB99B45}"/>
                    </a:ext>
                  </a:extLst>
                </p:cNvPr>
                <p:cNvSpPr/>
                <p:nvPr/>
              </p:nvSpPr>
              <p:spPr>
                <a:xfrm>
                  <a:off x="2915492" y="2849466"/>
                  <a:ext cx="101400" cy="101400"/>
                </a:xfrm>
                <a:prstGeom prst="ellipse">
                  <a:avLst/>
                </a:prstGeom>
                <a:solidFill>
                  <a:srgbClr val="DF63F2"/>
                </a:solidFill>
                <a:ln w="9525" cap="flat" cmpd="sng">
                  <a:solidFill>
                    <a:srgbClr val="DF63F2"/>
                  </a:solidFill>
                  <a:prstDash val="solid"/>
                  <a:round/>
                  <a:headEnd type="none" w="med" len="med"/>
                  <a:tailEnd type="none" w="med" len="med"/>
                </a:ln>
              </p:spPr>
              <p:txBody>
                <a:bodyPr lIns="121900" tIns="121900" rIns="121900" bIns="121900" anchor="ctr" anchorCtr="0">
                  <a:noAutofit/>
                </a:bodyPr>
                <a:lstStyle/>
                <a:p>
                  <a:pPr fontAlgn="auto">
                    <a:spcBef>
                      <a:spcPts val="0"/>
                    </a:spcBef>
                    <a:spcAft>
                      <a:spcPts val="0"/>
                    </a:spcAft>
                  </a:pPr>
                  <a:endParaRPr sz="1867" kern="0">
                    <a:solidFill>
                      <a:srgbClr val="000000"/>
                    </a:solidFill>
                    <a:latin typeface="Arial"/>
                    <a:ea typeface="Arial"/>
                    <a:cs typeface="Arial"/>
                    <a:sym typeface="Arial"/>
                  </a:endParaRPr>
                </a:p>
              </p:txBody>
            </p:sp>
            <p:cxnSp>
              <p:nvCxnSpPr>
                <p:cNvPr id="125" name="Shape 8467">
                  <a:extLst>
                    <a:ext uri="{FF2B5EF4-FFF2-40B4-BE49-F238E27FC236}">
                      <a16:creationId xmlns:a16="http://schemas.microsoft.com/office/drawing/2014/main" id="{9ED2470E-5396-9AFC-60F8-38FDFD8EFBD8}"/>
                    </a:ext>
                  </a:extLst>
                </p:cNvPr>
                <p:cNvCxnSpPr>
                  <a:stCxn id="115" idx="4"/>
                  <a:endCxn id="123" idx="0"/>
                </p:cNvCxnSpPr>
                <p:nvPr/>
              </p:nvCxnSpPr>
              <p:spPr>
                <a:xfrm flipH="1">
                  <a:off x="2672205" y="2027307"/>
                  <a:ext cx="1500" cy="822000"/>
                </a:xfrm>
                <a:prstGeom prst="straightConnector1">
                  <a:avLst/>
                </a:prstGeom>
                <a:noFill/>
                <a:ln w="9525" cap="flat" cmpd="sng">
                  <a:solidFill>
                    <a:srgbClr val="DF63F2"/>
                  </a:solidFill>
                  <a:prstDash val="solid"/>
                  <a:round/>
                  <a:headEnd type="none" w="lg" len="lg"/>
                  <a:tailEnd type="none" w="lg" len="lg"/>
                </a:ln>
              </p:spPr>
            </p:cxnSp>
            <p:cxnSp>
              <p:nvCxnSpPr>
                <p:cNvPr id="126" name="Shape 8469">
                  <a:extLst>
                    <a:ext uri="{FF2B5EF4-FFF2-40B4-BE49-F238E27FC236}">
                      <a16:creationId xmlns:a16="http://schemas.microsoft.com/office/drawing/2014/main" id="{C2130358-48C4-05FD-D5EF-5BD6BA2AACDE}"/>
                    </a:ext>
                  </a:extLst>
                </p:cNvPr>
                <p:cNvCxnSpPr>
                  <a:stCxn id="118" idx="3"/>
                  <a:endCxn id="122" idx="7"/>
                </p:cNvCxnSpPr>
                <p:nvPr/>
              </p:nvCxnSpPr>
              <p:spPr>
                <a:xfrm flipH="1">
                  <a:off x="2416434" y="2353175"/>
                  <a:ext cx="513900" cy="510900"/>
                </a:xfrm>
                <a:prstGeom prst="straightConnector1">
                  <a:avLst/>
                </a:prstGeom>
                <a:noFill/>
                <a:ln w="9525" cap="flat" cmpd="sng">
                  <a:solidFill>
                    <a:srgbClr val="DF63F2"/>
                  </a:solidFill>
                  <a:prstDash val="solid"/>
                  <a:round/>
                  <a:headEnd type="none" w="lg" len="lg"/>
                  <a:tailEnd type="none" w="lg" len="lg"/>
                </a:ln>
              </p:spPr>
            </p:cxnSp>
            <p:cxnSp>
              <p:nvCxnSpPr>
                <p:cNvPr id="127" name="Shape 8470">
                  <a:extLst>
                    <a:ext uri="{FF2B5EF4-FFF2-40B4-BE49-F238E27FC236}">
                      <a16:creationId xmlns:a16="http://schemas.microsoft.com/office/drawing/2014/main" id="{31A79BE8-C90D-BF48-8C40-72277DEB6F16}"/>
                    </a:ext>
                  </a:extLst>
                </p:cNvPr>
                <p:cNvCxnSpPr>
                  <a:stCxn id="116" idx="5"/>
                  <a:endCxn id="124" idx="1"/>
                </p:cNvCxnSpPr>
                <p:nvPr/>
              </p:nvCxnSpPr>
              <p:spPr>
                <a:xfrm>
                  <a:off x="2416534" y="2353175"/>
                  <a:ext cx="513900" cy="510900"/>
                </a:xfrm>
                <a:prstGeom prst="straightConnector1">
                  <a:avLst/>
                </a:prstGeom>
                <a:noFill/>
                <a:ln w="9525" cap="flat" cmpd="sng">
                  <a:solidFill>
                    <a:srgbClr val="DF63F2"/>
                  </a:solidFill>
                  <a:prstDash val="solid"/>
                  <a:round/>
                  <a:headEnd type="none" w="lg" len="lg"/>
                  <a:tailEnd type="none" w="lg" len="lg"/>
                </a:ln>
              </p:spPr>
            </p:cxnSp>
            <p:cxnSp>
              <p:nvCxnSpPr>
                <p:cNvPr id="128" name="Shape 8471">
                  <a:extLst>
                    <a:ext uri="{FF2B5EF4-FFF2-40B4-BE49-F238E27FC236}">
                      <a16:creationId xmlns:a16="http://schemas.microsoft.com/office/drawing/2014/main" id="{AC6696E3-ED04-DB7E-B9B4-D5EB49156F5E}"/>
                    </a:ext>
                  </a:extLst>
                </p:cNvPr>
                <p:cNvCxnSpPr>
                  <a:stCxn id="124" idx="0"/>
                  <a:endCxn id="118" idx="4"/>
                </p:cNvCxnSpPr>
                <p:nvPr/>
              </p:nvCxnSpPr>
              <p:spPr>
                <a:xfrm rot="10800000">
                  <a:off x="2966192" y="2367666"/>
                  <a:ext cx="0" cy="481800"/>
                </a:xfrm>
                <a:prstGeom prst="straightConnector1">
                  <a:avLst/>
                </a:prstGeom>
                <a:noFill/>
                <a:ln w="9525" cap="flat" cmpd="sng">
                  <a:solidFill>
                    <a:srgbClr val="DF63F2"/>
                  </a:solidFill>
                  <a:prstDash val="solid"/>
                  <a:round/>
                  <a:headEnd type="none" w="lg" len="lg"/>
                  <a:tailEnd type="none" w="lg" len="lg"/>
                </a:ln>
              </p:spPr>
            </p:cxnSp>
            <p:cxnSp>
              <p:nvCxnSpPr>
                <p:cNvPr id="129" name="Shape 8472">
                  <a:extLst>
                    <a:ext uri="{FF2B5EF4-FFF2-40B4-BE49-F238E27FC236}">
                      <a16:creationId xmlns:a16="http://schemas.microsoft.com/office/drawing/2014/main" id="{286B86DC-E303-35ED-8F8C-3490E6371731}"/>
                    </a:ext>
                  </a:extLst>
                </p:cNvPr>
                <p:cNvCxnSpPr>
                  <a:stCxn id="123" idx="7"/>
                  <a:endCxn id="119" idx="3"/>
                </p:cNvCxnSpPr>
                <p:nvPr/>
              </p:nvCxnSpPr>
              <p:spPr>
                <a:xfrm rot="10800000" flipH="1">
                  <a:off x="2708184" y="2644416"/>
                  <a:ext cx="224400" cy="219900"/>
                </a:xfrm>
                <a:prstGeom prst="straightConnector1">
                  <a:avLst/>
                </a:prstGeom>
                <a:noFill/>
                <a:ln w="9525" cap="flat" cmpd="sng">
                  <a:solidFill>
                    <a:srgbClr val="DF63F2"/>
                  </a:solidFill>
                  <a:prstDash val="solid"/>
                  <a:round/>
                  <a:headEnd type="none" w="lg" len="lg"/>
                  <a:tailEnd type="none" w="lg" len="lg"/>
                </a:ln>
              </p:spPr>
            </p:cxnSp>
            <p:cxnSp>
              <p:nvCxnSpPr>
                <p:cNvPr id="130" name="Shape 8473">
                  <a:extLst>
                    <a:ext uri="{FF2B5EF4-FFF2-40B4-BE49-F238E27FC236}">
                      <a16:creationId xmlns:a16="http://schemas.microsoft.com/office/drawing/2014/main" id="{6B645F67-5192-D31B-9B42-AF615130E66A}"/>
                    </a:ext>
                  </a:extLst>
                </p:cNvPr>
                <p:cNvCxnSpPr>
                  <a:stCxn id="121" idx="5"/>
                  <a:endCxn id="123" idx="1"/>
                </p:cNvCxnSpPr>
                <p:nvPr/>
              </p:nvCxnSpPr>
              <p:spPr>
                <a:xfrm>
                  <a:off x="2414309" y="2644592"/>
                  <a:ext cx="222300" cy="219900"/>
                </a:xfrm>
                <a:prstGeom prst="straightConnector1">
                  <a:avLst/>
                </a:prstGeom>
                <a:noFill/>
                <a:ln w="9525" cap="flat" cmpd="sng">
                  <a:solidFill>
                    <a:srgbClr val="DF63F2"/>
                  </a:solidFill>
                  <a:prstDash val="solid"/>
                  <a:round/>
                  <a:headEnd type="none" w="lg" len="lg"/>
                  <a:tailEnd type="none" w="lg" len="lg"/>
                </a:ln>
              </p:spPr>
            </p:cxnSp>
            <p:cxnSp>
              <p:nvCxnSpPr>
                <p:cNvPr id="131" name="Shape 8474">
                  <a:extLst>
                    <a:ext uri="{FF2B5EF4-FFF2-40B4-BE49-F238E27FC236}">
                      <a16:creationId xmlns:a16="http://schemas.microsoft.com/office/drawing/2014/main" id="{EEF895D7-BE97-A64F-927C-18ECD4816141}"/>
                    </a:ext>
                  </a:extLst>
                </p:cNvPr>
                <p:cNvCxnSpPr>
                  <a:stCxn id="122" idx="0"/>
                  <a:endCxn id="116" idx="4"/>
                </p:cNvCxnSpPr>
                <p:nvPr/>
              </p:nvCxnSpPr>
              <p:spPr>
                <a:xfrm rot="10800000">
                  <a:off x="2380700" y="2367666"/>
                  <a:ext cx="0" cy="481800"/>
                </a:xfrm>
                <a:prstGeom prst="straightConnector1">
                  <a:avLst/>
                </a:prstGeom>
                <a:noFill/>
                <a:ln w="9525" cap="flat" cmpd="sng">
                  <a:solidFill>
                    <a:srgbClr val="DF63F2"/>
                  </a:solidFill>
                  <a:prstDash val="solid"/>
                  <a:round/>
                  <a:headEnd type="none" w="lg" len="lg"/>
                  <a:tailEnd type="none" w="lg" len="lg"/>
                </a:ln>
              </p:spPr>
            </p:cxnSp>
            <p:cxnSp>
              <p:nvCxnSpPr>
                <p:cNvPr id="132" name="Shape 8475">
                  <a:extLst>
                    <a:ext uri="{FF2B5EF4-FFF2-40B4-BE49-F238E27FC236}">
                      <a16:creationId xmlns:a16="http://schemas.microsoft.com/office/drawing/2014/main" id="{5AE56072-A4F6-2470-8E76-23D5C50DA632}"/>
                    </a:ext>
                  </a:extLst>
                </p:cNvPr>
                <p:cNvCxnSpPr>
                  <a:stCxn id="121" idx="7"/>
                  <a:endCxn id="117" idx="3"/>
                </p:cNvCxnSpPr>
                <p:nvPr/>
              </p:nvCxnSpPr>
              <p:spPr>
                <a:xfrm rot="10800000" flipH="1">
                  <a:off x="2414309" y="2352991"/>
                  <a:ext cx="222300" cy="219900"/>
                </a:xfrm>
                <a:prstGeom prst="straightConnector1">
                  <a:avLst/>
                </a:prstGeom>
                <a:noFill/>
                <a:ln w="9525" cap="flat" cmpd="sng">
                  <a:solidFill>
                    <a:srgbClr val="DF63F2"/>
                  </a:solidFill>
                  <a:prstDash val="solid"/>
                  <a:round/>
                  <a:headEnd type="none" w="lg" len="lg"/>
                  <a:tailEnd type="none" w="lg" len="lg"/>
                </a:ln>
              </p:spPr>
            </p:cxnSp>
            <p:cxnSp>
              <p:nvCxnSpPr>
                <p:cNvPr id="133" name="Shape 8476">
                  <a:extLst>
                    <a:ext uri="{FF2B5EF4-FFF2-40B4-BE49-F238E27FC236}">
                      <a16:creationId xmlns:a16="http://schemas.microsoft.com/office/drawing/2014/main" id="{1F144FA6-9DA0-90B4-EE73-AB2B30DAC6C1}"/>
                    </a:ext>
                  </a:extLst>
                </p:cNvPr>
                <p:cNvCxnSpPr>
                  <a:stCxn id="117" idx="5"/>
                  <a:endCxn id="119" idx="1"/>
                </p:cNvCxnSpPr>
                <p:nvPr/>
              </p:nvCxnSpPr>
              <p:spPr>
                <a:xfrm>
                  <a:off x="2708168" y="2353175"/>
                  <a:ext cx="224400" cy="219900"/>
                </a:xfrm>
                <a:prstGeom prst="straightConnector1">
                  <a:avLst/>
                </a:prstGeom>
                <a:noFill/>
                <a:ln w="9525" cap="flat" cmpd="sng">
                  <a:solidFill>
                    <a:srgbClr val="DF63F2"/>
                  </a:solidFill>
                  <a:prstDash val="solid"/>
                  <a:round/>
                  <a:headEnd type="none" w="lg" len="lg"/>
                  <a:tailEnd type="none" w="lg" len="lg"/>
                </a:ln>
              </p:spPr>
            </p:cxnSp>
          </p:grpSp>
          <p:sp>
            <p:nvSpPr>
              <p:cNvPr id="115" name="Shape 8468">
                <a:extLst>
                  <a:ext uri="{FF2B5EF4-FFF2-40B4-BE49-F238E27FC236}">
                    <a16:creationId xmlns:a16="http://schemas.microsoft.com/office/drawing/2014/main" id="{87D74CC6-C50B-D83C-6139-36506ACFBBA9}"/>
                  </a:ext>
                </a:extLst>
              </p:cNvPr>
              <p:cNvSpPr/>
              <p:nvPr/>
            </p:nvSpPr>
            <p:spPr>
              <a:xfrm>
                <a:off x="8549894" y="2085096"/>
                <a:ext cx="101400" cy="101400"/>
              </a:xfrm>
              <a:prstGeom prst="ellipse">
                <a:avLst/>
              </a:prstGeom>
              <a:solidFill>
                <a:srgbClr val="DF63F2"/>
              </a:solidFill>
              <a:ln w="9525" cap="flat" cmpd="sng">
                <a:solidFill>
                  <a:srgbClr val="DF63F2"/>
                </a:solidFill>
                <a:prstDash val="solid"/>
                <a:round/>
                <a:headEnd type="none" w="med" len="med"/>
                <a:tailEnd type="none" w="med" len="med"/>
              </a:ln>
            </p:spPr>
            <p:txBody>
              <a:bodyPr lIns="121900" tIns="121900" rIns="121900" bIns="121900" anchor="ctr" anchorCtr="0">
                <a:noAutofit/>
              </a:bodyPr>
              <a:lstStyle/>
              <a:p>
                <a:pPr fontAlgn="auto">
                  <a:spcBef>
                    <a:spcPts val="0"/>
                  </a:spcBef>
                  <a:spcAft>
                    <a:spcPts val="0"/>
                  </a:spcAft>
                </a:pPr>
                <a:endParaRPr sz="1867" kern="0">
                  <a:solidFill>
                    <a:srgbClr val="000000"/>
                  </a:solidFill>
                  <a:latin typeface="Arial"/>
                  <a:ea typeface="Arial"/>
                  <a:cs typeface="Arial"/>
                  <a:sym typeface="Arial"/>
                </a:endParaRPr>
              </a:p>
            </p:txBody>
          </p:sp>
        </p:grpSp>
        <p:cxnSp>
          <p:nvCxnSpPr>
            <p:cNvPr id="112" name="Shape 8477">
              <a:extLst>
                <a:ext uri="{FF2B5EF4-FFF2-40B4-BE49-F238E27FC236}">
                  <a16:creationId xmlns:a16="http://schemas.microsoft.com/office/drawing/2014/main" id="{4F2AFD0C-F94C-C452-EE30-1F6B00B724A6}"/>
                </a:ext>
              </a:extLst>
            </p:cNvPr>
            <p:cNvCxnSpPr>
              <a:stCxn id="116" idx="7"/>
              <a:endCxn id="115" idx="4"/>
            </p:cNvCxnSpPr>
            <p:nvPr/>
          </p:nvCxnSpPr>
          <p:spPr>
            <a:xfrm rot="10800000" flipH="1">
              <a:off x="8343423" y="2186563"/>
              <a:ext cx="257400" cy="254100"/>
            </a:xfrm>
            <a:prstGeom prst="straightConnector1">
              <a:avLst/>
            </a:prstGeom>
            <a:noFill/>
            <a:ln w="9525" cap="flat" cmpd="sng">
              <a:solidFill>
                <a:srgbClr val="DF63F2"/>
              </a:solidFill>
              <a:prstDash val="solid"/>
              <a:round/>
              <a:headEnd type="none" w="lg" len="lg"/>
              <a:tailEnd type="none" w="lg" len="lg"/>
            </a:ln>
          </p:spPr>
        </p:cxnSp>
        <p:cxnSp>
          <p:nvCxnSpPr>
            <p:cNvPr id="113" name="Shape 8478">
              <a:extLst>
                <a:ext uri="{FF2B5EF4-FFF2-40B4-BE49-F238E27FC236}">
                  <a16:creationId xmlns:a16="http://schemas.microsoft.com/office/drawing/2014/main" id="{45D1D55C-BEE9-CAC6-F256-8DCC1A71E1B3}"/>
                </a:ext>
              </a:extLst>
            </p:cNvPr>
            <p:cNvCxnSpPr>
              <a:stCxn id="115" idx="4"/>
              <a:endCxn id="118" idx="1"/>
            </p:cNvCxnSpPr>
            <p:nvPr/>
          </p:nvCxnSpPr>
          <p:spPr>
            <a:xfrm>
              <a:off x="8600594" y="2186496"/>
              <a:ext cx="256500" cy="254100"/>
            </a:xfrm>
            <a:prstGeom prst="straightConnector1">
              <a:avLst/>
            </a:prstGeom>
            <a:noFill/>
            <a:ln w="9525" cap="flat" cmpd="sng">
              <a:solidFill>
                <a:srgbClr val="DF63F2"/>
              </a:solidFill>
              <a:prstDash val="solid"/>
              <a:round/>
              <a:headEnd type="none" w="lg" len="lg"/>
              <a:tailEnd type="none" w="lg" len="lg"/>
            </a:ln>
          </p:spPr>
        </p:cxnSp>
      </p:grpSp>
      <p:grpSp>
        <p:nvGrpSpPr>
          <p:cNvPr id="134" name="Shape 8479">
            <a:extLst>
              <a:ext uri="{FF2B5EF4-FFF2-40B4-BE49-F238E27FC236}">
                <a16:creationId xmlns:a16="http://schemas.microsoft.com/office/drawing/2014/main" id="{4C23F3E5-520D-540C-179E-646F1C40B350}"/>
              </a:ext>
            </a:extLst>
          </p:cNvPr>
          <p:cNvGrpSpPr/>
          <p:nvPr/>
        </p:nvGrpSpPr>
        <p:grpSpPr>
          <a:xfrm>
            <a:off x="6320620" y="3867735"/>
            <a:ext cx="362357" cy="576164"/>
            <a:chOff x="8254648" y="2085096"/>
            <a:chExt cx="691875" cy="1024959"/>
          </a:xfrm>
        </p:grpSpPr>
        <p:grpSp>
          <p:nvGrpSpPr>
            <p:cNvPr id="135" name="Shape 8480">
              <a:extLst>
                <a:ext uri="{FF2B5EF4-FFF2-40B4-BE49-F238E27FC236}">
                  <a16:creationId xmlns:a16="http://schemas.microsoft.com/office/drawing/2014/main" id="{06F6F6DB-1BBE-70C4-6754-F517E0A8B91F}"/>
                </a:ext>
              </a:extLst>
            </p:cNvPr>
            <p:cNvGrpSpPr/>
            <p:nvPr/>
          </p:nvGrpSpPr>
          <p:grpSpPr>
            <a:xfrm>
              <a:off x="8254648" y="2085096"/>
              <a:ext cx="691875" cy="1024959"/>
              <a:chOff x="8254648" y="2085096"/>
              <a:chExt cx="691875" cy="1024959"/>
            </a:xfrm>
          </p:grpSpPr>
          <p:grpSp>
            <p:nvGrpSpPr>
              <p:cNvPr id="138" name="Shape 8481">
                <a:extLst>
                  <a:ext uri="{FF2B5EF4-FFF2-40B4-BE49-F238E27FC236}">
                    <a16:creationId xmlns:a16="http://schemas.microsoft.com/office/drawing/2014/main" id="{A2098EC4-F51A-2242-88AE-769770EA67EE}"/>
                  </a:ext>
                </a:extLst>
              </p:cNvPr>
              <p:cNvGrpSpPr/>
              <p:nvPr/>
            </p:nvGrpSpPr>
            <p:grpSpPr>
              <a:xfrm>
                <a:off x="8254648" y="2186496"/>
                <a:ext cx="691875" cy="923559"/>
                <a:chOff x="2327758" y="2027307"/>
                <a:chExt cx="691875" cy="923559"/>
              </a:xfrm>
            </p:grpSpPr>
            <p:sp>
              <p:nvSpPr>
                <p:cNvPr id="140" name="Shape 8482">
                  <a:extLst>
                    <a:ext uri="{FF2B5EF4-FFF2-40B4-BE49-F238E27FC236}">
                      <a16:creationId xmlns:a16="http://schemas.microsoft.com/office/drawing/2014/main" id="{6D22775C-D87D-2941-ED88-9E195CEEA1CB}"/>
                    </a:ext>
                  </a:extLst>
                </p:cNvPr>
                <p:cNvSpPr/>
                <p:nvPr/>
              </p:nvSpPr>
              <p:spPr>
                <a:xfrm>
                  <a:off x="2329983" y="2266625"/>
                  <a:ext cx="101400" cy="101400"/>
                </a:xfrm>
                <a:prstGeom prst="ellipse">
                  <a:avLst/>
                </a:prstGeom>
                <a:solidFill>
                  <a:srgbClr val="DF63F2"/>
                </a:solidFill>
                <a:ln w="9525" cap="flat" cmpd="sng">
                  <a:solidFill>
                    <a:srgbClr val="DF63F2"/>
                  </a:solidFill>
                  <a:prstDash val="solid"/>
                  <a:round/>
                  <a:headEnd type="none" w="med" len="med"/>
                  <a:tailEnd type="none" w="med" len="med"/>
                </a:ln>
              </p:spPr>
              <p:txBody>
                <a:bodyPr lIns="121900" tIns="121900" rIns="121900" bIns="121900" anchor="ctr" anchorCtr="0">
                  <a:noAutofit/>
                </a:bodyPr>
                <a:lstStyle/>
                <a:p>
                  <a:pPr fontAlgn="auto">
                    <a:spcBef>
                      <a:spcPts val="0"/>
                    </a:spcBef>
                    <a:spcAft>
                      <a:spcPts val="0"/>
                    </a:spcAft>
                  </a:pPr>
                  <a:endParaRPr sz="1867" kern="0">
                    <a:solidFill>
                      <a:srgbClr val="000000"/>
                    </a:solidFill>
                    <a:latin typeface="Arial"/>
                    <a:ea typeface="Arial"/>
                    <a:cs typeface="Arial"/>
                    <a:sym typeface="Arial"/>
                  </a:endParaRPr>
                </a:p>
              </p:txBody>
            </p:sp>
            <p:sp>
              <p:nvSpPr>
                <p:cNvPr id="141" name="Shape 8483">
                  <a:extLst>
                    <a:ext uri="{FF2B5EF4-FFF2-40B4-BE49-F238E27FC236}">
                      <a16:creationId xmlns:a16="http://schemas.microsoft.com/office/drawing/2014/main" id="{1163CF15-D33B-AFD9-ECF7-AA5F5C5B22DB}"/>
                    </a:ext>
                  </a:extLst>
                </p:cNvPr>
                <p:cNvSpPr/>
                <p:nvPr/>
              </p:nvSpPr>
              <p:spPr>
                <a:xfrm>
                  <a:off x="2621617" y="2266625"/>
                  <a:ext cx="101400" cy="101400"/>
                </a:xfrm>
                <a:prstGeom prst="ellipse">
                  <a:avLst/>
                </a:prstGeom>
                <a:solidFill>
                  <a:srgbClr val="DF63F2"/>
                </a:solidFill>
                <a:ln w="9525" cap="flat" cmpd="sng">
                  <a:solidFill>
                    <a:srgbClr val="DF63F2"/>
                  </a:solidFill>
                  <a:prstDash val="solid"/>
                  <a:round/>
                  <a:headEnd type="none" w="med" len="med"/>
                  <a:tailEnd type="none" w="med" len="med"/>
                </a:ln>
              </p:spPr>
              <p:txBody>
                <a:bodyPr lIns="121900" tIns="121900" rIns="121900" bIns="121900" anchor="ctr" anchorCtr="0">
                  <a:noAutofit/>
                </a:bodyPr>
                <a:lstStyle/>
                <a:p>
                  <a:pPr fontAlgn="auto">
                    <a:spcBef>
                      <a:spcPts val="0"/>
                    </a:spcBef>
                    <a:spcAft>
                      <a:spcPts val="0"/>
                    </a:spcAft>
                  </a:pPr>
                  <a:endParaRPr sz="1867" kern="0">
                    <a:solidFill>
                      <a:srgbClr val="000000"/>
                    </a:solidFill>
                    <a:latin typeface="Arial"/>
                    <a:ea typeface="Arial"/>
                    <a:cs typeface="Arial"/>
                    <a:sym typeface="Arial"/>
                  </a:endParaRPr>
                </a:p>
              </p:txBody>
            </p:sp>
            <p:sp>
              <p:nvSpPr>
                <p:cNvPr id="142" name="Shape 8484">
                  <a:extLst>
                    <a:ext uri="{FF2B5EF4-FFF2-40B4-BE49-F238E27FC236}">
                      <a16:creationId xmlns:a16="http://schemas.microsoft.com/office/drawing/2014/main" id="{7D00B870-B026-62EB-EA6D-804AB16D25B2}"/>
                    </a:ext>
                  </a:extLst>
                </p:cNvPr>
                <p:cNvSpPr/>
                <p:nvPr/>
              </p:nvSpPr>
              <p:spPr>
                <a:xfrm>
                  <a:off x="2915484" y="2266625"/>
                  <a:ext cx="101400" cy="101400"/>
                </a:xfrm>
                <a:prstGeom prst="ellipse">
                  <a:avLst/>
                </a:prstGeom>
                <a:solidFill>
                  <a:srgbClr val="DF63F2"/>
                </a:solidFill>
                <a:ln w="9525" cap="flat" cmpd="sng">
                  <a:solidFill>
                    <a:srgbClr val="DF63F2"/>
                  </a:solidFill>
                  <a:prstDash val="solid"/>
                  <a:round/>
                  <a:headEnd type="none" w="med" len="med"/>
                  <a:tailEnd type="none" w="med" len="med"/>
                </a:ln>
              </p:spPr>
              <p:txBody>
                <a:bodyPr lIns="121900" tIns="121900" rIns="121900" bIns="121900" anchor="ctr" anchorCtr="0">
                  <a:noAutofit/>
                </a:bodyPr>
                <a:lstStyle/>
                <a:p>
                  <a:pPr fontAlgn="auto">
                    <a:spcBef>
                      <a:spcPts val="0"/>
                    </a:spcBef>
                    <a:spcAft>
                      <a:spcPts val="0"/>
                    </a:spcAft>
                  </a:pPr>
                  <a:endParaRPr sz="1867" kern="0">
                    <a:solidFill>
                      <a:srgbClr val="000000"/>
                    </a:solidFill>
                    <a:latin typeface="Arial"/>
                    <a:ea typeface="Arial"/>
                    <a:cs typeface="Arial"/>
                    <a:sym typeface="Arial"/>
                  </a:endParaRPr>
                </a:p>
              </p:txBody>
            </p:sp>
            <p:sp>
              <p:nvSpPr>
                <p:cNvPr id="143" name="Shape 8485">
                  <a:extLst>
                    <a:ext uri="{FF2B5EF4-FFF2-40B4-BE49-F238E27FC236}">
                      <a16:creationId xmlns:a16="http://schemas.microsoft.com/office/drawing/2014/main" id="{2B46204C-A354-F6AA-1BAA-0E9B61FCE3A5}"/>
                    </a:ext>
                  </a:extLst>
                </p:cNvPr>
                <p:cNvSpPr/>
                <p:nvPr/>
              </p:nvSpPr>
              <p:spPr>
                <a:xfrm>
                  <a:off x="2918233" y="2558041"/>
                  <a:ext cx="101400" cy="101400"/>
                </a:xfrm>
                <a:prstGeom prst="ellipse">
                  <a:avLst/>
                </a:prstGeom>
                <a:solidFill>
                  <a:srgbClr val="DF63F2"/>
                </a:solidFill>
                <a:ln w="9525" cap="flat" cmpd="sng">
                  <a:solidFill>
                    <a:srgbClr val="DF63F2"/>
                  </a:solidFill>
                  <a:prstDash val="solid"/>
                  <a:round/>
                  <a:headEnd type="none" w="med" len="med"/>
                  <a:tailEnd type="none" w="med" len="med"/>
                </a:ln>
              </p:spPr>
              <p:txBody>
                <a:bodyPr lIns="121900" tIns="121900" rIns="121900" bIns="121900" anchor="ctr" anchorCtr="0">
                  <a:noAutofit/>
                </a:bodyPr>
                <a:lstStyle/>
                <a:p>
                  <a:pPr fontAlgn="auto">
                    <a:spcBef>
                      <a:spcPts val="0"/>
                    </a:spcBef>
                    <a:spcAft>
                      <a:spcPts val="0"/>
                    </a:spcAft>
                  </a:pPr>
                  <a:endParaRPr sz="1867" kern="0">
                    <a:solidFill>
                      <a:srgbClr val="000000"/>
                    </a:solidFill>
                    <a:latin typeface="Arial"/>
                    <a:ea typeface="Arial"/>
                    <a:cs typeface="Arial"/>
                    <a:sym typeface="Arial"/>
                  </a:endParaRPr>
                </a:p>
              </p:txBody>
            </p:sp>
            <p:sp>
              <p:nvSpPr>
                <p:cNvPr id="144" name="Shape 8486">
                  <a:extLst>
                    <a:ext uri="{FF2B5EF4-FFF2-40B4-BE49-F238E27FC236}">
                      <a16:creationId xmlns:a16="http://schemas.microsoft.com/office/drawing/2014/main" id="{91A4DD0A-5BEE-E3E1-C756-4822A64DD8A9}"/>
                    </a:ext>
                  </a:extLst>
                </p:cNvPr>
                <p:cNvSpPr/>
                <p:nvPr/>
              </p:nvSpPr>
              <p:spPr>
                <a:xfrm>
                  <a:off x="2621625" y="2558041"/>
                  <a:ext cx="101400" cy="101400"/>
                </a:xfrm>
                <a:prstGeom prst="ellipse">
                  <a:avLst/>
                </a:prstGeom>
                <a:solidFill>
                  <a:srgbClr val="DF63F2"/>
                </a:solidFill>
                <a:ln w="9525" cap="flat" cmpd="sng">
                  <a:solidFill>
                    <a:srgbClr val="DF63F2"/>
                  </a:solidFill>
                  <a:prstDash val="solid"/>
                  <a:round/>
                  <a:headEnd type="none" w="med" len="med"/>
                  <a:tailEnd type="none" w="med" len="med"/>
                </a:ln>
              </p:spPr>
              <p:txBody>
                <a:bodyPr lIns="121900" tIns="121900" rIns="121900" bIns="121900" anchor="ctr" anchorCtr="0">
                  <a:noAutofit/>
                </a:bodyPr>
                <a:lstStyle/>
                <a:p>
                  <a:pPr fontAlgn="auto">
                    <a:spcBef>
                      <a:spcPts val="0"/>
                    </a:spcBef>
                    <a:spcAft>
                      <a:spcPts val="0"/>
                    </a:spcAft>
                  </a:pPr>
                  <a:endParaRPr sz="1867" kern="0">
                    <a:solidFill>
                      <a:srgbClr val="000000"/>
                    </a:solidFill>
                    <a:latin typeface="Arial"/>
                    <a:ea typeface="Arial"/>
                    <a:cs typeface="Arial"/>
                    <a:sym typeface="Arial"/>
                  </a:endParaRPr>
                </a:p>
              </p:txBody>
            </p:sp>
            <p:sp>
              <p:nvSpPr>
                <p:cNvPr id="145" name="Shape 8487">
                  <a:extLst>
                    <a:ext uri="{FF2B5EF4-FFF2-40B4-BE49-F238E27FC236}">
                      <a16:creationId xmlns:a16="http://schemas.microsoft.com/office/drawing/2014/main" id="{CD4FDB8A-8121-4F56-04D4-7FA8E18900AA}"/>
                    </a:ext>
                  </a:extLst>
                </p:cNvPr>
                <p:cNvSpPr/>
                <p:nvPr/>
              </p:nvSpPr>
              <p:spPr>
                <a:xfrm>
                  <a:off x="2327758" y="2558041"/>
                  <a:ext cx="101400" cy="101400"/>
                </a:xfrm>
                <a:prstGeom prst="ellipse">
                  <a:avLst/>
                </a:prstGeom>
                <a:solidFill>
                  <a:srgbClr val="DF63F2"/>
                </a:solidFill>
                <a:ln w="9525" cap="flat" cmpd="sng">
                  <a:solidFill>
                    <a:srgbClr val="DF63F2"/>
                  </a:solidFill>
                  <a:prstDash val="solid"/>
                  <a:round/>
                  <a:headEnd type="none" w="med" len="med"/>
                  <a:tailEnd type="none" w="med" len="med"/>
                </a:ln>
              </p:spPr>
              <p:txBody>
                <a:bodyPr lIns="121900" tIns="121900" rIns="121900" bIns="121900" anchor="ctr" anchorCtr="0">
                  <a:noAutofit/>
                </a:bodyPr>
                <a:lstStyle/>
                <a:p>
                  <a:pPr fontAlgn="auto">
                    <a:spcBef>
                      <a:spcPts val="0"/>
                    </a:spcBef>
                    <a:spcAft>
                      <a:spcPts val="0"/>
                    </a:spcAft>
                  </a:pPr>
                  <a:endParaRPr sz="1867" kern="0">
                    <a:solidFill>
                      <a:srgbClr val="000000"/>
                    </a:solidFill>
                    <a:latin typeface="Arial"/>
                    <a:ea typeface="Arial"/>
                    <a:cs typeface="Arial"/>
                    <a:sym typeface="Arial"/>
                  </a:endParaRPr>
                </a:p>
              </p:txBody>
            </p:sp>
            <p:sp>
              <p:nvSpPr>
                <p:cNvPr id="146" name="Shape 8488">
                  <a:extLst>
                    <a:ext uri="{FF2B5EF4-FFF2-40B4-BE49-F238E27FC236}">
                      <a16:creationId xmlns:a16="http://schemas.microsoft.com/office/drawing/2014/main" id="{7AEB3492-E10E-8DFA-7D73-098FCC6DB155}"/>
                    </a:ext>
                  </a:extLst>
                </p:cNvPr>
                <p:cNvSpPr/>
                <p:nvPr/>
              </p:nvSpPr>
              <p:spPr>
                <a:xfrm>
                  <a:off x="2330000" y="2849466"/>
                  <a:ext cx="101400" cy="101400"/>
                </a:xfrm>
                <a:prstGeom prst="ellipse">
                  <a:avLst/>
                </a:prstGeom>
                <a:solidFill>
                  <a:srgbClr val="DF63F2"/>
                </a:solidFill>
                <a:ln w="9525" cap="flat" cmpd="sng">
                  <a:solidFill>
                    <a:srgbClr val="DF63F2"/>
                  </a:solidFill>
                  <a:prstDash val="solid"/>
                  <a:round/>
                  <a:headEnd type="none" w="med" len="med"/>
                  <a:tailEnd type="none" w="med" len="med"/>
                </a:ln>
              </p:spPr>
              <p:txBody>
                <a:bodyPr lIns="121900" tIns="121900" rIns="121900" bIns="121900" anchor="ctr" anchorCtr="0">
                  <a:noAutofit/>
                </a:bodyPr>
                <a:lstStyle/>
                <a:p>
                  <a:pPr fontAlgn="auto">
                    <a:spcBef>
                      <a:spcPts val="0"/>
                    </a:spcBef>
                    <a:spcAft>
                      <a:spcPts val="0"/>
                    </a:spcAft>
                  </a:pPr>
                  <a:endParaRPr sz="1867" kern="0">
                    <a:solidFill>
                      <a:srgbClr val="000000"/>
                    </a:solidFill>
                    <a:latin typeface="Arial"/>
                    <a:ea typeface="Arial"/>
                    <a:cs typeface="Arial"/>
                    <a:sym typeface="Arial"/>
                  </a:endParaRPr>
                </a:p>
              </p:txBody>
            </p:sp>
            <p:sp>
              <p:nvSpPr>
                <p:cNvPr id="147" name="Shape 8489">
                  <a:extLst>
                    <a:ext uri="{FF2B5EF4-FFF2-40B4-BE49-F238E27FC236}">
                      <a16:creationId xmlns:a16="http://schemas.microsoft.com/office/drawing/2014/main" id="{731A3893-60E7-44C7-5CD6-98D710E7642E}"/>
                    </a:ext>
                  </a:extLst>
                </p:cNvPr>
                <p:cNvSpPr/>
                <p:nvPr/>
              </p:nvSpPr>
              <p:spPr>
                <a:xfrm>
                  <a:off x="2621633" y="2849466"/>
                  <a:ext cx="101400" cy="101400"/>
                </a:xfrm>
                <a:prstGeom prst="ellipse">
                  <a:avLst/>
                </a:prstGeom>
                <a:solidFill>
                  <a:srgbClr val="DF63F2"/>
                </a:solidFill>
                <a:ln w="9525" cap="flat" cmpd="sng">
                  <a:solidFill>
                    <a:srgbClr val="DF63F2"/>
                  </a:solidFill>
                  <a:prstDash val="solid"/>
                  <a:round/>
                  <a:headEnd type="none" w="med" len="med"/>
                  <a:tailEnd type="none" w="med" len="med"/>
                </a:ln>
              </p:spPr>
              <p:txBody>
                <a:bodyPr lIns="121900" tIns="121900" rIns="121900" bIns="121900" anchor="ctr" anchorCtr="0">
                  <a:noAutofit/>
                </a:bodyPr>
                <a:lstStyle/>
                <a:p>
                  <a:pPr fontAlgn="auto">
                    <a:spcBef>
                      <a:spcPts val="0"/>
                    </a:spcBef>
                    <a:spcAft>
                      <a:spcPts val="0"/>
                    </a:spcAft>
                  </a:pPr>
                  <a:endParaRPr sz="1867" kern="0">
                    <a:solidFill>
                      <a:srgbClr val="000000"/>
                    </a:solidFill>
                    <a:latin typeface="Arial"/>
                    <a:ea typeface="Arial"/>
                    <a:cs typeface="Arial"/>
                    <a:sym typeface="Arial"/>
                  </a:endParaRPr>
                </a:p>
              </p:txBody>
            </p:sp>
            <p:sp>
              <p:nvSpPr>
                <p:cNvPr id="148" name="Shape 8490">
                  <a:extLst>
                    <a:ext uri="{FF2B5EF4-FFF2-40B4-BE49-F238E27FC236}">
                      <a16:creationId xmlns:a16="http://schemas.microsoft.com/office/drawing/2014/main" id="{EB04F8FC-8BFE-F438-9EAA-CA107C0CC815}"/>
                    </a:ext>
                  </a:extLst>
                </p:cNvPr>
                <p:cNvSpPr/>
                <p:nvPr/>
              </p:nvSpPr>
              <p:spPr>
                <a:xfrm>
                  <a:off x="2915492" y="2849466"/>
                  <a:ext cx="101400" cy="101400"/>
                </a:xfrm>
                <a:prstGeom prst="ellipse">
                  <a:avLst/>
                </a:prstGeom>
                <a:solidFill>
                  <a:srgbClr val="DF63F2"/>
                </a:solidFill>
                <a:ln w="9525" cap="flat" cmpd="sng">
                  <a:solidFill>
                    <a:srgbClr val="DF63F2"/>
                  </a:solidFill>
                  <a:prstDash val="solid"/>
                  <a:round/>
                  <a:headEnd type="none" w="med" len="med"/>
                  <a:tailEnd type="none" w="med" len="med"/>
                </a:ln>
              </p:spPr>
              <p:txBody>
                <a:bodyPr lIns="121900" tIns="121900" rIns="121900" bIns="121900" anchor="ctr" anchorCtr="0">
                  <a:noAutofit/>
                </a:bodyPr>
                <a:lstStyle/>
                <a:p>
                  <a:pPr fontAlgn="auto">
                    <a:spcBef>
                      <a:spcPts val="0"/>
                    </a:spcBef>
                    <a:spcAft>
                      <a:spcPts val="0"/>
                    </a:spcAft>
                  </a:pPr>
                  <a:endParaRPr sz="1867" kern="0">
                    <a:solidFill>
                      <a:srgbClr val="000000"/>
                    </a:solidFill>
                    <a:latin typeface="Arial"/>
                    <a:ea typeface="Arial"/>
                    <a:cs typeface="Arial"/>
                    <a:sym typeface="Arial"/>
                  </a:endParaRPr>
                </a:p>
              </p:txBody>
            </p:sp>
            <p:cxnSp>
              <p:nvCxnSpPr>
                <p:cNvPr id="149" name="Shape 8491">
                  <a:extLst>
                    <a:ext uri="{FF2B5EF4-FFF2-40B4-BE49-F238E27FC236}">
                      <a16:creationId xmlns:a16="http://schemas.microsoft.com/office/drawing/2014/main" id="{A97350CC-4D32-6DB9-92AE-E47EBD8C6B60}"/>
                    </a:ext>
                  </a:extLst>
                </p:cNvPr>
                <p:cNvCxnSpPr>
                  <a:stCxn id="139" idx="4"/>
                  <a:endCxn id="147" idx="0"/>
                </p:cNvCxnSpPr>
                <p:nvPr/>
              </p:nvCxnSpPr>
              <p:spPr>
                <a:xfrm flipH="1">
                  <a:off x="2672205" y="2027307"/>
                  <a:ext cx="1500" cy="822000"/>
                </a:xfrm>
                <a:prstGeom prst="straightConnector1">
                  <a:avLst/>
                </a:prstGeom>
                <a:noFill/>
                <a:ln w="9525" cap="flat" cmpd="sng">
                  <a:solidFill>
                    <a:srgbClr val="DF63F2"/>
                  </a:solidFill>
                  <a:prstDash val="solid"/>
                  <a:round/>
                  <a:headEnd type="none" w="lg" len="lg"/>
                  <a:tailEnd type="none" w="lg" len="lg"/>
                </a:ln>
              </p:spPr>
            </p:cxnSp>
            <p:cxnSp>
              <p:nvCxnSpPr>
                <p:cNvPr id="150" name="Shape 8493">
                  <a:extLst>
                    <a:ext uri="{FF2B5EF4-FFF2-40B4-BE49-F238E27FC236}">
                      <a16:creationId xmlns:a16="http://schemas.microsoft.com/office/drawing/2014/main" id="{CFF6EE40-BE4E-9279-6630-320FE29AB653}"/>
                    </a:ext>
                  </a:extLst>
                </p:cNvPr>
                <p:cNvCxnSpPr>
                  <a:stCxn id="142" idx="3"/>
                  <a:endCxn id="146" idx="7"/>
                </p:cNvCxnSpPr>
                <p:nvPr/>
              </p:nvCxnSpPr>
              <p:spPr>
                <a:xfrm flipH="1">
                  <a:off x="2416434" y="2353175"/>
                  <a:ext cx="513900" cy="510900"/>
                </a:xfrm>
                <a:prstGeom prst="straightConnector1">
                  <a:avLst/>
                </a:prstGeom>
                <a:noFill/>
                <a:ln w="9525" cap="flat" cmpd="sng">
                  <a:solidFill>
                    <a:srgbClr val="DF63F2"/>
                  </a:solidFill>
                  <a:prstDash val="solid"/>
                  <a:round/>
                  <a:headEnd type="none" w="lg" len="lg"/>
                  <a:tailEnd type="none" w="lg" len="lg"/>
                </a:ln>
              </p:spPr>
            </p:cxnSp>
            <p:cxnSp>
              <p:nvCxnSpPr>
                <p:cNvPr id="151" name="Shape 8494">
                  <a:extLst>
                    <a:ext uri="{FF2B5EF4-FFF2-40B4-BE49-F238E27FC236}">
                      <a16:creationId xmlns:a16="http://schemas.microsoft.com/office/drawing/2014/main" id="{D10F8D30-8C16-7CA0-AC42-936BD848079B}"/>
                    </a:ext>
                  </a:extLst>
                </p:cNvPr>
                <p:cNvCxnSpPr>
                  <a:stCxn id="140" idx="5"/>
                  <a:endCxn id="148" idx="1"/>
                </p:cNvCxnSpPr>
                <p:nvPr/>
              </p:nvCxnSpPr>
              <p:spPr>
                <a:xfrm>
                  <a:off x="2416534" y="2353175"/>
                  <a:ext cx="513900" cy="510900"/>
                </a:xfrm>
                <a:prstGeom prst="straightConnector1">
                  <a:avLst/>
                </a:prstGeom>
                <a:noFill/>
                <a:ln w="9525" cap="flat" cmpd="sng">
                  <a:solidFill>
                    <a:srgbClr val="DF63F2"/>
                  </a:solidFill>
                  <a:prstDash val="solid"/>
                  <a:round/>
                  <a:headEnd type="none" w="lg" len="lg"/>
                  <a:tailEnd type="none" w="lg" len="lg"/>
                </a:ln>
              </p:spPr>
            </p:cxnSp>
            <p:cxnSp>
              <p:nvCxnSpPr>
                <p:cNvPr id="152" name="Shape 8495">
                  <a:extLst>
                    <a:ext uri="{FF2B5EF4-FFF2-40B4-BE49-F238E27FC236}">
                      <a16:creationId xmlns:a16="http://schemas.microsoft.com/office/drawing/2014/main" id="{B6C79A18-AE56-4FBB-6139-C3546890C7E0}"/>
                    </a:ext>
                  </a:extLst>
                </p:cNvPr>
                <p:cNvCxnSpPr>
                  <a:stCxn id="148" idx="0"/>
                  <a:endCxn id="142" idx="4"/>
                </p:cNvCxnSpPr>
                <p:nvPr/>
              </p:nvCxnSpPr>
              <p:spPr>
                <a:xfrm rot="10800000">
                  <a:off x="2966192" y="2367666"/>
                  <a:ext cx="0" cy="481800"/>
                </a:xfrm>
                <a:prstGeom prst="straightConnector1">
                  <a:avLst/>
                </a:prstGeom>
                <a:noFill/>
                <a:ln w="9525" cap="flat" cmpd="sng">
                  <a:solidFill>
                    <a:srgbClr val="DF63F2"/>
                  </a:solidFill>
                  <a:prstDash val="solid"/>
                  <a:round/>
                  <a:headEnd type="none" w="lg" len="lg"/>
                  <a:tailEnd type="none" w="lg" len="lg"/>
                </a:ln>
              </p:spPr>
            </p:cxnSp>
            <p:cxnSp>
              <p:nvCxnSpPr>
                <p:cNvPr id="153" name="Shape 8496">
                  <a:extLst>
                    <a:ext uri="{FF2B5EF4-FFF2-40B4-BE49-F238E27FC236}">
                      <a16:creationId xmlns:a16="http://schemas.microsoft.com/office/drawing/2014/main" id="{30188BE8-5410-DB08-E142-EFB5BCFA39C9}"/>
                    </a:ext>
                  </a:extLst>
                </p:cNvPr>
                <p:cNvCxnSpPr>
                  <a:stCxn id="147" idx="7"/>
                  <a:endCxn id="143" idx="3"/>
                </p:cNvCxnSpPr>
                <p:nvPr/>
              </p:nvCxnSpPr>
              <p:spPr>
                <a:xfrm rot="10800000" flipH="1">
                  <a:off x="2708184" y="2644416"/>
                  <a:ext cx="224400" cy="219900"/>
                </a:xfrm>
                <a:prstGeom prst="straightConnector1">
                  <a:avLst/>
                </a:prstGeom>
                <a:noFill/>
                <a:ln w="9525" cap="flat" cmpd="sng">
                  <a:solidFill>
                    <a:srgbClr val="DF63F2"/>
                  </a:solidFill>
                  <a:prstDash val="solid"/>
                  <a:round/>
                  <a:headEnd type="none" w="lg" len="lg"/>
                  <a:tailEnd type="none" w="lg" len="lg"/>
                </a:ln>
              </p:spPr>
            </p:cxnSp>
            <p:cxnSp>
              <p:nvCxnSpPr>
                <p:cNvPr id="154" name="Shape 8497">
                  <a:extLst>
                    <a:ext uri="{FF2B5EF4-FFF2-40B4-BE49-F238E27FC236}">
                      <a16:creationId xmlns:a16="http://schemas.microsoft.com/office/drawing/2014/main" id="{149ABDBF-F51A-C4E0-DAAC-8F012FCBC2C9}"/>
                    </a:ext>
                  </a:extLst>
                </p:cNvPr>
                <p:cNvCxnSpPr>
                  <a:stCxn id="145" idx="5"/>
                  <a:endCxn id="147" idx="1"/>
                </p:cNvCxnSpPr>
                <p:nvPr/>
              </p:nvCxnSpPr>
              <p:spPr>
                <a:xfrm>
                  <a:off x="2414309" y="2644592"/>
                  <a:ext cx="222300" cy="219900"/>
                </a:xfrm>
                <a:prstGeom prst="straightConnector1">
                  <a:avLst/>
                </a:prstGeom>
                <a:noFill/>
                <a:ln w="9525" cap="flat" cmpd="sng">
                  <a:solidFill>
                    <a:srgbClr val="DF63F2"/>
                  </a:solidFill>
                  <a:prstDash val="solid"/>
                  <a:round/>
                  <a:headEnd type="none" w="lg" len="lg"/>
                  <a:tailEnd type="none" w="lg" len="lg"/>
                </a:ln>
              </p:spPr>
            </p:cxnSp>
            <p:cxnSp>
              <p:nvCxnSpPr>
                <p:cNvPr id="155" name="Shape 8498">
                  <a:extLst>
                    <a:ext uri="{FF2B5EF4-FFF2-40B4-BE49-F238E27FC236}">
                      <a16:creationId xmlns:a16="http://schemas.microsoft.com/office/drawing/2014/main" id="{422138E8-DBC7-21FA-9FDD-D84DD6CF4CE4}"/>
                    </a:ext>
                  </a:extLst>
                </p:cNvPr>
                <p:cNvCxnSpPr>
                  <a:stCxn id="146" idx="0"/>
                  <a:endCxn id="140" idx="4"/>
                </p:cNvCxnSpPr>
                <p:nvPr/>
              </p:nvCxnSpPr>
              <p:spPr>
                <a:xfrm rot="10800000">
                  <a:off x="2380700" y="2367666"/>
                  <a:ext cx="0" cy="481800"/>
                </a:xfrm>
                <a:prstGeom prst="straightConnector1">
                  <a:avLst/>
                </a:prstGeom>
                <a:noFill/>
                <a:ln w="9525" cap="flat" cmpd="sng">
                  <a:solidFill>
                    <a:srgbClr val="DF63F2"/>
                  </a:solidFill>
                  <a:prstDash val="solid"/>
                  <a:round/>
                  <a:headEnd type="none" w="lg" len="lg"/>
                  <a:tailEnd type="none" w="lg" len="lg"/>
                </a:ln>
              </p:spPr>
            </p:cxnSp>
            <p:cxnSp>
              <p:nvCxnSpPr>
                <p:cNvPr id="156" name="Shape 8499">
                  <a:extLst>
                    <a:ext uri="{FF2B5EF4-FFF2-40B4-BE49-F238E27FC236}">
                      <a16:creationId xmlns:a16="http://schemas.microsoft.com/office/drawing/2014/main" id="{C205403D-39FD-B42A-D1E3-3EB46E18F707}"/>
                    </a:ext>
                  </a:extLst>
                </p:cNvPr>
                <p:cNvCxnSpPr>
                  <a:stCxn id="145" idx="7"/>
                  <a:endCxn id="141" idx="3"/>
                </p:cNvCxnSpPr>
                <p:nvPr/>
              </p:nvCxnSpPr>
              <p:spPr>
                <a:xfrm rot="10800000" flipH="1">
                  <a:off x="2414309" y="2352991"/>
                  <a:ext cx="222300" cy="219900"/>
                </a:xfrm>
                <a:prstGeom prst="straightConnector1">
                  <a:avLst/>
                </a:prstGeom>
                <a:noFill/>
                <a:ln w="9525" cap="flat" cmpd="sng">
                  <a:solidFill>
                    <a:srgbClr val="DF63F2"/>
                  </a:solidFill>
                  <a:prstDash val="solid"/>
                  <a:round/>
                  <a:headEnd type="none" w="lg" len="lg"/>
                  <a:tailEnd type="none" w="lg" len="lg"/>
                </a:ln>
              </p:spPr>
            </p:cxnSp>
            <p:cxnSp>
              <p:nvCxnSpPr>
                <p:cNvPr id="157" name="Shape 8500">
                  <a:extLst>
                    <a:ext uri="{FF2B5EF4-FFF2-40B4-BE49-F238E27FC236}">
                      <a16:creationId xmlns:a16="http://schemas.microsoft.com/office/drawing/2014/main" id="{1B057D2C-A3CD-9B90-5CAA-5C86C8F84A18}"/>
                    </a:ext>
                  </a:extLst>
                </p:cNvPr>
                <p:cNvCxnSpPr>
                  <a:stCxn id="141" idx="5"/>
                  <a:endCxn id="143" idx="1"/>
                </p:cNvCxnSpPr>
                <p:nvPr/>
              </p:nvCxnSpPr>
              <p:spPr>
                <a:xfrm>
                  <a:off x="2708168" y="2353175"/>
                  <a:ext cx="224400" cy="219900"/>
                </a:xfrm>
                <a:prstGeom prst="straightConnector1">
                  <a:avLst/>
                </a:prstGeom>
                <a:noFill/>
                <a:ln w="9525" cap="flat" cmpd="sng">
                  <a:solidFill>
                    <a:srgbClr val="DF63F2"/>
                  </a:solidFill>
                  <a:prstDash val="solid"/>
                  <a:round/>
                  <a:headEnd type="none" w="lg" len="lg"/>
                  <a:tailEnd type="none" w="lg" len="lg"/>
                </a:ln>
              </p:spPr>
            </p:cxnSp>
          </p:grpSp>
          <p:sp>
            <p:nvSpPr>
              <p:cNvPr id="139" name="Shape 8492">
                <a:extLst>
                  <a:ext uri="{FF2B5EF4-FFF2-40B4-BE49-F238E27FC236}">
                    <a16:creationId xmlns:a16="http://schemas.microsoft.com/office/drawing/2014/main" id="{F98184D8-2879-CBDC-6AC0-C3F3CA48A01B}"/>
                  </a:ext>
                </a:extLst>
              </p:cNvPr>
              <p:cNvSpPr/>
              <p:nvPr/>
            </p:nvSpPr>
            <p:spPr>
              <a:xfrm>
                <a:off x="8549894" y="2085096"/>
                <a:ext cx="101400" cy="101400"/>
              </a:xfrm>
              <a:prstGeom prst="ellipse">
                <a:avLst/>
              </a:prstGeom>
              <a:solidFill>
                <a:srgbClr val="DF63F2"/>
              </a:solidFill>
              <a:ln w="9525" cap="flat" cmpd="sng">
                <a:solidFill>
                  <a:srgbClr val="DF63F2"/>
                </a:solidFill>
                <a:prstDash val="solid"/>
                <a:round/>
                <a:headEnd type="none" w="med" len="med"/>
                <a:tailEnd type="none" w="med" len="med"/>
              </a:ln>
            </p:spPr>
            <p:txBody>
              <a:bodyPr lIns="121900" tIns="121900" rIns="121900" bIns="121900" anchor="ctr" anchorCtr="0">
                <a:noAutofit/>
              </a:bodyPr>
              <a:lstStyle/>
              <a:p>
                <a:pPr fontAlgn="auto">
                  <a:spcBef>
                    <a:spcPts val="0"/>
                  </a:spcBef>
                  <a:spcAft>
                    <a:spcPts val="0"/>
                  </a:spcAft>
                </a:pPr>
                <a:endParaRPr sz="1867" kern="0">
                  <a:solidFill>
                    <a:srgbClr val="000000"/>
                  </a:solidFill>
                  <a:latin typeface="Arial"/>
                  <a:ea typeface="Arial"/>
                  <a:cs typeface="Arial"/>
                  <a:sym typeface="Arial"/>
                </a:endParaRPr>
              </a:p>
            </p:txBody>
          </p:sp>
        </p:grpSp>
        <p:cxnSp>
          <p:nvCxnSpPr>
            <p:cNvPr id="136" name="Shape 8501">
              <a:extLst>
                <a:ext uri="{FF2B5EF4-FFF2-40B4-BE49-F238E27FC236}">
                  <a16:creationId xmlns:a16="http://schemas.microsoft.com/office/drawing/2014/main" id="{0C2DB21D-913D-6082-FE0F-C0608F4FA88C}"/>
                </a:ext>
              </a:extLst>
            </p:cNvPr>
            <p:cNvCxnSpPr>
              <a:stCxn id="140" idx="7"/>
              <a:endCxn id="139" idx="4"/>
            </p:cNvCxnSpPr>
            <p:nvPr/>
          </p:nvCxnSpPr>
          <p:spPr>
            <a:xfrm rot="10800000" flipH="1">
              <a:off x="8343423" y="2186563"/>
              <a:ext cx="257400" cy="254100"/>
            </a:xfrm>
            <a:prstGeom prst="straightConnector1">
              <a:avLst/>
            </a:prstGeom>
            <a:noFill/>
            <a:ln w="9525" cap="flat" cmpd="sng">
              <a:solidFill>
                <a:srgbClr val="DF63F2"/>
              </a:solidFill>
              <a:prstDash val="solid"/>
              <a:round/>
              <a:headEnd type="none" w="lg" len="lg"/>
              <a:tailEnd type="none" w="lg" len="lg"/>
            </a:ln>
          </p:spPr>
        </p:cxnSp>
        <p:cxnSp>
          <p:nvCxnSpPr>
            <p:cNvPr id="137" name="Shape 8502">
              <a:extLst>
                <a:ext uri="{FF2B5EF4-FFF2-40B4-BE49-F238E27FC236}">
                  <a16:creationId xmlns:a16="http://schemas.microsoft.com/office/drawing/2014/main" id="{AF8F34A1-8CA8-D592-A2F8-30831E909C3B}"/>
                </a:ext>
              </a:extLst>
            </p:cNvPr>
            <p:cNvCxnSpPr>
              <a:stCxn id="139" idx="4"/>
              <a:endCxn id="142" idx="1"/>
            </p:cNvCxnSpPr>
            <p:nvPr/>
          </p:nvCxnSpPr>
          <p:spPr>
            <a:xfrm>
              <a:off x="8600594" y="2186496"/>
              <a:ext cx="256500" cy="254100"/>
            </a:xfrm>
            <a:prstGeom prst="straightConnector1">
              <a:avLst/>
            </a:prstGeom>
            <a:noFill/>
            <a:ln w="9525" cap="flat" cmpd="sng">
              <a:solidFill>
                <a:srgbClr val="DF63F2"/>
              </a:solidFill>
              <a:prstDash val="solid"/>
              <a:round/>
              <a:headEnd type="none" w="lg" len="lg"/>
              <a:tailEnd type="none" w="lg" len="lg"/>
            </a:ln>
          </p:spPr>
        </p:cxnSp>
      </p:grpSp>
      <p:grpSp>
        <p:nvGrpSpPr>
          <p:cNvPr id="158" name="Shape 8503">
            <a:extLst>
              <a:ext uri="{FF2B5EF4-FFF2-40B4-BE49-F238E27FC236}">
                <a16:creationId xmlns:a16="http://schemas.microsoft.com/office/drawing/2014/main" id="{FF455959-BA28-0AC6-45B8-FAD69289C3D8}"/>
              </a:ext>
            </a:extLst>
          </p:cNvPr>
          <p:cNvGrpSpPr/>
          <p:nvPr/>
        </p:nvGrpSpPr>
        <p:grpSpPr>
          <a:xfrm>
            <a:off x="7008091" y="3867735"/>
            <a:ext cx="362357" cy="576164"/>
            <a:chOff x="8254648" y="2085096"/>
            <a:chExt cx="691875" cy="1024959"/>
          </a:xfrm>
        </p:grpSpPr>
        <p:grpSp>
          <p:nvGrpSpPr>
            <p:cNvPr id="159" name="Shape 8504">
              <a:extLst>
                <a:ext uri="{FF2B5EF4-FFF2-40B4-BE49-F238E27FC236}">
                  <a16:creationId xmlns:a16="http://schemas.microsoft.com/office/drawing/2014/main" id="{8E7184E0-CA7B-FECF-E9DE-450FBD8427DF}"/>
                </a:ext>
              </a:extLst>
            </p:cNvPr>
            <p:cNvGrpSpPr/>
            <p:nvPr/>
          </p:nvGrpSpPr>
          <p:grpSpPr>
            <a:xfrm>
              <a:off x="8254648" y="2085096"/>
              <a:ext cx="691875" cy="1024959"/>
              <a:chOff x="8254648" y="2085096"/>
              <a:chExt cx="691875" cy="1024959"/>
            </a:xfrm>
          </p:grpSpPr>
          <p:grpSp>
            <p:nvGrpSpPr>
              <p:cNvPr id="162" name="Shape 8505">
                <a:extLst>
                  <a:ext uri="{FF2B5EF4-FFF2-40B4-BE49-F238E27FC236}">
                    <a16:creationId xmlns:a16="http://schemas.microsoft.com/office/drawing/2014/main" id="{941FA3E6-FC3B-324F-AF48-C7A81C020903}"/>
                  </a:ext>
                </a:extLst>
              </p:cNvPr>
              <p:cNvGrpSpPr/>
              <p:nvPr/>
            </p:nvGrpSpPr>
            <p:grpSpPr>
              <a:xfrm>
                <a:off x="8254648" y="2186496"/>
                <a:ext cx="691875" cy="923559"/>
                <a:chOff x="2327758" y="2027307"/>
                <a:chExt cx="691875" cy="923559"/>
              </a:xfrm>
            </p:grpSpPr>
            <p:sp>
              <p:nvSpPr>
                <p:cNvPr id="164" name="Shape 8506">
                  <a:extLst>
                    <a:ext uri="{FF2B5EF4-FFF2-40B4-BE49-F238E27FC236}">
                      <a16:creationId xmlns:a16="http://schemas.microsoft.com/office/drawing/2014/main" id="{F2C6A653-982F-8DDD-5C06-1F53E8DDA46C}"/>
                    </a:ext>
                  </a:extLst>
                </p:cNvPr>
                <p:cNvSpPr/>
                <p:nvPr/>
              </p:nvSpPr>
              <p:spPr>
                <a:xfrm>
                  <a:off x="2329983" y="2266625"/>
                  <a:ext cx="101400" cy="101400"/>
                </a:xfrm>
                <a:prstGeom prst="ellipse">
                  <a:avLst/>
                </a:prstGeom>
                <a:solidFill>
                  <a:srgbClr val="DF63F2"/>
                </a:solidFill>
                <a:ln w="9525" cap="flat" cmpd="sng">
                  <a:solidFill>
                    <a:srgbClr val="DF63F2"/>
                  </a:solidFill>
                  <a:prstDash val="solid"/>
                  <a:round/>
                  <a:headEnd type="none" w="med" len="med"/>
                  <a:tailEnd type="none" w="med" len="med"/>
                </a:ln>
              </p:spPr>
              <p:txBody>
                <a:bodyPr lIns="121900" tIns="121900" rIns="121900" bIns="121900" anchor="ctr" anchorCtr="0">
                  <a:noAutofit/>
                </a:bodyPr>
                <a:lstStyle/>
                <a:p>
                  <a:pPr fontAlgn="auto">
                    <a:spcBef>
                      <a:spcPts val="0"/>
                    </a:spcBef>
                    <a:spcAft>
                      <a:spcPts val="0"/>
                    </a:spcAft>
                  </a:pPr>
                  <a:endParaRPr sz="1867" kern="0">
                    <a:solidFill>
                      <a:srgbClr val="000000"/>
                    </a:solidFill>
                    <a:latin typeface="Arial"/>
                    <a:ea typeface="Arial"/>
                    <a:cs typeface="Arial"/>
                    <a:sym typeface="Arial"/>
                  </a:endParaRPr>
                </a:p>
              </p:txBody>
            </p:sp>
            <p:sp>
              <p:nvSpPr>
                <p:cNvPr id="165" name="Shape 8507">
                  <a:extLst>
                    <a:ext uri="{FF2B5EF4-FFF2-40B4-BE49-F238E27FC236}">
                      <a16:creationId xmlns:a16="http://schemas.microsoft.com/office/drawing/2014/main" id="{C6C0BDE7-DB76-40ED-3A56-298145E2CF44}"/>
                    </a:ext>
                  </a:extLst>
                </p:cNvPr>
                <p:cNvSpPr/>
                <p:nvPr/>
              </p:nvSpPr>
              <p:spPr>
                <a:xfrm>
                  <a:off x="2621617" y="2266625"/>
                  <a:ext cx="101400" cy="101400"/>
                </a:xfrm>
                <a:prstGeom prst="ellipse">
                  <a:avLst/>
                </a:prstGeom>
                <a:solidFill>
                  <a:srgbClr val="DF63F2"/>
                </a:solidFill>
                <a:ln w="9525" cap="flat" cmpd="sng">
                  <a:solidFill>
                    <a:srgbClr val="DF63F2"/>
                  </a:solidFill>
                  <a:prstDash val="solid"/>
                  <a:round/>
                  <a:headEnd type="none" w="med" len="med"/>
                  <a:tailEnd type="none" w="med" len="med"/>
                </a:ln>
              </p:spPr>
              <p:txBody>
                <a:bodyPr lIns="121900" tIns="121900" rIns="121900" bIns="121900" anchor="ctr" anchorCtr="0">
                  <a:noAutofit/>
                </a:bodyPr>
                <a:lstStyle/>
                <a:p>
                  <a:pPr fontAlgn="auto">
                    <a:spcBef>
                      <a:spcPts val="0"/>
                    </a:spcBef>
                    <a:spcAft>
                      <a:spcPts val="0"/>
                    </a:spcAft>
                  </a:pPr>
                  <a:endParaRPr sz="1867" kern="0">
                    <a:solidFill>
                      <a:srgbClr val="000000"/>
                    </a:solidFill>
                    <a:latin typeface="Arial"/>
                    <a:ea typeface="Arial"/>
                    <a:cs typeface="Arial"/>
                    <a:sym typeface="Arial"/>
                  </a:endParaRPr>
                </a:p>
              </p:txBody>
            </p:sp>
            <p:sp>
              <p:nvSpPr>
                <p:cNvPr id="166" name="Shape 8508">
                  <a:extLst>
                    <a:ext uri="{FF2B5EF4-FFF2-40B4-BE49-F238E27FC236}">
                      <a16:creationId xmlns:a16="http://schemas.microsoft.com/office/drawing/2014/main" id="{343D5DBB-3274-CD81-A26B-276C9E1D831A}"/>
                    </a:ext>
                  </a:extLst>
                </p:cNvPr>
                <p:cNvSpPr/>
                <p:nvPr/>
              </p:nvSpPr>
              <p:spPr>
                <a:xfrm>
                  <a:off x="2915484" y="2266625"/>
                  <a:ext cx="101400" cy="101400"/>
                </a:xfrm>
                <a:prstGeom prst="ellipse">
                  <a:avLst/>
                </a:prstGeom>
                <a:solidFill>
                  <a:srgbClr val="DF63F2"/>
                </a:solidFill>
                <a:ln w="9525" cap="flat" cmpd="sng">
                  <a:solidFill>
                    <a:srgbClr val="DF63F2"/>
                  </a:solidFill>
                  <a:prstDash val="solid"/>
                  <a:round/>
                  <a:headEnd type="none" w="med" len="med"/>
                  <a:tailEnd type="none" w="med" len="med"/>
                </a:ln>
              </p:spPr>
              <p:txBody>
                <a:bodyPr lIns="121900" tIns="121900" rIns="121900" bIns="121900" anchor="ctr" anchorCtr="0">
                  <a:noAutofit/>
                </a:bodyPr>
                <a:lstStyle/>
                <a:p>
                  <a:pPr fontAlgn="auto">
                    <a:spcBef>
                      <a:spcPts val="0"/>
                    </a:spcBef>
                    <a:spcAft>
                      <a:spcPts val="0"/>
                    </a:spcAft>
                  </a:pPr>
                  <a:endParaRPr sz="1867" kern="0">
                    <a:solidFill>
                      <a:srgbClr val="000000"/>
                    </a:solidFill>
                    <a:latin typeface="Arial"/>
                    <a:ea typeface="Arial"/>
                    <a:cs typeface="Arial"/>
                    <a:sym typeface="Arial"/>
                  </a:endParaRPr>
                </a:p>
              </p:txBody>
            </p:sp>
            <p:sp>
              <p:nvSpPr>
                <p:cNvPr id="167" name="Shape 8509">
                  <a:extLst>
                    <a:ext uri="{FF2B5EF4-FFF2-40B4-BE49-F238E27FC236}">
                      <a16:creationId xmlns:a16="http://schemas.microsoft.com/office/drawing/2014/main" id="{84E7851B-19F4-5E52-C503-2AB384CBCD49}"/>
                    </a:ext>
                  </a:extLst>
                </p:cNvPr>
                <p:cNvSpPr/>
                <p:nvPr/>
              </p:nvSpPr>
              <p:spPr>
                <a:xfrm>
                  <a:off x="2918233" y="2558041"/>
                  <a:ext cx="101400" cy="101400"/>
                </a:xfrm>
                <a:prstGeom prst="ellipse">
                  <a:avLst/>
                </a:prstGeom>
                <a:solidFill>
                  <a:srgbClr val="DF63F2"/>
                </a:solidFill>
                <a:ln w="9525" cap="flat" cmpd="sng">
                  <a:solidFill>
                    <a:srgbClr val="DF63F2"/>
                  </a:solidFill>
                  <a:prstDash val="solid"/>
                  <a:round/>
                  <a:headEnd type="none" w="med" len="med"/>
                  <a:tailEnd type="none" w="med" len="med"/>
                </a:ln>
              </p:spPr>
              <p:txBody>
                <a:bodyPr lIns="121900" tIns="121900" rIns="121900" bIns="121900" anchor="ctr" anchorCtr="0">
                  <a:noAutofit/>
                </a:bodyPr>
                <a:lstStyle/>
                <a:p>
                  <a:pPr fontAlgn="auto">
                    <a:spcBef>
                      <a:spcPts val="0"/>
                    </a:spcBef>
                    <a:spcAft>
                      <a:spcPts val="0"/>
                    </a:spcAft>
                  </a:pPr>
                  <a:endParaRPr sz="1867" kern="0">
                    <a:solidFill>
                      <a:srgbClr val="000000"/>
                    </a:solidFill>
                    <a:latin typeface="Arial"/>
                    <a:ea typeface="Arial"/>
                    <a:cs typeface="Arial"/>
                    <a:sym typeface="Arial"/>
                  </a:endParaRPr>
                </a:p>
              </p:txBody>
            </p:sp>
            <p:sp>
              <p:nvSpPr>
                <p:cNvPr id="168" name="Shape 8510">
                  <a:extLst>
                    <a:ext uri="{FF2B5EF4-FFF2-40B4-BE49-F238E27FC236}">
                      <a16:creationId xmlns:a16="http://schemas.microsoft.com/office/drawing/2014/main" id="{05AD7C65-118C-1391-789C-90503F6314E3}"/>
                    </a:ext>
                  </a:extLst>
                </p:cNvPr>
                <p:cNvSpPr/>
                <p:nvPr/>
              </p:nvSpPr>
              <p:spPr>
                <a:xfrm>
                  <a:off x="2621625" y="2558041"/>
                  <a:ext cx="101400" cy="101400"/>
                </a:xfrm>
                <a:prstGeom prst="ellipse">
                  <a:avLst/>
                </a:prstGeom>
                <a:solidFill>
                  <a:srgbClr val="DF63F2"/>
                </a:solidFill>
                <a:ln w="9525" cap="flat" cmpd="sng">
                  <a:solidFill>
                    <a:srgbClr val="DF63F2"/>
                  </a:solidFill>
                  <a:prstDash val="solid"/>
                  <a:round/>
                  <a:headEnd type="none" w="med" len="med"/>
                  <a:tailEnd type="none" w="med" len="med"/>
                </a:ln>
              </p:spPr>
              <p:txBody>
                <a:bodyPr lIns="121900" tIns="121900" rIns="121900" bIns="121900" anchor="ctr" anchorCtr="0">
                  <a:noAutofit/>
                </a:bodyPr>
                <a:lstStyle/>
                <a:p>
                  <a:pPr fontAlgn="auto">
                    <a:spcBef>
                      <a:spcPts val="0"/>
                    </a:spcBef>
                    <a:spcAft>
                      <a:spcPts val="0"/>
                    </a:spcAft>
                  </a:pPr>
                  <a:endParaRPr sz="1867" kern="0">
                    <a:solidFill>
                      <a:srgbClr val="000000"/>
                    </a:solidFill>
                    <a:latin typeface="Arial"/>
                    <a:ea typeface="Arial"/>
                    <a:cs typeface="Arial"/>
                    <a:sym typeface="Arial"/>
                  </a:endParaRPr>
                </a:p>
              </p:txBody>
            </p:sp>
            <p:sp>
              <p:nvSpPr>
                <p:cNvPr id="169" name="Shape 8511">
                  <a:extLst>
                    <a:ext uri="{FF2B5EF4-FFF2-40B4-BE49-F238E27FC236}">
                      <a16:creationId xmlns:a16="http://schemas.microsoft.com/office/drawing/2014/main" id="{EB15D371-C622-7A14-15C3-7B55533B3E19}"/>
                    </a:ext>
                  </a:extLst>
                </p:cNvPr>
                <p:cNvSpPr/>
                <p:nvPr/>
              </p:nvSpPr>
              <p:spPr>
                <a:xfrm>
                  <a:off x="2327758" y="2558041"/>
                  <a:ext cx="101400" cy="101400"/>
                </a:xfrm>
                <a:prstGeom prst="ellipse">
                  <a:avLst/>
                </a:prstGeom>
                <a:solidFill>
                  <a:srgbClr val="DF63F2"/>
                </a:solidFill>
                <a:ln w="9525" cap="flat" cmpd="sng">
                  <a:solidFill>
                    <a:srgbClr val="DF63F2"/>
                  </a:solidFill>
                  <a:prstDash val="solid"/>
                  <a:round/>
                  <a:headEnd type="none" w="med" len="med"/>
                  <a:tailEnd type="none" w="med" len="med"/>
                </a:ln>
              </p:spPr>
              <p:txBody>
                <a:bodyPr lIns="121900" tIns="121900" rIns="121900" bIns="121900" anchor="ctr" anchorCtr="0">
                  <a:noAutofit/>
                </a:bodyPr>
                <a:lstStyle/>
                <a:p>
                  <a:pPr fontAlgn="auto">
                    <a:spcBef>
                      <a:spcPts val="0"/>
                    </a:spcBef>
                    <a:spcAft>
                      <a:spcPts val="0"/>
                    </a:spcAft>
                  </a:pPr>
                  <a:endParaRPr sz="1867" kern="0">
                    <a:solidFill>
                      <a:srgbClr val="000000"/>
                    </a:solidFill>
                    <a:latin typeface="Arial"/>
                    <a:ea typeface="Arial"/>
                    <a:cs typeface="Arial"/>
                    <a:sym typeface="Arial"/>
                  </a:endParaRPr>
                </a:p>
              </p:txBody>
            </p:sp>
            <p:sp>
              <p:nvSpPr>
                <p:cNvPr id="170" name="Shape 8512">
                  <a:extLst>
                    <a:ext uri="{FF2B5EF4-FFF2-40B4-BE49-F238E27FC236}">
                      <a16:creationId xmlns:a16="http://schemas.microsoft.com/office/drawing/2014/main" id="{BC76EDBC-55CD-91D3-8DF9-75767FEC0AF4}"/>
                    </a:ext>
                  </a:extLst>
                </p:cNvPr>
                <p:cNvSpPr/>
                <p:nvPr/>
              </p:nvSpPr>
              <p:spPr>
                <a:xfrm>
                  <a:off x="2330000" y="2849466"/>
                  <a:ext cx="101400" cy="101400"/>
                </a:xfrm>
                <a:prstGeom prst="ellipse">
                  <a:avLst/>
                </a:prstGeom>
                <a:solidFill>
                  <a:srgbClr val="DF63F2"/>
                </a:solidFill>
                <a:ln w="9525" cap="flat" cmpd="sng">
                  <a:solidFill>
                    <a:srgbClr val="DF63F2"/>
                  </a:solidFill>
                  <a:prstDash val="solid"/>
                  <a:round/>
                  <a:headEnd type="none" w="med" len="med"/>
                  <a:tailEnd type="none" w="med" len="med"/>
                </a:ln>
              </p:spPr>
              <p:txBody>
                <a:bodyPr lIns="121900" tIns="121900" rIns="121900" bIns="121900" anchor="ctr" anchorCtr="0">
                  <a:noAutofit/>
                </a:bodyPr>
                <a:lstStyle/>
                <a:p>
                  <a:pPr fontAlgn="auto">
                    <a:spcBef>
                      <a:spcPts val="0"/>
                    </a:spcBef>
                    <a:spcAft>
                      <a:spcPts val="0"/>
                    </a:spcAft>
                  </a:pPr>
                  <a:endParaRPr sz="1867" kern="0">
                    <a:solidFill>
                      <a:srgbClr val="000000"/>
                    </a:solidFill>
                    <a:latin typeface="Arial"/>
                    <a:ea typeface="Arial"/>
                    <a:cs typeface="Arial"/>
                    <a:sym typeface="Arial"/>
                  </a:endParaRPr>
                </a:p>
              </p:txBody>
            </p:sp>
            <p:sp>
              <p:nvSpPr>
                <p:cNvPr id="171" name="Shape 8513">
                  <a:extLst>
                    <a:ext uri="{FF2B5EF4-FFF2-40B4-BE49-F238E27FC236}">
                      <a16:creationId xmlns:a16="http://schemas.microsoft.com/office/drawing/2014/main" id="{0B01B818-28FE-0716-8F51-89D095D76109}"/>
                    </a:ext>
                  </a:extLst>
                </p:cNvPr>
                <p:cNvSpPr/>
                <p:nvPr/>
              </p:nvSpPr>
              <p:spPr>
                <a:xfrm>
                  <a:off x="2621633" y="2849466"/>
                  <a:ext cx="101400" cy="101400"/>
                </a:xfrm>
                <a:prstGeom prst="ellipse">
                  <a:avLst/>
                </a:prstGeom>
                <a:solidFill>
                  <a:srgbClr val="DF63F2"/>
                </a:solidFill>
                <a:ln w="9525" cap="flat" cmpd="sng">
                  <a:solidFill>
                    <a:srgbClr val="DF63F2"/>
                  </a:solidFill>
                  <a:prstDash val="solid"/>
                  <a:round/>
                  <a:headEnd type="none" w="med" len="med"/>
                  <a:tailEnd type="none" w="med" len="med"/>
                </a:ln>
              </p:spPr>
              <p:txBody>
                <a:bodyPr lIns="121900" tIns="121900" rIns="121900" bIns="121900" anchor="ctr" anchorCtr="0">
                  <a:noAutofit/>
                </a:bodyPr>
                <a:lstStyle/>
                <a:p>
                  <a:pPr fontAlgn="auto">
                    <a:spcBef>
                      <a:spcPts val="0"/>
                    </a:spcBef>
                    <a:spcAft>
                      <a:spcPts val="0"/>
                    </a:spcAft>
                  </a:pPr>
                  <a:endParaRPr sz="1867" kern="0">
                    <a:solidFill>
                      <a:srgbClr val="000000"/>
                    </a:solidFill>
                    <a:latin typeface="Arial"/>
                    <a:ea typeface="Arial"/>
                    <a:cs typeface="Arial"/>
                    <a:sym typeface="Arial"/>
                  </a:endParaRPr>
                </a:p>
              </p:txBody>
            </p:sp>
            <p:sp>
              <p:nvSpPr>
                <p:cNvPr id="172" name="Shape 8514">
                  <a:extLst>
                    <a:ext uri="{FF2B5EF4-FFF2-40B4-BE49-F238E27FC236}">
                      <a16:creationId xmlns:a16="http://schemas.microsoft.com/office/drawing/2014/main" id="{53E1CDE2-5DDF-B9F2-C0C0-EE3664A3C45D}"/>
                    </a:ext>
                  </a:extLst>
                </p:cNvPr>
                <p:cNvSpPr/>
                <p:nvPr/>
              </p:nvSpPr>
              <p:spPr>
                <a:xfrm>
                  <a:off x="2915492" y="2849466"/>
                  <a:ext cx="101400" cy="101400"/>
                </a:xfrm>
                <a:prstGeom prst="ellipse">
                  <a:avLst/>
                </a:prstGeom>
                <a:solidFill>
                  <a:srgbClr val="DF63F2"/>
                </a:solidFill>
                <a:ln w="9525" cap="flat" cmpd="sng">
                  <a:solidFill>
                    <a:srgbClr val="DF63F2"/>
                  </a:solidFill>
                  <a:prstDash val="solid"/>
                  <a:round/>
                  <a:headEnd type="none" w="med" len="med"/>
                  <a:tailEnd type="none" w="med" len="med"/>
                </a:ln>
              </p:spPr>
              <p:txBody>
                <a:bodyPr lIns="121900" tIns="121900" rIns="121900" bIns="121900" anchor="ctr" anchorCtr="0">
                  <a:noAutofit/>
                </a:bodyPr>
                <a:lstStyle/>
                <a:p>
                  <a:pPr fontAlgn="auto">
                    <a:spcBef>
                      <a:spcPts val="0"/>
                    </a:spcBef>
                    <a:spcAft>
                      <a:spcPts val="0"/>
                    </a:spcAft>
                  </a:pPr>
                  <a:endParaRPr sz="1867" kern="0">
                    <a:solidFill>
                      <a:srgbClr val="000000"/>
                    </a:solidFill>
                    <a:latin typeface="Arial"/>
                    <a:ea typeface="Arial"/>
                    <a:cs typeface="Arial"/>
                    <a:sym typeface="Arial"/>
                  </a:endParaRPr>
                </a:p>
              </p:txBody>
            </p:sp>
            <p:cxnSp>
              <p:nvCxnSpPr>
                <p:cNvPr id="173" name="Shape 8515">
                  <a:extLst>
                    <a:ext uri="{FF2B5EF4-FFF2-40B4-BE49-F238E27FC236}">
                      <a16:creationId xmlns:a16="http://schemas.microsoft.com/office/drawing/2014/main" id="{BBFEB9F1-1F29-39EE-BC5D-240ABB5776A3}"/>
                    </a:ext>
                  </a:extLst>
                </p:cNvPr>
                <p:cNvCxnSpPr>
                  <a:stCxn id="163" idx="4"/>
                  <a:endCxn id="171" idx="0"/>
                </p:cNvCxnSpPr>
                <p:nvPr/>
              </p:nvCxnSpPr>
              <p:spPr>
                <a:xfrm flipH="1">
                  <a:off x="2672205" y="2027307"/>
                  <a:ext cx="1500" cy="822000"/>
                </a:xfrm>
                <a:prstGeom prst="straightConnector1">
                  <a:avLst/>
                </a:prstGeom>
                <a:noFill/>
                <a:ln w="9525" cap="flat" cmpd="sng">
                  <a:solidFill>
                    <a:srgbClr val="DF63F2"/>
                  </a:solidFill>
                  <a:prstDash val="solid"/>
                  <a:round/>
                  <a:headEnd type="none" w="lg" len="lg"/>
                  <a:tailEnd type="none" w="lg" len="lg"/>
                </a:ln>
              </p:spPr>
            </p:cxnSp>
            <p:cxnSp>
              <p:nvCxnSpPr>
                <p:cNvPr id="174" name="Shape 8517">
                  <a:extLst>
                    <a:ext uri="{FF2B5EF4-FFF2-40B4-BE49-F238E27FC236}">
                      <a16:creationId xmlns:a16="http://schemas.microsoft.com/office/drawing/2014/main" id="{C83BD0F0-D034-FB7D-2E82-0A16A49A09FC}"/>
                    </a:ext>
                  </a:extLst>
                </p:cNvPr>
                <p:cNvCxnSpPr>
                  <a:stCxn id="166" idx="3"/>
                  <a:endCxn id="170" idx="7"/>
                </p:cNvCxnSpPr>
                <p:nvPr/>
              </p:nvCxnSpPr>
              <p:spPr>
                <a:xfrm flipH="1">
                  <a:off x="2416434" y="2353175"/>
                  <a:ext cx="513900" cy="510900"/>
                </a:xfrm>
                <a:prstGeom prst="straightConnector1">
                  <a:avLst/>
                </a:prstGeom>
                <a:noFill/>
                <a:ln w="9525" cap="flat" cmpd="sng">
                  <a:solidFill>
                    <a:srgbClr val="DF63F2"/>
                  </a:solidFill>
                  <a:prstDash val="solid"/>
                  <a:round/>
                  <a:headEnd type="none" w="lg" len="lg"/>
                  <a:tailEnd type="none" w="lg" len="lg"/>
                </a:ln>
              </p:spPr>
            </p:cxnSp>
            <p:cxnSp>
              <p:nvCxnSpPr>
                <p:cNvPr id="175" name="Shape 8518">
                  <a:extLst>
                    <a:ext uri="{FF2B5EF4-FFF2-40B4-BE49-F238E27FC236}">
                      <a16:creationId xmlns:a16="http://schemas.microsoft.com/office/drawing/2014/main" id="{E78451C8-F7A9-9467-204E-8C4A8AADC129}"/>
                    </a:ext>
                  </a:extLst>
                </p:cNvPr>
                <p:cNvCxnSpPr>
                  <a:stCxn id="164" idx="5"/>
                  <a:endCxn id="172" idx="1"/>
                </p:cNvCxnSpPr>
                <p:nvPr/>
              </p:nvCxnSpPr>
              <p:spPr>
                <a:xfrm>
                  <a:off x="2416534" y="2353175"/>
                  <a:ext cx="513900" cy="510900"/>
                </a:xfrm>
                <a:prstGeom prst="straightConnector1">
                  <a:avLst/>
                </a:prstGeom>
                <a:noFill/>
                <a:ln w="9525" cap="flat" cmpd="sng">
                  <a:solidFill>
                    <a:srgbClr val="DF63F2"/>
                  </a:solidFill>
                  <a:prstDash val="solid"/>
                  <a:round/>
                  <a:headEnd type="none" w="lg" len="lg"/>
                  <a:tailEnd type="none" w="lg" len="lg"/>
                </a:ln>
              </p:spPr>
            </p:cxnSp>
            <p:cxnSp>
              <p:nvCxnSpPr>
                <p:cNvPr id="176" name="Shape 8519">
                  <a:extLst>
                    <a:ext uri="{FF2B5EF4-FFF2-40B4-BE49-F238E27FC236}">
                      <a16:creationId xmlns:a16="http://schemas.microsoft.com/office/drawing/2014/main" id="{9EF17222-02BD-2667-9116-DC2236765E19}"/>
                    </a:ext>
                  </a:extLst>
                </p:cNvPr>
                <p:cNvCxnSpPr>
                  <a:stCxn id="172" idx="0"/>
                  <a:endCxn id="166" idx="4"/>
                </p:cNvCxnSpPr>
                <p:nvPr/>
              </p:nvCxnSpPr>
              <p:spPr>
                <a:xfrm rot="10800000">
                  <a:off x="2966192" y="2367666"/>
                  <a:ext cx="0" cy="481800"/>
                </a:xfrm>
                <a:prstGeom prst="straightConnector1">
                  <a:avLst/>
                </a:prstGeom>
                <a:noFill/>
                <a:ln w="9525" cap="flat" cmpd="sng">
                  <a:solidFill>
                    <a:srgbClr val="DF63F2"/>
                  </a:solidFill>
                  <a:prstDash val="solid"/>
                  <a:round/>
                  <a:headEnd type="none" w="lg" len="lg"/>
                  <a:tailEnd type="none" w="lg" len="lg"/>
                </a:ln>
              </p:spPr>
            </p:cxnSp>
            <p:cxnSp>
              <p:nvCxnSpPr>
                <p:cNvPr id="177" name="Shape 8520">
                  <a:extLst>
                    <a:ext uri="{FF2B5EF4-FFF2-40B4-BE49-F238E27FC236}">
                      <a16:creationId xmlns:a16="http://schemas.microsoft.com/office/drawing/2014/main" id="{66D1AA5F-9CD8-C353-4DD4-85AF1FF0FBF0}"/>
                    </a:ext>
                  </a:extLst>
                </p:cNvPr>
                <p:cNvCxnSpPr>
                  <a:stCxn id="171" idx="7"/>
                  <a:endCxn id="167" idx="3"/>
                </p:cNvCxnSpPr>
                <p:nvPr/>
              </p:nvCxnSpPr>
              <p:spPr>
                <a:xfrm rot="10800000" flipH="1">
                  <a:off x="2708184" y="2644416"/>
                  <a:ext cx="224400" cy="219900"/>
                </a:xfrm>
                <a:prstGeom prst="straightConnector1">
                  <a:avLst/>
                </a:prstGeom>
                <a:noFill/>
                <a:ln w="9525" cap="flat" cmpd="sng">
                  <a:solidFill>
                    <a:srgbClr val="DF63F2"/>
                  </a:solidFill>
                  <a:prstDash val="solid"/>
                  <a:round/>
                  <a:headEnd type="none" w="lg" len="lg"/>
                  <a:tailEnd type="none" w="lg" len="lg"/>
                </a:ln>
              </p:spPr>
            </p:cxnSp>
            <p:cxnSp>
              <p:nvCxnSpPr>
                <p:cNvPr id="178" name="Shape 8521">
                  <a:extLst>
                    <a:ext uri="{FF2B5EF4-FFF2-40B4-BE49-F238E27FC236}">
                      <a16:creationId xmlns:a16="http://schemas.microsoft.com/office/drawing/2014/main" id="{EB880A91-19A0-0763-0B89-FA3B5067F1DF}"/>
                    </a:ext>
                  </a:extLst>
                </p:cNvPr>
                <p:cNvCxnSpPr>
                  <a:stCxn id="169" idx="5"/>
                  <a:endCxn id="171" idx="1"/>
                </p:cNvCxnSpPr>
                <p:nvPr/>
              </p:nvCxnSpPr>
              <p:spPr>
                <a:xfrm>
                  <a:off x="2414309" y="2644592"/>
                  <a:ext cx="222300" cy="219900"/>
                </a:xfrm>
                <a:prstGeom prst="straightConnector1">
                  <a:avLst/>
                </a:prstGeom>
                <a:noFill/>
                <a:ln w="9525" cap="flat" cmpd="sng">
                  <a:solidFill>
                    <a:srgbClr val="DF63F2"/>
                  </a:solidFill>
                  <a:prstDash val="solid"/>
                  <a:round/>
                  <a:headEnd type="none" w="lg" len="lg"/>
                  <a:tailEnd type="none" w="lg" len="lg"/>
                </a:ln>
              </p:spPr>
            </p:cxnSp>
            <p:cxnSp>
              <p:nvCxnSpPr>
                <p:cNvPr id="179" name="Shape 8522">
                  <a:extLst>
                    <a:ext uri="{FF2B5EF4-FFF2-40B4-BE49-F238E27FC236}">
                      <a16:creationId xmlns:a16="http://schemas.microsoft.com/office/drawing/2014/main" id="{D19EE216-E5B6-E71B-AB35-8F39D1D31D5E}"/>
                    </a:ext>
                  </a:extLst>
                </p:cNvPr>
                <p:cNvCxnSpPr>
                  <a:stCxn id="170" idx="0"/>
                  <a:endCxn id="164" idx="4"/>
                </p:cNvCxnSpPr>
                <p:nvPr/>
              </p:nvCxnSpPr>
              <p:spPr>
                <a:xfrm rot="10800000">
                  <a:off x="2380700" y="2367666"/>
                  <a:ext cx="0" cy="481800"/>
                </a:xfrm>
                <a:prstGeom prst="straightConnector1">
                  <a:avLst/>
                </a:prstGeom>
                <a:noFill/>
                <a:ln w="9525" cap="flat" cmpd="sng">
                  <a:solidFill>
                    <a:srgbClr val="DF63F2"/>
                  </a:solidFill>
                  <a:prstDash val="solid"/>
                  <a:round/>
                  <a:headEnd type="none" w="lg" len="lg"/>
                  <a:tailEnd type="none" w="lg" len="lg"/>
                </a:ln>
              </p:spPr>
            </p:cxnSp>
            <p:cxnSp>
              <p:nvCxnSpPr>
                <p:cNvPr id="180" name="Shape 8523">
                  <a:extLst>
                    <a:ext uri="{FF2B5EF4-FFF2-40B4-BE49-F238E27FC236}">
                      <a16:creationId xmlns:a16="http://schemas.microsoft.com/office/drawing/2014/main" id="{0C6EBBA5-848D-2142-A5CD-6624DE05200C}"/>
                    </a:ext>
                  </a:extLst>
                </p:cNvPr>
                <p:cNvCxnSpPr>
                  <a:stCxn id="169" idx="7"/>
                  <a:endCxn id="165" idx="3"/>
                </p:cNvCxnSpPr>
                <p:nvPr/>
              </p:nvCxnSpPr>
              <p:spPr>
                <a:xfrm rot="10800000" flipH="1">
                  <a:off x="2414309" y="2352991"/>
                  <a:ext cx="222300" cy="219900"/>
                </a:xfrm>
                <a:prstGeom prst="straightConnector1">
                  <a:avLst/>
                </a:prstGeom>
                <a:noFill/>
                <a:ln w="9525" cap="flat" cmpd="sng">
                  <a:solidFill>
                    <a:srgbClr val="DF63F2"/>
                  </a:solidFill>
                  <a:prstDash val="solid"/>
                  <a:round/>
                  <a:headEnd type="none" w="lg" len="lg"/>
                  <a:tailEnd type="none" w="lg" len="lg"/>
                </a:ln>
              </p:spPr>
            </p:cxnSp>
            <p:cxnSp>
              <p:nvCxnSpPr>
                <p:cNvPr id="181" name="Shape 8524">
                  <a:extLst>
                    <a:ext uri="{FF2B5EF4-FFF2-40B4-BE49-F238E27FC236}">
                      <a16:creationId xmlns:a16="http://schemas.microsoft.com/office/drawing/2014/main" id="{A7B19F8B-CB99-AE76-B8E5-DD55BF1D4F09}"/>
                    </a:ext>
                  </a:extLst>
                </p:cNvPr>
                <p:cNvCxnSpPr>
                  <a:stCxn id="165" idx="5"/>
                  <a:endCxn id="167" idx="1"/>
                </p:cNvCxnSpPr>
                <p:nvPr/>
              </p:nvCxnSpPr>
              <p:spPr>
                <a:xfrm>
                  <a:off x="2708168" y="2353175"/>
                  <a:ext cx="224400" cy="219900"/>
                </a:xfrm>
                <a:prstGeom prst="straightConnector1">
                  <a:avLst/>
                </a:prstGeom>
                <a:noFill/>
                <a:ln w="9525" cap="flat" cmpd="sng">
                  <a:solidFill>
                    <a:srgbClr val="DF63F2"/>
                  </a:solidFill>
                  <a:prstDash val="solid"/>
                  <a:round/>
                  <a:headEnd type="none" w="lg" len="lg"/>
                  <a:tailEnd type="none" w="lg" len="lg"/>
                </a:ln>
              </p:spPr>
            </p:cxnSp>
          </p:grpSp>
          <p:sp>
            <p:nvSpPr>
              <p:cNvPr id="163" name="Shape 8516">
                <a:extLst>
                  <a:ext uri="{FF2B5EF4-FFF2-40B4-BE49-F238E27FC236}">
                    <a16:creationId xmlns:a16="http://schemas.microsoft.com/office/drawing/2014/main" id="{74065E5E-A9C0-5E42-9106-01F81869A390}"/>
                  </a:ext>
                </a:extLst>
              </p:cNvPr>
              <p:cNvSpPr/>
              <p:nvPr/>
            </p:nvSpPr>
            <p:spPr>
              <a:xfrm>
                <a:off x="8549894" y="2085096"/>
                <a:ext cx="101400" cy="101400"/>
              </a:xfrm>
              <a:prstGeom prst="ellipse">
                <a:avLst/>
              </a:prstGeom>
              <a:solidFill>
                <a:srgbClr val="DF63F2"/>
              </a:solidFill>
              <a:ln w="9525" cap="flat" cmpd="sng">
                <a:solidFill>
                  <a:srgbClr val="DF63F2"/>
                </a:solidFill>
                <a:prstDash val="solid"/>
                <a:round/>
                <a:headEnd type="none" w="med" len="med"/>
                <a:tailEnd type="none" w="med" len="med"/>
              </a:ln>
            </p:spPr>
            <p:txBody>
              <a:bodyPr lIns="121900" tIns="121900" rIns="121900" bIns="121900" anchor="ctr" anchorCtr="0">
                <a:noAutofit/>
              </a:bodyPr>
              <a:lstStyle/>
              <a:p>
                <a:pPr fontAlgn="auto">
                  <a:spcBef>
                    <a:spcPts val="0"/>
                  </a:spcBef>
                  <a:spcAft>
                    <a:spcPts val="0"/>
                  </a:spcAft>
                </a:pPr>
                <a:endParaRPr sz="1867" kern="0">
                  <a:solidFill>
                    <a:srgbClr val="000000"/>
                  </a:solidFill>
                  <a:latin typeface="Arial"/>
                  <a:ea typeface="Arial"/>
                  <a:cs typeface="Arial"/>
                  <a:sym typeface="Arial"/>
                </a:endParaRPr>
              </a:p>
            </p:txBody>
          </p:sp>
        </p:grpSp>
        <p:cxnSp>
          <p:nvCxnSpPr>
            <p:cNvPr id="160" name="Shape 8525">
              <a:extLst>
                <a:ext uri="{FF2B5EF4-FFF2-40B4-BE49-F238E27FC236}">
                  <a16:creationId xmlns:a16="http://schemas.microsoft.com/office/drawing/2014/main" id="{E2E41C4D-D31C-1A22-8922-900C2D7FA3F7}"/>
                </a:ext>
              </a:extLst>
            </p:cNvPr>
            <p:cNvCxnSpPr>
              <a:stCxn id="164" idx="7"/>
              <a:endCxn id="163" idx="4"/>
            </p:cNvCxnSpPr>
            <p:nvPr/>
          </p:nvCxnSpPr>
          <p:spPr>
            <a:xfrm rot="10800000" flipH="1">
              <a:off x="8343423" y="2186563"/>
              <a:ext cx="257400" cy="254100"/>
            </a:xfrm>
            <a:prstGeom prst="straightConnector1">
              <a:avLst/>
            </a:prstGeom>
            <a:noFill/>
            <a:ln w="9525" cap="flat" cmpd="sng">
              <a:solidFill>
                <a:srgbClr val="DF63F2"/>
              </a:solidFill>
              <a:prstDash val="solid"/>
              <a:round/>
              <a:headEnd type="none" w="lg" len="lg"/>
              <a:tailEnd type="none" w="lg" len="lg"/>
            </a:ln>
          </p:spPr>
        </p:cxnSp>
        <p:cxnSp>
          <p:nvCxnSpPr>
            <p:cNvPr id="161" name="Shape 8526">
              <a:extLst>
                <a:ext uri="{FF2B5EF4-FFF2-40B4-BE49-F238E27FC236}">
                  <a16:creationId xmlns:a16="http://schemas.microsoft.com/office/drawing/2014/main" id="{1537CCD9-49F5-6FC5-4D0C-E93890339BCA}"/>
                </a:ext>
              </a:extLst>
            </p:cNvPr>
            <p:cNvCxnSpPr>
              <a:stCxn id="163" idx="4"/>
              <a:endCxn id="166" idx="1"/>
            </p:cNvCxnSpPr>
            <p:nvPr/>
          </p:nvCxnSpPr>
          <p:spPr>
            <a:xfrm>
              <a:off x="8600594" y="2186496"/>
              <a:ext cx="256500" cy="254100"/>
            </a:xfrm>
            <a:prstGeom prst="straightConnector1">
              <a:avLst/>
            </a:prstGeom>
            <a:noFill/>
            <a:ln w="9525" cap="flat" cmpd="sng">
              <a:solidFill>
                <a:srgbClr val="DF63F2"/>
              </a:solidFill>
              <a:prstDash val="solid"/>
              <a:round/>
              <a:headEnd type="none" w="lg" len="lg"/>
              <a:tailEnd type="none" w="lg" len="lg"/>
            </a:ln>
          </p:spPr>
        </p:cxnSp>
      </p:grpSp>
      <p:grpSp>
        <p:nvGrpSpPr>
          <p:cNvPr id="182" name="Shape 8527">
            <a:extLst>
              <a:ext uri="{FF2B5EF4-FFF2-40B4-BE49-F238E27FC236}">
                <a16:creationId xmlns:a16="http://schemas.microsoft.com/office/drawing/2014/main" id="{2E325010-9981-E16D-B6FC-169AF0A867E2}"/>
              </a:ext>
            </a:extLst>
          </p:cNvPr>
          <p:cNvGrpSpPr/>
          <p:nvPr/>
        </p:nvGrpSpPr>
        <p:grpSpPr>
          <a:xfrm>
            <a:off x="7844620" y="3867735"/>
            <a:ext cx="362357" cy="576164"/>
            <a:chOff x="8254648" y="2085096"/>
            <a:chExt cx="691875" cy="1024959"/>
          </a:xfrm>
        </p:grpSpPr>
        <p:grpSp>
          <p:nvGrpSpPr>
            <p:cNvPr id="183" name="Shape 8528">
              <a:extLst>
                <a:ext uri="{FF2B5EF4-FFF2-40B4-BE49-F238E27FC236}">
                  <a16:creationId xmlns:a16="http://schemas.microsoft.com/office/drawing/2014/main" id="{26CAFBE0-DDAE-139A-7683-13C68632DEF1}"/>
                </a:ext>
              </a:extLst>
            </p:cNvPr>
            <p:cNvGrpSpPr/>
            <p:nvPr/>
          </p:nvGrpSpPr>
          <p:grpSpPr>
            <a:xfrm>
              <a:off x="8254648" y="2085096"/>
              <a:ext cx="691875" cy="1024959"/>
              <a:chOff x="8254648" y="2085096"/>
              <a:chExt cx="691875" cy="1024959"/>
            </a:xfrm>
          </p:grpSpPr>
          <p:grpSp>
            <p:nvGrpSpPr>
              <p:cNvPr id="186" name="Shape 8529">
                <a:extLst>
                  <a:ext uri="{FF2B5EF4-FFF2-40B4-BE49-F238E27FC236}">
                    <a16:creationId xmlns:a16="http://schemas.microsoft.com/office/drawing/2014/main" id="{57857DC7-751D-31CF-12C8-7818B7BA452A}"/>
                  </a:ext>
                </a:extLst>
              </p:cNvPr>
              <p:cNvGrpSpPr/>
              <p:nvPr/>
            </p:nvGrpSpPr>
            <p:grpSpPr>
              <a:xfrm>
                <a:off x="8254648" y="2186496"/>
                <a:ext cx="691875" cy="923559"/>
                <a:chOff x="2327758" y="2027307"/>
                <a:chExt cx="691875" cy="923559"/>
              </a:xfrm>
            </p:grpSpPr>
            <p:sp>
              <p:nvSpPr>
                <p:cNvPr id="188" name="Shape 8530">
                  <a:extLst>
                    <a:ext uri="{FF2B5EF4-FFF2-40B4-BE49-F238E27FC236}">
                      <a16:creationId xmlns:a16="http://schemas.microsoft.com/office/drawing/2014/main" id="{D85579F9-A57F-CDE8-0C5F-58D6234B271E}"/>
                    </a:ext>
                  </a:extLst>
                </p:cNvPr>
                <p:cNvSpPr/>
                <p:nvPr/>
              </p:nvSpPr>
              <p:spPr>
                <a:xfrm>
                  <a:off x="2329983" y="2266625"/>
                  <a:ext cx="101400" cy="101400"/>
                </a:xfrm>
                <a:prstGeom prst="ellipse">
                  <a:avLst/>
                </a:prstGeom>
                <a:solidFill>
                  <a:srgbClr val="DF63F2"/>
                </a:solidFill>
                <a:ln w="9525" cap="flat" cmpd="sng">
                  <a:solidFill>
                    <a:srgbClr val="DF63F2"/>
                  </a:solidFill>
                  <a:prstDash val="solid"/>
                  <a:round/>
                  <a:headEnd type="none" w="med" len="med"/>
                  <a:tailEnd type="none" w="med" len="med"/>
                </a:ln>
              </p:spPr>
              <p:txBody>
                <a:bodyPr lIns="121900" tIns="121900" rIns="121900" bIns="121900" anchor="ctr" anchorCtr="0">
                  <a:noAutofit/>
                </a:bodyPr>
                <a:lstStyle/>
                <a:p>
                  <a:pPr fontAlgn="auto">
                    <a:spcBef>
                      <a:spcPts val="0"/>
                    </a:spcBef>
                    <a:spcAft>
                      <a:spcPts val="0"/>
                    </a:spcAft>
                  </a:pPr>
                  <a:endParaRPr sz="1867" kern="0">
                    <a:solidFill>
                      <a:srgbClr val="000000"/>
                    </a:solidFill>
                    <a:latin typeface="Arial"/>
                    <a:ea typeface="Arial"/>
                    <a:cs typeface="Arial"/>
                    <a:sym typeface="Arial"/>
                  </a:endParaRPr>
                </a:p>
              </p:txBody>
            </p:sp>
            <p:sp>
              <p:nvSpPr>
                <p:cNvPr id="189" name="Shape 8531">
                  <a:extLst>
                    <a:ext uri="{FF2B5EF4-FFF2-40B4-BE49-F238E27FC236}">
                      <a16:creationId xmlns:a16="http://schemas.microsoft.com/office/drawing/2014/main" id="{0674C28F-6674-C4FB-F9C4-33ED9FAE6516}"/>
                    </a:ext>
                  </a:extLst>
                </p:cNvPr>
                <p:cNvSpPr/>
                <p:nvPr/>
              </p:nvSpPr>
              <p:spPr>
                <a:xfrm>
                  <a:off x="2621617" y="2266625"/>
                  <a:ext cx="101400" cy="101400"/>
                </a:xfrm>
                <a:prstGeom prst="ellipse">
                  <a:avLst/>
                </a:prstGeom>
                <a:solidFill>
                  <a:srgbClr val="DF63F2"/>
                </a:solidFill>
                <a:ln w="9525" cap="flat" cmpd="sng">
                  <a:solidFill>
                    <a:srgbClr val="DF63F2"/>
                  </a:solidFill>
                  <a:prstDash val="solid"/>
                  <a:round/>
                  <a:headEnd type="none" w="med" len="med"/>
                  <a:tailEnd type="none" w="med" len="med"/>
                </a:ln>
              </p:spPr>
              <p:txBody>
                <a:bodyPr lIns="121900" tIns="121900" rIns="121900" bIns="121900" anchor="ctr" anchorCtr="0">
                  <a:noAutofit/>
                </a:bodyPr>
                <a:lstStyle/>
                <a:p>
                  <a:pPr fontAlgn="auto">
                    <a:spcBef>
                      <a:spcPts val="0"/>
                    </a:spcBef>
                    <a:spcAft>
                      <a:spcPts val="0"/>
                    </a:spcAft>
                  </a:pPr>
                  <a:endParaRPr sz="1867" kern="0">
                    <a:solidFill>
                      <a:srgbClr val="000000"/>
                    </a:solidFill>
                    <a:latin typeface="Arial"/>
                    <a:ea typeface="Arial"/>
                    <a:cs typeface="Arial"/>
                    <a:sym typeface="Arial"/>
                  </a:endParaRPr>
                </a:p>
              </p:txBody>
            </p:sp>
            <p:sp>
              <p:nvSpPr>
                <p:cNvPr id="190" name="Shape 8532">
                  <a:extLst>
                    <a:ext uri="{FF2B5EF4-FFF2-40B4-BE49-F238E27FC236}">
                      <a16:creationId xmlns:a16="http://schemas.microsoft.com/office/drawing/2014/main" id="{413279D2-1262-B698-D84E-8A5B400B4F86}"/>
                    </a:ext>
                  </a:extLst>
                </p:cNvPr>
                <p:cNvSpPr/>
                <p:nvPr/>
              </p:nvSpPr>
              <p:spPr>
                <a:xfrm>
                  <a:off x="2915484" y="2266625"/>
                  <a:ext cx="101400" cy="101400"/>
                </a:xfrm>
                <a:prstGeom prst="ellipse">
                  <a:avLst/>
                </a:prstGeom>
                <a:solidFill>
                  <a:srgbClr val="DF63F2"/>
                </a:solidFill>
                <a:ln w="9525" cap="flat" cmpd="sng">
                  <a:solidFill>
                    <a:srgbClr val="DF63F2"/>
                  </a:solidFill>
                  <a:prstDash val="solid"/>
                  <a:round/>
                  <a:headEnd type="none" w="med" len="med"/>
                  <a:tailEnd type="none" w="med" len="med"/>
                </a:ln>
              </p:spPr>
              <p:txBody>
                <a:bodyPr lIns="121900" tIns="121900" rIns="121900" bIns="121900" anchor="ctr" anchorCtr="0">
                  <a:noAutofit/>
                </a:bodyPr>
                <a:lstStyle/>
                <a:p>
                  <a:pPr fontAlgn="auto">
                    <a:spcBef>
                      <a:spcPts val="0"/>
                    </a:spcBef>
                    <a:spcAft>
                      <a:spcPts val="0"/>
                    </a:spcAft>
                  </a:pPr>
                  <a:endParaRPr sz="1867" kern="0">
                    <a:solidFill>
                      <a:srgbClr val="000000"/>
                    </a:solidFill>
                    <a:latin typeface="Arial"/>
                    <a:ea typeface="Arial"/>
                    <a:cs typeface="Arial"/>
                    <a:sym typeface="Arial"/>
                  </a:endParaRPr>
                </a:p>
              </p:txBody>
            </p:sp>
            <p:sp>
              <p:nvSpPr>
                <p:cNvPr id="191" name="Shape 8533">
                  <a:extLst>
                    <a:ext uri="{FF2B5EF4-FFF2-40B4-BE49-F238E27FC236}">
                      <a16:creationId xmlns:a16="http://schemas.microsoft.com/office/drawing/2014/main" id="{8BC9FF4B-8725-DD6B-8D17-236C21204853}"/>
                    </a:ext>
                  </a:extLst>
                </p:cNvPr>
                <p:cNvSpPr/>
                <p:nvPr/>
              </p:nvSpPr>
              <p:spPr>
                <a:xfrm>
                  <a:off x="2918233" y="2558041"/>
                  <a:ext cx="101400" cy="101400"/>
                </a:xfrm>
                <a:prstGeom prst="ellipse">
                  <a:avLst/>
                </a:prstGeom>
                <a:solidFill>
                  <a:srgbClr val="DF63F2"/>
                </a:solidFill>
                <a:ln w="9525" cap="flat" cmpd="sng">
                  <a:solidFill>
                    <a:srgbClr val="DF63F2"/>
                  </a:solidFill>
                  <a:prstDash val="solid"/>
                  <a:round/>
                  <a:headEnd type="none" w="med" len="med"/>
                  <a:tailEnd type="none" w="med" len="med"/>
                </a:ln>
              </p:spPr>
              <p:txBody>
                <a:bodyPr lIns="121900" tIns="121900" rIns="121900" bIns="121900" anchor="ctr" anchorCtr="0">
                  <a:noAutofit/>
                </a:bodyPr>
                <a:lstStyle/>
                <a:p>
                  <a:pPr fontAlgn="auto">
                    <a:spcBef>
                      <a:spcPts val="0"/>
                    </a:spcBef>
                    <a:spcAft>
                      <a:spcPts val="0"/>
                    </a:spcAft>
                  </a:pPr>
                  <a:endParaRPr sz="1867" kern="0">
                    <a:solidFill>
                      <a:srgbClr val="000000"/>
                    </a:solidFill>
                    <a:latin typeface="Arial"/>
                    <a:ea typeface="Arial"/>
                    <a:cs typeface="Arial"/>
                    <a:sym typeface="Arial"/>
                  </a:endParaRPr>
                </a:p>
              </p:txBody>
            </p:sp>
            <p:sp>
              <p:nvSpPr>
                <p:cNvPr id="192" name="Shape 8534">
                  <a:extLst>
                    <a:ext uri="{FF2B5EF4-FFF2-40B4-BE49-F238E27FC236}">
                      <a16:creationId xmlns:a16="http://schemas.microsoft.com/office/drawing/2014/main" id="{5E7FFBDB-8D1E-34AA-7709-6B6157EBC8A3}"/>
                    </a:ext>
                  </a:extLst>
                </p:cNvPr>
                <p:cNvSpPr/>
                <p:nvPr/>
              </p:nvSpPr>
              <p:spPr>
                <a:xfrm>
                  <a:off x="2621625" y="2558041"/>
                  <a:ext cx="101400" cy="101400"/>
                </a:xfrm>
                <a:prstGeom prst="ellipse">
                  <a:avLst/>
                </a:prstGeom>
                <a:solidFill>
                  <a:srgbClr val="DF63F2"/>
                </a:solidFill>
                <a:ln w="9525" cap="flat" cmpd="sng">
                  <a:solidFill>
                    <a:srgbClr val="DF63F2"/>
                  </a:solidFill>
                  <a:prstDash val="solid"/>
                  <a:round/>
                  <a:headEnd type="none" w="med" len="med"/>
                  <a:tailEnd type="none" w="med" len="med"/>
                </a:ln>
              </p:spPr>
              <p:txBody>
                <a:bodyPr lIns="121900" tIns="121900" rIns="121900" bIns="121900" anchor="ctr" anchorCtr="0">
                  <a:noAutofit/>
                </a:bodyPr>
                <a:lstStyle/>
                <a:p>
                  <a:pPr fontAlgn="auto">
                    <a:spcBef>
                      <a:spcPts val="0"/>
                    </a:spcBef>
                    <a:spcAft>
                      <a:spcPts val="0"/>
                    </a:spcAft>
                  </a:pPr>
                  <a:endParaRPr sz="1867" kern="0">
                    <a:solidFill>
                      <a:srgbClr val="000000"/>
                    </a:solidFill>
                    <a:latin typeface="Arial"/>
                    <a:ea typeface="Arial"/>
                    <a:cs typeface="Arial"/>
                    <a:sym typeface="Arial"/>
                  </a:endParaRPr>
                </a:p>
              </p:txBody>
            </p:sp>
            <p:sp>
              <p:nvSpPr>
                <p:cNvPr id="193" name="Shape 8535">
                  <a:extLst>
                    <a:ext uri="{FF2B5EF4-FFF2-40B4-BE49-F238E27FC236}">
                      <a16:creationId xmlns:a16="http://schemas.microsoft.com/office/drawing/2014/main" id="{97A605D9-404F-B0C4-ED61-4047711B479C}"/>
                    </a:ext>
                  </a:extLst>
                </p:cNvPr>
                <p:cNvSpPr/>
                <p:nvPr/>
              </p:nvSpPr>
              <p:spPr>
                <a:xfrm>
                  <a:off x="2327758" y="2558041"/>
                  <a:ext cx="101400" cy="101400"/>
                </a:xfrm>
                <a:prstGeom prst="ellipse">
                  <a:avLst/>
                </a:prstGeom>
                <a:solidFill>
                  <a:srgbClr val="DF63F2"/>
                </a:solidFill>
                <a:ln w="9525" cap="flat" cmpd="sng">
                  <a:solidFill>
                    <a:srgbClr val="DF63F2"/>
                  </a:solidFill>
                  <a:prstDash val="solid"/>
                  <a:round/>
                  <a:headEnd type="none" w="med" len="med"/>
                  <a:tailEnd type="none" w="med" len="med"/>
                </a:ln>
              </p:spPr>
              <p:txBody>
                <a:bodyPr lIns="121900" tIns="121900" rIns="121900" bIns="121900" anchor="ctr" anchorCtr="0">
                  <a:noAutofit/>
                </a:bodyPr>
                <a:lstStyle/>
                <a:p>
                  <a:pPr fontAlgn="auto">
                    <a:spcBef>
                      <a:spcPts val="0"/>
                    </a:spcBef>
                    <a:spcAft>
                      <a:spcPts val="0"/>
                    </a:spcAft>
                  </a:pPr>
                  <a:endParaRPr sz="1867" kern="0">
                    <a:solidFill>
                      <a:srgbClr val="000000"/>
                    </a:solidFill>
                    <a:latin typeface="Arial"/>
                    <a:ea typeface="Arial"/>
                    <a:cs typeface="Arial"/>
                    <a:sym typeface="Arial"/>
                  </a:endParaRPr>
                </a:p>
              </p:txBody>
            </p:sp>
            <p:sp>
              <p:nvSpPr>
                <p:cNvPr id="194" name="Shape 8536">
                  <a:extLst>
                    <a:ext uri="{FF2B5EF4-FFF2-40B4-BE49-F238E27FC236}">
                      <a16:creationId xmlns:a16="http://schemas.microsoft.com/office/drawing/2014/main" id="{1250C541-B94D-59EF-AD25-8581326F9977}"/>
                    </a:ext>
                  </a:extLst>
                </p:cNvPr>
                <p:cNvSpPr/>
                <p:nvPr/>
              </p:nvSpPr>
              <p:spPr>
                <a:xfrm>
                  <a:off x="2330000" y="2849466"/>
                  <a:ext cx="101400" cy="101400"/>
                </a:xfrm>
                <a:prstGeom prst="ellipse">
                  <a:avLst/>
                </a:prstGeom>
                <a:solidFill>
                  <a:srgbClr val="DF63F2"/>
                </a:solidFill>
                <a:ln w="9525" cap="flat" cmpd="sng">
                  <a:solidFill>
                    <a:srgbClr val="DF63F2"/>
                  </a:solidFill>
                  <a:prstDash val="solid"/>
                  <a:round/>
                  <a:headEnd type="none" w="med" len="med"/>
                  <a:tailEnd type="none" w="med" len="med"/>
                </a:ln>
              </p:spPr>
              <p:txBody>
                <a:bodyPr lIns="121900" tIns="121900" rIns="121900" bIns="121900" anchor="ctr" anchorCtr="0">
                  <a:noAutofit/>
                </a:bodyPr>
                <a:lstStyle/>
                <a:p>
                  <a:pPr fontAlgn="auto">
                    <a:spcBef>
                      <a:spcPts val="0"/>
                    </a:spcBef>
                    <a:spcAft>
                      <a:spcPts val="0"/>
                    </a:spcAft>
                  </a:pPr>
                  <a:endParaRPr sz="1867" kern="0">
                    <a:solidFill>
                      <a:srgbClr val="000000"/>
                    </a:solidFill>
                    <a:latin typeface="Arial"/>
                    <a:ea typeface="Arial"/>
                    <a:cs typeface="Arial"/>
                    <a:sym typeface="Arial"/>
                  </a:endParaRPr>
                </a:p>
              </p:txBody>
            </p:sp>
            <p:sp>
              <p:nvSpPr>
                <p:cNvPr id="195" name="Shape 8537">
                  <a:extLst>
                    <a:ext uri="{FF2B5EF4-FFF2-40B4-BE49-F238E27FC236}">
                      <a16:creationId xmlns:a16="http://schemas.microsoft.com/office/drawing/2014/main" id="{0C231164-7C63-3BC8-F899-42B2CFE2E64C}"/>
                    </a:ext>
                  </a:extLst>
                </p:cNvPr>
                <p:cNvSpPr/>
                <p:nvPr/>
              </p:nvSpPr>
              <p:spPr>
                <a:xfrm>
                  <a:off x="2621633" y="2849466"/>
                  <a:ext cx="101400" cy="101400"/>
                </a:xfrm>
                <a:prstGeom prst="ellipse">
                  <a:avLst/>
                </a:prstGeom>
                <a:solidFill>
                  <a:srgbClr val="DF63F2"/>
                </a:solidFill>
                <a:ln w="9525" cap="flat" cmpd="sng">
                  <a:solidFill>
                    <a:srgbClr val="DF63F2"/>
                  </a:solidFill>
                  <a:prstDash val="solid"/>
                  <a:round/>
                  <a:headEnd type="none" w="med" len="med"/>
                  <a:tailEnd type="none" w="med" len="med"/>
                </a:ln>
              </p:spPr>
              <p:txBody>
                <a:bodyPr lIns="121900" tIns="121900" rIns="121900" bIns="121900" anchor="ctr" anchorCtr="0">
                  <a:noAutofit/>
                </a:bodyPr>
                <a:lstStyle/>
                <a:p>
                  <a:pPr fontAlgn="auto">
                    <a:spcBef>
                      <a:spcPts val="0"/>
                    </a:spcBef>
                    <a:spcAft>
                      <a:spcPts val="0"/>
                    </a:spcAft>
                  </a:pPr>
                  <a:endParaRPr sz="1867" kern="0">
                    <a:solidFill>
                      <a:srgbClr val="000000"/>
                    </a:solidFill>
                    <a:latin typeface="Arial"/>
                    <a:ea typeface="Arial"/>
                    <a:cs typeface="Arial"/>
                    <a:sym typeface="Arial"/>
                  </a:endParaRPr>
                </a:p>
              </p:txBody>
            </p:sp>
            <p:sp>
              <p:nvSpPr>
                <p:cNvPr id="196" name="Shape 8538">
                  <a:extLst>
                    <a:ext uri="{FF2B5EF4-FFF2-40B4-BE49-F238E27FC236}">
                      <a16:creationId xmlns:a16="http://schemas.microsoft.com/office/drawing/2014/main" id="{B5257494-0D5B-EC46-2372-FFE6FC473E47}"/>
                    </a:ext>
                  </a:extLst>
                </p:cNvPr>
                <p:cNvSpPr/>
                <p:nvPr/>
              </p:nvSpPr>
              <p:spPr>
                <a:xfrm>
                  <a:off x="2915492" y="2849466"/>
                  <a:ext cx="101400" cy="101400"/>
                </a:xfrm>
                <a:prstGeom prst="ellipse">
                  <a:avLst/>
                </a:prstGeom>
                <a:solidFill>
                  <a:srgbClr val="DF63F2"/>
                </a:solidFill>
                <a:ln w="9525" cap="flat" cmpd="sng">
                  <a:solidFill>
                    <a:srgbClr val="DF63F2"/>
                  </a:solidFill>
                  <a:prstDash val="solid"/>
                  <a:round/>
                  <a:headEnd type="none" w="med" len="med"/>
                  <a:tailEnd type="none" w="med" len="med"/>
                </a:ln>
              </p:spPr>
              <p:txBody>
                <a:bodyPr lIns="121900" tIns="121900" rIns="121900" bIns="121900" anchor="ctr" anchorCtr="0">
                  <a:noAutofit/>
                </a:bodyPr>
                <a:lstStyle/>
                <a:p>
                  <a:pPr fontAlgn="auto">
                    <a:spcBef>
                      <a:spcPts val="0"/>
                    </a:spcBef>
                    <a:spcAft>
                      <a:spcPts val="0"/>
                    </a:spcAft>
                  </a:pPr>
                  <a:endParaRPr sz="1867" kern="0">
                    <a:solidFill>
                      <a:srgbClr val="000000"/>
                    </a:solidFill>
                    <a:latin typeface="Arial"/>
                    <a:ea typeface="Arial"/>
                    <a:cs typeface="Arial"/>
                    <a:sym typeface="Arial"/>
                  </a:endParaRPr>
                </a:p>
              </p:txBody>
            </p:sp>
            <p:cxnSp>
              <p:nvCxnSpPr>
                <p:cNvPr id="197" name="Shape 8539">
                  <a:extLst>
                    <a:ext uri="{FF2B5EF4-FFF2-40B4-BE49-F238E27FC236}">
                      <a16:creationId xmlns:a16="http://schemas.microsoft.com/office/drawing/2014/main" id="{1B454281-A5A3-9420-E6D2-82063AA472F5}"/>
                    </a:ext>
                  </a:extLst>
                </p:cNvPr>
                <p:cNvCxnSpPr>
                  <a:stCxn id="187" idx="4"/>
                  <a:endCxn id="195" idx="0"/>
                </p:cNvCxnSpPr>
                <p:nvPr/>
              </p:nvCxnSpPr>
              <p:spPr>
                <a:xfrm flipH="1">
                  <a:off x="2672205" y="2027307"/>
                  <a:ext cx="1500" cy="822000"/>
                </a:xfrm>
                <a:prstGeom prst="straightConnector1">
                  <a:avLst/>
                </a:prstGeom>
                <a:noFill/>
                <a:ln w="9525" cap="flat" cmpd="sng">
                  <a:solidFill>
                    <a:srgbClr val="DF63F2"/>
                  </a:solidFill>
                  <a:prstDash val="solid"/>
                  <a:round/>
                  <a:headEnd type="none" w="lg" len="lg"/>
                  <a:tailEnd type="none" w="lg" len="lg"/>
                </a:ln>
              </p:spPr>
            </p:cxnSp>
            <p:cxnSp>
              <p:nvCxnSpPr>
                <p:cNvPr id="198" name="Shape 8541">
                  <a:extLst>
                    <a:ext uri="{FF2B5EF4-FFF2-40B4-BE49-F238E27FC236}">
                      <a16:creationId xmlns:a16="http://schemas.microsoft.com/office/drawing/2014/main" id="{96CD949E-3F24-8C26-4163-1C22DB680BFB}"/>
                    </a:ext>
                  </a:extLst>
                </p:cNvPr>
                <p:cNvCxnSpPr>
                  <a:stCxn id="190" idx="3"/>
                  <a:endCxn id="194" idx="7"/>
                </p:cNvCxnSpPr>
                <p:nvPr/>
              </p:nvCxnSpPr>
              <p:spPr>
                <a:xfrm flipH="1">
                  <a:off x="2416434" y="2353175"/>
                  <a:ext cx="513900" cy="510900"/>
                </a:xfrm>
                <a:prstGeom prst="straightConnector1">
                  <a:avLst/>
                </a:prstGeom>
                <a:noFill/>
                <a:ln w="9525" cap="flat" cmpd="sng">
                  <a:solidFill>
                    <a:srgbClr val="DF63F2"/>
                  </a:solidFill>
                  <a:prstDash val="solid"/>
                  <a:round/>
                  <a:headEnd type="none" w="lg" len="lg"/>
                  <a:tailEnd type="none" w="lg" len="lg"/>
                </a:ln>
              </p:spPr>
            </p:cxnSp>
            <p:cxnSp>
              <p:nvCxnSpPr>
                <p:cNvPr id="199" name="Shape 8542">
                  <a:extLst>
                    <a:ext uri="{FF2B5EF4-FFF2-40B4-BE49-F238E27FC236}">
                      <a16:creationId xmlns:a16="http://schemas.microsoft.com/office/drawing/2014/main" id="{7CC0FCB4-493D-EA6D-3CC5-282F1F5A9758}"/>
                    </a:ext>
                  </a:extLst>
                </p:cNvPr>
                <p:cNvCxnSpPr>
                  <a:stCxn id="188" idx="5"/>
                  <a:endCxn id="196" idx="1"/>
                </p:cNvCxnSpPr>
                <p:nvPr/>
              </p:nvCxnSpPr>
              <p:spPr>
                <a:xfrm>
                  <a:off x="2416534" y="2353175"/>
                  <a:ext cx="513900" cy="510900"/>
                </a:xfrm>
                <a:prstGeom prst="straightConnector1">
                  <a:avLst/>
                </a:prstGeom>
                <a:noFill/>
                <a:ln w="9525" cap="flat" cmpd="sng">
                  <a:solidFill>
                    <a:srgbClr val="DF63F2"/>
                  </a:solidFill>
                  <a:prstDash val="solid"/>
                  <a:round/>
                  <a:headEnd type="none" w="lg" len="lg"/>
                  <a:tailEnd type="none" w="lg" len="lg"/>
                </a:ln>
              </p:spPr>
            </p:cxnSp>
            <p:cxnSp>
              <p:nvCxnSpPr>
                <p:cNvPr id="200" name="Shape 8543">
                  <a:extLst>
                    <a:ext uri="{FF2B5EF4-FFF2-40B4-BE49-F238E27FC236}">
                      <a16:creationId xmlns:a16="http://schemas.microsoft.com/office/drawing/2014/main" id="{FD129B82-B2EA-B92F-A8BA-0CAEB71D5777}"/>
                    </a:ext>
                  </a:extLst>
                </p:cNvPr>
                <p:cNvCxnSpPr>
                  <a:stCxn id="196" idx="0"/>
                  <a:endCxn id="190" idx="4"/>
                </p:cNvCxnSpPr>
                <p:nvPr/>
              </p:nvCxnSpPr>
              <p:spPr>
                <a:xfrm rot="10800000">
                  <a:off x="2966192" y="2367666"/>
                  <a:ext cx="0" cy="481800"/>
                </a:xfrm>
                <a:prstGeom prst="straightConnector1">
                  <a:avLst/>
                </a:prstGeom>
                <a:noFill/>
                <a:ln w="9525" cap="flat" cmpd="sng">
                  <a:solidFill>
                    <a:srgbClr val="DF63F2"/>
                  </a:solidFill>
                  <a:prstDash val="solid"/>
                  <a:round/>
                  <a:headEnd type="none" w="lg" len="lg"/>
                  <a:tailEnd type="none" w="lg" len="lg"/>
                </a:ln>
              </p:spPr>
            </p:cxnSp>
            <p:cxnSp>
              <p:nvCxnSpPr>
                <p:cNvPr id="201" name="Shape 8544">
                  <a:extLst>
                    <a:ext uri="{FF2B5EF4-FFF2-40B4-BE49-F238E27FC236}">
                      <a16:creationId xmlns:a16="http://schemas.microsoft.com/office/drawing/2014/main" id="{A5877372-BD59-4ED4-2EE4-585F5DAA1B02}"/>
                    </a:ext>
                  </a:extLst>
                </p:cNvPr>
                <p:cNvCxnSpPr>
                  <a:stCxn id="195" idx="7"/>
                  <a:endCxn id="191" idx="3"/>
                </p:cNvCxnSpPr>
                <p:nvPr/>
              </p:nvCxnSpPr>
              <p:spPr>
                <a:xfrm rot="10800000" flipH="1">
                  <a:off x="2708184" y="2644416"/>
                  <a:ext cx="224400" cy="219900"/>
                </a:xfrm>
                <a:prstGeom prst="straightConnector1">
                  <a:avLst/>
                </a:prstGeom>
                <a:noFill/>
                <a:ln w="9525" cap="flat" cmpd="sng">
                  <a:solidFill>
                    <a:srgbClr val="DF63F2"/>
                  </a:solidFill>
                  <a:prstDash val="solid"/>
                  <a:round/>
                  <a:headEnd type="none" w="lg" len="lg"/>
                  <a:tailEnd type="none" w="lg" len="lg"/>
                </a:ln>
              </p:spPr>
            </p:cxnSp>
            <p:cxnSp>
              <p:nvCxnSpPr>
                <p:cNvPr id="202" name="Shape 8545">
                  <a:extLst>
                    <a:ext uri="{FF2B5EF4-FFF2-40B4-BE49-F238E27FC236}">
                      <a16:creationId xmlns:a16="http://schemas.microsoft.com/office/drawing/2014/main" id="{8787F56B-8611-7B27-31BB-51082B23EF09}"/>
                    </a:ext>
                  </a:extLst>
                </p:cNvPr>
                <p:cNvCxnSpPr>
                  <a:stCxn id="193" idx="5"/>
                  <a:endCxn id="195" idx="1"/>
                </p:cNvCxnSpPr>
                <p:nvPr/>
              </p:nvCxnSpPr>
              <p:spPr>
                <a:xfrm>
                  <a:off x="2414309" y="2644592"/>
                  <a:ext cx="222300" cy="219900"/>
                </a:xfrm>
                <a:prstGeom prst="straightConnector1">
                  <a:avLst/>
                </a:prstGeom>
                <a:noFill/>
                <a:ln w="9525" cap="flat" cmpd="sng">
                  <a:solidFill>
                    <a:srgbClr val="DF63F2"/>
                  </a:solidFill>
                  <a:prstDash val="solid"/>
                  <a:round/>
                  <a:headEnd type="none" w="lg" len="lg"/>
                  <a:tailEnd type="none" w="lg" len="lg"/>
                </a:ln>
              </p:spPr>
            </p:cxnSp>
            <p:cxnSp>
              <p:nvCxnSpPr>
                <p:cNvPr id="203" name="Shape 8546">
                  <a:extLst>
                    <a:ext uri="{FF2B5EF4-FFF2-40B4-BE49-F238E27FC236}">
                      <a16:creationId xmlns:a16="http://schemas.microsoft.com/office/drawing/2014/main" id="{2079DF72-AF00-D40E-720F-ED26671B5CB8}"/>
                    </a:ext>
                  </a:extLst>
                </p:cNvPr>
                <p:cNvCxnSpPr>
                  <a:stCxn id="194" idx="0"/>
                  <a:endCxn id="188" idx="4"/>
                </p:cNvCxnSpPr>
                <p:nvPr/>
              </p:nvCxnSpPr>
              <p:spPr>
                <a:xfrm rot="10800000">
                  <a:off x="2380700" y="2367666"/>
                  <a:ext cx="0" cy="481800"/>
                </a:xfrm>
                <a:prstGeom prst="straightConnector1">
                  <a:avLst/>
                </a:prstGeom>
                <a:noFill/>
                <a:ln w="9525" cap="flat" cmpd="sng">
                  <a:solidFill>
                    <a:srgbClr val="DF63F2"/>
                  </a:solidFill>
                  <a:prstDash val="solid"/>
                  <a:round/>
                  <a:headEnd type="none" w="lg" len="lg"/>
                  <a:tailEnd type="none" w="lg" len="lg"/>
                </a:ln>
              </p:spPr>
            </p:cxnSp>
            <p:cxnSp>
              <p:nvCxnSpPr>
                <p:cNvPr id="204" name="Shape 8547">
                  <a:extLst>
                    <a:ext uri="{FF2B5EF4-FFF2-40B4-BE49-F238E27FC236}">
                      <a16:creationId xmlns:a16="http://schemas.microsoft.com/office/drawing/2014/main" id="{AA1DA1C0-13E2-099B-B374-FFCE052C69C0}"/>
                    </a:ext>
                  </a:extLst>
                </p:cNvPr>
                <p:cNvCxnSpPr>
                  <a:stCxn id="193" idx="7"/>
                  <a:endCxn id="189" idx="3"/>
                </p:cNvCxnSpPr>
                <p:nvPr/>
              </p:nvCxnSpPr>
              <p:spPr>
                <a:xfrm rot="10800000" flipH="1">
                  <a:off x="2414309" y="2352991"/>
                  <a:ext cx="222300" cy="219900"/>
                </a:xfrm>
                <a:prstGeom prst="straightConnector1">
                  <a:avLst/>
                </a:prstGeom>
                <a:noFill/>
                <a:ln w="9525" cap="flat" cmpd="sng">
                  <a:solidFill>
                    <a:srgbClr val="DF63F2"/>
                  </a:solidFill>
                  <a:prstDash val="solid"/>
                  <a:round/>
                  <a:headEnd type="none" w="lg" len="lg"/>
                  <a:tailEnd type="none" w="lg" len="lg"/>
                </a:ln>
              </p:spPr>
            </p:cxnSp>
            <p:cxnSp>
              <p:nvCxnSpPr>
                <p:cNvPr id="205" name="Shape 8548">
                  <a:extLst>
                    <a:ext uri="{FF2B5EF4-FFF2-40B4-BE49-F238E27FC236}">
                      <a16:creationId xmlns:a16="http://schemas.microsoft.com/office/drawing/2014/main" id="{71F0083D-E6AC-2B14-963F-26C3BAD6C0A7}"/>
                    </a:ext>
                  </a:extLst>
                </p:cNvPr>
                <p:cNvCxnSpPr>
                  <a:stCxn id="189" idx="5"/>
                  <a:endCxn id="191" idx="1"/>
                </p:cNvCxnSpPr>
                <p:nvPr/>
              </p:nvCxnSpPr>
              <p:spPr>
                <a:xfrm>
                  <a:off x="2708168" y="2353175"/>
                  <a:ext cx="224400" cy="219900"/>
                </a:xfrm>
                <a:prstGeom prst="straightConnector1">
                  <a:avLst/>
                </a:prstGeom>
                <a:noFill/>
                <a:ln w="9525" cap="flat" cmpd="sng">
                  <a:solidFill>
                    <a:srgbClr val="DF63F2"/>
                  </a:solidFill>
                  <a:prstDash val="solid"/>
                  <a:round/>
                  <a:headEnd type="none" w="lg" len="lg"/>
                  <a:tailEnd type="none" w="lg" len="lg"/>
                </a:ln>
              </p:spPr>
            </p:cxnSp>
          </p:grpSp>
          <p:sp>
            <p:nvSpPr>
              <p:cNvPr id="187" name="Shape 8540">
                <a:extLst>
                  <a:ext uri="{FF2B5EF4-FFF2-40B4-BE49-F238E27FC236}">
                    <a16:creationId xmlns:a16="http://schemas.microsoft.com/office/drawing/2014/main" id="{8874EF5B-7398-9447-A3A7-B38275A767E4}"/>
                  </a:ext>
                </a:extLst>
              </p:cNvPr>
              <p:cNvSpPr/>
              <p:nvPr/>
            </p:nvSpPr>
            <p:spPr>
              <a:xfrm>
                <a:off x="8549894" y="2085096"/>
                <a:ext cx="101400" cy="101400"/>
              </a:xfrm>
              <a:prstGeom prst="ellipse">
                <a:avLst/>
              </a:prstGeom>
              <a:solidFill>
                <a:srgbClr val="DF63F2"/>
              </a:solidFill>
              <a:ln w="9525" cap="flat" cmpd="sng">
                <a:solidFill>
                  <a:srgbClr val="DF63F2"/>
                </a:solidFill>
                <a:prstDash val="solid"/>
                <a:round/>
                <a:headEnd type="none" w="med" len="med"/>
                <a:tailEnd type="none" w="med" len="med"/>
              </a:ln>
            </p:spPr>
            <p:txBody>
              <a:bodyPr lIns="121900" tIns="121900" rIns="121900" bIns="121900" anchor="ctr" anchorCtr="0">
                <a:noAutofit/>
              </a:bodyPr>
              <a:lstStyle/>
              <a:p>
                <a:pPr fontAlgn="auto">
                  <a:spcBef>
                    <a:spcPts val="0"/>
                  </a:spcBef>
                  <a:spcAft>
                    <a:spcPts val="0"/>
                  </a:spcAft>
                </a:pPr>
                <a:endParaRPr sz="1867" kern="0">
                  <a:solidFill>
                    <a:srgbClr val="000000"/>
                  </a:solidFill>
                  <a:latin typeface="Arial"/>
                  <a:ea typeface="Arial"/>
                  <a:cs typeface="Arial"/>
                  <a:sym typeface="Arial"/>
                </a:endParaRPr>
              </a:p>
            </p:txBody>
          </p:sp>
        </p:grpSp>
        <p:cxnSp>
          <p:nvCxnSpPr>
            <p:cNvPr id="184" name="Shape 8549">
              <a:extLst>
                <a:ext uri="{FF2B5EF4-FFF2-40B4-BE49-F238E27FC236}">
                  <a16:creationId xmlns:a16="http://schemas.microsoft.com/office/drawing/2014/main" id="{B48B5B19-1571-44EB-C048-C3737BE0E9EA}"/>
                </a:ext>
              </a:extLst>
            </p:cNvPr>
            <p:cNvCxnSpPr>
              <a:stCxn id="188" idx="7"/>
              <a:endCxn id="187" idx="4"/>
            </p:cNvCxnSpPr>
            <p:nvPr/>
          </p:nvCxnSpPr>
          <p:spPr>
            <a:xfrm rot="10800000" flipH="1">
              <a:off x="8343423" y="2186563"/>
              <a:ext cx="257400" cy="254100"/>
            </a:xfrm>
            <a:prstGeom prst="straightConnector1">
              <a:avLst/>
            </a:prstGeom>
            <a:noFill/>
            <a:ln w="9525" cap="flat" cmpd="sng">
              <a:solidFill>
                <a:srgbClr val="DF63F2"/>
              </a:solidFill>
              <a:prstDash val="solid"/>
              <a:round/>
              <a:headEnd type="none" w="lg" len="lg"/>
              <a:tailEnd type="none" w="lg" len="lg"/>
            </a:ln>
          </p:spPr>
        </p:cxnSp>
        <p:cxnSp>
          <p:nvCxnSpPr>
            <p:cNvPr id="185" name="Shape 8550">
              <a:extLst>
                <a:ext uri="{FF2B5EF4-FFF2-40B4-BE49-F238E27FC236}">
                  <a16:creationId xmlns:a16="http://schemas.microsoft.com/office/drawing/2014/main" id="{F11BAC13-BD71-924B-9C59-821DFC0EF742}"/>
                </a:ext>
              </a:extLst>
            </p:cNvPr>
            <p:cNvCxnSpPr>
              <a:stCxn id="187" idx="4"/>
              <a:endCxn id="190" idx="1"/>
            </p:cNvCxnSpPr>
            <p:nvPr/>
          </p:nvCxnSpPr>
          <p:spPr>
            <a:xfrm>
              <a:off x="8600594" y="2186496"/>
              <a:ext cx="256500" cy="254100"/>
            </a:xfrm>
            <a:prstGeom prst="straightConnector1">
              <a:avLst/>
            </a:prstGeom>
            <a:noFill/>
            <a:ln w="9525" cap="flat" cmpd="sng">
              <a:solidFill>
                <a:srgbClr val="DF63F2"/>
              </a:solidFill>
              <a:prstDash val="solid"/>
              <a:round/>
              <a:headEnd type="none" w="lg" len="lg"/>
              <a:tailEnd type="none" w="lg" len="lg"/>
            </a:ln>
          </p:spPr>
        </p:cxnSp>
      </p:grpSp>
      <p:grpSp>
        <p:nvGrpSpPr>
          <p:cNvPr id="206" name="Shape 8551">
            <a:extLst>
              <a:ext uri="{FF2B5EF4-FFF2-40B4-BE49-F238E27FC236}">
                <a16:creationId xmlns:a16="http://schemas.microsoft.com/office/drawing/2014/main" id="{B77B73A5-7819-EA5D-F5A3-0BF6176ACA69}"/>
              </a:ext>
            </a:extLst>
          </p:cNvPr>
          <p:cNvGrpSpPr/>
          <p:nvPr/>
        </p:nvGrpSpPr>
        <p:grpSpPr>
          <a:xfrm>
            <a:off x="8508360" y="3867735"/>
            <a:ext cx="362357" cy="576164"/>
            <a:chOff x="8254648" y="2085096"/>
            <a:chExt cx="691875" cy="1024959"/>
          </a:xfrm>
        </p:grpSpPr>
        <p:grpSp>
          <p:nvGrpSpPr>
            <p:cNvPr id="207" name="Shape 8552">
              <a:extLst>
                <a:ext uri="{FF2B5EF4-FFF2-40B4-BE49-F238E27FC236}">
                  <a16:creationId xmlns:a16="http://schemas.microsoft.com/office/drawing/2014/main" id="{327784FA-1786-3D55-5D38-D779C1293B28}"/>
                </a:ext>
              </a:extLst>
            </p:cNvPr>
            <p:cNvGrpSpPr/>
            <p:nvPr/>
          </p:nvGrpSpPr>
          <p:grpSpPr>
            <a:xfrm>
              <a:off x="8254648" y="2085096"/>
              <a:ext cx="691875" cy="1024959"/>
              <a:chOff x="8254648" y="2085096"/>
              <a:chExt cx="691875" cy="1024959"/>
            </a:xfrm>
          </p:grpSpPr>
          <p:grpSp>
            <p:nvGrpSpPr>
              <p:cNvPr id="210" name="Shape 8553">
                <a:extLst>
                  <a:ext uri="{FF2B5EF4-FFF2-40B4-BE49-F238E27FC236}">
                    <a16:creationId xmlns:a16="http://schemas.microsoft.com/office/drawing/2014/main" id="{FB4BFFC9-BD61-713D-ACFB-FDC5C1CB73E0}"/>
                  </a:ext>
                </a:extLst>
              </p:cNvPr>
              <p:cNvGrpSpPr/>
              <p:nvPr/>
            </p:nvGrpSpPr>
            <p:grpSpPr>
              <a:xfrm>
                <a:off x="8254648" y="2186496"/>
                <a:ext cx="691875" cy="923559"/>
                <a:chOff x="2327758" y="2027307"/>
                <a:chExt cx="691875" cy="923559"/>
              </a:xfrm>
            </p:grpSpPr>
            <p:sp>
              <p:nvSpPr>
                <p:cNvPr id="212" name="Shape 8554">
                  <a:extLst>
                    <a:ext uri="{FF2B5EF4-FFF2-40B4-BE49-F238E27FC236}">
                      <a16:creationId xmlns:a16="http://schemas.microsoft.com/office/drawing/2014/main" id="{8CFCCBA7-110B-BDEE-A706-91A3E6E823D6}"/>
                    </a:ext>
                  </a:extLst>
                </p:cNvPr>
                <p:cNvSpPr/>
                <p:nvPr/>
              </p:nvSpPr>
              <p:spPr>
                <a:xfrm>
                  <a:off x="2329983" y="2266625"/>
                  <a:ext cx="101400" cy="101400"/>
                </a:xfrm>
                <a:prstGeom prst="ellipse">
                  <a:avLst/>
                </a:prstGeom>
                <a:solidFill>
                  <a:srgbClr val="DF63F2"/>
                </a:solidFill>
                <a:ln w="9525" cap="flat" cmpd="sng">
                  <a:solidFill>
                    <a:srgbClr val="DF63F2"/>
                  </a:solidFill>
                  <a:prstDash val="solid"/>
                  <a:round/>
                  <a:headEnd type="none" w="med" len="med"/>
                  <a:tailEnd type="none" w="med" len="med"/>
                </a:ln>
              </p:spPr>
              <p:txBody>
                <a:bodyPr lIns="121900" tIns="121900" rIns="121900" bIns="121900" anchor="ctr" anchorCtr="0">
                  <a:noAutofit/>
                </a:bodyPr>
                <a:lstStyle/>
                <a:p>
                  <a:pPr fontAlgn="auto">
                    <a:spcBef>
                      <a:spcPts val="0"/>
                    </a:spcBef>
                    <a:spcAft>
                      <a:spcPts val="0"/>
                    </a:spcAft>
                  </a:pPr>
                  <a:endParaRPr sz="1867" kern="0">
                    <a:solidFill>
                      <a:srgbClr val="000000"/>
                    </a:solidFill>
                    <a:latin typeface="Arial"/>
                    <a:ea typeface="Arial"/>
                    <a:cs typeface="Arial"/>
                    <a:sym typeface="Arial"/>
                  </a:endParaRPr>
                </a:p>
              </p:txBody>
            </p:sp>
            <p:sp>
              <p:nvSpPr>
                <p:cNvPr id="213" name="Shape 8555">
                  <a:extLst>
                    <a:ext uri="{FF2B5EF4-FFF2-40B4-BE49-F238E27FC236}">
                      <a16:creationId xmlns:a16="http://schemas.microsoft.com/office/drawing/2014/main" id="{12BA699A-3136-793D-885A-17582D58C052}"/>
                    </a:ext>
                  </a:extLst>
                </p:cNvPr>
                <p:cNvSpPr/>
                <p:nvPr/>
              </p:nvSpPr>
              <p:spPr>
                <a:xfrm>
                  <a:off x="2621617" y="2266625"/>
                  <a:ext cx="101400" cy="101400"/>
                </a:xfrm>
                <a:prstGeom prst="ellipse">
                  <a:avLst/>
                </a:prstGeom>
                <a:solidFill>
                  <a:srgbClr val="DF63F2"/>
                </a:solidFill>
                <a:ln w="9525" cap="flat" cmpd="sng">
                  <a:solidFill>
                    <a:srgbClr val="DF63F2"/>
                  </a:solidFill>
                  <a:prstDash val="solid"/>
                  <a:round/>
                  <a:headEnd type="none" w="med" len="med"/>
                  <a:tailEnd type="none" w="med" len="med"/>
                </a:ln>
              </p:spPr>
              <p:txBody>
                <a:bodyPr lIns="121900" tIns="121900" rIns="121900" bIns="121900" anchor="ctr" anchorCtr="0">
                  <a:noAutofit/>
                </a:bodyPr>
                <a:lstStyle/>
                <a:p>
                  <a:pPr fontAlgn="auto">
                    <a:spcBef>
                      <a:spcPts val="0"/>
                    </a:spcBef>
                    <a:spcAft>
                      <a:spcPts val="0"/>
                    </a:spcAft>
                  </a:pPr>
                  <a:endParaRPr sz="1867" kern="0">
                    <a:solidFill>
                      <a:srgbClr val="000000"/>
                    </a:solidFill>
                    <a:latin typeface="Arial"/>
                    <a:ea typeface="Arial"/>
                    <a:cs typeface="Arial"/>
                    <a:sym typeface="Arial"/>
                  </a:endParaRPr>
                </a:p>
              </p:txBody>
            </p:sp>
            <p:sp>
              <p:nvSpPr>
                <p:cNvPr id="214" name="Shape 8556">
                  <a:extLst>
                    <a:ext uri="{FF2B5EF4-FFF2-40B4-BE49-F238E27FC236}">
                      <a16:creationId xmlns:a16="http://schemas.microsoft.com/office/drawing/2014/main" id="{563E30D0-8D2C-3D20-E964-4F7739456489}"/>
                    </a:ext>
                  </a:extLst>
                </p:cNvPr>
                <p:cNvSpPr/>
                <p:nvPr/>
              </p:nvSpPr>
              <p:spPr>
                <a:xfrm>
                  <a:off x="2915484" y="2266625"/>
                  <a:ext cx="101400" cy="101400"/>
                </a:xfrm>
                <a:prstGeom prst="ellipse">
                  <a:avLst/>
                </a:prstGeom>
                <a:solidFill>
                  <a:srgbClr val="DF63F2"/>
                </a:solidFill>
                <a:ln w="9525" cap="flat" cmpd="sng">
                  <a:solidFill>
                    <a:srgbClr val="DF63F2"/>
                  </a:solidFill>
                  <a:prstDash val="solid"/>
                  <a:round/>
                  <a:headEnd type="none" w="med" len="med"/>
                  <a:tailEnd type="none" w="med" len="med"/>
                </a:ln>
              </p:spPr>
              <p:txBody>
                <a:bodyPr lIns="121900" tIns="121900" rIns="121900" bIns="121900" anchor="ctr" anchorCtr="0">
                  <a:noAutofit/>
                </a:bodyPr>
                <a:lstStyle/>
                <a:p>
                  <a:pPr fontAlgn="auto">
                    <a:spcBef>
                      <a:spcPts val="0"/>
                    </a:spcBef>
                    <a:spcAft>
                      <a:spcPts val="0"/>
                    </a:spcAft>
                  </a:pPr>
                  <a:endParaRPr sz="1867" kern="0">
                    <a:solidFill>
                      <a:srgbClr val="000000"/>
                    </a:solidFill>
                    <a:latin typeface="Arial"/>
                    <a:ea typeface="Arial"/>
                    <a:cs typeface="Arial"/>
                    <a:sym typeface="Arial"/>
                  </a:endParaRPr>
                </a:p>
              </p:txBody>
            </p:sp>
            <p:sp>
              <p:nvSpPr>
                <p:cNvPr id="215" name="Shape 8557">
                  <a:extLst>
                    <a:ext uri="{FF2B5EF4-FFF2-40B4-BE49-F238E27FC236}">
                      <a16:creationId xmlns:a16="http://schemas.microsoft.com/office/drawing/2014/main" id="{BB754D81-741E-A4AF-2716-71C395D60C36}"/>
                    </a:ext>
                  </a:extLst>
                </p:cNvPr>
                <p:cNvSpPr/>
                <p:nvPr/>
              </p:nvSpPr>
              <p:spPr>
                <a:xfrm>
                  <a:off x="2918233" y="2558041"/>
                  <a:ext cx="101400" cy="101400"/>
                </a:xfrm>
                <a:prstGeom prst="ellipse">
                  <a:avLst/>
                </a:prstGeom>
                <a:solidFill>
                  <a:srgbClr val="DF63F2"/>
                </a:solidFill>
                <a:ln w="9525" cap="flat" cmpd="sng">
                  <a:solidFill>
                    <a:srgbClr val="DF63F2"/>
                  </a:solidFill>
                  <a:prstDash val="solid"/>
                  <a:round/>
                  <a:headEnd type="none" w="med" len="med"/>
                  <a:tailEnd type="none" w="med" len="med"/>
                </a:ln>
              </p:spPr>
              <p:txBody>
                <a:bodyPr lIns="121900" tIns="121900" rIns="121900" bIns="121900" anchor="ctr" anchorCtr="0">
                  <a:noAutofit/>
                </a:bodyPr>
                <a:lstStyle/>
                <a:p>
                  <a:pPr fontAlgn="auto">
                    <a:spcBef>
                      <a:spcPts val="0"/>
                    </a:spcBef>
                    <a:spcAft>
                      <a:spcPts val="0"/>
                    </a:spcAft>
                  </a:pPr>
                  <a:endParaRPr sz="1867" kern="0">
                    <a:solidFill>
                      <a:srgbClr val="000000"/>
                    </a:solidFill>
                    <a:latin typeface="Arial"/>
                    <a:ea typeface="Arial"/>
                    <a:cs typeface="Arial"/>
                    <a:sym typeface="Arial"/>
                  </a:endParaRPr>
                </a:p>
              </p:txBody>
            </p:sp>
            <p:sp>
              <p:nvSpPr>
                <p:cNvPr id="216" name="Shape 8558">
                  <a:extLst>
                    <a:ext uri="{FF2B5EF4-FFF2-40B4-BE49-F238E27FC236}">
                      <a16:creationId xmlns:a16="http://schemas.microsoft.com/office/drawing/2014/main" id="{0C7820A7-8BB8-00A8-2C48-B2B84D4AA974}"/>
                    </a:ext>
                  </a:extLst>
                </p:cNvPr>
                <p:cNvSpPr/>
                <p:nvPr/>
              </p:nvSpPr>
              <p:spPr>
                <a:xfrm>
                  <a:off x="2621625" y="2558041"/>
                  <a:ext cx="101400" cy="101400"/>
                </a:xfrm>
                <a:prstGeom prst="ellipse">
                  <a:avLst/>
                </a:prstGeom>
                <a:solidFill>
                  <a:srgbClr val="DF63F2"/>
                </a:solidFill>
                <a:ln w="9525" cap="flat" cmpd="sng">
                  <a:solidFill>
                    <a:srgbClr val="DF63F2"/>
                  </a:solidFill>
                  <a:prstDash val="solid"/>
                  <a:round/>
                  <a:headEnd type="none" w="med" len="med"/>
                  <a:tailEnd type="none" w="med" len="med"/>
                </a:ln>
              </p:spPr>
              <p:txBody>
                <a:bodyPr lIns="121900" tIns="121900" rIns="121900" bIns="121900" anchor="ctr" anchorCtr="0">
                  <a:noAutofit/>
                </a:bodyPr>
                <a:lstStyle/>
                <a:p>
                  <a:pPr fontAlgn="auto">
                    <a:spcBef>
                      <a:spcPts val="0"/>
                    </a:spcBef>
                    <a:spcAft>
                      <a:spcPts val="0"/>
                    </a:spcAft>
                  </a:pPr>
                  <a:endParaRPr sz="1867" kern="0">
                    <a:solidFill>
                      <a:srgbClr val="000000"/>
                    </a:solidFill>
                    <a:latin typeface="Arial"/>
                    <a:ea typeface="Arial"/>
                    <a:cs typeface="Arial"/>
                    <a:sym typeface="Arial"/>
                  </a:endParaRPr>
                </a:p>
              </p:txBody>
            </p:sp>
            <p:sp>
              <p:nvSpPr>
                <p:cNvPr id="217" name="Shape 8559">
                  <a:extLst>
                    <a:ext uri="{FF2B5EF4-FFF2-40B4-BE49-F238E27FC236}">
                      <a16:creationId xmlns:a16="http://schemas.microsoft.com/office/drawing/2014/main" id="{87C00551-2FD1-C24E-AB83-F7D319C7743D}"/>
                    </a:ext>
                  </a:extLst>
                </p:cNvPr>
                <p:cNvSpPr/>
                <p:nvPr/>
              </p:nvSpPr>
              <p:spPr>
                <a:xfrm>
                  <a:off x="2327758" y="2558041"/>
                  <a:ext cx="101400" cy="101400"/>
                </a:xfrm>
                <a:prstGeom prst="ellipse">
                  <a:avLst/>
                </a:prstGeom>
                <a:solidFill>
                  <a:srgbClr val="DF63F2"/>
                </a:solidFill>
                <a:ln w="9525" cap="flat" cmpd="sng">
                  <a:solidFill>
                    <a:srgbClr val="DF63F2"/>
                  </a:solidFill>
                  <a:prstDash val="solid"/>
                  <a:round/>
                  <a:headEnd type="none" w="med" len="med"/>
                  <a:tailEnd type="none" w="med" len="med"/>
                </a:ln>
              </p:spPr>
              <p:txBody>
                <a:bodyPr lIns="121900" tIns="121900" rIns="121900" bIns="121900" anchor="ctr" anchorCtr="0">
                  <a:noAutofit/>
                </a:bodyPr>
                <a:lstStyle/>
                <a:p>
                  <a:pPr fontAlgn="auto">
                    <a:spcBef>
                      <a:spcPts val="0"/>
                    </a:spcBef>
                    <a:spcAft>
                      <a:spcPts val="0"/>
                    </a:spcAft>
                  </a:pPr>
                  <a:endParaRPr sz="1867" kern="0">
                    <a:solidFill>
                      <a:srgbClr val="000000"/>
                    </a:solidFill>
                    <a:latin typeface="Arial"/>
                    <a:ea typeface="Arial"/>
                    <a:cs typeface="Arial"/>
                    <a:sym typeface="Arial"/>
                  </a:endParaRPr>
                </a:p>
              </p:txBody>
            </p:sp>
            <p:sp>
              <p:nvSpPr>
                <p:cNvPr id="218" name="Shape 8560">
                  <a:extLst>
                    <a:ext uri="{FF2B5EF4-FFF2-40B4-BE49-F238E27FC236}">
                      <a16:creationId xmlns:a16="http://schemas.microsoft.com/office/drawing/2014/main" id="{9B314E6B-5600-F1B0-342C-07C5E7DCF812}"/>
                    </a:ext>
                  </a:extLst>
                </p:cNvPr>
                <p:cNvSpPr/>
                <p:nvPr/>
              </p:nvSpPr>
              <p:spPr>
                <a:xfrm>
                  <a:off x="2330000" y="2849466"/>
                  <a:ext cx="101400" cy="101400"/>
                </a:xfrm>
                <a:prstGeom prst="ellipse">
                  <a:avLst/>
                </a:prstGeom>
                <a:solidFill>
                  <a:srgbClr val="DF63F2"/>
                </a:solidFill>
                <a:ln w="9525" cap="flat" cmpd="sng">
                  <a:solidFill>
                    <a:srgbClr val="DF63F2"/>
                  </a:solidFill>
                  <a:prstDash val="solid"/>
                  <a:round/>
                  <a:headEnd type="none" w="med" len="med"/>
                  <a:tailEnd type="none" w="med" len="med"/>
                </a:ln>
              </p:spPr>
              <p:txBody>
                <a:bodyPr lIns="121900" tIns="121900" rIns="121900" bIns="121900" anchor="ctr" anchorCtr="0">
                  <a:noAutofit/>
                </a:bodyPr>
                <a:lstStyle/>
                <a:p>
                  <a:pPr fontAlgn="auto">
                    <a:spcBef>
                      <a:spcPts val="0"/>
                    </a:spcBef>
                    <a:spcAft>
                      <a:spcPts val="0"/>
                    </a:spcAft>
                  </a:pPr>
                  <a:endParaRPr sz="1867" kern="0">
                    <a:solidFill>
                      <a:srgbClr val="000000"/>
                    </a:solidFill>
                    <a:latin typeface="Arial"/>
                    <a:ea typeface="Arial"/>
                    <a:cs typeface="Arial"/>
                    <a:sym typeface="Arial"/>
                  </a:endParaRPr>
                </a:p>
              </p:txBody>
            </p:sp>
            <p:sp>
              <p:nvSpPr>
                <p:cNvPr id="219" name="Shape 8561">
                  <a:extLst>
                    <a:ext uri="{FF2B5EF4-FFF2-40B4-BE49-F238E27FC236}">
                      <a16:creationId xmlns:a16="http://schemas.microsoft.com/office/drawing/2014/main" id="{C3A69730-C07A-BA33-2835-610934A55B4B}"/>
                    </a:ext>
                  </a:extLst>
                </p:cNvPr>
                <p:cNvSpPr/>
                <p:nvPr/>
              </p:nvSpPr>
              <p:spPr>
                <a:xfrm>
                  <a:off x="2621633" y="2849466"/>
                  <a:ext cx="101400" cy="101400"/>
                </a:xfrm>
                <a:prstGeom prst="ellipse">
                  <a:avLst/>
                </a:prstGeom>
                <a:solidFill>
                  <a:srgbClr val="DF63F2"/>
                </a:solidFill>
                <a:ln w="9525" cap="flat" cmpd="sng">
                  <a:solidFill>
                    <a:srgbClr val="DF63F2"/>
                  </a:solidFill>
                  <a:prstDash val="solid"/>
                  <a:round/>
                  <a:headEnd type="none" w="med" len="med"/>
                  <a:tailEnd type="none" w="med" len="med"/>
                </a:ln>
              </p:spPr>
              <p:txBody>
                <a:bodyPr lIns="121900" tIns="121900" rIns="121900" bIns="121900" anchor="ctr" anchorCtr="0">
                  <a:noAutofit/>
                </a:bodyPr>
                <a:lstStyle/>
                <a:p>
                  <a:pPr fontAlgn="auto">
                    <a:spcBef>
                      <a:spcPts val="0"/>
                    </a:spcBef>
                    <a:spcAft>
                      <a:spcPts val="0"/>
                    </a:spcAft>
                  </a:pPr>
                  <a:endParaRPr sz="1867" kern="0">
                    <a:solidFill>
                      <a:srgbClr val="000000"/>
                    </a:solidFill>
                    <a:latin typeface="Arial"/>
                    <a:ea typeface="Arial"/>
                    <a:cs typeface="Arial"/>
                    <a:sym typeface="Arial"/>
                  </a:endParaRPr>
                </a:p>
              </p:txBody>
            </p:sp>
            <p:sp>
              <p:nvSpPr>
                <p:cNvPr id="220" name="Shape 8562">
                  <a:extLst>
                    <a:ext uri="{FF2B5EF4-FFF2-40B4-BE49-F238E27FC236}">
                      <a16:creationId xmlns:a16="http://schemas.microsoft.com/office/drawing/2014/main" id="{1DA785F8-741D-3508-CD75-63AE7DECCC26}"/>
                    </a:ext>
                  </a:extLst>
                </p:cNvPr>
                <p:cNvSpPr/>
                <p:nvPr/>
              </p:nvSpPr>
              <p:spPr>
                <a:xfrm>
                  <a:off x="2915492" y="2849466"/>
                  <a:ext cx="101400" cy="101400"/>
                </a:xfrm>
                <a:prstGeom prst="ellipse">
                  <a:avLst/>
                </a:prstGeom>
                <a:solidFill>
                  <a:srgbClr val="DF63F2"/>
                </a:solidFill>
                <a:ln w="9525" cap="flat" cmpd="sng">
                  <a:solidFill>
                    <a:srgbClr val="DF63F2"/>
                  </a:solidFill>
                  <a:prstDash val="solid"/>
                  <a:round/>
                  <a:headEnd type="none" w="med" len="med"/>
                  <a:tailEnd type="none" w="med" len="med"/>
                </a:ln>
              </p:spPr>
              <p:txBody>
                <a:bodyPr lIns="121900" tIns="121900" rIns="121900" bIns="121900" anchor="ctr" anchorCtr="0">
                  <a:noAutofit/>
                </a:bodyPr>
                <a:lstStyle/>
                <a:p>
                  <a:pPr fontAlgn="auto">
                    <a:spcBef>
                      <a:spcPts val="0"/>
                    </a:spcBef>
                    <a:spcAft>
                      <a:spcPts val="0"/>
                    </a:spcAft>
                  </a:pPr>
                  <a:endParaRPr sz="1867" kern="0">
                    <a:solidFill>
                      <a:srgbClr val="000000"/>
                    </a:solidFill>
                    <a:latin typeface="Arial"/>
                    <a:ea typeface="Arial"/>
                    <a:cs typeface="Arial"/>
                    <a:sym typeface="Arial"/>
                  </a:endParaRPr>
                </a:p>
              </p:txBody>
            </p:sp>
            <p:cxnSp>
              <p:nvCxnSpPr>
                <p:cNvPr id="221" name="Shape 8563">
                  <a:extLst>
                    <a:ext uri="{FF2B5EF4-FFF2-40B4-BE49-F238E27FC236}">
                      <a16:creationId xmlns:a16="http://schemas.microsoft.com/office/drawing/2014/main" id="{DAA099D2-728F-7F39-8B89-6524A1CC6BCF}"/>
                    </a:ext>
                  </a:extLst>
                </p:cNvPr>
                <p:cNvCxnSpPr>
                  <a:stCxn id="211" idx="4"/>
                  <a:endCxn id="219" idx="0"/>
                </p:cNvCxnSpPr>
                <p:nvPr/>
              </p:nvCxnSpPr>
              <p:spPr>
                <a:xfrm flipH="1">
                  <a:off x="2672205" y="2027307"/>
                  <a:ext cx="1500" cy="822000"/>
                </a:xfrm>
                <a:prstGeom prst="straightConnector1">
                  <a:avLst/>
                </a:prstGeom>
                <a:noFill/>
                <a:ln w="9525" cap="flat" cmpd="sng">
                  <a:solidFill>
                    <a:srgbClr val="DF63F2"/>
                  </a:solidFill>
                  <a:prstDash val="solid"/>
                  <a:round/>
                  <a:headEnd type="none" w="lg" len="lg"/>
                  <a:tailEnd type="none" w="lg" len="lg"/>
                </a:ln>
              </p:spPr>
            </p:cxnSp>
            <p:cxnSp>
              <p:nvCxnSpPr>
                <p:cNvPr id="222" name="Shape 8565">
                  <a:extLst>
                    <a:ext uri="{FF2B5EF4-FFF2-40B4-BE49-F238E27FC236}">
                      <a16:creationId xmlns:a16="http://schemas.microsoft.com/office/drawing/2014/main" id="{1C88883A-2E02-E82A-22FF-E4EBC0607275}"/>
                    </a:ext>
                  </a:extLst>
                </p:cNvPr>
                <p:cNvCxnSpPr>
                  <a:stCxn id="214" idx="3"/>
                  <a:endCxn id="218" idx="7"/>
                </p:cNvCxnSpPr>
                <p:nvPr/>
              </p:nvCxnSpPr>
              <p:spPr>
                <a:xfrm flipH="1">
                  <a:off x="2416434" y="2353175"/>
                  <a:ext cx="513900" cy="510900"/>
                </a:xfrm>
                <a:prstGeom prst="straightConnector1">
                  <a:avLst/>
                </a:prstGeom>
                <a:noFill/>
                <a:ln w="9525" cap="flat" cmpd="sng">
                  <a:solidFill>
                    <a:srgbClr val="DF63F2"/>
                  </a:solidFill>
                  <a:prstDash val="solid"/>
                  <a:round/>
                  <a:headEnd type="none" w="lg" len="lg"/>
                  <a:tailEnd type="none" w="lg" len="lg"/>
                </a:ln>
              </p:spPr>
            </p:cxnSp>
            <p:cxnSp>
              <p:nvCxnSpPr>
                <p:cNvPr id="223" name="Shape 8566">
                  <a:extLst>
                    <a:ext uri="{FF2B5EF4-FFF2-40B4-BE49-F238E27FC236}">
                      <a16:creationId xmlns:a16="http://schemas.microsoft.com/office/drawing/2014/main" id="{60E7E794-43D3-3469-180C-8788522C80DA}"/>
                    </a:ext>
                  </a:extLst>
                </p:cNvPr>
                <p:cNvCxnSpPr>
                  <a:stCxn id="212" idx="5"/>
                  <a:endCxn id="220" idx="1"/>
                </p:cNvCxnSpPr>
                <p:nvPr/>
              </p:nvCxnSpPr>
              <p:spPr>
                <a:xfrm>
                  <a:off x="2416534" y="2353175"/>
                  <a:ext cx="513900" cy="510900"/>
                </a:xfrm>
                <a:prstGeom prst="straightConnector1">
                  <a:avLst/>
                </a:prstGeom>
                <a:noFill/>
                <a:ln w="9525" cap="flat" cmpd="sng">
                  <a:solidFill>
                    <a:srgbClr val="DF63F2"/>
                  </a:solidFill>
                  <a:prstDash val="solid"/>
                  <a:round/>
                  <a:headEnd type="none" w="lg" len="lg"/>
                  <a:tailEnd type="none" w="lg" len="lg"/>
                </a:ln>
              </p:spPr>
            </p:cxnSp>
            <p:cxnSp>
              <p:nvCxnSpPr>
                <p:cNvPr id="224" name="Shape 8567">
                  <a:extLst>
                    <a:ext uri="{FF2B5EF4-FFF2-40B4-BE49-F238E27FC236}">
                      <a16:creationId xmlns:a16="http://schemas.microsoft.com/office/drawing/2014/main" id="{55A30C5F-EC1D-C789-0FD2-155393A68A76}"/>
                    </a:ext>
                  </a:extLst>
                </p:cNvPr>
                <p:cNvCxnSpPr>
                  <a:stCxn id="220" idx="0"/>
                  <a:endCxn id="214" idx="4"/>
                </p:cNvCxnSpPr>
                <p:nvPr/>
              </p:nvCxnSpPr>
              <p:spPr>
                <a:xfrm rot="10800000">
                  <a:off x="2966192" y="2367666"/>
                  <a:ext cx="0" cy="481800"/>
                </a:xfrm>
                <a:prstGeom prst="straightConnector1">
                  <a:avLst/>
                </a:prstGeom>
                <a:noFill/>
                <a:ln w="9525" cap="flat" cmpd="sng">
                  <a:solidFill>
                    <a:srgbClr val="DF63F2"/>
                  </a:solidFill>
                  <a:prstDash val="solid"/>
                  <a:round/>
                  <a:headEnd type="none" w="lg" len="lg"/>
                  <a:tailEnd type="none" w="lg" len="lg"/>
                </a:ln>
              </p:spPr>
            </p:cxnSp>
            <p:cxnSp>
              <p:nvCxnSpPr>
                <p:cNvPr id="225" name="Shape 8568">
                  <a:extLst>
                    <a:ext uri="{FF2B5EF4-FFF2-40B4-BE49-F238E27FC236}">
                      <a16:creationId xmlns:a16="http://schemas.microsoft.com/office/drawing/2014/main" id="{92DF3E18-B583-F960-3BE5-1B11C2361622}"/>
                    </a:ext>
                  </a:extLst>
                </p:cNvPr>
                <p:cNvCxnSpPr>
                  <a:stCxn id="219" idx="7"/>
                  <a:endCxn id="215" idx="3"/>
                </p:cNvCxnSpPr>
                <p:nvPr/>
              </p:nvCxnSpPr>
              <p:spPr>
                <a:xfrm rot="10800000" flipH="1">
                  <a:off x="2708184" y="2644416"/>
                  <a:ext cx="224400" cy="219900"/>
                </a:xfrm>
                <a:prstGeom prst="straightConnector1">
                  <a:avLst/>
                </a:prstGeom>
                <a:noFill/>
                <a:ln w="9525" cap="flat" cmpd="sng">
                  <a:solidFill>
                    <a:srgbClr val="DF63F2"/>
                  </a:solidFill>
                  <a:prstDash val="solid"/>
                  <a:round/>
                  <a:headEnd type="none" w="lg" len="lg"/>
                  <a:tailEnd type="none" w="lg" len="lg"/>
                </a:ln>
              </p:spPr>
            </p:cxnSp>
            <p:cxnSp>
              <p:nvCxnSpPr>
                <p:cNvPr id="226" name="Shape 8569">
                  <a:extLst>
                    <a:ext uri="{FF2B5EF4-FFF2-40B4-BE49-F238E27FC236}">
                      <a16:creationId xmlns:a16="http://schemas.microsoft.com/office/drawing/2014/main" id="{C2C926C7-35C6-CB6C-FD5B-917FF10B5F05}"/>
                    </a:ext>
                  </a:extLst>
                </p:cNvPr>
                <p:cNvCxnSpPr>
                  <a:stCxn id="217" idx="5"/>
                  <a:endCxn id="219" idx="1"/>
                </p:cNvCxnSpPr>
                <p:nvPr/>
              </p:nvCxnSpPr>
              <p:spPr>
                <a:xfrm>
                  <a:off x="2414309" y="2644592"/>
                  <a:ext cx="222300" cy="219900"/>
                </a:xfrm>
                <a:prstGeom prst="straightConnector1">
                  <a:avLst/>
                </a:prstGeom>
                <a:noFill/>
                <a:ln w="9525" cap="flat" cmpd="sng">
                  <a:solidFill>
                    <a:srgbClr val="DF63F2"/>
                  </a:solidFill>
                  <a:prstDash val="solid"/>
                  <a:round/>
                  <a:headEnd type="none" w="lg" len="lg"/>
                  <a:tailEnd type="none" w="lg" len="lg"/>
                </a:ln>
              </p:spPr>
            </p:cxnSp>
            <p:cxnSp>
              <p:nvCxnSpPr>
                <p:cNvPr id="227" name="Shape 8570">
                  <a:extLst>
                    <a:ext uri="{FF2B5EF4-FFF2-40B4-BE49-F238E27FC236}">
                      <a16:creationId xmlns:a16="http://schemas.microsoft.com/office/drawing/2014/main" id="{24376B34-11EC-59B1-C372-5FBF5FF2879C}"/>
                    </a:ext>
                  </a:extLst>
                </p:cNvPr>
                <p:cNvCxnSpPr>
                  <a:stCxn id="218" idx="0"/>
                  <a:endCxn id="212" idx="4"/>
                </p:cNvCxnSpPr>
                <p:nvPr/>
              </p:nvCxnSpPr>
              <p:spPr>
                <a:xfrm rot="10800000">
                  <a:off x="2380700" y="2367666"/>
                  <a:ext cx="0" cy="481800"/>
                </a:xfrm>
                <a:prstGeom prst="straightConnector1">
                  <a:avLst/>
                </a:prstGeom>
                <a:noFill/>
                <a:ln w="9525" cap="flat" cmpd="sng">
                  <a:solidFill>
                    <a:srgbClr val="DF63F2"/>
                  </a:solidFill>
                  <a:prstDash val="solid"/>
                  <a:round/>
                  <a:headEnd type="none" w="lg" len="lg"/>
                  <a:tailEnd type="none" w="lg" len="lg"/>
                </a:ln>
              </p:spPr>
            </p:cxnSp>
            <p:cxnSp>
              <p:nvCxnSpPr>
                <p:cNvPr id="228" name="Shape 8571">
                  <a:extLst>
                    <a:ext uri="{FF2B5EF4-FFF2-40B4-BE49-F238E27FC236}">
                      <a16:creationId xmlns:a16="http://schemas.microsoft.com/office/drawing/2014/main" id="{3A48756E-FE3C-E20A-2DD9-0F0E179B0192}"/>
                    </a:ext>
                  </a:extLst>
                </p:cNvPr>
                <p:cNvCxnSpPr>
                  <a:stCxn id="217" idx="7"/>
                  <a:endCxn id="213" idx="3"/>
                </p:cNvCxnSpPr>
                <p:nvPr/>
              </p:nvCxnSpPr>
              <p:spPr>
                <a:xfrm rot="10800000" flipH="1">
                  <a:off x="2414309" y="2352991"/>
                  <a:ext cx="222300" cy="219900"/>
                </a:xfrm>
                <a:prstGeom prst="straightConnector1">
                  <a:avLst/>
                </a:prstGeom>
                <a:noFill/>
                <a:ln w="9525" cap="flat" cmpd="sng">
                  <a:solidFill>
                    <a:srgbClr val="DF63F2"/>
                  </a:solidFill>
                  <a:prstDash val="solid"/>
                  <a:round/>
                  <a:headEnd type="none" w="lg" len="lg"/>
                  <a:tailEnd type="none" w="lg" len="lg"/>
                </a:ln>
              </p:spPr>
            </p:cxnSp>
            <p:cxnSp>
              <p:nvCxnSpPr>
                <p:cNvPr id="229" name="Shape 8572">
                  <a:extLst>
                    <a:ext uri="{FF2B5EF4-FFF2-40B4-BE49-F238E27FC236}">
                      <a16:creationId xmlns:a16="http://schemas.microsoft.com/office/drawing/2014/main" id="{BB7F1CFA-8207-ECC8-3989-9DFE2C303DB9}"/>
                    </a:ext>
                  </a:extLst>
                </p:cNvPr>
                <p:cNvCxnSpPr>
                  <a:stCxn id="213" idx="5"/>
                  <a:endCxn id="215" idx="1"/>
                </p:cNvCxnSpPr>
                <p:nvPr/>
              </p:nvCxnSpPr>
              <p:spPr>
                <a:xfrm>
                  <a:off x="2708168" y="2353175"/>
                  <a:ext cx="224400" cy="219900"/>
                </a:xfrm>
                <a:prstGeom prst="straightConnector1">
                  <a:avLst/>
                </a:prstGeom>
                <a:noFill/>
                <a:ln w="9525" cap="flat" cmpd="sng">
                  <a:solidFill>
                    <a:srgbClr val="DF63F2"/>
                  </a:solidFill>
                  <a:prstDash val="solid"/>
                  <a:round/>
                  <a:headEnd type="none" w="lg" len="lg"/>
                  <a:tailEnd type="none" w="lg" len="lg"/>
                </a:ln>
              </p:spPr>
            </p:cxnSp>
          </p:grpSp>
          <p:sp>
            <p:nvSpPr>
              <p:cNvPr id="211" name="Shape 8564">
                <a:extLst>
                  <a:ext uri="{FF2B5EF4-FFF2-40B4-BE49-F238E27FC236}">
                    <a16:creationId xmlns:a16="http://schemas.microsoft.com/office/drawing/2014/main" id="{F9128B83-AC11-66B3-0DB4-25FEAF25E875}"/>
                  </a:ext>
                </a:extLst>
              </p:cNvPr>
              <p:cNvSpPr/>
              <p:nvPr/>
            </p:nvSpPr>
            <p:spPr>
              <a:xfrm>
                <a:off x="8549894" y="2085096"/>
                <a:ext cx="101400" cy="101400"/>
              </a:xfrm>
              <a:prstGeom prst="ellipse">
                <a:avLst/>
              </a:prstGeom>
              <a:solidFill>
                <a:srgbClr val="DF63F2"/>
              </a:solidFill>
              <a:ln w="9525" cap="flat" cmpd="sng">
                <a:solidFill>
                  <a:srgbClr val="DF63F2"/>
                </a:solidFill>
                <a:prstDash val="solid"/>
                <a:round/>
                <a:headEnd type="none" w="med" len="med"/>
                <a:tailEnd type="none" w="med" len="med"/>
              </a:ln>
            </p:spPr>
            <p:txBody>
              <a:bodyPr lIns="121900" tIns="121900" rIns="121900" bIns="121900" anchor="ctr" anchorCtr="0">
                <a:noAutofit/>
              </a:bodyPr>
              <a:lstStyle/>
              <a:p>
                <a:pPr fontAlgn="auto">
                  <a:spcBef>
                    <a:spcPts val="0"/>
                  </a:spcBef>
                  <a:spcAft>
                    <a:spcPts val="0"/>
                  </a:spcAft>
                </a:pPr>
                <a:endParaRPr sz="1867" kern="0">
                  <a:solidFill>
                    <a:srgbClr val="000000"/>
                  </a:solidFill>
                  <a:latin typeface="Arial"/>
                  <a:ea typeface="Arial"/>
                  <a:cs typeface="Arial"/>
                  <a:sym typeface="Arial"/>
                </a:endParaRPr>
              </a:p>
            </p:txBody>
          </p:sp>
        </p:grpSp>
        <p:cxnSp>
          <p:nvCxnSpPr>
            <p:cNvPr id="208" name="Shape 8573">
              <a:extLst>
                <a:ext uri="{FF2B5EF4-FFF2-40B4-BE49-F238E27FC236}">
                  <a16:creationId xmlns:a16="http://schemas.microsoft.com/office/drawing/2014/main" id="{F64D12F9-1B62-4FB5-0B65-218E63F4501F}"/>
                </a:ext>
              </a:extLst>
            </p:cNvPr>
            <p:cNvCxnSpPr>
              <a:stCxn id="212" idx="7"/>
              <a:endCxn id="211" idx="4"/>
            </p:cNvCxnSpPr>
            <p:nvPr/>
          </p:nvCxnSpPr>
          <p:spPr>
            <a:xfrm rot="10800000" flipH="1">
              <a:off x="8343423" y="2186563"/>
              <a:ext cx="257400" cy="254100"/>
            </a:xfrm>
            <a:prstGeom prst="straightConnector1">
              <a:avLst/>
            </a:prstGeom>
            <a:noFill/>
            <a:ln w="9525" cap="flat" cmpd="sng">
              <a:solidFill>
                <a:srgbClr val="DF63F2"/>
              </a:solidFill>
              <a:prstDash val="solid"/>
              <a:round/>
              <a:headEnd type="none" w="lg" len="lg"/>
              <a:tailEnd type="none" w="lg" len="lg"/>
            </a:ln>
          </p:spPr>
        </p:cxnSp>
        <p:cxnSp>
          <p:nvCxnSpPr>
            <p:cNvPr id="209" name="Shape 8574">
              <a:extLst>
                <a:ext uri="{FF2B5EF4-FFF2-40B4-BE49-F238E27FC236}">
                  <a16:creationId xmlns:a16="http://schemas.microsoft.com/office/drawing/2014/main" id="{F2BED330-AA57-6B14-53FD-4D2AF5EF4E5D}"/>
                </a:ext>
              </a:extLst>
            </p:cNvPr>
            <p:cNvCxnSpPr>
              <a:stCxn id="211" idx="4"/>
              <a:endCxn id="214" idx="1"/>
            </p:cNvCxnSpPr>
            <p:nvPr/>
          </p:nvCxnSpPr>
          <p:spPr>
            <a:xfrm>
              <a:off x="8600594" y="2186496"/>
              <a:ext cx="256500" cy="254100"/>
            </a:xfrm>
            <a:prstGeom prst="straightConnector1">
              <a:avLst/>
            </a:prstGeom>
            <a:noFill/>
            <a:ln w="9525" cap="flat" cmpd="sng">
              <a:solidFill>
                <a:srgbClr val="DF63F2"/>
              </a:solidFill>
              <a:prstDash val="solid"/>
              <a:round/>
              <a:headEnd type="none" w="lg" len="lg"/>
              <a:tailEnd type="none" w="lg" len="lg"/>
            </a:ln>
          </p:spPr>
        </p:cxnSp>
      </p:grpSp>
      <p:grpSp>
        <p:nvGrpSpPr>
          <p:cNvPr id="230" name="Shape 8575">
            <a:extLst>
              <a:ext uri="{FF2B5EF4-FFF2-40B4-BE49-F238E27FC236}">
                <a16:creationId xmlns:a16="http://schemas.microsoft.com/office/drawing/2014/main" id="{D20BE72F-4E7F-739E-C62F-75AD816FF921}"/>
              </a:ext>
            </a:extLst>
          </p:cNvPr>
          <p:cNvGrpSpPr/>
          <p:nvPr/>
        </p:nvGrpSpPr>
        <p:grpSpPr>
          <a:xfrm>
            <a:off x="3265940" y="3867735"/>
            <a:ext cx="362357" cy="576164"/>
            <a:chOff x="8254648" y="2085096"/>
            <a:chExt cx="691875" cy="1024959"/>
          </a:xfrm>
        </p:grpSpPr>
        <p:grpSp>
          <p:nvGrpSpPr>
            <p:cNvPr id="231" name="Shape 8576">
              <a:extLst>
                <a:ext uri="{FF2B5EF4-FFF2-40B4-BE49-F238E27FC236}">
                  <a16:creationId xmlns:a16="http://schemas.microsoft.com/office/drawing/2014/main" id="{7175FA0D-E7DD-50C3-DB17-F3B3783ADE89}"/>
                </a:ext>
              </a:extLst>
            </p:cNvPr>
            <p:cNvGrpSpPr/>
            <p:nvPr/>
          </p:nvGrpSpPr>
          <p:grpSpPr>
            <a:xfrm>
              <a:off x="8254648" y="2085096"/>
              <a:ext cx="691875" cy="1024959"/>
              <a:chOff x="8254648" y="2085096"/>
              <a:chExt cx="691875" cy="1024959"/>
            </a:xfrm>
          </p:grpSpPr>
          <p:grpSp>
            <p:nvGrpSpPr>
              <p:cNvPr id="234" name="Shape 8577">
                <a:extLst>
                  <a:ext uri="{FF2B5EF4-FFF2-40B4-BE49-F238E27FC236}">
                    <a16:creationId xmlns:a16="http://schemas.microsoft.com/office/drawing/2014/main" id="{E5EDF926-197A-3292-F4C9-09337FF5A448}"/>
                  </a:ext>
                </a:extLst>
              </p:cNvPr>
              <p:cNvGrpSpPr/>
              <p:nvPr/>
            </p:nvGrpSpPr>
            <p:grpSpPr>
              <a:xfrm>
                <a:off x="8254648" y="2186496"/>
                <a:ext cx="691875" cy="923559"/>
                <a:chOff x="2327758" y="2027307"/>
                <a:chExt cx="691875" cy="923559"/>
              </a:xfrm>
            </p:grpSpPr>
            <p:sp>
              <p:nvSpPr>
                <p:cNvPr id="236" name="Shape 8578">
                  <a:extLst>
                    <a:ext uri="{FF2B5EF4-FFF2-40B4-BE49-F238E27FC236}">
                      <a16:creationId xmlns:a16="http://schemas.microsoft.com/office/drawing/2014/main" id="{7484D0FA-FAA2-B483-94B1-0746057CCD68}"/>
                    </a:ext>
                  </a:extLst>
                </p:cNvPr>
                <p:cNvSpPr/>
                <p:nvPr/>
              </p:nvSpPr>
              <p:spPr>
                <a:xfrm>
                  <a:off x="2329983" y="2266625"/>
                  <a:ext cx="101400" cy="101400"/>
                </a:xfrm>
                <a:prstGeom prst="ellipse">
                  <a:avLst/>
                </a:prstGeom>
                <a:solidFill>
                  <a:srgbClr val="DF63F2"/>
                </a:solidFill>
                <a:ln w="9525" cap="flat" cmpd="sng">
                  <a:solidFill>
                    <a:srgbClr val="DF63F2"/>
                  </a:solidFill>
                  <a:prstDash val="solid"/>
                  <a:round/>
                  <a:headEnd type="none" w="med" len="med"/>
                  <a:tailEnd type="none" w="med" len="med"/>
                </a:ln>
              </p:spPr>
              <p:txBody>
                <a:bodyPr lIns="121900" tIns="121900" rIns="121900" bIns="121900" anchor="ctr" anchorCtr="0">
                  <a:noAutofit/>
                </a:bodyPr>
                <a:lstStyle/>
                <a:p>
                  <a:pPr fontAlgn="auto">
                    <a:spcBef>
                      <a:spcPts val="0"/>
                    </a:spcBef>
                    <a:spcAft>
                      <a:spcPts val="0"/>
                    </a:spcAft>
                  </a:pPr>
                  <a:endParaRPr sz="1867" kern="0">
                    <a:solidFill>
                      <a:srgbClr val="000000"/>
                    </a:solidFill>
                    <a:latin typeface="Arial"/>
                    <a:ea typeface="Arial"/>
                    <a:cs typeface="Arial"/>
                    <a:sym typeface="Arial"/>
                  </a:endParaRPr>
                </a:p>
              </p:txBody>
            </p:sp>
            <p:sp>
              <p:nvSpPr>
                <p:cNvPr id="237" name="Shape 8579">
                  <a:extLst>
                    <a:ext uri="{FF2B5EF4-FFF2-40B4-BE49-F238E27FC236}">
                      <a16:creationId xmlns:a16="http://schemas.microsoft.com/office/drawing/2014/main" id="{3FEF4B13-6CBF-2D96-D173-1351C41530BB}"/>
                    </a:ext>
                  </a:extLst>
                </p:cNvPr>
                <p:cNvSpPr/>
                <p:nvPr/>
              </p:nvSpPr>
              <p:spPr>
                <a:xfrm>
                  <a:off x="2621617" y="2266625"/>
                  <a:ext cx="101400" cy="101400"/>
                </a:xfrm>
                <a:prstGeom prst="ellipse">
                  <a:avLst/>
                </a:prstGeom>
                <a:solidFill>
                  <a:srgbClr val="DF63F2"/>
                </a:solidFill>
                <a:ln w="9525" cap="flat" cmpd="sng">
                  <a:solidFill>
                    <a:srgbClr val="DF63F2"/>
                  </a:solidFill>
                  <a:prstDash val="solid"/>
                  <a:round/>
                  <a:headEnd type="none" w="med" len="med"/>
                  <a:tailEnd type="none" w="med" len="med"/>
                </a:ln>
              </p:spPr>
              <p:txBody>
                <a:bodyPr lIns="121900" tIns="121900" rIns="121900" bIns="121900" anchor="ctr" anchorCtr="0">
                  <a:noAutofit/>
                </a:bodyPr>
                <a:lstStyle/>
                <a:p>
                  <a:pPr fontAlgn="auto">
                    <a:spcBef>
                      <a:spcPts val="0"/>
                    </a:spcBef>
                    <a:spcAft>
                      <a:spcPts val="0"/>
                    </a:spcAft>
                  </a:pPr>
                  <a:endParaRPr sz="1867" kern="0">
                    <a:solidFill>
                      <a:srgbClr val="000000"/>
                    </a:solidFill>
                    <a:latin typeface="Arial"/>
                    <a:ea typeface="Arial"/>
                    <a:cs typeface="Arial"/>
                    <a:sym typeface="Arial"/>
                  </a:endParaRPr>
                </a:p>
              </p:txBody>
            </p:sp>
            <p:sp>
              <p:nvSpPr>
                <p:cNvPr id="238" name="Shape 8580">
                  <a:extLst>
                    <a:ext uri="{FF2B5EF4-FFF2-40B4-BE49-F238E27FC236}">
                      <a16:creationId xmlns:a16="http://schemas.microsoft.com/office/drawing/2014/main" id="{3C442B12-A2FD-743A-8A32-279FF45945B6}"/>
                    </a:ext>
                  </a:extLst>
                </p:cNvPr>
                <p:cNvSpPr/>
                <p:nvPr/>
              </p:nvSpPr>
              <p:spPr>
                <a:xfrm>
                  <a:off x="2915484" y="2266625"/>
                  <a:ext cx="101400" cy="101400"/>
                </a:xfrm>
                <a:prstGeom prst="ellipse">
                  <a:avLst/>
                </a:prstGeom>
                <a:solidFill>
                  <a:srgbClr val="DF63F2"/>
                </a:solidFill>
                <a:ln w="9525" cap="flat" cmpd="sng">
                  <a:solidFill>
                    <a:srgbClr val="DF63F2"/>
                  </a:solidFill>
                  <a:prstDash val="solid"/>
                  <a:round/>
                  <a:headEnd type="none" w="med" len="med"/>
                  <a:tailEnd type="none" w="med" len="med"/>
                </a:ln>
              </p:spPr>
              <p:txBody>
                <a:bodyPr lIns="121900" tIns="121900" rIns="121900" bIns="121900" anchor="ctr" anchorCtr="0">
                  <a:noAutofit/>
                </a:bodyPr>
                <a:lstStyle/>
                <a:p>
                  <a:pPr fontAlgn="auto">
                    <a:spcBef>
                      <a:spcPts val="0"/>
                    </a:spcBef>
                    <a:spcAft>
                      <a:spcPts val="0"/>
                    </a:spcAft>
                  </a:pPr>
                  <a:endParaRPr sz="1867" kern="0">
                    <a:solidFill>
                      <a:srgbClr val="000000"/>
                    </a:solidFill>
                    <a:latin typeface="Arial"/>
                    <a:ea typeface="Arial"/>
                    <a:cs typeface="Arial"/>
                    <a:sym typeface="Arial"/>
                  </a:endParaRPr>
                </a:p>
              </p:txBody>
            </p:sp>
            <p:sp>
              <p:nvSpPr>
                <p:cNvPr id="239" name="Shape 8581">
                  <a:extLst>
                    <a:ext uri="{FF2B5EF4-FFF2-40B4-BE49-F238E27FC236}">
                      <a16:creationId xmlns:a16="http://schemas.microsoft.com/office/drawing/2014/main" id="{C6CB93E2-AC79-4117-FC8C-B95A3CE84D6F}"/>
                    </a:ext>
                  </a:extLst>
                </p:cNvPr>
                <p:cNvSpPr/>
                <p:nvPr/>
              </p:nvSpPr>
              <p:spPr>
                <a:xfrm>
                  <a:off x="2918233" y="2558041"/>
                  <a:ext cx="101400" cy="101400"/>
                </a:xfrm>
                <a:prstGeom prst="ellipse">
                  <a:avLst/>
                </a:prstGeom>
                <a:solidFill>
                  <a:srgbClr val="DF63F2"/>
                </a:solidFill>
                <a:ln w="9525" cap="flat" cmpd="sng">
                  <a:solidFill>
                    <a:srgbClr val="DF63F2"/>
                  </a:solidFill>
                  <a:prstDash val="solid"/>
                  <a:round/>
                  <a:headEnd type="none" w="med" len="med"/>
                  <a:tailEnd type="none" w="med" len="med"/>
                </a:ln>
              </p:spPr>
              <p:txBody>
                <a:bodyPr lIns="121900" tIns="121900" rIns="121900" bIns="121900" anchor="ctr" anchorCtr="0">
                  <a:noAutofit/>
                </a:bodyPr>
                <a:lstStyle/>
                <a:p>
                  <a:pPr fontAlgn="auto">
                    <a:spcBef>
                      <a:spcPts val="0"/>
                    </a:spcBef>
                    <a:spcAft>
                      <a:spcPts val="0"/>
                    </a:spcAft>
                  </a:pPr>
                  <a:endParaRPr sz="1867" kern="0">
                    <a:solidFill>
                      <a:srgbClr val="000000"/>
                    </a:solidFill>
                    <a:latin typeface="Arial"/>
                    <a:ea typeface="Arial"/>
                    <a:cs typeface="Arial"/>
                    <a:sym typeface="Arial"/>
                  </a:endParaRPr>
                </a:p>
              </p:txBody>
            </p:sp>
            <p:sp>
              <p:nvSpPr>
                <p:cNvPr id="240" name="Shape 8582">
                  <a:extLst>
                    <a:ext uri="{FF2B5EF4-FFF2-40B4-BE49-F238E27FC236}">
                      <a16:creationId xmlns:a16="http://schemas.microsoft.com/office/drawing/2014/main" id="{C225F4D3-90C6-2FE6-FAA1-7A0E8EB9A942}"/>
                    </a:ext>
                  </a:extLst>
                </p:cNvPr>
                <p:cNvSpPr/>
                <p:nvPr/>
              </p:nvSpPr>
              <p:spPr>
                <a:xfrm>
                  <a:off x="2621625" y="2558041"/>
                  <a:ext cx="101400" cy="101400"/>
                </a:xfrm>
                <a:prstGeom prst="ellipse">
                  <a:avLst/>
                </a:prstGeom>
                <a:solidFill>
                  <a:srgbClr val="DF63F2"/>
                </a:solidFill>
                <a:ln w="9525" cap="flat" cmpd="sng">
                  <a:solidFill>
                    <a:srgbClr val="DF63F2"/>
                  </a:solidFill>
                  <a:prstDash val="solid"/>
                  <a:round/>
                  <a:headEnd type="none" w="med" len="med"/>
                  <a:tailEnd type="none" w="med" len="med"/>
                </a:ln>
              </p:spPr>
              <p:txBody>
                <a:bodyPr lIns="121900" tIns="121900" rIns="121900" bIns="121900" anchor="ctr" anchorCtr="0">
                  <a:noAutofit/>
                </a:bodyPr>
                <a:lstStyle/>
                <a:p>
                  <a:pPr fontAlgn="auto">
                    <a:spcBef>
                      <a:spcPts val="0"/>
                    </a:spcBef>
                    <a:spcAft>
                      <a:spcPts val="0"/>
                    </a:spcAft>
                  </a:pPr>
                  <a:endParaRPr sz="1867" kern="0">
                    <a:solidFill>
                      <a:srgbClr val="000000"/>
                    </a:solidFill>
                    <a:latin typeface="Arial"/>
                    <a:ea typeface="Arial"/>
                    <a:cs typeface="Arial"/>
                    <a:sym typeface="Arial"/>
                  </a:endParaRPr>
                </a:p>
              </p:txBody>
            </p:sp>
            <p:sp>
              <p:nvSpPr>
                <p:cNvPr id="241" name="Shape 8583">
                  <a:extLst>
                    <a:ext uri="{FF2B5EF4-FFF2-40B4-BE49-F238E27FC236}">
                      <a16:creationId xmlns:a16="http://schemas.microsoft.com/office/drawing/2014/main" id="{64E7FE47-1886-D849-6547-7198DE61DE67}"/>
                    </a:ext>
                  </a:extLst>
                </p:cNvPr>
                <p:cNvSpPr/>
                <p:nvPr/>
              </p:nvSpPr>
              <p:spPr>
                <a:xfrm>
                  <a:off x="2327758" y="2558041"/>
                  <a:ext cx="101400" cy="101400"/>
                </a:xfrm>
                <a:prstGeom prst="ellipse">
                  <a:avLst/>
                </a:prstGeom>
                <a:solidFill>
                  <a:srgbClr val="DF63F2"/>
                </a:solidFill>
                <a:ln w="9525" cap="flat" cmpd="sng">
                  <a:solidFill>
                    <a:srgbClr val="DF63F2"/>
                  </a:solidFill>
                  <a:prstDash val="solid"/>
                  <a:round/>
                  <a:headEnd type="none" w="med" len="med"/>
                  <a:tailEnd type="none" w="med" len="med"/>
                </a:ln>
              </p:spPr>
              <p:txBody>
                <a:bodyPr lIns="121900" tIns="121900" rIns="121900" bIns="121900" anchor="ctr" anchorCtr="0">
                  <a:noAutofit/>
                </a:bodyPr>
                <a:lstStyle/>
                <a:p>
                  <a:pPr fontAlgn="auto">
                    <a:spcBef>
                      <a:spcPts val="0"/>
                    </a:spcBef>
                    <a:spcAft>
                      <a:spcPts val="0"/>
                    </a:spcAft>
                  </a:pPr>
                  <a:endParaRPr sz="1867" kern="0">
                    <a:solidFill>
                      <a:srgbClr val="000000"/>
                    </a:solidFill>
                    <a:latin typeface="Arial"/>
                    <a:ea typeface="Arial"/>
                    <a:cs typeface="Arial"/>
                    <a:sym typeface="Arial"/>
                  </a:endParaRPr>
                </a:p>
              </p:txBody>
            </p:sp>
            <p:sp>
              <p:nvSpPr>
                <p:cNvPr id="242" name="Shape 8584">
                  <a:extLst>
                    <a:ext uri="{FF2B5EF4-FFF2-40B4-BE49-F238E27FC236}">
                      <a16:creationId xmlns:a16="http://schemas.microsoft.com/office/drawing/2014/main" id="{38CC7C08-8D4E-CD28-F9C9-34F0441D55E9}"/>
                    </a:ext>
                  </a:extLst>
                </p:cNvPr>
                <p:cNvSpPr/>
                <p:nvPr/>
              </p:nvSpPr>
              <p:spPr>
                <a:xfrm>
                  <a:off x="2330000" y="2849466"/>
                  <a:ext cx="101400" cy="101400"/>
                </a:xfrm>
                <a:prstGeom prst="ellipse">
                  <a:avLst/>
                </a:prstGeom>
                <a:solidFill>
                  <a:srgbClr val="DF63F2"/>
                </a:solidFill>
                <a:ln w="9525" cap="flat" cmpd="sng">
                  <a:solidFill>
                    <a:srgbClr val="DF63F2"/>
                  </a:solidFill>
                  <a:prstDash val="solid"/>
                  <a:round/>
                  <a:headEnd type="none" w="med" len="med"/>
                  <a:tailEnd type="none" w="med" len="med"/>
                </a:ln>
              </p:spPr>
              <p:txBody>
                <a:bodyPr lIns="121900" tIns="121900" rIns="121900" bIns="121900" anchor="ctr" anchorCtr="0">
                  <a:noAutofit/>
                </a:bodyPr>
                <a:lstStyle/>
                <a:p>
                  <a:pPr fontAlgn="auto">
                    <a:spcBef>
                      <a:spcPts val="0"/>
                    </a:spcBef>
                    <a:spcAft>
                      <a:spcPts val="0"/>
                    </a:spcAft>
                  </a:pPr>
                  <a:endParaRPr sz="1867" kern="0">
                    <a:solidFill>
                      <a:srgbClr val="000000"/>
                    </a:solidFill>
                    <a:latin typeface="Arial"/>
                    <a:ea typeface="Arial"/>
                    <a:cs typeface="Arial"/>
                    <a:sym typeface="Arial"/>
                  </a:endParaRPr>
                </a:p>
              </p:txBody>
            </p:sp>
            <p:sp>
              <p:nvSpPr>
                <p:cNvPr id="243" name="Shape 8585">
                  <a:extLst>
                    <a:ext uri="{FF2B5EF4-FFF2-40B4-BE49-F238E27FC236}">
                      <a16:creationId xmlns:a16="http://schemas.microsoft.com/office/drawing/2014/main" id="{461ACF05-3C3C-B946-3D03-0509E15C86DD}"/>
                    </a:ext>
                  </a:extLst>
                </p:cNvPr>
                <p:cNvSpPr/>
                <p:nvPr/>
              </p:nvSpPr>
              <p:spPr>
                <a:xfrm>
                  <a:off x="2621633" y="2849466"/>
                  <a:ext cx="101400" cy="101400"/>
                </a:xfrm>
                <a:prstGeom prst="ellipse">
                  <a:avLst/>
                </a:prstGeom>
                <a:solidFill>
                  <a:srgbClr val="DF63F2"/>
                </a:solidFill>
                <a:ln w="9525" cap="flat" cmpd="sng">
                  <a:solidFill>
                    <a:srgbClr val="DF63F2"/>
                  </a:solidFill>
                  <a:prstDash val="solid"/>
                  <a:round/>
                  <a:headEnd type="none" w="med" len="med"/>
                  <a:tailEnd type="none" w="med" len="med"/>
                </a:ln>
              </p:spPr>
              <p:txBody>
                <a:bodyPr lIns="121900" tIns="121900" rIns="121900" bIns="121900" anchor="ctr" anchorCtr="0">
                  <a:noAutofit/>
                </a:bodyPr>
                <a:lstStyle/>
                <a:p>
                  <a:pPr fontAlgn="auto">
                    <a:spcBef>
                      <a:spcPts val="0"/>
                    </a:spcBef>
                    <a:spcAft>
                      <a:spcPts val="0"/>
                    </a:spcAft>
                  </a:pPr>
                  <a:endParaRPr sz="1867" kern="0">
                    <a:solidFill>
                      <a:srgbClr val="000000"/>
                    </a:solidFill>
                    <a:latin typeface="Arial"/>
                    <a:ea typeface="Arial"/>
                    <a:cs typeface="Arial"/>
                    <a:sym typeface="Arial"/>
                  </a:endParaRPr>
                </a:p>
              </p:txBody>
            </p:sp>
            <p:sp>
              <p:nvSpPr>
                <p:cNvPr id="244" name="Shape 8586">
                  <a:extLst>
                    <a:ext uri="{FF2B5EF4-FFF2-40B4-BE49-F238E27FC236}">
                      <a16:creationId xmlns:a16="http://schemas.microsoft.com/office/drawing/2014/main" id="{9E8BBE67-A699-F429-1FE1-5334B4B7E64B}"/>
                    </a:ext>
                  </a:extLst>
                </p:cNvPr>
                <p:cNvSpPr/>
                <p:nvPr/>
              </p:nvSpPr>
              <p:spPr>
                <a:xfrm>
                  <a:off x="2915492" y="2849466"/>
                  <a:ext cx="101400" cy="101400"/>
                </a:xfrm>
                <a:prstGeom prst="ellipse">
                  <a:avLst/>
                </a:prstGeom>
                <a:solidFill>
                  <a:srgbClr val="DF63F2"/>
                </a:solidFill>
                <a:ln w="9525" cap="flat" cmpd="sng">
                  <a:solidFill>
                    <a:srgbClr val="DF63F2"/>
                  </a:solidFill>
                  <a:prstDash val="solid"/>
                  <a:round/>
                  <a:headEnd type="none" w="med" len="med"/>
                  <a:tailEnd type="none" w="med" len="med"/>
                </a:ln>
              </p:spPr>
              <p:txBody>
                <a:bodyPr lIns="121900" tIns="121900" rIns="121900" bIns="121900" anchor="ctr" anchorCtr="0">
                  <a:noAutofit/>
                </a:bodyPr>
                <a:lstStyle/>
                <a:p>
                  <a:pPr fontAlgn="auto">
                    <a:spcBef>
                      <a:spcPts val="0"/>
                    </a:spcBef>
                    <a:spcAft>
                      <a:spcPts val="0"/>
                    </a:spcAft>
                  </a:pPr>
                  <a:endParaRPr sz="1867" kern="0">
                    <a:solidFill>
                      <a:srgbClr val="000000"/>
                    </a:solidFill>
                    <a:latin typeface="Arial"/>
                    <a:ea typeface="Arial"/>
                    <a:cs typeface="Arial"/>
                    <a:sym typeface="Arial"/>
                  </a:endParaRPr>
                </a:p>
              </p:txBody>
            </p:sp>
            <p:cxnSp>
              <p:nvCxnSpPr>
                <p:cNvPr id="245" name="Shape 8587">
                  <a:extLst>
                    <a:ext uri="{FF2B5EF4-FFF2-40B4-BE49-F238E27FC236}">
                      <a16:creationId xmlns:a16="http://schemas.microsoft.com/office/drawing/2014/main" id="{10826E64-9AD3-172D-50AB-5D53DBF67654}"/>
                    </a:ext>
                  </a:extLst>
                </p:cNvPr>
                <p:cNvCxnSpPr>
                  <a:stCxn id="235" idx="4"/>
                  <a:endCxn id="243" idx="0"/>
                </p:cNvCxnSpPr>
                <p:nvPr/>
              </p:nvCxnSpPr>
              <p:spPr>
                <a:xfrm flipH="1">
                  <a:off x="2672205" y="2027307"/>
                  <a:ext cx="1500" cy="822000"/>
                </a:xfrm>
                <a:prstGeom prst="straightConnector1">
                  <a:avLst/>
                </a:prstGeom>
                <a:noFill/>
                <a:ln w="9525" cap="flat" cmpd="sng">
                  <a:solidFill>
                    <a:srgbClr val="DF63F2"/>
                  </a:solidFill>
                  <a:prstDash val="solid"/>
                  <a:round/>
                  <a:headEnd type="none" w="lg" len="lg"/>
                  <a:tailEnd type="none" w="lg" len="lg"/>
                </a:ln>
              </p:spPr>
            </p:cxnSp>
            <p:cxnSp>
              <p:nvCxnSpPr>
                <p:cNvPr id="246" name="Shape 8589">
                  <a:extLst>
                    <a:ext uri="{FF2B5EF4-FFF2-40B4-BE49-F238E27FC236}">
                      <a16:creationId xmlns:a16="http://schemas.microsoft.com/office/drawing/2014/main" id="{2AE47832-9AAF-1D8A-5E2C-D0337AD14226}"/>
                    </a:ext>
                  </a:extLst>
                </p:cNvPr>
                <p:cNvCxnSpPr>
                  <a:stCxn id="238" idx="3"/>
                  <a:endCxn id="242" idx="7"/>
                </p:cNvCxnSpPr>
                <p:nvPr/>
              </p:nvCxnSpPr>
              <p:spPr>
                <a:xfrm flipH="1">
                  <a:off x="2416434" y="2353175"/>
                  <a:ext cx="513900" cy="510900"/>
                </a:xfrm>
                <a:prstGeom prst="straightConnector1">
                  <a:avLst/>
                </a:prstGeom>
                <a:noFill/>
                <a:ln w="9525" cap="flat" cmpd="sng">
                  <a:solidFill>
                    <a:srgbClr val="DF63F2"/>
                  </a:solidFill>
                  <a:prstDash val="solid"/>
                  <a:round/>
                  <a:headEnd type="none" w="lg" len="lg"/>
                  <a:tailEnd type="none" w="lg" len="lg"/>
                </a:ln>
              </p:spPr>
            </p:cxnSp>
            <p:cxnSp>
              <p:nvCxnSpPr>
                <p:cNvPr id="247" name="Shape 8590">
                  <a:extLst>
                    <a:ext uri="{FF2B5EF4-FFF2-40B4-BE49-F238E27FC236}">
                      <a16:creationId xmlns:a16="http://schemas.microsoft.com/office/drawing/2014/main" id="{743B2FFF-128D-ED3C-B1F2-F5A9AEA36E8E}"/>
                    </a:ext>
                  </a:extLst>
                </p:cNvPr>
                <p:cNvCxnSpPr>
                  <a:stCxn id="236" idx="5"/>
                  <a:endCxn id="244" idx="1"/>
                </p:cNvCxnSpPr>
                <p:nvPr/>
              </p:nvCxnSpPr>
              <p:spPr>
                <a:xfrm>
                  <a:off x="2416534" y="2353175"/>
                  <a:ext cx="513900" cy="510900"/>
                </a:xfrm>
                <a:prstGeom prst="straightConnector1">
                  <a:avLst/>
                </a:prstGeom>
                <a:noFill/>
                <a:ln w="9525" cap="flat" cmpd="sng">
                  <a:solidFill>
                    <a:srgbClr val="DF63F2"/>
                  </a:solidFill>
                  <a:prstDash val="solid"/>
                  <a:round/>
                  <a:headEnd type="none" w="lg" len="lg"/>
                  <a:tailEnd type="none" w="lg" len="lg"/>
                </a:ln>
              </p:spPr>
            </p:cxnSp>
            <p:cxnSp>
              <p:nvCxnSpPr>
                <p:cNvPr id="248" name="Shape 8591">
                  <a:extLst>
                    <a:ext uri="{FF2B5EF4-FFF2-40B4-BE49-F238E27FC236}">
                      <a16:creationId xmlns:a16="http://schemas.microsoft.com/office/drawing/2014/main" id="{FD5938DF-C62E-C07C-B558-9BCFCC821171}"/>
                    </a:ext>
                  </a:extLst>
                </p:cNvPr>
                <p:cNvCxnSpPr>
                  <a:stCxn id="244" idx="0"/>
                  <a:endCxn id="238" idx="4"/>
                </p:cNvCxnSpPr>
                <p:nvPr/>
              </p:nvCxnSpPr>
              <p:spPr>
                <a:xfrm rot="10800000">
                  <a:off x="2966192" y="2367666"/>
                  <a:ext cx="0" cy="481800"/>
                </a:xfrm>
                <a:prstGeom prst="straightConnector1">
                  <a:avLst/>
                </a:prstGeom>
                <a:noFill/>
                <a:ln w="9525" cap="flat" cmpd="sng">
                  <a:solidFill>
                    <a:srgbClr val="DF63F2"/>
                  </a:solidFill>
                  <a:prstDash val="solid"/>
                  <a:round/>
                  <a:headEnd type="none" w="lg" len="lg"/>
                  <a:tailEnd type="none" w="lg" len="lg"/>
                </a:ln>
              </p:spPr>
            </p:cxnSp>
            <p:cxnSp>
              <p:nvCxnSpPr>
                <p:cNvPr id="249" name="Shape 8592">
                  <a:extLst>
                    <a:ext uri="{FF2B5EF4-FFF2-40B4-BE49-F238E27FC236}">
                      <a16:creationId xmlns:a16="http://schemas.microsoft.com/office/drawing/2014/main" id="{93229E9C-FEE1-F124-F6BB-2DEA7915EAD0}"/>
                    </a:ext>
                  </a:extLst>
                </p:cNvPr>
                <p:cNvCxnSpPr>
                  <a:stCxn id="243" idx="7"/>
                  <a:endCxn id="239" idx="3"/>
                </p:cNvCxnSpPr>
                <p:nvPr/>
              </p:nvCxnSpPr>
              <p:spPr>
                <a:xfrm rot="10800000" flipH="1">
                  <a:off x="2708184" y="2644416"/>
                  <a:ext cx="224400" cy="219900"/>
                </a:xfrm>
                <a:prstGeom prst="straightConnector1">
                  <a:avLst/>
                </a:prstGeom>
                <a:noFill/>
                <a:ln w="9525" cap="flat" cmpd="sng">
                  <a:solidFill>
                    <a:srgbClr val="DF63F2"/>
                  </a:solidFill>
                  <a:prstDash val="solid"/>
                  <a:round/>
                  <a:headEnd type="none" w="lg" len="lg"/>
                  <a:tailEnd type="none" w="lg" len="lg"/>
                </a:ln>
              </p:spPr>
            </p:cxnSp>
            <p:cxnSp>
              <p:nvCxnSpPr>
                <p:cNvPr id="250" name="Shape 8593">
                  <a:extLst>
                    <a:ext uri="{FF2B5EF4-FFF2-40B4-BE49-F238E27FC236}">
                      <a16:creationId xmlns:a16="http://schemas.microsoft.com/office/drawing/2014/main" id="{DB4BDFFD-4B02-CAE3-50A3-6301AAB1AAFE}"/>
                    </a:ext>
                  </a:extLst>
                </p:cNvPr>
                <p:cNvCxnSpPr>
                  <a:stCxn id="241" idx="5"/>
                  <a:endCxn id="243" idx="1"/>
                </p:cNvCxnSpPr>
                <p:nvPr/>
              </p:nvCxnSpPr>
              <p:spPr>
                <a:xfrm>
                  <a:off x="2414309" y="2644592"/>
                  <a:ext cx="222300" cy="219900"/>
                </a:xfrm>
                <a:prstGeom prst="straightConnector1">
                  <a:avLst/>
                </a:prstGeom>
                <a:noFill/>
                <a:ln w="9525" cap="flat" cmpd="sng">
                  <a:solidFill>
                    <a:srgbClr val="DF63F2"/>
                  </a:solidFill>
                  <a:prstDash val="solid"/>
                  <a:round/>
                  <a:headEnd type="none" w="lg" len="lg"/>
                  <a:tailEnd type="none" w="lg" len="lg"/>
                </a:ln>
              </p:spPr>
            </p:cxnSp>
            <p:cxnSp>
              <p:nvCxnSpPr>
                <p:cNvPr id="251" name="Shape 8594">
                  <a:extLst>
                    <a:ext uri="{FF2B5EF4-FFF2-40B4-BE49-F238E27FC236}">
                      <a16:creationId xmlns:a16="http://schemas.microsoft.com/office/drawing/2014/main" id="{0FA24D4D-9F64-1F66-8C37-F9B411BE72B3}"/>
                    </a:ext>
                  </a:extLst>
                </p:cNvPr>
                <p:cNvCxnSpPr>
                  <a:stCxn id="242" idx="0"/>
                  <a:endCxn id="236" idx="4"/>
                </p:cNvCxnSpPr>
                <p:nvPr/>
              </p:nvCxnSpPr>
              <p:spPr>
                <a:xfrm rot="10800000">
                  <a:off x="2380700" y="2367666"/>
                  <a:ext cx="0" cy="481800"/>
                </a:xfrm>
                <a:prstGeom prst="straightConnector1">
                  <a:avLst/>
                </a:prstGeom>
                <a:noFill/>
                <a:ln w="9525" cap="flat" cmpd="sng">
                  <a:solidFill>
                    <a:srgbClr val="DF63F2"/>
                  </a:solidFill>
                  <a:prstDash val="solid"/>
                  <a:round/>
                  <a:headEnd type="none" w="lg" len="lg"/>
                  <a:tailEnd type="none" w="lg" len="lg"/>
                </a:ln>
              </p:spPr>
            </p:cxnSp>
            <p:cxnSp>
              <p:nvCxnSpPr>
                <p:cNvPr id="252" name="Shape 8595">
                  <a:extLst>
                    <a:ext uri="{FF2B5EF4-FFF2-40B4-BE49-F238E27FC236}">
                      <a16:creationId xmlns:a16="http://schemas.microsoft.com/office/drawing/2014/main" id="{80F246EB-1881-6AA9-B679-097B4D207B27}"/>
                    </a:ext>
                  </a:extLst>
                </p:cNvPr>
                <p:cNvCxnSpPr>
                  <a:stCxn id="241" idx="7"/>
                  <a:endCxn id="237" idx="3"/>
                </p:cNvCxnSpPr>
                <p:nvPr/>
              </p:nvCxnSpPr>
              <p:spPr>
                <a:xfrm rot="10800000" flipH="1">
                  <a:off x="2414309" y="2352991"/>
                  <a:ext cx="222300" cy="219900"/>
                </a:xfrm>
                <a:prstGeom prst="straightConnector1">
                  <a:avLst/>
                </a:prstGeom>
                <a:noFill/>
                <a:ln w="9525" cap="flat" cmpd="sng">
                  <a:solidFill>
                    <a:srgbClr val="DF63F2"/>
                  </a:solidFill>
                  <a:prstDash val="solid"/>
                  <a:round/>
                  <a:headEnd type="none" w="lg" len="lg"/>
                  <a:tailEnd type="none" w="lg" len="lg"/>
                </a:ln>
              </p:spPr>
            </p:cxnSp>
            <p:cxnSp>
              <p:nvCxnSpPr>
                <p:cNvPr id="253" name="Shape 8596">
                  <a:extLst>
                    <a:ext uri="{FF2B5EF4-FFF2-40B4-BE49-F238E27FC236}">
                      <a16:creationId xmlns:a16="http://schemas.microsoft.com/office/drawing/2014/main" id="{678FF31E-5013-6CA1-F547-FEFE04FF100E}"/>
                    </a:ext>
                  </a:extLst>
                </p:cNvPr>
                <p:cNvCxnSpPr>
                  <a:stCxn id="237" idx="5"/>
                  <a:endCxn id="239" idx="1"/>
                </p:cNvCxnSpPr>
                <p:nvPr/>
              </p:nvCxnSpPr>
              <p:spPr>
                <a:xfrm>
                  <a:off x="2708168" y="2353175"/>
                  <a:ext cx="224400" cy="219900"/>
                </a:xfrm>
                <a:prstGeom prst="straightConnector1">
                  <a:avLst/>
                </a:prstGeom>
                <a:noFill/>
                <a:ln w="9525" cap="flat" cmpd="sng">
                  <a:solidFill>
                    <a:srgbClr val="DF63F2"/>
                  </a:solidFill>
                  <a:prstDash val="solid"/>
                  <a:round/>
                  <a:headEnd type="none" w="lg" len="lg"/>
                  <a:tailEnd type="none" w="lg" len="lg"/>
                </a:ln>
              </p:spPr>
            </p:cxnSp>
          </p:grpSp>
          <p:sp>
            <p:nvSpPr>
              <p:cNvPr id="235" name="Shape 8588">
                <a:extLst>
                  <a:ext uri="{FF2B5EF4-FFF2-40B4-BE49-F238E27FC236}">
                    <a16:creationId xmlns:a16="http://schemas.microsoft.com/office/drawing/2014/main" id="{36BBAAE8-07A0-CF41-77A6-D207629572D7}"/>
                  </a:ext>
                </a:extLst>
              </p:cNvPr>
              <p:cNvSpPr/>
              <p:nvPr/>
            </p:nvSpPr>
            <p:spPr>
              <a:xfrm>
                <a:off x="8549894" y="2085096"/>
                <a:ext cx="101400" cy="101400"/>
              </a:xfrm>
              <a:prstGeom prst="ellipse">
                <a:avLst/>
              </a:prstGeom>
              <a:solidFill>
                <a:srgbClr val="DF63F2"/>
              </a:solidFill>
              <a:ln w="9525" cap="flat" cmpd="sng">
                <a:solidFill>
                  <a:srgbClr val="DF63F2"/>
                </a:solidFill>
                <a:prstDash val="solid"/>
                <a:round/>
                <a:headEnd type="none" w="med" len="med"/>
                <a:tailEnd type="none" w="med" len="med"/>
              </a:ln>
            </p:spPr>
            <p:txBody>
              <a:bodyPr lIns="121900" tIns="121900" rIns="121900" bIns="121900" anchor="ctr" anchorCtr="0">
                <a:noAutofit/>
              </a:bodyPr>
              <a:lstStyle/>
              <a:p>
                <a:pPr fontAlgn="auto">
                  <a:spcBef>
                    <a:spcPts val="0"/>
                  </a:spcBef>
                  <a:spcAft>
                    <a:spcPts val="0"/>
                  </a:spcAft>
                </a:pPr>
                <a:endParaRPr sz="1867" kern="0">
                  <a:solidFill>
                    <a:srgbClr val="000000"/>
                  </a:solidFill>
                  <a:latin typeface="Arial"/>
                  <a:ea typeface="Arial"/>
                  <a:cs typeface="Arial"/>
                  <a:sym typeface="Arial"/>
                </a:endParaRPr>
              </a:p>
            </p:txBody>
          </p:sp>
        </p:grpSp>
        <p:cxnSp>
          <p:nvCxnSpPr>
            <p:cNvPr id="232" name="Shape 8597">
              <a:extLst>
                <a:ext uri="{FF2B5EF4-FFF2-40B4-BE49-F238E27FC236}">
                  <a16:creationId xmlns:a16="http://schemas.microsoft.com/office/drawing/2014/main" id="{E555BA47-D064-7679-FF44-E1E3E565ACB0}"/>
                </a:ext>
              </a:extLst>
            </p:cNvPr>
            <p:cNvCxnSpPr>
              <a:stCxn id="236" idx="7"/>
              <a:endCxn id="235" idx="4"/>
            </p:cNvCxnSpPr>
            <p:nvPr/>
          </p:nvCxnSpPr>
          <p:spPr>
            <a:xfrm rot="10800000" flipH="1">
              <a:off x="8343423" y="2186563"/>
              <a:ext cx="257400" cy="254100"/>
            </a:xfrm>
            <a:prstGeom prst="straightConnector1">
              <a:avLst/>
            </a:prstGeom>
            <a:noFill/>
            <a:ln w="9525" cap="flat" cmpd="sng">
              <a:solidFill>
                <a:srgbClr val="DF63F2"/>
              </a:solidFill>
              <a:prstDash val="solid"/>
              <a:round/>
              <a:headEnd type="none" w="lg" len="lg"/>
              <a:tailEnd type="none" w="lg" len="lg"/>
            </a:ln>
          </p:spPr>
        </p:cxnSp>
        <p:cxnSp>
          <p:nvCxnSpPr>
            <p:cNvPr id="233" name="Shape 8598">
              <a:extLst>
                <a:ext uri="{FF2B5EF4-FFF2-40B4-BE49-F238E27FC236}">
                  <a16:creationId xmlns:a16="http://schemas.microsoft.com/office/drawing/2014/main" id="{070EC4C9-0A2D-EC22-5FF8-57C5B0C85357}"/>
                </a:ext>
              </a:extLst>
            </p:cNvPr>
            <p:cNvCxnSpPr>
              <a:stCxn id="235" idx="4"/>
              <a:endCxn id="238" idx="1"/>
            </p:cNvCxnSpPr>
            <p:nvPr/>
          </p:nvCxnSpPr>
          <p:spPr>
            <a:xfrm>
              <a:off x="8600594" y="2186496"/>
              <a:ext cx="256500" cy="254100"/>
            </a:xfrm>
            <a:prstGeom prst="straightConnector1">
              <a:avLst/>
            </a:prstGeom>
            <a:noFill/>
            <a:ln w="9525" cap="flat" cmpd="sng">
              <a:solidFill>
                <a:srgbClr val="DF63F2"/>
              </a:solidFill>
              <a:prstDash val="solid"/>
              <a:round/>
              <a:headEnd type="none" w="lg" len="lg"/>
              <a:tailEnd type="none" w="lg" len="lg"/>
            </a:ln>
          </p:spPr>
        </p:cxnSp>
      </p:grpSp>
      <p:grpSp>
        <p:nvGrpSpPr>
          <p:cNvPr id="254" name="Shape 8599">
            <a:extLst>
              <a:ext uri="{FF2B5EF4-FFF2-40B4-BE49-F238E27FC236}">
                <a16:creationId xmlns:a16="http://schemas.microsoft.com/office/drawing/2014/main" id="{E68277C2-9E9E-30C4-8879-A74B2E4AC251}"/>
              </a:ext>
            </a:extLst>
          </p:cNvPr>
          <p:cNvGrpSpPr/>
          <p:nvPr/>
        </p:nvGrpSpPr>
        <p:grpSpPr>
          <a:xfrm>
            <a:off x="3953411" y="3867735"/>
            <a:ext cx="362357" cy="576164"/>
            <a:chOff x="8254648" y="2085096"/>
            <a:chExt cx="691875" cy="1024959"/>
          </a:xfrm>
        </p:grpSpPr>
        <p:grpSp>
          <p:nvGrpSpPr>
            <p:cNvPr id="255" name="Shape 8600">
              <a:extLst>
                <a:ext uri="{FF2B5EF4-FFF2-40B4-BE49-F238E27FC236}">
                  <a16:creationId xmlns:a16="http://schemas.microsoft.com/office/drawing/2014/main" id="{6E2F7AA3-297A-CC6D-E128-95109EACD0D1}"/>
                </a:ext>
              </a:extLst>
            </p:cNvPr>
            <p:cNvGrpSpPr/>
            <p:nvPr/>
          </p:nvGrpSpPr>
          <p:grpSpPr>
            <a:xfrm>
              <a:off x="8254648" y="2085096"/>
              <a:ext cx="691875" cy="1024959"/>
              <a:chOff x="8254648" y="2085096"/>
              <a:chExt cx="691875" cy="1024959"/>
            </a:xfrm>
          </p:grpSpPr>
          <p:grpSp>
            <p:nvGrpSpPr>
              <p:cNvPr id="258" name="Shape 8601">
                <a:extLst>
                  <a:ext uri="{FF2B5EF4-FFF2-40B4-BE49-F238E27FC236}">
                    <a16:creationId xmlns:a16="http://schemas.microsoft.com/office/drawing/2014/main" id="{8E8DC237-D3E6-ED5C-430B-6D524F7B5A40}"/>
                  </a:ext>
                </a:extLst>
              </p:cNvPr>
              <p:cNvGrpSpPr/>
              <p:nvPr/>
            </p:nvGrpSpPr>
            <p:grpSpPr>
              <a:xfrm>
                <a:off x="8254648" y="2186496"/>
                <a:ext cx="691875" cy="923559"/>
                <a:chOff x="2327758" y="2027307"/>
                <a:chExt cx="691875" cy="923559"/>
              </a:xfrm>
            </p:grpSpPr>
            <p:sp>
              <p:nvSpPr>
                <p:cNvPr id="260" name="Shape 8602">
                  <a:extLst>
                    <a:ext uri="{FF2B5EF4-FFF2-40B4-BE49-F238E27FC236}">
                      <a16:creationId xmlns:a16="http://schemas.microsoft.com/office/drawing/2014/main" id="{02D818AE-7A40-0A2E-184C-A38A92E4D641}"/>
                    </a:ext>
                  </a:extLst>
                </p:cNvPr>
                <p:cNvSpPr/>
                <p:nvPr/>
              </p:nvSpPr>
              <p:spPr>
                <a:xfrm>
                  <a:off x="2329983" y="2266625"/>
                  <a:ext cx="101400" cy="101400"/>
                </a:xfrm>
                <a:prstGeom prst="ellipse">
                  <a:avLst/>
                </a:prstGeom>
                <a:solidFill>
                  <a:srgbClr val="DF63F2"/>
                </a:solidFill>
                <a:ln w="9525" cap="flat" cmpd="sng">
                  <a:solidFill>
                    <a:srgbClr val="DF63F2"/>
                  </a:solidFill>
                  <a:prstDash val="solid"/>
                  <a:round/>
                  <a:headEnd type="none" w="med" len="med"/>
                  <a:tailEnd type="none" w="med" len="med"/>
                </a:ln>
              </p:spPr>
              <p:txBody>
                <a:bodyPr lIns="121900" tIns="121900" rIns="121900" bIns="121900" anchor="ctr" anchorCtr="0">
                  <a:noAutofit/>
                </a:bodyPr>
                <a:lstStyle/>
                <a:p>
                  <a:pPr fontAlgn="auto">
                    <a:spcBef>
                      <a:spcPts val="0"/>
                    </a:spcBef>
                    <a:spcAft>
                      <a:spcPts val="0"/>
                    </a:spcAft>
                  </a:pPr>
                  <a:endParaRPr sz="1867" kern="0">
                    <a:solidFill>
                      <a:srgbClr val="000000"/>
                    </a:solidFill>
                    <a:latin typeface="Arial"/>
                    <a:ea typeface="Arial"/>
                    <a:cs typeface="Arial"/>
                    <a:sym typeface="Arial"/>
                  </a:endParaRPr>
                </a:p>
              </p:txBody>
            </p:sp>
            <p:sp>
              <p:nvSpPr>
                <p:cNvPr id="261" name="Shape 8603">
                  <a:extLst>
                    <a:ext uri="{FF2B5EF4-FFF2-40B4-BE49-F238E27FC236}">
                      <a16:creationId xmlns:a16="http://schemas.microsoft.com/office/drawing/2014/main" id="{ACFBBFF1-3FDA-19FE-AA26-6C9B3AF9C4C7}"/>
                    </a:ext>
                  </a:extLst>
                </p:cNvPr>
                <p:cNvSpPr/>
                <p:nvPr/>
              </p:nvSpPr>
              <p:spPr>
                <a:xfrm>
                  <a:off x="2621617" y="2266625"/>
                  <a:ext cx="101400" cy="101400"/>
                </a:xfrm>
                <a:prstGeom prst="ellipse">
                  <a:avLst/>
                </a:prstGeom>
                <a:solidFill>
                  <a:srgbClr val="DF63F2"/>
                </a:solidFill>
                <a:ln w="9525" cap="flat" cmpd="sng">
                  <a:solidFill>
                    <a:srgbClr val="DF63F2"/>
                  </a:solidFill>
                  <a:prstDash val="solid"/>
                  <a:round/>
                  <a:headEnd type="none" w="med" len="med"/>
                  <a:tailEnd type="none" w="med" len="med"/>
                </a:ln>
              </p:spPr>
              <p:txBody>
                <a:bodyPr lIns="121900" tIns="121900" rIns="121900" bIns="121900" anchor="ctr" anchorCtr="0">
                  <a:noAutofit/>
                </a:bodyPr>
                <a:lstStyle/>
                <a:p>
                  <a:pPr fontAlgn="auto">
                    <a:spcBef>
                      <a:spcPts val="0"/>
                    </a:spcBef>
                    <a:spcAft>
                      <a:spcPts val="0"/>
                    </a:spcAft>
                  </a:pPr>
                  <a:endParaRPr sz="1867" kern="0">
                    <a:solidFill>
                      <a:srgbClr val="000000"/>
                    </a:solidFill>
                    <a:latin typeface="Arial"/>
                    <a:ea typeface="Arial"/>
                    <a:cs typeface="Arial"/>
                    <a:sym typeface="Arial"/>
                  </a:endParaRPr>
                </a:p>
              </p:txBody>
            </p:sp>
            <p:sp>
              <p:nvSpPr>
                <p:cNvPr id="262" name="Shape 8604">
                  <a:extLst>
                    <a:ext uri="{FF2B5EF4-FFF2-40B4-BE49-F238E27FC236}">
                      <a16:creationId xmlns:a16="http://schemas.microsoft.com/office/drawing/2014/main" id="{17DFEAFA-89CB-61C6-2D12-1B111A30C11C}"/>
                    </a:ext>
                  </a:extLst>
                </p:cNvPr>
                <p:cNvSpPr/>
                <p:nvPr/>
              </p:nvSpPr>
              <p:spPr>
                <a:xfrm>
                  <a:off x="2915484" y="2266625"/>
                  <a:ext cx="101400" cy="101400"/>
                </a:xfrm>
                <a:prstGeom prst="ellipse">
                  <a:avLst/>
                </a:prstGeom>
                <a:solidFill>
                  <a:srgbClr val="DF63F2"/>
                </a:solidFill>
                <a:ln w="9525" cap="flat" cmpd="sng">
                  <a:solidFill>
                    <a:srgbClr val="DF63F2"/>
                  </a:solidFill>
                  <a:prstDash val="solid"/>
                  <a:round/>
                  <a:headEnd type="none" w="med" len="med"/>
                  <a:tailEnd type="none" w="med" len="med"/>
                </a:ln>
              </p:spPr>
              <p:txBody>
                <a:bodyPr lIns="121900" tIns="121900" rIns="121900" bIns="121900" anchor="ctr" anchorCtr="0">
                  <a:noAutofit/>
                </a:bodyPr>
                <a:lstStyle/>
                <a:p>
                  <a:pPr fontAlgn="auto">
                    <a:spcBef>
                      <a:spcPts val="0"/>
                    </a:spcBef>
                    <a:spcAft>
                      <a:spcPts val="0"/>
                    </a:spcAft>
                  </a:pPr>
                  <a:endParaRPr sz="1867" kern="0">
                    <a:solidFill>
                      <a:srgbClr val="000000"/>
                    </a:solidFill>
                    <a:latin typeface="Arial"/>
                    <a:ea typeface="Arial"/>
                    <a:cs typeface="Arial"/>
                    <a:sym typeface="Arial"/>
                  </a:endParaRPr>
                </a:p>
              </p:txBody>
            </p:sp>
            <p:sp>
              <p:nvSpPr>
                <p:cNvPr id="263" name="Shape 8605">
                  <a:extLst>
                    <a:ext uri="{FF2B5EF4-FFF2-40B4-BE49-F238E27FC236}">
                      <a16:creationId xmlns:a16="http://schemas.microsoft.com/office/drawing/2014/main" id="{0EFEE39D-70CA-96BE-D67D-34FE4C541E73}"/>
                    </a:ext>
                  </a:extLst>
                </p:cNvPr>
                <p:cNvSpPr/>
                <p:nvPr/>
              </p:nvSpPr>
              <p:spPr>
                <a:xfrm>
                  <a:off x="2918233" y="2558041"/>
                  <a:ext cx="101400" cy="101400"/>
                </a:xfrm>
                <a:prstGeom prst="ellipse">
                  <a:avLst/>
                </a:prstGeom>
                <a:solidFill>
                  <a:srgbClr val="DF63F2"/>
                </a:solidFill>
                <a:ln w="9525" cap="flat" cmpd="sng">
                  <a:solidFill>
                    <a:srgbClr val="DF63F2"/>
                  </a:solidFill>
                  <a:prstDash val="solid"/>
                  <a:round/>
                  <a:headEnd type="none" w="med" len="med"/>
                  <a:tailEnd type="none" w="med" len="med"/>
                </a:ln>
              </p:spPr>
              <p:txBody>
                <a:bodyPr lIns="121900" tIns="121900" rIns="121900" bIns="121900" anchor="ctr" anchorCtr="0">
                  <a:noAutofit/>
                </a:bodyPr>
                <a:lstStyle/>
                <a:p>
                  <a:pPr fontAlgn="auto">
                    <a:spcBef>
                      <a:spcPts val="0"/>
                    </a:spcBef>
                    <a:spcAft>
                      <a:spcPts val="0"/>
                    </a:spcAft>
                  </a:pPr>
                  <a:endParaRPr sz="1867" kern="0">
                    <a:solidFill>
                      <a:srgbClr val="000000"/>
                    </a:solidFill>
                    <a:latin typeface="Arial"/>
                    <a:ea typeface="Arial"/>
                    <a:cs typeface="Arial"/>
                    <a:sym typeface="Arial"/>
                  </a:endParaRPr>
                </a:p>
              </p:txBody>
            </p:sp>
            <p:sp>
              <p:nvSpPr>
                <p:cNvPr id="264" name="Shape 8606">
                  <a:extLst>
                    <a:ext uri="{FF2B5EF4-FFF2-40B4-BE49-F238E27FC236}">
                      <a16:creationId xmlns:a16="http://schemas.microsoft.com/office/drawing/2014/main" id="{0ED86799-73A8-1CD3-CF3D-7FD426E05EEE}"/>
                    </a:ext>
                  </a:extLst>
                </p:cNvPr>
                <p:cNvSpPr/>
                <p:nvPr/>
              </p:nvSpPr>
              <p:spPr>
                <a:xfrm>
                  <a:off x="2621625" y="2558041"/>
                  <a:ext cx="101400" cy="101400"/>
                </a:xfrm>
                <a:prstGeom prst="ellipse">
                  <a:avLst/>
                </a:prstGeom>
                <a:solidFill>
                  <a:srgbClr val="DF63F2"/>
                </a:solidFill>
                <a:ln w="9525" cap="flat" cmpd="sng">
                  <a:solidFill>
                    <a:srgbClr val="DF63F2"/>
                  </a:solidFill>
                  <a:prstDash val="solid"/>
                  <a:round/>
                  <a:headEnd type="none" w="med" len="med"/>
                  <a:tailEnd type="none" w="med" len="med"/>
                </a:ln>
              </p:spPr>
              <p:txBody>
                <a:bodyPr lIns="121900" tIns="121900" rIns="121900" bIns="121900" anchor="ctr" anchorCtr="0">
                  <a:noAutofit/>
                </a:bodyPr>
                <a:lstStyle/>
                <a:p>
                  <a:pPr fontAlgn="auto">
                    <a:spcBef>
                      <a:spcPts val="0"/>
                    </a:spcBef>
                    <a:spcAft>
                      <a:spcPts val="0"/>
                    </a:spcAft>
                  </a:pPr>
                  <a:endParaRPr sz="1867" kern="0">
                    <a:solidFill>
                      <a:srgbClr val="000000"/>
                    </a:solidFill>
                    <a:latin typeface="Arial"/>
                    <a:ea typeface="Arial"/>
                    <a:cs typeface="Arial"/>
                    <a:sym typeface="Arial"/>
                  </a:endParaRPr>
                </a:p>
              </p:txBody>
            </p:sp>
            <p:sp>
              <p:nvSpPr>
                <p:cNvPr id="265" name="Shape 8607">
                  <a:extLst>
                    <a:ext uri="{FF2B5EF4-FFF2-40B4-BE49-F238E27FC236}">
                      <a16:creationId xmlns:a16="http://schemas.microsoft.com/office/drawing/2014/main" id="{ADD96F16-D765-8629-10B1-9915A3593772}"/>
                    </a:ext>
                  </a:extLst>
                </p:cNvPr>
                <p:cNvSpPr/>
                <p:nvPr/>
              </p:nvSpPr>
              <p:spPr>
                <a:xfrm>
                  <a:off x="2327758" y="2558041"/>
                  <a:ext cx="101400" cy="101400"/>
                </a:xfrm>
                <a:prstGeom prst="ellipse">
                  <a:avLst/>
                </a:prstGeom>
                <a:solidFill>
                  <a:srgbClr val="DF63F2"/>
                </a:solidFill>
                <a:ln w="9525" cap="flat" cmpd="sng">
                  <a:solidFill>
                    <a:srgbClr val="DF63F2"/>
                  </a:solidFill>
                  <a:prstDash val="solid"/>
                  <a:round/>
                  <a:headEnd type="none" w="med" len="med"/>
                  <a:tailEnd type="none" w="med" len="med"/>
                </a:ln>
              </p:spPr>
              <p:txBody>
                <a:bodyPr lIns="121900" tIns="121900" rIns="121900" bIns="121900" anchor="ctr" anchorCtr="0">
                  <a:noAutofit/>
                </a:bodyPr>
                <a:lstStyle/>
                <a:p>
                  <a:pPr fontAlgn="auto">
                    <a:spcBef>
                      <a:spcPts val="0"/>
                    </a:spcBef>
                    <a:spcAft>
                      <a:spcPts val="0"/>
                    </a:spcAft>
                  </a:pPr>
                  <a:endParaRPr sz="1867" kern="0">
                    <a:solidFill>
                      <a:srgbClr val="000000"/>
                    </a:solidFill>
                    <a:latin typeface="Arial"/>
                    <a:ea typeface="Arial"/>
                    <a:cs typeface="Arial"/>
                    <a:sym typeface="Arial"/>
                  </a:endParaRPr>
                </a:p>
              </p:txBody>
            </p:sp>
            <p:sp>
              <p:nvSpPr>
                <p:cNvPr id="266" name="Shape 8608">
                  <a:extLst>
                    <a:ext uri="{FF2B5EF4-FFF2-40B4-BE49-F238E27FC236}">
                      <a16:creationId xmlns:a16="http://schemas.microsoft.com/office/drawing/2014/main" id="{DCA4B2E9-5C85-3670-F276-16B1D825206B}"/>
                    </a:ext>
                  </a:extLst>
                </p:cNvPr>
                <p:cNvSpPr/>
                <p:nvPr/>
              </p:nvSpPr>
              <p:spPr>
                <a:xfrm>
                  <a:off x="2330000" y="2849466"/>
                  <a:ext cx="101400" cy="101400"/>
                </a:xfrm>
                <a:prstGeom prst="ellipse">
                  <a:avLst/>
                </a:prstGeom>
                <a:solidFill>
                  <a:srgbClr val="DF63F2"/>
                </a:solidFill>
                <a:ln w="9525" cap="flat" cmpd="sng">
                  <a:solidFill>
                    <a:srgbClr val="DF63F2"/>
                  </a:solidFill>
                  <a:prstDash val="solid"/>
                  <a:round/>
                  <a:headEnd type="none" w="med" len="med"/>
                  <a:tailEnd type="none" w="med" len="med"/>
                </a:ln>
              </p:spPr>
              <p:txBody>
                <a:bodyPr lIns="121900" tIns="121900" rIns="121900" bIns="121900" anchor="ctr" anchorCtr="0">
                  <a:noAutofit/>
                </a:bodyPr>
                <a:lstStyle/>
                <a:p>
                  <a:pPr fontAlgn="auto">
                    <a:spcBef>
                      <a:spcPts val="0"/>
                    </a:spcBef>
                    <a:spcAft>
                      <a:spcPts val="0"/>
                    </a:spcAft>
                  </a:pPr>
                  <a:endParaRPr sz="1867" kern="0">
                    <a:solidFill>
                      <a:srgbClr val="000000"/>
                    </a:solidFill>
                    <a:latin typeface="Arial"/>
                    <a:ea typeface="Arial"/>
                    <a:cs typeface="Arial"/>
                    <a:sym typeface="Arial"/>
                  </a:endParaRPr>
                </a:p>
              </p:txBody>
            </p:sp>
            <p:sp>
              <p:nvSpPr>
                <p:cNvPr id="267" name="Shape 8609">
                  <a:extLst>
                    <a:ext uri="{FF2B5EF4-FFF2-40B4-BE49-F238E27FC236}">
                      <a16:creationId xmlns:a16="http://schemas.microsoft.com/office/drawing/2014/main" id="{1E90C2E2-09DF-B1C4-03BD-AE0E0BA17021}"/>
                    </a:ext>
                  </a:extLst>
                </p:cNvPr>
                <p:cNvSpPr/>
                <p:nvPr/>
              </p:nvSpPr>
              <p:spPr>
                <a:xfrm>
                  <a:off x="2621633" y="2849466"/>
                  <a:ext cx="101400" cy="101400"/>
                </a:xfrm>
                <a:prstGeom prst="ellipse">
                  <a:avLst/>
                </a:prstGeom>
                <a:solidFill>
                  <a:srgbClr val="DF63F2"/>
                </a:solidFill>
                <a:ln w="9525" cap="flat" cmpd="sng">
                  <a:solidFill>
                    <a:srgbClr val="DF63F2"/>
                  </a:solidFill>
                  <a:prstDash val="solid"/>
                  <a:round/>
                  <a:headEnd type="none" w="med" len="med"/>
                  <a:tailEnd type="none" w="med" len="med"/>
                </a:ln>
              </p:spPr>
              <p:txBody>
                <a:bodyPr lIns="121900" tIns="121900" rIns="121900" bIns="121900" anchor="ctr" anchorCtr="0">
                  <a:noAutofit/>
                </a:bodyPr>
                <a:lstStyle/>
                <a:p>
                  <a:pPr fontAlgn="auto">
                    <a:spcBef>
                      <a:spcPts val="0"/>
                    </a:spcBef>
                    <a:spcAft>
                      <a:spcPts val="0"/>
                    </a:spcAft>
                  </a:pPr>
                  <a:endParaRPr sz="1867" kern="0">
                    <a:solidFill>
                      <a:srgbClr val="000000"/>
                    </a:solidFill>
                    <a:latin typeface="Arial"/>
                    <a:ea typeface="Arial"/>
                    <a:cs typeface="Arial"/>
                    <a:sym typeface="Arial"/>
                  </a:endParaRPr>
                </a:p>
              </p:txBody>
            </p:sp>
            <p:sp>
              <p:nvSpPr>
                <p:cNvPr id="268" name="Shape 8610">
                  <a:extLst>
                    <a:ext uri="{FF2B5EF4-FFF2-40B4-BE49-F238E27FC236}">
                      <a16:creationId xmlns:a16="http://schemas.microsoft.com/office/drawing/2014/main" id="{826EE7A2-3D3C-5FF7-8591-EEF4192B4007}"/>
                    </a:ext>
                  </a:extLst>
                </p:cNvPr>
                <p:cNvSpPr/>
                <p:nvPr/>
              </p:nvSpPr>
              <p:spPr>
                <a:xfrm>
                  <a:off x="2915492" y="2849466"/>
                  <a:ext cx="101400" cy="101400"/>
                </a:xfrm>
                <a:prstGeom prst="ellipse">
                  <a:avLst/>
                </a:prstGeom>
                <a:solidFill>
                  <a:srgbClr val="DF63F2"/>
                </a:solidFill>
                <a:ln w="9525" cap="flat" cmpd="sng">
                  <a:solidFill>
                    <a:srgbClr val="DF63F2"/>
                  </a:solidFill>
                  <a:prstDash val="solid"/>
                  <a:round/>
                  <a:headEnd type="none" w="med" len="med"/>
                  <a:tailEnd type="none" w="med" len="med"/>
                </a:ln>
              </p:spPr>
              <p:txBody>
                <a:bodyPr lIns="121900" tIns="121900" rIns="121900" bIns="121900" anchor="ctr" anchorCtr="0">
                  <a:noAutofit/>
                </a:bodyPr>
                <a:lstStyle/>
                <a:p>
                  <a:pPr fontAlgn="auto">
                    <a:spcBef>
                      <a:spcPts val="0"/>
                    </a:spcBef>
                    <a:spcAft>
                      <a:spcPts val="0"/>
                    </a:spcAft>
                  </a:pPr>
                  <a:endParaRPr sz="1867" kern="0">
                    <a:solidFill>
                      <a:srgbClr val="000000"/>
                    </a:solidFill>
                    <a:latin typeface="Arial"/>
                    <a:ea typeface="Arial"/>
                    <a:cs typeface="Arial"/>
                    <a:sym typeface="Arial"/>
                  </a:endParaRPr>
                </a:p>
              </p:txBody>
            </p:sp>
            <p:cxnSp>
              <p:nvCxnSpPr>
                <p:cNvPr id="269" name="Shape 8611">
                  <a:extLst>
                    <a:ext uri="{FF2B5EF4-FFF2-40B4-BE49-F238E27FC236}">
                      <a16:creationId xmlns:a16="http://schemas.microsoft.com/office/drawing/2014/main" id="{239A9903-960A-8644-606F-4964C6BEF53C}"/>
                    </a:ext>
                  </a:extLst>
                </p:cNvPr>
                <p:cNvCxnSpPr>
                  <a:stCxn id="259" idx="4"/>
                  <a:endCxn id="267" idx="0"/>
                </p:cNvCxnSpPr>
                <p:nvPr/>
              </p:nvCxnSpPr>
              <p:spPr>
                <a:xfrm flipH="1">
                  <a:off x="2672205" y="2027307"/>
                  <a:ext cx="1500" cy="822000"/>
                </a:xfrm>
                <a:prstGeom prst="straightConnector1">
                  <a:avLst/>
                </a:prstGeom>
                <a:noFill/>
                <a:ln w="9525" cap="flat" cmpd="sng">
                  <a:solidFill>
                    <a:srgbClr val="DF63F2"/>
                  </a:solidFill>
                  <a:prstDash val="solid"/>
                  <a:round/>
                  <a:headEnd type="none" w="lg" len="lg"/>
                  <a:tailEnd type="none" w="lg" len="lg"/>
                </a:ln>
              </p:spPr>
            </p:cxnSp>
            <p:cxnSp>
              <p:nvCxnSpPr>
                <p:cNvPr id="270" name="Shape 8613">
                  <a:extLst>
                    <a:ext uri="{FF2B5EF4-FFF2-40B4-BE49-F238E27FC236}">
                      <a16:creationId xmlns:a16="http://schemas.microsoft.com/office/drawing/2014/main" id="{B61E1A0A-0D1D-FFDD-8BA4-1AF672845392}"/>
                    </a:ext>
                  </a:extLst>
                </p:cNvPr>
                <p:cNvCxnSpPr>
                  <a:stCxn id="262" idx="3"/>
                  <a:endCxn id="266" idx="7"/>
                </p:cNvCxnSpPr>
                <p:nvPr/>
              </p:nvCxnSpPr>
              <p:spPr>
                <a:xfrm flipH="1">
                  <a:off x="2416434" y="2353175"/>
                  <a:ext cx="513900" cy="510900"/>
                </a:xfrm>
                <a:prstGeom prst="straightConnector1">
                  <a:avLst/>
                </a:prstGeom>
                <a:noFill/>
                <a:ln w="9525" cap="flat" cmpd="sng">
                  <a:solidFill>
                    <a:srgbClr val="DF63F2"/>
                  </a:solidFill>
                  <a:prstDash val="solid"/>
                  <a:round/>
                  <a:headEnd type="none" w="lg" len="lg"/>
                  <a:tailEnd type="none" w="lg" len="lg"/>
                </a:ln>
              </p:spPr>
            </p:cxnSp>
            <p:cxnSp>
              <p:nvCxnSpPr>
                <p:cNvPr id="271" name="Shape 8614">
                  <a:extLst>
                    <a:ext uri="{FF2B5EF4-FFF2-40B4-BE49-F238E27FC236}">
                      <a16:creationId xmlns:a16="http://schemas.microsoft.com/office/drawing/2014/main" id="{D32956E7-3F43-F692-368B-5F892A65A9D8}"/>
                    </a:ext>
                  </a:extLst>
                </p:cNvPr>
                <p:cNvCxnSpPr>
                  <a:stCxn id="260" idx="5"/>
                  <a:endCxn id="268" idx="1"/>
                </p:cNvCxnSpPr>
                <p:nvPr/>
              </p:nvCxnSpPr>
              <p:spPr>
                <a:xfrm>
                  <a:off x="2416534" y="2353175"/>
                  <a:ext cx="513900" cy="510900"/>
                </a:xfrm>
                <a:prstGeom prst="straightConnector1">
                  <a:avLst/>
                </a:prstGeom>
                <a:noFill/>
                <a:ln w="9525" cap="flat" cmpd="sng">
                  <a:solidFill>
                    <a:srgbClr val="DF63F2"/>
                  </a:solidFill>
                  <a:prstDash val="solid"/>
                  <a:round/>
                  <a:headEnd type="none" w="lg" len="lg"/>
                  <a:tailEnd type="none" w="lg" len="lg"/>
                </a:ln>
              </p:spPr>
            </p:cxnSp>
            <p:cxnSp>
              <p:nvCxnSpPr>
                <p:cNvPr id="272" name="Shape 8615">
                  <a:extLst>
                    <a:ext uri="{FF2B5EF4-FFF2-40B4-BE49-F238E27FC236}">
                      <a16:creationId xmlns:a16="http://schemas.microsoft.com/office/drawing/2014/main" id="{921D10A2-4624-5782-D8E3-087CCB573DEF}"/>
                    </a:ext>
                  </a:extLst>
                </p:cNvPr>
                <p:cNvCxnSpPr>
                  <a:stCxn id="268" idx="0"/>
                  <a:endCxn id="262" idx="4"/>
                </p:cNvCxnSpPr>
                <p:nvPr/>
              </p:nvCxnSpPr>
              <p:spPr>
                <a:xfrm rot="10800000">
                  <a:off x="2966192" y="2367666"/>
                  <a:ext cx="0" cy="481800"/>
                </a:xfrm>
                <a:prstGeom prst="straightConnector1">
                  <a:avLst/>
                </a:prstGeom>
                <a:noFill/>
                <a:ln w="9525" cap="flat" cmpd="sng">
                  <a:solidFill>
                    <a:srgbClr val="DF63F2"/>
                  </a:solidFill>
                  <a:prstDash val="solid"/>
                  <a:round/>
                  <a:headEnd type="none" w="lg" len="lg"/>
                  <a:tailEnd type="none" w="lg" len="lg"/>
                </a:ln>
              </p:spPr>
            </p:cxnSp>
            <p:cxnSp>
              <p:nvCxnSpPr>
                <p:cNvPr id="273" name="Shape 8616">
                  <a:extLst>
                    <a:ext uri="{FF2B5EF4-FFF2-40B4-BE49-F238E27FC236}">
                      <a16:creationId xmlns:a16="http://schemas.microsoft.com/office/drawing/2014/main" id="{A4569D52-338D-8A27-4862-C75BEA1DF92C}"/>
                    </a:ext>
                  </a:extLst>
                </p:cNvPr>
                <p:cNvCxnSpPr>
                  <a:stCxn id="267" idx="7"/>
                  <a:endCxn id="263" idx="3"/>
                </p:cNvCxnSpPr>
                <p:nvPr/>
              </p:nvCxnSpPr>
              <p:spPr>
                <a:xfrm rot="10800000" flipH="1">
                  <a:off x="2708184" y="2644416"/>
                  <a:ext cx="224400" cy="219900"/>
                </a:xfrm>
                <a:prstGeom prst="straightConnector1">
                  <a:avLst/>
                </a:prstGeom>
                <a:noFill/>
                <a:ln w="9525" cap="flat" cmpd="sng">
                  <a:solidFill>
                    <a:srgbClr val="DF63F2"/>
                  </a:solidFill>
                  <a:prstDash val="solid"/>
                  <a:round/>
                  <a:headEnd type="none" w="lg" len="lg"/>
                  <a:tailEnd type="none" w="lg" len="lg"/>
                </a:ln>
              </p:spPr>
            </p:cxnSp>
            <p:cxnSp>
              <p:nvCxnSpPr>
                <p:cNvPr id="274" name="Shape 8617">
                  <a:extLst>
                    <a:ext uri="{FF2B5EF4-FFF2-40B4-BE49-F238E27FC236}">
                      <a16:creationId xmlns:a16="http://schemas.microsoft.com/office/drawing/2014/main" id="{658D00FA-866D-696D-2022-74BA9900A14B}"/>
                    </a:ext>
                  </a:extLst>
                </p:cNvPr>
                <p:cNvCxnSpPr>
                  <a:stCxn id="265" idx="5"/>
                  <a:endCxn id="267" idx="1"/>
                </p:cNvCxnSpPr>
                <p:nvPr/>
              </p:nvCxnSpPr>
              <p:spPr>
                <a:xfrm>
                  <a:off x="2414309" y="2644592"/>
                  <a:ext cx="222300" cy="219900"/>
                </a:xfrm>
                <a:prstGeom prst="straightConnector1">
                  <a:avLst/>
                </a:prstGeom>
                <a:noFill/>
                <a:ln w="9525" cap="flat" cmpd="sng">
                  <a:solidFill>
                    <a:srgbClr val="DF63F2"/>
                  </a:solidFill>
                  <a:prstDash val="solid"/>
                  <a:round/>
                  <a:headEnd type="none" w="lg" len="lg"/>
                  <a:tailEnd type="none" w="lg" len="lg"/>
                </a:ln>
              </p:spPr>
            </p:cxnSp>
            <p:cxnSp>
              <p:nvCxnSpPr>
                <p:cNvPr id="275" name="Shape 8618">
                  <a:extLst>
                    <a:ext uri="{FF2B5EF4-FFF2-40B4-BE49-F238E27FC236}">
                      <a16:creationId xmlns:a16="http://schemas.microsoft.com/office/drawing/2014/main" id="{09C3D4B0-486B-1755-EEC5-F948747FC432}"/>
                    </a:ext>
                  </a:extLst>
                </p:cNvPr>
                <p:cNvCxnSpPr>
                  <a:stCxn id="266" idx="0"/>
                  <a:endCxn id="260" idx="4"/>
                </p:cNvCxnSpPr>
                <p:nvPr/>
              </p:nvCxnSpPr>
              <p:spPr>
                <a:xfrm rot="10800000">
                  <a:off x="2380700" y="2367666"/>
                  <a:ext cx="0" cy="481800"/>
                </a:xfrm>
                <a:prstGeom prst="straightConnector1">
                  <a:avLst/>
                </a:prstGeom>
                <a:noFill/>
                <a:ln w="9525" cap="flat" cmpd="sng">
                  <a:solidFill>
                    <a:srgbClr val="DF63F2"/>
                  </a:solidFill>
                  <a:prstDash val="solid"/>
                  <a:round/>
                  <a:headEnd type="none" w="lg" len="lg"/>
                  <a:tailEnd type="none" w="lg" len="lg"/>
                </a:ln>
              </p:spPr>
            </p:cxnSp>
            <p:cxnSp>
              <p:nvCxnSpPr>
                <p:cNvPr id="276" name="Shape 8619">
                  <a:extLst>
                    <a:ext uri="{FF2B5EF4-FFF2-40B4-BE49-F238E27FC236}">
                      <a16:creationId xmlns:a16="http://schemas.microsoft.com/office/drawing/2014/main" id="{0D1174D3-F11A-0A6F-6A49-2B055745DFAD}"/>
                    </a:ext>
                  </a:extLst>
                </p:cNvPr>
                <p:cNvCxnSpPr>
                  <a:stCxn id="265" idx="7"/>
                  <a:endCxn id="261" idx="3"/>
                </p:cNvCxnSpPr>
                <p:nvPr/>
              </p:nvCxnSpPr>
              <p:spPr>
                <a:xfrm rot="10800000" flipH="1">
                  <a:off x="2414309" y="2352991"/>
                  <a:ext cx="222300" cy="219900"/>
                </a:xfrm>
                <a:prstGeom prst="straightConnector1">
                  <a:avLst/>
                </a:prstGeom>
                <a:noFill/>
                <a:ln w="9525" cap="flat" cmpd="sng">
                  <a:solidFill>
                    <a:srgbClr val="DF63F2"/>
                  </a:solidFill>
                  <a:prstDash val="solid"/>
                  <a:round/>
                  <a:headEnd type="none" w="lg" len="lg"/>
                  <a:tailEnd type="none" w="lg" len="lg"/>
                </a:ln>
              </p:spPr>
            </p:cxnSp>
            <p:cxnSp>
              <p:nvCxnSpPr>
                <p:cNvPr id="277" name="Shape 8620">
                  <a:extLst>
                    <a:ext uri="{FF2B5EF4-FFF2-40B4-BE49-F238E27FC236}">
                      <a16:creationId xmlns:a16="http://schemas.microsoft.com/office/drawing/2014/main" id="{FF04D088-A4E7-BD09-E227-324D930CAE33}"/>
                    </a:ext>
                  </a:extLst>
                </p:cNvPr>
                <p:cNvCxnSpPr>
                  <a:stCxn id="261" idx="5"/>
                  <a:endCxn id="263" idx="1"/>
                </p:cNvCxnSpPr>
                <p:nvPr/>
              </p:nvCxnSpPr>
              <p:spPr>
                <a:xfrm>
                  <a:off x="2708168" y="2353175"/>
                  <a:ext cx="224400" cy="219900"/>
                </a:xfrm>
                <a:prstGeom prst="straightConnector1">
                  <a:avLst/>
                </a:prstGeom>
                <a:noFill/>
                <a:ln w="9525" cap="flat" cmpd="sng">
                  <a:solidFill>
                    <a:srgbClr val="DF63F2"/>
                  </a:solidFill>
                  <a:prstDash val="solid"/>
                  <a:round/>
                  <a:headEnd type="none" w="lg" len="lg"/>
                  <a:tailEnd type="none" w="lg" len="lg"/>
                </a:ln>
              </p:spPr>
            </p:cxnSp>
          </p:grpSp>
          <p:sp>
            <p:nvSpPr>
              <p:cNvPr id="259" name="Shape 8612">
                <a:extLst>
                  <a:ext uri="{FF2B5EF4-FFF2-40B4-BE49-F238E27FC236}">
                    <a16:creationId xmlns:a16="http://schemas.microsoft.com/office/drawing/2014/main" id="{8B3F3FBF-07DA-A986-1326-C4329175F1EA}"/>
                  </a:ext>
                </a:extLst>
              </p:cNvPr>
              <p:cNvSpPr/>
              <p:nvPr/>
            </p:nvSpPr>
            <p:spPr>
              <a:xfrm>
                <a:off x="8549894" y="2085096"/>
                <a:ext cx="101400" cy="101400"/>
              </a:xfrm>
              <a:prstGeom prst="ellipse">
                <a:avLst/>
              </a:prstGeom>
              <a:solidFill>
                <a:srgbClr val="DF63F2"/>
              </a:solidFill>
              <a:ln w="9525" cap="flat" cmpd="sng">
                <a:solidFill>
                  <a:srgbClr val="DF63F2"/>
                </a:solidFill>
                <a:prstDash val="solid"/>
                <a:round/>
                <a:headEnd type="none" w="med" len="med"/>
                <a:tailEnd type="none" w="med" len="med"/>
              </a:ln>
            </p:spPr>
            <p:txBody>
              <a:bodyPr lIns="121900" tIns="121900" rIns="121900" bIns="121900" anchor="ctr" anchorCtr="0">
                <a:noAutofit/>
              </a:bodyPr>
              <a:lstStyle/>
              <a:p>
                <a:pPr fontAlgn="auto">
                  <a:spcBef>
                    <a:spcPts val="0"/>
                  </a:spcBef>
                  <a:spcAft>
                    <a:spcPts val="0"/>
                  </a:spcAft>
                </a:pPr>
                <a:endParaRPr sz="1867" kern="0">
                  <a:solidFill>
                    <a:srgbClr val="000000"/>
                  </a:solidFill>
                  <a:latin typeface="Arial"/>
                  <a:ea typeface="Arial"/>
                  <a:cs typeface="Arial"/>
                  <a:sym typeface="Arial"/>
                </a:endParaRPr>
              </a:p>
            </p:txBody>
          </p:sp>
        </p:grpSp>
        <p:cxnSp>
          <p:nvCxnSpPr>
            <p:cNvPr id="256" name="Shape 8621">
              <a:extLst>
                <a:ext uri="{FF2B5EF4-FFF2-40B4-BE49-F238E27FC236}">
                  <a16:creationId xmlns:a16="http://schemas.microsoft.com/office/drawing/2014/main" id="{D82A17DD-595E-BDF3-47FC-29EECFD41C07}"/>
                </a:ext>
              </a:extLst>
            </p:cNvPr>
            <p:cNvCxnSpPr>
              <a:stCxn id="260" idx="7"/>
              <a:endCxn id="259" idx="4"/>
            </p:cNvCxnSpPr>
            <p:nvPr/>
          </p:nvCxnSpPr>
          <p:spPr>
            <a:xfrm rot="10800000" flipH="1">
              <a:off x="8343423" y="2186563"/>
              <a:ext cx="257400" cy="254100"/>
            </a:xfrm>
            <a:prstGeom prst="straightConnector1">
              <a:avLst/>
            </a:prstGeom>
            <a:noFill/>
            <a:ln w="9525" cap="flat" cmpd="sng">
              <a:solidFill>
                <a:srgbClr val="DF63F2"/>
              </a:solidFill>
              <a:prstDash val="solid"/>
              <a:round/>
              <a:headEnd type="none" w="lg" len="lg"/>
              <a:tailEnd type="none" w="lg" len="lg"/>
            </a:ln>
          </p:spPr>
        </p:cxnSp>
        <p:cxnSp>
          <p:nvCxnSpPr>
            <p:cNvPr id="257" name="Shape 8622">
              <a:extLst>
                <a:ext uri="{FF2B5EF4-FFF2-40B4-BE49-F238E27FC236}">
                  <a16:creationId xmlns:a16="http://schemas.microsoft.com/office/drawing/2014/main" id="{9CB300BE-29BD-AE76-B441-C1CD71B80D59}"/>
                </a:ext>
              </a:extLst>
            </p:cNvPr>
            <p:cNvCxnSpPr>
              <a:stCxn id="259" idx="4"/>
              <a:endCxn id="262" idx="1"/>
            </p:cNvCxnSpPr>
            <p:nvPr/>
          </p:nvCxnSpPr>
          <p:spPr>
            <a:xfrm>
              <a:off x="8600594" y="2186496"/>
              <a:ext cx="256500" cy="254100"/>
            </a:xfrm>
            <a:prstGeom prst="straightConnector1">
              <a:avLst/>
            </a:prstGeom>
            <a:noFill/>
            <a:ln w="9525" cap="flat" cmpd="sng">
              <a:solidFill>
                <a:srgbClr val="DF63F2"/>
              </a:solidFill>
              <a:prstDash val="solid"/>
              <a:round/>
              <a:headEnd type="none" w="lg" len="lg"/>
              <a:tailEnd type="none" w="lg" len="lg"/>
            </a:ln>
          </p:spPr>
        </p:cxnSp>
      </p:grpSp>
      <p:grpSp>
        <p:nvGrpSpPr>
          <p:cNvPr id="278" name="Shape 8623">
            <a:extLst>
              <a:ext uri="{FF2B5EF4-FFF2-40B4-BE49-F238E27FC236}">
                <a16:creationId xmlns:a16="http://schemas.microsoft.com/office/drawing/2014/main" id="{06C7BA68-3A9D-3804-43DF-CB897D91A195}"/>
              </a:ext>
            </a:extLst>
          </p:cNvPr>
          <p:cNvGrpSpPr/>
          <p:nvPr/>
        </p:nvGrpSpPr>
        <p:grpSpPr>
          <a:xfrm>
            <a:off x="4789940" y="3867735"/>
            <a:ext cx="362357" cy="576164"/>
            <a:chOff x="8254648" y="2085096"/>
            <a:chExt cx="691875" cy="1024959"/>
          </a:xfrm>
        </p:grpSpPr>
        <p:grpSp>
          <p:nvGrpSpPr>
            <p:cNvPr id="279" name="Shape 8624">
              <a:extLst>
                <a:ext uri="{FF2B5EF4-FFF2-40B4-BE49-F238E27FC236}">
                  <a16:creationId xmlns:a16="http://schemas.microsoft.com/office/drawing/2014/main" id="{824B2562-10FA-A6C2-89F1-C50EFD04DD28}"/>
                </a:ext>
              </a:extLst>
            </p:cNvPr>
            <p:cNvGrpSpPr/>
            <p:nvPr/>
          </p:nvGrpSpPr>
          <p:grpSpPr>
            <a:xfrm>
              <a:off x="8254648" y="2085096"/>
              <a:ext cx="691875" cy="1024959"/>
              <a:chOff x="8254648" y="2085096"/>
              <a:chExt cx="691875" cy="1024959"/>
            </a:xfrm>
          </p:grpSpPr>
          <p:grpSp>
            <p:nvGrpSpPr>
              <p:cNvPr id="282" name="Shape 8625">
                <a:extLst>
                  <a:ext uri="{FF2B5EF4-FFF2-40B4-BE49-F238E27FC236}">
                    <a16:creationId xmlns:a16="http://schemas.microsoft.com/office/drawing/2014/main" id="{2228016A-45D7-4882-8A64-3095847163ED}"/>
                  </a:ext>
                </a:extLst>
              </p:cNvPr>
              <p:cNvGrpSpPr/>
              <p:nvPr/>
            </p:nvGrpSpPr>
            <p:grpSpPr>
              <a:xfrm>
                <a:off x="8254648" y="2186496"/>
                <a:ext cx="691875" cy="923559"/>
                <a:chOff x="2327758" y="2027307"/>
                <a:chExt cx="691875" cy="923559"/>
              </a:xfrm>
            </p:grpSpPr>
            <p:sp>
              <p:nvSpPr>
                <p:cNvPr id="284" name="Shape 8626">
                  <a:extLst>
                    <a:ext uri="{FF2B5EF4-FFF2-40B4-BE49-F238E27FC236}">
                      <a16:creationId xmlns:a16="http://schemas.microsoft.com/office/drawing/2014/main" id="{C3E3AD66-B84B-0649-BF9D-7D675880464A}"/>
                    </a:ext>
                  </a:extLst>
                </p:cNvPr>
                <p:cNvSpPr/>
                <p:nvPr/>
              </p:nvSpPr>
              <p:spPr>
                <a:xfrm>
                  <a:off x="2329983" y="2266625"/>
                  <a:ext cx="101400" cy="101400"/>
                </a:xfrm>
                <a:prstGeom prst="ellipse">
                  <a:avLst/>
                </a:prstGeom>
                <a:solidFill>
                  <a:srgbClr val="DF63F2"/>
                </a:solidFill>
                <a:ln w="9525" cap="flat" cmpd="sng">
                  <a:solidFill>
                    <a:srgbClr val="DF63F2"/>
                  </a:solidFill>
                  <a:prstDash val="solid"/>
                  <a:round/>
                  <a:headEnd type="none" w="med" len="med"/>
                  <a:tailEnd type="none" w="med" len="med"/>
                </a:ln>
              </p:spPr>
              <p:txBody>
                <a:bodyPr lIns="121900" tIns="121900" rIns="121900" bIns="121900" anchor="ctr" anchorCtr="0">
                  <a:noAutofit/>
                </a:bodyPr>
                <a:lstStyle/>
                <a:p>
                  <a:pPr fontAlgn="auto">
                    <a:spcBef>
                      <a:spcPts val="0"/>
                    </a:spcBef>
                    <a:spcAft>
                      <a:spcPts val="0"/>
                    </a:spcAft>
                  </a:pPr>
                  <a:endParaRPr sz="1867" kern="0">
                    <a:solidFill>
                      <a:srgbClr val="000000"/>
                    </a:solidFill>
                    <a:latin typeface="Arial"/>
                    <a:ea typeface="Arial"/>
                    <a:cs typeface="Arial"/>
                    <a:sym typeface="Arial"/>
                  </a:endParaRPr>
                </a:p>
              </p:txBody>
            </p:sp>
            <p:sp>
              <p:nvSpPr>
                <p:cNvPr id="285" name="Shape 8627">
                  <a:extLst>
                    <a:ext uri="{FF2B5EF4-FFF2-40B4-BE49-F238E27FC236}">
                      <a16:creationId xmlns:a16="http://schemas.microsoft.com/office/drawing/2014/main" id="{D1B852BB-E288-BC37-52DF-5E0AC7B6CA29}"/>
                    </a:ext>
                  </a:extLst>
                </p:cNvPr>
                <p:cNvSpPr/>
                <p:nvPr/>
              </p:nvSpPr>
              <p:spPr>
                <a:xfrm>
                  <a:off x="2621617" y="2266625"/>
                  <a:ext cx="101400" cy="101400"/>
                </a:xfrm>
                <a:prstGeom prst="ellipse">
                  <a:avLst/>
                </a:prstGeom>
                <a:solidFill>
                  <a:srgbClr val="DF63F2"/>
                </a:solidFill>
                <a:ln w="9525" cap="flat" cmpd="sng">
                  <a:solidFill>
                    <a:srgbClr val="DF63F2"/>
                  </a:solidFill>
                  <a:prstDash val="solid"/>
                  <a:round/>
                  <a:headEnd type="none" w="med" len="med"/>
                  <a:tailEnd type="none" w="med" len="med"/>
                </a:ln>
              </p:spPr>
              <p:txBody>
                <a:bodyPr lIns="121900" tIns="121900" rIns="121900" bIns="121900" anchor="ctr" anchorCtr="0">
                  <a:noAutofit/>
                </a:bodyPr>
                <a:lstStyle/>
                <a:p>
                  <a:pPr fontAlgn="auto">
                    <a:spcBef>
                      <a:spcPts val="0"/>
                    </a:spcBef>
                    <a:spcAft>
                      <a:spcPts val="0"/>
                    </a:spcAft>
                  </a:pPr>
                  <a:endParaRPr sz="1867" kern="0">
                    <a:solidFill>
                      <a:srgbClr val="000000"/>
                    </a:solidFill>
                    <a:latin typeface="Arial"/>
                    <a:ea typeface="Arial"/>
                    <a:cs typeface="Arial"/>
                    <a:sym typeface="Arial"/>
                  </a:endParaRPr>
                </a:p>
              </p:txBody>
            </p:sp>
            <p:sp>
              <p:nvSpPr>
                <p:cNvPr id="286" name="Shape 8628">
                  <a:extLst>
                    <a:ext uri="{FF2B5EF4-FFF2-40B4-BE49-F238E27FC236}">
                      <a16:creationId xmlns:a16="http://schemas.microsoft.com/office/drawing/2014/main" id="{357BB2C3-1845-5CC1-8436-9FFB80446BFD}"/>
                    </a:ext>
                  </a:extLst>
                </p:cNvPr>
                <p:cNvSpPr/>
                <p:nvPr/>
              </p:nvSpPr>
              <p:spPr>
                <a:xfrm>
                  <a:off x="2915484" y="2266625"/>
                  <a:ext cx="101400" cy="101400"/>
                </a:xfrm>
                <a:prstGeom prst="ellipse">
                  <a:avLst/>
                </a:prstGeom>
                <a:solidFill>
                  <a:srgbClr val="DF63F2"/>
                </a:solidFill>
                <a:ln w="9525" cap="flat" cmpd="sng">
                  <a:solidFill>
                    <a:srgbClr val="DF63F2"/>
                  </a:solidFill>
                  <a:prstDash val="solid"/>
                  <a:round/>
                  <a:headEnd type="none" w="med" len="med"/>
                  <a:tailEnd type="none" w="med" len="med"/>
                </a:ln>
              </p:spPr>
              <p:txBody>
                <a:bodyPr lIns="121900" tIns="121900" rIns="121900" bIns="121900" anchor="ctr" anchorCtr="0">
                  <a:noAutofit/>
                </a:bodyPr>
                <a:lstStyle/>
                <a:p>
                  <a:pPr fontAlgn="auto">
                    <a:spcBef>
                      <a:spcPts val="0"/>
                    </a:spcBef>
                    <a:spcAft>
                      <a:spcPts val="0"/>
                    </a:spcAft>
                  </a:pPr>
                  <a:endParaRPr sz="1867" kern="0">
                    <a:solidFill>
                      <a:srgbClr val="000000"/>
                    </a:solidFill>
                    <a:latin typeface="Arial"/>
                    <a:ea typeface="Arial"/>
                    <a:cs typeface="Arial"/>
                    <a:sym typeface="Arial"/>
                  </a:endParaRPr>
                </a:p>
              </p:txBody>
            </p:sp>
            <p:sp>
              <p:nvSpPr>
                <p:cNvPr id="287" name="Shape 8629">
                  <a:extLst>
                    <a:ext uri="{FF2B5EF4-FFF2-40B4-BE49-F238E27FC236}">
                      <a16:creationId xmlns:a16="http://schemas.microsoft.com/office/drawing/2014/main" id="{6AA0F265-247D-313F-27D9-F85E6A1B1EB6}"/>
                    </a:ext>
                  </a:extLst>
                </p:cNvPr>
                <p:cNvSpPr/>
                <p:nvPr/>
              </p:nvSpPr>
              <p:spPr>
                <a:xfrm>
                  <a:off x="2918233" y="2558041"/>
                  <a:ext cx="101400" cy="101400"/>
                </a:xfrm>
                <a:prstGeom prst="ellipse">
                  <a:avLst/>
                </a:prstGeom>
                <a:solidFill>
                  <a:srgbClr val="DF63F2"/>
                </a:solidFill>
                <a:ln w="9525" cap="flat" cmpd="sng">
                  <a:solidFill>
                    <a:srgbClr val="DF63F2"/>
                  </a:solidFill>
                  <a:prstDash val="solid"/>
                  <a:round/>
                  <a:headEnd type="none" w="med" len="med"/>
                  <a:tailEnd type="none" w="med" len="med"/>
                </a:ln>
              </p:spPr>
              <p:txBody>
                <a:bodyPr lIns="121900" tIns="121900" rIns="121900" bIns="121900" anchor="ctr" anchorCtr="0">
                  <a:noAutofit/>
                </a:bodyPr>
                <a:lstStyle/>
                <a:p>
                  <a:pPr fontAlgn="auto">
                    <a:spcBef>
                      <a:spcPts val="0"/>
                    </a:spcBef>
                    <a:spcAft>
                      <a:spcPts val="0"/>
                    </a:spcAft>
                  </a:pPr>
                  <a:endParaRPr sz="1867" kern="0">
                    <a:solidFill>
                      <a:srgbClr val="000000"/>
                    </a:solidFill>
                    <a:latin typeface="Arial"/>
                    <a:ea typeface="Arial"/>
                    <a:cs typeface="Arial"/>
                    <a:sym typeface="Arial"/>
                  </a:endParaRPr>
                </a:p>
              </p:txBody>
            </p:sp>
            <p:sp>
              <p:nvSpPr>
                <p:cNvPr id="288" name="Shape 8630">
                  <a:extLst>
                    <a:ext uri="{FF2B5EF4-FFF2-40B4-BE49-F238E27FC236}">
                      <a16:creationId xmlns:a16="http://schemas.microsoft.com/office/drawing/2014/main" id="{59761679-2770-9907-A60D-0FFD7971114C}"/>
                    </a:ext>
                  </a:extLst>
                </p:cNvPr>
                <p:cNvSpPr/>
                <p:nvPr/>
              </p:nvSpPr>
              <p:spPr>
                <a:xfrm>
                  <a:off x="2621625" y="2558041"/>
                  <a:ext cx="101400" cy="101400"/>
                </a:xfrm>
                <a:prstGeom prst="ellipse">
                  <a:avLst/>
                </a:prstGeom>
                <a:solidFill>
                  <a:srgbClr val="DF63F2"/>
                </a:solidFill>
                <a:ln w="9525" cap="flat" cmpd="sng">
                  <a:solidFill>
                    <a:srgbClr val="DF63F2"/>
                  </a:solidFill>
                  <a:prstDash val="solid"/>
                  <a:round/>
                  <a:headEnd type="none" w="med" len="med"/>
                  <a:tailEnd type="none" w="med" len="med"/>
                </a:ln>
              </p:spPr>
              <p:txBody>
                <a:bodyPr lIns="121900" tIns="121900" rIns="121900" bIns="121900" anchor="ctr" anchorCtr="0">
                  <a:noAutofit/>
                </a:bodyPr>
                <a:lstStyle/>
                <a:p>
                  <a:pPr fontAlgn="auto">
                    <a:spcBef>
                      <a:spcPts val="0"/>
                    </a:spcBef>
                    <a:spcAft>
                      <a:spcPts val="0"/>
                    </a:spcAft>
                  </a:pPr>
                  <a:endParaRPr sz="1867" kern="0">
                    <a:solidFill>
                      <a:srgbClr val="000000"/>
                    </a:solidFill>
                    <a:latin typeface="Arial"/>
                    <a:ea typeface="Arial"/>
                    <a:cs typeface="Arial"/>
                    <a:sym typeface="Arial"/>
                  </a:endParaRPr>
                </a:p>
              </p:txBody>
            </p:sp>
            <p:sp>
              <p:nvSpPr>
                <p:cNvPr id="289" name="Shape 8631">
                  <a:extLst>
                    <a:ext uri="{FF2B5EF4-FFF2-40B4-BE49-F238E27FC236}">
                      <a16:creationId xmlns:a16="http://schemas.microsoft.com/office/drawing/2014/main" id="{60EA03AC-948C-3E5D-A610-2472F39BBCBE}"/>
                    </a:ext>
                  </a:extLst>
                </p:cNvPr>
                <p:cNvSpPr/>
                <p:nvPr/>
              </p:nvSpPr>
              <p:spPr>
                <a:xfrm>
                  <a:off x="2327758" y="2558041"/>
                  <a:ext cx="101400" cy="101400"/>
                </a:xfrm>
                <a:prstGeom prst="ellipse">
                  <a:avLst/>
                </a:prstGeom>
                <a:solidFill>
                  <a:srgbClr val="DF63F2"/>
                </a:solidFill>
                <a:ln w="9525" cap="flat" cmpd="sng">
                  <a:solidFill>
                    <a:srgbClr val="DF63F2"/>
                  </a:solidFill>
                  <a:prstDash val="solid"/>
                  <a:round/>
                  <a:headEnd type="none" w="med" len="med"/>
                  <a:tailEnd type="none" w="med" len="med"/>
                </a:ln>
              </p:spPr>
              <p:txBody>
                <a:bodyPr lIns="121900" tIns="121900" rIns="121900" bIns="121900" anchor="ctr" anchorCtr="0">
                  <a:noAutofit/>
                </a:bodyPr>
                <a:lstStyle/>
                <a:p>
                  <a:pPr fontAlgn="auto">
                    <a:spcBef>
                      <a:spcPts val="0"/>
                    </a:spcBef>
                    <a:spcAft>
                      <a:spcPts val="0"/>
                    </a:spcAft>
                  </a:pPr>
                  <a:endParaRPr sz="1867" kern="0">
                    <a:solidFill>
                      <a:srgbClr val="000000"/>
                    </a:solidFill>
                    <a:latin typeface="Arial"/>
                    <a:ea typeface="Arial"/>
                    <a:cs typeface="Arial"/>
                    <a:sym typeface="Arial"/>
                  </a:endParaRPr>
                </a:p>
              </p:txBody>
            </p:sp>
            <p:sp>
              <p:nvSpPr>
                <p:cNvPr id="290" name="Shape 8632">
                  <a:extLst>
                    <a:ext uri="{FF2B5EF4-FFF2-40B4-BE49-F238E27FC236}">
                      <a16:creationId xmlns:a16="http://schemas.microsoft.com/office/drawing/2014/main" id="{782C510D-5CA4-C01B-40AE-69B1306FAA42}"/>
                    </a:ext>
                  </a:extLst>
                </p:cNvPr>
                <p:cNvSpPr/>
                <p:nvPr/>
              </p:nvSpPr>
              <p:spPr>
                <a:xfrm>
                  <a:off x="2330000" y="2849466"/>
                  <a:ext cx="101400" cy="101400"/>
                </a:xfrm>
                <a:prstGeom prst="ellipse">
                  <a:avLst/>
                </a:prstGeom>
                <a:solidFill>
                  <a:srgbClr val="DF63F2"/>
                </a:solidFill>
                <a:ln w="9525" cap="flat" cmpd="sng">
                  <a:solidFill>
                    <a:srgbClr val="DF63F2"/>
                  </a:solidFill>
                  <a:prstDash val="solid"/>
                  <a:round/>
                  <a:headEnd type="none" w="med" len="med"/>
                  <a:tailEnd type="none" w="med" len="med"/>
                </a:ln>
              </p:spPr>
              <p:txBody>
                <a:bodyPr lIns="121900" tIns="121900" rIns="121900" bIns="121900" anchor="ctr" anchorCtr="0">
                  <a:noAutofit/>
                </a:bodyPr>
                <a:lstStyle/>
                <a:p>
                  <a:pPr fontAlgn="auto">
                    <a:spcBef>
                      <a:spcPts val="0"/>
                    </a:spcBef>
                    <a:spcAft>
                      <a:spcPts val="0"/>
                    </a:spcAft>
                  </a:pPr>
                  <a:endParaRPr sz="1867" kern="0">
                    <a:solidFill>
                      <a:srgbClr val="000000"/>
                    </a:solidFill>
                    <a:latin typeface="Arial"/>
                    <a:ea typeface="Arial"/>
                    <a:cs typeface="Arial"/>
                    <a:sym typeface="Arial"/>
                  </a:endParaRPr>
                </a:p>
              </p:txBody>
            </p:sp>
            <p:sp>
              <p:nvSpPr>
                <p:cNvPr id="291" name="Shape 8633">
                  <a:extLst>
                    <a:ext uri="{FF2B5EF4-FFF2-40B4-BE49-F238E27FC236}">
                      <a16:creationId xmlns:a16="http://schemas.microsoft.com/office/drawing/2014/main" id="{0EED1B21-9414-2187-D209-F14E00C9CC17}"/>
                    </a:ext>
                  </a:extLst>
                </p:cNvPr>
                <p:cNvSpPr/>
                <p:nvPr/>
              </p:nvSpPr>
              <p:spPr>
                <a:xfrm>
                  <a:off x="2621633" y="2849466"/>
                  <a:ext cx="101400" cy="101400"/>
                </a:xfrm>
                <a:prstGeom prst="ellipse">
                  <a:avLst/>
                </a:prstGeom>
                <a:solidFill>
                  <a:srgbClr val="DF63F2"/>
                </a:solidFill>
                <a:ln w="9525" cap="flat" cmpd="sng">
                  <a:solidFill>
                    <a:srgbClr val="DF63F2"/>
                  </a:solidFill>
                  <a:prstDash val="solid"/>
                  <a:round/>
                  <a:headEnd type="none" w="med" len="med"/>
                  <a:tailEnd type="none" w="med" len="med"/>
                </a:ln>
              </p:spPr>
              <p:txBody>
                <a:bodyPr lIns="121900" tIns="121900" rIns="121900" bIns="121900" anchor="ctr" anchorCtr="0">
                  <a:noAutofit/>
                </a:bodyPr>
                <a:lstStyle/>
                <a:p>
                  <a:pPr fontAlgn="auto">
                    <a:spcBef>
                      <a:spcPts val="0"/>
                    </a:spcBef>
                    <a:spcAft>
                      <a:spcPts val="0"/>
                    </a:spcAft>
                  </a:pPr>
                  <a:endParaRPr sz="1867" kern="0">
                    <a:solidFill>
                      <a:srgbClr val="000000"/>
                    </a:solidFill>
                    <a:latin typeface="Arial"/>
                    <a:ea typeface="Arial"/>
                    <a:cs typeface="Arial"/>
                    <a:sym typeface="Arial"/>
                  </a:endParaRPr>
                </a:p>
              </p:txBody>
            </p:sp>
            <p:sp>
              <p:nvSpPr>
                <p:cNvPr id="292" name="Shape 8634">
                  <a:extLst>
                    <a:ext uri="{FF2B5EF4-FFF2-40B4-BE49-F238E27FC236}">
                      <a16:creationId xmlns:a16="http://schemas.microsoft.com/office/drawing/2014/main" id="{475D6783-E3D8-EAC7-8FEB-DC4D046DA28E}"/>
                    </a:ext>
                  </a:extLst>
                </p:cNvPr>
                <p:cNvSpPr/>
                <p:nvPr/>
              </p:nvSpPr>
              <p:spPr>
                <a:xfrm>
                  <a:off x="2915492" y="2849466"/>
                  <a:ext cx="101400" cy="101400"/>
                </a:xfrm>
                <a:prstGeom prst="ellipse">
                  <a:avLst/>
                </a:prstGeom>
                <a:solidFill>
                  <a:srgbClr val="DF63F2"/>
                </a:solidFill>
                <a:ln w="9525" cap="flat" cmpd="sng">
                  <a:solidFill>
                    <a:srgbClr val="DF63F2"/>
                  </a:solidFill>
                  <a:prstDash val="solid"/>
                  <a:round/>
                  <a:headEnd type="none" w="med" len="med"/>
                  <a:tailEnd type="none" w="med" len="med"/>
                </a:ln>
              </p:spPr>
              <p:txBody>
                <a:bodyPr lIns="121900" tIns="121900" rIns="121900" bIns="121900" anchor="ctr" anchorCtr="0">
                  <a:noAutofit/>
                </a:bodyPr>
                <a:lstStyle/>
                <a:p>
                  <a:pPr fontAlgn="auto">
                    <a:spcBef>
                      <a:spcPts val="0"/>
                    </a:spcBef>
                    <a:spcAft>
                      <a:spcPts val="0"/>
                    </a:spcAft>
                  </a:pPr>
                  <a:endParaRPr sz="1867" kern="0">
                    <a:solidFill>
                      <a:srgbClr val="000000"/>
                    </a:solidFill>
                    <a:latin typeface="Arial"/>
                    <a:ea typeface="Arial"/>
                    <a:cs typeface="Arial"/>
                    <a:sym typeface="Arial"/>
                  </a:endParaRPr>
                </a:p>
              </p:txBody>
            </p:sp>
            <p:cxnSp>
              <p:nvCxnSpPr>
                <p:cNvPr id="293" name="Shape 8635">
                  <a:extLst>
                    <a:ext uri="{FF2B5EF4-FFF2-40B4-BE49-F238E27FC236}">
                      <a16:creationId xmlns:a16="http://schemas.microsoft.com/office/drawing/2014/main" id="{D9166C0A-DE6F-264C-C75C-53167F3D19AB}"/>
                    </a:ext>
                  </a:extLst>
                </p:cNvPr>
                <p:cNvCxnSpPr>
                  <a:stCxn id="283" idx="4"/>
                  <a:endCxn id="291" idx="0"/>
                </p:cNvCxnSpPr>
                <p:nvPr/>
              </p:nvCxnSpPr>
              <p:spPr>
                <a:xfrm flipH="1">
                  <a:off x="2672205" y="2027307"/>
                  <a:ext cx="1500" cy="822000"/>
                </a:xfrm>
                <a:prstGeom prst="straightConnector1">
                  <a:avLst/>
                </a:prstGeom>
                <a:noFill/>
                <a:ln w="9525" cap="flat" cmpd="sng">
                  <a:solidFill>
                    <a:srgbClr val="DF63F2"/>
                  </a:solidFill>
                  <a:prstDash val="solid"/>
                  <a:round/>
                  <a:headEnd type="none" w="lg" len="lg"/>
                  <a:tailEnd type="none" w="lg" len="lg"/>
                </a:ln>
              </p:spPr>
            </p:cxnSp>
            <p:cxnSp>
              <p:nvCxnSpPr>
                <p:cNvPr id="294" name="Shape 8637">
                  <a:extLst>
                    <a:ext uri="{FF2B5EF4-FFF2-40B4-BE49-F238E27FC236}">
                      <a16:creationId xmlns:a16="http://schemas.microsoft.com/office/drawing/2014/main" id="{CAFFA3DB-5BE0-1C88-F208-6ED4DC5BA859}"/>
                    </a:ext>
                  </a:extLst>
                </p:cNvPr>
                <p:cNvCxnSpPr>
                  <a:stCxn id="286" idx="3"/>
                  <a:endCxn id="290" idx="7"/>
                </p:cNvCxnSpPr>
                <p:nvPr/>
              </p:nvCxnSpPr>
              <p:spPr>
                <a:xfrm flipH="1">
                  <a:off x="2416434" y="2353175"/>
                  <a:ext cx="513900" cy="510900"/>
                </a:xfrm>
                <a:prstGeom prst="straightConnector1">
                  <a:avLst/>
                </a:prstGeom>
                <a:noFill/>
                <a:ln w="9525" cap="flat" cmpd="sng">
                  <a:solidFill>
                    <a:srgbClr val="DF63F2"/>
                  </a:solidFill>
                  <a:prstDash val="solid"/>
                  <a:round/>
                  <a:headEnd type="none" w="lg" len="lg"/>
                  <a:tailEnd type="none" w="lg" len="lg"/>
                </a:ln>
              </p:spPr>
            </p:cxnSp>
            <p:cxnSp>
              <p:nvCxnSpPr>
                <p:cNvPr id="295" name="Shape 8638">
                  <a:extLst>
                    <a:ext uri="{FF2B5EF4-FFF2-40B4-BE49-F238E27FC236}">
                      <a16:creationId xmlns:a16="http://schemas.microsoft.com/office/drawing/2014/main" id="{347A5EB0-0560-B646-D473-EFB6538848D0}"/>
                    </a:ext>
                  </a:extLst>
                </p:cNvPr>
                <p:cNvCxnSpPr>
                  <a:stCxn id="284" idx="5"/>
                  <a:endCxn id="292" idx="1"/>
                </p:cNvCxnSpPr>
                <p:nvPr/>
              </p:nvCxnSpPr>
              <p:spPr>
                <a:xfrm>
                  <a:off x="2416534" y="2353175"/>
                  <a:ext cx="513900" cy="510900"/>
                </a:xfrm>
                <a:prstGeom prst="straightConnector1">
                  <a:avLst/>
                </a:prstGeom>
                <a:noFill/>
                <a:ln w="9525" cap="flat" cmpd="sng">
                  <a:solidFill>
                    <a:srgbClr val="DF63F2"/>
                  </a:solidFill>
                  <a:prstDash val="solid"/>
                  <a:round/>
                  <a:headEnd type="none" w="lg" len="lg"/>
                  <a:tailEnd type="none" w="lg" len="lg"/>
                </a:ln>
              </p:spPr>
            </p:cxnSp>
            <p:cxnSp>
              <p:nvCxnSpPr>
                <p:cNvPr id="296" name="Shape 8639">
                  <a:extLst>
                    <a:ext uri="{FF2B5EF4-FFF2-40B4-BE49-F238E27FC236}">
                      <a16:creationId xmlns:a16="http://schemas.microsoft.com/office/drawing/2014/main" id="{60E23180-425E-DBB1-DB07-F2DCC12F7BB4}"/>
                    </a:ext>
                  </a:extLst>
                </p:cNvPr>
                <p:cNvCxnSpPr>
                  <a:stCxn id="292" idx="0"/>
                  <a:endCxn id="286" idx="4"/>
                </p:cNvCxnSpPr>
                <p:nvPr/>
              </p:nvCxnSpPr>
              <p:spPr>
                <a:xfrm rot="10800000">
                  <a:off x="2966192" y="2367666"/>
                  <a:ext cx="0" cy="481800"/>
                </a:xfrm>
                <a:prstGeom prst="straightConnector1">
                  <a:avLst/>
                </a:prstGeom>
                <a:noFill/>
                <a:ln w="9525" cap="flat" cmpd="sng">
                  <a:solidFill>
                    <a:srgbClr val="DF63F2"/>
                  </a:solidFill>
                  <a:prstDash val="solid"/>
                  <a:round/>
                  <a:headEnd type="none" w="lg" len="lg"/>
                  <a:tailEnd type="none" w="lg" len="lg"/>
                </a:ln>
              </p:spPr>
            </p:cxnSp>
            <p:cxnSp>
              <p:nvCxnSpPr>
                <p:cNvPr id="297" name="Shape 8640">
                  <a:extLst>
                    <a:ext uri="{FF2B5EF4-FFF2-40B4-BE49-F238E27FC236}">
                      <a16:creationId xmlns:a16="http://schemas.microsoft.com/office/drawing/2014/main" id="{6F7FB20A-8EA1-9F61-AC82-1482F91783DB}"/>
                    </a:ext>
                  </a:extLst>
                </p:cNvPr>
                <p:cNvCxnSpPr>
                  <a:stCxn id="291" idx="7"/>
                  <a:endCxn id="287" idx="3"/>
                </p:cNvCxnSpPr>
                <p:nvPr/>
              </p:nvCxnSpPr>
              <p:spPr>
                <a:xfrm rot="10800000" flipH="1">
                  <a:off x="2708184" y="2644416"/>
                  <a:ext cx="224400" cy="219900"/>
                </a:xfrm>
                <a:prstGeom prst="straightConnector1">
                  <a:avLst/>
                </a:prstGeom>
                <a:noFill/>
                <a:ln w="9525" cap="flat" cmpd="sng">
                  <a:solidFill>
                    <a:srgbClr val="DF63F2"/>
                  </a:solidFill>
                  <a:prstDash val="solid"/>
                  <a:round/>
                  <a:headEnd type="none" w="lg" len="lg"/>
                  <a:tailEnd type="none" w="lg" len="lg"/>
                </a:ln>
              </p:spPr>
            </p:cxnSp>
            <p:cxnSp>
              <p:nvCxnSpPr>
                <p:cNvPr id="298" name="Shape 8641">
                  <a:extLst>
                    <a:ext uri="{FF2B5EF4-FFF2-40B4-BE49-F238E27FC236}">
                      <a16:creationId xmlns:a16="http://schemas.microsoft.com/office/drawing/2014/main" id="{A7054091-497B-0120-D598-86F36C057932}"/>
                    </a:ext>
                  </a:extLst>
                </p:cNvPr>
                <p:cNvCxnSpPr>
                  <a:stCxn id="289" idx="5"/>
                  <a:endCxn id="291" idx="1"/>
                </p:cNvCxnSpPr>
                <p:nvPr/>
              </p:nvCxnSpPr>
              <p:spPr>
                <a:xfrm>
                  <a:off x="2414309" y="2644592"/>
                  <a:ext cx="222300" cy="219900"/>
                </a:xfrm>
                <a:prstGeom prst="straightConnector1">
                  <a:avLst/>
                </a:prstGeom>
                <a:noFill/>
                <a:ln w="9525" cap="flat" cmpd="sng">
                  <a:solidFill>
                    <a:srgbClr val="DF63F2"/>
                  </a:solidFill>
                  <a:prstDash val="solid"/>
                  <a:round/>
                  <a:headEnd type="none" w="lg" len="lg"/>
                  <a:tailEnd type="none" w="lg" len="lg"/>
                </a:ln>
              </p:spPr>
            </p:cxnSp>
            <p:cxnSp>
              <p:nvCxnSpPr>
                <p:cNvPr id="299" name="Shape 8642">
                  <a:extLst>
                    <a:ext uri="{FF2B5EF4-FFF2-40B4-BE49-F238E27FC236}">
                      <a16:creationId xmlns:a16="http://schemas.microsoft.com/office/drawing/2014/main" id="{93E260A5-E9E4-97B5-A524-E3AF0AB0E5C7}"/>
                    </a:ext>
                  </a:extLst>
                </p:cNvPr>
                <p:cNvCxnSpPr>
                  <a:stCxn id="290" idx="0"/>
                  <a:endCxn id="284" idx="4"/>
                </p:cNvCxnSpPr>
                <p:nvPr/>
              </p:nvCxnSpPr>
              <p:spPr>
                <a:xfrm rot="10800000">
                  <a:off x="2380700" y="2367666"/>
                  <a:ext cx="0" cy="481800"/>
                </a:xfrm>
                <a:prstGeom prst="straightConnector1">
                  <a:avLst/>
                </a:prstGeom>
                <a:noFill/>
                <a:ln w="9525" cap="flat" cmpd="sng">
                  <a:solidFill>
                    <a:srgbClr val="DF63F2"/>
                  </a:solidFill>
                  <a:prstDash val="solid"/>
                  <a:round/>
                  <a:headEnd type="none" w="lg" len="lg"/>
                  <a:tailEnd type="none" w="lg" len="lg"/>
                </a:ln>
              </p:spPr>
            </p:cxnSp>
            <p:cxnSp>
              <p:nvCxnSpPr>
                <p:cNvPr id="300" name="Shape 8643">
                  <a:extLst>
                    <a:ext uri="{FF2B5EF4-FFF2-40B4-BE49-F238E27FC236}">
                      <a16:creationId xmlns:a16="http://schemas.microsoft.com/office/drawing/2014/main" id="{4EED1FB0-A0B7-355C-D7B2-AFB3C9BCD955}"/>
                    </a:ext>
                  </a:extLst>
                </p:cNvPr>
                <p:cNvCxnSpPr>
                  <a:stCxn id="289" idx="7"/>
                  <a:endCxn id="285" idx="3"/>
                </p:cNvCxnSpPr>
                <p:nvPr/>
              </p:nvCxnSpPr>
              <p:spPr>
                <a:xfrm rot="10800000" flipH="1">
                  <a:off x="2414309" y="2352991"/>
                  <a:ext cx="222300" cy="219900"/>
                </a:xfrm>
                <a:prstGeom prst="straightConnector1">
                  <a:avLst/>
                </a:prstGeom>
                <a:noFill/>
                <a:ln w="9525" cap="flat" cmpd="sng">
                  <a:solidFill>
                    <a:srgbClr val="DF63F2"/>
                  </a:solidFill>
                  <a:prstDash val="solid"/>
                  <a:round/>
                  <a:headEnd type="none" w="lg" len="lg"/>
                  <a:tailEnd type="none" w="lg" len="lg"/>
                </a:ln>
              </p:spPr>
            </p:cxnSp>
            <p:cxnSp>
              <p:nvCxnSpPr>
                <p:cNvPr id="301" name="Shape 8644">
                  <a:extLst>
                    <a:ext uri="{FF2B5EF4-FFF2-40B4-BE49-F238E27FC236}">
                      <a16:creationId xmlns:a16="http://schemas.microsoft.com/office/drawing/2014/main" id="{2BAF996F-EADB-E056-D025-F66E0E9C8844}"/>
                    </a:ext>
                  </a:extLst>
                </p:cNvPr>
                <p:cNvCxnSpPr>
                  <a:stCxn id="285" idx="5"/>
                  <a:endCxn id="287" idx="1"/>
                </p:cNvCxnSpPr>
                <p:nvPr/>
              </p:nvCxnSpPr>
              <p:spPr>
                <a:xfrm>
                  <a:off x="2708168" y="2353175"/>
                  <a:ext cx="224400" cy="219900"/>
                </a:xfrm>
                <a:prstGeom prst="straightConnector1">
                  <a:avLst/>
                </a:prstGeom>
                <a:noFill/>
                <a:ln w="9525" cap="flat" cmpd="sng">
                  <a:solidFill>
                    <a:srgbClr val="DF63F2"/>
                  </a:solidFill>
                  <a:prstDash val="solid"/>
                  <a:round/>
                  <a:headEnd type="none" w="lg" len="lg"/>
                  <a:tailEnd type="none" w="lg" len="lg"/>
                </a:ln>
              </p:spPr>
            </p:cxnSp>
          </p:grpSp>
          <p:sp>
            <p:nvSpPr>
              <p:cNvPr id="283" name="Shape 8636">
                <a:extLst>
                  <a:ext uri="{FF2B5EF4-FFF2-40B4-BE49-F238E27FC236}">
                    <a16:creationId xmlns:a16="http://schemas.microsoft.com/office/drawing/2014/main" id="{3ED9524B-2491-427D-399A-FFDBD8A75D8A}"/>
                  </a:ext>
                </a:extLst>
              </p:cNvPr>
              <p:cNvSpPr/>
              <p:nvPr/>
            </p:nvSpPr>
            <p:spPr>
              <a:xfrm>
                <a:off x="8549894" y="2085096"/>
                <a:ext cx="101400" cy="101400"/>
              </a:xfrm>
              <a:prstGeom prst="ellipse">
                <a:avLst/>
              </a:prstGeom>
              <a:solidFill>
                <a:srgbClr val="DF63F2"/>
              </a:solidFill>
              <a:ln w="9525" cap="flat" cmpd="sng">
                <a:solidFill>
                  <a:srgbClr val="DF63F2"/>
                </a:solidFill>
                <a:prstDash val="solid"/>
                <a:round/>
                <a:headEnd type="none" w="med" len="med"/>
                <a:tailEnd type="none" w="med" len="med"/>
              </a:ln>
            </p:spPr>
            <p:txBody>
              <a:bodyPr lIns="121900" tIns="121900" rIns="121900" bIns="121900" anchor="ctr" anchorCtr="0">
                <a:noAutofit/>
              </a:bodyPr>
              <a:lstStyle/>
              <a:p>
                <a:pPr fontAlgn="auto">
                  <a:spcBef>
                    <a:spcPts val="0"/>
                  </a:spcBef>
                  <a:spcAft>
                    <a:spcPts val="0"/>
                  </a:spcAft>
                </a:pPr>
                <a:endParaRPr sz="1867" kern="0">
                  <a:solidFill>
                    <a:srgbClr val="000000"/>
                  </a:solidFill>
                  <a:latin typeface="Arial"/>
                  <a:ea typeface="Arial"/>
                  <a:cs typeface="Arial"/>
                  <a:sym typeface="Arial"/>
                </a:endParaRPr>
              </a:p>
            </p:txBody>
          </p:sp>
        </p:grpSp>
        <p:cxnSp>
          <p:nvCxnSpPr>
            <p:cNvPr id="280" name="Shape 8645">
              <a:extLst>
                <a:ext uri="{FF2B5EF4-FFF2-40B4-BE49-F238E27FC236}">
                  <a16:creationId xmlns:a16="http://schemas.microsoft.com/office/drawing/2014/main" id="{BBFDB4D4-50CB-DDB0-72D1-7975456B94C9}"/>
                </a:ext>
              </a:extLst>
            </p:cNvPr>
            <p:cNvCxnSpPr>
              <a:stCxn id="284" idx="7"/>
              <a:endCxn id="283" idx="4"/>
            </p:cNvCxnSpPr>
            <p:nvPr/>
          </p:nvCxnSpPr>
          <p:spPr>
            <a:xfrm rot="10800000" flipH="1">
              <a:off x="8343423" y="2186563"/>
              <a:ext cx="257400" cy="254100"/>
            </a:xfrm>
            <a:prstGeom prst="straightConnector1">
              <a:avLst/>
            </a:prstGeom>
            <a:noFill/>
            <a:ln w="9525" cap="flat" cmpd="sng">
              <a:solidFill>
                <a:srgbClr val="DF63F2"/>
              </a:solidFill>
              <a:prstDash val="solid"/>
              <a:round/>
              <a:headEnd type="none" w="lg" len="lg"/>
              <a:tailEnd type="none" w="lg" len="lg"/>
            </a:ln>
          </p:spPr>
        </p:cxnSp>
        <p:cxnSp>
          <p:nvCxnSpPr>
            <p:cNvPr id="281" name="Shape 8646">
              <a:extLst>
                <a:ext uri="{FF2B5EF4-FFF2-40B4-BE49-F238E27FC236}">
                  <a16:creationId xmlns:a16="http://schemas.microsoft.com/office/drawing/2014/main" id="{8E546E82-F4AE-F194-F449-8301D4F3C117}"/>
                </a:ext>
              </a:extLst>
            </p:cNvPr>
            <p:cNvCxnSpPr>
              <a:stCxn id="283" idx="4"/>
              <a:endCxn id="286" idx="1"/>
            </p:cNvCxnSpPr>
            <p:nvPr/>
          </p:nvCxnSpPr>
          <p:spPr>
            <a:xfrm>
              <a:off x="8600594" y="2186496"/>
              <a:ext cx="256500" cy="254100"/>
            </a:xfrm>
            <a:prstGeom prst="straightConnector1">
              <a:avLst/>
            </a:prstGeom>
            <a:noFill/>
            <a:ln w="9525" cap="flat" cmpd="sng">
              <a:solidFill>
                <a:srgbClr val="DF63F2"/>
              </a:solidFill>
              <a:prstDash val="solid"/>
              <a:round/>
              <a:headEnd type="none" w="lg" len="lg"/>
              <a:tailEnd type="none" w="lg" len="lg"/>
            </a:ln>
          </p:spPr>
        </p:cxnSp>
      </p:grpSp>
      <p:grpSp>
        <p:nvGrpSpPr>
          <p:cNvPr id="302" name="Shape 8647">
            <a:extLst>
              <a:ext uri="{FF2B5EF4-FFF2-40B4-BE49-F238E27FC236}">
                <a16:creationId xmlns:a16="http://schemas.microsoft.com/office/drawing/2014/main" id="{670E727F-60A8-1936-CB90-16DB7D21C97B}"/>
              </a:ext>
            </a:extLst>
          </p:cNvPr>
          <p:cNvGrpSpPr/>
          <p:nvPr/>
        </p:nvGrpSpPr>
        <p:grpSpPr>
          <a:xfrm>
            <a:off x="5453680" y="3867735"/>
            <a:ext cx="362357" cy="576164"/>
            <a:chOff x="8254648" y="2085096"/>
            <a:chExt cx="691875" cy="1024959"/>
          </a:xfrm>
        </p:grpSpPr>
        <p:grpSp>
          <p:nvGrpSpPr>
            <p:cNvPr id="303" name="Shape 8648">
              <a:extLst>
                <a:ext uri="{FF2B5EF4-FFF2-40B4-BE49-F238E27FC236}">
                  <a16:creationId xmlns:a16="http://schemas.microsoft.com/office/drawing/2014/main" id="{25A9FB19-FA29-5FDC-6B06-9B187A1EC496}"/>
                </a:ext>
              </a:extLst>
            </p:cNvPr>
            <p:cNvGrpSpPr/>
            <p:nvPr/>
          </p:nvGrpSpPr>
          <p:grpSpPr>
            <a:xfrm>
              <a:off x="8254648" y="2085096"/>
              <a:ext cx="691875" cy="1024959"/>
              <a:chOff x="8254648" y="2085096"/>
              <a:chExt cx="691875" cy="1024959"/>
            </a:xfrm>
          </p:grpSpPr>
          <p:grpSp>
            <p:nvGrpSpPr>
              <p:cNvPr id="306" name="Shape 8649">
                <a:extLst>
                  <a:ext uri="{FF2B5EF4-FFF2-40B4-BE49-F238E27FC236}">
                    <a16:creationId xmlns:a16="http://schemas.microsoft.com/office/drawing/2014/main" id="{F93BD5FB-ABAD-93DF-B613-A914614BD5BC}"/>
                  </a:ext>
                </a:extLst>
              </p:cNvPr>
              <p:cNvGrpSpPr/>
              <p:nvPr/>
            </p:nvGrpSpPr>
            <p:grpSpPr>
              <a:xfrm>
                <a:off x="8254648" y="2186496"/>
                <a:ext cx="691875" cy="923559"/>
                <a:chOff x="2327758" y="2027307"/>
                <a:chExt cx="691875" cy="923559"/>
              </a:xfrm>
            </p:grpSpPr>
            <p:sp>
              <p:nvSpPr>
                <p:cNvPr id="308" name="Shape 8650">
                  <a:extLst>
                    <a:ext uri="{FF2B5EF4-FFF2-40B4-BE49-F238E27FC236}">
                      <a16:creationId xmlns:a16="http://schemas.microsoft.com/office/drawing/2014/main" id="{64DD39A3-1BD8-0A81-1698-8386ADF9D58B}"/>
                    </a:ext>
                  </a:extLst>
                </p:cNvPr>
                <p:cNvSpPr/>
                <p:nvPr/>
              </p:nvSpPr>
              <p:spPr>
                <a:xfrm>
                  <a:off x="2329983" y="2266625"/>
                  <a:ext cx="101400" cy="101400"/>
                </a:xfrm>
                <a:prstGeom prst="ellipse">
                  <a:avLst/>
                </a:prstGeom>
                <a:solidFill>
                  <a:srgbClr val="DF63F2"/>
                </a:solidFill>
                <a:ln w="9525" cap="flat" cmpd="sng">
                  <a:solidFill>
                    <a:srgbClr val="DF63F2"/>
                  </a:solidFill>
                  <a:prstDash val="solid"/>
                  <a:round/>
                  <a:headEnd type="none" w="med" len="med"/>
                  <a:tailEnd type="none" w="med" len="med"/>
                </a:ln>
              </p:spPr>
              <p:txBody>
                <a:bodyPr lIns="121900" tIns="121900" rIns="121900" bIns="121900" anchor="ctr" anchorCtr="0">
                  <a:noAutofit/>
                </a:bodyPr>
                <a:lstStyle/>
                <a:p>
                  <a:pPr fontAlgn="auto">
                    <a:spcBef>
                      <a:spcPts val="0"/>
                    </a:spcBef>
                    <a:spcAft>
                      <a:spcPts val="0"/>
                    </a:spcAft>
                  </a:pPr>
                  <a:endParaRPr sz="1867" kern="0">
                    <a:solidFill>
                      <a:srgbClr val="000000"/>
                    </a:solidFill>
                    <a:latin typeface="Arial"/>
                    <a:ea typeface="Arial"/>
                    <a:cs typeface="Arial"/>
                    <a:sym typeface="Arial"/>
                  </a:endParaRPr>
                </a:p>
              </p:txBody>
            </p:sp>
            <p:sp>
              <p:nvSpPr>
                <p:cNvPr id="309" name="Shape 8651">
                  <a:extLst>
                    <a:ext uri="{FF2B5EF4-FFF2-40B4-BE49-F238E27FC236}">
                      <a16:creationId xmlns:a16="http://schemas.microsoft.com/office/drawing/2014/main" id="{14EC159A-7D2F-E7B3-DA0E-672D3C54D293}"/>
                    </a:ext>
                  </a:extLst>
                </p:cNvPr>
                <p:cNvSpPr/>
                <p:nvPr/>
              </p:nvSpPr>
              <p:spPr>
                <a:xfrm>
                  <a:off x="2621617" y="2266625"/>
                  <a:ext cx="101400" cy="101400"/>
                </a:xfrm>
                <a:prstGeom prst="ellipse">
                  <a:avLst/>
                </a:prstGeom>
                <a:solidFill>
                  <a:srgbClr val="DF63F2"/>
                </a:solidFill>
                <a:ln w="9525" cap="flat" cmpd="sng">
                  <a:solidFill>
                    <a:srgbClr val="DF63F2"/>
                  </a:solidFill>
                  <a:prstDash val="solid"/>
                  <a:round/>
                  <a:headEnd type="none" w="med" len="med"/>
                  <a:tailEnd type="none" w="med" len="med"/>
                </a:ln>
              </p:spPr>
              <p:txBody>
                <a:bodyPr lIns="121900" tIns="121900" rIns="121900" bIns="121900" anchor="ctr" anchorCtr="0">
                  <a:noAutofit/>
                </a:bodyPr>
                <a:lstStyle/>
                <a:p>
                  <a:pPr fontAlgn="auto">
                    <a:spcBef>
                      <a:spcPts val="0"/>
                    </a:spcBef>
                    <a:spcAft>
                      <a:spcPts val="0"/>
                    </a:spcAft>
                  </a:pPr>
                  <a:endParaRPr sz="1867" kern="0">
                    <a:solidFill>
                      <a:srgbClr val="000000"/>
                    </a:solidFill>
                    <a:latin typeface="Arial"/>
                    <a:ea typeface="Arial"/>
                    <a:cs typeface="Arial"/>
                    <a:sym typeface="Arial"/>
                  </a:endParaRPr>
                </a:p>
              </p:txBody>
            </p:sp>
            <p:sp>
              <p:nvSpPr>
                <p:cNvPr id="310" name="Shape 8652">
                  <a:extLst>
                    <a:ext uri="{FF2B5EF4-FFF2-40B4-BE49-F238E27FC236}">
                      <a16:creationId xmlns:a16="http://schemas.microsoft.com/office/drawing/2014/main" id="{525E4EC9-6CB3-9B35-8FE4-92B9998D0635}"/>
                    </a:ext>
                  </a:extLst>
                </p:cNvPr>
                <p:cNvSpPr/>
                <p:nvPr/>
              </p:nvSpPr>
              <p:spPr>
                <a:xfrm>
                  <a:off x="2915484" y="2266625"/>
                  <a:ext cx="101400" cy="101400"/>
                </a:xfrm>
                <a:prstGeom prst="ellipse">
                  <a:avLst/>
                </a:prstGeom>
                <a:solidFill>
                  <a:srgbClr val="DF63F2"/>
                </a:solidFill>
                <a:ln w="9525" cap="flat" cmpd="sng">
                  <a:solidFill>
                    <a:srgbClr val="DF63F2"/>
                  </a:solidFill>
                  <a:prstDash val="solid"/>
                  <a:round/>
                  <a:headEnd type="none" w="med" len="med"/>
                  <a:tailEnd type="none" w="med" len="med"/>
                </a:ln>
              </p:spPr>
              <p:txBody>
                <a:bodyPr lIns="121900" tIns="121900" rIns="121900" bIns="121900" anchor="ctr" anchorCtr="0">
                  <a:noAutofit/>
                </a:bodyPr>
                <a:lstStyle/>
                <a:p>
                  <a:pPr fontAlgn="auto">
                    <a:spcBef>
                      <a:spcPts val="0"/>
                    </a:spcBef>
                    <a:spcAft>
                      <a:spcPts val="0"/>
                    </a:spcAft>
                  </a:pPr>
                  <a:endParaRPr sz="1867" kern="0">
                    <a:solidFill>
                      <a:srgbClr val="000000"/>
                    </a:solidFill>
                    <a:latin typeface="Arial"/>
                    <a:ea typeface="Arial"/>
                    <a:cs typeface="Arial"/>
                    <a:sym typeface="Arial"/>
                  </a:endParaRPr>
                </a:p>
              </p:txBody>
            </p:sp>
            <p:sp>
              <p:nvSpPr>
                <p:cNvPr id="311" name="Shape 8653">
                  <a:extLst>
                    <a:ext uri="{FF2B5EF4-FFF2-40B4-BE49-F238E27FC236}">
                      <a16:creationId xmlns:a16="http://schemas.microsoft.com/office/drawing/2014/main" id="{6C35502A-DD66-B32F-DA7C-7490D4C39533}"/>
                    </a:ext>
                  </a:extLst>
                </p:cNvPr>
                <p:cNvSpPr/>
                <p:nvPr/>
              </p:nvSpPr>
              <p:spPr>
                <a:xfrm>
                  <a:off x="2918233" y="2558041"/>
                  <a:ext cx="101400" cy="101400"/>
                </a:xfrm>
                <a:prstGeom prst="ellipse">
                  <a:avLst/>
                </a:prstGeom>
                <a:solidFill>
                  <a:srgbClr val="DF63F2"/>
                </a:solidFill>
                <a:ln w="9525" cap="flat" cmpd="sng">
                  <a:solidFill>
                    <a:srgbClr val="DF63F2"/>
                  </a:solidFill>
                  <a:prstDash val="solid"/>
                  <a:round/>
                  <a:headEnd type="none" w="med" len="med"/>
                  <a:tailEnd type="none" w="med" len="med"/>
                </a:ln>
              </p:spPr>
              <p:txBody>
                <a:bodyPr lIns="121900" tIns="121900" rIns="121900" bIns="121900" anchor="ctr" anchorCtr="0">
                  <a:noAutofit/>
                </a:bodyPr>
                <a:lstStyle/>
                <a:p>
                  <a:pPr fontAlgn="auto">
                    <a:spcBef>
                      <a:spcPts val="0"/>
                    </a:spcBef>
                    <a:spcAft>
                      <a:spcPts val="0"/>
                    </a:spcAft>
                  </a:pPr>
                  <a:endParaRPr sz="1867" kern="0">
                    <a:solidFill>
                      <a:srgbClr val="000000"/>
                    </a:solidFill>
                    <a:latin typeface="Arial"/>
                    <a:ea typeface="Arial"/>
                    <a:cs typeface="Arial"/>
                    <a:sym typeface="Arial"/>
                  </a:endParaRPr>
                </a:p>
              </p:txBody>
            </p:sp>
            <p:sp>
              <p:nvSpPr>
                <p:cNvPr id="312" name="Shape 8654">
                  <a:extLst>
                    <a:ext uri="{FF2B5EF4-FFF2-40B4-BE49-F238E27FC236}">
                      <a16:creationId xmlns:a16="http://schemas.microsoft.com/office/drawing/2014/main" id="{940DF2BE-DF0B-264E-B592-A8DC7011B573}"/>
                    </a:ext>
                  </a:extLst>
                </p:cNvPr>
                <p:cNvSpPr/>
                <p:nvPr/>
              </p:nvSpPr>
              <p:spPr>
                <a:xfrm>
                  <a:off x="2621625" y="2558041"/>
                  <a:ext cx="101400" cy="101400"/>
                </a:xfrm>
                <a:prstGeom prst="ellipse">
                  <a:avLst/>
                </a:prstGeom>
                <a:solidFill>
                  <a:srgbClr val="DF63F2"/>
                </a:solidFill>
                <a:ln w="9525" cap="flat" cmpd="sng">
                  <a:solidFill>
                    <a:srgbClr val="DF63F2"/>
                  </a:solidFill>
                  <a:prstDash val="solid"/>
                  <a:round/>
                  <a:headEnd type="none" w="med" len="med"/>
                  <a:tailEnd type="none" w="med" len="med"/>
                </a:ln>
              </p:spPr>
              <p:txBody>
                <a:bodyPr lIns="121900" tIns="121900" rIns="121900" bIns="121900" anchor="ctr" anchorCtr="0">
                  <a:noAutofit/>
                </a:bodyPr>
                <a:lstStyle/>
                <a:p>
                  <a:pPr fontAlgn="auto">
                    <a:spcBef>
                      <a:spcPts val="0"/>
                    </a:spcBef>
                    <a:spcAft>
                      <a:spcPts val="0"/>
                    </a:spcAft>
                  </a:pPr>
                  <a:endParaRPr sz="1867" kern="0">
                    <a:solidFill>
                      <a:srgbClr val="000000"/>
                    </a:solidFill>
                    <a:latin typeface="Arial"/>
                    <a:ea typeface="Arial"/>
                    <a:cs typeface="Arial"/>
                    <a:sym typeface="Arial"/>
                  </a:endParaRPr>
                </a:p>
              </p:txBody>
            </p:sp>
            <p:sp>
              <p:nvSpPr>
                <p:cNvPr id="313" name="Shape 8655">
                  <a:extLst>
                    <a:ext uri="{FF2B5EF4-FFF2-40B4-BE49-F238E27FC236}">
                      <a16:creationId xmlns:a16="http://schemas.microsoft.com/office/drawing/2014/main" id="{602CCC20-FA72-656F-523C-C5358397A11E}"/>
                    </a:ext>
                  </a:extLst>
                </p:cNvPr>
                <p:cNvSpPr/>
                <p:nvPr/>
              </p:nvSpPr>
              <p:spPr>
                <a:xfrm>
                  <a:off x="2327758" y="2558041"/>
                  <a:ext cx="101400" cy="101400"/>
                </a:xfrm>
                <a:prstGeom prst="ellipse">
                  <a:avLst/>
                </a:prstGeom>
                <a:solidFill>
                  <a:srgbClr val="DF63F2"/>
                </a:solidFill>
                <a:ln w="9525" cap="flat" cmpd="sng">
                  <a:solidFill>
                    <a:srgbClr val="DF63F2"/>
                  </a:solidFill>
                  <a:prstDash val="solid"/>
                  <a:round/>
                  <a:headEnd type="none" w="med" len="med"/>
                  <a:tailEnd type="none" w="med" len="med"/>
                </a:ln>
              </p:spPr>
              <p:txBody>
                <a:bodyPr lIns="121900" tIns="121900" rIns="121900" bIns="121900" anchor="ctr" anchorCtr="0">
                  <a:noAutofit/>
                </a:bodyPr>
                <a:lstStyle/>
                <a:p>
                  <a:pPr fontAlgn="auto">
                    <a:spcBef>
                      <a:spcPts val="0"/>
                    </a:spcBef>
                    <a:spcAft>
                      <a:spcPts val="0"/>
                    </a:spcAft>
                  </a:pPr>
                  <a:endParaRPr sz="1867" kern="0">
                    <a:solidFill>
                      <a:srgbClr val="000000"/>
                    </a:solidFill>
                    <a:latin typeface="Arial"/>
                    <a:ea typeface="Arial"/>
                    <a:cs typeface="Arial"/>
                    <a:sym typeface="Arial"/>
                  </a:endParaRPr>
                </a:p>
              </p:txBody>
            </p:sp>
            <p:sp>
              <p:nvSpPr>
                <p:cNvPr id="314" name="Shape 8656">
                  <a:extLst>
                    <a:ext uri="{FF2B5EF4-FFF2-40B4-BE49-F238E27FC236}">
                      <a16:creationId xmlns:a16="http://schemas.microsoft.com/office/drawing/2014/main" id="{878C8F8E-99D5-D237-858F-38E1C99B2D3A}"/>
                    </a:ext>
                  </a:extLst>
                </p:cNvPr>
                <p:cNvSpPr/>
                <p:nvPr/>
              </p:nvSpPr>
              <p:spPr>
                <a:xfrm>
                  <a:off x="2330000" y="2849466"/>
                  <a:ext cx="101400" cy="101400"/>
                </a:xfrm>
                <a:prstGeom prst="ellipse">
                  <a:avLst/>
                </a:prstGeom>
                <a:solidFill>
                  <a:srgbClr val="DF63F2"/>
                </a:solidFill>
                <a:ln w="9525" cap="flat" cmpd="sng">
                  <a:solidFill>
                    <a:srgbClr val="DF63F2"/>
                  </a:solidFill>
                  <a:prstDash val="solid"/>
                  <a:round/>
                  <a:headEnd type="none" w="med" len="med"/>
                  <a:tailEnd type="none" w="med" len="med"/>
                </a:ln>
              </p:spPr>
              <p:txBody>
                <a:bodyPr lIns="121900" tIns="121900" rIns="121900" bIns="121900" anchor="ctr" anchorCtr="0">
                  <a:noAutofit/>
                </a:bodyPr>
                <a:lstStyle/>
                <a:p>
                  <a:pPr fontAlgn="auto">
                    <a:spcBef>
                      <a:spcPts val="0"/>
                    </a:spcBef>
                    <a:spcAft>
                      <a:spcPts val="0"/>
                    </a:spcAft>
                  </a:pPr>
                  <a:endParaRPr sz="1867" kern="0">
                    <a:solidFill>
                      <a:srgbClr val="000000"/>
                    </a:solidFill>
                    <a:latin typeface="Arial"/>
                    <a:ea typeface="Arial"/>
                    <a:cs typeface="Arial"/>
                    <a:sym typeface="Arial"/>
                  </a:endParaRPr>
                </a:p>
              </p:txBody>
            </p:sp>
            <p:sp>
              <p:nvSpPr>
                <p:cNvPr id="315" name="Shape 8657">
                  <a:extLst>
                    <a:ext uri="{FF2B5EF4-FFF2-40B4-BE49-F238E27FC236}">
                      <a16:creationId xmlns:a16="http://schemas.microsoft.com/office/drawing/2014/main" id="{459491D5-47F1-1BCA-95A3-6D3B7150A316}"/>
                    </a:ext>
                  </a:extLst>
                </p:cNvPr>
                <p:cNvSpPr/>
                <p:nvPr/>
              </p:nvSpPr>
              <p:spPr>
                <a:xfrm>
                  <a:off x="2621633" y="2849466"/>
                  <a:ext cx="101400" cy="101400"/>
                </a:xfrm>
                <a:prstGeom prst="ellipse">
                  <a:avLst/>
                </a:prstGeom>
                <a:solidFill>
                  <a:srgbClr val="DF63F2"/>
                </a:solidFill>
                <a:ln w="9525" cap="flat" cmpd="sng">
                  <a:solidFill>
                    <a:srgbClr val="DF63F2"/>
                  </a:solidFill>
                  <a:prstDash val="solid"/>
                  <a:round/>
                  <a:headEnd type="none" w="med" len="med"/>
                  <a:tailEnd type="none" w="med" len="med"/>
                </a:ln>
              </p:spPr>
              <p:txBody>
                <a:bodyPr lIns="121900" tIns="121900" rIns="121900" bIns="121900" anchor="ctr" anchorCtr="0">
                  <a:noAutofit/>
                </a:bodyPr>
                <a:lstStyle/>
                <a:p>
                  <a:pPr fontAlgn="auto">
                    <a:spcBef>
                      <a:spcPts val="0"/>
                    </a:spcBef>
                    <a:spcAft>
                      <a:spcPts val="0"/>
                    </a:spcAft>
                  </a:pPr>
                  <a:endParaRPr sz="1867" kern="0">
                    <a:solidFill>
                      <a:srgbClr val="000000"/>
                    </a:solidFill>
                    <a:latin typeface="Arial"/>
                    <a:ea typeface="Arial"/>
                    <a:cs typeface="Arial"/>
                    <a:sym typeface="Arial"/>
                  </a:endParaRPr>
                </a:p>
              </p:txBody>
            </p:sp>
            <p:sp>
              <p:nvSpPr>
                <p:cNvPr id="316" name="Shape 8658">
                  <a:extLst>
                    <a:ext uri="{FF2B5EF4-FFF2-40B4-BE49-F238E27FC236}">
                      <a16:creationId xmlns:a16="http://schemas.microsoft.com/office/drawing/2014/main" id="{CC03CAE0-838F-3FF2-7917-9000D5DBB3C2}"/>
                    </a:ext>
                  </a:extLst>
                </p:cNvPr>
                <p:cNvSpPr/>
                <p:nvPr/>
              </p:nvSpPr>
              <p:spPr>
                <a:xfrm>
                  <a:off x="2915492" y="2849466"/>
                  <a:ext cx="101400" cy="101400"/>
                </a:xfrm>
                <a:prstGeom prst="ellipse">
                  <a:avLst/>
                </a:prstGeom>
                <a:solidFill>
                  <a:srgbClr val="DF63F2"/>
                </a:solidFill>
                <a:ln w="9525" cap="flat" cmpd="sng">
                  <a:solidFill>
                    <a:srgbClr val="DF63F2"/>
                  </a:solidFill>
                  <a:prstDash val="solid"/>
                  <a:round/>
                  <a:headEnd type="none" w="med" len="med"/>
                  <a:tailEnd type="none" w="med" len="med"/>
                </a:ln>
              </p:spPr>
              <p:txBody>
                <a:bodyPr lIns="121900" tIns="121900" rIns="121900" bIns="121900" anchor="ctr" anchorCtr="0">
                  <a:noAutofit/>
                </a:bodyPr>
                <a:lstStyle/>
                <a:p>
                  <a:pPr fontAlgn="auto">
                    <a:spcBef>
                      <a:spcPts val="0"/>
                    </a:spcBef>
                    <a:spcAft>
                      <a:spcPts val="0"/>
                    </a:spcAft>
                  </a:pPr>
                  <a:endParaRPr sz="1867" kern="0">
                    <a:solidFill>
                      <a:srgbClr val="000000"/>
                    </a:solidFill>
                    <a:latin typeface="Arial"/>
                    <a:ea typeface="Arial"/>
                    <a:cs typeface="Arial"/>
                    <a:sym typeface="Arial"/>
                  </a:endParaRPr>
                </a:p>
              </p:txBody>
            </p:sp>
            <p:cxnSp>
              <p:nvCxnSpPr>
                <p:cNvPr id="317" name="Shape 8659">
                  <a:extLst>
                    <a:ext uri="{FF2B5EF4-FFF2-40B4-BE49-F238E27FC236}">
                      <a16:creationId xmlns:a16="http://schemas.microsoft.com/office/drawing/2014/main" id="{07994487-7B9A-1D3D-F26B-5F816B8DA498}"/>
                    </a:ext>
                  </a:extLst>
                </p:cNvPr>
                <p:cNvCxnSpPr>
                  <a:stCxn id="307" idx="4"/>
                  <a:endCxn id="315" idx="0"/>
                </p:cNvCxnSpPr>
                <p:nvPr/>
              </p:nvCxnSpPr>
              <p:spPr>
                <a:xfrm flipH="1">
                  <a:off x="2672205" y="2027307"/>
                  <a:ext cx="1500" cy="822000"/>
                </a:xfrm>
                <a:prstGeom prst="straightConnector1">
                  <a:avLst/>
                </a:prstGeom>
                <a:noFill/>
                <a:ln w="9525" cap="flat" cmpd="sng">
                  <a:solidFill>
                    <a:srgbClr val="DF63F2"/>
                  </a:solidFill>
                  <a:prstDash val="solid"/>
                  <a:round/>
                  <a:headEnd type="none" w="lg" len="lg"/>
                  <a:tailEnd type="none" w="lg" len="lg"/>
                </a:ln>
              </p:spPr>
            </p:cxnSp>
            <p:cxnSp>
              <p:nvCxnSpPr>
                <p:cNvPr id="318" name="Shape 8661">
                  <a:extLst>
                    <a:ext uri="{FF2B5EF4-FFF2-40B4-BE49-F238E27FC236}">
                      <a16:creationId xmlns:a16="http://schemas.microsoft.com/office/drawing/2014/main" id="{174B0909-52CD-52B8-A58E-51C52D88AD00}"/>
                    </a:ext>
                  </a:extLst>
                </p:cNvPr>
                <p:cNvCxnSpPr>
                  <a:stCxn id="310" idx="3"/>
                  <a:endCxn id="314" idx="7"/>
                </p:cNvCxnSpPr>
                <p:nvPr/>
              </p:nvCxnSpPr>
              <p:spPr>
                <a:xfrm flipH="1">
                  <a:off x="2416434" y="2353175"/>
                  <a:ext cx="513900" cy="510900"/>
                </a:xfrm>
                <a:prstGeom prst="straightConnector1">
                  <a:avLst/>
                </a:prstGeom>
                <a:noFill/>
                <a:ln w="9525" cap="flat" cmpd="sng">
                  <a:solidFill>
                    <a:srgbClr val="DF63F2"/>
                  </a:solidFill>
                  <a:prstDash val="solid"/>
                  <a:round/>
                  <a:headEnd type="none" w="lg" len="lg"/>
                  <a:tailEnd type="none" w="lg" len="lg"/>
                </a:ln>
              </p:spPr>
            </p:cxnSp>
            <p:cxnSp>
              <p:nvCxnSpPr>
                <p:cNvPr id="319" name="Shape 8662">
                  <a:extLst>
                    <a:ext uri="{FF2B5EF4-FFF2-40B4-BE49-F238E27FC236}">
                      <a16:creationId xmlns:a16="http://schemas.microsoft.com/office/drawing/2014/main" id="{2C4EC0B8-A82D-C475-E429-77A7C6A8A9A7}"/>
                    </a:ext>
                  </a:extLst>
                </p:cNvPr>
                <p:cNvCxnSpPr>
                  <a:stCxn id="308" idx="5"/>
                  <a:endCxn id="316" idx="1"/>
                </p:cNvCxnSpPr>
                <p:nvPr/>
              </p:nvCxnSpPr>
              <p:spPr>
                <a:xfrm>
                  <a:off x="2416534" y="2353175"/>
                  <a:ext cx="513900" cy="510900"/>
                </a:xfrm>
                <a:prstGeom prst="straightConnector1">
                  <a:avLst/>
                </a:prstGeom>
                <a:noFill/>
                <a:ln w="9525" cap="flat" cmpd="sng">
                  <a:solidFill>
                    <a:srgbClr val="DF63F2"/>
                  </a:solidFill>
                  <a:prstDash val="solid"/>
                  <a:round/>
                  <a:headEnd type="none" w="lg" len="lg"/>
                  <a:tailEnd type="none" w="lg" len="lg"/>
                </a:ln>
              </p:spPr>
            </p:cxnSp>
            <p:cxnSp>
              <p:nvCxnSpPr>
                <p:cNvPr id="320" name="Shape 8663">
                  <a:extLst>
                    <a:ext uri="{FF2B5EF4-FFF2-40B4-BE49-F238E27FC236}">
                      <a16:creationId xmlns:a16="http://schemas.microsoft.com/office/drawing/2014/main" id="{FA5DA50A-D7B5-244B-2795-0CF0657B4430}"/>
                    </a:ext>
                  </a:extLst>
                </p:cNvPr>
                <p:cNvCxnSpPr>
                  <a:stCxn id="316" idx="0"/>
                  <a:endCxn id="310" idx="4"/>
                </p:cNvCxnSpPr>
                <p:nvPr/>
              </p:nvCxnSpPr>
              <p:spPr>
                <a:xfrm rot="10800000">
                  <a:off x="2966192" y="2367666"/>
                  <a:ext cx="0" cy="481800"/>
                </a:xfrm>
                <a:prstGeom prst="straightConnector1">
                  <a:avLst/>
                </a:prstGeom>
                <a:noFill/>
                <a:ln w="9525" cap="flat" cmpd="sng">
                  <a:solidFill>
                    <a:srgbClr val="DF63F2"/>
                  </a:solidFill>
                  <a:prstDash val="solid"/>
                  <a:round/>
                  <a:headEnd type="none" w="lg" len="lg"/>
                  <a:tailEnd type="none" w="lg" len="lg"/>
                </a:ln>
              </p:spPr>
            </p:cxnSp>
            <p:cxnSp>
              <p:nvCxnSpPr>
                <p:cNvPr id="321" name="Shape 8664">
                  <a:extLst>
                    <a:ext uri="{FF2B5EF4-FFF2-40B4-BE49-F238E27FC236}">
                      <a16:creationId xmlns:a16="http://schemas.microsoft.com/office/drawing/2014/main" id="{39EB670F-1577-5670-1F5C-E5AC9278021A}"/>
                    </a:ext>
                  </a:extLst>
                </p:cNvPr>
                <p:cNvCxnSpPr>
                  <a:stCxn id="315" idx="7"/>
                  <a:endCxn id="311" idx="3"/>
                </p:cNvCxnSpPr>
                <p:nvPr/>
              </p:nvCxnSpPr>
              <p:spPr>
                <a:xfrm rot="10800000" flipH="1">
                  <a:off x="2708184" y="2644416"/>
                  <a:ext cx="224400" cy="219900"/>
                </a:xfrm>
                <a:prstGeom prst="straightConnector1">
                  <a:avLst/>
                </a:prstGeom>
                <a:noFill/>
                <a:ln w="9525" cap="flat" cmpd="sng">
                  <a:solidFill>
                    <a:srgbClr val="DF63F2"/>
                  </a:solidFill>
                  <a:prstDash val="solid"/>
                  <a:round/>
                  <a:headEnd type="none" w="lg" len="lg"/>
                  <a:tailEnd type="none" w="lg" len="lg"/>
                </a:ln>
              </p:spPr>
            </p:cxnSp>
            <p:cxnSp>
              <p:nvCxnSpPr>
                <p:cNvPr id="322" name="Shape 8665">
                  <a:extLst>
                    <a:ext uri="{FF2B5EF4-FFF2-40B4-BE49-F238E27FC236}">
                      <a16:creationId xmlns:a16="http://schemas.microsoft.com/office/drawing/2014/main" id="{E8E415EC-B464-D809-A154-BB26780B5127}"/>
                    </a:ext>
                  </a:extLst>
                </p:cNvPr>
                <p:cNvCxnSpPr>
                  <a:stCxn id="313" idx="5"/>
                  <a:endCxn id="315" idx="1"/>
                </p:cNvCxnSpPr>
                <p:nvPr/>
              </p:nvCxnSpPr>
              <p:spPr>
                <a:xfrm>
                  <a:off x="2414309" y="2644592"/>
                  <a:ext cx="222300" cy="219900"/>
                </a:xfrm>
                <a:prstGeom prst="straightConnector1">
                  <a:avLst/>
                </a:prstGeom>
                <a:noFill/>
                <a:ln w="9525" cap="flat" cmpd="sng">
                  <a:solidFill>
                    <a:srgbClr val="DF63F2"/>
                  </a:solidFill>
                  <a:prstDash val="solid"/>
                  <a:round/>
                  <a:headEnd type="none" w="lg" len="lg"/>
                  <a:tailEnd type="none" w="lg" len="lg"/>
                </a:ln>
              </p:spPr>
            </p:cxnSp>
            <p:cxnSp>
              <p:nvCxnSpPr>
                <p:cNvPr id="323" name="Shape 8666">
                  <a:extLst>
                    <a:ext uri="{FF2B5EF4-FFF2-40B4-BE49-F238E27FC236}">
                      <a16:creationId xmlns:a16="http://schemas.microsoft.com/office/drawing/2014/main" id="{438CAD4D-3709-2824-816C-D89085FB4D8D}"/>
                    </a:ext>
                  </a:extLst>
                </p:cNvPr>
                <p:cNvCxnSpPr>
                  <a:stCxn id="314" idx="0"/>
                  <a:endCxn id="308" idx="4"/>
                </p:cNvCxnSpPr>
                <p:nvPr/>
              </p:nvCxnSpPr>
              <p:spPr>
                <a:xfrm rot="10800000">
                  <a:off x="2380700" y="2367666"/>
                  <a:ext cx="0" cy="481800"/>
                </a:xfrm>
                <a:prstGeom prst="straightConnector1">
                  <a:avLst/>
                </a:prstGeom>
                <a:noFill/>
                <a:ln w="9525" cap="flat" cmpd="sng">
                  <a:solidFill>
                    <a:srgbClr val="DF63F2"/>
                  </a:solidFill>
                  <a:prstDash val="solid"/>
                  <a:round/>
                  <a:headEnd type="none" w="lg" len="lg"/>
                  <a:tailEnd type="none" w="lg" len="lg"/>
                </a:ln>
              </p:spPr>
            </p:cxnSp>
            <p:cxnSp>
              <p:nvCxnSpPr>
                <p:cNvPr id="324" name="Shape 8667">
                  <a:extLst>
                    <a:ext uri="{FF2B5EF4-FFF2-40B4-BE49-F238E27FC236}">
                      <a16:creationId xmlns:a16="http://schemas.microsoft.com/office/drawing/2014/main" id="{41E5EEF8-1EDB-93B3-71AD-1B187B7626E0}"/>
                    </a:ext>
                  </a:extLst>
                </p:cNvPr>
                <p:cNvCxnSpPr>
                  <a:stCxn id="313" idx="7"/>
                  <a:endCxn id="309" idx="3"/>
                </p:cNvCxnSpPr>
                <p:nvPr/>
              </p:nvCxnSpPr>
              <p:spPr>
                <a:xfrm rot="10800000" flipH="1">
                  <a:off x="2414309" y="2352991"/>
                  <a:ext cx="222300" cy="219900"/>
                </a:xfrm>
                <a:prstGeom prst="straightConnector1">
                  <a:avLst/>
                </a:prstGeom>
                <a:noFill/>
                <a:ln w="9525" cap="flat" cmpd="sng">
                  <a:solidFill>
                    <a:srgbClr val="DF63F2"/>
                  </a:solidFill>
                  <a:prstDash val="solid"/>
                  <a:round/>
                  <a:headEnd type="none" w="lg" len="lg"/>
                  <a:tailEnd type="none" w="lg" len="lg"/>
                </a:ln>
              </p:spPr>
            </p:cxnSp>
            <p:cxnSp>
              <p:nvCxnSpPr>
                <p:cNvPr id="325" name="Shape 8668">
                  <a:extLst>
                    <a:ext uri="{FF2B5EF4-FFF2-40B4-BE49-F238E27FC236}">
                      <a16:creationId xmlns:a16="http://schemas.microsoft.com/office/drawing/2014/main" id="{0A891B35-34B1-87D5-D952-271BD0608035}"/>
                    </a:ext>
                  </a:extLst>
                </p:cNvPr>
                <p:cNvCxnSpPr>
                  <a:stCxn id="309" idx="5"/>
                  <a:endCxn id="311" idx="1"/>
                </p:cNvCxnSpPr>
                <p:nvPr/>
              </p:nvCxnSpPr>
              <p:spPr>
                <a:xfrm>
                  <a:off x="2708168" y="2353175"/>
                  <a:ext cx="224400" cy="219900"/>
                </a:xfrm>
                <a:prstGeom prst="straightConnector1">
                  <a:avLst/>
                </a:prstGeom>
                <a:noFill/>
                <a:ln w="9525" cap="flat" cmpd="sng">
                  <a:solidFill>
                    <a:srgbClr val="DF63F2"/>
                  </a:solidFill>
                  <a:prstDash val="solid"/>
                  <a:round/>
                  <a:headEnd type="none" w="lg" len="lg"/>
                  <a:tailEnd type="none" w="lg" len="lg"/>
                </a:ln>
              </p:spPr>
            </p:cxnSp>
          </p:grpSp>
          <p:sp>
            <p:nvSpPr>
              <p:cNvPr id="307" name="Shape 8660">
                <a:extLst>
                  <a:ext uri="{FF2B5EF4-FFF2-40B4-BE49-F238E27FC236}">
                    <a16:creationId xmlns:a16="http://schemas.microsoft.com/office/drawing/2014/main" id="{EF583046-DFAE-D06B-0EB7-E7E478065EAF}"/>
                  </a:ext>
                </a:extLst>
              </p:cNvPr>
              <p:cNvSpPr/>
              <p:nvPr/>
            </p:nvSpPr>
            <p:spPr>
              <a:xfrm>
                <a:off x="8549894" y="2085096"/>
                <a:ext cx="101400" cy="101400"/>
              </a:xfrm>
              <a:prstGeom prst="ellipse">
                <a:avLst/>
              </a:prstGeom>
              <a:solidFill>
                <a:srgbClr val="DF63F2"/>
              </a:solidFill>
              <a:ln w="9525" cap="flat" cmpd="sng">
                <a:solidFill>
                  <a:srgbClr val="DF63F2"/>
                </a:solidFill>
                <a:prstDash val="solid"/>
                <a:round/>
                <a:headEnd type="none" w="med" len="med"/>
                <a:tailEnd type="none" w="med" len="med"/>
              </a:ln>
            </p:spPr>
            <p:txBody>
              <a:bodyPr lIns="121900" tIns="121900" rIns="121900" bIns="121900" anchor="ctr" anchorCtr="0">
                <a:noAutofit/>
              </a:bodyPr>
              <a:lstStyle/>
              <a:p>
                <a:pPr fontAlgn="auto">
                  <a:spcBef>
                    <a:spcPts val="0"/>
                  </a:spcBef>
                  <a:spcAft>
                    <a:spcPts val="0"/>
                  </a:spcAft>
                </a:pPr>
                <a:endParaRPr sz="1867" kern="0">
                  <a:solidFill>
                    <a:srgbClr val="000000"/>
                  </a:solidFill>
                  <a:latin typeface="Arial"/>
                  <a:ea typeface="Arial"/>
                  <a:cs typeface="Arial"/>
                  <a:sym typeface="Arial"/>
                </a:endParaRPr>
              </a:p>
            </p:txBody>
          </p:sp>
        </p:grpSp>
        <p:cxnSp>
          <p:nvCxnSpPr>
            <p:cNvPr id="304" name="Shape 8669">
              <a:extLst>
                <a:ext uri="{FF2B5EF4-FFF2-40B4-BE49-F238E27FC236}">
                  <a16:creationId xmlns:a16="http://schemas.microsoft.com/office/drawing/2014/main" id="{DCD36198-8B9E-4EA5-AD7A-ED573B2D68AB}"/>
                </a:ext>
              </a:extLst>
            </p:cNvPr>
            <p:cNvCxnSpPr>
              <a:stCxn id="308" idx="7"/>
              <a:endCxn id="307" idx="4"/>
            </p:cNvCxnSpPr>
            <p:nvPr/>
          </p:nvCxnSpPr>
          <p:spPr>
            <a:xfrm rot="10800000" flipH="1">
              <a:off x="8343423" y="2186563"/>
              <a:ext cx="257400" cy="254100"/>
            </a:xfrm>
            <a:prstGeom prst="straightConnector1">
              <a:avLst/>
            </a:prstGeom>
            <a:noFill/>
            <a:ln w="9525" cap="flat" cmpd="sng">
              <a:solidFill>
                <a:srgbClr val="DF63F2"/>
              </a:solidFill>
              <a:prstDash val="solid"/>
              <a:round/>
              <a:headEnd type="none" w="lg" len="lg"/>
              <a:tailEnd type="none" w="lg" len="lg"/>
            </a:ln>
          </p:spPr>
        </p:cxnSp>
        <p:cxnSp>
          <p:nvCxnSpPr>
            <p:cNvPr id="305" name="Shape 8670">
              <a:extLst>
                <a:ext uri="{FF2B5EF4-FFF2-40B4-BE49-F238E27FC236}">
                  <a16:creationId xmlns:a16="http://schemas.microsoft.com/office/drawing/2014/main" id="{6FBD1A61-B2AD-7BE7-5DDB-E6DFC22CCEEC}"/>
                </a:ext>
              </a:extLst>
            </p:cNvPr>
            <p:cNvCxnSpPr>
              <a:stCxn id="307" idx="4"/>
              <a:endCxn id="310" idx="1"/>
            </p:cNvCxnSpPr>
            <p:nvPr/>
          </p:nvCxnSpPr>
          <p:spPr>
            <a:xfrm>
              <a:off x="8600594" y="2186496"/>
              <a:ext cx="256500" cy="254100"/>
            </a:xfrm>
            <a:prstGeom prst="straightConnector1">
              <a:avLst/>
            </a:prstGeom>
            <a:noFill/>
            <a:ln w="9525" cap="flat" cmpd="sng">
              <a:solidFill>
                <a:srgbClr val="DF63F2"/>
              </a:solidFill>
              <a:prstDash val="solid"/>
              <a:round/>
              <a:headEnd type="none" w="lg" len="lg"/>
              <a:tailEnd type="none" w="lg" len="lg"/>
            </a:ln>
          </p:spPr>
        </p:cxnSp>
      </p:grpSp>
      <p:grpSp>
        <p:nvGrpSpPr>
          <p:cNvPr id="326" name="Shape 8671">
            <a:extLst>
              <a:ext uri="{FF2B5EF4-FFF2-40B4-BE49-F238E27FC236}">
                <a16:creationId xmlns:a16="http://schemas.microsoft.com/office/drawing/2014/main" id="{91412DFF-D82B-3BED-513F-93465B829689}"/>
              </a:ext>
            </a:extLst>
          </p:cNvPr>
          <p:cNvGrpSpPr/>
          <p:nvPr/>
        </p:nvGrpSpPr>
        <p:grpSpPr>
          <a:xfrm>
            <a:off x="194211" y="3867735"/>
            <a:ext cx="362357" cy="576164"/>
            <a:chOff x="8254648" y="2085096"/>
            <a:chExt cx="691875" cy="1024959"/>
          </a:xfrm>
        </p:grpSpPr>
        <p:grpSp>
          <p:nvGrpSpPr>
            <p:cNvPr id="327" name="Shape 8672">
              <a:extLst>
                <a:ext uri="{FF2B5EF4-FFF2-40B4-BE49-F238E27FC236}">
                  <a16:creationId xmlns:a16="http://schemas.microsoft.com/office/drawing/2014/main" id="{A13F9FD4-56F4-3727-4061-EA887F5961E0}"/>
                </a:ext>
              </a:extLst>
            </p:cNvPr>
            <p:cNvGrpSpPr/>
            <p:nvPr/>
          </p:nvGrpSpPr>
          <p:grpSpPr>
            <a:xfrm>
              <a:off x="8254648" y="2085096"/>
              <a:ext cx="691875" cy="1024959"/>
              <a:chOff x="8254648" y="2085096"/>
              <a:chExt cx="691875" cy="1024959"/>
            </a:xfrm>
          </p:grpSpPr>
          <p:grpSp>
            <p:nvGrpSpPr>
              <p:cNvPr id="330" name="Shape 8673">
                <a:extLst>
                  <a:ext uri="{FF2B5EF4-FFF2-40B4-BE49-F238E27FC236}">
                    <a16:creationId xmlns:a16="http://schemas.microsoft.com/office/drawing/2014/main" id="{BD4F34BA-4BA9-D0CE-E6AB-0F6EF2ABAEFC}"/>
                  </a:ext>
                </a:extLst>
              </p:cNvPr>
              <p:cNvGrpSpPr/>
              <p:nvPr/>
            </p:nvGrpSpPr>
            <p:grpSpPr>
              <a:xfrm>
                <a:off x="8254648" y="2186496"/>
                <a:ext cx="691875" cy="923559"/>
                <a:chOff x="2327758" y="2027307"/>
                <a:chExt cx="691875" cy="923559"/>
              </a:xfrm>
            </p:grpSpPr>
            <p:sp>
              <p:nvSpPr>
                <p:cNvPr id="332" name="Shape 8674">
                  <a:extLst>
                    <a:ext uri="{FF2B5EF4-FFF2-40B4-BE49-F238E27FC236}">
                      <a16:creationId xmlns:a16="http://schemas.microsoft.com/office/drawing/2014/main" id="{C6AA96FC-D44F-B949-8706-523B6B4AA539}"/>
                    </a:ext>
                  </a:extLst>
                </p:cNvPr>
                <p:cNvSpPr/>
                <p:nvPr/>
              </p:nvSpPr>
              <p:spPr>
                <a:xfrm>
                  <a:off x="2329983" y="2266625"/>
                  <a:ext cx="101400" cy="101400"/>
                </a:xfrm>
                <a:prstGeom prst="ellipse">
                  <a:avLst/>
                </a:prstGeom>
                <a:solidFill>
                  <a:srgbClr val="DF63F2"/>
                </a:solidFill>
                <a:ln w="9525" cap="flat" cmpd="sng">
                  <a:solidFill>
                    <a:srgbClr val="DF63F2"/>
                  </a:solidFill>
                  <a:prstDash val="solid"/>
                  <a:round/>
                  <a:headEnd type="none" w="med" len="med"/>
                  <a:tailEnd type="none" w="med" len="med"/>
                </a:ln>
              </p:spPr>
              <p:txBody>
                <a:bodyPr lIns="121900" tIns="121900" rIns="121900" bIns="121900" anchor="ctr" anchorCtr="0">
                  <a:noAutofit/>
                </a:bodyPr>
                <a:lstStyle/>
                <a:p>
                  <a:pPr fontAlgn="auto">
                    <a:spcBef>
                      <a:spcPts val="0"/>
                    </a:spcBef>
                    <a:spcAft>
                      <a:spcPts val="0"/>
                    </a:spcAft>
                  </a:pPr>
                  <a:endParaRPr sz="1867" kern="0">
                    <a:solidFill>
                      <a:srgbClr val="000000"/>
                    </a:solidFill>
                    <a:latin typeface="Arial"/>
                    <a:ea typeface="Arial"/>
                    <a:cs typeface="Arial"/>
                    <a:sym typeface="Arial"/>
                  </a:endParaRPr>
                </a:p>
              </p:txBody>
            </p:sp>
            <p:sp>
              <p:nvSpPr>
                <p:cNvPr id="333" name="Shape 8675">
                  <a:extLst>
                    <a:ext uri="{FF2B5EF4-FFF2-40B4-BE49-F238E27FC236}">
                      <a16:creationId xmlns:a16="http://schemas.microsoft.com/office/drawing/2014/main" id="{638D37A3-5B18-3A9D-8021-67913FC2BC48}"/>
                    </a:ext>
                  </a:extLst>
                </p:cNvPr>
                <p:cNvSpPr/>
                <p:nvPr/>
              </p:nvSpPr>
              <p:spPr>
                <a:xfrm>
                  <a:off x="2621617" y="2266625"/>
                  <a:ext cx="101400" cy="101400"/>
                </a:xfrm>
                <a:prstGeom prst="ellipse">
                  <a:avLst/>
                </a:prstGeom>
                <a:solidFill>
                  <a:srgbClr val="DF63F2"/>
                </a:solidFill>
                <a:ln w="9525" cap="flat" cmpd="sng">
                  <a:solidFill>
                    <a:srgbClr val="DF63F2"/>
                  </a:solidFill>
                  <a:prstDash val="solid"/>
                  <a:round/>
                  <a:headEnd type="none" w="med" len="med"/>
                  <a:tailEnd type="none" w="med" len="med"/>
                </a:ln>
              </p:spPr>
              <p:txBody>
                <a:bodyPr lIns="121900" tIns="121900" rIns="121900" bIns="121900" anchor="ctr" anchorCtr="0">
                  <a:noAutofit/>
                </a:bodyPr>
                <a:lstStyle/>
                <a:p>
                  <a:pPr fontAlgn="auto">
                    <a:spcBef>
                      <a:spcPts val="0"/>
                    </a:spcBef>
                    <a:spcAft>
                      <a:spcPts val="0"/>
                    </a:spcAft>
                  </a:pPr>
                  <a:endParaRPr sz="1867" kern="0">
                    <a:solidFill>
                      <a:srgbClr val="000000"/>
                    </a:solidFill>
                    <a:latin typeface="Arial"/>
                    <a:ea typeface="Arial"/>
                    <a:cs typeface="Arial"/>
                    <a:sym typeface="Arial"/>
                  </a:endParaRPr>
                </a:p>
              </p:txBody>
            </p:sp>
            <p:sp>
              <p:nvSpPr>
                <p:cNvPr id="334" name="Shape 8676">
                  <a:extLst>
                    <a:ext uri="{FF2B5EF4-FFF2-40B4-BE49-F238E27FC236}">
                      <a16:creationId xmlns:a16="http://schemas.microsoft.com/office/drawing/2014/main" id="{9AD8566D-728A-EB3B-86C5-40766FC34C80}"/>
                    </a:ext>
                  </a:extLst>
                </p:cNvPr>
                <p:cNvSpPr/>
                <p:nvPr/>
              </p:nvSpPr>
              <p:spPr>
                <a:xfrm>
                  <a:off x="2915484" y="2266625"/>
                  <a:ext cx="101400" cy="101400"/>
                </a:xfrm>
                <a:prstGeom prst="ellipse">
                  <a:avLst/>
                </a:prstGeom>
                <a:solidFill>
                  <a:srgbClr val="DF63F2"/>
                </a:solidFill>
                <a:ln w="9525" cap="flat" cmpd="sng">
                  <a:solidFill>
                    <a:srgbClr val="DF63F2"/>
                  </a:solidFill>
                  <a:prstDash val="solid"/>
                  <a:round/>
                  <a:headEnd type="none" w="med" len="med"/>
                  <a:tailEnd type="none" w="med" len="med"/>
                </a:ln>
              </p:spPr>
              <p:txBody>
                <a:bodyPr lIns="121900" tIns="121900" rIns="121900" bIns="121900" anchor="ctr" anchorCtr="0">
                  <a:noAutofit/>
                </a:bodyPr>
                <a:lstStyle/>
                <a:p>
                  <a:pPr fontAlgn="auto">
                    <a:spcBef>
                      <a:spcPts val="0"/>
                    </a:spcBef>
                    <a:spcAft>
                      <a:spcPts val="0"/>
                    </a:spcAft>
                  </a:pPr>
                  <a:endParaRPr sz="1867" kern="0">
                    <a:solidFill>
                      <a:srgbClr val="000000"/>
                    </a:solidFill>
                    <a:latin typeface="Arial"/>
                    <a:ea typeface="Arial"/>
                    <a:cs typeface="Arial"/>
                    <a:sym typeface="Arial"/>
                  </a:endParaRPr>
                </a:p>
              </p:txBody>
            </p:sp>
            <p:sp>
              <p:nvSpPr>
                <p:cNvPr id="335" name="Shape 8677">
                  <a:extLst>
                    <a:ext uri="{FF2B5EF4-FFF2-40B4-BE49-F238E27FC236}">
                      <a16:creationId xmlns:a16="http://schemas.microsoft.com/office/drawing/2014/main" id="{05454A6A-7D6C-14E8-D827-8E5F53903C21}"/>
                    </a:ext>
                  </a:extLst>
                </p:cNvPr>
                <p:cNvSpPr/>
                <p:nvPr/>
              </p:nvSpPr>
              <p:spPr>
                <a:xfrm>
                  <a:off x="2918233" y="2558041"/>
                  <a:ext cx="101400" cy="101400"/>
                </a:xfrm>
                <a:prstGeom prst="ellipse">
                  <a:avLst/>
                </a:prstGeom>
                <a:solidFill>
                  <a:srgbClr val="DF63F2"/>
                </a:solidFill>
                <a:ln w="9525" cap="flat" cmpd="sng">
                  <a:solidFill>
                    <a:srgbClr val="DF63F2"/>
                  </a:solidFill>
                  <a:prstDash val="solid"/>
                  <a:round/>
                  <a:headEnd type="none" w="med" len="med"/>
                  <a:tailEnd type="none" w="med" len="med"/>
                </a:ln>
              </p:spPr>
              <p:txBody>
                <a:bodyPr lIns="121900" tIns="121900" rIns="121900" bIns="121900" anchor="ctr" anchorCtr="0">
                  <a:noAutofit/>
                </a:bodyPr>
                <a:lstStyle/>
                <a:p>
                  <a:pPr fontAlgn="auto">
                    <a:spcBef>
                      <a:spcPts val="0"/>
                    </a:spcBef>
                    <a:spcAft>
                      <a:spcPts val="0"/>
                    </a:spcAft>
                  </a:pPr>
                  <a:endParaRPr sz="1867" kern="0">
                    <a:solidFill>
                      <a:srgbClr val="000000"/>
                    </a:solidFill>
                    <a:latin typeface="Arial"/>
                    <a:ea typeface="Arial"/>
                    <a:cs typeface="Arial"/>
                    <a:sym typeface="Arial"/>
                  </a:endParaRPr>
                </a:p>
              </p:txBody>
            </p:sp>
            <p:sp>
              <p:nvSpPr>
                <p:cNvPr id="336" name="Shape 8678">
                  <a:extLst>
                    <a:ext uri="{FF2B5EF4-FFF2-40B4-BE49-F238E27FC236}">
                      <a16:creationId xmlns:a16="http://schemas.microsoft.com/office/drawing/2014/main" id="{472171AC-3910-DB33-7B42-C56F6D0BF926}"/>
                    </a:ext>
                  </a:extLst>
                </p:cNvPr>
                <p:cNvSpPr/>
                <p:nvPr/>
              </p:nvSpPr>
              <p:spPr>
                <a:xfrm>
                  <a:off x="2621625" y="2558041"/>
                  <a:ext cx="101400" cy="101400"/>
                </a:xfrm>
                <a:prstGeom prst="ellipse">
                  <a:avLst/>
                </a:prstGeom>
                <a:solidFill>
                  <a:srgbClr val="DF63F2"/>
                </a:solidFill>
                <a:ln w="9525" cap="flat" cmpd="sng">
                  <a:solidFill>
                    <a:srgbClr val="DF63F2"/>
                  </a:solidFill>
                  <a:prstDash val="solid"/>
                  <a:round/>
                  <a:headEnd type="none" w="med" len="med"/>
                  <a:tailEnd type="none" w="med" len="med"/>
                </a:ln>
              </p:spPr>
              <p:txBody>
                <a:bodyPr lIns="121900" tIns="121900" rIns="121900" bIns="121900" anchor="ctr" anchorCtr="0">
                  <a:noAutofit/>
                </a:bodyPr>
                <a:lstStyle/>
                <a:p>
                  <a:pPr fontAlgn="auto">
                    <a:spcBef>
                      <a:spcPts val="0"/>
                    </a:spcBef>
                    <a:spcAft>
                      <a:spcPts val="0"/>
                    </a:spcAft>
                  </a:pPr>
                  <a:endParaRPr sz="1867" kern="0">
                    <a:solidFill>
                      <a:srgbClr val="000000"/>
                    </a:solidFill>
                    <a:latin typeface="Arial"/>
                    <a:ea typeface="Arial"/>
                    <a:cs typeface="Arial"/>
                    <a:sym typeface="Arial"/>
                  </a:endParaRPr>
                </a:p>
              </p:txBody>
            </p:sp>
            <p:sp>
              <p:nvSpPr>
                <p:cNvPr id="337" name="Shape 8679">
                  <a:extLst>
                    <a:ext uri="{FF2B5EF4-FFF2-40B4-BE49-F238E27FC236}">
                      <a16:creationId xmlns:a16="http://schemas.microsoft.com/office/drawing/2014/main" id="{B02BB310-A5EC-6D59-EC87-33848BC31B09}"/>
                    </a:ext>
                  </a:extLst>
                </p:cNvPr>
                <p:cNvSpPr/>
                <p:nvPr/>
              </p:nvSpPr>
              <p:spPr>
                <a:xfrm>
                  <a:off x="2327758" y="2558041"/>
                  <a:ext cx="101400" cy="101400"/>
                </a:xfrm>
                <a:prstGeom prst="ellipse">
                  <a:avLst/>
                </a:prstGeom>
                <a:solidFill>
                  <a:srgbClr val="DF63F2"/>
                </a:solidFill>
                <a:ln w="9525" cap="flat" cmpd="sng">
                  <a:solidFill>
                    <a:srgbClr val="DF63F2"/>
                  </a:solidFill>
                  <a:prstDash val="solid"/>
                  <a:round/>
                  <a:headEnd type="none" w="med" len="med"/>
                  <a:tailEnd type="none" w="med" len="med"/>
                </a:ln>
              </p:spPr>
              <p:txBody>
                <a:bodyPr lIns="121900" tIns="121900" rIns="121900" bIns="121900" anchor="ctr" anchorCtr="0">
                  <a:noAutofit/>
                </a:bodyPr>
                <a:lstStyle/>
                <a:p>
                  <a:pPr fontAlgn="auto">
                    <a:spcBef>
                      <a:spcPts val="0"/>
                    </a:spcBef>
                    <a:spcAft>
                      <a:spcPts val="0"/>
                    </a:spcAft>
                  </a:pPr>
                  <a:endParaRPr sz="1867" kern="0">
                    <a:solidFill>
                      <a:srgbClr val="000000"/>
                    </a:solidFill>
                    <a:latin typeface="Arial"/>
                    <a:ea typeface="Arial"/>
                    <a:cs typeface="Arial"/>
                    <a:sym typeface="Arial"/>
                  </a:endParaRPr>
                </a:p>
              </p:txBody>
            </p:sp>
            <p:sp>
              <p:nvSpPr>
                <p:cNvPr id="338" name="Shape 8680">
                  <a:extLst>
                    <a:ext uri="{FF2B5EF4-FFF2-40B4-BE49-F238E27FC236}">
                      <a16:creationId xmlns:a16="http://schemas.microsoft.com/office/drawing/2014/main" id="{69EA71C9-FCF3-C2A4-C5F4-D9745B5533D0}"/>
                    </a:ext>
                  </a:extLst>
                </p:cNvPr>
                <p:cNvSpPr/>
                <p:nvPr/>
              </p:nvSpPr>
              <p:spPr>
                <a:xfrm>
                  <a:off x="2330000" y="2849466"/>
                  <a:ext cx="101400" cy="101400"/>
                </a:xfrm>
                <a:prstGeom prst="ellipse">
                  <a:avLst/>
                </a:prstGeom>
                <a:solidFill>
                  <a:srgbClr val="DF63F2"/>
                </a:solidFill>
                <a:ln w="9525" cap="flat" cmpd="sng">
                  <a:solidFill>
                    <a:srgbClr val="DF63F2"/>
                  </a:solidFill>
                  <a:prstDash val="solid"/>
                  <a:round/>
                  <a:headEnd type="none" w="med" len="med"/>
                  <a:tailEnd type="none" w="med" len="med"/>
                </a:ln>
              </p:spPr>
              <p:txBody>
                <a:bodyPr lIns="121900" tIns="121900" rIns="121900" bIns="121900" anchor="ctr" anchorCtr="0">
                  <a:noAutofit/>
                </a:bodyPr>
                <a:lstStyle/>
                <a:p>
                  <a:pPr fontAlgn="auto">
                    <a:spcBef>
                      <a:spcPts val="0"/>
                    </a:spcBef>
                    <a:spcAft>
                      <a:spcPts val="0"/>
                    </a:spcAft>
                  </a:pPr>
                  <a:endParaRPr sz="1867" kern="0">
                    <a:solidFill>
                      <a:srgbClr val="000000"/>
                    </a:solidFill>
                    <a:latin typeface="Arial"/>
                    <a:ea typeface="Arial"/>
                    <a:cs typeface="Arial"/>
                    <a:sym typeface="Arial"/>
                  </a:endParaRPr>
                </a:p>
              </p:txBody>
            </p:sp>
            <p:sp>
              <p:nvSpPr>
                <p:cNvPr id="339" name="Shape 8681">
                  <a:extLst>
                    <a:ext uri="{FF2B5EF4-FFF2-40B4-BE49-F238E27FC236}">
                      <a16:creationId xmlns:a16="http://schemas.microsoft.com/office/drawing/2014/main" id="{B24D0158-00DE-B825-6EFC-CC5373F4017E}"/>
                    </a:ext>
                  </a:extLst>
                </p:cNvPr>
                <p:cNvSpPr/>
                <p:nvPr/>
              </p:nvSpPr>
              <p:spPr>
                <a:xfrm>
                  <a:off x="2621633" y="2849466"/>
                  <a:ext cx="101400" cy="101400"/>
                </a:xfrm>
                <a:prstGeom prst="ellipse">
                  <a:avLst/>
                </a:prstGeom>
                <a:solidFill>
                  <a:srgbClr val="DF63F2"/>
                </a:solidFill>
                <a:ln w="9525" cap="flat" cmpd="sng">
                  <a:solidFill>
                    <a:srgbClr val="DF63F2"/>
                  </a:solidFill>
                  <a:prstDash val="solid"/>
                  <a:round/>
                  <a:headEnd type="none" w="med" len="med"/>
                  <a:tailEnd type="none" w="med" len="med"/>
                </a:ln>
              </p:spPr>
              <p:txBody>
                <a:bodyPr lIns="121900" tIns="121900" rIns="121900" bIns="121900" anchor="ctr" anchorCtr="0">
                  <a:noAutofit/>
                </a:bodyPr>
                <a:lstStyle/>
                <a:p>
                  <a:pPr fontAlgn="auto">
                    <a:spcBef>
                      <a:spcPts val="0"/>
                    </a:spcBef>
                    <a:spcAft>
                      <a:spcPts val="0"/>
                    </a:spcAft>
                  </a:pPr>
                  <a:endParaRPr sz="1867" kern="0">
                    <a:solidFill>
                      <a:srgbClr val="000000"/>
                    </a:solidFill>
                    <a:latin typeface="Arial"/>
                    <a:ea typeface="Arial"/>
                    <a:cs typeface="Arial"/>
                    <a:sym typeface="Arial"/>
                  </a:endParaRPr>
                </a:p>
              </p:txBody>
            </p:sp>
            <p:sp>
              <p:nvSpPr>
                <p:cNvPr id="340" name="Shape 8682">
                  <a:extLst>
                    <a:ext uri="{FF2B5EF4-FFF2-40B4-BE49-F238E27FC236}">
                      <a16:creationId xmlns:a16="http://schemas.microsoft.com/office/drawing/2014/main" id="{8D490A7A-1FDB-A8C4-6D17-1DBDB04902CA}"/>
                    </a:ext>
                  </a:extLst>
                </p:cNvPr>
                <p:cNvSpPr/>
                <p:nvPr/>
              </p:nvSpPr>
              <p:spPr>
                <a:xfrm>
                  <a:off x="2915492" y="2849466"/>
                  <a:ext cx="101400" cy="101400"/>
                </a:xfrm>
                <a:prstGeom prst="ellipse">
                  <a:avLst/>
                </a:prstGeom>
                <a:solidFill>
                  <a:srgbClr val="DF63F2"/>
                </a:solidFill>
                <a:ln w="9525" cap="flat" cmpd="sng">
                  <a:solidFill>
                    <a:srgbClr val="DF63F2"/>
                  </a:solidFill>
                  <a:prstDash val="solid"/>
                  <a:round/>
                  <a:headEnd type="none" w="med" len="med"/>
                  <a:tailEnd type="none" w="med" len="med"/>
                </a:ln>
              </p:spPr>
              <p:txBody>
                <a:bodyPr lIns="121900" tIns="121900" rIns="121900" bIns="121900" anchor="ctr" anchorCtr="0">
                  <a:noAutofit/>
                </a:bodyPr>
                <a:lstStyle/>
                <a:p>
                  <a:pPr fontAlgn="auto">
                    <a:spcBef>
                      <a:spcPts val="0"/>
                    </a:spcBef>
                    <a:spcAft>
                      <a:spcPts val="0"/>
                    </a:spcAft>
                  </a:pPr>
                  <a:endParaRPr sz="1867" kern="0">
                    <a:solidFill>
                      <a:srgbClr val="000000"/>
                    </a:solidFill>
                    <a:latin typeface="Arial"/>
                    <a:ea typeface="Arial"/>
                    <a:cs typeface="Arial"/>
                    <a:sym typeface="Arial"/>
                  </a:endParaRPr>
                </a:p>
              </p:txBody>
            </p:sp>
            <p:cxnSp>
              <p:nvCxnSpPr>
                <p:cNvPr id="341" name="Shape 8683">
                  <a:extLst>
                    <a:ext uri="{FF2B5EF4-FFF2-40B4-BE49-F238E27FC236}">
                      <a16:creationId xmlns:a16="http://schemas.microsoft.com/office/drawing/2014/main" id="{05C6D64A-B723-2EB9-3180-B5A156F0B237}"/>
                    </a:ext>
                  </a:extLst>
                </p:cNvPr>
                <p:cNvCxnSpPr>
                  <a:stCxn id="331" idx="4"/>
                  <a:endCxn id="339" idx="0"/>
                </p:cNvCxnSpPr>
                <p:nvPr/>
              </p:nvCxnSpPr>
              <p:spPr>
                <a:xfrm flipH="1">
                  <a:off x="2672205" y="2027307"/>
                  <a:ext cx="1500" cy="822000"/>
                </a:xfrm>
                <a:prstGeom prst="straightConnector1">
                  <a:avLst/>
                </a:prstGeom>
                <a:noFill/>
                <a:ln w="9525" cap="flat" cmpd="sng">
                  <a:solidFill>
                    <a:srgbClr val="DF63F2"/>
                  </a:solidFill>
                  <a:prstDash val="solid"/>
                  <a:round/>
                  <a:headEnd type="none" w="lg" len="lg"/>
                  <a:tailEnd type="none" w="lg" len="lg"/>
                </a:ln>
              </p:spPr>
            </p:cxnSp>
            <p:cxnSp>
              <p:nvCxnSpPr>
                <p:cNvPr id="342" name="Shape 8685">
                  <a:extLst>
                    <a:ext uri="{FF2B5EF4-FFF2-40B4-BE49-F238E27FC236}">
                      <a16:creationId xmlns:a16="http://schemas.microsoft.com/office/drawing/2014/main" id="{B2B6E727-1AD4-2DAC-D170-03EDC6D5752E}"/>
                    </a:ext>
                  </a:extLst>
                </p:cNvPr>
                <p:cNvCxnSpPr>
                  <a:stCxn id="334" idx="3"/>
                  <a:endCxn id="338" idx="7"/>
                </p:cNvCxnSpPr>
                <p:nvPr/>
              </p:nvCxnSpPr>
              <p:spPr>
                <a:xfrm flipH="1">
                  <a:off x="2416434" y="2353175"/>
                  <a:ext cx="513900" cy="510900"/>
                </a:xfrm>
                <a:prstGeom prst="straightConnector1">
                  <a:avLst/>
                </a:prstGeom>
                <a:noFill/>
                <a:ln w="9525" cap="flat" cmpd="sng">
                  <a:solidFill>
                    <a:srgbClr val="DF63F2"/>
                  </a:solidFill>
                  <a:prstDash val="solid"/>
                  <a:round/>
                  <a:headEnd type="none" w="lg" len="lg"/>
                  <a:tailEnd type="none" w="lg" len="lg"/>
                </a:ln>
              </p:spPr>
            </p:cxnSp>
            <p:cxnSp>
              <p:nvCxnSpPr>
                <p:cNvPr id="343" name="Shape 8686">
                  <a:extLst>
                    <a:ext uri="{FF2B5EF4-FFF2-40B4-BE49-F238E27FC236}">
                      <a16:creationId xmlns:a16="http://schemas.microsoft.com/office/drawing/2014/main" id="{261E5EBC-F189-CBFE-A37F-5505384CD7AF}"/>
                    </a:ext>
                  </a:extLst>
                </p:cNvPr>
                <p:cNvCxnSpPr>
                  <a:stCxn id="332" idx="5"/>
                  <a:endCxn id="340" idx="1"/>
                </p:cNvCxnSpPr>
                <p:nvPr/>
              </p:nvCxnSpPr>
              <p:spPr>
                <a:xfrm>
                  <a:off x="2416534" y="2353175"/>
                  <a:ext cx="513900" cy="510900"/>
                </a:xfrm>
                <a:prstGeom prst="straightConnector1">
                  <a:avLst/>
                </a:prstGeom>
                <a:noFill/>
                <a:ln w="9525" cap="flat" cmpd="sng">
                  <a:solidFill>
                    <a:srgbClr val="DF63F2"/>
                  </a:solidFill>
                  <a:prstDash val="solid"/>
                  <a:round/>
                  <a:headEnd type="none" w="lg" len="lg"/>
                  <a:tailEnd type="none" w="lg" len="lg"/>
                </a:ln>
              </p:spPr>
            </p:cxnSp>
            <p:cxnSp>
              <p:nvCxnSpPr>
                <p:cNvPr id="344" name="Shape 8687">
                  <a:extLst>
                    <a:ext uri="{FF2B5EF4-FFF2-40B4-BE49-F238E27FC236}">
                      <a16:creationId xmlns:a16="http://schemas.microsoft.com/office/drawing/2014/main" id="{EBAAABCD-4577-F7E1-9596-14D32BDE91B5}"/>
                    </a:ext>
                  </a:extLst>
                </p:cNvPr>
                <p:cNvCxnSpPr>
                  <a:stCxn id="340" idx="0"/>
                  <a:endCxn id="334" idx="4"/>
                </p:cNvCxnSpPr>
                <p:nvPr/>
              </p:nvCxnSpPr>
              <p:spPr>
                <a:xfrm rot="10800000">
                  <a:off x="2966192" y="2367666"/>
                  <a:ext cx="0" cy="481800"/>
                </a:xfrm>
                <a:prstGeom prst="straightConnector1">
                  <a:avLst/>
                </a:prstGeom>
                <a:noFill/>
                <a:ln w="9525" cap="flat" cmpd="sng">
                  <a:solidFill>
                    <a:srgbClr val="DF63F2"/>
                  </a:solidFill>
                  <a:prstDash val="solid"/>
                  <a:round/>
                  <a:headEnd type="none" w="lg" len="lg"/>
                  <a:tailEnd type="none" w="lg" len="lg"/>
                </a:ln>
              </p:spPr>
            </p:cxnSp>
            <p:cxnSp>
              <p:nvCxnSpPr>
                <p:cNvPr id="345" name="Shape 8688">
                  <a:extLst>
                    <a:ext uri="{FF2B5EF4-FFF2-40B4-BE49-F238E27FC236}">
                      <a16:creationId xmlns:a16="http://schemas.microsoft.com/office/drawing/2014/main" id="{DC874161-BABF-4DC6-3BC0-410657A00278}"/>
                    </a:ext>
                  </a:extLst>
                </p:cNvPr>
                <p:cNvCxnSpPr>
                  <a:stCxn id="339" idx="7"/>
                  <a:endCxn id="335" idx="3"/>
                </p:cNvCxnSpPr>
                <p:nvPr/>
              </p:nvCxnSpPr>
              <p:spPr>
                <a:xfrm rot="10800000" flipH="1">
                  <a:off x="2708184" y="2644416"/>
                  <a:ext cx="224400" cy="219900"/>
                </a:xfrm>
                <a:prstGeom prst="straightConnector1">
                  <a:avLst/>
                </a:prstGeom>
                <a:noFill/>
                <a:ln w="9525" cap="flat" cmpd="sng">
                  <a:solidFill>
                    <a:srgbClr val="DF63F2"/>
                  </a:solidFill>
                  <a:prstDash val="solid"/>
                  <a:round/>
                  <a:headEnd type="none" w="lg" len="lg"/>
                  <a:tailEnd type="none" w="lg" len="lg"/>
                </a:ln>
              </p:spPr>
            </p:cxnSp>
            <p:cxnSp>
              <p:nvCxnSpPr>
                <p:cNvPr id="346" name="Shape 8689">
                  <a:extLst>
                    <a:ext uri="{FF2B5EF4-FFF2-40B4-BE49-F238E27FC236}">
                      <a16:creationId xmlns:a16="http://schemas.microsoft.com/office/drawing/2014/main" id="{0777D335-D96F-7DD7-C346-91D8E5A2863F}"/>
                    </a:ext>
                  </a:extLst>
                </p:cNvPr>
                <p:cNvCxnSpPr>
                  <a:stCxn id="337" idx="5"/>
                  <a:endCxn id="339" idx="1"/>
                </p:cNvCxnSpPr>
                <p:nvPr/>
              </p:nvCxnSpPr>
              <p:spPr>
                <a:xfrm>
                  <a:off x="2414309" y="2644592"/>
                  <a:ext cx="222300" cy="219900"/>
                </a:xfrm>
                <a:prstGeom prst="straightConnector1">
                  <a:avLst/>
                </a:prstGeom>
                <a:noFill/>
                <a:ln w="9525" cap="flat" cmpd="sng">
                  <a:solidFill>
                    <a:srgbClr val="DF63F2"/>
                  </a:solidFill>
                  <a:prstDash val="solid"/>
                  <a:round/>
                  <a:headEnd type="none" w="lg" len="lg"/>
                  <a:tailEnd type="none" w="lg" len="lg"/>
                </a:ln>
              </p:spPr>
            </p:cxnSp>
            <p:cxnSp>
              <p:nvCxnSpPr>
                <p:cNvPr id="347" name="Shape 8690">
                  <a:extLst>
                    <a:ext uri="{FF2B5EF4-FFF2-40B4-BE49-F238E27FC236}">
                      <a16:creationId xmlns:a16="http://schemas.microsoft.com/office/drawing/2014/main" id="{4B049CA3-6741-ED97-CFDC-920F50B4E70C}"/>
                    </a:ext>
                  </a:extLst>
                </p:cNvPr>
                <p:cNvCxnSpPr>
                  <a:stCxn id="338" idx="0"/>
                  <a:endCxn id="332" idx="4"/>
                </p:cNvCxnSpPr>
                <p:nvPr/>
              </p:nvCxnSpPr>
              <p:spPr>
                <a:xfrm rot="10800000">
                  <a:off x="2380700" y="2367666"/>
                  <a:ext cx="0" cy="481800"/>
                </a:xfrm>
                <a:prstGeom prst="straightConnector1">
                  <a:avLst/>
                </a:prstGeom>
                <a:noFill/>
                <a:ln w="9525" cap="flat" cmpd="sng">
                  <a:solidFill>
                    <a:srgbClr val="DF63F2"/>
                  </a:solidFill>
                  <a:prstDash val="solid"/>
                  <a:round/>
                  <a:headEnd type="none" w="lg" len="lg"/>
                  <a:tailEnd type="none" w="lg" len="lg"/>
                </a:ln>
              </p:spPr>
            </p:cxnSp>
            <p:cxnSp>
              <p:nvCxnSpPr>
                <p:cNvPr id="348" name="Shape 8691">
                  <a:extLst>
                    <a:ext uri="{FF2B5EF4-FFF2-40B4-BE49-F238E27FC236}">
                      <a16:creationId xmlns:a16="http://schemas.microsoft.com/office/drawing/2014/main" id="{C5693B20-EC5E-28EA-B57B-9094CD98BE8B}"/>
                    </a:ext>
                  </a:extLst>
                </p:cNvPr>
                <p:cNvCxnSpPr>
                  <a:stCxn id="337" idx="7"/>
                  <a:endCxn id="333" idx="3"/>
                </p:cNvCxnSpPr>
                <p:nvPr/>
              </p:nvCxnSpPr>
              <p:spPr>
                <a:xfrm rot="10800000" flipH="1">
                  <a:off x="2414309" y="2352991"/>
                  <a:ext cx="222300" cy="219900"/>
                </a:xfrm>
                <a:prstGeom prst="straightConnector1">
                  <a:avLst/>
                </a:prstGeom>
                <a:noFill/>
                <a:ln w="9525" cap="flat" cmpd="sng">
                  <a:solidFill>
                    <a:srgbClr val="DF63F2"/>
                  </a:solidFill>
                  <a:prstDash val="solid"/>
                  <a:round/>
                  <a:headEnd type="none" w="lg" len="lg"/>
                  <a:tailEnd type="none" w="lg" len="lg"/>
                </a:ln>
              </p:spPr>
            </p:cxnSp>
            <p:cxnSp>
              <p:nvCxnSpPr>
                <p:cNvPr id="349" name="Shape 8692">
                  <a:extLst>
                    <a:ext uri="{FF2B5EF4-FFF2-40B4-BE49-F238E27FC236}">
                      <a16:creationId xmlns:a16="http://schemas.microsoft.com/office/drawing/2014/main" id="{1A3C90F1-F710-4F74-FF44-1A95B3B4D794}"/>
                    </a:ext>
                  </a:extLst>
                </p:cNvPr>
                <p:cNvCxnSpPr>
                  <a:stCxn id="333" idx="5"/>
                  <a:endCxn id="335" idx="1"/>
                </p:cNvCxnSpPr>
                <p:nvPr/>
              </p:nvCxnSpPr>
              <p:spPr>
                <a:xfrm>
                  <a:off x="2708168" y="2353175"/>
                  <a:ext cx="224400" cy="219900"/>
                </a:xfrm>
                <a:prstGeom prst="straightConnector1">
                  <a:avLst/>
                </a:prstGeom>
                <a:noFill/>
                <a:ln w="9525" cap="flat" cmpd="sng">
                  <a:solidFill>
                    <a:srgbClr val="DF63F2"/>
                  </a:solidFill>
                  <a:prstDash val="solid"/>
                  <a:round/>
                  <a:headEnd type="none" w="lg" len="lg"/>
                  <a:tailEnd type="none" w="lg" len="lg"/>
                </a:ln>
              </p:spPr>
            </p:cxnSp>
          </p:grpSp>
          <p:sp>
            <p:nvSpPr>
              <p:cNvPr id="331" name="Shape 8684">
                <a:extLst>
                  <a:ext uri="{FF2B5EF4-FFF2-40B4-BE49-F238E27FC236}">
                    <a16:creationId xmlns:a16="http://schemas.microsoft.com/office/drawing/2014/main" id="{A6B2D4BE-A5DC-BB40-AFCA-A7C5500ECF7D}"/>
                  </a:ext>
                </a:extLst>
              </p:cNvPr>
              <p:cNvSpPr/>
              <p:nvPr/>
            </p:nvSpPr>
            <p:spPr>
              <a:xfrm>
                <a:off x="8549894" y="2085096"/>
                <a:ext cx="101400" cy="101400"/>
              </a:xfrm>
              <a:prstGeom prst="ellipse">
                <a:avLst/>
              </a:prstGeom>
              <a:solidFill>
                <a:srgbClr val="DF63F2"/>
              </a:solidFill>
              <a:ln w="9525" cap="flat" cmpd="sng">
                <a:solidFill>
                  <a:srgbClr val="DF63F2"/>
                </a:solidFill>
                <a:prstDash val="solid"/>
                <a:round/>
                <a:headEnd type="none" w="med" len="med"/>
                <a:tailEnd type="none" w="med" len="med"/>
              </a:ln>
            </p:spPr>
            <p:txBody>
              <a:bodyPr lIns="121900" tIns="121900" rIns="121900" bIns="121900" anchor="ctr" anchorCtr="0">
                <a:noAutofit/>
              </a:bodyPr>
              <a:lstStyle/>
              <a:p>
                <a:pPr fontAlgn="auto">
                  <a:spcBef>
                    <a:spcPts val="0"/>
                  </a:spcBef>
                  <a:spcAft>
                    <a:spcPts val="0"/>
                  </a:spcAft>
                </a:pPr>
                <a:endParaRPr sz="1867" kern="0">
                  <a:solidFill>
                    <a:srgbClr val="000000"/>
                  </a:solidFill>
                  <a:latin typeface="Arial"/>
                  <a:ea typeface="Arial"/>
                  <a:cs typeface="Arial"/>
                  <a:sym typeface="Arial"/>
                </a:endParaRPr>
              </a:p>
            </p:txBody>
          </p:sp>
        </p:grpSp>
        <p:cxnSp>
          <p:nvCxnSpPr>
            <p:cNvPr id="328" name="Shape 8693">
              <a:extLst>
                <a:ext uri="{FF2B5EF4-FFF2-40B4-BE49-F238E27FC236}">
                  <a16:creationId xmlns:a16="http://schemas.microsoft.com/office/drawing/2014/main" id="{A77FD38A-9EFA-08B8-A9EE-67C02341BE03}"/>
                </a:ext>
              </a:extLst>
            </p:cNvPr>
            <p:cNvCxnSpPr>
              <a:stCxn id="332" idx="7"/>
              <a:endCxn id="331" idx="4"/>
            </p:cNvCxnSpPr>
            <p:nvPr/>
          </p:nvCxnSpPr>
          <p:spPr>
            <a:xfrm rot="10800000" flipH="1">
              <a:off x="8343423" y="2186563"/>
              <a:ext cx="257400" cy="254100"/>
            </a:xfrm>
            <a:prstGeom prst="straightConnector1">
              <a:avLst/>
            </a:prstGeom>
            <a:noFill/>
            <a:ln w="9525" cap="flat" cmpd="sng">
              <a:solidFill>
                <a:srgbClr val="DF63F2"/>
              </a:solidFill>
              <a:prstDash val="solid"/>
              <a:round/>
              <a:headEnd type="none" w="lg" len="lg"/>
              <a:tailEnd type="none" w="lg" len="lg"/>
            </a:ln>
          </p:spPr>
        </p:cxnSp>
        <p:cxnSp>
          <p:nvCxnSpPr>
            <p:cNvPr id="329" name="Shape 8694">
              <a:extLst>
                <a:ext uri="{FF2B5EF4-FFF2-40B4-BE49-F238E27FC236}">
                  <a16:creationId xmlns:a16="http://schemas.microsoft.com/office/drawing/2014/main" id="{B38A5CB7-6829-5486-DEE2-B8A6BB0F2E7D}"/>
                </a:ext>
              </a:extLst>
            </p:cNvPr>
            <p:cNvCxnSpPr>
              <a:stCxn id="331" idx="4"/>
              <a:endCxn id="334" idx="1"/>
            </p:cNvCxnSpPr>
            <p:nvPr/>
          </p:nvCxnSpPr>
          <p:spPr>
            <a:xfrm>
              <a:off x="8600594" y="2186496"/>
              <a:ext cx="256500" cy="254100"/>
            </a:xfrm>
            <a:prstGeom prst="straightConnector1">
              <a:avLst/>
            </a:prstGeom>
            <a:noFill/>
            <a:ln w="9525" cap="flat" cmpd="sng">
              <a:solidFill>
                <a:srgbClr val="DF63F2"/>
              </a:solidFill>
              <a:prstDash val="solid"/>
              <a:round/>
              <a:headEnd type="none" w="lg" len="lg"/>
              <a:tailEnd type="none" w="lg" len="lg"/>
            </a:ln>
          </p:spPr>
        </p:cxnSp>
      </p:grpSp>
      <p:grpSp>
        <p:nvGrpSpPr>
          <p:cNvPr id="350" name="Shape 8695">
            <a:extLst>
              <a:ext uri="{FF2B5EF4-FFF2-40B4-BE49-F238E27FC236}">
                <a16:creationId xmlns:a16="http://schemas.microsoft.com/office/drawing/2014/main" id="{BB74EB58-CEBB-B047-EB6F-1C34BF516C6C}"/>
              </a:ext>
            </a:extLst>
          </p:cNvPr>
          <p:cNvGrpSpPr/>
          <p:nvPr/>
        </p:nvGrpSpPr>
        <p:grpSpPr>
          <a:xfrm>
            <a:off x="881680" y="3867735"/>
            <a:ext cx="362357" cy="576164"/>
            <a:chOff x="8254648" y="2085096"/>
            <a:chExt cx="691875" cy="1024959"/>
          </a:xfrm>
        </p:grpSpPr>
        <p:grpSp>
          <p:nvGrpSpPr>
            <p:cNvPr id="351" name="Shape 8696">
              <a:extLst>
                <a:ext uri="{FF2B5EF4-FFF2-40B4-BE49-F238E27FC236}">
                  <a16:creationId xmlns:a16="http://schemas.microsoft.com/office/drawing/2014/main" id="{D21A9716-6F47-8CF8-8E27-D3E29EB762CD}"/>
                </a:ext>
              </a:extLst>
            </p:cNvPr>
            <p:cNvGrpSpPr/>
            <p:nvPr/>
          </p:nvGrpSpPr>
          <p:grpSpPr>
            <a:xfrm>
              <a:off x="8254648" y="2085096"/>
              <a:ext cx="691875" cy="1024959"/>
              <a:chOff x="8254648" y="2085096"/>
              <a:chExt cx="691875" cy="1024959"/>
            </a:xfrm>
          </p:grpSpPr>
          <p:grpSp>
            <p:nvGrpSpPr>
              <p:cNvPr id="354" name="Shape 8697">
                <a:extLst>
                  <a:ext uri="{FF2B5EF4-FFF2-40B4-BE49-F238E27FC236}">
                    <a16:creationId xmlns:a16="http://schemas.microsoft.com/office/drawing/2014/main" id="{7D79EB70-435B-9578-C88C-AF92DE23C6A5}"/>
                  </a:ext>
                </a:extLst>
              </p:cNvPr>
              <p:cNvGrpSpPr/>
              <p:nvPr/>
            </p:nvGrpSpPr>
            <p:grpSpPr>
              <a:xfrm>
                <a:off x="8254648" y="2186496"/>
                <a:ext cx="691875" cy="923559"/>
                <a:chOff x="2327758" y="2027307"/>
                <a:chExt cx="691875" cy="923559"/>
              </a:xfrm>
            </p:grpSpPr>
            <p:sp>
              <p:nvSpPr>
                <p:cNvPr id="356" name="Shape 8698">
                  <a:extLst>
                    <a:ext uri="{FF2B5EF4-FFF2-40B4-BE49-F238E27FC236}">
                      <a16:creationId xmlns:a16="http://schemas.microsoft.com/office/drawing/2014/main" id="{86736C34-3150-1F14-340D-313B6D9660F5}"/>
                    </a:ext>
                  </a:extLst>
                </p:cNvPr>
                <p:cNvSpPr/>
                <p:nvPr/>
              </p:nvSpPr>
              <p:spPr>
                <a:xfrm>
                  <a:off x="2329983" y="2266625"/>
                  <a:ext cx="101400" cy="101400"/>
                </a:xfrm>
                <a:prstGeom prst="ellipse">
                  <a:avLst/>
                </a:prstGeom>
                <a:solidFill>
                  <a:srgbClr val="DF63F2"/>
                </a:solidFill>
                <a:ln w="9525" cap="flat" cmpd="sng">
                  <a:solidFill>
                    <a:srgbClr val="DF63F2"/>
                  </a:solidFill>
                  <a:prstDash val="solid"/>
                  <a:round/>
                  <a:headEnd type="none" w="med" len="med"/>
                  <a:tailEnd type="none" w="med" len="med"/>
                </a:ln>
              </p:spPr>
              <p:txBody>
                <a:bodyPr lIns="121900" tIns="121900" rIns="121900" bIns="121900" anchor="ctr" anchorCtr="0">
                  <a:noAutofit/>
                </a:bodyPr>
                <a:lstStyle/>
                <a:p>
                  <a:pPr fontAlgn="auto">
                    <a:spcBef>
                      <a:spcPts val="0"/>
                    </a:spcBef>
                    <a:spcAft>
                      <a:spcPts val="0"/>
                    </a:spcAft>
                  </a:pPr>
                  <a:endParaRPr sz="1867" kern="0">
                    <a:solidFill>
                      <a:srgbClr val="000000"/>
                    </a:solidFill>
                    <a:latin typeface="Arial"/>
                    <a:ea typeface="Arial"/>
                    <a:cs typeface="Arial"/>
                    <a:sym typeface="Arial"/>
                  </a:endParaRPr>
                </a:p>
              </p:txBody>
            </p:sp>
            <p:sp>
              <p:nvSpPr>
                <p:cNvPr id="357" name="Shape 8699">
                  <a:extLst>
                    <a:ext uri="{FF2B5EF4-FFF2-40B4-BE49-F238E27FC236}">
                      <a16:creationId xmlns:a16="http://schemas.microsoft.com/office/drawing/2014/main" id="{ECB726AC-0395-76CD-48E8-5E1F5ABA5C8B}"/>
                    </a:ext>
                  </a:extLst>
                </p:cNvPr>
                <p:cNvSpPr/>
                <p:nvPr/>
              </p:nvSpPr>
              <p:spPr>
                <a:xfrm>
                  <a:off x="2621617" y="2266625"/>
                  <a:ext cx="101400" cy="101400"/>
                </a:xfrm>
                <a:prstGeom prst="ellipse">
                  <a:avLst/>
                </a:prstGeom>
                <a:solidFill>
                  <a:srgbClr val="DF63F2"/>
                </a:solidFill>
                <a:ln w="9525" cap="flat" cmpd="sng">
                  <a:solidFill>
                    <a:srgbClr val="DF63F2"/>
                  </a:solidFill>
                  <a:prstDash val="solid"/>
                  <a:round/>
                  <a:headEnd type="none" w="med" len="med"/>
                  <a:tailEnd type="none" w="med" len="med"/>
                </a:ln>
              </p:spPr>
              <p:txBody>
                <a:bodyPr lIns="121900" tIns="121900" rIns="121900" bIns="121900" anchor="ctr" anchorCtr="0">
                  <a:noAutofit/>
                </a:bodyPr>
                <a:lstStyle/>
                <a:p>
                  <a:pPr fontAlgn="auto">
                    <a:spcBef>
                      <a:spcPts val="0"/>
                    </a:spcBef>
                    <a:spcAft>
                      <a:spcPts val="0"/>
                    </a:spcAft>
                  </a:pPr>
                  <a:endParaRPr sz="1867" kern="0">
                    <a:solidFill>
                      <a:srgbClr val="000000"/>
                    </a:solidFill>
                    <a:latin typeface="Arial"/>
                    <a:ea typeface="Arial"/>
                    <a:cs typeface="Arial"/>
                    <a:sym typeface="Arial"/>
                  </a:endParaRPr>
                </a:p>
              </p:txBody>
            </p:sp>
            <p:sp>
              <p:nvSpPr>
                <p:cNvPr id="358" name="Shape 8700">
                  <a:extLst>
                    <a:ext uri="{FF2B5EF4-FFF2-40B4-BE49-F238E27FC236}">
                      <a16:creationId xmlns:a16="http://schemas.microsoft.com/office/drawing/2014/main" id="{700A6F73-49B2-0760-D3A9-8E9DEDE69305}"/>
                    </a:ext>
                  </a:extLst>
                </p:cNvPr>
                <p:cNvSpPr/>
                <p:nvPr/>
              </p:nvSpPr>
              <p:spPr>
                <a:xfrm>
                  <a:off x="2915484" y="2266625"/>
                  <a:ext cx="101400" cy="101400"/>
                </a:xfrm>
                <a:prstGeom prst="ellipse">
                  <a:avLst/>
                </a:prstGeom>
                <a:solidFill>
                  <a:srgbClr val="DF63F2"/>
                </a:solidFill>
                <a:ln w="9525" cap="flat" cmpd="sng">
                  <a:solidFill>
                    <a:srgbClr val="DF63F2"/>
                  </a:solidFill>
                  <a:prstDash val="solid"/>
                  <a:round/>
                  <a:headEnd type="none" w="med" len="med"/>
                  <a:tailEnd type="none" w="med" len="med"/>
                </a:ln>
              </p:spPr>
              <p:txBody>
                <a:bodyPr lIns="121900" tIns="121900" rIns="121900" bIns="121900" anchor="ctr" anchorCtr="0">
                  <a:noAutofit/>
                </a:bodyPr>
                <a:lstStyle/>
                <a:p>
                  <a:pPr fontAlgn="auto">
                    <a:spcBef>
                      <a:spcPts val="0"/>
                    </a:spcBef>
                    <a:spcAft>
                      <a:spcPts val="0"/>
                    </a:spcAft>
                  </a:pPr>
                  <a:endParaRPr sz="1867" kern="0">
                    <a:solidFill>
                      <a:srgbClr val="000000"/>
                    </a:solidFill>
                    <a:latin typeface="Arial"/>
                    <a:ea typeface="Arial"/>
                    <a:cs typeface="Arial"/>
                    <a:sym typeface="Arial"/>
                  </a:endParaRPr>
                </a:p>
              </p:txBody>
            </p:sp>
            <p:sp>
              <p:nvSpPr>
                <p:cNvPr id="359" name="Shape 8701">
                  <a:extLst>
                    <a:ext uri="{FF2B5EF4-FFF2-40B4-BE49-F238E27FC236}">
                      <a16:creationId xmlns:a16="http://schemas.microsoft.com/office/drawing/2014/main" id="{2D7DF074-CB71-1D5D-792E-95EFE4F5B3D5}"/>
                    </a:ext>
                  </a:extLst>
                </p:cNvPr>
                <p:cNvSpPr/>
                <p:nvPr/>
              </p:nvSpPr>
              <p:spPr>
                <a:xfrm>
                  <a:off x="2918233" y="2558041"/>
                  <a:ext cx="101400" cy="101400"/>
                </a:xfrm>
                <a:prstGeom prst="ellipse">
                  <a:avLst/>
                </a:prstGeom>
                <a:solidFill>
                  <a:srgbClr val="DF63F2"/>
                </a:solidFill>
                <a:ln w="9525" cap="flat" cmpd="sng">
                  <a:solidFill>
                    <a:srgbClr val="DF63F2"/>
                  </a:solidFill>
                  <a:prstDash val="solid"/>
                  <a:round/>
                  <a:headEnd type="none" w="med" len="med"/>
                  <a:tailEnd type="none" w="med" len="med"/>
                </a:ln>
              </p:spPr>
              <p:txBody>
                <a:bodyPr lIns="121900" tIns="121900" rIns="121900" bIns="121900" anchor="ctr" anchorCtr="0">
                  <a:noAutofit/>
                </a:bodyPr>
                <a:lstStyle/>
                <a:p>
                  <a:pPr fontAlgn="auto">
                    <a:spcBef>
                      <a:spcPts val="0"/>
                    </a:spcBef>
                    <a:spcAft>
                      <a:spcPts val="0"/>
                    </a:spcAft>
                  </a:pPr>
                  <a:endParaRPr sz="1867" kern="0">
                    <a:solidFill>
                      <a:srgbClr val="000000"/>
                    </a:solidFill>
                    <a:latin typeface="Arial"/>
                    <a:ea typeface="Arial"/>
                    <a:cs typeface="Arial"/>
                    <a:sym typeface="Arial"/>
                  </a:endParaRPr>
                </a:p>
              </p:txBody>
            </p:sp>
            <p:sp>
              <p:nvSpPr>
                <p:cNvPr id="360" name="Shape 8702">
                  <a:extLst>
                    <a:ext uri="{FF2B5EF4-FFF2-40B4-BE49-F238E27FC236}">
                      <a16:creationId xmlns:a16="http://schemas.microsoft.com/office/drawing/2014/main" id="{0A6A8D08-977B-707B-A384-3AF64481951D}"/>
                    </a:ext>
                  </a:extLst>
                </p:cNvPr>
                <p:cNvSpPr/>
                <p:nvPr/>
              </p:nvSpPr>
              <p:spPr>
                <a:xfrm>
                  <a:off x="2621625" y="2558041"/>
                  <a:ext cx="101400" cy="101400"/>
                </a:xfrm>
                <a:prstGeom prst="ellipse">
                  <a:avLst/>
                </a:prstGeom>
                <a:solidFill>
                  <a:srgbClr val="DF63F2"/>
                </a:solidFill>
                <a:ln w="9525" cap="flat" cmpd="sng">
                  <a:solidFill>
                    <a:srgbClr val="DF63F2"/>
                  </a:solidFill>
                  <a:prstDash val="solid"/>
                  <a:round/>
                  <a:headEnd type="none" w="med" len="med"/>
                  <a:tailEnd type="none" w="med" len="med"/>
                </a:ln>
              </p:spPr>
              <p:txBody>
                <a:bodyPr lIns="121900" tIns="121900" rIns="121900" bIns="121900" anchor="ctr" anchorCtr="0">
                  <a:noAutofit/>
                </a:bodyPr>
                <a:lstStyle/>
                <a:p>
                  <a:pPr fontAlgn="auto">
                    <a:spcBef>
                      <a:spcPts val="0"/>
                    </a:spcBef>
                    <a:spcAft>
                      <a:spcPts val="0"/>
                    </a:spcAft>
                  </a:pPr>
                  <a:endParaRPr sz="1867" kern="0">
                    <a:solidFill>
                      <a:srgbClr val="000000"/>
                    </a:solidFill>
                    <a:latin typeface="Arial"/>
                    <a:ea typeface="Arial"/>
                    <a:cs typeface="Arial"/>
                    <a:sym typeface="Arial"/>
                  </a:endParaRPr>
                </a:p>
              </p:txBody>
            </p:sp>
            <p:sp>
              <p:nvSpPr>
                <p:cNvPr id="361" name="Shape 8703">
                  <a:extLst>
                    <a:ext uri="{FF2B5EF4-FFF2-40B4-BE49-F238E27FC236}">
                      <a16:creationId xmlns:a16="http://schemas.microsoft.com/office/drawing/2014/main" id="{3E2EB514-F899-5895-AD3C-7C671877B62B}"/>
                    </a:ext>
                  </a:extLst>
                </p:cNvPr>
                <p:cNvSpPr/>
                <p:nvPr/>
              </p:nvSpPr>
              <p:spPr>
                <a:xfrm>
                  <a:off x="2327758" y="2558041"/>
                  <a:ext cx="101400" cy="101400"/>
                </a:xfrm>
                <a:prstGeom prst="ellipse">
                  <a:avLst/>
                </a:prstGeom>
                <a:solidFill>
                  <a:srgbClr val="DF63F2"/>
                </a:solidFill>
                <a:ln w="9525" cap="flat" cmpd="sng">
                  <a:solidFill>
                    <a:srgbClr val="DF63F2"/>
                  </a:solidFill>
                  <a:prstDash val="solid"/>
                  <a:round/>
                  <a:headEnd type="none" w="med" len="med"/>
                  <a:tailEnd type="none" w="med" len="med"/>
                </a:ln>
              </p:spPr>
              <p:txBody>
                <a:bodyPr lIns="121900" tIns="121900" rIns="121900" bIns="121900" anchor="ctr" anchorCtr="0">
                  <a:noAutofit/>
                </a:bodyPr>
                <a:lstStyle/>
                <a:p>
                  <a:pPr fontAlgn="auto">
                    <a:spcBef>
                      <a:spcPts val="0"/>
                    </a:spcBef>
                    <a:spcAft>
                      <a:spcPts val="0"/>
                    </a:spcAft>
                  </a:pPr>
                  <a:endParaRPr sz="1867" kern="0">
                    <a:solidFill>
                      <a:srgbClr val="000000"/>
                    </a:solidFill>
                    <a:latin typeface="Arial"/>
                    <a:ea typeface="Arial"/>
                    <a:cs typeface="Arial"/>
                    <a:sym typeface="Arial"/>
                  </a:endParaRPr>
                </a:p>
              </p:txBody>
            </p:sp>
            <p:sp>
              <p:nvSpPr>
                <p:cNvPr id="362" name="Shape 8704">
                  <a:extLst>
                    <a:ext uri="{FF2B5EF4-FFF2-40B4-BE49-F238E27FC236}">
                      <a16:creationId xmlns:a16="http://schemas.microsoft.com/office/drawing/2014/main" id="{FD314440-D661-9D72-5D8A-BF5D0D95BF09}"/>
                    </a:ext>
                  </a:extLst>
                </p:cNvPr>
                <p:cNvSpPr/>
                <p:nvPr/>
              </p:nvSpPr>
              <p:spPr>
                <a:xfrm>
                  <a:off x="2330000" y="2849466"/>
                  <a:ext cx="101400" cy="101400"/>
                </a:xfrm>
                <a:prstGeom prst="ellipse">
                  <a:avLst/>
                </a:prstGeom>
                <a:solidFill>
                  <a:srgbClr val="DF63F2"/>
                </a:solidFill>
                <a:ln w="9525" cap="flat" cmpd="sng">
                  <a:solidFill>
                    <a:srgbClr val="DF63F2"/>
                  </a:solidFill>
                  <a:prstDash val="solid"/>
                  <a:round/>
                  <a:headEnd type="none" w="med" len="med"/>
                  <a:tailEnd type="none" w="med" len="med"/>
                </a:ln>
              </p:spPr>
              <p:txBody>
                <a:bodyPr lIns="121900" tIns="121900" rIns="121900" bIns="121900" anchor="ctr" anchorCtr="0">
                  <a:noAutofit/>
                </a:bodyPr>
                <a:lstStyle/>
                <a:p>
                  <a:pPr fontAlgn="auto">
                    <a:spcBef>
                      <a:spcPts val="0"/>
                    </a:spcBef>
                    <a:spcAft>
                      <a:spcPts val="0"/>
                    </a:spcAft>
                  </a:pPr>
                  <a:endParaRPr sz="1867" kern="0">
                    <a:solidFill>
                      <a:srgbClr val="000000"/>
                    </a:solidFill>
                    <a:latin typeface="Arial"/>
                    <a:ea typeface="Arial"/>
                    <a:cs typeface="Arial"/>
                    <a:sym typeface="Arial"/>
                  </a:endParaRPr>
                </a:p>
              </p:txBody>
            </p:sp>
            <p:sp>
              <p:nvSpPr>
                <p:cNvPr id="363" name="Shape 8705">
                  <a:extLst>
                    <a:ext uri="{FF2B5EF4-FFF2-40B4-BE49-F238E27FC236}">
                      <a16:creationId xmlns:a16="http://schemas.microsoft.com/office/drawing/2014/main" id="{1C63B620-D5FF-4835-E72B-2011A3C3EA05}"/>
                    </a:ext>
                  </a:extLst>
                </p:cNvPr>
                <p:cNvSpPr/>
                <p:nvPr/>
              </p:nvSpPr>
              <p:spPr>
                <a:xfrm>
                  <a:off x="2621633" y="2849466"/>
                  <a:ext cx="101400" cy="101400"/>
                </a:xfrm>
                <a:prstGeom prst="ellipse">
                  <a:avLst/>
                </a:prstGeom>
                <a:solidFill>
                  <a:srgbClr val="DF63F2"/>
                </a:solidFill>
                <a:ln w="9525" cap="flat" cmpd="sng">
                  <a:solidFill>
                    <a:srgbClr val="DF63F2"/>
                  </a:solidFill>
                  <a:prstDash val="solid"/>
                  <a:round/>
                  <a:headEnd type="none" w="med" len="med"/>
                  <a:tailEnd type="none" w="med" len="med"/>
                </a:ln>
              </p:spPr>
              <p:txBody>
                <a:bodyPr lIns="121900" tIns="121900" rIns="121900" bIns="121900" anchor="ctr" anchorCtr="0">
                  <a:noAutofit/>
                </a:bodyPr>
                <a:lstStyle/>
                <a:p>
                  <a:pPr fontAlgn="auto">
                    <a:spcBef>
                      <a:spcPts val="0"/>
                    </a:spcBef>
                    <a:spcAft>
                      <a:spcPts val="0"/>
                    </a:spcAft>
                  </a:pPr>
                  <a:endParaRPr sz="1867" kern="0">
                    <a:solidFill>
                      <a:srgbClr val="000000"/>
                    </a:solidFill>
                    <a:latin typeface="Arial"/>
                    <a:ea typeface="Arial"/>
                    <a:cs typeface="Arial"/>
                    <a:sym typeface="Arial"/>
                  </a:endParaRPr>
                </a:p>
              </p:txBody>
            </p:sp>
            <p:sp>
              <p:nvSpPr>
                <p:cNvPr id="364" name="Shape 8706">
                  <a:extLst>
                    <a:ext uri="{FF2B5EF4-FFF2-40B4-BE49-F238E27FC236}">
                      <a16:creationId xmlns:a16="http://schemas.microsoft.com/office/drawing/2014/main" id="{A7D885C8-4F79-5417-05E0-F9E0500CA5E4}"/>
                    </a:ext>
                  </a:extLst>
                </p:cNvPr>
                <p:cNvSpPr/>
                <p:nvPr/>
              </p:nvSpPr>
              <p:spPr>
                <a:xfrm>
                  <a:off x="2915492" y="2849466"/>
                  <a:ext cx="101400" cy="101400"/>
                </a:xfrm>
                <a:prstGeom prst="ellipse">
                  <a:avLst/>
                </a:prstGeom>
                <a:solidFill>
                  <a:srgbClr val="DF63F2"/>
                </a:solidFill>
                <a:ln w="9525" cap="flat" cmpd="sng">
                  <a:solidFill>
                    <a:srgbClr val="DF63F2"/>
                  </a:solidFill>
                  <a:prstDash val="solid"/>
                  <a:round/>
                  <a:headEnd type="none" w="med" len="med"/>
                  <a:tailEnd type="none" w="med" len="med"/>
                </a:ln>
              </p:spPr>
              <p:txBody>
                <a:bodyPr lIns="121900" tIns="121900" rIns="121900" bIns="121900" anchor="ctr" anchorCtr="0">
                  <a:noAutofit/>
                </a:bodyPr>
                <a:lstStyle/>
                <a:p>
                  <a:pPr fontAlgn="auto">
                    <a:spcBef>
                      <a:spcPts val="0"/>
                    </a:spcBef>
                    <a:spcAft>
                      <a:spcPts val="0"/>
                    </a:spcAft>
                  </a:pPr>
                  <a:endParaRPr sz="1867" kern="0">
                    <a:solidFill>
                      <a:srgbClr val="000000"/>
                    </a:solidFill>
                    <a:latin typeface="Arial"/>
                    <a:ea typeface="Arial"/>
                    <a:cs typeface="Arial"/>
                    <a:sym typeface="Arial"/>
                  </a:endParaRPr>
                </a:p>
              </p:txBody>
            </p:sp>
            <p:cxnSp>
              <p:nvCxnSpPr>
                <p:cNvPr id="365" name="Shape 8707">
                  <a:extLst>
                    <a:ext uri="{FF2B5EF4-FFF2-40B4-BE49-F238E27FC236}">
                      <a16:creationId xmlns:a16="http://schemas.microsoft.com/office/drawing/2014/main" id="{6AFF9695-6963-7528-05DC-6C92AF4C1080}"/>
                    </a:ext>
                  </a:extLst>
                </p:cNvPr>
                <p:cNvCxnSpPr>
                  <a:stCxn id="355" idx="4"/>
                  <a:endCxn id="363" idx="0"/>
                </p:cNvCxnSpPr>
                <p:nvPr/>
              </p:nvCxnSpPr>
              <p:spPr>
                <a:xfrm flipH="1">
                  <a:off x="2672205" y="2027307"/>
                  <a:ext cx="1500" cy="822000"/>
                </a:xfrm>
                <a:prstGeom prst="straightConnector1">
                  <a:avLst/>
                </a:prstGeom>
                <a:noFill/>
                <a:ln w="9525" cap="flat" cmpd="sng">
                  <a:solidFill>
                    <a:srgbClr val="DF63F2"/>
                  </a:solidFill>
                  <a:prstDash val="solid"/>
                  <a:round/>
                  <a:headEnd type="none" w="lg" len="lg"/>
                  <a:tailEnd type="none" w="lg" len="lg"/>
                </a:ln>
              </p:spPr>
            </p:cxnSp>
            <p:cxnSp>
              <p:nvCxnSpPr>
                <p:cNvPr id="366" name="Shape 8709">
                  <a:extLst>
                    <a:ext uri="{FF2B5EF4-FFF2-40B4-BE49-F238E27FC236}">
                      <a16:creationId xmlns:a16="http://schemas.microsoft.com/office/drawing/2014/main" id="{D7FE531C-2B61-9D22-2E6B-89E2EE88F70C}"/>
                    </a:ext>
                  </a:extLst>
                </p:cNvPr>
                <p:cNvCxnSpPr>
                  <a:stCxn id="358" idx="3"/>
                  <a:endCxn id="362" idx="7"/>
                </p:cNvCxnSpPr>
                <p:nvPr/>
              </p:nvCxnSpPr>
              <p:spPr>
                <a:xfrm flipH="1">
                  <a:off x="2416434" y="2353175"/>
                  <a:ext cx="513900" cy="510900"/>
                </a:xfrm>
                <a:prstGeom prst="straightConnector1">
                  <a:avLst/>
                </a:prstGeom>
                <a:noFill/>
                <a:ln w="9525" cap="flat" cmpd="sng">
                  <a:solidFill>
                    <a:srgbClr val="DF63F2"/>
                  </a:solidFill>
                  <a:prstDash val="solid"/>
                  <a:round/>
                  <a:headEnd type="none" w="lg" len="lg"/>
                  <a:tailEnd type="none" w="lg" len="lg"/>
                </a:ln>
              </p:spPr>
            </p:cxnSp>
            <p:cxnSp>
              <p:nvCxnSpPr>
                <p:cNvPr id="367" name="Shape 8710">
                  <a:extLst>
                    <a:ext uri="{FF2B5EF4-FFF2-40B4-BE49-F238E27FC236}">
                      <a16:creationId xmlns:a16="http://schemas.microsoft.com/office/drawing/2014/main" id="{35C31108-CDA5-A0DF-D4F7-328E0EDCA2E1}"/>
                    </a:ext>
                  </a:extLst>
                </p:cNvPr>
                <p:cNvCxnSpPr>
                  <a:stCxn id="356" idx="5"/>
                  <a:endCxn id="364" idx="1"/>
                </p:cNvCxnSpPr>
                <p:nvPr/>
              </p:nvCxnSpPr>
              <p:spPr>
                <a:xfrm>
                  <a:off x="2416534" y="2353175"/>
                  <a:ext cx="513900" cy="510900"/>
                </a:xfrm>
                <a:prstGeom prst="straightConnector1">
                  <a:avLst/>
                </a:prstGeom>
                <a:noFill/>
                <a:ln w="9525" cap="flat" cmpd="sng">
                  <a:solidFill>
                    <a:srgbClr val="DF63F2"/>
                  </a:solidFill>
                  <a:prstDash val="solid"/>
                  <a:round/>
                  <a:headEnd type="none" w="lg" len="lg"/>
                  <a:tailEnd type="none" w="lg" len="lg"/>
                </a:ln>
              </p:spPr>
            </p:cxnSp>
            <p:cxnSp>
              <p:nvCxnSpPr>
                <p:cNvPr id="368" name="Shape 8711">
                  <a:extLst>
                    <a:ext uri="{FF2B5EF4-FFF2-40B4-BE49-F238E27FC236}">
                      <a16:creationId xmlns:a16="http://schemas.microsoft.com/office/drawing/2014/main" id="{049BCF93-F972-91F4-181C-0ED6199C209C}"/>
                    </a:ext>
                  </a:extLst>
                </p:cNvPr>
                <p:cNvCxnSpPr>
                  <a:stCxn id="364" idx="0"/>
                  <a:endCxn id="358" idx="4"/>
                </p:cNvCxnSpPr>
                <p:nvPr/>
              </p:nvCxnSpPr>
              <p:spPr>
                <a:xfrm rot="10800000">
                  <a:off x="2966192" y="2367666"/>
                  <a:ext cx="0" cy="481800"/>
                </a:xfrm>
                <a:prstGeom prst="straightConnector1">
                  <a:avLst/>
                </a:prstGeom>
                <a:noFill/>
                <a:ln w="9525" cap="flat" cmpd="sng">
                  <a:solidFill>
                    <a:srgbClr val="DF63F2"/>
                  </a:solidFill>
                  <a:prstDash val="solid"/>
                  <a:round/>
                  <a:headEnd type="none" w="lg" len="lg"/>
                  <a:tailEnd type="none" w="lg" len="lg"/>
                </a:ln>
              </p:spPr>
            </p:cxnSp>
            <p:cxnSp>
              <p:nvCxnSpPr>
                <p:cNvPr id="369" name="Shape 8712">
                  <a:extLst>
                    <a:ext uri="{FF2B5EF4-FFF2-40B4-BE49-F238E27FC236}">
                      <a16:creationId xmlns:a16="http://schemas.microsoft.com/office/drawing/2014/main" id="{9291DD39-5473-2945-FC55-321B98C3A9D8}"/>
                    </a:ext>
                  </a:extLst>
                </p:cNvPr>
                <p:cNvCxnSpPr>
                  <a:stCxn id="363" idx="7"/>
                  <a:endCxn id="359" idx="3"/>
                </p:cNvCxnSpPr>
                <p:nvPr/>
              </p:nvCxnSpPr>
              <p:spPr>
                <a:xfrm rot="10800000" flipH="1">
                  <a:off x="2708184" y="2644416"/>
                  <a:ext cx="224400" cy="219900"/>
                </a:xfrm>
                <a:prstGeom prst="straightConnector1">
                  <a:avLst/>
                </a:prstGeom>
                <a:noFill/>
                <a:ln w="9525" cap="flat" cmpd="sng">
                  <a:solidFill>
                    <a:srgbClr val="DF63F2"/>
                  </a:solidFill>
                  <a:prstDash val="solid"/>
                  <a:round/>
                  <a:headEnd type="none" w="lg" len="lg"/>
                  <a:tailEnd type="none" w="lg" len="lg"/>
                </a:ln>
              </p:spPr>
            </p:cxnSp>
            <p:cxnSp>
              <p:nvCxnSpPr>
                <p:cNvPr id="370" name="Shape 8713">
                  <a:extLst>
                    <a:ext uri="{FF2B5EF4-FFF2-40B4-BE49-F238E27FC236}">
                      <a16:creationId xmlns:a16="http://schemas.microsoft.com/office/drawing/2014/main" id="{5C01A824-CBA8-DF9D-5CC4-11DE2ED4BC00}"/>
                    </a:ext>
                  </a:extLst>
                </p:cNvPr>
                <p:cNvCxnSpPr>
                  <a:stCxn id="361" idx="5"/>
                  <a:endCxn id="363" idx="1"/>
                </p:cNvCxnSpPr>
                <p:nvPr/>
              </p:nvCxnSpPr>
              <p:spPr>
                <a:xfrm>
                  <a:off x="2414309" y="2644592"/>
                  <a:ext cx="222300" cy="219900"/>
                </a:xfrm>
                <a:prstGeom prst="straightConnector1">
                  <a:avLst/>
                </a:prstGeom>
                <a:noFill/>
                <a:ln w="9525" cap="flat" cmpd="sng">
                  <a:solidFill>
                    <a:srgbClr val="DF63F2"/>
                  </a:solidFill>
                  <a:prstDash val="solid"/>
                  <a:round/>
                  <a:headEnd type="none" w="lg" len="lg"/>
                  <a:tailEnd type="none" w="lg" len="lg"/>
                </a:ln>
              </p:spPr>
            </p:cxnSp>
            <p:cxnSp>
              <p:nvCxnSpPr>
                <p:cNvPr id="371" name="Shape 8714">
                  <a:extLst>
                    <a:ext uri="{FF2B5EF4-FFF2-40B4-BE49-F238E27FC236}">
                      <a16:creationId xmlns:a16="http://schemas.microsoft.com/office/drawing/2014/main" id="{9D6B842B-2DFF-0DEF-F670-36AA056AC63E}"/>
                    </a:ext>
                  </a:extLst>
                </p:cNvPr>
                <p:cNvCxnSpPr>
                  <a:stCxn id="362" idx="0"/>
                  <a:endCxn id="356" idx="4"/>
                </p:cNvCxnSpPr>
                <p:nvPr/>
              </p:nvCxnSpPr>
              <p:spPr>
                <a:xfrm rot="10800000">
                  <a:off x="2380700" y="2367666"/>
                  <a:ext cx="0" cy="481800"/>
                </a:xfrm>
                <a:prstGeom prst="straightConnector1">
                  <a:avLst/>
                </a:prstGeom>
                <a:noFill/>
                <a:ln w="9525" cap="flat" cmpd="sng">
                  <a:solidFill>
                    <a:srgbClr val="DF63F2"/>
                  </a:solidFill>
                  <a:prstDash val="solid"/>
                  <a:round/>
                  <a:headEnd type="none" w="lg" len="lg"/>
                  <a:tailEnd type="none" w="lg" len="lg"/>
                </a:ln>
              </p:spPr>
            </p:cxnSp>
            <p:cxnSp>
              <p:nvCxnSpPr>
                <p:cNvPr id="372" name="Shape 8715">
                  <a:extLst>
                    <a:ext uri="{FF2B5EF4-FFF2-40B4-BE49-F238E27FC236}">
                      <a16:creationId xmlns:a16="http://schemas.microsoft.com/office/drawing/2014/main" id="{6612BF94-6532-E8B4-28A0-73FA7A0CEDD2}"/>
                    </a:ext>
                  </a:extLst>
                </p:cNvPr>
                <p:cNvCxnSpPr>
                  <a:stCxn id="361" idx="7"/>
                  <a:endCxn id="357" idx="3"/>
                </p:cNvCxnSpPr>
                <p:nvPr/>
              </p:nvCxnSpPr>
              <p:spPr>
                <a:xfrm rot="10800000" flipH="1">
                  <a:off x="2414309" y="2352991"/>
                  <a:ext cx="222300" cy="219900"/>
                </a:xfrm>
                <a:prstGeom prst="straightConnector1">
                  <a:avLst/>
                </a:prstGeom>
                <a:noFill/>
                <a:ln w="9525" cap="flat" cmpd="sng">
                  <a:solidFill>
                    <a:srgbClr val="DF63F2"/>
                  </a:solidFill>
                  <a:prstDash val="solid"/>
                  <a:round/>
                  <a:headEnd type="none" w="lg" len="lg"/>
                  <a:tailEnd type="none" w="lg" len="lg"/>
                </a:ln>
              </p:spPr>
            </p:cxnSp>
            <p:cxnSp>
              <p:nvCxnSpPr>
                <p:cNvPr id="373" name="Shape 8716">
                  <a:extLst>
                    <a:ext uri="{FF2B5EF4-FFF2-40B4-BE49-F238E27FC236}">
                      <a16:creationId xmlns:a16="http://schemas.microsoft.com/office/drawing/2014/main" id="{D892BFBA-CF24-73DB-394A-E86B5562E495}"/>
                    </a:ext>
                  </a:extLst>
                </p:cNvPr>
                <p:cNvCxnSpPr>
                  <a:stCxn id="357" idx="5"/>
                  <a:endCxn id="359" idx="1"/>
                </p:cNvCxnSpPr>
                <p:nvPr/>
              </p:nvCxnSpPr>
              <p:spPr>
                <a:xfrm>
                  <a:off x="2708168" y="2353175"/>
                  <a:ext cx="224400" cy="219900"/>
                </a:xfrm>
                <a:prstGeom prst="straightConnector1">
                  <a:avLst/>
                </a:prstGeom>
                <a:noFill/>
                <a:ln w="9525" cap="flat" cmpd="sng">
                  <a:solidFill>
                    <a:srgbClr val="DF63F2"/>
                  </a:solidFill>
                  <a:prstDash val="solid"/>
                  <a:round/>
                  <a:headEnd type="none" w="lg" len="lg"/>
                  <a:tailEnd type="none" w="lg" len="lg"/>
                </a:ln>
              </p:spPr>
            </p:cxnSp>
          </p:grpSp>
          <p:sp>
            <p:nvSpPr>
              <p:cNvPr id="355" name="Shape 8708">
                <a:extLst>
                  <a:ext uri="{FF2B5EF4-FFF2-40B4-BE49-F238E27FC236}">
                    <a16:creationId xmlns:a16="http://schemas.microsoft.com/office/drawing/2014/main" id="{3E7CA62C-DB9E-74EF-B567-2CFE6704CAA5}"/>
                  </a:ext>
                </a:extLst>
              </p:cNvPr>
              <p:cNvSpPr/>
              <p:nvPr/>
            </p:nvSpPr>
            <p:spPr>
              <a:xfrm>
                <a:off x="8549894" y="2085096"/>
                <a:ext cx="101400" cy="101400"/>
              </a:xfrm>
              <a:prstGeom prst="ellipse">
                <a:avLst/>
              </a:prstGeom>
              <a:solidFill>
                <a:srgbClr val="DF63F2"/>
              </a:solidFill>
              <a:ln w="9525" cap="flat" cmpd="sng">
                <a:solidFill>
                  <a:srgbClr val="DF63F2"/>
                </a:solidFill>
                <a:prstDash val="solid"/>
                <a:round/>
                <a:headEnd type="none" w="med" len="med"/>
                <a:tailEnd type="none" w="med" len="med"/>
              </a:ln>
            </p:spPr>
            <p:txBody>
              <a:bodyPr lIns="121900" tIns="121900" rIns="121900" bIns="121900" anchor="ctr" anchorCtr="0">
                <a:noAutofit/>
              </a:bodyPr>
              <a:lstStyle/>
              <a:p>
                <a:pPr fontAlgn="auto">
                  <a:spcBef>
                    <a:spcPts val="0"/>
                  </a:spcBef>
                  <a:spcAft>
                    <a:spcPts val="0"/>
                  </a:spcAft>
                </a:pPr>
                <a:endParaRPr sz="1867" kern="0">
                  <a:solidFill>
                    <a:srgbClr val="000000"/>
                  </a:solidFill>
                  <a:latin typeface="Arial"/>
                  <a:ea typeface="Arial"/>
                  <a:cs typeface="Arial"/>
                  <a:sym typeface="Arial"/>
                </a:endParaRPr>
              </a:p>
            </p:txBody>
          </p:sp>
        </p:grpSp>
        <p:cxnSp>
          <p:nvCxnSpPr>
            <p:cNvPr id="352" name="Shape 8717">
              <a:extLst>
                <a:ext uri="{FF2B5EF4-FFF2-40B4-BE49-F238E27FC236}">
                  <a16:creationId xmlns:a16="http://schemas.microsoft.com/office/drawing/2014/main" id="{E12A4FAA-7DB9-2717-C3E7-E1DB9ADC709D}"/>
                </a:ext>
              </a:extLst>
            </p:cNvPr>
            <p:cNvCxnSpPr>
              <a:stCxn id="356" idx="7"/>
              <a:endCxn id="355" idx="4"/>
            </p:cNvCxnSpPr>
            <p:nvPr/>
          </p:nvCxnSpPr>
          <p:spPr>
            <a:xfrm rot="10800000" flipH="1">
              <a:off x="8343423" y="2186563"/>
              <a:ext cx="257400" cy="254100"/>
            </a:xfrm>
            <a:prstGeom prst="straightConnector1">
              <a:avLst/>
            </a:prstGeom>
            <a:noFill/>
            <a:ln w="9525" cap="flat" cmpd="sng">
              <a:solidFill>
                <a:srgbClr val="DF63F2"/>
              </a:solidFill>
              <a:prstDash val="solid"/>
              <a:round/>
              <a:headEnd type="none" w="lg" len="lg"/>
              <a:tailEnd type="none" w="lg" len="lg"/>
            </a:ln>
          </p:spPr>
        </p:cxnSp>
        <p:cxnSp>
          <p:nvCxnSpPr>
            <p:cNvPr id="353" name="Shape 8718">
              <a:extLst>
                <a:ext uri="{FF2B5EF4-FFF2-40B4-BE49-F238E27FC236}">
                  <a16:creationId xmlns:a16="http://schemas.microsoft.com/office/drawing/2014/main" id="{B610DB8B-9458-9430-E2BA-8F0105ED5C97}"/>
                </a:ext>
              </a:extLst>
            </p:cNvPr>
            <p:cNvCxnSpPr>
              <a:stCxn id="355" idx="4"/>
              <a:endCxn id="358" idx="1"/>
            </p:cNvCxnSpPr>
            <p:nvPr/>
          </p:nvCxnSpPr>
          <p:spPr>
            <a:xfrm>
              <a:off x="8600594" y="2186496"/>
              <a:ext cx="256500" cy="254100"/>
            </a:xfrm>
            <a:prstGeom prst="straightConnector1">
              <a:avLst/>
            </a:prstGeom>
            <a:noFill/>
            <a:ln w="9525" cap="flat" cmpd="sng">
              <a:solidFill>
                <a:srgbClr val="DF63F2"/>
              </a:solidFill>
              <a:prstDash val="solid"/>
              <a:round/>
              <a:headEnd type="none" w="lg" len="lg"/>
              <a:tailEnd type="none" w="lg" len="lg"/>
            </a:ln>
          </p:spPr>
        </p:cxnSp>
      </p:grpSp>
      <p:grpSp>
        <p:nvGrpSpPr>
          <p:cNvPr id="374" name="Shape 8719">
            <a:extLst>
              <a:ext uri="{FF2B5EF4-FFF2-40B4-BE49-F238E27FC236}">
                <a16:creationId xmlns:a16="http://schemas.microsoft.com/office/drawing/2014/main" id="{CDBC342A-27CB-BB25-58AE-1EC86BDC4500}"/>
              </a:ext>
            </a:extLst>
          </p:cNvPr>
          <p:cNvGrpSpPr/>
          <p:nvPr/>
        </p:nvGrpSpPr>
        <p:grpSpPr>
          <a:xfrm>
            <a:off x="1718211" y="3867735"/>
            <a:ext cx="362357" cy="576164"/>
            <a:chOff x="8254648" y="2085096"/>
            <a:chExt cx="691875" cy="1024959"/>
          </a:xfrm>
        </p:grpSpPr>
        <p:grpSp>
          <p:nvGrpSpPr>
            <p:cNvPr id="375" name="Shape 8720">
              <a:extLst>
                <a:ext uri="{FF2B5EF4-FFF2-40B4-BE49-F238E27FC236}">
                  <a16:creationId xmlns:a16="http://schemas.microsoft.com/office/drawing/2014/main" id="{5E72D431-A650-4D55-2835-D472C417F998}"/>
                </a:ext>
              </a:extLst>
            </p:cNvPr>
            <p:cNvGrpSpPr/>
            <p:nvPr/>
          </p:nvGrpSpPr>
          <p:grpSpPr>
            <a:xfrm>
              <a:off x="8254648" y="2085096"/>
              <a:ext cx="691875" cy="1024959"/>
              <a:chOff x="8254648" y="2085096"/>
              <a:chExt cx="691875" cy="1024959"/>
            </a:xfrm>
          </p:grpSpPr>
          <p:grpSp>
            <p:nvGrpSpPr>
              <p:cNvPr id="378" name="Shape 8721">
                <a:extLst>
                  <a:ext uri="{FF2B5EF4-FFF2-40B4-BE49-F238E27FC236}">
                    <a16:creationId xmlns:a16="http://schemas.microsoft.com/office/drawing/2014/main" id="{18306324-2759-44C9-AB8B-8D3D990EF36D}"/>
                  </a:ext>
                </a:extLst>
              </p:cNvPr>
              <p:cNvGrpSpPr/>
              <p:nvPr/>
            </p:nvGrpSpPr>
            <p:grpSpPr>
              <a:xfrm>
                <a:off x="8254648" y="2186496"/>
                <a:ext cx="691875" cy="923559"/>
                <a:chOff x="2327758" y="2027307"/>
                <a:chExt cx="691875" cy="923559"/>
              </a:xfrm>
            </p:grpSpPr>
            <p:sp>
              <p:nvSpPr>
                <p:cNvPr id="380" name="Shape 8722">
                  <a:extLst>
                    <a:ext uri="{FF2B5EF4-FFF2-40B4-BE49-F238E27FC236}">
                      <a16:creationId xmlns:a16="http://schemas.microsoft.com/office/drawing/2014/main" id="{0183D43D-B276-7609-1C6E-77E4B673EAE0}"/>
                    </a:ext>
                  </a:extLst>
                </p:cNvPr>
                <p:cNvSpPr/>
                <p:nvPr/>
              </p:nvSpPr>
              <p:spPr>
                <a:xfrm>
                  <a:off x="2329983" y="2266625"/>
                  <a:ext cx="101400" cy="101400"/>
                </a:xfrm>
                <a:prstGeom prst="ellipse">
                  <a:avLst/>
                </a:prstGeom>
                <a:solidFill>
                  <a:srgbClr val="DF63F2"/>
                </a:solidFill>
                <a:ln w="9525" cap="flat" cmpd="sng">
                  <a:solidFill>
                    <a:srgbClr val="DF63F2"/>
                  </a:solidFill>
                  <a:prstDash val="solid"/>
                  <a:round/>
                  <a:headEnd type="none" w="med" len="med"/>
                  <a:tailEnd type="none" w="med" len="med"/>
                </a:ln>
              </p:spPr>
              <p:txBody>
                <a:bodyPr lIns="121900" tIns="121900" rIns="121900" bIns="121900" anchor="ctr" anchorCtr="0">
                  <a:noAutofit/>
                </a:bodyPr>
                <a:lstStyle/>
                <a:p>
                  <a:pPr fontAlgn="auto">
                    <a:spcBef>
                      <a:spcPts val="0"/>
                    </a:spcBef>
                    <a:spcAft>
                      <a:spcPts val="0"/>
                    </a:spcAft>
                  </a:pPr>
                  <a:endParaRPr sz="1867" kern="0">
                    <a:solidFill>
                      <a:srgbClr val="000000"/>
                    </a:solidFill>
                    <a:latin typeface="Arial"/>
                    <a:ea typeface="Arial"/>
                    <a:cs typeface="Arial"/>
                    <a:sym typeface="Arial"/>
                  </a:endParaRPr>
                </a:p>
              </p:txBody>
            </p:sp>
            <p:sp>
              <p:nvSpPr>
                <p:cNvPr id="381" name="Shape 8723">
                  <a:extLst>
                    <a:ext uri="{FF2B5EF4-FFF2-40B4-BE49-F238E27FC236}">
                      <a16:creationId xmlns:a16="http://schemas.microsoft.com/office/drawing/2014/main" id="{A4FA9803-B471-E398-DB95-CF75A8B4BE55}"/>
                    </a:ext>
                  </a:extLst>
                </p:cNvPr>
                <p:cNvSpPr/>
                <p:nvPr/>
              </p:nvSpPr>
              <p:spPr>
                <a:xfrm>
                  <a:off x="2621617" y="2266625"/>
                  <a:ext cx="101400" cy="101400"/>
                </a:xfrm>
                <a:prstGeom prst="ellipse">
                  <a:avLst/>
                </a:prstGeom>
                <a:solidFill>
                  <a:srgbClr val="DF63F2"/>
                </a:solidFill>
                <a:ln w="9525" cap="flat" cmpd="sng">
                  <a:solidFill>
                    <a:srgbClr val="DF63F2"/>
                  </a:solidFill>
                  <a:prstDash val="solid"/>
                  <a:round/>
                  <a:headEnd type="none" w="med" len="med"/>
                  <a:tailEnd type="none" w="med" len="med"/>
                </a:ln>
              </p:spPr>
              <p:txBody>
                <a:bodyPr lIns="121900" tIns="121900" rIns="121900" bIns="121900" anchor="ctr" anchorCtr="0">
                  <a:noAutofit/>
                </a:bodyPr>
                <a:lstStyle/>
                <a:p>
                  <a:pPr fontAlgn="auto">
                    <a:spcBef>
                      <a:spcPts val="0"/>
                    </a:spcBef>
                    <a:spcAft>
                      <a:spcPts val="0"/>
                    </a:spcAft>
                  </a:pPr>
                  <a:endParaRPr sz="1867" kern="0">
                    <a:solidFill>
                      <a:srgbClr val="000000"/>
                    </a:solidFill>
                    <a:latin typeface="Arial"/>
                    <a:ea typeface="Arial"/>
                    <a:cs typeface="Arial"/>
                    <a:sym typeface="Arial"/>
                  </a:endParaRPr>
                </a:p>
              </p:txBody>
            </p:sp>
            <p:sp>
              <p:nvSpPr>
                <p:cNvPr id="382" name="Shape 8724">
                  <a:extLst>
                    <a:ext uri="{FF2B5EF4-FFF2-40B4-BE49-F238E27FC236}">
                      <a16:creationId xmlns:a16="http://schemas.microsoft.com/office/drawing/2014/main" id="{F9EC78E4-FD31-B4EC-F144-39D4BE8F4EB5}"/>
                    </a:ext>
                  </a:extLst>
                </p:cNvPr>
                <p:cNvSpPr/>
                <p:nvPr/>
              </p:nvSpPr>
              <p:spPr>
                <a:xfrm>
                  <a:off x="2915484" y="2266625"/>
                  <a:ext cx="101400" cy="101400"/>
                </a:xfrm>
                <a:prstGeom prst="ellipse">
                  <a:avLst/>
                </a:prstGeom>
                <a:solidFill>
                  <a:srgbClr val="DF63F2"/>
                </a:solidFill>
                <a:ln w="9525" cap="flat" cmpd="sng">
                  <a:solidFill>
                    <a:srgbClr val="DF63F2"/>
                  </a:solidFill>
                  <a:prstDash val="solid"/>
                  <a:round/>
                  <a:headEnd type="none" w="med" len="med"/>
                  <a:tailEnd type="none" w="med" len="med"/>
                </a:ln>
              </p:spPr>
              <p:txBody>
                <a:bodyPr lIns="121900" tIns="121900" rIns="121900" bIns="121900" anchor="ctr" anchorCtr="0">
                  <a:noAutofit/>
                </a:bodyPr>
                <a:lstStyle/>
                <a:p>
                  <a:pPr fontAlgn="auto">
                    <a:spcBef>
                      <a:spcPts val="0"/>
                    </a:spcBef>
                    <a:spcAft>
                      <a:spcPts val="0"/>
                    </a:spcAft>
                  </a:pPr>
                  <a:endParaRPr sz="1867" kern="0">
                    <a:solidFill>
                      <a:srgbClr val="000000"/>
                    </a:solidFill>
                    <a:latin typeface="Arial"/>
                    <a:ea typeface="Arial"/>
                    <a:cs typeface="Arial"/>
                    <a:sym typeface="Arial"/>
                  </a:endParaRPr>
                </a:p>
              </p:txBody>
            </p:sp>
            <p:sp>
              <p:nvSpPr>
                <p:cNvPr id="383" name="Shape 8725">
                  <a:extLst>
                    <a:ext uri="{FF2B5EF4-FFF2-40B4-BE49-F238E27FC236}">
                      <a16:creationId xmlns:a16="http://schemas.microsoft.com/office/drawing/2014/main" id="{5FAEAE21-B301-9E09-8784-31FA2D5CE63C}"/>
                    </a:ext>
                  </a:extLst>
                </p:cNvPr>
                <p:cNvSpPr/>
                <p:nvPr/>
              </p:nvSpPr>
              <p:spPr>
                <a:xfrm>
                  <a:off x="2918233" y="2558041"/>
                  <a:ext cx="101400" cy="101400"/>
                </a:xfrm>
                <a:prstGeom prst="ellipse">
                  <a:avLst/>
                </a:prstGeom>
                <a:solidFill>
                  <a:srgbClr val="DF63F2"/>
                </a:solidFill>
                <a:ln w="9525" cap="flat" cmpd="sng">
                  <a:solidFill>
                    <a:srgbClr val="DF63F2"/>
                  </a:solidFill>
                  <a:prstDash val="solid"/>
                  <a:round/>
                  <a:headEnd type="none" w="med" len="med"/>
                  <a:tailEnd type="none" w="med" len="med"/>
                </a:ln>
              </p:spPr>
              <p:txBody>
                <a:bodyPr lIns="121900" tIns="121900" rIns="121900" bIns="121900" anchor="ctr" anchorCtr="0">
                  <a:noAutofit/>
                </a:bodyPr>
                <a:lstStyle/>
                <a:p>
                  <a:pPr fontAlgn="auto">
                    <a:spcBef>
                      <a:spcPts val="0"/>
                    </a:spcBef>
                    <a:spcAft>
                      <a:spcPts val="0"/>
                    </a:spcAft>
                  </a:pPr>
                  <a:endParaRPr sz="1867" kern="0">
                    <a:solidFill>
                      <a:srgbClr val="000000"/>
                    </a:solidFill>
                    <a:latin typeface="Arial"/>
                    <a:ea typeface="Arial"/>
                    <a:cs typeface="Arial"/>
                    <a:sym typeface="Arial"/>
                  </a:endParaRPr>
                </a:p>
              </p:txBody>
            </p:sp>
            <p:sp>
              <p:nvSpPr>
                <p:cNvPr id="384" name="Shape 8726">
                  <a:extLst>
                    <a:ext uri="{FF2B5EF4-FFF2-40B4-BE49-F238E27FC236}">
                      <a16:creationId xmlns:a16="http://schemas.microsoft.com/office/drawing/2014/main" id="{48A1F744-D9DB-CDA4-6F73-39D23D405D44}"/>
                    </a:ext>
                  </a:extLst>
                </p:cNvPr>
                <p:cNvSpPr/>
                <p:nvPr/>
              </p:nvSpPr>
              <p:spPr>
                <a:xfrm>
                  <a:off x="2621625" y="2558041"/>
                  <a:ext cx="101400" cy="101400"/>
                </a:xfrm>
                <a:prstGeom prst="ellipse">
                  <a:avLst/>
                </a:prstGeom>
                <a:solidFill>
                  <a:srgbClr val="DF63F2"/>
                </a:solidFill>
                <a:ln w="9525" cap="flat" cmpd="sng">
                  <a:solidFill>
                    <a:srgbClr val="DF63F2"/>
                  </a:solidFill>
                  <a:prstDash val="solid"/>
                  <a:round/>
                  <a:headEnd type="none" w="med" len="med"/>
                  <a:tailEnd type="none" w="med" len="med"/>
                </a:ln>
              </p:spPr>
              <p:txBody>
                <a:bodyPr lIns="121900" tIns="121900" rIns="121900" bIns="121900" anchor="ctr" anchorCtr="0">
                  <a:noAutofit/>
                </a:bodyPr>
                <a:lstStyle/>
                <a:p>
                  <a:pPr fontAlgn="auto">
                    <a:spcBef>
                      <a:spcPts val="0"/>
                    </a:spcBef>
                    <a:spcAft>
                      <a:spcPts val="0"/>
                    </a:spcAft>
                  </a:pPr>
                  <a:endParaRPr sz="1867" kern="0">
                    <a:solidFill>
                      <a:srgbClr val="000000"/>
                    </a:solidFill>
                    <a:latin typeface="Arial"/>
                    <a:ea typeface="Arial"/>
                    <a:cs typeface="Arial"/>
                    <a:sym typeface="Arial"/>
                  </a:endParaRPr>
                </a:p>
              </p:txBody>
            </p:sp>
            <p:sp>
              <p:nvSpPr>
                <p:cNvPr id="385" name="Shape 8727">
                  <a:extLst>
                    <a:ext uri="{FF2B5EF4-FFF2-40B4-BE49-F238E27FC236}">
                      <a16:creationId xmlns:a16="http://schemas.microsoft.com/office/drawing/2014/main" id="{FE22F33F-3747-2D75-2655-887DD98CA140}"/>
                    </a:ext>
                  </a:extLst>
                </p:cNvPr>
                <p:cNvSpPr/>
                <p:nvPr/>
              </p:nvSpPr>
              <p:spPr>
                <a:xfrm>
                  <a:off x="2327758" y="2558041"/>
                  <a:ext cx="101400" cy="101400"/>
                </a:xfrm>
                <a:prstGeom prst="ellipse">
                  <a:avLst/>
                </a:prstGeom>
                <a:solidFill>
                  <a:srgbClr val="DF63F2"/>
                </a:solidFill>
                <a:ln w="9525" cap="flat" cmpd="sng">
                  <a:solidFill>
                    <a:srgbClr val="DF63F2"/>
                  </a:solidFill>
                  <a:prstDash val="solid"/>
                  <a:round/>
                  <a:headEnd type="none" w="med" len="med"/>
                  <a:tailEnd type="none" w="med" len="med"/>
                </a:ln>
              </p:spPr>
              <p:txBody>
                <a:bodyPr lIns="121900" tIns="121900" rIns="121900" bIns="121900" anchor="ctr" anchorCtr="0">
                  <a:noAutofit/>
                </a:bodyPr>
                <a:lstStyle/>
                <a:p>
                  <a:pPr fontAlgn="auto">
                    <a:spcBef>
                      <a:spcPts val="0"/>
                    </a:spcBef>
                    <a:spcAft>
                      <a:spcPts val="0"/>
                    </a:spcAft>
                  </a:pPr>
                  <a:endParaRPr sz="1867" kern="0">
                    <a:solidFill>
                      <a:srgbClr val="000000"/>
                    </a:solidFill>
                    <a:latin typeface="Arial"/>
                    <a:ea typeface="Arial"/>
                    <a:cs typeface="Arial"/>
                    <a:sym typeface="Arial"/>
                  </a:endParaRPr>
                </a:p>
              </p:txBody>
            </p:sp>
            <p:sp>
              <p:nvSpPr>
                <p:cNvPr id="386" name="Shape 8728">
                  <a:extLst>
                    <a:ext uri="{FF2B5EF4-FFF2-40B4-BE49-F238E27FC236}">
                      <a16:creationId xmlns:a16="http://schemas.microsoft.com/office/drawing/2014/main" id="{511CCDEB-AB9F-2E7D-C35A-E34A9BD5C682}"/>
                    </a:ext>
                  </a:extLst>
                </p:cNvPr>
                <p:cNvSpPr/>
                <p:nvPr/>
              </p:nvSpPr>
              <p:spPr>
                <a:xfrm>
                  <a:off x="2330000" y="2849466"/>
                  <a:ext cx="101400" cy="101400"/>
                </a:xfrm>
                <a:prstGeom prst="ellipse">
                  <a:avLst/>
                </a:prstGeom>
                <a:solidFill>
                  <a:srgbClr val="DF63F2"/>
                </a:solidFill>
                <a:ln w="9525" cap="flat" cmpd="sng">
                  <a:solidFill>
                    <a:srgbClr val="DF63F2"/>
                  </a:solidFill>
                  <a:prstDash val="solid"/>
                  <a:round/>
                  <a:headEnd type="none" w="med" len="med"/>
                  <a:tailEnd type="none" w="med" len="med"/>
                </a:ln>
              </p:spPr>
              <p:txBody>
                <a:bodyPr lIns="121900" tIns="121900" rIns="121900" bIns="121900" anchor="ctr" anchorCtr="0">
                  <a:noAutofit/>
                </a:bodyPr>
                <a:lstStyle/>
                <a:p>
                  <a:pPr fontAlgn="auto">
                    <a:spcBef>
                      <a:spcPts val="0"/>
                    </a:spcBef>
                    <a:spcAft>
                      <a:spcPts val="0"/>
                    </a:spcAft>
                  </a:pPr>
                  <a:endParaRPr sz="1867" kern="0">
                    <a:solidFill>
                      <a:srgbClr val="000000"/>
                    </a:solidFill>
                    <a:latin typeface="Arial"/>
                    <a:ea typeface="Arial"/>
                    <a:cs typeface="Arial"/>
                    <a:sym typeface="Arial"/>
                  </a:endParaRPr>
                </a:p>
              </p:txBody>
            </p:sp>
            <p:sp>
              <p:nvSpPr>
                <p:cNvPr id="387" name="Shape 8729">
                  <a:extLst>
                    <a:ext uri="{FF2B5EF4-FFF2-40B4-BE49-F238E27FC236}">
                      <a16:creationId xmlns:a16="http://schemas.microsoft.com/office/drawing/2014/main" id="{3A274094-2C78-9CA9-CF5B-A648CF93324D}"/>
                    </a:ext>
                  </a:extLst>
                </p:cNvPr>
                <p:cNvSpPr/>
                <p:nvPr/>
              </p:nvSpPr>
              <p:spPr>
                <a:xfrm>
                  <a:off x="2621633" y="2849466"/>
                  <a:ext cx="101400" cy="101400"/>
                </a:xfrm>
                <a:prstGeom prst="ellipse">
                  <a:avLst/>
                </a:prstGeom>
                <a:solidFill>
                  <a:srgbClr val="DF63F2"/>
                </a:solidFill>
                <a:ln w="9525" cap="flat" cmpd="sng">
                  <a:solidFill>
                    <a:srgbClr val="DF63F2"/>
                  </a:solidFill>
                  <a:prstDash val="solid"/>
                  <a:round/>
                  <a:headEnd type="none" w="med" len="med"/>
                  <a:tailEnd type="none" w="med" len="med"/>
                </a:ln>
              </p:spPr>
              <p:txBody>
                <a:bodyPr lIns="121900" tIns="121900" rIns="121900" bIns="121900" anchor="ctr" anchorCtr="0">
                  <a:noAutofit/>
                </a:bodyPr>
                <a:lstStyle/>
                <a:p>
                  <a:pPr fontAlgn="auto">
                    <a:spcBef>
                      <a:spcPts val="0"/>
                    </a:spcBef>
                    <a:spcAft>
                      <a:spcPts val="0"/>
                    </a:spcAft>
                  </a:pPr>
                  <a:endParaRPr sz="1867" kern="0">
                    <a:solidFill>
                      <a:srgbClr val="000000"/>
                    </a:solidFill>
                    <a:latin typeface="Arial"/>
                    <a:ea typeface="Arial"/>
                    <a:cs typeface="Arial"/>
                    <a:sym typeface="Arial"/>
                  </a:endParaRPr>
                </a:p>
              </p:txBody>
            </p:sp>
            <p:sp>
              <p:nvSpPr>
                <p:cNvPr id="388" name="Shape 8730">
                  <a:extLst>
                    <a:ext uri="{FF2B5EF4-FFF2-40B4-BE49-F238E27FC236}">
                      <a16:creationId xmlns:a16="http://schemas.microsoft.com/office/drawing/2014/main" id="{4CF7FB98-A064-1201-6DCA-D2873301B7F9}"/>
                    </a:ext>
                  </a:extLst>
                </p:cNvPr>
                <p:cNvSpPr/>
                <p:nvPr/>
              </p:nvSpPr>
              <p:spPr>
                <a:xfrm>
                  <a:off x="2915492" y="2849466"/>
                  <a:ext cx="101400" cy="101400"/>
                </a:xfrm>
                <a:prstGeom prst="ellipse">
                  <a:avLst/>
                </a:prstGeom>
                <a:solidFill>
                  <a:srgbClr val="DF63F2"/>
                </a:solidFill>
                <a:ln w="9525" cap="flat" cmpd="sng">
                  <a:solidFill>
                    <a:srgbClr val="DF63F2"/>
                  </a:solidFill>
                  <a:prstDash val="solid"/>
                  <a:round/>
                  <a:headEnd type="none" w="med" len="med"/>
                  <a:tailEnd type="none" w="med" len="med"/>
                </a:ln>
              </p:spPr>
              <p:txBody>
                <a:bodyPr lIns="121900" tIns="121900" rIns="121900" bIns="121900" anchor="ctr" anchorCtr="0">
                  <a:noAutofit/>
                </a:bodyPr>
                <a:lstStyle/>
                <a:p>
                  <a:pPr fontAlgn="auto">
                    <a:spcBef>
                      <a:spcPts val="0"/>
                    </a:spcBef>
                    <a:spcAft>
                      <a:spcPts val="0"/>
                    </a:spcAft>
                  </a:pPr>
                  <a:endParaRPr sz="1867" kern="0">
                    <a:solidFill>
                      <a:srgbClr val="000000"/>
                    </a:solidFill>
                    <a:latin typeface="Arial"/>
                    <a:ea typeface="Arial"/>
                    <a:cs typeface="Arial"/>
                    <a:sym typeface="Arial"/>
                  </a:endParaRPr>
                </a:p>
              </p:txBody>
            </p:sp>
            <p:cxnSp>
              <p:nvCxnSpPr>
                <p:cNvPr id="389" name="Shape 8731">
                  <a:extLst>
                    <a:ext uri="{FF2B5EF4-FFF2-40B4-BE49-F238E27FC236}">
                      <a16:creationId xmlns:a16="http://schemas.microsoft.com/office/drawing/2014/main" id="{9E001337-ABF6-0703-E65C-C21DD4D1FED1}"/>
                    </a:ext>
                  </a:extLst>
                </p:cNvPr>
                <p:cNvCxnSpPr>
                  <a:stCxn id="379" idx="4"/>
                  <a:endCxn id="387" idx="0"/>
                </p:cNvCxnSpPr>
                <p:nvPr/>
              </p:nvCxnSpPr>
              <p:spPr>
                <a:xfrm flipH="1">
                  <a:off x="2672205" y="2027307"/>
                  <a:ext cx="1500" cy="822000"/>
                </a:xfrm>
                <a:prstGeom prst="straightConnector1">
                  <a:avLst/>
                </a:prstGeom>
                <a:noFill/>
                <a:ln w="9525" cap="flat" cmpd="sng">
                  <a:solidFill>
                    <a:srgbClr val="DF63F2"/>
                  </a:solidFill>
                  <a:prstDash val="solid"/>
                  <a:round/>
                  <a:headEnd type="none" w="lg" len="lg"/>
                  <a:tailEnd type="none" w="lg" len="lg"/>
                </a:ln>
              </p:spPr>
            </p:cxnSp>
            <p:cxnSp>
              <p:nvCxnSpPr>
                <p:cNvPr id="390" name="Shape 8733">
                  <a:extLst>
                    <a:ext uri="{FF2B5EF4-FFF2-40B4-BE49-F238E27FC236}">
                      <a16:creationId xmlns:a16="http://schemas.microsoft.com/office/drawing/2014/main" id="{A02C1F84-7A0F-FF38-1874-AB453B6DB8F2}"/>
                    </a:ext>
                  </a:extLst>
                </p:cNvPr>
                <p:cNvCxnSpPr>
                  <a:stCxn id="382" idx="3"/>
                  <a:endCxn id="386" idx="7"/>
                </p:cNvCxnSpPr>
                <p:nvPr/>
              </p:nvCxnSpPr>
              <p:spPr>
                <a:xfrm flipH="1">
                  <a:off x="2416434" y="2353175"/>
                  <a:ext cx="513900" cy="510900"/>
                </a:xfrm>
                <a:prstGeom prst="straightConnector1">
                  <a:avLst/>
                </a:prstGeom>
                <a:noFill/>
                <a:ln w="9525" cap="flat" cmpd="sng">
                  <a:solidFill>
                    <a:srgbClr val="DF63F2"/>
                  </a:solidFill>
                  <a:prstDash val="solid"/>
                  <a:round/>
                  <a:headEnd type="none" w="lg" len="lg"/>
                  <a:tailEnd type="none" w="lg" len="lg"/>
                </a:ln>
              </p:spPr>
            </p:cxnSp>
            <p:cxnSp>
              <p:nvCxnSpPr>
                <p:cNvPr id="391" name="Shape 8734">
                  <a:extLst>
                    <a:ext uri="{FF2B5EF4-FFF2-40B4-BE49-F238E27FC236}">
                      <a16:creationId xmlns:a16="http://schemas.microsoft.com/office/drawing/2014/main" id="{8877C5BF-B469-1000-37B3-79D8B3B16B1E}"/>
                    </a:ext>
                  </a:extLst>
                </p:cNvPr>
                <p:cNvCxnSpPr>
                  <a:stCxn id="380" idx="5"/>
                  <a:endCxn id="388" idx="1"/>
                </p:cNvCxnSpPr>
                <p:nvPr/>
              </p:nvCxnSpPr>
              <p:spPr>
                <a:xfrm>
                  <a:off x="2416534" y="2353175"/>
                  <a:ext cx="513900" cy="510900"/>
                </a:xfrm>
                <a:prstGeom prst="straightConnector1">
                  <a:avLst/>
                </a:prstGeom>
                <a:noFill/>
                <a:ln w="9525" cap="flat" cmpd="sng">
                  <a:solidFill>
                    <a:srgbClr val="DF63F2"/>
                  </a:solidFill>
                  <a:prstDash val="solid"/>
                  <a:round/>
                  <a:headEnd type="none" w="lg" len="lg"/>
                  <a:tailEnd type="none" w="lg" len="lg"/>
                </a:ln>
              </p:spPr>
            </p:cxnSp>
            <p:cxnSp>
              <p:nvCxnSpPr>
                <p:cNvPr id="392" name="Shape 8735">
                  <a:extLst>
                    <a:ext uri="{FF2B5EF4-FFF2-40B4-BE49-F238E27FC236}">
                      <a16:creationId xmlns:a16="http://schemas.microsoft.com/office/drawing/2014/main" id="{0D3BD808-11BB-93A7-4730-9B3358E4C97C}"/>
                    </a:ext>
                  </a:extLst>
                </p:cNvPr>
                <p:cNvCxnSpPr>
                  <a:stCxn id="388" idx="0"/>
                  <a:endCxn id="382" idx="4"/>
                </p:cNvCxnSpPr>
                <p:nvPr/>
              </p:nvCxnSpPr>
              <p:spPr>
                <a:xfrm rot="10800000">
                  <a:off x="2966192" y="2367666"/>
                  <a:ext cx="0" cy="481800"/>
                </a:xfrm>
                <a:prstGeom prst="straightConnector1">
                  <a:avLst/>
                </a:prstGeom>
                <a:noFill/>
                <a:ln w="9525" cap="flat" cmpd="sng">
                  <a:solidFill>
                    <a:srgbClr val="DF63F2"/>
                  </a:solidFill>
                  <a:prstDash val="solid"/>
                  <a:round/>
                  <a:headEnd type="none" w="lg" len="lg"/>
                  <a:tailEnd type="none" w="lg" len="lg"/>
                </a:ln>
              </p:spPr>
            </p:cxnSp>
            <p:cxnSp>
              <p:nvCxnSpPr>
                <p:cNvPr id="393" name="Shape 8736">
                  <a:extLst>
                    <a:ext uri="{FF2B5EF4-FFF2-40B4-BE49-F238E27FC236}">
                      <a16:creationId xmlns:a16="http://schemas.microsoft.com/office/drawing/2014/main" id="{BDF77194-6828-CF0F-0D94-F8A6EB85A486}"/>
                    </a:ext>
                  </a:extLst>
                </p:cNvPr>
                <p:cNvCxnSpPr>
                  <a:stCxn id="387" idx="7"/>
                  <a:endCxn id="383" idx="3"/>
                </p:cNvCxnSpPr>
                <p:nvPr/>
              </p:nvCxnSpPr>
              <p:spPr>
                <a:xfrm rot="10800000" flipH="1">
                  <a:off x="2708184" y="2644416"/>
                  <a:ext cx="224400" cy="219900"/>
                </a:xfrm>
                <a:prstGeom prst="straightConnector1">
                  <a:avLst/>
                </a:prstGeom>
                <a:noFill/>
                <a:ln w="9525" cap="flat" cmpd="sng">
                  <a:solidFill>
                    <a:srgbClr val="DF63F2"/>
                  </a:solidFill>
                  <a:prstDash val="solid"/>
                  <a:round/>
                  <a:headEnd type="none" w="lg" len="lg"/>
                  <a:tailEnd type="none" w="lg" len="lg"/>
                </a:ln>
              </p:spPr>
            </p:cxnSp>
            <p:cxnSp>
              <p:nvCxnSpPr>
                <p:cNvPr id="394" name="Shape 8737">
                  <a:extLst>
                    <a:ext uri="{FF2B5EF4-FFF2-40B4-BE49-F238E27FC236}">
                      <a16:creationId xmlns:a16="http://schemas.microsoft.com/office/drawing/2014/main" id="{ABC18B48-31D2-ECB7-A698-3CFBF62EF598}"/>
                    </a:ext>
                  </a:extLst>
                </p:cNvPr>
                <p:cNvCxnSpPr>
                  <a:stCxn id="385" idx="5"/>
                  <a:endCxn id="387" idx="1"/>
                </p:cNvCxnSpPr>
                <p:nvPr/>
              </p:nvCxnSpPr>
              <p:spPr>
                <a:xfrm>
                  <a:off x="2414309" y="2644592"/>
                  <a:ext cx="222300" cy="219900"/>
                </a:xfrm>
                <a:prstGeom prst="straightConnector1">
                  <a:avLst/>
                </a:prstGeom>
                <a:noFill/>
                <a:ln w="9525" cap="flat" cmpd="sng">
                  <a:solidFill>
                    <a:srgbClr val="DF63F2"/>
                  </a:solidFill>
                  <a:prstDash val="solid"/>
                  <a:round/>
                  <a:headEnd type="none" w="lg" len="lg"/>
                  <a:tailEnd type="none" w="lg" len="lg"/>
                </a:ln>
              </p:spPr>
            </p:cxnSp>
            <p:cxnSp>
              <p:nvCxnSpPr>
                <p:cNvPr id="395" name="Shape 8738">
                  <a:extLst>
                    <a:ext uri="{FF2B5EF4-FFF2-40B4-BE49-F238E27FC236}">
                      <a16:creationId xmlns:a16="http://schemas.microsoft.com/office/drawing/2014/main" id="{48134FE4-0295-9D8E-2B08-83EC41A9B210}"/>
                    </a:ext>
                  </a:extLst>
                </p:cNvPr>
                <p:cNvCxnSpPr>
                  <a:stCxn id="386" idx="0"/>
                  <a:endCxn id="380" idx="4"/>
                </p:cNvCxnSpPr>
                <p:nvPr/>
              </p:nvCxnSpPr>
              <p:spPr>
                <a:xfrm rot="10800000">
                  <a:off x="2380700" y="2367666"/>
                  <a:ext cx="0" cy="481800"/>
                </a:xfrm>
                <a:prstGeom prst="straightConnector1">
                  <a:avLst/>
                </a:prstGeom>
                <a:noFill/>
                <a:ln w="9525" cap="flat" cmpd="sng">
                  <a:solidFill>
                    <a:srgbClr val="DF63F2"/>
                  </a:solidFill>
                  <a:prstDash val="solid"/>
                  <a:round/>
                  <a:headEnd type="none" w="lg" len="lg"/>
                  <a:tailEnd type="none" w="lg" len="lg"/>
                </a:ln>
              </p:spPr>
            </p:cxnSp>
            <p:cxnSp>
              <p:nvCxnSpPr>
                <p:cNvPr id="396" name="Shape 8739">
                  <a:extLst>
                    <a:ext uri="{FF2B5EF4-FFF2-40B4-BE49-F238E27FC236}">
                      <a16:creationId xmlns:a16="http://schemas.microsoft.com/office/drawing/2014/main" id="{5DE99F5A-F165-944B-FC7A-F662F993ED84}"/>
                    </a:ext>
                  </a:extLst>
                </p:cNvPr>
                <p:cNvCxnSpPr>
                  <a:stCxn id="385" idx="7"/>
                  <a:endCxn id="381" idx="3"/>
                </p:cNvCxnSpPr>
                <p:nvPr/>
              </p:nvCxnSpPr>
              <p:spPr>
                <a:xfrm rot="10800000" flipH="1">
                  <a:off x="2414309" y="2352991"/>
                  <a:ext cx="222300" cy="219900"/>
                </a:xfrm>
                <a:prstGeom prst="straightConnector1">
                  <a:avLst/>
                </a:prstGeom>
                <a:noFill/>
                <a:ln w="9525" cap="flat" cmpd="sng">
                  <a:solidFill>
                    <a:srgbClr val="DF63F2"/>
                  </a:solidFill>
                  <a:prstDash val="solid"/>
                  <a:round/>
                  <a:headEnd type="none" w="lg" len="lg"/>
                  <a:tailEnd type="none" w="lg" len="lg"/>
                </a:ln>
              </p:spPr>
            </p:cxnSp>
            <p:cxnSp>
              <p:nvCxnSpPr>
                <p:cNvPr id="397" name="Shape 8740">
                  <a:extLst>
                    <a:ext uri="{FF2B5EF4-FFF2-40B4-BE49-F238E27FC236}">
                      <a16:creationId xmlns:a16="http://schemas.microsoft.com/office/drawing/2014/main" id="{569096BE-A270-E449-79DE-E6F20589B65C}"/>
                    </a:ext>
                  </a:extLst>
                </p:cNvPr>
                <p:cNvCxnSpPr>
                  <a:stCxn id="381" idx="5"/>
                  <a:endCxn id="383" idx="1"/>
                </p:cNvCxnSpPr>
                <p:nvPr/>
              </p:nvCxnSpPr>
              <p:spPr>
                <a:xfrm>
                  <a:off x="2708168" y="2353175"/>
                  <a:ext cx="224400" cy="219900"/>
                </a:xfrm>
                <a:prstGeom prst="straightConnector1">
                  <a:avLst/>
                </a:prstGeom>
                <a:noFill/>
                <a:ln w="9525" cap="flat" cmpd="sng">
                  <a:solidFill>
                    <a:srgbClr val="DF63F2"/>
                  </a:solidFill>
                  <a:prstDash val="solid"/>
                  <a:round/>
                  <a:headEnd type="none" w="lg" len="lg"/>
                  <a:tailEnd type="none" w="lg" len="lg"/>
                </a:ln>
              </p:spPr>
            </p:cxnSp>
          </p:grpSp>
          <p:sp>
            <p:nvSpPr>
              <p:cNvPr id="379" name="Shape 8732">
                <a:extLst>
                  <a:ext uri="{FF2B5EF4-FFF2-40B4-BE49-F238E27FC236}">
                    <a16:creationId xmlns:a16="http://schemas.microsoft.com/office/drawing/2014/main" id="{7C8A79F8-4B2C-3025-0478-4BD50CC2F8F0}"/>
                  </a:ext>
                </a:extLst>
              </p:cNvPr>
              <p:cNvSpPr/>
              <p:nvPr/>
            </p:nvSpPr>
            <p:spPr>
              <a:xfrm>
                <a:off x="8549894" y="2085096"/>
                <a:ext cx="101400" cy="101400"/>
              </a:xfrm>
              <a:prstGeom prst="ellipse">
                <a:avLst/>
              </a:prstGeom>
              <a:solidFill>
                <a:srgbClr val="DF63F2"/>
              </a:solidFill>
              <a:ln w="9525" cap="flat" cmpd="sng">
                <a:solidFill>
                  <a:srgbClr val="DF63F2"/>
                </a:solidFill>
                <a:prstDash val="solid"/>
                <a:round/>
                <a:headEnd type="none" w="med" len="med"/>
                <a:tailEnd type="none" w="med" len="med"/>
              </a:ln>
            </p:spPr>
            <p:txBody>
              <a:bodyPr lIns="121900" tIns="121900" rIns="121900" bIns="121900" anchor="ctr" anchorCtr="0">
                <a:noAutofit/>
              </a:bodyPr>
              <a:lstStyle/>
              <a:p>
                <a:pPr fontAlgn="auto">
                  <a:spcBef>
                    <a:spcPts val="0"/>
                  </a:spcBef>
                  <a:spcAft>
                    <a:spcPts val="0"/>
                  </a:spcAft>
                </a:pPr>
                <a:endParaRPr sz="1867" kern="0">
                  <a:solidFill>
                    <a:srgbClr val="000000"/>
                  </a:solidFill>
                  <a:latin typeface="Arial"/>
                  <a:ea typeface="Arial"/>
                  <a:cs typeface="Arial"/>
                  <a:sym typeface="Arial"/>
                </a:endParaRPr>
              </a:p>
            </p:txBody>
          </p:sp>
        </p:grpSp>
        <p:cxnSp>
          <p:nvCxnSpPr>
            <p:cNvPr id="376" name="Shape 8741">
              <a:extLst>
                <a:ext uri="{FF2B5EF4-FFF2-40B4-BE49-F238E27FC236}">
                  <a16:creationId xmlns:a16="http://schemas.microsoft.com/office/drawing/2014/main" id="{6F2F7D67-CB9F-5638-AB3E-B46C92601343}"/>
                </a:ext>
              </a:extLst>
            </p:cNvPr>
            <p:cNvCxnSpPr>
              <a:stCxn id="380" idx="7"/>
              <a:endCxn id="379" idx="4"/>
            </p:cNvCxnSpPr>
            <p:nvPr/>
          </p:nvCxnSpPr>
          <p:spPr>
            <a:xfrm rot="10800000" flipH="1">
              <a:off x="8343423" y="2186563"/>
              <a:ext cx="257400" cy="254100"/>
            </a:xfrm>
            <a:prstGeom prst="straightConnector1">
              <a:avLst/>
            </a:prstGeom>
            <a:noFill/>
            <a:ln w="9525" cap="flat" cmpd="sng">
              <a:solidFill>
                <a:srgbClr val="DF63F2"/>
              </a:solidFill>
              <a:prstDash val="solid"/>
              <a:round/>
              <a:headEnd type="none" w="lg" len="lg"/>
              <a:tailEnd type="none" w="lg" len="lg"/>
            </a:ln>
          </p:spPr>
        </p:cxnSp>
        <p:cxnSp>
          <p:nvCxnSpPr>
            <p:cNvPr id="377" name="Shape 8742">
              <a:extLst>
                <a:ext uri="{FF2B5EF4-FFF2-40B4-BE49-F238E27FC236}">
                  <a16:creationId xmlns:a16="http://schemas.microsoft.com/office/drawing/2014/main" id="{1D696F50-6645-4866-FBD1-03518DCB2185}"/>
                </a:ext>
              </a:extLst>
            </p:cNvPr>
            <p:cNvCxnSpPr>
              <a:stCxn id="379" idx="4"/>
              <a:endCxn id="382" idx="1"/>
            </p:cNvCxnSpPr>
            <p:nvPr/>
          </p:nvCxnSpPr>
          <p:spPr>
            <a:xfrm>
              <a:off x="8600594" y="2186496"/>
              <a:ext cx="256500" cy="254100"/>
            </a:xfrm>
            <a:prstGeom prst="straightConnector1">
              <a:avLst/>
            </a:prstGeom>
            <a:noFill/>
            <a:ln w="9525" cap="flat" cmpd="sng">
              <a:solidFill>
                <a:srgbClr val="DF63F2"/>
              </a:solidFill>
              <a:prstDash val="solid"/>
              <a:round/>
              <a:headEnd type="none" w="lg" len="lg"/>
              <a:tailEnd type="none" w="lg" len="lg"/>
            </a:ln>
          </p:spPr>
        </p:cxnSp>
      </p:grpSp>
      <p:grpSp>
        <p:nvGrpSpPr>
          <p:cNvPr id="398" name="Shape 8743">
            <a:extLst>
              <a:ext uri="{FF2B5EF4-FFF2-40B4-BE49-F238E27FC236}">
                <a16:creationId xmlns:a16="http://schemas.microsoft.com/office/drawing/2014/main" id="{D9F25F8D-18A1-9601-DBCB-1F1AED3A62C0}"/>
              </a:ext>
            </a:extLst>
          </p:cNvPr>
          <p:cNvGrpSpPr/>
          <p:nvPr/>
        </p:nvGrpSpPr>
        <p:grpSpPr>
          <a:xfrm>
            <a:off x="2381951" y="3867735"/>
            <a:ext cx="362357" cy="576164"/>
            <a:chOff x="8254648" y="2085096"/>
            <a:chExt cx="691875" cy="1024959"/>
          </a:xfrm>
        </p:grpSpPr>
        <p:grpSp>
          <p:nvGrpSpPr>
            <p:cNvPr id="399" name="Shape 8744">
              <a:extLst>
                <a:ext uri="{FF2B5EF4-FFF2-40B4-BE49-F238E27FC236}">
                  <a16:creationId xmlns:a16="http://schemas.microsoft.com/office/drawing/2014/main" id="{8140AFCC-016A-7975-42DB-0E4C2E834049}"/>
                </a:ext>
              </a:extLst>
            </p:cNvPr>
            <p:cNvGrpSpPr/>
            <p:nvPr/>
          </p:nvGrpSpPr>
          <p:grpSpPr>
            <a:xfrm>
              <a:off x="8254648" y="2085096"/>
              <a:ext cx="691875" cy="1024959"/>
              <a:chOff x="8254648" y="2085096"/>
              <a:chExt cx="691875" cy="1024959"/>
            </a:xfrm>
          </p:grpSpPr>
          <p:grpSp>
            <p:nvGrpSpPr>
              <p:cNvPr id="402" name="Shape 8745">
                <a:extLst>
                  <a:ext uri="{FF2B5EF4-FFF2-40B4-BE49-F238E27FC236}">
                    <a16:creationId xmlns:a16="http://schemas.microsoft.com/office/drawing/2014/main" id="{D5BBE928-1649-0A5C-867C-6E658FFF4710}"/>
                  </a:ext>
                </a:extLst>
              </p:cNvPr>
              <p:cNvGrpSpPr/>
              <p:nvPr/>
            </p:nvGrpSpPr>
            <p:grpSpPr>
              <a:xfrm>
                <a:off x="8254648" y="2186496"/>
                <a:ext cx="691875" cy="923559"/>
                <a:chOff x="2327758" y="2027307"/>
                <a:chExt cx="691875" cy="923559"/>
              </a:xfrm>
            </p:grpSpPr>
            <p:sp>
              <p:nvSpPr>
                <p:cNvPr id="404" name="Shape 8746">
                  <a:extLst>
                    <a:ext uri="{FF2B5EF4-FFF2-40B4-BE49-F238E27FC236}">
                      <a16:creationId xmlns:a16="http://schemas.microsoft.com/office/drawing/2014/main" id="{7FD319E9-264C-1303-5026-5498F89957C7}"/>
                    </a:ext>
                  </a:extLst>
                </p:cNvPr>
                <p:cNvSpPr/>
                <p:nvPr/>
              </p:nvSpPr>
              <p:spPr>
                <a:xfrm>
                  <a:off x="2329983" y="2266625"/>
                  <a:ext cx="101400" cy="101400"/>
                </a:xfrm>
                <a:prstGeom prst="ellipse">
                  <a:avLst/>
                </a:prstGeom>
                <a:solidFill>
                  <a:srgbClr val="DF63F2"/>
                </a:solidFill>
                <a:ln w="9525" cap="flat" cmpd="sng">
                  <a:solidFill>
                    <a:srgbClr val="DF63F2"/>
                  </a:solidFill>
                  <a:prstDash val="solid"/>
                  <a:round/>
                  <a:headEnd type="none" w="med" len="med"/>
                  <a:tailEnd type="none" w="med" len="med"/>
                </a:ln>
              </p:spPr>
              <p:txBody>
                <a:bodyPr lIns="121900" tIns="121900" rIns="121900" bIns="121900" anchor="ctr" anchorCtr="0">
                  <a:noAutofit/>
                </a:bodyPr>
                <a:lstStyle/>
                <a:p>
                  <a:pPr fontAlgn="auto">
                    <a:spcBef>
                      <a:spcPts val="0"/>
                    </a:spcBef>
                    <a:spcAft>
                      <a:spcPts val="0"/>
                    </a:spcAft>
                  </a:pPr>
                  <a:endParaRPr sz="1867" kern="0">
                    <a:solidFill>
                      <a:srgbClr val="000000"/>
                    </a:solidFill>
                    <a:latin typeface="Arial"/>
                    <a:ea typeface="Arial"/>
                    <a:cs typeface="Arial"/>
                    <a:sym typeface="Arial"/>
                  </a:endParaRPr>
                </a:p>
              </p:txBody>
            </p:sp>
            <p:sp>
              <p:nvSpPr>
                <p:cNvPr id="405" name="Shape 8747">
                  <a:extLst>
                    <a:ext uri="{FF2B5EF4-FFF2-40B4-BE49-F238E27FC236}">
                      <a16:creationId xmlns:a16="http://schemas.microsoft.com/office/drawing/2014/main" id="{C2B24A41-94B2-759A-296A-3C7533DD778C}"/>
                    </a:ext>
                  </a:extLst>
                </p:cNvPr>
                <p:cNvSpPr/>
                <p:nvPr/>
              </p:nvSpPr>
              <p:spPr>
                <a:xfrm>
                  <a:off x="2621617" y="2266625"/>
                  <a:ext cx="101400" cy="101400"/>
                </a:xfrm>
                <a:prstGeom prst="ellipse">
                  <a:avLst/>
                </a:prstGeom>
                <a:solidFill>
                  <a:srgbClr val="DF63F2"/>
                </a:solidFill>
                <a:ln w="9525" cap="flat" cmpd="sng">
                  <a:solidFill>
                    <a:srgbClr val="DF63F2"/>
                  </a:solidFill>
                  <a:prstDash val="solid"/>
                  <a:round/>
                  <a:headEnd type="none" w="med" len="med"/>
                  <a:tailEnd type="none" w="med" len="med"/>
                </a:ln>
              </p:spPr>
              <p:txBody>
                <a:bodyPr lIns="121900" tIns="121900" rIns="121900" bIns="121900" anchor="ctr" anchorCtr="0">
                  <a:noAutofit/>
                </a:bodyPr>
                <a:lstStyle/>
                <a:p>
                  <a:pPr fontAlgn="auto">
                    <a:spcBef>
                      <a:spcPts val="0"/>
                    </a:spcBef>
                    <a:spcAft>
                      <a:spcPts val="0"/>
                    </a:spcAft>
                  </a:pPr>
                  <a:endParaRPr sz="1867" kern="0">
                    <a:solidFill>
                      <a:srgbClr val="000000"/>
                    </a:solidFill>
                    <a:latin typeface="Arial"/>
                    <a:ea typeface="Arial"/>
                    <a:cs typeface="Arial"/>
                    <a:sym typeface="Arial"/>
                  </a:endParaRPr>
                </a:p>
              </p:txBody>
            </p:sp>
            <p:sp>
              <p:nvSpPr>
                <p:cNvPr id="406" name="Shape 8748">
                  <a:extLst>
                    <a:ext uri="{FF2B5EF4-FFF2-40B4-BE49-F238E27FC236}">
                      <a16:creationId xmlns:a16="http://schemas.microsoft.com/office/drawing/2014/main" id="{9AAED856-D004-3392-560F-AC1C3F74B0F4}"/>
                    </a:ext>
                  </a:extLst>
                </p:cNvPr>
                <p:cNvSpPr/>
                <p:nvPr/>
              </p:nvSpPr>
              <p:spPr>
                <a:xfrm>
                  <a:off x="2915484" y="2266625"/>
                  <a:ext cx="101400" cy="101400"/>
                </a:xfrm>
                <a:prstGeom prst="ellipse">
                  <a:avLst/>
                </a:prstGeom>
                <a:solidFill>
                  <a:srgbClr val="DF63F2"/>
                </a:solidFill>
                <a:ln w="9525" cap="flat" cmpd="sng">
                  <a:solidFill>
                    <a:srgbClr val="DF63F2"/>
                  </a:solidFill>
                  <a:prstDash val="solid"/>
                  <a:round/>
                  <a:headEnd type="none" w="med" len="med"/>
                  <a:tailEnd type="none" w="med" len="med"/>
                </a:ln>
              </p:spPr>
              <p:txBody>
                <a:bodyPr lIns="121900" tIns="121900" rIns="121900" bIns="121900" anchor="ctr" anchorCtr="0">
                  <a:noAutofit/>
                </a:bodyPr>
                <a:lstStyle/>
                <a:p>
                  <a:pPr fontAlgn="auto">
                    <a:spcBef>
                      <a:spcPts val="0"/>
                    </a:spcBef>
                    <a:spcAft>
                      <a:spcPts val="0"/>
                    </a:spcAft>
                  </a:pPr>
                  <a:endParaRPr sz="1867" kern="0">
                    <a:solidFill>
                      <a:srgbClr val="000000"/>
                    </a:solidFill>
                    <a:latin typeface="Arial"/>
                    <a:ea typeface="Arial"/>
                    <a:cs typeface="Arial"/>
                    <a:sym typeface="Arial"/>
                  </a:endParaRPr>
                </a:p>
              </p:txBody>
            </p:sp>
            <p:sp>
              <p:nvSpPr>
                <p:cNvPr id="407" name="Shape 8749">
                  <a:extLst>
                    <a:ext uri="{FF2B5EF4-FFF2-40B4-BE49-F238E27FC236}">
                      <a16:creationId xmlns:a16="http://schemas.microsoft.com/office/drawing/2014/main" id="{679B7333-FE7E-0DEF-E2EF-04E6BA2A7415}"/>
                    </a:ext>
                  </a:extLst>
                </p:cNvPr>
                <p:cNvSpPr/>
                <p:nvPr/>
              </p:nvSpPr>
              <p:spPr>
                <a:xfrm>
                  <a:off x="2918233" y="2558041"/>
                  <a:ext cx="101400" cy="101400"/>
                </a:xfrm>
                <a:prstGeom prst="ellipse">
                  <a:avLst/>
                </a:prstGeom>
                <a:solidFill>
                  <a:srgbClr val="DF63F2"/>
                </a:solidFill>
                <a:ln w="9525" cap="flat" cmpd="sng">
                  <a:solidFill>
                    <a:srgbClr val="DF63F2"/>
                  </a:solidFill>
                  <a:prstDash val="solid"/>
                  <a:round/>
                  <a:headEnd type="none" w="med" len="med"/>
                  <a:tailEnd type="none" w="med" len="med"/>
                </a:ln>
              </p:spPr>
              <p:txBody>
                <a:bodyPr lIns="121900" tIns="121900" rIns="121900" bIns="121900" anchor="ctr" anchorCtr="0">
                  <a:noAutofit/>
                </a:bodyPr>
                <a:lstStyle/>
                <a:p>
                  <a:pPr fontAlgn="auto">
                    <a:spcBef>
                      <a:spcPts val="0"/>
                    </a:spcBef>
                    <a:spcAft>
                      <a:spcPts val="0"/>
                    </a:spcAft>
                  </a:pPr>
                  <a:endParaRPr sz="1867" kern="0">
                    <a:solidFill>
                      <a:srgbClr val="000000"/>
                    </a:solidFill>
                    <a:latin typeface="Arial"/>
                    <a:ea typeface="Arial"/>
                    <a:cs typeface="Arial"/>
                    <a:sym typeface="Arial"/>
                  </a:endParaRPr>
                </a:p>
              </p:txBody>
            </p:sp>
            <p:sp>
              <p:nvSpPr>
                <p:cNvPr id="408" name="Shape 8750">
                  <a:extLst>
                    <a:ext uri="{FF2B5EF4-FFF2-40B4-BE49-F238E27FC236}">
                      <a16:creationId xmlns:a16="http://schemas.microsoft.com/office/drawing/2014/main" id="{461BAFA8-4E6A-F264-9A3E-DD01550791E6}"/>
                    </a:ext>
                  </a:extLst>
                </p:cNvPr>
                <p:cNvSpPr/>
                <p:nvPr/>
              </p:nvSpPr>
              <p:spPr>
                <a:xfrm>
                  <a:off x="2621625" y="2558041"/>
                  <a:ext cx="101400" cy="101400"/>
                </a:xfrm>
                <a:prstGeom prst="ellipse">
                  <a:avLst/>
                </a:prstGeom>
                <a:solidFill>
                  <a:srgbClr val="DF63F2"/>
                </a:solidFill>
                <a:ln w="9525" cap="flat" cmpd="sng">
                  <a:solidFill>
                    <a:srgbClr val="DF63F2"/>
                  </a:solidFill>
                  <a:prstDash val="solid"/>
                  <a:round/>
                  <a:headEnd type="none" w="med" len="med"/>
                  <a:tailEnd type="none" w="med" len="med"/>
                </a:ln>
              </p:spPr>
              <p:txBody>
                <a:bodyPr lIns="121900" tIns="121900" rIns="121900" bIns="121900" anchor="ctr" anchorCtr="0">
                  <a:noAutofit/>
                </a:bodyPr>
                <a:lstStyle/>
                <a:p>
                  <a:pPr fontAlgn="auto">
                    <a:spcBef>
                      <a:spcPts val="0"/>
                    </a:spcBef>
                    <a:spcAft>
                      <a:spcPts val="0"/>
                    </a:spcAft>
                  </a:pPr>
                  <a:endParaRPr sz="1867" kern="0">
                    <a:solidFill>
                      <a:srgbClr val="000000"/>
                    </a:solidFill>
                    <a:latin typeface="Arial"/>
                    <a:ea typeface="Arial"/>
                    <a:cs typeface="Arial"/>
                    <a:sym typeface="Arial"/>
                  </a:endParaRPr>
                </a:p>
              </p:txBody>
            </p:sp>
            <p:sp>
              <p:nvSpPr>
                <p:cNvPr id="409" name="Shape 8751">
                  <a:extLst>
                    <a:ext uri="{FF2B5EF4-FFF2-40B4-BE49-F238E27FC236}">
                      <a16:creationId xmlns:a16="http://schemas.microsoft.com/office/drawing/2014/main" id="{29F755B2-C2F8-0E62-4088-B950EA4CB355}"/>
                    </a:ext>
                  </a:extLst>
                </p:cNvPr>
                <p:cNvSpPr/>
                <p:nvPr/>
              </p:nvSpPr>
              <p:spPr>
                <a:xfrm>
                  <a:off x="2327758" y="2558041"/>
                  <a:ext cx="101400" cy="101400"/>
                </a:xfrm>
                <a:prstGeom prst="ellipse">
                  <a:avLst/>
                </a:prstGeom>
                <a:solidFill>
                  <a:srgbClr val="DF63F2"/>
                </a:solidFill>
                <a:ln w="9525" cap="flat" cmpd="sng">
                  <a:solidFill>
                    <a:srgbClr val="DF63F2"/>
                  </a:solidFill>
                  <a:prstDash val="solid"/>
                  <a:round/>
                  <a:headEnd type="none" w="med" len="med"/>
                  <a:tailEnd type="none" w="med" len="med"/>
                </a:ln>
              </p:spPr>
              <p:txBody>
                <a:bodyPr lIns="121900" tIns="121900" rIns="121900" bIns="121900" anchor="ctr" anchorCtr="0">
                  <a:noAutofit/>
                </a:bodyPr>
                <a:lstStyle/>
                <a:p>
                  <a:pPr fontAlgn="auto">
                    <a:spcBef>
                      <a:spcPts val="0"/>
                    </a:spcBef>
                    <a:spcAft>
                      <a:spcPts val="0"/>
                    </a:spcAft>
                  </a:pPr>
                  <a:endParaRPr sz="1867" kern="0">
                    <a:solidFill>
                      <a:srgbClr val="000000"/>
                    </a:solidFill>
                    <a:latin typeface="Arial"/>
                    <a:ea typeface="Arial"/>
                    <a:cs typeface="Arial"/>
                    <a:sym typeface="Arial"/>
                  </a:endParaRPr>
                </a:p>
              </p:txBody>
            </p:sp>
            <p:sp>
              <p:nvSpPr>
                <p:cNvPr id="410" name="Shape 8752">
                  <a:extLst>
                    <a:ext uri="{FF2B5EF4-FFF2-40B4-BE49-F238E27FC236}">
                      <a16:creationId xmlns:a16="http://schemas.microsoft.com/office/drawing/2014/main" id="{EEBFA35E-1E22-4C72-DE45-6DBD80F55229}"/>
                    </a:ext>
                  </a:extLst>
                </p:cNvPr>
                <p:cNvSpPr/>
                <p:nvPr/>
              </p:nvSpPr>
              <p:spPr>
                <a:xfrm>
                  <a:off x="2330000" y="2849466"/>
                  <a:ext cx="101400" cy="101400"/>
                </a:xfrm>
                <a:prstGeom prst="ellipse">
                  <a:avLst/>
                </a:prstGeom>
                <a:solidFill>
                  <a:srgbClr val="DF63F2"/>
                </a:solidFill>
                <a:ln w="9525" cap="flat" cmpd="sng">
                  <a:solidFill>
                    <a:srgbClr val="DF63F2"/>
                  </a:solidFill>
                  <a:prstDash val="solid"/>
                  <a:round/>
                  <a:headEnd type="none" w="med" len="med"/>
                  <a:tailEnd type="none" w="med" len="med"/>
                </a:ln>
              </p:spPr>
              <p:txBody>
                <a:bodyPr lIns="121900" tIns="121900" rIns="121900" bIns="121900" anchor="ctr" anchorCtr="0">
                  <a:noAutofit/>
                </a:bodyPr>
                <a:lstStyle/>
                <a:p>
                  <a:pPr fontAlgn="auto">
                    <a:spcBef>
                      <a:spcPts val="0"/>
                    </a:spcBef>
                    <a:spcAft>
                      <a:spcPts val="0"/>
                    </a:spcAft>
                  </a:pPr>
                  <a:endParaRPr sz="1867" kern="0">
                    <a:solidFill>
                      <a:srgbClr val="000000"/>
                    </a:solidFill>
                    <a:latin typeface="Arial"/>
                    <a:ea typeface="Arial"/>
                    <a:cs typeface="Arial"/>
                    <a:sym typeface="Arial"/>
                  </a:endParaRPr>
                </a:p>
              </p:txBody>
            </p:sp>
            <p:sp>
              <p:nvSpPr>
                <p:cNvPr id="411" name="Shape 8753">
                  <a:extLst>
                    <a:ext uri="{FF2B5EF4-FFF2-40B4-BE49-F238E27FC236}">
                      <a16:creationId xmlns:a16="http://schemas.microsoft.com/office/drawing/2014/main" id="{1DAF3654-4F46-198A-BE27-2088F2978AE0}"/>
                    </a:ext>
                  </a:extLst>
                </p:cNvPr>
                <p:cNvSpPr/>
                <p:nvPr/>
              </p:nvSpPr>
              <p:spPr>
                <a:xfrm>
                  <a:off x="2621633" y="2849466"/>
                  <a:ext cx="101400" cy="101400"/>
                </a:xfrm>
                <a:prstGeom prst="ellipse">
                  <a:avLst/>
                </a:prstGeom>
                <a:solidFill>
                  <a:srgbClr val="DF63F2"/>
                </a:solidFill>
                <a:ln w="9525" cap="flat" cmpd="sng">
                  <a:solidFill>
                    <a:srgbClr val="DF63F2"/>
                  </a:solidFill>
                  <a:prstDash val="solid"/>
                  <a:round/>
                  <a:headEnd type="none" w="med" len="med"/>
                  <a:tailEnd type="none" w="med" len="med"/>
                </a:ln>
              </p:spPr>
              <p:txBody>
                <a:bodyPr lIns="121900" tIns="121900" rIns="121900" bIns="121900" anchor="ctr" anchorCtr="0">
                  <a:noAutofit/>
                </a:bodyPr>
                <a:lstStyle/>
                <a:p>
                  <a:pPr fontAlgn="auto">
                    <a:spcBef>
                      <a:spcPts val="0"/>
                    </a:spcBef>
                    <a:spcAft>
                      <a:spcPts val="0"/>
                    </a:spcAft>
                  </a:pPr>
                  <a:endParaRPr sz="1867" kern="0">
                    <a:solidFill>
                      <a:srgbClr val="000000"/>
                    </a:solidFill>
                    <a:latin typeface="Arial"/>
                    <a:ea typeface="Arial"/>
                    <a:cs typeface="Arial"/>
                    <a:sym typeface="Arial"/>
                  </a:endParaRPr>
                </a:p>
              </p:txBody>
            </p:sp>
            <p:sp>
              <p:nvSpPr>
                <p:cNvPr id="412" name="Shape 8754">
                  <a:extLst>
                    <a:ext uri="{FF2B5EF4-FFF2-40B4-BE49-F238E27FC236}">
                      <a16:creationId xmlns:a16="http://schemas.microsoft.com/office/drawing/2014/main" id="{7388F669-A5E1-F4B6-DD7B-88972EFD2640}"/>
                    </a:ext>
                  </a:extLst>
                </p:cNvPr>
                <p:cNvSpPr/>
                <p:nvPr/>
              </p:nvSpPr>
              <p:spPr>
                <a:xfrm>
                  <a:off x="2915492" y="2849466"/>
                  <a:ext cx="101400" cy="101400"/>
                </a:xfrm>
                <a:prstGeom prst="ellipse">
                  <a:avLst/>
                </a:prstGeom>
                <a:solidFill>
                  <a:srgbClr val="DF63F2"/>
                </a:solidFill>
                <a:ln w="9525" cap="flat" cmpd="sng">
                  <a:solidFill>
                    <a:srgbClr val="DF63F2"/>
                  </a:solidFill>
                  <a:prstDash val="solid"/>
                  <a:round/>
                  <a:headEnd type="none" w="med" len="med"/>
                  <a:tailEnd type="none" w="med" len="med"/>
                </a:ln>
              </p:spPr>
              <p:txBody>
                <a:bodyPr lIns="121900" tIns="121900" rIns="121900" bIns="121900" anchor="ctr" anchorCtr="0">
                  <a:noAutofit/>
                </a:bodyPr>
                <a:lstStyle/>
                <a:p>
                  <a:pPr fontAlgn="auto">
                    <a:spcBef>
                      <a:spcPts val="0"/>
                    </a:spcBef>
                    <a:spcAft>
                      <a:spcPts val="0"/>
                    </a:spcAft>
                  </a:pPr>
                  <a:endParaRPr sz="1867" kern="0">
                    <a:solidFill>
                      <a:srgbClr val="000000"/>
                    </a:solidFill>
                    <a:latin typeface="Arial"/>
                    <a:ea typeface="Arial"/>
                    <a:cs typeface="Arial"/>
                    <a:sym typeface="Arial"/>
                  </a:endParaRPr>
                </a:p>
              </p:txBody>
            </p:sp>
            <p:cxnSp>
              <p:nvCxnSpPr>
                <p:cNvPr id="413" name="Shape 8755">
                  <a:extLst>
                    <a:ext uri="{FF2B5EF4-FFF2-40B4-BE49-F238E27FC236}">
                      <a16:creationId xmlns:a16="http://schemas.microsoft.com/office/drawing/2014/main" id="{BC7E624E-57CE-0AF1-E013-5FD365716F60}"/>
                    </a:ext>
                  </a:extLst>
                </p:cNvPr>
                <p:cNvCxnSpPr>
                  <a:stCxn id="403" idx="4"/>
                  <a:endCxn id="411" idx="0"/>
                </p:cNvCxnSpPr>
                <p:nvPr/>
              </p:nvCxnSpPr>
              <p:spPr>
                <a:xfrm flipH="1">
                  <a:off x="2672205" y="2027307"/>
                  <a:ext cx="1500" cy="822000"/>
                </a:xfrm>
                <a:prstGeom prst="straightConnector1">
                  <a:avLst/>
                </a:prstGeom>
                <a:noFill/>
                <a:ln w="9525" cap="flat" cmpd="sng">
                  <a:solidFill>
                    <a:srgbClr val="DF63F2"/>
                  </a:solidFill>
                  <a:prstDash val="solid"/>
                  <a:round/>
                  <a:headEnd type="none" w="lg" len="lg"/>
                  <a:tailEnd type="none" w="lg" len="lg"/>
                </a:ln>
              </p:spPr>
            </p:cxnSp>
            <p:cxnSp>
              <p:nvCxnSpPr>
                <p:cNvPr id="414" name="Shape 8757">
                  <a:extLst>
                    <a:ext uri="{FF2B5EF4-FFF2-40B4-BE49-F238E27FC236}">
                      <a16:creationId xmlns:a16="http://schemas.microsoft.com/office/drawing/2014/main" id="{556D3C07-301C-A370-BFAE-CCE8754AA6A2}"/>
                    </a:ext>
                  </a:extLst>
                </p:cNvPr>
                <p:cNvCxnSpPr>
                  <a:stCxn id="406" idx="3"/>
                  <a:endCxn id="410" idx="7"/>
                </p:cNvCxnSpPr>
                <p:nvPr/>
              </p:nvCxnSpPr>
              <p:spPr>
                <a:xfrm flipH="1">
                  <a:off x="2416434" y="2353175"/>
                  <a:ext cx="513900" cy="510900"/>
                </a:xfrm>
                <a:prstGeom prst="straightConnector1">
                  <a:avLst/>
                </a:prstGeom>
                <a:noFill/>
                <a:ln w="9525" cap="flat" cmpd="sng">
                  <a:solidFill>
                    <a:srgbClr val="DF63F2"/>
                  </a:solidFill>
                  <a:prstDash val="solid"/>
                  <a:round/>
                  <a:headEnd type="none" w="lg" len="lg"/>
                  <a:tailEnd type="none" w="lg" len="lg"/>
                </a:ln>
              </p:spPr>
            </p:cxnSp>
            <p:cxnSp>
              <p:nvCxnSpPr>
                <p:cNvPr id="415" name="Shape 8758">
                  <a:extLst>
                    <a:ext uri="{FF2B5EF4-FFF2-40B4-BE49-F238E27FC236}">
                      <a16:creationId xmlns:a16="http://schemas.microsoft.com/office/drawing/2014/main" id="{B16C4813-C70E-40FF-1343-C74017949D83}"/>
                    </a:ext>
                  </a:extLst>
                </p:cNvPr>
                <p:cNvCxnSpPr>
                  <a:stCxn id="404" idx="5"/>
                  <a:endCxn id="412" idx="1"/>
                </p:cNvCxnSpPr>
                <p:nvPr/>
              </p:nvCxnSpPr>
              <p:spPr>
                <a:xfrm>
                  <a:off x="2416534" y="2353175"/>
                  <a:ext cx="513900" cy="510900"/>
                </a:xfrm>
                <a:prstGeom prst="straightConnector1">
                  <a:avLst/>
                </a:prstGeom>
                <a:noFill/>
                <a:ln w="9525" cap="flat" cmpd="sng">
                  <a:solidFill>
                    <a:srgbClr val="DF63F2"/>
                  </a:solidFill>
                  <a:prstDash val="solid"/>
                  <a:round/>
                  <a:headEnd type="none" w="lg" len="lg"/>
                  <a:tailEnd type="none" w="lg" len="lg"/>
                </a:ln>
              </p:spPr>
            </p:cxnSp>
            <p:cxnSp>
              <p:nvCxnSpPr>
                <p:cNvPr id="416" name="Shape 8759">
                  <a:extLst>
                    <a:ext uri="{FF2B5EF4-FFF2-40B4-BE49-F238E27FC236}">
                      <a16:creationId xmlns:a16="http://schemas.microsoft.com/office/drawing/2014/main" id="{71233C19-F470-BD02-55FF-6D5C840DF768}"/>
                    </a:ext>
                  </a:extLst>
                </p:cNvPr>
                <p:cNvCxnSpPr>
                  <a:stCxn id="412" idx="0"/>
                  <a:endCxn id="406" idx="4"/>
                </p:cNvCxnSpPr>
                <p:nvPr/>
              </p:nvCxnSpPr>
              <p:spPr>
                <a:xfrm rot="10800000">
                  <a:off x="2966192" y="2367666"/>
                  <a:ext cx="0" cy="481800"/>
                </a:xfrm>
                <a:prstGeom prst="straightConnector1">
                  <a:avLst/>
                </a:prstGeom>
                <a:noFill/>
                <a:ln w="9525" cap="flat" cmpd="sng">
                  <a:solidFill>
                    <a:srgbClr val="DF63F2"/>
                  </a:solidFill>
                  <a:prstDash val="solid"/>
                  <a:round/>
                  <a:headEnd type="none" w="lg" len="lg"/>
                  <a:tailEnd type="none" w="lg" len="lg"/>
                </a:ln>
              </p:spPr>
            </p:cxnSp>
            <p:cxnSp>
              <p:nvCxnSpPr>
                <p:cNvPr id="417" name="Shape 8760">
                  <a:extLst>
                    <a:ext uri="{FF2B5EF4-FFF2-40B4-BE49-F238E27FC236}">
                      <a16:creationId xmlns:a16="http://schemas.microsoft.com/office/drawing/2014/main" id="{E167435E-E88B-71EF-D6C4-AACAD5DD4A4B}"/>
                    </a:ext>
                  </a:extLst>
                </p:cNvPr>
                <p:cNvCxnSpPr>
                  <a:stCxn id="411" idx="7"/>
                  <a:endCxn id="407" idx="3"/>
                </p:cNvCxnSpPr>
                <p:nvPr/>
              </p:nvCxnSpPr>
              <p:spPr>
                <a:xfrm rot="10800000" flipH="1">
                  <a:off x="2708184" y="2644416"/>
                  <a:ext cx="224400" cy="219900"/>
                </a:xfrm>
                <a:prstGeom prst="straightConnector1">
                  <a:avLst/>
                </a:prstGeom>
                <a:noFill/>
                <a:ln w="9525" cap="flat" cmpd="sng">
                  <a:solidFill>
                    <a:srgbClr val="DF63F2"/>
                  </a:solidFill>
                  <a:prstDash val="solid"/>
                  <a:round/>
                  <a:headEnd type="none" w="lg" len="lg"/>
                  <a:tailEnd type="none" w="lg" len="lg"/>
                </a:ln>
              </p:spPr>
            </p:cxnSp>
            <p:cxnSp>
              <p:nvCxnSpPr>
                <p:cNvPr id="418" name="Shape 8761">
                  <a:extLst>
                    <a:ext uri="{FF2B5EF4-FFF2-40B4-BE49-F238E27FC236}">
                      <a16:creationId xmlns:a16="http://schemas.microsoft.com/office/drawing/2014/main" id="{2FBF7E14-7E0E-C42C-A32D-03BA3F25B3EB}"/>
                    </a:ext>
                  </a:extLst>
                </p:cNvPr>
                <p:cNvCxnSpPr>
                  <a:stCxn id="409" idx="5"/>
                  <a:endCxn id="411" idx="1"/>
                </p:cNvCxnSpPr>
                <p:nvPr/>
              </p:nvCxnSpPr>
              <p:spPr>
                <a:xfrm>
                  <a:off x="2414309" y="2644592"/>
                  <a:ext cx="222300" cy="219900"/>
                </a:xfrm>
                <a:prstGeom prst="straightConnector1">
                  <a:avLst/>
                </a:prstGeom>
                <a:noFill/>
                <a:ln w="9525" cap="flat" cmpd="sng">
                  <a:solidFill>
                    <a:srgbClr val="DF63F2"/>
                  </a:solidFill>
                  <a:prstDash val="solid"/>
                  <a:round/>
                  <a:headEnd type="none" w="lg" len="lg"/>
                  <a:tailEnd type="none" w="lg" len="lg"/>
                </a:ln>
              </p:spPr>
            </p:cxnSp>
            <p:cxnSp>
              <p:nvCxnSpPr>
                <p:cNvPr id="419" name="Shape 8762">
                  <a:extLst>
                    <a:ext uri="{FF2B5EF4-FFF2-40B4-BE49-F238E27FC236}">
                      <a16:creationId xmlns:a16="http://schemas.microsoft.com/office/drawing/2014/main" id="{29775748-5F40-A137-08C9-B4D81A211CD0}"/>
                    </a:ext>
                  </a:extLst>
                </p:cNvPr>
                <p:cNvCxnSpPr>
                  <a:stCxn id="410" idx="0"/>
                  <a:endCxn id="404" idx="4"/>
                </p:cNvCxnSpPr>
                <p:nvPr/>
              </p:nvCxnSpPr>
              <p:spPr>
                <a:xfrm rot="10800000">
                  <a:off x="2380700" y="2367666"/>
                  <a:ext cx="0" cy="481800"/>
                </a:xfrm>
                <a:prstGeom prst="straightConnector1">
                  <a:avLst/>
                </a:prstGeom>
                <a:noFill/>
                <a:ln w="9525" cap="flat" cmpd="sng">
                  <a:solidFill>
                    <a:srgbClr val="DF63F2"/>
                  </a:solidFill>
                  <a:prstDash val="solid"/>
                  <a:round/>
                  <a:headEnd type="none" w="lg" len="lg"/>
                  <a:tailEnd type="none" w="lg" len="lg"/>
                </a:ln>
              </p:spPr>
            </p:cxnSp>
            <p:cxnSp>
              <p:nvCxnSpPr>
                <p:cNvPr id="420" name="Shape 8763">
                  <a:extLst>
                    <a:ext uri="{FF2B5EF4-FFF2-40B4-BE49-F238E27FC236}">
                      <a16:creationId xmlns:a16="http://schemas.microsoft.com/office/drawing/2014/main" id="{F7470C1A-CA26-D2DB-1C4B-22808DC1C86B}"/>
                    </a:ext>
                  </a:extLst>
                </p:cNvPr>
                <p:cNvCxnSpPr>
                  <a:stCxn id="409" idx="7"/>
                  <a:endCxn id="405" idx="3"/>
                </p:cNvCxnSpPr>
                <p:nvPr/>
              </p:nvCxnSpPr>
              <p:spPr>
                <a:xfrm rot="10800000" flipH="1">
                  <a:off x="2414309" y="2352991"/>
                  <a:ext cx="222300" cy="219900"/>
                </a:xfrm>
                <a:prstGeom prst="straightConnector1">
                  <a:avLst/>
                </a:prstGeom>
                <a:noFill/>
                <a:ln w="9525" cap="flat" cmpd="sng">
                  <a:solidFill>
                    <a:srgbClr val="DF63F2"/>
                  </a:solidFill>
                  <a:prstDash val="solid"/>
                  <a:round/>
                  <a:headEnd type="none" w="lg" len="lg"/>
                  <a:tailEnd type="none" w="lg" len="lg"/>
                </a:ln>
              </p:spPr>
            </p:cxnSp>
            <p:cxnSp>
              <p:nvCxnSpPr>
                <p:cNvPr id="421" name="Shape 8764">
                  <a:extLst>
                    <a:ext uri="{FF2B5EF4-FFF2-40B4-BE49-F238E27FC236}">
                      <a16:creationId xmlns:a16="http://schemas.microsoft.com/office/drawing/2014/main" id="{3F7B6C35-10CB-B8D8-077B-BCB2C83CFE4A}"/>
                    </a:ext>
                  </a:extLst>
                </p:cNvPr>
                <p:cNvCxnSpPr>
                  <a:stCxn id="405" idx="5"/>
                  <a:endCxn id="407" idx="1"/>
                </p:cNvCxnSpPr>
                <p:nvPr/>
              </p:nvCxnSpPr>
              <p:spPr>
                <a:xfrm>
                  <a:off x="2708168" y="2353175"/>
                  <a:ext cx="224400" cy="219900"/>
                </a:xfrm>
                <a:prstGeom prst="straightConnector1">
                  <a:avLst/>
                </a:prstGeom>
                <a:noFill/>
                <a:ln w="9525" cap="flat" cmpd="sng">
                  <a:solidFill>
                    <a:srgbClr val="DF63F2"/>
                  </a:solidFill>
                  <a:prstDash val="solid"/>
                  <a:round/>
                  <a:headEnd type="none" w="lg" len="lg"/>
                  <a:tailEnd type="none" w="lg" len="lg"/>
                </a:ln>
              </p:spPr>
            </p:cxnSp>
          </p:grpSp>
          <p:sp>
            <p:nvSpPr>
              <p:cNvPr id="403" name="Shape 8756">
                <a:extLst>
                  <a:ext uri="{FF2B5EF4-FFF2-40B4-BE49-F238E27FC236}">
                    <a16:creationId xmlns:a16="http://schemas.microsoft.com/office/drawing/2014/main" id="{7668994C-1041-F5F5-8138-3EB69DF8FDFB}"/>
                  </a:ext>
                </a:extLst>
              </p:cNvPr>
              <p:cNvSpPr/>
              <p:nvPr/>
            </p:nvSpPr>
            <p:spPr>
              <a:xfrm>
                <a:off x="8549894" y="2085096"/>
                <a:ext cx="101400" cy="101400"/>
              </a:xfrm>
              <a:prstGeom prst="ellipse">
                <a:avLst/>
              </a:prstGeom>
              <a:solidFill>
                <a:srgbClr val="DF63F2"/>
              </a:solidFill>
              <a:ln w="9525" cap="flat" cmpd="sng">
                <a:solidFill>
                  <a:srgbClr val="DF63F2"/>
                </a:solidFill>
                <a:prstDash val="solid"/>
                <a:round/>
                <a:headEnd type="none" w="med" len="med"/>
                <a:tailEnd type="none" w="med" len="med"/>
              </a:ln>
            </p:spPr>
            <p:txBody>
              <a:bodyPr lIns="121900" tIns="121900" rIns="121900" bIns="121900" anchor="ctr" anchorCtr="0">
                <a:noAutofit/>
              </a:bodyPr>
              <a:lstStyle/>
              <a:p>
                <a:pPr fontAlgn="auto">
                  <a:spcBef>
                    <a:spcPts val="0"/>
                  </a:spcBef>
                  <a:spcAft>
                    <a:spcPts val="0"/>
                  </a:spcAft>
                </a:pPr>
                <a:endParaRPr sz="1867" kern="0">
                  <a:solidFill>
                    <a:srgbClr val="000000"/>
                  </a:solidFill>
                  <a:latin typeface="Arial"/>
                  <a:ea typeface="Arial"/>
                  <a:cs typeface="Arial"/>
                  <a:sym typeface="Arial"/>
                </a:endParaRPr>
              </a:p>
            </p:txBody>
          </p:sp>
        </p:grpSp>
        <p:cxnSp>
          <p:nvCxnSpPr>
            <p:cNvPr id="400" name="Shape 8765">
              <a:extLst>
                <a:ext uri="{FF2B5EF4-FFF2-40B4-BE49-F238E27FC236}">
                  <a16:creationId xmlns:a16="http://schemas.microsoft.com/office/drawing/2014/main" id="{9F803615-75CE-88D2-AE49-3CD2C4FB8DA6}"/>
                </a:ext>
              </a:extLst>
            </p:cNvPr>
            <p:cNvCxnSpPr>
              <a:stCxn id="404" idx="7"/>
              <a:endCxn id="403" idx="4"/>
            </p:cNvCxnSpPr>
            <p:nvPr/>
          </p:nvCxnSpPr>
          <p:spPr>
            <a:xfrm rot="10800000" flipH="1">
              <a:off x="8343423" y="2186563"/>
              <a:ext cx="257400" cy="254100"/>
            </a:xfrm>
            <a:prstGeom prst="straightConnector1">
              <a:avLst/>
            </a:prstGeom>
            <a:noFill/>
            <a:ln w="9525" cap="flat" cmpd="sng">
              <a:solidFill>
                <a:srgbClr val="DF63F2"/>
              </a:solidFill>
              <a:prstDash val="solid"/>
              <a:round/>
              <a:headEnd type="none" w="lg" len="lg"/>
              <a:tailEnd type="none" w="lg" len="lg"/>
            </a:ln>
          </p:spPr>
        </p:cxnSp>
        <p:cxnSp>
          <p:nvCxnSpPr>
            <p:cNvPr id="401" name="Shape 8766">
              <a:extLst>
                <a:ext uri="{FF2B5EF4-FFF2-40B4-BE49-F238E27FC236}">
                  <a16:creationId xmlns:a16="http://schemas.microsoft.com/office/drawing/2014/main" id="{E1EA6765-9169-8308-ABDB-E5C93E4CF20D}"/>
                </a:ext>
              </a:extLst>
            </p:cNvPr>
            <p:cNvCxnSpPr>
              <a:stCxn id="403" idx="4"/>
              <a:endCxn id="406" idx="1"/>
            </p:cNvCxnSpPr>
            <p:nvPr/>
          </p:nvCxnSpPr>
          <p:spPr>
            <a:xfrm>
              <a:off x="8600594" y="2186496"/>
              <a:ext cx="256500" cy="254100"/>
            </a:xfrm>
            <a:prstGeom prst="straightConnector1">
              <a:avLst/>
            </a:prstGeom>
            <a:noFill/>
            <a:ln w="9525" cap="flat" cmpd="sng">
              <a:solidFill>
                <a:srgbClr val="DF63F2"/>
              </a:solidFill>
              <a:prstDash val="solid"/>
              <a:round/>
              <a:headEnd type="none" w="lg" len="lg"/>
              <a:tailEnd type="none" w="lg" len="lg"/>
            </a:ln>
          </p:spPr>
        </p:cxnSp>
      </p:grpSp>
    </p:spTree>
    <p:extLst>
      <p:ext uri="{BB962C8B-B14F-4D97-AF65-F5344CB8AC3E}">
        <p14:creationId xmlns:p14="http://schemas.microsoft.com/office/powerpoint/2010/main" val="21941703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A5522E-575D-114A-8C51-659C25C5E108}"/>
              </a:ext>
            </a:extLst>
          </p:cNvPr>
          <p:cNvSpPr>
            <a:spLocks noGrp="1"/>
          </p:cNvSpPr>
          <p:nvPr>
            <p:ph type="title"/>
          </p:nvPr>
        </p:nvSpPr>
        <p:spPr/>
        <p:txBody>
          <a:bodyPr/>
          <a:lstStyle/>
          <a:p>
            <a:r>
              <a:rPr lang="en-US" dirty="0"/>
              <a:t>The Value Network</a:t>
            </a:r>
          </a:p>
        </p:txBody>
      </p:sp>
      <p:sp>
        <p:nvSpPr>
          <p:cNvPr id="4" name="Slide Number Placeholder 3">
            <a:extLst>
              <a:ext uri="{FF2B5EF4-FFF2-40B4-BE49-F238E27FC236}">
                <a16:creationId xmlns:a16="http://schemas.microsoft.com/office/drawing/2014/main" id="{DCD55BEC-71CB-8F4F-9AEB-1E34933816D6}"/>
              </a:ext>
            </a:extLst>
          </p:cNvPr>
          <p:cNvSpPr>
            <a:spLocks noGrp="1"/>
          </p:cNvSpPr>
          <p:nvPr>
            <p:ph type="sldNum" sz="quarter" idx="12"/>
          </p:nvPr>
        </p:nvSpPr>
        <p:spPr/>
        <p:txBody>
          <a:bodyPr/>
          <a:lstStyle/>
          <a:p>
            <a:pPr>
              <a:defRPr/>
            </a:pPr>
            <a:fld id="{92C152BA-DD5F-4107-BB04-5B1427D409DF}" type="slidenum">
              <a:rPr lang="en-US" smtClean="0"/>
              <a:pPr>
                <a:defRPr/>
              </a:pPr>
              <a:t>13</a:t>
            </a:fld>
            <a:endParaRPr lang="en-US"/>
          </a:p>
        </p:txBody>
      </p:sp>
      <p:grpSp>
        <p:nvGrpSpPr>
          <p:cNvPr id="5" name="Shape 294">
            <a:extLst>
              <a:ext uri="{FF2B5EF4-FFF2-40B4-BE49-F238E27FC236}">
                <a16:creationId xmlns:a16="http://schemas.microsoft.com/office/drawing/2014/main" id="{376AC4BD-716E-1F32-2AED-E59406AB2BCC}"/>
              </a:ext>
            </a:extLst>
          </p:cNvPr>
          <p:cNvGrpSpPr/>
          <p:nvPr/>
        </p:nvGrpSpPr>
        <p:grpSpPr>
          <a:xfrm>
            <a:off x="2648100" y="1449567"/>
            <a:ext cx="2628544" cy="4162083"/>
            <a:chOff x="5707394" y="1167445"/>
            <a:chExt cx="2565936" cy="4010229"/>
          </a:xfrm>
        </p:grpSpPr>
        <p:pic>
          <p:nvPicPr>
            <p:cNvPr id="6" name="Shape 295">
              <a:extLst>
                <a:ext uri="{FF2B5EF4-FFF2-40B4-BE49-F238E27FC236}">
                  <a16:creationId xmlns:a16="http://schemas.microsoft.com/office/drawing/2014/main" id="{EFD6F59C-6447-CA7E-3A99-2336D6291D76}"/>
                </a:ext>
              </a:extLst>
            </p:cNvPr>
            <p:cNvPicPr preferRelativeResize="0"/>
            <p:nvPr/>
          </p:nvPicPr>
          <p:blipFill rotWithShape="1">
            <a:blip r:embed="rId2">
              <a:alphaModFix/>
            </a:blip>
            <a:srcRect l="51897" t="9665" b="8908"/>
            <a:stretch/>
          </p:blipFill>
          <p:spPr>
            <a:xfrm>
              <a:off x="5707430" y="1501775"/>
              <a:ext cx="2565899" cy="3675900"/>
            </a:xfrm>
            <a:prstGeom prst="rect">
              <a:avLst/>
            </a:prstGeom>
            <a:noFill/>
            <a:ln>
              <a:noFill/>
            </a:ln>
          </p:spPr>
        </p:pic>
        <p:sp>
          <p:nvSpPr>
            <p:cNvPr id="7" name="Shape 296">
              <a:extLst>
                <a:ext uri="{FF2B5EF4-FFF2-40B4-BE49-F238E27FC236}">
                  <a16:creationId xmlns:a16="http://schemas.microsoft.com/office/drawing/2014/main" id="{41EDA8C3-3ACC-AD2B-5D74-4622BEDF9D6A}"/>
                </a:ext>
              </a:extLst>
            </p:cNvPr>
            <p:cNvSpPr txBox="1"/>
            <p:nvPr/>
          </p:nvSpPr>
          <p:spPr>
            <a:xfrm>
              <a:off x="5707394" y="1167445"/>
              <a:ext cx="2565900" cy="415200"/>
            </a:xfrm>
            <a:prstGeom prst="rect">
              <a:avLst/>
            </a:prstGeom>
            <a:noFill/>
            <a:ln>
              <a:noFill/>
            </a:ln>
          </p:spPr>
          <p:txBody>
            <a:bodyPr lIns="121900" tIns="60933" rIns="121900" bIns="60933" anchor="t" anchorCtr="0">
              <a:noAutofit/>
            </a:bodyPr>
            <a:lstStyle/>
            <a:p>
              <a:pPr algn="ctr" fontAlgn="auto">
                <a:spcBef>
                  <a:spcPts val="0"/>
                </a:spcBef>
                <a:spcAft>
                  <a:spcPts val="0"/>
                </a:spcAft>
                <a:buSzPct val="25000"/>
              </a:pPr>
              <a:r>
                <a:rPr lang="en" sz="2000" kern="0">
                  <a:solidFill>
                    <a:srgbClr val="000000"/>
                  </a:solidFill>
                  <a:latin typeface="Helvetica Neue"/>
                  <a:ea typeface="Helvetica Neue"/>
                  <a:cs typeface="Helvetica Neue"/>
                  <a:sym typeface="Helvetica Neue"/>
                </a:rPr>
                <a:t>Evaluation</a:t>
              </a:r>
            </a:p>
          </p:txBody>
        </p:sp>
      </p:grpSp>
      <p:sp>
        <p:nvSpPr>
          <p:cNvPr id="8" name="Shape 297">
            <a:extLst>
              <a:ext uri="{FF2B5EF4-FFF2-40B4-BE49-F238E27FC236}">
                <a16:creationId xmlns:a16="http://schemas.microsoft.com/office/drawing/2014/main" id="{81A6CE5E-30A9-8109-7DFA-AD3A015A2DBC}"/>
              </a:ext>
            </a:extLst>
          </p:cNvPr>
          <p:cNvSpPr txBox="1"/>
          <p:nvPr/>
        </p:nvSpPr>
        <p:spPr>
          <a:xfrm>
            <a:off x="3344983" y="5541767"/>
            <a:ext cx="1234800" cy="664400"/>
          </a:xfrm>
          <a:prstGeom prst="rect">
            <a:avLst/>
          </a:prstGeom>
          <a:noFill/>
          <a:ln>
            <a:noFill/>
          </a:ln>
        </p:spPr>
        <p:txBody>
          <a:bodyPr lIns="121900" tIns="121900" rIns="121900" bIns="121900" anchor="ctr" anchorCtr="0">
            <a:noAutofit/>
          </a:bodyPr>
          <a:lstStyle/>
          <a:p>
            <a:pPr fontAlgn="auto">
              <a:spcBef>
                <a:spcPts val="0"/>
              </a:spcBef>
              <a:spcAft>
                <a:spcPts val="0"/>
              </a:spcAft>
            </a:pPr>
            <a:r>
              <a:rPr lang="en" sz="2000" kern="0">
                <a:solidFill>
                  <a:srgbClr val="000000"/>
                </a:solidFill>
                <a:latin typeface="Helvetica Neue"/>
                <a:ea typeface="Helvetica Neue"/>
                <a:cs typeface="Helvetica Neue"/>
                <a:sym typeface="Helvetica Neue"/>
              </a:rPr>
              <a:t>Position</a:t>
            </a:r>
          </a:p>
        </p:txBody>
      </p:sp>
      <p:grpSp>
        <p:nvGrpSpPr>
          <p:cNvPr id="9" name="Shape 298">
            <a:extLst>
              <a:ext uri="{FF2B5EF4-FFF2-40B4-BE49-F238E27FC236}">
                <a16:creationId xmlns:a16="http://schemas.microsoft.com/office/drawing/2014/main" id="{34626C17-0680-13AA-64DB-413D8ACDD5E9}"/>
              </a:ext>
            </a:extLst>
          </p:cNvPr>
          <p:cNvGrpSpPr/>
          <p:nvPr/>
        </p:nvGrpSpPr>
        <p:grpSpPr>
          <a:xfrm>
            <a:off x="7653398" y="2780129"/>
            <a:ext cx="922500" cy="1366612"/>
            <a:chOff x="8254648" y="2085096"/>
            <a:chExt cx="691875" cy="1024959"/>
          </a:xfrm>
        </p:grpSpPr>
        <p:grpSp>
          <p:nvGrpSpPr>
            <p:cNvPr id="10" name="Shape 299">
              <a:extLst>
                <a:ext uri="{FF2B5EF4-FFF2-40B4-BE49-F238E27FC236}">
                  <a16:creationId xmlns:a16="http://schemas.microsoft.com/office/drawing/2014/main" id="{8C9FC2AC-B1BA-F44E-03C5-34F23217D74A}"/>
                </a:ext>
              </a:extLst>
            </p:cNvPr>
            <p:cNvGrpSpPr/>
            <p:nvPr/>
          </p:nvGrpSpPr>
          <p:grpSpPr>
            <a:xfrm>
              <a:off x="8254648" y="2085096"/>
              <a:ext cx="691875" cy="1024959"/>
              <a:chOff x="8254648" y="2085096"/>
              <a:chExt cx="691875" cy="1024959"/>
            </a:xfrm>
          </p:grpSpPr>
          <p:grpSp>
            <p:nvGrpSpPr>
              <p:cNvPr id="13" name="Shape 300">
                <a:extLst>
                  <a:ext uri="{FF2B5EF4-FFF2-40B4-BE49-F238E27FC236}">
                    <a16:creationId xmlns:a16="http://schemas.microsoft.com/office/drawing/2014/main" id="{C30F9720-390D-137F-4D4C-78E1FF07BFA0}"/>
                  </a:ext>
                </a:extLst>
              </p:cNvPr>
              <p:cNvGrpSpPr/>
              <p:nvPr/>
            </p:nvGrpSpPr>
            <p:grpSpPr>
              <a:xfrm>
                <a:off x="8254648" y="2186496"/>
                <a:ext cx="691875" cy="923559"/>
                <a:chOff x="2327758" y="2027307"/>
                <a:chExt cx="691875" cy="923559"/>
              </a:xfrm>
            </p:grpSpPr>
            <p:sp>
              <p:nvSpPr>
                <p:cNvPr id="15" name="Shape 301">
                  <a:extLst>
                    <a:ext uri="{FF2B5EF4-FFF2-40B4-BE49-F238E27FC236}">
                      <a16:creationId xmlns:a16="http://schemas.microsoft.com/office/drawing/2014/main" id="{7DF25328-EB36-877F-AF26-1930AA6CEDE6}"/>
                    </a:ext>
                  </a:extLst>
                </p:cNvPr>
                <p:cNvSpPr/>
                <p:nvPr/>
              </p:nvSpPr>
              <p:spPr>
                <a:xfrm>
                  <a:off x="2329983" y="2266625"/>
                  <a:ext cx="101400" cy="101400"/>
                </a:xfrm>
                <a:prstGeom prst="ellipse">
                  <a:avLst/>
                </a:prstGeom>
                <a:solidFill>
                  <a:srgbClr val="DF63F2"/>
                </a:solidFill>
                <a:ln w="9525" cap="flat" cmpd="sng">
                  <a:solidFill>
                    <a:srgbClr val="DF63F2"/>
                  </a:solidFill>
                  <a:prstDash val="solid"/>
                  <a:round/>
                  <a:headEnd type="none" w="med" len="med"/>
                  <a:tailEnd type="none" w="med" len="med"/>
                </a:ln>
              </p:spPr>
              <p:txBody>
                <a:bodyPr lIns="121900" tIns="121900" rIns="121900" bIns="121900" anchor="ctr" anchorCtr="0">
                  <a:noAutofit/>
                </a:bodyPr>
                <a:lstStyle/>
                <a:p>
                  <a:pPr fontAlgn="auto">
                    <a:spcBef>
                      <a:spcPts val="0"/>
                    </a:spcBef>
                    <a:spcAft>
                      <a:spcPts val="0"/>
                    </a:spcAft>
                  </a:pPr>
                  <a:endParaRPr sz="1867" kern="0">
                    <a:solidFill>
                      <a:srgbClr val="000000"/>
                    </a:solidFill>
                    <a:latin typeface="Arial"/>
                    <a:ea typeface="Arial"/>
                    <a:cs typeface="Arial"/>
                    <a:sym typeface="Arial"/>
                  </a:endParaRPr>
                </a:p>
              </p:txBody>
            </p:sp>
            <p:sp>
              <p:nvSpPr>
                <p:cNvPr id="16" name="Shape 302">
                  <a:extLst>
                    <a:ext uri="{FF2B5EF4-FFF2-40B4-BE49-F238E27FC236}">
                      <a16:creationId xmlns:a16="http://schemas.microsoft.com/office/drawing/2014/main" id="{7E9C1CD2-77D3-FF9D-DA75-D1DB8535737E}"/>
                    </a:ext>
                  </a:extLst>
                </p:cNvPr>
                <p:cNvSpPr/>
                <p:nvPr/>
              </p:nvSpPr>
              <p:spPr>
                <a:xfrm>
                  <a:off x="2621617" y="2266625"/>
                  <a:ext cx="101400" cy="101400"/>
                </a:xfrm>
                <a:prstGeom prst="ellipse">
                  <a:avLst/>
                </a:prstGeom>
                <a:solidFill>
                  <a:srgbClr val="DF63F2"/>
                </a:solidFill>
                <a:ln w="9525" cap="flat" cmpd="sng">
                  <a:solidFill>
                    <a:srgbClr val="DF63F2"/>
                  </a:solidFill>
                  <a:prstDash val="solid"/>
                  <a:round/>
                  <a:headEnd type="none" w="med" len="med"/>
                  <a:tailEnd type="none" w="med" len="med"/>
                </a:ln>
              </p:spPr>
              <p:txBody>
                <a:bodyPr lIns="121900" tIns="121900" rIns="121900" bIns="121900" anchor="ctr" anchorCtr="0">
                  <a:noAutofit/>
                </a:bodyPr>
                <a:lstStyle/>
                <a:p>
                  <a:pPr fontAlgn="auto">
                    <a:spcBef>
                      <a:spcPts val="0"/>
                    </a:spcBef>
                    <a:spcAft>
                      <a:spcPts val="0"/>
                    </a:spcAft>
                  </a:pPr>
                  <a:endParaRPr sz="1867" kern="0">
                    <a:solidFill>
                      <a:srgbClr val="000000"/>
                    </a:solidFill>
                    <a:latin typeface="Arial"/>
                    <a:ea typeface="Arial"/>
                    <a:cs typeface="Arial"/>
                    <a:sym typeface="Arial"/>
                  </a:endParaRPr>
                </a:p>
              </p:txBody>
            </p:sp>
            <p:sp>
              <p:nvSpPr>
                <p:cNvPr id="17" name="Shape 303">
                  <a:extLst>
                    <a:ext uri="{FF2B5EF4-FFF2-40B4-BE49-F238E27FC236}">
                      <a16:creationId xmlns:a16="http://schemas.microsoft.com/office/drawing/2014/main" id="{572EEB91-75B9-3C08-FF0F-B90BE575B2CD}"/>
                    </a:ext>
                  </a:extLst>
                </p:cNvPr>
                <p:cNvSpPr/>
                <p:nvPr/>
              </p:nvSpPr>
              <p:spPr>
                <a:xfrm>
                  <a:off x="2915484" y="2266625"/>
                  <a:ext cx="101400" cy="101400"/>
                </a:xfrm>
                <a:prstGeom prst="ellipse">
                  <a:avLst/>
                </a:prstGeom>
                <a:solidFill>
                  <a:srgbClr val="DF63F2"/>
                </a:solidFill>
                <a:ln w="9525" cap="flat" cmpd="sng">
                  <a:solidFill>
                    <a:srgbClr val="DF63F2"/>
                  </a:solidFill>
                  <a:prstDash val="solid"/>
                  <a:round/>
                  <a:headEnd type="none" w="med" len="med"/>
                  <a:tailEnd type="none" w="med" len="med"/>
                </a:ln>
              </p:spPr>
              <p:txBody>
                <a:bodyPr lIns="121900" tIns="121900" rIns="121900" bIns="121900" anchor="ctr" anchorCtr="0">
                  <a:noAutofit/>
                </a:bodyPr>
                <a:lstStyle/>
                <a:p>
                  <a:pPr fontAlgn="auto">
                    <a:spcBef>
                      <a:spcPts val="0"/>
                    </a:spcBef>
                    <a:spcAft>
                      <a:spcPts val="0"/>
                    </a:spcAft>
                  </a:pPr>
                  <a:endParaRPr sz="1867" kern="0">
                    <a:solidFill>
                      <a:srgbClr val="000000"/>
                    </a:solidFill>
                    <a:latin typeface="Arial"/>
                    <a:ea typeface="Arial"/>
                    <a:cs typeface="Arial"/>
                    <a:sym typeface="Arial"/>
                  </a:endParaRPr>
                </a:p>
              </p:txBody>
            </p:sp>
            <p:sp>
              <p:nvSpPr>
                <p:cNvPr id="18" name="Shape 304">
                  <a:extLst>
                    <a:ext uri="{FF2B5EF4-FFF2-40B4-BE49-F238E27FC236}">
                      <a16:creationId xmlns:a16="http://schemas.microsoft.com/office/drawing/2014/main" id="{FC570E72-8665-CEEA-2DBE-657987D5BCAF}"/>
                    </a:ext>
                  </a:extLst>
                </p:cNvPr>
                <p:cNvSpPr/>
                <p:nvPr/>
              </p:nvSpPr>
              <p:spPr>
                <a:xfrm>
                  <a:off x="2918233" y="2558041"/>
                  <a:ext cx="101400" cy="101400"/>
                </a:xfrm>
                <a:prstGeom prst="ellipse">
                  <a:avLst/>
                </a:prstGeom>
                <a:solidFill>
                  <a:srgbClr val="DF63F2"/>
                </a:solidFill>
                <a:ln w="9525" cap="flat" cmpd="sng">
                  <a:solidFill>
                    <a:srgbClr val="DF63F2"/>
                  </a:solidFill>
                  <a:prstDash val="solid"/>
                  <a:round/>
                  <a:headEnd type="none" w="med" len="med"/>
                  <a:tailEnd type="none" w="med" len="med"/>
                </a:ln>
              </p:spPr>
              <p:txBody>
                <a:bodyPr lIns="121900" tIns="121900" rIns="121900" bIns="121900" anchor="ctr" anchorCtr="0">
                  <a:noAutofit/>
                </a:bodyPr>
                <a:lstStyle/>
                <a:p>
                  <a:pPr fontAlgn="auto">
                    <a:spcBef>
                      <a:spcPts val="0"/>
                    </a:spcBef>
                    <a:spcAft>
                      <a:spcPts val="0"/>
                    </a:spcAft>
                  </a:pPr>
                  <a:endParaRPr sz="1867" kern="0">
                    <a:solidFill>
                      <a:srgbClr val="000000"/>
                    </a:solidFill>
                    <a:latin typeface="Arial"/>
                    <a:ea typeface="Arial"/>
                    <a:cs typeface="Arial"/>
                    <a:sym typeface="Arial"/>
                  </a:endParaRPr>
                </a:p>
              </p:txBody>
            </p:sp>
            <p:sp>
              <p:nvSpPr>
                <p:cNvPr id="19" name="Shape 305">
                  <a:extLst>
                    <a:ext uri="{FF2B5EF4-FFF2-40B4-BE49-F238E27FC236}">
                      <a16:creationId xmlns:a16="http://schemas.microsoft.com/office/drawing/2014/main" id="{672D0811-387C-43CD-37E0-5580BC15C29F}"/>
                    </a:ext>
                  </a:extLst>
                </p:cNvPr>
                <p:cNvSpPr/>
                <p:nvPr/>
              </p:nvSpPr>
              <p:spPr>
                <a:xfrm>
                  <a:off x="2621625" y="2558041"/>
                  <a:ext cx="101400" cy="101400"/>
                </a:xfrm>
                <a:prstGeom prst="ellipse">
                  <a:avLst/>
                </a:prstGeom>
                <a:solidFill>
                  <a:srgbClr val="DF63F2"/>
                </a:solidFill>
                <a:ln w="9525" cap="flat" cmpd="sng">
                  <a:solidFill>
                    <a:srgbClr val="DF63F2"/>
                  </a:solidFill>
                  <a:prstDash val="solid"/>
                  <a:round/>
                  <a:headEnd type="none" w="med" len="med"/>
                  <a:tailEnd type="none" w="med" len="med"/>
                </a:ln>
              </p:spPr>
              <p:txBody>
                <a:bodyPr lIns="121900" tIns="121900" rIns="121900" bIns="121900" anchor="ctr" anchorCtr="0">
                  <a:noAutofit/>
                </a:bodyPr>
                <a:lstStyle/>
                <a:p>
                  <a:pPr fontAlgn="auto">
                    <a:spcBef>
                      <a:spcPts val="0"/>
                    </a:spcBef>
                    <a:spcAft>
                      <a:spcPts val="0"/>
                    </a:spcAft>
                  </a:pPr>
                  <a:endParaRPr sz="1867" kern="0">
                    <a:solidFill>
                      <a:srgbClr val="000000"/>
                    </a:solidFill>
                    <a:latin typeface="Arial"/>
                    <a:ea typeface="Arial"/>
                    <a:cs typeface="Arial"/>
                    <a:sym typeface="Arial"/>
                  </a:endParaRPr>
                </a:p>
              </p:txBody>
            </p:sp>
            <p:sp>
              <p:nvSpPr>
                <p:cNvPr id="20" name="Shape 306">
                  <a:extLst>
                    <a:ext uri="{FF2B5EF4-FFF2-40B4-BE49-F238E27FC236}">
                      <a16:creationId xmlns:a16="http://schemas.microsoft.com/office/drawing/2014/main" id="{C15D07D3-DF87-02EB-8EE0-909AF468B1D7}"/>
                    </a:ext>
                  </a:extLst>
                </p:cNvPr>
                <p:cNvSpPr/>
                <p:nvPr/>
              </p:nvSpPr>
              <p:spPr>
                <a:xfrm>
                  <a:off x="2327758" y="2558041"/>
                  <a:ext cx="101400" cy="101400"/>
                </a:xfrm>
                <a:prstGeom prst="ellipse">
                  <a:avLst/>
                </a:prstGeom>
                <a:solidFill>
                  <a:srgbClr val="DF63F2"/>
                </a:solidFill>
                <a:ln w="9525" cap="flat" cmpd="sng">
                  <a:solidFill>
                    <a:srgbClr val="DF63F2"/>
                  </a:solidFill>
                  <a:prstDash val="solid"/>
                  <a:round/>
                  <a:headEnd type="none" w="med" len="med"/>
                  <a:tailEnd type="none" w="med" len="med"/>
                </a:ln>
              </p:spPr>
              <p:txBody>
                <a:bodyPr lIns="121900" tIns="121900" rIns="121900" bIns="121900" anchor="ctr" anchorCtr="0">
                  <a:noAutofit/>
                </a:bodyPr>
                <a:lstStyle/>
                <a:p>
                  <a:pPr fontAlgn="auto">
                    <a:spcBef>
                      <a:spcPts val="0"/>
                    </a:spcBef>
                    <a:spcAft>
                      <a:spcPts val="0"/>
                    </a:spcAft>
                  </a:pPr>
                  <a:endParaRPr sz="1867" kern="0">
                    <a:solidFill>
                      <a:srgbClr val="000000"/>
                    </a:solidFill>
                    <a:latin typeface="Arial"/>
                    <a:ea typeface="Arial"/>
                    <a:cs typeface="Arial"/>
                    <a:sym typeface="Arial"/>
                  </a:endParaRPr>
                </a:p>
              </p:txBody>
            </p:sp>
            <p:sp>
              <p:nvSpPr>
                <p:cNvPr id="21" name="Shape 307">
                  <a:extLst>
                    <a:ext uri="{FF2B5EF4-FFF2-40B4-BE49-F238E27FC236}">
                      <a16:creationId xmlns:a16="http://schemas.microsoft.com/office/drawing/2014/main" id="{AE825C30-F673-0E0A-0ADD-D5CA2447B6B2}"/>
                    </a:ext>
                  </a:extLst>
                </p:cNvPr>
                <p:cNvSpPr/>
                <p:nvPr/>
              </p:nvSpPr>
              <p:spPr>
                <a:xfrm>
                  <a:off x="2330000" y="2849466"/>
                  <a:ext cx="101400" cy="101400"/>
                </a:xfrm>
                <a:prstGeom prst="ellipse">
                  <a:avLst/>
                </a:prstGeom>
                <a:solidFill>
                  <a:srgbClr val="DF63F2"/>
                </a:solidFill>
                <a:ln w="9525" cap="flat" cmpd="sng">
                  <a:solidFill>
                    <a:srgbClr val="DF63F2"/>
                  </a:solidFill>
                  <a:prstDash val="solid"/>
                  <a:round/>
                  <a:headEnd type="none" w="med" len="med"/>
                  <a:tailEnd type="none" w="med" len="med"/>
                </a:ln>
              </p:spPr>
              <p:txBody>
                <a:bodyPr lIns="121900" tIns="121900" rIns="121900" bIns="121900" anchor="ctr" anchorCtr="0">
                  <a:noAutofit/>
                </a:bodyPr>
                <a:lstStyle/>
                <a:p>
                  <a:pPr fontAlgn="auto">
                    <a:spcBef>
                      <a:spcPts val="0"/>
                    </a:spcBef>
                    <a:spcAft>
                      <a:spcPts val="0"/>
                    </a:spcAft>
                  </a:pPr>
                  <a:endParaRPr sz="1867" kern="0">
                    <a:solidFill>
                      <a:srgbClr val="000000"/>
                    </a:solidFill>
                    <a:latin typeface="Arial"/>
                    <a:ea typeface="Arial"/>
                    <a:cs typeface="Arial"/>
                    <a:sym typeface="Arial"/>
                  </a:endParaRPr>
                </a:p>
              </p:txBody>
            </p:sp>
            <p:sp>
              <p:nvSpPr>
                <p:cNvPr id="22" name="Shape 308">
                  <a:extLst>
                    <a:ext uri="{FF2B5EF4-FFF2-40B4-BE49-F238E27FC236}">
                      <a16:creationId xmlns:a16="http://schemas.microsoft.com/office/drawing/2014/main" id="{44B84F57-62BC-C761-B961-95F70CD9E662}"/>
                    </a:ext>
                  </a:extLst>
                </p:cNvPr>
                <p:cNvSpPr/>
                <p:nvPr/>
              </p:nvSpPr>
              <p:spPr>
                <a:xfrm>
                  <a:off x="2621633" y="2849466"/>
                  <a:ext cx="101400" cy="101400"/>
                </a:xfrm>
                <a:prstGeom prst="ellipse">
                  <a:avLst/>
                </a:prstGeom>
                <a:solidFill>
                  <a:srgbClr val="DF63F2"/>
                </a:solidFill>
                <a:ln w="9525" cap="flat" cmpd="sng">
                  <a:solidFill>
                    <a:srgbClr val="DF63F2"/>
                  </a:solidFill>
                  <a:prstDash val="solid"/>
                  <a:round/>
                  <a:headEnd type="none" w="med" len="med"/>
                  <a:tailEnd type="none" w="med" len="med"/>
                </a:ln>
              </p:spPr>
              <p:txBody>
                <a:bodyPr lIns="121900" tIns="121900" rIns="121900" bIns="121900" anchor="ctr" anchorCtr="0">
                  <a:noAutofit/>
                </a:bodyPr>
                <a:lstStyle/>
                <a:p>
                  <a:pPr fontAlgn="auto">
                    <a:spcBef>
                      <a:spcPts val="0"/>
                    </a:spcBef>
                    <a:spcAft>
                      <a:spcPts val="0"/>
                    </a:spcAft>
                  </a:pPr>
                  <a:endParaRPr sz="1867" kern="0">
                    <a:solidFill>
                      <a:srgbClr val="000000"/>
                    </a:solidFill>
                    <a:latin typeface="Arial"/>
                    <a:ea typeface="Arial"/>
                    <a:cs typeface="Arial"/>
                    <a:sym typeface="Arial"/>
                  </a:endParaRPr>
                </a:p>
              </p:txBody>
            </p:sp>
            <p:sp>
              <p:nvSpPr>
                <p:cNvPr id="23" name="Shape 309">
                  <a:extLst>
                    <a:ext uri="{FF2B5EF4-FFF2-40B4-BE49-F238E27FC236}">
                      <a16:creationId xmlns:a16="http://schemas.microsoft.com/office/drawing/2014/main" id="{9F9AA1BE-E7A1-3D08-C7AA-DB091A6E2955}"/>
                    </a:ext>
                  </a:extLst>
                </p:cNvPr>
                <p:cNvSpPr/>
                <p:nvPr/>
              </p:nvSpPr>
              <p:spPr>
                <a:xfrm>
                  <a:off x="2915492" y="2849466"/>
                  <a:ext cx="101400" cy="101400"/>
                </a:xfrm>
                <a:prstGeom prst="ellipse">
                  <a:avLst/>
                </a:prstGeom>
                <a:solidFill>
                  <a:srgbClr val="DF63F2"/>
                </a:solidFill>
                <a:ln w="9525" cap="flat" cmpd="sng">
                  <a:solidFill>
                    <a:srgbClr val="DF63F2"/>
                  </a:solidFill>
                  <a:prstDash val="solid"/>
                  <a:round/>
                  <a:headEnd type="none" w="med" len="med"/>
                  <a:tailEnd type="none" w="med" len="med"/>
                </a:ln>
              </p:spPr>
              <p:txBody>
                <a:bodyPr lIns="121900" tIns="121900" rIns="121900" bIns="121900" anchor="ctr" anchorCtr="0">
                  <a:noAutofit/>
                </a:bodyPr>
                <a:lstStyle/>
                <a:p>
                  <a:pPr fontAlgn="auto">
                    <a:spcBef>
                      <a:spcPts val="0"/>
                    </a:spcBef>
                    <a:spcAft>
                      <a:spcPts val="0"/>
                    </a:spcAft>
                  </a:pPr>
                  <a:endParaRPr sz="1867" kern="0">
                    <a:solidFill>
                      <a:srgbClr val="000000"/>
                    </a:solidFill>
                    <a:latin typeface="Arial"/>
                    <a:ea typeface="Arial"/>
                    <a:cs typeface="Arial"/>
                    <a:sym typeface="Arial"/>
                  </a:endParaRPr>
                </a:p>
              </p:txBody>
            </p:sp>
            <p:cxnSp>
              <p:nvCxnSpPr>
                <p:cNvPr id="24" name="Shape 310">
                  <a:extLst>
                    <a:ext uri="{FF2B5EF4-FFF2-40B4-BE49-F238E27FC236}">
                      <a16:creationId xmlns:a16="http://schemas.microsoft.com/office/drawing/2014/main" id="{F876C776-FBCB-CBF9-D6CC-F9CCB4C64031}"/>
                    </a:ext>
                  </a:extLst>
                </p:cNvPr>
                <p:cNvCxnSpPr>
                  <a:stCxn id="14" idx="4"/>
                  <a:endCxn id="22" idx="0"/>
                </p:cNvCxnSpPr>
                <p:nvPr/>
              </p:nvCxnSpPr>
              <p:spPr>
                <a:xfrm flipH="1">
                  <a:off x="2672205" y="2027307"/>
                  <a:ext cx="1500" cy="822300"/>
                </a:xfrm>
                <a:prstGeom prst="straightConnector1">
                  <a:avLst/>
                </a:prstGeom>
                <a:noFill/>
                <a:ln w="28575" cap="flat" cmpd="sng">
                  <a:solidFill>
                    <a:srgbClr val="DF63F2"/>
                  </a:solidFill>
                  <a:prstDash val="solid"/>
                  <a:round/>
                  <a:headEnd type="none" w="lg" len="lg"/>
                  <a:tailEnd type="none" w="lg" len="lg"/>
                </a:ln>
              </p:spPr>
            </p:cxnSp>
            <p:cxnSp>
              <p:nvCxnSpPr>
                <p:cNvPr id="25" name="Shape 312">
                  <a:extLst>
                    <a:ext uri="{FF2B5EF4-FFF2-40B4-BE49-F238E27FC236}">
                      <a16:creationId xmlns:a16="http://schemas.microsoft.com/office/drawing/2014/main" id="{0448DF71-6839-A3F5-1F58-4E21EAA83FE3}"/>
                    </a:ext>
                  </a:extLst>
                </p:cNvPr>
                <p:cNvCxnSpPr>
                  <a:stCxn id="17" idx="3"/>
                  <a:endCxn id="21" idx="7"/>
                </p:cNvCxnSpPr>
                <p:nvPr/>
              </p:nvCxnSpPr>
              <p:spPr>
                <a:xfrm flipH="1">
                  <a:off x="2416434" y="2353175"/>
                  <a:ext cx="513900" cy="511200"/>
                </a:xfrm>
                <a:prstGeom prst="straightConnector1">
                  <a:avLst/>
                </a:prstGeom>
                <a:noFill/>
                <a:ln w="28575" cap="flat" cmpd="sng">
                  <a:solidFill>
                    <a:srgbClr val="DF63F2"/>
                  </a:solidFill>
                  <a:prstDash val="solid"/>
                  <a:round/>
                  <a:headEnd type="none" w="lg" len="lg"/>
                  <a:tailEnd type="none" w="lg" len="lg"/>
                </a:ln>
              </p:spPr>
            </p:cxnSp>
            <p:cxnSp>
              <p:nvCxnSpPr>
                <p:cNvPr id="26" name="Shape 313">
                  <a:extLst>
                    <a:ext uri="{FF2B5EF4-FFF2-40B4-BE49-F238E27FC236}">
                      <a16:creationId xmlns:a16="http://schemas.microsoft.com/office/drawing/2014/main" id="{5BB95769-B3C4-82F7-A93C-F46A88DCE574}"/>
                    </a:ext>
                  </a:extLst>
                </p:cNvPr>
                <p:cNvCxnSpPr>
                  <a:stCxn id="15" idx="5"/>
                  <a:endCxn id="23" idx="1"/>
                </p:cNvCxnSpPr>
                <p:nvPr/>
              </p:nvCxnSpPr>
              <p:spPr>
                <a:xfrm>
                  <a:off x="2416534" y="2353175"/>
                  <a:ext cx="513900" cy="511200"/>
                </a:xfrm>
                <a:prstGeom prst="straightConnector1">
                  <a:avLst/>
                </a:prstGeom>
                <a:noFill/>
                <a:ln w="28575" cap="flat" cmpd="sng">
                  <a:solidFill>
                    <a:srgbClr val="DF63F2"/>
                  </a:solidFill>
                  <a:prstDash val="solid"/>
                  <a:round/>
                  <a:headEnd type="none" w="lg" len="lg"/>
                  <a:tailEnd type="none" w="lg" len="lg"/>
                </a:ln>
              </p:spPr>
            </p:cxnSp>
            <p:cxnSp>
              <p:nvCxnSpPr>
                <p:cNvPr id="27" name="Shape 314">
                  <a:extLst>
                    <a:ext uri="{FF2B5EF4-FFF2-40B4-BE49-F238E27FC236}">
                      <a16:creationId xmlns:a16="http://schemas.microsoft.com/office/drawing/2014/main" id="{CB8708F2-64AF-2596-A920-47766DCE4586}"/>
                    </a:ext>
                  </a:extLst>
                </p:cNvPr>
                <p:cNvCxnSpPr>
                  <a:stCxn id="23" idx="0"/>
                  <a:endCxn id="17" idx="4"/>
                </p:cNvCxnSpPr>
                <p:nvPr/>
              </p:nvCxnSpPr>
              <p:spPr>
                <a:xfrm rot="10800000">
                  <a:off x="2966192" y="2367966"/>
                  <a:ext cx="0" cy="481500"/>
                </a:xfrm>
                <a:prstGeom prst="straightConnector1">
                  <a:avLst/>
                </a:prstGeom>
                <a:noFill/>
                <a:ln w="28575" cap="flat" cmpd="sng">
                  <a:solidFill>
                    <a:srgbClr val="DF63F2"/>
                  </a:solidFill>
                  <a:prstDash val="solid"/>
                  <a:round/>
                  <a:headEnd type="none" w="lg" len="lg"/>
                  <a:tailEnd type="none" w="lg" len="lg"/>
                </a:ln>
              </p:spPr>
            </p:cxnSp>
            <p:cxnSp>
              <p:nvCxnSpPr>
                <p:cNvPr id="28" name="Shape 315">
                  <a:extLst>
                    <a:ext uri="{FF2B5EF4-FFF2-40B4-BE49-F238E27FC236}">
                      <a16:creationId xmlns:a16="http://schemas.microsoft.com/office/drawing/2014/main" id="{51C9608D-2605-C3DD-C7D4-F1B0E1AF6579}"/>
                    </a:ext>
                  </a:extLst>
                </p:cNvPr>
                <p:cNvCxnSpPr>
                  <a:stCxn id="22" idx="7"/>
                  <a:endCxn id="18" idx="3"/>
                </p:cNvCxnSpPr>
                <p:nvPr/>
              </p:nvCxnSpPr>
              <p:spPr>
                <a:xfrm rot="10800000" flipH="1">
                  <a:off x="2708184" y="2644716"/>
                  <a:ext cx="225000" cy="219600"/>
                </a:xfrm>
                <a:prstGeom prst="straightConnector1">
                  <a:avLst/>
                </a:prstGeom>
                <a:noFill/>
                <a:ln w="28575" cap="flat" cmpd="sng">
                  <a:solidFill>
                    <a:srgbClr val="DF63F2"/>
                  </a:solidFill>
                  <a:prstDash val="solid"/>
                  <a:round/>
                  <a:headEnd type="none" w="lg" len="lg"/>
                  <a:tailEnd type="none" w="lg" len="lg"/>
                </a:ln>
              </p:spPr>
            </p:cxnSp>
            <p:cxnSp>
              <p:nvCxnSpPr>
                <p:cNvPr id="29" name="Shape 316">
                  <a:extLst>
                    <a:ext uri="{FF2B5EF4-FFF2-40B4-BE49-F238E27FC236}">
                      <a16:creationId xmlns:a16="http://schemas.microsoft.com/office/drawing/2014/main" id="{74BC12CA-95C9-2219-A32D-BAF9999D5F56}"/>
                    </a:ext>
                  </a:extLst>
                </p:cNvPr>
                <p:cNvCxnSpPr>
                  <a:stCxn id="20" idx="5"/>
                  <a:endCxn id="22" idx="1"/>
                </p:cNvCxnSpPr>
                <p:nvPr/>
              </p:nvCxnSpPr>
              <p:spPr>
                <a:xfrm>
                  <a:off x="2414309" y="2644592"/>
                  <a:ext cx="222300" cy="219600"/>
                </a:xfrm>
                <a:prstGeom prst="straightConnector1">
                  <a:avLst/>
                </a:prstGeom>
                <a:noFill/>
                <a:ln w="28575" cap="flat" cmpd="sng">
                  <a:solidFill>
                    <a:srgbClr val="DF63F2"/>
                  </a:solidFill>
                  <a:prstDash val="solid"/>
                  <a:round/>
                  <a:headEnd type="none" w="lg" len="lg"/>
                  <a:tailEnd type="none" w="lg" len="lg"/>
                </a:ln>
              </p:spPr>
            </p:cxnSp>
            <p:cxnSp>
              <p:nvCxnSpPr>
                <p:cNvPr id="30" name="Shape 317">
                  <a:extLst>
                    <a:ext uri="{FF2B5EF4-FFF2-40B4-BE49-F238E27FC236}">
                      <a16:creationId xmlns:a16="http://schemas.microsoft.com/office/drawing/2014/main" id="{B16314E0-235A-1721-FE36-D7B0FA6EBB0F}"/>
                    </a:ext>
                  </a:extLst>
                </p:cNvPr>
                <p:cNvCxnSpPr>
                  <a:stCxn id="21" idx="0"/>
                  <a:endCxn id="15" idx="4"/>
                </p:cNvCxnSpPr>
                <p:nvPr/>
              </p:nvCxnSpPr>
              <p:spPr>
                <a:xfrm rot="10800000">
                  <a:off x="2380700" y="2367966"/>
                  <a:ext cx="0" cy="481500"/>
                </a:xfrm>
                <a:prstGeom prst="straightConnector1">
                  <a:avLst/>
                </a:prstGeom>
                <a:noFill/>
                <a:ln w="28575" cap="flat" cmpd="sng">
                  <a:solidFill>
                    <a:srgbClr val="DF63F2"/>
                  </a:solidFill>
                  <a:prstDash val="solid"/>
                  <a:round/>
                  <a:headEnd type="none" w="lg" len="lg"/>
                  <a:tailEnd type="none" w="lg" len="lg"/>
                </a:ln>
              </p:spPr>
            </p:cxnSp>
            <p:cxnSp>
              <p:nvCxnSpPr>
                <p:cNvPr id="31" name="Shape 318">
                  <a:extLst>
                    <a:ext uri="{FF2B5EF4-FFF2-40B4-BE49-F238E27FC236}">
                      <a16:creationId xmlns:a16="http://schemas.microsoft.com/office/drawing/2014/main" id="{48A6A71E-0BA0-A30F-558F-B2BA87CF9AC3}"/>
                    </a:ext>
                  </a:extLst>
                </p:cNvPr>
                <p:cNvCxnSpPr>
                  <a:stCxn id="20" idx="7"/>
                  <a:endCxn id="16" idx="3"/>
                </p:cNvCxnSpPr>
                <p:nvPr/>
              </p:nvCxnSpPr>
              <p:spPr>
                <a:xfrm rot="10800000" flipH="1">
                  <a:off x="2414309" y="2353291"/>
                  <a:ext cx="222300" cy="219600"/>
                </a:xfrm>
                <a:prstGeom prst="straightConnector1">
                  <a:avLst/>
                </a:prstGeom>
                <a:noFill/>
                <a:ln w="28575" cap="flat" cmpd="sng">
                  <a:solidFill>
                    <a:srgbClr val="DF63F2"/>
                  </a:solidFill>
                  <a:prstDash val="solid"/>
                  <a:round/>
                  <a:headEnd type="none" w="lg" len="lg"/>
                  <a:tailEnd type="none" w="lg" len="lg"/>
                </a:ln>
              </p:spPr>
            </p:cxnSp>
            <p:cxnSp>
              <p:nvCxnSpPr>
                <p:cNvPr id="32" name="Shape 319">
                  <a:extLst>
                    <a:ext uri="{FF2B5EF4-FFF2-40B4-BE49-F238E27FC236}">
                      <a16:creationId xmlns:a16="http://schemas.microsoft.com/office/drawing/2014/main" id="{DF8E42B8-007A-E2E1-26C7-D7F29C55DA87}"/>
                    </a:ext>
                  </a:extLst>
                </p:cNvPr>
                <p:cNvCxnSpPr>
                  <a:stCxn id="16" idx="5"/>
                  <a:endCxn id="18" idx="1"/>
                </p:cNvCxnSpPr>
                <p:nvPr/>
              </p:nvCxnSpPr>
              <p:spPr>
                <a:xfrm>
                  <a:off x="2708168" y="2353175"/>
                  <a:ext cx="225000" cy="219600"/>
                </a:xfrm>
                <a:prstGeom prst="straightConnector1">
                  <a:avLst/>
                </a:prstGeom>
                <a:noFill/>
                <a:ln w="28575" cap="flat" cmpd="sng">
                  <a:solidFill>
                    <a:srgbClr val="DF63F2"/>
                  </a:solidFill>
                  <a:prstDash val="solid"/>
                  <a:round/>
                  <a:headEnd type="none" w="lg" len="lg"/>
                  <a:tailEnd type="none" w="lg" len="lg"/>
                </a:ln>
              </p:spPr>
            </p:cxnSp>
          </p:grpSp>
          <p:sp>
            <p:nvSpPr>
              <p:cNvPr id="14" name="Shape 311">
                <a:extLst>
                  <a:ext uri="{FF2B5EF4-FFF2-40B4-BE49-F238E27FC236}">
                    <a16:creationId xmlns:a16="http://schemas.microsoft.com/office/drawing/2014/main" id="{3A819492-41B3-AA89-DFDF-AF371CB9B28C}"/>
                  </a:ext>
                </a:extLst>
              </p:cNvPr>
              <p:cNvSpPr/>
              <p:nvPr/>
            </p:nvSpPr>
            <p:spPr>
              <a:xfrm>
                <a:off x="8549894" y="2085096"/>
                <a:ext cx="101400" cy="101400"/>
              </a:xfrm>
              <a:prstGeom prst="ellipse">
                <a:avLst/>
              </a:prstGeom>
              <a:solidFill>
                <a:srgbClr val="DF63F2"/>
              </a:solidFill>
              <a:ln w="9525" cap="flat" cmpd="sng">
                <a:solidFill>
                  <a:srgbClr val="DF63F2"/>
                </a:solidFill>
                <a:prstDash val="solid"/>
                <a:round/>
                <a:headEnd type="none" w="med" len="med"/>
                <a:tailEnd type="none" w="med" len="med"/>
              </a:ln>
            </p:spPr>
            <p:txBody>
              <a:bodyPr lIns="121900" tIns="121900" rIns="121900" bIns="121900" anchor="ctr" anchorCtr="0">
                <a:noAutofit/>
              </a:bodyPr>
              <a:lstStyle/>
              <a:p>
                <a:pPr fontAlgn="auto">
                  <a:spcBef>
                    <a:spcPts val="0"/>
                  </a:spcBef>
                  <a:spcAft>
                    <a:spcPts val="0"/>
                  </a:spcAft>
                </a:pPr>
                <a:endParaRPr sz="1867" kern="0">
                  <a:solidFill>
                    <a:srgbClr val="000000"/>
                  </a:solidFill>
                  <a:latin typeface="Arial"/>
                  <a:ea typeface="Arial"/>
                  <a:cs typeface="Arial"/>
                  <a:sym typeface="Arial"/>
                </a:endParaRPr>
              </a:p>
            </p:txBody>
          </p:sp>
        </p:grpSp>
        <p:cxnSp>
          <p:nvCxnSpPr>
            <p:cNvPr id="11" name="Shape 320">
              <a:extLst>
                <a:ext uri="{FF2B5EF4-FFF2-40B4-BE49-F238E27FC236}">
                  <a16:creationId xmlns:a16="http://schemas.microsoft.com/office/drawing/2014/main" id="{7EC169B8-BD7A-163E-7871-ECE93DC16A16}"/>
                </a:ext>
              </a:extLst>
            </p:cNvPr>
            <p:cNvCxnSpPr>
              <a:stCxn id="15" idx="7"/>
              <a:endCxn id="14" idx="4"/>
            </p:cNvCxnSpPr>
            <p:nvPr/>
          </p:nvCxnSpPr>
          <p:spPr>
            <a:xfrm rot="10800000" flipH="1">
              <a:off x="8343423" y="2186563"/>
              <a:ext cx="257100" cy="254100"/>
            </a:xfrm>
            <a:prstGeom prst="straightConnector1">
              <a:avLst/>
            </a:prstGeom>
            <a:noFill/>
            <a:ln w="28575" cap="flat" cmpd="sng">
              <a:solidFill>
                <a:srgbClr val="DF63F2"/>
              </a:solidFill>
              <a:prstDash val="solid"/>
              <a:round/>
              <a:headEnd type="none" w="lg" len="lg"/>
              <a:tailEnd type="none" w="lg" len="lg"/>
            </a:ln>
          </p:spPr>
        </p:cxnSp>
        <p:cxnSp>
          <p:nvCxnSpPr>
            <p:cNvPr id="12" name="Shape 321">
              <a:extLst>
                <a:ext uri="{FF2B5EF4-FFF2-40B4-BE49-F238E27FC236}">
                  <a16:creationId xmlns:a16="http://schemas.microsoft.com/office/drawing/2014/main" id="{9271C7EC-1042-617F-5F21-988F10527973}"/>
                </a:ext>
              </a:extLst>
            </p:cNvPr>
            <p:cNvCxnSpPr>
              <a:stCxn id="14" idx="4"/>
              <a:endCxn id="17" idx="1"/>
            </p:cNvCxnSpPr>
            <p:nvPr/>
          </p:nvCxnSpPr>
          <p:spPr>
            <a:xfrm>
              <a:off x="8600594" y="2186496"/>
              <a:ext cx="256500" cy="254100"/>
            </a:xfrm>
            <a:prstGeom prst="straightConnector1">
              <a:avLst/>
            </a:prstGeom>
            <a:noFill/>
            <a:ln w="28575" cap="flat" cmpd="sng">
              <a:solidFill>
                <a:srgbClr val="DF63F2"/>
              </a:solidFill>
              <a:prstDash val="solid"/>
              <a:round/>
              <a:headEnd type="none" w="lg" len="lg"/>
              <a:tailEnd type="none" w="lg" len="lg"/>
            </a:ln>
          </p:spPr>
        </p:cxnSp>
      </p:grpSp>
      <p:sp>
        <p:nvSpPr>
          <p:cNvPr id="33" name="Shape 322">
            <a:extLst>
              <a:ext uri="{FF2B5EF4-FFF2-40B4-BE49-F238E27FC236}">
                <a16:creationId xmlns:a16="http://schemas.microsoft.com/office/drawing/2014/main" id="{5CD37B76-786E-A3D9-52BD-4D96320D137A}"/>
              </a:ext>
            </a:extLst>
          </p:cNvPr>
          <p:cNvSpPr txBox="1"/>
          <p:nvPr/>
        </p:nvSpPr>
        <p:spPr>
          <a:xfrm>
            <a:off x="7922649" y="4203200"/>
            <a:ext cx="384000" cy="565200"/>
          </a:xfrm>
          <a:prstGeom prst="rect">
            <a:avLst/>
          </a:prstGeom>
          <a:noFill/>
          <a:ln>
            <a:noFill/>
          </a:ln>
        </p:spPr>
        <p:txBody>
          <a:bodyPr lIns="121900" tIns="121900" rIns="121900" bIns="121900" anchor="t" anchorCtr="0">
            <a:noAutofit/>
          </a:bodyPr>
          <a:lstStyle/>
          <a:p>
            <a:pPr fontAlgn="auto">
              <a:spcBef>
                <a:spcPts val="0"/>
              </a:spcBef>
              <a:spcAft>
                <a:spcPts val="0"/>
              </a:spcAft>
              <a:buClr>
                <a:srgbClr val="000000"/>
              </a:buClr>
            </a:pPr>
            <a:r>
              <a:rPr lang="en" sz="1867" i="1" kern="0">
                <a:solidFill>
                  <a:srgbClr val="000000"/>
                </a:solidFill>
                <a:latin typeface="Times New Roman"/>
                <a:ea typeface="Times New Roman"/>
                <a:cs typeface="Times New Roman"/>
                <a:sym typeface="Times New Roman"/>
              </a:rPr>
              <a:t>s</a:t>
            </a:r>
          </a:p>
          <a:p>
            <a:pPr fontAlgn="auto">
              <a:spcBef>
                <a:spcPts val="0"/>
              </a:spcBef>
              <a:spcAft>
                <a:spcPts val="0"/>
              </a:spcAft>
            </a:pPr>
            <a:endParaRPr sz="1867" kern="0">
              <a:solidFill>
                <a:srgbClr val="000000"/>
              </a:solidFill>
              <a:latin typeface="Arial"/>
              <a:ea typeface="Arial"/>
              <a:cs typeface="Arial"/>
              <a:sym typeface="Arial"/>
            </a:endParaRPr>
          </a:p>
        </p:txBody>
      </p:sp>
      <p:sp>
        <p:nvSpPr>
          <p:cNvPr id="34" name="Shape 323">
            <a:extLst>
              <a:ext uri="{FF2B5EF4-FFF2-40B4-BE49-F238E27FC236}">
                <a16:creationId xmlns:a16="http://schemas.microsoft.com/office/drawing/2014/main" id="{787CAA34-3E87-AA03-1EC5-A0CBA33138CA}"/>
              </a:ext>
            </a:extLst>
          </p:cNvPr>
          <p:cNvSpPr txBox="1"/>
          <p:nvPr/>
        </p:nvSpPr>
        <p:spPr>
          <a:xfrm>
            <a:off x="7790673" y="2242389"/>
            <a:ext cx="786400" cy="565200"/>
          </a:xfrm>
          <a:prstGeom prst="rect">
            <a:avLst/>
          </a:prstGeom>
          <a:noFill/>
          <a:ln>
            <a:noFill/>
          </a:ln>
        </p:spPr>
        <p:txBody>
          <a:bodyPr lIns="121900" tIns="121900" rIns="121900" bIns="121900" anchor="t" anchorCtr="0">
            <a:noAutofit/>
          </a:bodyPr>
          <a:lstStyle/>
          <a:p>
            <a:pPr fontAlgn="auto">
              <a:spcBef>
                <a:spcPts val="0"/>
              </a:spcBef>
              <a:spcAft>
                <a:spcPts val="0"/>
              </a:spcAft>
            </a:pPr>
            <a:r>
              <a:rPr lang="en" sz="1867" i="1" kern="0">
                <a:solidFill>
                  <a:srgbClr val="000000"/>
                </a:solidFill>
                <a:latin typeface="Times New Roman"/>
                <a:ea typeface="Times New Roman"/>
                <a:cs typeface="Times New Roman"/>
                <a:sym typeface="Times New Roman"/>
              </a:rPr>
              <a:t>v (s)</a:t>
            </a:r>
          </a:p>
          <a:p>
            <a:pPr fontAlgn="auto">
              <a:spcBef>
                <a:spcPts val="0"/>
              </a:spcBef>
              <a:spcAft>
                <a:spcPts val="0"/>
              </a:spcAft>
            </a:pPr>
            <a:endParaRPr sz="1867" kern="0">
              <a:solidFill>
                <a:srgbClr val="000000"/>
              </a:solidFill>
              <a:latin typeface="Arial"/>
              <a:ea typeface="Arial"/>
              <a:cs typeface="Arial"/>
              <a:sym typeface="Arial"/>
            </a:endParaRPr>
          </a:p>
        </p:txBody>
      </p:sp>
      <p:sp>
        <p:nvSpPr>
          <p:cNvPr id="35" name="Shape 324">
            <a:extLst>
              <a:ext uri="{FF2B5EF4-FFF2-40B4-BE49-F238E27FC236}">
                <a16:creationId xmlns:a16="http://schemas.microsoft.com/office/drawing/2014/main" id="{B2E9AC88-46AC-755B-D8B4-FD5A2288DF9B}"/>
              </a:ext>
            </a:extLst>
          </p:cNvPr>
          <p:cNvSpPr txBox="1"/>
          <p:nvPr/>
        </p:nvSpPr>
        <p:spPr>
          <a:xfrm>
            <a:off x="7853394" y="2251397"/>
            <a:ext cx="922399" cy="778800"/>
          </a:xfrm>
          <a:prstGeom prst="rect">
            <a:avLst/>
          </a:prstGeom>
          <a:noFill/>
          <a:ln>
            <a:noFill/>
          </a:ln>
        </p:spPr>
        <p:txBody>
          <a:bodyPr lIns="121900" tIns="121900" rIns="121900" bIns="121900" anchor="ctr" anchorCtr="0">
            <a:noAutofit/>
          </a:bodyPr>
          <a:lstStyle/>
          <a:p>
            <a:pPr fontAlgn="auto">
              <a:spcBef>
                <a:spcPts val="0"/>
              </a:spcBef>
              <a:spcAft>
                <a:spcPts val="0"/>
              </a:spcAft>
            </a:pPr>
            <a:endParaRPr lang="en" sz="1467" kern="0" dirty="0">
              <a:solidFill>
                <a:srgbClr val="000000"/>
              </a:solidFill>
              <a:latin typeface="Arial"/>
              <a:ea typeface="Arial"/>
              <a:cs typeface="Arial"/>
              <a:sym typeface="Arial"/>
            </a:endParaRPr>
          </a:p>
        </p:txBody>
      </p:sp>
      <p:sp>
        <p:nvSpPr>
          <p:cNvPr id="36" name="Shape 325">
            <a:extLst>
              <a:ext uri="{FF2B5EF4-FFF2-40B4-BE49-F238E27FC236}">
                <a16:creationId xmlns:a16="http://schemas.microsoft.com/office/drawing/2014/main" id="{383CE0D1-D69B-D6E1-491D-1929968F717B}"/>
              </a:ext>
            </a:extLst>
          </p:cNvPr>
          <p:cNvSpPr txBox="1"/>
          <p:nvPr/>
        </p:nvSpPr>
        <p:spPr>
          <a:xfrm>
            <a:off x="8648875" y="3299725"/>
            <a:ext cx="922399" cy="778800"/>
          </a:xfrm>
          <a:prstGeom prst="rect">
            <a:avLst/>
          </a:prstGeom>
          <a:noFill/>
          <a:ln>
            <a:noFill/>
          </a:ln>
        </p:spPr>
        <p:txBody>
          <a:bodyPr lIns="121900" tIns="121900" rIns="121900" bIns="121900" anchor="ctr" anchorCtr="0">
            <a:noAutofit/>
          </a:bodyPr>
          <a:lstStyle/>
          <a:p>
            <a:pPr fontAlgn="auto">
              <a:spcBef>
                <a:spcPts val="0"/>
              </a:spcBef>
              <a:spcAft>
                <a:spcPts val="0"/>
              </a:spcAft>
            </a:pPr>
            <a:r>
              <a:rPr lang="en" sz="1467" kern="0">
                <a:solidFill>
                  <a:srgbClr val="000000"/>
                </a:solidFill>
                <a:latin typeface="Arial"/>
                <a:ea typeface="Arial"/>
                <a:cs typeface="Arial"/>
                <a:sym typeface="Arial"/>
              </a:rPr>
              <a:t>𝜃</a:t>
            </a:r>
          </a:p>
        </p:txBody>
      </p:sp>
    </p:spTree>
    <p:extLst>
      <p:ext uri="{BB962C8B-B14F-4D97-AF65-F5344CB8AC3E}">
        <p14:creationId xmlns:p14="http://schemas.microsoft.com/office/powerpoint/2010/main" val="31840436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A5522E-575D-114A-8C51-659C25C5E108}"/>
              </a:ext>
            </a:extLst>
          </p:cNvPr>
          <p:cNvSpPr>
            <a:spLocks noGrp="1"/>
          </p:cNvSpPr>
          <p:nvPr>
            <p:ph type="title"/>
          </p:nvPr>
        </p:nvSpPr>
        <p:spPr/>
        <p:txBody>
          <a:bodyPr/>
          <a:lstStyle/>
          <a:p>
            <a:r>
              <a:rPr lang="en" dirty="0"/>
              <a:t>Reducing breadth with policy network</a:t>
            </a:r>
            <a:endParaRPr lang="en-US" dirty="0"/>
          </a:p>
        </p:txBody>
      </p:sp>
      <p:pic>
        <p:nvPicPr>
          <p:cNvPr id="3" name="Shape 8772">
            <a:extLst>
              <a:ext uri="{FF2B5EF4-FFF2-40B4-BE49-F238E27FC236}">
                <a16:creationId xmlns:a16="http://schemas.microsoft.com/office/drawing/2014/main" id="{0DD62543-86D4-E563-084B-B218FBB32648}"/>
              </a:ext>
            </a:extLst>
          </p:cNvPr>
          <p:cNvPicPr preferRelativeResize="0"/>
          <p:nvPr/>
        </p:nvPicPr>
        <p:blipFill rotWithShape="1">
          <a:blip r:embed="rId2">
            <a:alphaModFix/>
          </a:blip>
          <a:srcRect l="58119" t="29154" r="36988" b="55777"/>
          <a:stretch/>
        </p:blipFill>
        <p:spPr>
          <a:xfrm>
            <a:off x="8854003" y="2011801"/>
            <a:ext cx="596464" cy="624799"/>
          </a:xfrm>
          <a:prstGeom prst="rect">
            <a:avLst/>
          </a:prstGeom>
          <a:noFill/>
          <a:ln w="9525" cap="flat" cmpd="sng">
            <a:solidFill>
              <a:srgbClr val="D9D9D9"/>
            </a:solidFill>
            <a:prstDash val="solid"/>
            <a:round/>
            <a:headEnd type="none" w="med" len="med"/>
            <a:tailEnd type="none" w="med" len="med"/>
          </a:ln>
        </p:spPr>
      </p:pic>
      <p:cxnSp>
        <p:nvCxnSpPr>
          <p:cNvPr id="422" name="Shape 8773">
            <a:extLst>
              <a:ext uri="{FF2B5EF4-FFF2-40B4-BE49-F238E27FC236}">
                <a16:creationId xmlns:a16="http://schemas.microsoft.com/office/drawing/2014/main" id="{717D5889-B55A-448D-C1CF-EB58B3BA8965}"/>
              </a:ext>
            </a:extLst>
          </p:cNvPr>
          <p:cNvCxnSpPr/>
          <p:nvPr/>
        </p:nvCxnSpPr>
        <p:spPr>
          <a:xfrm flipH="1">
            <a:off x="379908" y="3677871"/>
            <a:ext cx="347200" cy="154000"/>
          </a:xfrm>
          <a:prstGeom prst="straightConnector1">
            <a:avLst/>
          </a:prstGeom>
          <a:noFill/>
          <a:ln w="9525" cap="flat" cmpd="sng">
            <a:solidFill>
              <a:srgbClr val="D9D9D9"/>
            </a:solidFill>
            <a:prstDash val="solid"/>
            <a:round/>
            <a:headEnd type="none" w="lg" len="lg"/>
            <a:tailEnd type="stealth" w="lg" len="lg"/>
          </a:ln>
        </p:spPr>
      </p:cxnSp>
      <p:cxnSp>
        <p:nvCxnSpPr>
          <p:cNvPr id="423" name="Shape 8774">
            <a:extLst>
              <a:ext uri="{FF2B5EF4-FFF2-40B4-BE49-F238E27FC236}">
                <a16:creationId xmlns:a16="http://schemas.microsoft.com/office/drawing/2014/main" id="{A2B6B9C0-1299-B090-CD63-0C7864B9E085}"/>
              </a:ext>
            </a:extLst>
          </p:cNvPr>
          <p:cNvCxnSpPr/>
          <p:nvPr/>
        </p:nvCxnSpPr>
        <p:spPr>
          <a:xfrm>
            <a:off x="727108" y="3677871"/>
            <a:ext cx="362400" cy="141200"/>
          </a:xfrm>
          <a:prstGeom prst="straightConnector1">
            <a:avLst/>
          </a:prstGeom>
          <a:noFill/>
          <a:ln w="9525" cap="flat" cmpd="sng">
            <a:solidFill>
              <a:srgbClr val="D9D9D9"/>
            </a:solidFill>
            <a:prstDash val="solid"/>
            <a:round/>
            <a:headEnd type="none" w="lg" len="lg"/>
            <a:tailEnd type="stealth" w="lg" len="lg"/>
          </a:ln>
        </p:spPr>
      </p:cxnSp>
      <p:cxnSp>
        <p:nvCxnSpPr>
          <p:cNvPr id="424" name="Shape 8775">
            <a:extLst>
              <a:ext uri="{FF2B5EF4-FFF2-40B4-BE49-F238E27FC236}">
                <a16:creationId xmlns:a16="http://schemas.microsoft.com/office/drawing/2014/main" id="{927987E5-33FB-23F4-4607-E7ADC0434690}"/>
              </a:ext>
            </a:extLst>
          </p:cNvPr>
          <p:cNvCxnSpPr/>
          <p:nvPr/>
        </p:nvCxnSpPr>
        <p:spPr>
          <a:xfrm flipH="1">
            <a:off x="1863787" y="3665417"/>
            <a:ext cx="347200" cy="154000"/>
          </a:xfrm>
          <a:prstGeom prst="straightConnector1">
            <a:avLst/>
          </a:prstGeom>
          <a:noFill/>
          <a:ln w="9525" cap="flat" cmpd="sng">
            <a:solidFill>
              <a:srgbClr val="D9D9D9"/>
            </a:solidFill>
            <a:prstDash val="solid"/>
            <a:round/>
            <a:headEnd type="none" w="lg" len="lg"/>
            <a:tailEnd type="stealth" w="lg" len="lg"/>
          </a:ln>
        </p:spPr>
      </p:cxnSp>
      <p:cxnSp>
        <p:nvCxnSpPr>
          <p:cNvPr id="425" name="Shape 8776">
            <a:extLst>
              <a:ext uri="{FF2B5EF4-FFF2-40B4-BE49-F238E27FC236}">
                <a16:creationId xmlns:a16="http://schemas.microsoft.com/office/drawing/2014/main" id="{C64880D7-5DBA-5E37-EB8C-C454E0D60290}"/>
              </a:ext>
            </a:extLst>
          </p:cNvPr>
          <p:cNvCxnSpPr/>
          <p:nvPr/>
        </p:nvCxnSpPr>
        <p:spPr>
          <a:xfrm>
            <a:off x="2210987" y="3665417"/>
            <a:ext cx="362400" cy="141200"/>
          </a:xfrm>
          <a:prstGeom prst="straightConnector1">
            <a:avLst/>
          </a:prstGeom>
          <a:noFill/>
          <a:ln w="9525" cap="flat" cmpd="sng">
            <a:solidFill>
              <a:srgbClr val="D9D9D9"/>
            </a:solidFill>
            <a:prstDash val="solid"/>
            <a:round/>
            <a:headEnd type="none" w="lg" len="lg"/>
            <a:tailEnd type="stealth" w="lg" len="lg"/>
          </a:ln>
        </p:spPr>
      </p:cxnSp>
      <p:cxnSp>
        <p:nvCxnSpPr>
          <p:cNvPr id="426" name="Shape 8777">
            <a:extLst>
              <a:ext uri="{FF2B5EF4-FFF2-40B4-BE49-F238E27FC236}">
                <a16:creationId xmlns:a16="http://schemas.microsoft.com/office/drawing/2014/main" id="{EC61539B-3859-212F-AC9B-392E4273BFB0}"/>
              </a:ext>
            </a:extLst>
          </p:cNvPr>
          <p:cNvCxnSpPr/>
          <p:nvPr/>
        </p:nvCxnSpPr>
        <p:spPr>
          <a:xfrm flipH="1">
            <a:off x="3421141" y="3665417"/>
            <a:ext cx="347200" cy="154000"/>
          </a:xfrm>
          <a:prstGeom prst="straightConnector1">
            <a:avLst/>
          </a:prstGeom>
          <a:noFill/>
          <a:ln w="9525" cap="flat" cmpd="sng">
            <a:solidFill>
              <a:srgbClr val="D9D9D9"/>
            </a:solidFill>
            <a:prstDash val="solid"/>
            <a:round/>
            <a:headEnd type="none" w="lg" len="lg"/>
            <a:tailEnd type="stealth" w="lg" len="lg"/>
          </a:ln>
        </p:spPr>
      </p:cxnSp>
      <p:cxnSp>
        <p:nvCxnSpPr>
          <p:cNvPr id="427" name="Shape 8778">
            <a:extLst>
              <a:ext uri="{FF2B5EF4-FFF2-40B4-BE49-F238E27FC236}">
                <a16:creationId xmlns:a16="http://schemas.microsoft.com/office/drawing/2014/main" id="{A6654FE0-5E61-83B1-55C6-2B62CCA0BCC0}"/>
              </a:ext>
            </a:extLst>
          </p:cNvPr>
          <p:cNvCxnSpPr/>
          <p:nvPr/>
        </p:nvCxnSpPr>
        <p:spPr>
          <a:xfrm>
            <a:off x="3768341" y="3665417"/>
            <a:ext cx="362400" cy="141200"/>
          </a:xfrm>
          <a:prstGeom prst="straightConnector1">
            <a:avLst/>
          </a:prstGeom>
          <a:noFill/>
          <a:ln w="28575" cap="flat" cmpd="sng">
            <a:solidFill>
              <a:schemeClr val="dk2"/>
            </a:solidFill>
            <a:prstDash val="solid"/>
            <a:round/>
            <a:headEnd type="none" w="lg" len="lg"/>
            <a:tailEnd type="stealth" w="lg" len="lg"/>
          </a:ln>
        </p:spPr>
      </p:cxnSp>
      <p:cxnSp>
        <p:nvCxnSpPr>
          <p:cNvPr id="428" name="Shape 8779">
            <a:extLst>
              <a:ext uri="{FF2B5EF4-FFF2-40B4-BE49-F238E27FC236}">
                <a16:creationId xmlns:a16="http://schemas.microsoft.com/office/drawing/2014/main" id="{257D1612-C562-9044-F991-5C019C5AB2F5}"/>
              </a:ext>
            </a:extLst>
          </p:cNvPr>
          <p:cNvCxnSpPr/>
          <p:nvPr/>
        </p:nvCxnSpPr>
        <p:spPr>
          <a:xfrm flipH="1">
            <a:off x="4963368" y="3676896"/>
            <a:ext cx="347200" cy="154000"/>
          </a:xfrm>
          <a:prstGeom prst="straightConnector1">
            <a:avLst/>
          </a:prstGeom>
          <a:noFill/>
          <a:ln w="9525" cap="flat" cmpd="sng">
            <a:solidFill>
              <a:srgbClr val="D9D9D9"/>
            </a:solidFill>
            <a:prstDash val="solid"/>
            <a:round/>
            <a:headEnd type="none" w="lg" len="lg"/>
            <a:tailEnd type="stealth" w="lg" len="lg"/>
          </a:ln>
        </p:spPr>
      </p:cxnSp>
      <p:cxnSp>
        <p:nvCxnSpPr>
          <p:cNvPr id="429" name="Shape 8780">
            <a:extLst>
              <a:ext uri="{FF2B5EF4-FFF2-40B4-BE49-F238E27FC236}">
                <a16:creationId xmlns:a16="http://schemas.microsoft.com/office/drawing/2014/main" id="{65E4BF24-E91A-EE67-C44A-2350ACF30909}"/>
              </a:ext>
            </a:extLst>
          </p:cNvPr>
          <p:cNvCxnSpPr/>
          <p:nvPr/>
        </p:nvCxnSpPr>
        <p:spPr>
          <a:xfrm>
            <a:off x="5310568" y="3676896"/>
            <a:ext cx="362400" cy="141200"/>
          </a:xfrm>
          <a:prstGeom prst="straightConnector1">
            <a:avLst/>
          </a:prstGeom>
          <a:noFill/>
          <a:ln w="9525" cap="flat" cmpd="sng">
            <a:solidFill>
              <a:srgbClr val="D9D9D9"/>
            </a:solidFill>
            <a:prstDash val="solid"/>
            <a:round/>
            <a:headEnd type="none" w="lg" len="lg"/>
            <a:tailEnd type="stealth" w="lg" len="lg"/>
          </a:ln>
        </p:spPr>
      </p:cxnSp>
      <p:cxnSp>
        <p:nvCxnSpPr>
          <p:cNvPr id="430" name="Shape 8781">
            <a:extLst>
              <a:ext uri="{FF2B5EF4-FFF2-40B4-BE49-F238E27FC236}">
                <a16:creationId xmlns:a16="http://schemas.microsoft.com/office/drawing/2014/main" id="{61CB8F19-21A8-2CDC-41F2-9F4A0C10DA80}"/>
              </a:ext>
            </a:extLst>
          </p:cNvPr>
          <p:cNvCxnSpPr/>
          <p:nvPr/>
        </p:nvCxnSpPr>
        <p:spPr>
          <a:xfrm flipH="1">
            <a:off x="6490465" y="3657076"/>
            <a:ext cx="347200" cy="154000"/>
          </a:xfrm>
          <a:prstGeom prst="straightConnector1">
            <a:avLst/>
          </a:prstGeom>
          <a:noFill/>
          <a:ln w="9525" cap="flat" cmpd="sng">
            <a:solidFill>
              <a:srgbClr val="D9D9D9"/>
            </a:solidFill>
            <a:prstDash val="solid"/>
            <a:round/>
            <a:headEnd type="none" w="lg" len="lg"/>
            <a:tailEnd type="stealth" w="lg" len="lg"/>
          </a:ln>
        </p:spPr>
      </p:cxnSp>
      <p:cxnSp>
        <p:nvCxnSpPr>
          <p:cNvPr id="431" name="Shape 8782">
            <a:extLst>
              <a:ext uri="{FF2B5EF4-FFF2-40B4-BE49-F238E27FC236}">
                <a16:creationId xmlns:a16="http://schemas.microsoft.com/office/drawing/2014/main" id="{14B38910-57F0-9D1D-19A5-CDF97F94BC67}"/>
              </a:ext>
            </a:extLst>
          </p:cNvPr>
          <p:cNvCxnSpPr/>
          <p:nvPr/>
        </p:nvCxnSpPr>
        <p:spPr>
          <a:xfrm>
            <a:off x="6837665" y="3657076"/>
            <a:ext cx="362400" cy="141200"/>
          </a:xfrm>
          <a:prstGeom prst="straightConnector1">
            <a:avLst/>
          </a:prstGeom>
          <a:noFill/>
          <a:ln w="9525" cap="flat" cmpd="sng">
            <a:solidFill>
              <a:srgbClr val="D9D9D9"/>
            </a:solidFill>
            <a:prstDash val="solid"/>
            <a:round/>
            <a:headEnd type="none" w="lg" len="lg"/>
            <a:tailEnd type="stealth" w="lg" len="lg"/>
          </a:ln>
        </p:spPr>
      </p:cxnSp>
      <p:cxnSp>
        <p:nvCxnSpPr>
          <p:cNvPr id="432" name="Shape 8783">
            <a:extLst>
              <a:ext uri="{FF2B5EF4-FFF2-40B4-BE49-F238E27FC236}">
                <a16:creationId xmlns:a16="http://schemas.microsoft.com/office/drawing/2014/main" id="{85751DAC-0C58-3BBD-B99D-EF1CB2F66ABD}"/>
              </a:ext>
            </a:extLst>
          </p:cNvPr>
          <p:cNvCxnSpPr/>
          <p:nvPr/>
        </p:nvCxnSpPr>
        <p:spPr>
          <a:xfrm flipH="1">
            <a:off x="734563" y="3344611"/>
            <a:ext cx="726800" cy="300400"/>
          </a:xfrm>
          <a:prstGeom prst="straightConnector1">
            <a:avLst/>
          </a:prstGeom>
          <a:noFill/>
          <a:ln w="19050" cap="flat" cmpd="sng">
            <a:solidFill>
              <a:srgbClr val="D9D9D9"/>
            </a:solidFill>
            <a:prstDash val="solid"/>
            <a:round/>
            <a:headEnd type="none" w="lg" len="lg"/>
            <a:tailEnd type="stealth" w="lg" len="lg"/>
          </a:ln>
        </p:spPr>
      </p:cxnSp>
      <p:cxnSp>
        <p:nvCxnSpPr>
          <p:cNvPr id="433" name="Shape 8784">
            <a:extLst>
              <a:ext uri="{FF2B5EF4-FFF2-40B4-BE49-F238E27FC236}">
                <a16:creationId xmlns:a16="http://schemas.microsoft.com/office/drawing/2014/main" id="{9CE0F867-AFB9-F246-1CDC-08742D6C284A}"/>
              </a:ext>
            </a:extLst>
          </p:cNvPr>
          <p:cNvCxnSpPr/>
          <p:nvPr/>
        </p:nvCxnSpPr>
        <p:spPr>
          <a:xfrm>
            <a:off x="1461363" y="3350853"/>
            <a:ext cx="744400" cy="280800"/>
          </a:xfrm>
          <a:prstGeom prst="straightConnector1">
            <a:avLst/>
          </a:prstGeom>
          <a:noFill/>
          <a:ln w="19050" cap="flat" cmpd="sng">
            <a:solidFill>
              <a:srgbClr val="D9D9D9"/>
            </a:solidFill>
            <a:prstDash val="solid"/>
            <a:round/>
            <a:headEnd type="none" w="lg" len="lg"/>
            <a:tailEnd type="stealth" w="lg" len="lg"/>
          </a:ln>
        </p:spPr>
      </p:cxnSp>
      <p:cxnSp>
        <p:nvCxnSpPr>
          <p:cNvPr id="434" name="Shape 8785">
            <a:extLst>
              <a:ext uri="{FF2B5EF4-FFF2-40B4-BE49-F238E27FC236}">
                <a16:creationId xmlns:a16="http://schemas.microsoft.com/office/drawing/2014/main" id="{54E5EEE0-F1AD-A552-442B-CF06942AC845}"/>
              </a:ext>
            </a:extLst>
          </p:cNvPr>
          <p:cNvCxnSpPr/>
          <p:nvPr/>
        </p:nvCxnSpPr>
        <p:spPr>
          <a:xfrm flipH="1">
            <a:off x="3768255" y="3312201"/>
            <a:ext cx="726800" cy="300400"/>
          </a:xfrm>
          <a:prstGeom prst="straightConnector1">
            <a:avLst/>
          </a:prstGeom>
          <a:noFill/>
          <a:ln w="28575" cap="flat" cmpd="sng">
            <a:solidFill>
              <a:schemeClr val="dk2"/>
            </a:solidFill>
            <a:prstDash val="solid"/>
            <a:round/>
            <a:headEnd type="none" w="lg" len="lg"/>
            <a:tailEnd type="stealth" w="lg" len="lg"/>
          </a:ln>
        </p:spPr>
      </p:cxnSp>
      <p:cxnSp>
        <p:nvCxnSpPr>
          <p:cNvPr id="435" name="Shape 8786">
            <a:extLst>
              <a:ext uri="{FF2B5EF4-FFF2-40B4-BE49-F238E27FC236}">
                <a16:creationId xmlns:a16="http://schemas.microsoft.com/office/drawing/2014/main" id="{DA2FD8C8-20FD-0012-F7FA-AB2B5FDF2748}"/>
              </a:ext>
            </a:extLst>
          </p:cNvPr>
          <p:cNvCxnSpPr/>
          <p:nvPr/>
        </p:nvCxnSpPr>
        <p:spPr>
          <a:xfrm>
            <a:off x="4495055" y="3318444"/>
            <a:ext cx="744400" cy="280800"/>
          </a:xfrm>
          <a:prstGeom prst="straightConnector1">
            <a:avLst/>
          </a:prstGeom>
          <a:noFill/>
          <a:ln w="19050" cap="flat" cmpd="sng">
            <a:solidFill>
              <a:srgbClr val="D9D9D9"/>
            </a:solidFill>
            <a:prstDash val="solid"/>
            <a:round/>
            <a:headEnd type="none" w="lg" len="lg"/>
            <a:tailEnd type="stealth" w="lg" len="lg"/>
          </a:ln>
        </p:spPr>
      </p:cxnSp>
      <p:cxnSp>
        <p:nvCxnSpPr>
          <p:cNvPr id="436" name="Shape 8787">
            <a:extLst>
              <a:ext uri="{FF2B5EF4-FFF2-40B4-BE49-F238E27FC236}">
                <a16:creationId xmlns:a16="http://schemas.microsoft.com/office/drawing/2014/main" id="{0B31E902-CBC4-B3F3-AD99-FE8F3B516A9B}"/>
              </a:ext>
            </a:extLst>
          </p:cNvPr>
          <p:cNvCxnSpPr/>
          <p:nvPr/>
        </p:nvCxnSpPr>
        <p:spPr>
          <a:xfrm flipH="1">
            <a:off x="8006675" y="3661259"/>
            <a:ext cx="347200" cy="154000"/>
          </a:xfrm>
          <a:prstGeom prst="straightConnector1">
            <a:avLst/>
          </a:prstGeom>
          <a:noFill/>
          <a:ln w="9525" cap="flat" cmpd="sng">
            <a:solidFill>
              <a:srgbClr val="D9D9D9"/>
            </a:solidFill>
            <a:prstDash val="solid"/>
            <a:round/>
            <a:headEnd type="none" w="lg" len="lg"/>
            <a:tailEnd type="stealth" w="lg" len="lg"/>
          </a:ln>
        </p:spPr>
      </p:cxnSp>
      <p:cxnSp>
        <p:nvCxnSpPr>
          <p:cNvPr id="437" name="Shape 8788">
            <a:extLst>
              <a:ext uri="{FF2B5EF4-FFF2-40B4-BE49-F238E27FC236}">
                <a16:creationId xmlns:a16="http://schemas.microsoft.com/office/drawing/2014/main" id="{A86A97ED-80C1-783A-7D09-F4EE104D784A}"/>
              </a:ext>
            </a:extLst>
          </p:cNvPr>
          <p:cNvCxnSpPr/>
          <p:nvPr/>
        </p:nvCxnSpPr>
        <p:spPr>
          <a:xfrm>
            <a:off x="8353875" y="3661259"/>
            <a:ext cx="362400" cy="141200"/>
          </a:xfrm>
          <a:prstGeom prst="straightConnector1">
            <a:avLst/>
          </a:prstGeom>
          <a:noFill/>
          <a:ln w="9525" cap="flat" cmpd="sng">
            <a:solidFill>
              <a:srgbClr val="D9D9D9"/>
            </a:solidFill>
            <a:prstDash val="solid"/>
            <a:round/>
            <a:headEnd type="none" w="lg" len="lg"/>
            <a:tailEnd type="stealth" w="lg" len="lg"/>
          </a:ln>
        </p:spPr>
      </p:cxnSp>
      <p:cxnSp>
        <p:nvCxnSpPr>
          <p:cNvPr id="438" name="Shape 8789">
            <a:extLst>
              <a:ext uri="{FF2B5EF4-FFF2-40B4-BE49-F238E27FC236}">
                <a16:creationId xmlns:a16="http://schemas.microsoft.com/office/drawing/2014/main" id="{1C9A52D1-3492-5F35-29EC-BB3D11DBF44D}"/>
              </a:ext>
            </a:extLst>
          </p:cNvPr>
          <p:cNvCxnSpPr/>
          <p:nvPr/>
        </p:nvCxnSpPr>
        <p:spPr>
          <a:xfrm flipH="1">
            <a:off x="7014120" y="3318444"/>
            <a:ext cx="726800" cy="300400"/>
          </a:xfrm>
          <a:prstGeom prst="straightConnector1">
            <a:avLst/>
          </a:prstGeom>
          <a:noFill/>
          <a:ln w="19050" cap="flat" cmpd="sng">
            <a:solidFill>
              <a:srgbClr val="D9D9D9"/>
            </a:solidFill>
            <a:prstDash val="solid"/>
            <a:round/>
            <a:headEnd type="none" w="lg" len="lg"/>
            <a:tailEnd type="stealth" w="lg" len="lg"/>
          </a:ln>
        </p:spPr>
      </p:cxnSp>
      <p:cxnSp>
        <p:nvCxnSpPr>
          <p:cNvPr id="439" name="Shape 8790">
            <a:extLst>
              <a:ext uri="{FF2B5EF4-FFF2-40B4-BE49-F238E27FC236}">
                <a16:creationId xmlns:a16="http://schemas.microsoft.com/office/drawing/2014/main" id="{4ED637B6-EFDE-885C-1BBD-A71ABF76D2D0}"/>
              </a:ext>
            </a:extLst>
          </p:cNvPr>
          <p:cNvCxnSpPr/>
          <p:nvPr/>
        </p:nvCxnSpPr>
        <p:spPr>
          <a:xfrm>
            <a:off x="7740920" y="3318444"/>
            <a:ext cx="744400" cy="280800"/>
          </a:xfrm>
          <a:prstGeom prst="straightConnector1">
            <a:avLst/>
          </a:prstGeom>
          <a:noFill/>
          <a:ln w="19050" cap="flat" cmpd="sng">
            <a:solidFill>
              <a:srgbClr val="D9D9D9"/>
            </a:solidFill>
            <a:prstDash val="solid"/>
            <a:round/>
            <a:headEnd type="none" w="lg" len="lg"/>
            <a:tailEnd type="stealth" w="lg" len="lg"/>
          </a:ln>
        </p:spPr>
      </p:cxnSp>
      <p:cxnSp>
        <p:nvCxnSpPr>
          <p:cNvPr id="440" name="Shape 8791">
            <a:extLst>
              <a:ext uri="{FF2B5EF4-FFF2-40B4-BE49-F238E27FC236}">
                <a16:creationId xmlns:a16="http://schemas.microsoft.com/office/drawing/2014/main" id="{0BD761B5-166B-2DCF-CA41-DFD1D6B9C2DF}"/>
              </a:ext>
            </a:extLst>
          </p:cNvPr>
          <p:cNvCxnSpPr/>
          <p:nvPr/>
        </p:nvCxnSpPr>
        <p:spPr>
          <a:xfrm flipH="1">
            <a:off x="9481113" y="3650833"/>
            <a:ext cx="347200" cy="154000"/>
          </a:xfrm>
          <a:prstGeom prst="straightConnector1">
            <a:avLst/>
          </a:prstGeom>
          <a:noFill/>
          <a:ln w="9525" cap="flat" cmpd="sng">
            <a:solidFill>
              <a:srgbClr val="D9D9D9"/>
            </a:solidFill>
            <a:prstDash val="solid"/>
            <a:round/>
            <a:headEnd type="none" w="lg" len="lg"/>
            <a:tailEnd type="stealth" w="lg" len="lg"/>
          </a:ln>
        </p:spPr>
      </p:cxnSp>
      <p:cxnSp>
        <p:nvCxnSpPr>
          <p:cNvPr id="441" name="Shape 8792">
            <a:extLst>
              <a:ext uri="{FF2B5EF4-FFF2-40B4-BE49-F238E27FC236}">
                <a16:creationId xmlns:a16="http://schemas.microsoft.com/office/drawing/2014/main" id="{BDF94B10-E9C3-4E86-3C35-15DEFAC1F65C}"/>
              </a:ext>
            </a:extLst>
          </p:cNvPr>
          <p:cNvCxnSpPr/>
          <p:nvPr/>
        </p:nvCxnSpPr>
        <p:spPr>
          <a:xfrm>
            <a:off x="9828313" y="3650833"/>
            <a:ext cx="362400" cy="141200"/>
          </a:xfrm>
          <a:prstGeom prst="straightConnector1">
            <a:avLst/>
          </a:prstGeom>
          <a:noFill/>
          <a:ln w="9525" cap="flat" cmpd="sng">
            <a:solidFill>
              <a:srgbClr val="D9D9D9"/>
            </a:solidFill>
            <a:prstDash val="solid"/>
            <a:round/>
            <a:headEnd type="none" w="lg" len="lg"/>
            <a:tailEnd type="stealth" w="lg" len="lg"/>
          </a:ln>
        </p:spPr>
      </p:cxnSp>
      <p:cxnSp>
        <p:nvCxnSpPr>
          <p:cNvPr id="442" name="Shape 8793">
            <a:extLst>
              <a:ext uri="{FF2B5EF4-FFF2-40B4-BE49-F238E27FC236}">
                <a16:creationId xmlns:a16="http://schemas.microsoft.com/office/drawing/2014/main" id="{D123B022-F615-D7F6-4459-6C614FF4FDF2}"/>
              </a:ext>
            </a:extLst>
          </p:cNvPr>
          <p:cNvCxnSpPr/>
          <p:nvPr/>
        </p:nvCxnSpPr>
        <p:spPr>
          <a:xfrm flipH="1">
            <a:off x="10997321" y="3655016"/>
            <a:ext cx="347200" cy="154000"/>
          </a:xfrm>
          <a:prstGeom prst="straightConnector1">
            <a:avLst/>
          </a:prstGeom>
          <a:noFill/>
          <a:ln w="9525" cap="flat" cmpd="sng">
            <a:solidFill>
              <a:srgbClr val="D9D9D9"/>
            </a:solidFill>
            <a:prstDash val="solid"/>
            <a:round/>
            <a:headEnd type="none" w="lg" len="lg"/>
            <a:tailEnd type="stealth" w="lg" len="lg"/>
          </a:ln>
        </p:spPr>
      </p:cxnSp>
      <p:cxnSp>
        <p:nvCxnSpPr>
          <p:cNvPr id="443" name="Shape 8794">
            <a:extLst>
              <a:ext uri="{FF2B5EF4-FFF2-40B4-BE49-F238E27FC236}">
                <a16:creationId xmlns:a16="http://schemas.microsoft.com/office/drawing/2014/main" id="{8012276A-6FC9-3346-BC71-E4F790D369E9}"/>
              </a:ext>
            </a:extLst>
          </p:cNvPr>
          <p:cNvCxnSpPr/>
          <p:nvPr/>
        </p:nvCxnSpPr>
        <p:spPr>
          <a:xfrm>
            <a:off x="11344521" y="3655016"/>
            <a:ext cx="362400" cy="141200"/>
          </a:xfrm>
          <a:prstGeom prst="straightConnector1">
            <a:avLst/>
          </a:prstGeom>
          <a:noFill/>
          <a:ln w="9525" cap="flat" cmpd="sng">
            <a:solidFill>
              <a:srgbClr val="D9D9D9"/>
            </a:solidFill>
            <a:prstDash val="solid"/>
            <a:round/>
            <a:headEnd type="none" w="lg" len="lg"/>
            <a:tailEnd type="stealth" w="lg" len="lg"/>
          </a:ln>
        </p:spPr>
      </p:cxnSp>
      <p:cxnSp>
        <p:nvCxnSpPr>
          <p:cNvPr id="444" name="Shape 8795">
            <a:extLst>
              <a:ext uri="{FF2B5EF4-FFF2-40B4-BE49-F238E27FC236}">
                <a16:creationId xmlns:a16="http://schemas.microsoft.com/office/drawing/2014/main" id="{BC7DFF48-8F1F-F20A-D593-5D5BD235B3FE}"/>
              </a:ext>
            </a:extLst>
          </p:cNvPr>
          <p:cNvCxnSpPr/>
          <p:nvPr/>
        </p:nvCxnSpPr>
        <p:spPr>
          <a:xfrm flipH="1">
            <a:off x="10004768" y="3312201"/>
            <a:ext cx="726800" cy="300400"/>
          </a:xfrm>
          <a:prstGeom prst="straightConnector1">
            <a:avLst/>
          </a:prstGeom>
          <a:noFill/>
          <a:ln w="19050" cap="flat" cmpd="sng">
            <a:solidFill>
              <a:srgbClr val="D9D9D9"/>
            </a:solidFill>
            <a:prstDash val="solid"/>
            <a:round/>
            <a:headEnd type="none" w="lg" len="lg"/>
            <a:tailEnd type="stealth" w="lg" len="lg"/>
          </a:ln>
        </p:spPr>
      </p:cxnSp>
      <p:cxnSp>
        <p:nvCxnSpPr>
          <p:cNvPr id="445" name="Shape 8796">
            <a:extLst>
              <a:ext uri="{FF2B5EF4-FFF2-40B4-BE49-F238E27FC236}">
                <a16:creationId xmlns:a16="http://schemas.microsoft.com/office/drawing/2014/main" id="{72E2F6F8-0DF9-6A93-F9B8-579FB1EF35FB}"/>
              </a:ext>
            </a:extLst>
          </p:cNvPr>
          <p:cNvCxnSpPr/>
          <p:nvPr/>
        </p:nvCxnSpPr>
        <p:spPr>
          <a:xfrm>
            <a:off x="10731568" y="3312201"/>
            <a:ext cx="744400" cy="280800"/>
          </a:xfrm>
          <a:prstGeom prst="straightConnector1">
            <a:avLst/>
          </a:prstGeom>
          <a:noFill/>
          <a:ln w="19050" cap="flat" cmpd="sng">
            <a:solidFill>
              <a:srgbClr val="D9D9D9"/>
            </a:solidFill>
            <a:prstDash val="solid"/>
            <a:round/>
            <a:headEnd type="none" w="lg" len="lg"/>
            <a:tailEnd type="stealth" w="lg" len="lg"/>
          </a:ln>
        </p:spPr>
      </p:cxnSp>
      <p:cxnSp>
        <p:nvCxnSpPr>
          <p:cNvPr id="446" name="Shape 8797">
            <a:extLst>
              <a:ext uri="{FF2B5EF4-FFF2-40B4-BE49-F238E27FC236}">
                <a16:creationId xmlns:a16="http://schemas.microsoft.com/office/drawing/2014/main" id="{8458A7CB-F544-87FB-F441-31B20C6F5C56}"/>
              </a:ext>
            </a:extLst>
          </p:cNvPr>
          <p:cNvCxnSpPr/>
          <p:nvPr/>
        </p:nvCxnSpPr>
        <p:spPr>
          <a:xfrm flipH="1">
            <a:off x="1484233" y="2656332"/>
            <a:ext cx="1458000" cy="632000"/>
          </a:xfrm>
          <a:prstGeom prst="straightConnector1">
            <a:avLst/>
          </a:prstGeom>
          <a:noFill/>
          <a:ln w="19050" cap="flat" cmpd="sng">
            <a:solidFill>
              <a:srgbClr val="D9D9D9"/>
            </a:solidFill>
            <a:prstDash val="solid"/>
            <a:round/>
            <a:headEnd type="none" w="lg" len="lg"/>
            <a:tailEnd type="stealth" w="lg" len="lg"/>
          </a:ln>
        </p:spPr>
      </p:cxnSp>
      <p:cxnSp>
        <p:nvCxnSpPr>
          <p:cNvPr id="447" name="Shape 8798">
            <a:extLst>
              <a:ext uri="{FF2B5EF4-FFF2-40B4-BE49-F238E27FC236}">
                <a16:creationId xmlns:a16="http://schemas.microsoft.com/office/drawing/2014/main" id="{2FEBA206-BE02-E9A8-86DA-4377DD04099F}"/>
              </a:ext>
            </a:extLst>
          </p:cNvPr>
          <p:cNvCxnSpPr/>
          <p:nvPr/>
        </p:nvCxnSpPr>
        <p:spPr>
          <a:xfrm>
            <a:off x="2934824" y="2651000"/>
            <a:ext cx="1350800" cy="570800"/>
          </a:xfrm>
          <a:prstGeom prst="straightConnector1">
            <a:avLst/>
          </a:prstGeom>
          <a:noFill/>
          <a:ln w="28575" cap="flat" cmpd="sng">
            <a:solidFill>
              <a:schemeClr val="dk2"/>
            </a:solidFill>
            <a:prstDash val="solid"/>
            <a:round/>
            <a:headEnd type="none" w="lg" len="lg"/>
            <a:tailEnd type="stealth" w="lg" len="lg"/>
          </a:ln>
        </p:spPr>
      </p:cxnSp>
      <p:cxnSp>
        <p:nvCxnSpPr>
          <p:cNvPr id="448" name="Shape 8799">
            <a:extLst>
              <a:ext uri="{FF2B5EF4-FFF2-40B4-BE49-F238E27FC236}">
                <a16:creationId xmlns:a16="http://schemas.microsoft.com/office/drawing/2014/main" id="{C3CBA4A5-CB9A-7BF1-A36F-C5435A27E24E}"/>
              </a:ext>
            </a:extLst>
          </p:cNvPr>
          <p:cNvCxnSpPr/>
          <p:nvPr/>
        </p:nvCxnSpPr>
        <p:spPr>
          <a:xfrm flipH="1">
            <a:off x="7697973" y="2641932"/>
            <a:ext cx="1458000" cy="632000"/>
          </a:xfrm>
          <a:prstGeom prst="straightConnector1">
            <a:avLst/>
          </a:prstGeom>
          <a:noFill/>
          <a:ln w="19050" cap="flat" cmpd="sng">
            <a:solidFill>
              <a:srgbClr val="D9D9D9"/>
            </a:solidFill>
            <a:prstDash val="solid"/>
            <a:round/>
            <a:headEnd type="none" w="lg" len="lg"/>
            <a:tailEnd type="stealth" w="lg" len="lg"/>
          </a:ln>
        </p:spPr>
      </p:cxnSp>
      <p:cxnSp>
        <p:nvCxnSpPr>
          <p:cNvPr id="449" name="Shape 8800">
            <a:extLst>
              <a:ext uri="{FF2B5EF4-FFF2-40B4-BE49-F238E27FC236}">
                <a16:creationId xmlns:a16="http://schemas.microsoft.com/office/drawing/2014/main" id="{2052C15E-1BEE-9C08-8910-4F01AC7D3C64}"/>
              </a:ext>
            </a:extLst>
          </p:cNvPr>
          <p:cNvCxnSpPr/>
          <p:nvPr/>
        </p:nvCxnSpPr>
        <p:spPr>
          <a:xfrm>
            <a:off x="9148564" y="2636600"/>
            <a:ext cx="1532000" cy="624800"/>
          </a:xfrm>
          <a:prstGeom prst="straightConnector1">
            <a:avLst/>
          </a:prstGeom>
          <a:noFill/>
          <a:ln w="19050" cap="flat" cmpd="sng">
            <a:solidFill>
              <a:srgbClr val="D9D9D9"/>
            </a:solidFill>
            <a:prstDash val="solid"/>
            <a:round/>
            <a:headEnd type="none" w="lg" len="lg"/>
            <a:tailEnd type="stealth" w="lg" len="lg"/>
          </a:ln>
        </p:spPr>
      </p:cxnSp>
      <p:pic>
        <p:nvPicPr>
          <p:cNvPr id="450" name="Shape 8801">
            <a:extLst>
              <a:ext uri="{FF2B5EF4-FFF2-40B4-BE49-F238E27FC236}">
                <a16:creationId xmlns:a16="http://schemas.microsoft.com/office/drawing/2014/main" id="{A73F52DC-63CB-C7C4-A471-064E72DF0D91}"/>
              </a:ext>
            </a:extLst>
          </p:cNvPr>
          <p:cNvPicPr preferRelativeResize="0"/>
          <p:nvPr/>
        </p:nvPicPr>
        <p:blipFill rotWithShape="1">
          <a:blip r:embed="rId2">
            <a:alphaModFix/>
          </a:blip>
          <a:srcRect l="43695" t="30329" r="51412" b="55776"/>
          <a:stretch/>
        </p:blipFill>
        <p:spPr>
          <a:xfrm>
            <a:off x="2637511" y="2060499"/>
            <a:ext cx="596464" cy="576100"/>
          </a:xfrm>
          <a:prstGeom prst="rect">
            <a:avLst/>
          </a:prstGeom>
          <a:noFill/>
          <a:ln>
            <a:noFill/>
          </a:ln>
        </p:spPr>
      </p:pic>
      <p:pic>
        <p:nvPicPr>
          <p:cNvPr id="451" name="Shape 8802">
            <a:extLst>
              <a:ext uri="{FF2B5EF4-FFF2-40B4-BE49-F238E27FC236}">
                <a16:creationId xmlns:a16="http://schemas.microsoft.com/office/drawing/2014/main" id="{0D7A176B-05A4-6D8D-592F-8C217CE05201}"/>
              </a:ext>
            </a:extLst>
          </p:cNvPr>
          <p:cNvPicPr preferRelativeResize="0"/>
          <p:nvPr/>
        </p:nvPicPr>
        <p:blipFill rotWithShape="1">
          <a:blip r:embed="rId2">
            <a:alphaModFix/>
          </a:blip>
          <a:srcRect l="50986" t="11940" r="44121" b="75320"/>
          <a:stretch/>
        </p:blipFill>
        <p:spPr>
          <a:xfrm>
            <a:off x="5669733" y="1311767"/>
            <a:ext cx="596464" cy="528200"/>
          </a:xfrm>
          <a:prstGeom prst="rect">
            <a:avLst/>
          </a:prstGeom>
          <a:noFill/>
          <a:ln>
            <a:noFill/>
          </a:ln>
        </p:spPr>
      </p:pic>
      <p:cxnSp>
        <p:nvCxnSpPr>
          <p:cNvPr id="452" name="Shape 8803">
            <a:extLst>
              <a:ext uri="{FF2B5EF4-FFF2-40B4-BE49-F238E27FC236}">
                <a16:creationId xmlns:a16="http://schemas.microsoft.com/office/drawing/2014/main" id="{994858E3-F905-F3F3-A184-CB2223353EE1}"/>
              </a:ext>
            </a:extLst>
          </p:cNvPr>
          <p:cNvCxnSpPr>
            <a:endCxn id="3" idx="1"/>
          </p:cNvCxnSpPr>
          <p:nvPr/>
        </p:nvCxnSpPr>
        <p:spPr>
          <a:xfrm>
            <a:off x="6378403" y="1784199"/>
            <a:ext cx="2475600" cy="540000"/>
          </a:xfrm>
          <a:prstGeom prst="straightConnector1">
            <a:avLst/>
          </a:prstGeom>
          <a:noFill/>
          <a:ln w="19050" cap="flat" cmpd="sng">
            <a:solidFill>
              <a:srgbClr val="D9D9D9"/>
            </a:solidFill>
            <a:prstDash val="solid"/>
            <a:round/>
            <a:headEnd type="none" w="lg" len="lg"/>
            <a:tailEnd type="stealth" w="lg" len="lg"/>
          </a:ln>
        </p:spPr>
      </p:cxnSp>
      <p:cxnSp>
        <p:nvCxnSpPr>
          <p:cNvPr id="453" name="Shape 8804">
            <a:extLst>
              <a:ext uri="{FF2B5EF4-FFF2-40B4-BE49-F238E27FC236}">
                <a16:creationId xmlns:a16="http://schemas.microsoft.com/office/drawing/2014/main" id="{A6477596-DC2A-BDEF-884D-0D353E869904}"/>
              </a:ext>
            </a:extLst>
          </p:cNvPr>
          <p:cNvCxnSpPr/>
          <p:nvPr/>
        </p:nvCxnSpPr>
        <p:spPr>
          <a:xfrm flipH="1">
            <a:off x="3416375" y="1806549"/>
            <a:ext cx="2204000" cy="525599"/>
          </a:xfrm>
          <a:prstGeom prst="straightConnector1">
            <a:avLst/>
          </a:prstGeom>
          <a:noFill/>
          <a:ln w="28575" cap="flat" cmpd="sng">
            <a:solidFill>
              <a:schemeClr val="dk2"/>
            </a:solidFill>
            <a:prstDash val="solid"/>
            <a:round/>
            <a:headEnd type="none" w="lg" len="lg"/>
            <a:tailEnd type="stealth" w="lg" len="lg"/>
          </a:ln>
        </p:spPr>
      </p:cxnSp>
      <p:grpSp>
        <p:nvGrpSpPr>
          <p:cNvPr id="454" name="Shape 8805">
            <a:extLst>
              <a:ext uri="{FF2B5EF4-FFF2-40B4-BE49-F238E27FC236}">
                <a16:creationId xmlns:a16="http://schemas.microsoft.com/office/drawing/2014/main" id="{703F8914-262A-E61A-BD67-A55B9C607D80}"/>
              </a:ext>
            </a:extLst>
          </p:cNvPr>
          <p:cNvGrpSpPr/>
          <p:nvPr/>
        </p:nvGrpSpPr>
        <p:grpSpPr>
          <a:xfrm>
            <a:off x="5767841" y="1954383"/>
            <a:ext cx="385696" cy="449044"/>
            <a:chOff x="2327758" y="2266625"/>
            <a:chExt cx="691875" cy="684241"/>
          </a:xfrm>
        </p:grpSpPr>
        <p:sp>
          <p:nvSpPr>
            <p:cNvPr id="455" name="Shape 8806">
              <a:extLst>
                <a:ext uri="{FF2B5EF4-FFF2-40B4-BE49-F238E27FC236}">
                  <a16:creationId xmlns:a16="http://schemas.microsoft.com/office/drawing/2014/main" id="{0CABD5CB-44F5-A739-DDA1-0076FAD5B625}"/>
                </a:ext>
              </a:extLst>
            </p:cNvPr>
            <p:cNvSpPr/>
            <p:nvPr/>
          </p:nvSpPr>
          <p:spPr>
            <a:xfrm>
              <a:off x="2329983" y="2266625"/>
              <a:ext cx="101400" cy="101400"/>
            </a:xfrm>
            <a:prstGeom prst="ellipse">
              <a:avLst/>
            </a:prstGeom>
            <a:solidFill>
              <a:srgbClr val="93C47D"/>
            </a:solidFill>
            <a:ln w="9525" cap="flat" cmpd="sng">
              <a:solidFill>
                <a:srgbClr val="93C47D"/>
              </a:solidFill>
              <a:prstDash val="solid"/>
              <a:round/>
              <a:headEnd type="none" w="med" len="med"/>
              <a:tailEnd type="none" w="med" len="med"/>
            </a:ln>
          </p:spPr>
          <p:txBody>
            <a:bodyPr lIns="121900" tIns="121900" rIns="121900" bIns="121900" anchor="ctr" anchorCtr="0">
              <a:noAutofit/>
            </a:bodyPr>
            <a:lstStyle/>
            <a:p>
              <a:pPr fontAlgn="auto">
                <a:spcBef>
                  <a:spcPts val="0"/>
                </a:spcBef>
                <a:spcAft>
                  <a:spcPts val="0"/>
                </a:spcAft>
              </a:pPr>
              <a:endParaRPr sz="1867" kern="0">
                <a:solidFill>
                  <a:srgbClr val="000000"/>
                </a:solidFill>
                <a:latin typeface="Arial"/>
                <a:ea typeface="Arial"/>
                <a:cs typeface="Arial"/>
                <a:sym typeface="Arial"/>
              </a:endParaRPr>
            </a:p>
          </p:txBody>
        </p:sp>
        <p:sp>
          <p:nvSpPr>
            <p:cNvPr id="456" name="Shape 8807">
              <a:extLst>
                <a:ext uri="{FF2B5EF4-FFF2-40B4-BE49-F238E27FC236}">
                  <a16:creationId xmlns:a16="http://schemas.microsoft.com/office/drawing/2014/main" id="{403443C1-D6DA-EE6F-A695-369D40FF11B8}"/>
                </a:ext>
              </a:extLst>
            </p:cNvPr>
            <p:cNvSpPr/>
            <p:nvPr/>
          </p:nvSpPr>
          <p:spPr>
            <a:xfrm>
              <a:off x="2621617" y="2266625"/>
              <a:ext cx="101400" cy="101400"/>
            </a:xfrm>
            <a:prstGeom prst="ellipse">
              <a:avLst/>
            </a:prstGeom>
            <a:solidFill>
              <a:srgbClr val="93C47D"/>
            </a:solidFill>
            <a:ln w="9525" cap="flat" cmpd="sng">
              <a:solidFill>
                <a:srgbClr val="93C47D"/>
              </a:solidFill>
              <a:prstDash val="solid"/>
              <a:round/>
              <a:headEnd type="none" w="med" len="med"/>
              <a:tailEnd type="none" w="med" len="med"/>
            </a:ln>
          </p:spPr>
          <p:txBody>
            <a:bodyPr lIns="121900" tIns="121900" rIns="121900" bIns="121900" anchor="ctr" anchorCtr="0">
              <a:noAutofit/>
            </a:bodyPr>
            <a:lstStyle/>
            <a:p>
              <a:pPr fontAlgn="auto">
                <a:spcBef>
                  <a:spcPts val="0"/>
                </a:spcBef>
                <a:spcAft>
                  <a:spcPts val="0"/>
                </a:spcAft>
              </a:pPr>
              <a:endParaRPr sz="1867" kern="0">
                <a:solidFill>
                  <a:srgbClr val="000000"/>
                </a:solidFill>
                <a:latin typeface="Arial"/>
                <a:ea typeface="Arial"/>
                <a:cs typeface="Arial"/>
                <a:sym typeface="Arial"/>
              </a:endParaRPr>
            </a:p>
          </p:txBody>
        </p:sp>
        <p:sp>
          <p:nvSpPr>
            <p:cNvPr id="457" name="Shape 8808">
              <a:extLst>
                <a:ext uri="{FF2B5EF4-FFF2-40B4-BE49-F238E27FC236}">
                  <a16:creationId xmlns:a16="http://schemas.microsoft.com/office/drawing/2014/main" id="{3DD80345-2A08-21B8-728F-51CE23ADD129}"/>
                </a:ext>
              </a:extLst>
            </p:cNvPr>
            <p:cNvSpPr/>
            <p:nvPr/>
          </p:nvSpPr>
          <p:spPr>
            <a:xfrm>
              <a:off x="2915484" y="2266625"/>
              <a:ext cx="101400" cy="101400"/>
            </a:xfrm>
            <a:prstGeom prst="ellipse">
              <a:avLst/>
            </a:prstGeom>
            <a:solidFill>
              <a:srgbClr val="93C47D"/>
            </a:solidFill>
            <a:ln w="9525" cap="flat" cmpd="sng">
              <a:solidFill>
                <a:srgbClr val="93C47D"/>
              </a:solidFill>
              <a:prstDash val="solid"/>
              <a:round/>
              <a:headEnd type="none" w="med" len="med"/>
              <a:tailEnd type="none" w="med" len="med"/>
            </a:ln>
          </p:spPr>
          <p:txBody>
            <a:bodyPr lIns="121900" tIns="121900" rIns="121900" bIns="121900" anchor="ctr" anchorCtr="0">
              <a:noAutofit/>
            </a:bodyPr>
            <a:lstStyle/>
            <a:p>
              <a:pPr fontAlgn="auto">
                <a:spcBef>
                  <a:spcPts val="0"/>
                </a:spcBef>
                <a:spcAft>
                  <a:spcPts val="0"/>
                </a:spcAft>
              </a:pPr>
              <a:endParaRPr sz="1867" kern="0">
                <a:solidFill>
                  <a:srgbClr val="000000"/>
                </a:solidFill>
                <a:latin typeface="Arial"/>
                <a:ea typeface="Arial"/>
                <a:cs typeface="Arial"/>
                <a:sym typeface="Arial"/>
              </a:endParaRPr>
            </a:p>
          </p:txBody>
        </p:sp>
        <p:sp>
          <p:nvSpPr>
            <p:cNvPr id="458" name="Shape 8809">
              <a:extLst>
                <a:ext uri="{FF2B5EF4-FFF2-40B4-BE49-F238E27FC236}">
                  <a16:creationId xmlns:a16="http://schemas.microsoft.com/office/drawing/2014/main" id="{2849342E-520C-438E-3626-A06136285B51}"/>
                </a:ext>
              </a:extLst>
            </p:cNvPr>
            <p:cNvSpPr/>
            <p:nvPr/>
          </p:nvSpPr>
          <p:spPr>
            <a:xfrm>
              <a:off x="2918233" y="2558041"/>
              <a:ext cx="101400" cy="101400"/>
            </a:xfrm>
            <a:prstGeom prst="ellipse">
              <a:avLst/>
            </a:prstGeom>
            <a:solidFill>
              <a:srgbClr val="93C47D"/>
            </a:solidFill>
            <a:ln w="9525" cap="flat" cmpd="sng">
              <a:solidFill>
                <a:srgbClr val="93C47D"/>
              </a:solidFill>
              <a:prstDash val="solid"/>
              <a:round/>
              <a:headEnd type="none" w="med" len="med"/>
              <a:tailEnd type="none" w="med" len="med"/>
            </a:ln>
          </p:spPr>
          <p:txBody>
            <a:bodyPr lIns="121900" tIns="121900" rIns="121900" bIns="121900" anchor="ctr" anchorCtr="0">
              <a:noAutofit/>
            </a:bodyPr>
            <a:lstStyle/>
            <a:p>
              <a:pPr fontAlgn="auto">
                <a:spcBef>
                  <a:spcPts val="0"/>
                </a:spcBef>
                <a:spcAft>
                  <a:spcPts val="0"/>
                </a:spcAft>
              </a:pPr>
              <a:endParaRPr sz="1867" kern="0">
                <a:solidFill>
                  <a:srgbClr val="000000"/>
                </a:solidFill>
                <a:latin typeface="Arial"/>
                <a:ea typeface="Arial"/>
                <a:cs typeface="Arial"/>
                <a:sym typeface="Arial"/>
              </a:endParaRPr>
            </a:p>
          </p:txBody>
        </p:sp>
        <p:sp>
          <p:nvSpPr>
            <p:cNvPr id="459" name="Shape 8810">
              <a:extLst>
                <a:ext uri="{FF2B5EF4-FFF2-40B4-BE49-F238E27FC236}">
                  <a16:creationId xmlns:a16="http://schemas.microsoft.com/office/drawing/2014/main" id="{05E69F62-D693-2A76-2B50-FE41DCFFF8B4}"/>
                </a:ext>
              </a:extLst>
            </p:cNvPr>
            <p:cNvSpPr/>
            <p:nvPr/>
          </p:nvSpPr>
          <p:spPr>
            <a:xfrm>
              <a:off x="2621625" y="2558041"/>
              <a:ext cx="101400" cy="101400"/>
            </a:xfrm>
            <a:prstGeom prst="ellipse">
              <a:avLst/>
            </a:prstGeom>
            <a:solidFill>
              <a:srgbClr val="93C47D"/>
            </a:solidFill>
            <a:ln w="9525" cap="flat" cmpd="sng">
              <a:solidFill>
                <a:srgbClr val="93C47D"/>
              </a:solidFill>
              <a:prstDash val="solid"/>
              <a:round/>
              <a:headEnd type="none" w="med" len="med"/>
              <a:tailEnd type="none" w="med" len="med"/>
            </a:ln>
          </p:spPr>
          <p:txBody>
            <a:bodyPr lIns="121900" tIns="121900" rIns="121900" bIns="121900" anchor="ctr" anchorCtr="0">
              <a:noAutofit/>
            </a:bodyPr>
            <a:lstStyle/>
            <a:p>
              <a:pPr fontAlgn="auto">
                <a:spcBef>
                  <a:spcPts val="0"/>
                </a:spcBef>
                <a:spcAft>
                  <a:spcPts val="0"/>
                </a:spcAft>
              </a:pPr>
              <a:endParaRPr sz="1867" kern="0">
                <a:solidFill>
                  <a:srgbClr val="000000"/>
                </a:solidFill>
                <a:latin typeface="Arial"/>
                <a:ea typeface="Arial"/>
                <a:cs typeface="Arial"/>
                <a:sym typeface="Arial"/>
              </a:endParaRPr>
            </a:p>
          </p:txBody>
        </p:sp>
        <p:sp>
          <p:nvSpPr>
            <p:cNvPr id="460" name="Shape 8811">
              <a:extLst>
                <a:ext uri="{FF2B5EF4-FFF2-40B4-BE49-F238E27FC236}">
                  <a16:creationId xmlns:a16="http://schemas.microsoft.com/office/drawing/2014/main" id="{B562E505-2DB8-CB4E-C881-4525EBBC8FAB}"/>
                </a:ext>
              </a:extLst>
            </p:cNvPr>
            <p:cNvSpPr/>
            <p:nvPr/>
          </p:nvSpPr>
          <p:spPr>
            <a:xfrm>
              <a:off x="2327758" y="2558041"/>
              <a:ext cx="101400" cy="101400"/>
            </a:xfrm>
            <a:prstGeom prst="ellipse">
              <a:avLst/>
            </a:prstGeom>
            <a:solidFill>
              <a:srgbClr val="93C47D"/>
            </a:solidFill>
            <a:ln w="9525" cap="flat" cmpd="sng">
              <a:solidFill>
                <a:srgbClr val="93C47D"/>
              </a:solidFill>
              <a:prstDash val="solid"/>
              <a:round/>
              <a:headEnd type="none" w="med" len="med"/>
              <a:tailEnd type="none" w="med" len="med"/>
            </a:ln>
          </p:spPr>
          <p:txBody>
            <a:bodyPr lIns="121900" tIns="121900" rIns="121900" bIns="121900" anchor="ctr" anchorCtr="0">
              <a:noAutofit/>
            </a:bodyPr>
            <a:lstStyle/>
            <a:p>
              <a:pPr fontAlgn="auto">
                <a:spcBef>
                  <a:spcPts val="0"/>
                </a:spcBef>
                <a:spcAft>
                  <a:spcPts val="0"/>
                </a:spcAft>
              </a:pPr>
              <a:endParaRPr sz="1867" kern="0">
                <a:solidFill>
                  <a:srgbClr val="000000"/>
                </a:solidFill>
                <a:latin typeface="Arial"/>
                <a:ea typeface="Arial"/>
                <a:cs typeface="Arial"/>
                <a:sym typeface="Arial"/>
              </a:endParaRPr>
            </a:p>
          </p:txBody>
        </p:sp>
        <p:sp>
          <p:nvSpPr>
            <p:cNvPr id="461" name="Shape 8812">
              <a:extLst>
                <a:ext uri="{FF2B5EF4-FFF2-40B4-BE49-F238E27FC236}">
                  <a16:creationId xmlns:a16="http://schemas.microsoft.com/office/drawing/2014/main" id="{4AD9A9BD-5127-7125-377F-ADE0795B6A34}"/>
                </a:ext>
              </a:extLst>
            </p:cNvPr>
            <p:cNvSpPr/>
            <p:nvPr/>
          </p:nvSpPr>
          <p:spPr>
            <a:xfrm>
              <a:off x="2330000" y="2849466"/>
              <a:ext cx="101400" cy="101400"/>
            </a:xfrm>
            <a:prstGeom prst="ellipse">
              <a:avLst/>
            </a:prstGeom>
            <a:solidFill>
              <a:srgbClr val="93C47D"/>
            </a:solidFill>
            <a:ln w="9525" cap="flat" cmpd="sng">
              <a:solidFill>
                <a:srgbClr val="93C47D"/>
              </a:solidFill>
              <a:prstDash val="solid"/>
              <a:round/>
              <a:headEnd type="none" w="med" len="med"/>
              <a:tailEnd type="none" w="med" len="med"/>
            </a:ln>
          </p:spPr>
          <p:txBody>
            <a:bodyPr lIns="121900" tIns="121900" rIns="121900" bIns="121900" anchor="ctr" anchorCtr="0">
              <a:noAutofit/>
            </a:bodyPr>
            <a:lstStyle/>
            <a:p>
              <a:pPr fontAlgn="auto">
                <a:spcBef>
                  <a:spcPts val="0"/>
                </a:spcBef>
                <a:spcAft>
                  <a:spcPts val="0"/>
                </a:spcAft>
              </a:pPr>
              <a:endParaRPr sz="1867" kern="0">
                <a:solidFill>
                  <a:srgbClr val="000000"/>
                </a:solidFill>
                <a:latin typeface="Arial"/>
                <a:ea typeface="Arial"/>
                <a:cs typeface="Arial"/>
                <a:sym typeface="Arial"/>
              </a:endParaRPr>
            </a:p>
          </p:txBody>
        </p:sp>
        <p:sp>
          <p:nvSpPr>
            <p:cNvPr id="462" name="Shape 8813">
              <a:extLst>
                <a:ext uri="{FF2B5EF4-FFF2-40B4-BE49-F238E27FC236}">
                  <a16:creationId xmlns:a16="http://schemas.microsoft.com/office/drawing/2014/main" id="{4FA57D36-AB5F-3E16-8ECB-46E742490280}"/>
                </a:ext>
              </a:extLst>
            </p:cNvPr>
            <p:cNvSpPr/>
            <p:nvPr/>
          </p:nvSpPr>
          <p:spPr>
            <a:xfrm>
              <a:off x="2621633" y="2849466"/>
              <a:ext cx="101400" cy="101400"/>
            </a:xfrm>
            <a:prstGeom prst="ellipse">
              <a:avLst/>
            </a:prstGeom>
            <a:solidFill>
              <a:srgbClr val="93C47D"/>
            </a:solidFill>
            <a:ln w="9525" cap="flat" cmpd="sng">
              <a:solidFill>
                <a:srgbClr val="93C47D"/>
              </a:solidFill>
              <a:prstDash val="solid"/>
              <a:round/>
              <a:headEnd type="none" w="med" len="med"/>
              <a:tailEnd type="none" w="med" len="med"/>
            </a:ln>
          </p:spPr>
          <p:txBody>
            <a:bodyPr lIns="121900" tIns="121900" rIns="121900" bIns="121900" anchor="ctr" anchorCtr="0">
              <a:noAutofit/>
            </a:bodyPr>
            <a:lstStyle/>
            <a:p>
              <a:pPr fontAlgn="auto">
                <a:spcBef>
                  <a:spcPts val="0"/>
                </a:spcBef>
                <a:spcAft>
                  <a:spcPts val="0"/>
                </a:spcAft>
              </a:pPr>
              <a:endParaRPr sz="1867" kern="0">
                <a:solidFill>
                  <a:srgbClr val="000000"/>
                </a:solidFill>
                <a:latin typeface="Arial"/>
                <a:ea typeface="Arial"/>
                <a:cs typeface="Arial"/>
                <a:sym typeface="Arial"/>
              </a:endParaRPr>
            </a:p>
          </p:txBody>
        </p:sp>
        <p:sp>
          <p:nvSpPr>
            <p:cNvPr id="463" name="Shape 8814">
              <a:extLst>
                <a:ext uri="{FF2B5EF4-FFF2-40B4-BE49-F238E27FC236}">
                  <a16:creationId xmlns:a16="http://schemas.microsoft.com/office/drawing/2014/main" id="{6E7497A2-5C49-FC03-6170-B0B7798F397E}"/>
                </a:ext>
              </a:extLst>
            </p:cNvPr>
            <p:cNvSpPr/>
            <p:nvPr/>
          </p:nvSpPr>
          <p:spPr>
            <a:xfrm>
              <a:off x="2915492" y="2849466"/>
              <a:ext cx="101400" cy="101400"/>
            </a:xfrm>
            <a:prstGeom prst="ellipse">
              <a:avLst/>
            </a:prstGeom>
            <a:solidFill>
              <a:srgbClr val="93C47D"/>
            </a:solidFill>
            <a:ln w="9525" cap="flat" cmpd="sng">
              <a:solidFill>
                <a:srgbClr val="93C47D"/>
              </a:solidFill>
              <a:prstDash val="solid"/>
              <a:round/>
              <a:headEnd type="none" w="med" len="med"/>
              <a:tailEnd type="none" w="med" len="med"/>
            </a:ln>
          </p:spPr>
          <p:txBody>
            <a:bodyPr lIns="121900" tIns="121900" rIns="121900" bIns="121900" anchor="ctr" anchorCtr="0">
              <a:noAutofit/>
            </a:bodyPr>
            <a:lstStyle/>
            <a:p>
              <a:pPr fontAlgn="auto">
                <a:spcBef>
                  <a:spcPts val="0"/>
                </a:spcBef>
                <a:spcAft>
                  <a:spcPts val="0"/>
                </a:spcAft>
              </a:pPr>
              <a:endParaRPr sz="1867" kern="0">
                <a:solidFill>
                  <a:srgbClr val="000000"/>
                </a:solidFill>
                <a:latin typeface="Arial"/>
                <a:ea typeface="Arial"/>
                <a:cs typeface="Arial"/>
                <a:sym typeface="Arial"/>
              </a:endParaRPr>
            </a:p>
          </p:txBody>
        </p:sp>
        <p:cxnSp>
          <p:nvCxnSpPr>
            <p:cNvPr id="464" name="Shape 8815">
              <a:extLst>
                <a:ext uri="{FF2B5EF4-FFF2-40B4-BE49-F238E27FC236}">
                  <a16:creationId xmlns:a16="http://schemas.microsoft.com/office/drawing/2014/main" id="{BBB57863-32E3-43B6-CC97-2F18CEE89064}"/>
                </a:ext>
              </a:extLst>
            </p:cNvPr>
            <p:cNvCxnSpPr>
              <a:stCxn id="456" idx="4"/>
              <a:endCxn id="462" idx="0"/>
            </p:cNvCxnSpPr>
            <p:nvPr/>
          </p:nvCxnSpPr>
          <p:spPr>
            <a:xfrm>
              <a:off x="2672317" y="2368025"/>
              <a:ext cx="0" cy="481500"/>
            </a:xfrm>
            <a:prstGeom prst="straightConnector1">
              <a:avLst/>
            </a:prstGeom>
            <a:noFill/>
            <a:ln w="9525" cap="flat" cmpd="sng">
              <a:solidFill>
                <a:srgbClr val="93C47D"/>
              </a:solidFill>
              <a:prstDash val="solid"/>
              <a:round/>
              <a:headEnd type="none" w="lg" len="lg"/>
              <a:tailEnd type="none" w="lg" len="lg"/>
            </a:ln>
          </p:spPr>
        </p:cxnSp>
        <p:cxnSp>
          <p:nvCxnSpPr>
            <p:cNvPr id="465" name="Shape 8816">
              <a:extLst>
                <a:ext uri="{FF2B5EF4-FFF2-40B4-BE49-F238E27FC236}">
                  <a16:creationId xmlns:a16="http://schemas.microsoft.com/office/drawing/2014/main" id="{E1E0CE27-94D3-7E35-BE85-1AE08AC79807}"/>
                </a:ext>
              </a:extLst>
            </p:cNvPr>
            <p:cNvCxnSpPr>
              <a:stCxn id="457" idx="3"/>
              <a:endCxn id="461" idx="7"/>
            </p:cNvCxnSpPr>
            <p:nvPr/>
          </p:nvCxnSpPr>
          <p:spPr>
            <a:xfrm flipH="1">
              <a:off x="2416434" y="2353175"/>
              <a:ext cx="513900" cy="511500"/>
            </a:xfrm>
            <a:prstGeom prst="straightConnector1">
              <a:avLst/>
            </a:prstGeom>
            <a:noFill/>
            <a:ln w="9525" cap="flat" cmpd="sng">
              <a:solidFill>
                <a:srgbClr val="93C47D"/>
              </a:solidFill>
              <a:prstDash val="solid"/>
              <a:round/>
              <a:headEnd type="none" w="lg" len="lg"/>
              <a:tailEnd type="none" w="lg" len="lg"/>
            </a:ln>
          </p:spPr>
        </p:cxnSp>
        <p:cxnSp>
          <p:nvCxnSpPr>
            <p:cNvPr id="466" name="Shape 8817">
              <a:extLst>
                <a:ext uri="{FF2B5EF4-FFF2-40B4-BE49-F238E27FC236}">
                  <a16:creationId xmlns:a16="http://schemas.microsoft.com/office/drawing/2014/main" id="{38DDAC96-E7E3-2138-8BD6-2A822D4BE4D7}"/>
                </a:ext>
              </a:extLst>
            </p:cNvPr>
            <p:cNvCxnSpPr>
              <a:stCxn id="455" idx="5"/>
              <a:endCxn id="463" idx="1"/>
            </p:cNvCxnSpPr>
            <p:nvPr/>
          </p:nvCxnSpPr>
          <p:spPr>
            <a:xfrm>
              <a:off x="2416534" y="2353175"/>
              <a:ext cx="513900" cy="511500"/>
            </a:xfrm>
            <a:prstGeom prst="straightConnector1">
              <a:avLst/>
            </a:prstGeom>
            <a:noFill/>
            <a:ln w="9525" cap="flat" cmpd="sng">
              <a:solidFill>
                <a:srgbClr val="93C47D"/>
              </a:solidFill>
              <a:prstDash val="solid"/>
              <a:round/>
              <a:headEnd type="none" w="lg" len="lg"/>
              <a:tailEnd type="none" w="lg" len="lg"/>
            </a:ln>
          </p:spPr>
        </p:cxnSp>
        <p:cxnSp>
          <p:nvCxnSpPr>
            <p:cNvPr id="467" name="Shape 8818">
              <a:extLst>
                <a:ext uri="{FF2B5EF4-FFF2-40B4-BE49-F238E27FC236}">
                  <a16:creationId xmlns:a16="http://schemas.microsoft.com/office/drawing/2014/main" id="{0BC3259D-10ED-40A9-1A36-189287787F80}"/>
                </a:ext>
              </a:extLst>
            </p:cNvPr>
            <p:cNvCxnSpPr>
              <a:stCxn id="463" idx="0"/>
              <a:endCxn id="457" idx="4"/>
            </p:cNvCxnSpPr>
            <p:nvPr/>
          </p:nvCxnSpPr>
          <p:spPr>
            <a:xfrm rot="10800000">
              <a:off x="2966192" y="2367966"/>
              <a:ext cx="0" cy="481500"/>
            </a:xfrm>
            <a:prstGeom prst="straightConnector1">
              <a:avLst/>
            </a:prstGeom>
            <a:noFill/>
            <a:ln w="9525" cap="flat" cmpd="sng">
              <a:solidFill>
                <a:srgbClr val="93C47D"/>
              </a:solidFill>
              <a:prstDash val="solid"/>
              <a:round/>
              <a:headEnd type="none" w="lg" len="lg"/>
              <a:tailEnd type="none" w="lg" len="lg"/>
            </a:ln>
          </p:spPr>
        </p:cxnSp>
        <p:cxnSp>
          <p:nvCxnSpPr>
            <p:cNvPr id="468" name="Shape 8819">
              <a:extLst>
                <a:ext uri="{FF2B5EF4-FFF2-40B4-BE49-F238E27FC236}">
                  <a16:creationId xmlns:a16="http://schemas.microsoft.com/office/drawing/2014/main" id="{C1C483DC-AE4C-95FF-FEB2-23744173C68E}"/>
                </a:ext>
              </a:extLst>
            </p:cNvPr>
            <p:cNvCxnSpPr>
              <a:stCxn id="462" idx="7"/>
              <a:endCxn id="458" idx="3"/>
            </p:cNvCxnSpPr>
            <p:nvPr/>
          </p:nvCxnSpPr>
          <p:spPr>
            <a:xfrm rot="10800000" flipH="1">
              <a:off x="2708184" y="2645016"/>
              <a:ext cx="224700" cy="219300"/>
            </a:xfrm>
            <a:prstGeom prst="straightConnector1">
              <a:avLst/>
            </a:prstGeom>
            <a:noFill/>
            <a:ln w="9525" cap="flat" cmpd="sng">
              <a:solidFill>
                <a:srgbClr val="93C47D"/>
              </a:solidFill>
              <a:prstDash val="solid"/>
              <a:round/>
              <a:headEnd type="none" w="lg" len="lg"/>
              <a:tailEnd type="none" w="lg" len="lg"/>
            </a:ln>
          </p:spPr>
        </p:cxnSp>
        <p:cxnSp>
          <p:nvCxnSpPr>
            <p:cNvPr id="469" name="Shape 8820">
              <a:extLst>
                <a:ext uri="{FF2B5EF4-FFF2-40B4-BE49-F238E27FC236}">
                  <a16:creationId xmlns:a16="http://schemas.microsoft.com/office/drawing/2014/main" id="{E94B24F4-9275-1375-F971-9205A5FFB0D2}"/>
                </a:ext>
              </a:extLst>
            </p:cNvPr>
            <p:cNvCxnSpPr>
              <a:stCxn id="460" idx="5"/>
              <a:endCxn id="462" idx="1"/>
            </p:cNvCxnSpPr>
            <p:nvPr/>
          </p:nvCxnSpPr>
          <p:spPr>
            <a:xfrm>
              <a:off x="2414309" y="2644592"/>
              <a:ext cx="222300" cy="219300"/>
            </a:xfrm>
            <a:prstGeom prst="straightConnector1">
              <a:avLst/>
            </a:prstGeom>
            <a:noFill/>
            <a:ln w="9525" cap="flat" cmpd="sng">
              <a:solidFill>
                <a:srgbClr val="93C47D"/>
              </a:solidFill>
              <a:prstDash val="solid"/>
              <a:round/>
              <a:headEnd type="none" w="lg" len="lg"/>
              <a:tailEnd type="none" w="lg" len="lg"/>
            </a:ln>
          </p:spPr>
        </p:cxnSp>
        <p:cxnSp>
          <p:nvCxnSpPr>
            <p:cNvPr id="470" name="Shape 8821">
              <a:extLst>
                <a:ext uri="{FF2B5EF4-FFF2-40B4-BE49-F238E27FC236}">
                  <a16:creationId xmlns:a16="http://schemas.microsoft.com/office/drawing/2014/main" id="{26E7AE7D-37FA-17F2-108E-43841C0C9298}"/>
                </a:ext>
              </a:extLst>
            </p:cNvPr>
            <p:cNvCxnSpPr>
              <a:stCxn id="461" idx="0"/>
              <a:endCxn id="455" idx="4"/>
            </p:cNvCxnSpPr>
            <p:nvPr/>
          </p:nvCxnSpPr>
          <p:spPr>
            <a:xfrm rot="10800000">
              <a:off x="2380700" y="2367966"/>
              <a:ext cx="0" cy="481500"/>
            </a:xfrm>
            <a:prstGeom prst="straightConnector1">
              <a:avLst/>
            </a:prstGeom>
            <a:noFill/>
            <a:ln w="9525" cap="flat" cmpd="sng">
              <a:solidFill>
                <a:srgbClr val="93C47D"/>
              </a:solidFill>
              <a:prstDash val="solid"/>
              <a:round/>
              <a:headEnd type="none" w="lg" len="lg"/>
              <a:tailEnd type="none" w="lg" len="lg"/>
            </a:ln>
          </p:spPr>
        </p:cxnSp>
        <p:cxnSp>
          <p:nvCxnSpPr>
            <p:cNvPr id="471" name="Shape 8822">
              <a:extLst>
                <a:ext uri="{FF2B5EF4-FFF2-40B4-BE49-F238E27FC236}">
                  <a16:creationId xmlns:a16="http://schemas.microsoft.com/office/drawing/2014/main" id="{0D4C65E5-1831-1B45-40B9-5C9ED1CDB74A}"/>
                </a:ext>
              </a:extLst>
            </p:cNvPr>
            <p:cNvCxnSpPr>
              <a:stCxn id="460" idx="7"/>
              <a:endCxn id="456" idx="3"/>
            </p:cNvCxnSpPr>
            <p:nvPr/>
          </p:nvCxnSpPr>
          <p:spPr>
            <a:xfrm rot="10800000" flipH="1">
              <a:off x="2414309" y="2353591"/>
              <a:ext cx="222300" cy="219300"/>
            </a:xfrm>
            <a:prstGeom prst="straightConnector1">
              <a:avLst/>
            </a:prstGeom>
            <a:noFill/>
            <a:ln w="9525" cap="flat" cmpd="sng">
              <a:solidFill>
                <a:srgbClr val="93C47D"/>
              </a:solidFill>
              <a:prstDash val="solid"/>
              <a:round/>
              <a:headEnd type="none" w="lg" len="lg"/>
              <a:tailEnd type="none" w="lg" len="lg"/>
            </a:ln>
          </p:spPr>
        </p:cxnSp>
        <p:cxnSp>
          <p:nvCxnSpPr>
            <p:cNvPr id="472" name="Shape 8823">
              <a:extLst>
                <a:ext uri="{FF2B5EF4-FFF2-40B4-BE49-F238E27FC236}">
                  <a16:creationId xmlns:a16="http://schemas.microsoft.com/office/drawing/2014/main" id="{5879B5EB-AB8E-E223-541E-9040DF074607}"/>
                </a:ext>
              </a:extLst>
            </p:cNvPr>
            <p:cNvCxnSpPr>
              <a:stCxn id="456" idx="5"/>
              <a:endCxn id="458" idx="1"/>
            </p:cNvCxnSpPr>
            <p:nvPr/>
          </p:nvCxnSpPr>
          <p:spPr>
            <a:xfrm>
              <a:off x="2708168" y="2353175"/>
              <a:ext cx="224700" cy="219300"/>
            </a:xfrm>
            <a:prstGeom prst="straightConnector1">
              <a:avLst/>
            </a:prstGeom>
            <a:noFill/>
            <a:ln w="9525" cap="flat" cmpd="sng">
              <a:solidFill>
                <a:srgbClr val="93C47D"/>
              </a:solidFill>
              <a:prstDash val="solid"/>
              <a:round/>
              <a:headEnd type="none" w="lg" len="lg"/>
              <a:tailEnd type="none" w="lg" len="lg"/>
            </a:ln>
          </p:spPr>
        </p:cxnSp>
      </p:grpSp>
      <p:grpSp>
        <p:nvGrpSpPr>
          <p:cNvPr id="473" name="Shape 8824">
            <a:extLst>
              <a:ext uri="{FF2B5EF4-FFF2-40B4-BE49-F238E27FC236}">
                <a16:creationId xmlns:a16="http://schemas.microsoft.com/office/drawing/2014/main" id="{021CE47A-E8CC-1F1B-BE1C-FFF00CA107E2}"/>
              </a:ext>
            </a:extLst>
          </p:cNvPr>
          <p:cNvGrpSpPr/>
          <p:nvPr/>
        </p:nvGrpSpPr>
        <p:grpSpPr>
          <a:xfrm>
            <a:off x="2767301" y="2831694"/>
            <a:ext cx="385696" cy="449044"/>
            <a:chOff x="2327758" y="2266625"/>
            <a:chExt cx="691875" cy="684241"/>
          </a:xfrm>
        </p:grpSpPr>
        <p:sp>
          <p:nvSpPr>
            <p:cNvPr id="474" name="Shape 8825">
              <a:extLst>
                <a:ext uri="{FF2B5EF4-FFF2-40B4-BE49-F238E27FC236}">
                  <a16:creationId xmlns:a16="http://schemas.microsoft.com/office/drawing/2014/main" id="{F6017D1B-D400-4F17-460B-88F9818AA0A8}"/>
                </a:ext>
              </a:extLst>
            </p:cNvPr>
            <p:cNvSpPr/>
            <p:nvPr/>
          </p:nvSpPr>
          <p:spPr>
            <a:xfrm>
              <a:off x="2329983" y="2266625"/>
              <a:ext cx="101400" cy="101400"/>
            </a:xfrm>
            <a:prstGeom prst="ellipse">
              <a:avLst/>
            </a:prstGeom>
            <a:solidFill>
              <a:srgbClr val="93C47D"/>
            </a:solidFill>
            <a:ln w="9525" cap="flat" cmpd="sng">
              <a:solidFill>
                <a:srgbClr val="93C47D"/>
              </a:solidFill>
              <a:prstDash val="solid"/>
              <a:round/>
              <a:headEnd type="none" w="med" len="med"/>
              <a:tailEnd type="none" w="med" len="med"/>
            </a:ln>
          </p:spPr>
          <p:txBody>
            <a:bodyPr lIns="121900" tIns="121900" rIns="121900" bIns="121900" anchor="ctr" anchorCtr="0">
              <a:noAutofit/>
            </a:bodyPr>
            <a:lstStyle/>
            <a:p>
              <a:pPr fontAlgn="auto">
                <a:spcBef>
                  <a:spcPts val="0"/>
                </a:spcBef>
                <a:spcAft>
                  <a:spcPts val="0"/>
                </a:spcAft>
              </a:pPr>
              <a:endParaRPr sz="1867" kern="0">
                <a:solidFill>
                  <a:srgbClr val="000000"/>
                </a:solidFill>
                <a:latin typeface="Arial"/>
                <a:ea typeface="Arial"/>
                <a:cs typeface="Arial"/>
                <a:sym typeface="Arial"/>
              </a:endParaRPr>
            </a:p>
          </p:txBody>
        </p:sp>
        <p:sp>
          <p:nvSpPr>
            <p:cNvPr id="475" name="Shape 8826">
              <a:extLst>
                <a:ext uri="{FF2B5EF4-FFF2-40B4-BE49-F238E27FC236}">
                  <a16:creationId xmlns:a16="http://schemas.microsoft.com/office/drawing/2014/main" id="{C7C5127D-970D-7024-6379-939450ACAA4E}"/>
                </a:ext>
              </a:extLst>
            </p:cNvPr>
            <p:cNvSpPr/>
            <p:nvPr/>
          </p:nvSpPr>
          <p:spPr>
            <a:xfrm>
              <a:off x="2621617" y="2266625"/>
              <a:ext cx="101400" cy="101400"/>
            </a:xfrm>
            <a:prstGeom prst="ellipse">
              <a:avLst/>
            </a:prstGeom>
            <a:solidFill>
              <a:srgbClr val="93C47D"/>
            </a:solidFill>
            <a:ln w="9525" cap="flat" cmpd="sng">
              <a:solidFill>
                <a:srgbClr val="93C47D"/>
              </a:solidFill>
              <a:prstDash val="solid"/>
              <a:round/>
              <a:headEnd type="none" w="med" len="med"/>
              <a:tailEnd type="none" w="med" len="med"/>
            </a:ln>
          </p:spPr>
          <p:txBody>
            <a:bodyPr lIns="121900" tIns="121900" rIns="121900" bIns="121900" anchor="ctr" anchorCtr="0">
              <a:noAutofit/>
            </a:bodyPr>
            <a:lstStyle/>
            <a:p>
              <a:pPr fontAlgn="auto">
                <a:spcBef>
                  <a:spcPts val="0"/>
                </a:spcBef>
                <a:spcAft>
                  <a:spcPts val="0"/>
                </a:spcAft>
              </a:pPr>
              <a:endParaRPr sz="1867" kern="0">
                <a:solidFill>
                  <a:srgbClr val="000000"/>
                </a:solidFill>
                <a:latin typeface="Arial"/>
                <a:ea typeface="Arial"/>
                <a:cs typeface="Arial"/>
                <a:sym typeface="Arial"/>
              </a:endParaRPr>
            </a:p>
          </p:txBody>
        </p:sp>
        <p:sp>
          <p:nvSpPr>
            <p:cNvPr id="476" name="Shape 8827">
              <a:extLst>
                <a:ext uri="{FF2B5EF4-FFF2-40B4-BE49-F238E27FC236}">
                  <a16:creationId xmlns:a16="http://schemas.microsoft.com/office/drawing/2014/main" id="{54D1FAFE-FD25-A2E6-DC7E-1B7E5DB3432E}"/>
                </a:ext>
              </a:extLst>
            </p:cNvPr>
            <p:cNvSpPr/>
            <p:nvPr/>
          </p:nvSpPr>
          <p:spPr>
            <a:xfrm>
              <a:off x="2915484" y="2266625"/>
              <a:ext cx="101400" cy="101400"/>
            </a:xfrm>
            <a:prstGeom prst="ellipse">
              <a:avLst/>
            </a:prstGeom>
            <a:solidFill>
              <a:srgbClr val="93C47D"/>
            </a:solidFill>
            <a:ln w="9525" cap="flat" cmpd="sng">
              <a:solidFill>
                <a:srgbClr val="93C47D"/>
              </a:solidFill>
              <a:prstDash val="solid"/>
              <a:round/>
              <a:headEnd type="none" w="med" len="med"/>
              <a:tailEnd type="none" w="med" len="med"/>
            </a:ln>
          </p:spPr>
          <p:txBody>
            <a:bodyPr lIns="121900" tIns="121900" rIns="121900" bIns="121900" anchor="ctr" anchorCtr="0">
              <a:noAutofit/>
            </a:bodyPr>
            <a:lstStyle/>
            <a:p>
              <a:pPr fontAlgn="auto">
                <a:spcBef>
                  <a:spcPts val="0"/>
                </a:spcBef>
                <a:spcAft>
                  <a:spcPts val="0"/>
                </a:spcAft>
              </a:pPr>
              <a:endParaRPr sz="1867" kern="0">
                <a:solidFill>
                  <a:srgbClr val="000000"/>
                </a:solidFill>
                <a:latin typeface="Arial"/>
                <a:ea typeface="Arial"/>
                <a:cs typeface="Arial"/>
                <a:sym typeface="Arial"/>
              </a:endParaRPr>
            </a:p>
          </p:txBody>
        </p:sp>
        <p:sp>
          <p:nvSpPr>
            <p:cNvPr id="477" name="Shape 8828">
              <a:extLst>
                <a:ext uri="{FF2B5EF4-FFF2-40B4-BE49-F238E27FC236}">
                  <a16:creationId xmlns:a16="http://schemas.microsoft.com/office/drawing/2014/main" id="{5B7FC4AF-8F9B-45FF-3401-5053059F2640}"/>
                </a:ext>
              </a:extLst>
            </p:cNvPr>
            <p:cNvSpPr/>
            <p:nvPr/>
          </p:nvSpPr>
          <p:spPr>
            <a:xfrm>
              <a:off x="2918233" y="2558041"/>
              <a:ext cx="101400" cy="101400"/>
            </a:xfrm>
            <a:prstGeom prst="ellipse">
              <a:avLst/>
            </a:prstGeom>
            <a:solidFill>
              <a:srgbClr val="93C47D"/>
            </a:solidFill>
            <a:ln w="9525" cap="flat" cmpd="sng">
              <a:solidFill>
                <a:srgbClr val="93C47D"/>
              </a:solidFill>
              <a:prstDash val="solid"/>
              <a:round/>
              <a:headEnd type="none" w="med" len="med"/>
              <a:tailEnd type="none" w="med" len="med"/>
            </a:ln>
          </p:spPr>
          <p:txBody>
            <a:bodyPr lIns="121900" tIns="121900" rIns="121900" bIns="121900" anchor="ctr" anchorCtr="0">
              <a:noAutofit/>
            </a:bodyPr>
            <a:lstStyle/>
            <a:p>
              <a:pPr fontAlgn="auto">
                <a:spcBef>
                  <a:spcPts val="0"/>
                </a:spcBef>
                <a:spcAft>
                  <a:spcPts val="0"/>
                </a:spcAft>
              </a:pPr>
              <a:endParaRPr sz="1867" kern="0">
                <a:solidFill>
                  <a:srgbClr val="000000"/>
                </a:solidFill>
                <a:latin typeface="Arial"/>
                <a:ea typeface="Arial"/>
                <a:cs typeface="Arial"/>
                <a:sym typeface="Arial"/>
              </a:endParaRPr>
            </a:p>
          </p:txBody>
        </p:sp>
        <p:sp>
          <p:nvSpPr>
            <p:cNvPr id="478" name="Shape 8829">
              <a:extLst>
                <a:ext uri="{FF2B5EF4-FFF2-40B4-BE49-F238E27FC236}">
                  <a16:creationId xmlns:a16="http://schemas.microsoft.com/office/drawing/2014/main" id="{F5A885F2-72C2-8AC1-ECD4-A770EEBC129D}"/>
                </a:ext>
              </a:extLst>
            </p:cNvPr>
            <p:cNvSpPr/>
            <p:nvPr/>
          </p:nvSpPr>
          <p:spPr>
            <a:xfrm>
              <a:off x="2621625" y="2558041"/>
              <a:ext cx="101400" cy="101400"/>
            </a:xfrm>
            <a:prstGeom prst="ellipse">
              <a:avLst/>
            </a:prstGeom>
            <a:solidFill>
              <a:srgbClr val="93C47D"/>
            </a:solidFill>
            <a:ln w="9525" cap="flat" cmpd="sng">
              <a:solidFill>
                <a:srgbClr val="93C47D"/>
              </a:solidFill>
              <a:prstDash val="solid"/>
              <a:round/>
              <a:headEnd type="none" w="med" len="med"/>
              <a:tailEnd type="none" w="med" len="med"/>
            </a:ln>
          </p:spPr>
          <p:txBody>
            <a:bodyPr lIns="121900" tIns="121900" rIns="121900" bIns="121900" anchor="ctr" anchorCtr="0">
              <a:noAutofit/>
            </a:bodyPr>
            <a:lstStyle/>
            <a:p>
              <a:pPr fontAlgn="auto">
                <a:spcBef>
                  <a:spcPts val="0"/>
                </a:spcBef>
                <a:spcAft>
                  <a:spcPts val="0"/>
                </a:spcAft>
              </a:pPr>
              <a:endParaRPr sz="1867" kern="0">
                <a:solidFill>
                  <a:srgbClr val="000000"/>
                </a:solidFill>
                <a:latin typeface="Arial"/>
                <a:ea typeface="Arial"/>
                <a:cs typeface="Arial"/>
                <a:sym typeface="Arial"/>
              </a:endParaRPr>
            </a:p>
          </p:txBody>
        </p:sp>
        <p:sp>
          <p:nvSpPr>
            <p:cNvPr id="479" name="Shape 8830">
              <a:extLst>
                <a:ext uri="{FF2B5EF4-FFF2-40B4-BE49-F238E27FC236}">
                  <a16:creationId xmlns:a16="http://schemas.microsoft.com/office/drawing/2014/main" id="{DD23B9AE-F629-91BC-6E3E-CC750EF499A4}"/>
                </a:ext>
              </a:extLst>
            </p:cNvPr>
            <p:cNvSpPr/>
            <p:nvPr/>
          </p:nvSpPr>
          <p:spPr>
            <a:xfrm>
              <a:off x="2327758" y="2558041"/>
              <a:ext cx="101400" cy="101400"/>
            </a:xfrm>
            <a:prstGeom prst="ellipse">
              <a:avLst/>
            </a:prstGeom>
            <a:solidFill>
              <a:srgbClr val="93C47D"/>
            </a:solidFill>
            <a:ln w="9525" cap="flat" cmpd="sng">
              <a:solidFill>
                <a:srgbClr val="93C47D"/>
              </a:solidFill>
              <a:prstDash val="solid"/>
              <a:round/>
              <a:headEnd type="none" w="med" len="med"/>
              <a:tailEnd type="none" w="med" len="med"/>
            </a:ln>
          </p:spPr>
          <p:txBody>
            <a:bodyPr lIns="121900" tIns="121900" rIns="121900" bIns="121900" anchor="ctr" anchorCtr="0">
              <a:noAutofit/>
            </a:bodyPr>
            <a:lstStyle/>
            <a:p>
              <a:pPr fontAlgn="auto">
                <a:spcBef>
                  <a:spcPts val="0"/>
                </a:spcBef>
                <a:spcAft>
                  <a:spcPts val="0"/>
                </a:spcAft>
              </a:pPr>
              <a:endParaRPr sz="1867" kern="0">
                <a:solidFill>
                  <a:srgbClr val="000000"/>
                </a:solidFill>
                <a:latin typeface="Arial"/>
                <a:ea typeface="Arial"/>
                <a:cs typeface="Arial"/>
                <a:sym typeface="Arial"/>
              </a:endParaRPr>
            </a:p>
          </p:txBody>
        </p:sp>
        <p:sp>
          <p:nvSpPr>
            <p:cNvPr id="480" name="Shape 8831">
              <a:extLst>
                <a:ext uri="{FF2B5EF4-FFF2-40B4-BE49-F238E27FC236}">
                  <a16:creationId xmlns:a16="http://schemas.microsoft.com/office/drawing/2014/main" id="{E8FD9E45-5942-AD21-7AC9-D4E4AFFD02B5}"/>
                </a:ext>
              </a:extLst>
            </p:cNvPr>
            <p:cNvSpPr/>
            <p:nvPr/>
          </p:nvSpPr>
          <p:spPr>
            <a:xfrm>
              <a:off x="2330000" y="2849466"/>
              <a:ext cx="101400" cy="101400"/>
            </a:xfrm>
            <a:prstGeom prst="ellipse">
              <a:avLst/>
            </a:prstGeom>
            <a:solidFill>
              <a:srgbClr val="93C47D"/>
            </a:solidFill>
            <a:ln w="9525" cap="flat" cmpd="sng">
              <a:solidFill>
                <a:srgbClr val="93C47D"/>
              </a:solidFill>
              <a:prstDash val="solid"/>
              <a:round/>
              <a:headEnd type="none" w="med" len="med"/>
              <a:tailEnd type="none" w="med" len="med"/>
            </a:ln>
          </p:spPr>
          <p:txBody>
            <a:bodyPr lIns="121900" tIns="121900" rIns="121900" bIns="121900" anchor="ctr" anchorCtr="0">
              <a:noAutofit/>
            </a:bodyPr>
            <a:lstStyle/>
            <a:p>
              <a:pPr fontAlgn="auto">
                <a:spcBef>
                  <a:spcPts val="0"/>
                </a:spcBef>
                <a:spcAft>
                  <a:spcPts val="0"/>
                </a:spcAft>
              </a:pPr>
              <a:endParaRPr sz="1867" kern="0">
                <a:solidFill>
                  <a:srgbClr val="000000"/>
                </a:solidFill>
                <a:latin typeface="Arial"/>
                <a:ea typeface="Arial"/>
                <a:cs typeface="Arial"/>
                <a:sym typeface="Arial"/>
              </a:endParaRPr>
            </a:p>
          </p:txBody>
        </p:sp>
        <p:sp>
          <p:nvSpPr>
            <p:cNvPr id="481" name="Shape 8832">
              <a:extLst>
                <a:ext uri="{FF2B5EF4-FFF2-40B4-BE49-F238E27FC236}">
                  <a16:creationId xmlns:a16="http://schemas.microsoft.com/office/drawing/2014/main" id="{5037D921-8BC2-1AF8-5D26-BD099D04AA97}"/>
                </a:ext>
              </a:extLst>
            </p:cNvPr>
            <p:cNvSpPr/>
            <p:nvPr/>
          </p:nvSpPr>
          <p:spPr>
            <a:xfrm>
              <a:off x="2621633" y="2849466"/>
              <a:ext cx="101400" cy="101400"/>
            </a:xfrm>
            <a:prstGeom prst="ellipse">
              <a:avLst/>
            </a:prstGeom>
            <a:solidFill>
              <a:srgbClr val="93C47D"/>
            </a:solidFill>
            <a:ln w="9525" cap="flat" cmpd="sng">
              <a:solidFill>
                <a:srgbClr val="93C47D"/>
              </a:solidFill>
              <a:prstDash val="solid"/>
              <a:round/>
              <a:headEnd type="none" w="med" len="med"/>
              <a:tailEnd type="none" w="med" len="med"/>
            </a:ln>
          </p:spPr>
          <p:txBody>
            <a:bodyPr lIns="121900" tIns="121900" rIns="121900" bIns="121900" anchor="ctr" anchorCtr="0">
              <a:noAutofit/>
            </a:bodyPr>
            <a:lstStyle/>
            <a:p>
              <a:pPr fontAlgn="auto">
                <a:spcBef>
                  <a:spcPts val="0"/>
                </a:spcBef>
                <a:spcAft>
                  <a:spcPts val="0"/>
                </a:spcAft>
              </a:pPr>
              <a:endParaRPr sz="1867" kern="0">
                <a:solidFill>
                  <a:srgbClr val="000000"/>
                </a:solidFill>
                <a:latin typeface="Arial"/>
                <a:ea typeface="Arial"/>
                <a:cs typeface="Arial"/>
                <a:sym typeface="Arial"/>
              </a:endParaRPr>
            </a:p>
          </p:txBody>
        </p:sp>
        <p:sp>
          <p:nvSpPr>
            <p:cNvPr id="482" name="Shape 8833">
              <a:extLst>
                <a:ext uri="{FF2B5EF4-FFF2-40B4-BE49-F238E27FC236}">
                  <a16:creationId xmlns:a16="http://schemas.microsoft.com/office/drawing/2014/main" id="{0E91A4CE-189F-150B-C254-6844EF206709}"/>
                </a:ext>
              </a:extLst>
            </p:cNvPr>
            <p:cNvSpPr/>
            <p:nvPr/>
          </p:nvSpPr>
          <p:spPr>
            <a:xfrm>
              <a:off x="2915492" y="2849466"/>
              <a:ext cx="101400" cy="101400"/>
            </a:xfrm>
            <a:prstGeom prst="ellipse">
              <a:avLst/>
            </a:prstGeom>
            <a:solidFill>
              <a:srgbClr val="93C47D"/>
            </a:solidFill>
            <a:ln w="9525" cap="flat" cmpd="sng">
              <a:solidFill>
                <a:srgbClr val="93C47D"/>
              </a:solidFill>
              <a:prstDash val="solid"/>
              <a:round/>
              <a:headEnd type="none" w="med" len="med"/>
              <a:tailEnd type="none" w="med" len="med"/>
            </a:ln>
          </p:spPr>
          <p:txBody>
            <a:bodyPr lIns="121900" tIns="121900" rIns="121900" bIns="121900" anchor="ctr" anchorCtr="0">
              <a:noAutofit/>
            </a:bodyPr>
            <a:lstStyle/>
            <a:p>
              <a:pPr fontAlgn="auto">
                <a:spcBef>
                  <a:spcPts val="0"/>
                </a:spcBef>
                <a:spcAft>
                  <a:spcPts val="0"/>
                </a:spcAft>
              </a:pPr>
              <a:endParaRPr sz="1867" kern="0">
                <a:solidFill>
                  <a:srgbClr val="000000"/>
                </a:solidFill>
                <a:latin typeface="Arial"/>
                <a:ea typeface="Arial"/>
                <a:cs typeface="Arial"/>
                <a:sym typeface="Arial"/>
              </a:endParaRPr>
            </a:p>
          </p:txBody>
        </p:sp>
        <p:cxnSp>
          <p:nvCxnSpPr>
            <p:cNvPr id="483" name="Shape 8834">
              <a:extLst>
                <a:ext uri="{FF2B5EF4-FFF2-40B4-BE49-F238E27FC236}">
                  <a16:creationId xmlns:a16="http://schemas.microsoft.com/office/drawing/2014/main" id="{AD3AA534-36F8-9C53-E520-FE944AB47D7B}"/>
                </a:ext>
              </a:extLst>
            </p:cNvPr>
            <p:cNvCxnSpPr>
              <a:stCxn id="475" idx="4"/>
              <a:endCxn id="481" idx="0"/>
            </p:cNvCxnSpPr>
            <p:nvPr/>
          </p:nvCxnSpPr>
          <p:spPr>
            <a:xfrm>
              <a:off x="2672317" y="2368025"/>
              <a:ext cx="0" cy="481500"/>
            </a:xfrm>
            <a:prstGeom prst="straightConnector1">
              <a:avLst/>
            </a:prstGeom>
            <a:noFill/>
            <a:ln w="9525" cap="flat" cmpd="sng">
              <a:solidFill>
                <a:srgbClr val="93C47D"/>
              </a:solidFill>
              <a:prstDash val="solid"/>
              <a:round/>
              <a:headEnd type="none" w="lg" len="lg"/>
              <a:tailEnd type="none" w="lg" len="lg"/>
            </a:ln>
          </p:spPr>
        </p:cxnSp>
        <p:cxnSp>
          <p:nvCxnSpPr>
            <p:cNvPr id="484" name="Shape 8835">
              <a:extLst>
                <a:ext uri="{FF2B5EF4-FFF2-40B4-BE49-F238E27FC236}">
                  <a16:creationId xmlns:a16="http://schemas.microsoft.com/office/drawing/2014/main" id="{8254C56B-5E4A-763F-E561-D31BAEA8EAAB}"/>
                </a:ext>
              </a:extLst>
            </p:cNvPr>
            <p:cNvCxnSpPr>
              <a:stCxn id="476" idx="3"/>
              <a:endCxn id="480" idx="7"/>
            </p:cNvCxnSpPr>
            <p:nvPr/>
          </p:nvCxnSpPr>
          <p:spPr>
            <a:xfrm flipH="1">
              <a:off x="2416434" y="2353175"/>
              <a:ext cx="513900" cy="511500"/>
            </a:xfrm>
            <a:prstGeom prst="straightConnector1">
              <a:avLst/>
            </a:prstGeom>
            <a:noFill/>
            <a:ln w="9525" cap="flat" cmpd="sng">
              <a:solidFill>
                <a:srgbClr val="93C47D"/>
              </a:solidFill>
              <a:prstDash val="solid"/>
              <a:round/>
              <a:headEnd type="none" w="lg" len="lg"/>
              <a:tailEnd type="none" w="lg" len="lg"/>
            </a:ln>
          </p:spPr>
        </p:cxnSp>
        <p:cxnSp>
          <p:nvCxnSpPr>
            <p:cNvPr id="485" name="Shape 8836">
              <a:extLst>
                <a:ext uri="{FF2B5EF4-FFF2-40B4-BE49-F238E27FC236}">
                  <a16:creationId xmlns:a16="http://schemas.microsoft.com/office/drawing/2014/main" id="{475CD9FD-41D5-37B2-1CB9-C9070AA2FA47}"/>
                </a:ext>
              </a:extLst>
            </p:cNvPr>
            <p:cNvCxnSpPr>
              <a:stCxn id="474" idx="5"/>
              <a:endCxn id="482" idx="1"/>
            </p:cNvCxnSpPr>
            <p:nvPr/>
          </p:nvCxnSpPr>
          <p:spPr>
            <a:xfrm>
              <a:off x="2416534" y="2353175"/>
              <a:ext cx="513900" cy="511500"/>
            </a:xfrm>
            <a:prstGeom prst="straightConnector1">
              <a:avLst/>
            </a:prstGeom>
            <a:noFill/>
            <a:ln w="9525" cap="flat" cmpd="sng">
              <a:solidFill>
                <a:srgbClr val="93C47D"/>
              </a:solidFill>
              <a:prstDash val="solid"/>
              <a:round/>
              <a:headEnd type="none" w="lg" len="lg"/>
              <a:tailEnd type="none" w="lg" len="lg"/>
            </a:ln>
          </p:spPr>
        </p:cxnSp>
        <p:cxnSp>
          <p:nvCxnSpPr>
            <p:cNvPr id="486" name="Shape 8837">
              <a:extLst>
                <a:ext uri="{FF2B5EF4-FFF2-40B4-BE49-F238E27FC236}">
                  <a16:creationId xmlns:a16="http://schemas.microsoft.com/office/drawing/2014/main" id="{855D5B84-EF2A-A083-329B-BB09A393D776}"/>
                </a:ext>
              </a:extLst>
            </p:cNvPr>
            <p:cNvCxnSpPr>
              <a:stCxn id="482" idx="0"/>
              <a:endCxn id="476" idx="4"/>
            </p:cNvCxnSpPr>
            <p:nvPr/>
          </p:nvCxnSpPr>
          <p:spPr>
            <a:xfrm rot="10800000">
              <a:off x="2966192" y="2367966"/>
              <a:ext cx="0" cy="481500"/>
            </a:xfrm>
            <a:prstGeom prst="straightConnector1">
              <a:avLst/>
            </a:prstGeom>
            <a:noFill/>
            <a:ln w="9525" cap="flat" cmpd="sng">
              <a:solidFill>
                <a:srgbClr val="93C47D"/>
              </a:solidFill>
              <a:prstDash val="solid"/>
              <a:round/>
              <a:headEnd type="none" w="lg" len="lg"/>
              <a:tailEnd type="none" w="lg" len="lg"/>
            </a:ln>
          </p:spPr>
        </p:cxnSp>
        <p:cxnSp>
          <p:nvCxnSpPr>
            <p:cNvPr id="487" name="Shape 8838">
              <a:extLst>
                <a:ext uri="{FF2B5EF4-FFF2-40B4-BE49-F238E27FC236}">
                  <a16:creationId xmlns:a16="http://schemas.microsoft.com/office/drawing/2014/main" id="{21EDF697-2727-FD1C-54D2-FB81F7260D98}"/>
                </a:ext>
              </a:extLst>
            </p:cNvPr>
            <p:cNvCxnSpPr>
              <a:stCxn id="481" idx="7"/>
              <a:endCxn id="477" idx="3"/>
            </p:cNvCxnSpPr>
            <p:nvPr/>
          </p:nvCxnSpPr>
          <p:spPr>
            <a:xfrm rot="10800000" flipH="1">
              <a:off x="2708184" y="2645016"/>
              <a:ext cx="224700" cy="219300"/>
            </a:xfrm>
            <a:prstGeom prst="straightConnector1">
              <a:avLst/>
            </a:prstGeom>
            <a:noFill/>
            <a:ln w="9525" cap="flat" cmpd="sng">
              <a:solidFill>
                <a:srgbClr val="93C47D"/>
              </a:solidFill>
              <a:prstDash val="solid"/>
              <a:round/>
              <a:headEnd type="none" w="lg" len="lg"/>
              <a:tailEnd type="none" w="lg" len="lg"/>
            </a:ln>
          </p:spPr>
        </p:cxnSp>
        <p:cxnSp>
          <p:nvCxnSpPr>
            <p:cNvPr id="488" name="Shape 8839">
              <a:extLst>
                <a:ext uri="{FF2B5EF4-FFF2-40B4-BE49-F238E27FC236}">
                  <a16:creationId xmlns:a16="http://schemas.microsoft.com/office/drawing/2014/main" id="{EB68059C-4C55-1C92-ACAF-543E243591DC}"/>
                </a:ext>
              </a:extLst>
            </p:cNvPr>
            <p:cNvCxnSpPr>
              <a:stCxn id="479" idx="5"/>
              <a:endCxn id="481" idx="1"/>
            </p:cNvCxnSpPr>
            <p:nvPr/>
          </p:nvCxnSpPr>
          <p:spPr>
            <a:xfrm>
              <a:off x="2414309" y="2644592"/>
              <a:ext cx="222300" cy="219300"/>
            </a:xfrm>
            <a:prstGeom prst="straightConnector1">
              <a:avLst/>
            </a:prstGeom>
            <a:noFill/>
            <a:ln w="9525" cap="flat" cmpd="sng">
              <a:solidFill>
                <a:srgbClr val="93C47D"/>
              </a:solidFill>
              <a:prstDash val="solid"/>
              <a:round/>
              <a:headEnd type="none" w="lg" len="lg"/>
              <a:tailEnd type="none" w="lg" len="lg"/>
            </a:ln>
          </p:spPr>
        </p:cxnSp>
        <p:cxnSp>
          <p:nvCxnSpPr>
            <p:cNvPr id="489" name="Shape 8840">
              <a:extLst>
                <a:ext uri="{FF2B5EF4-FFF2-40B4-BE49-F238E27FC236}">
                  <a16:creationId xmlns:a16="http://schemas.microsoft.com/office/drawing/2014/main" id="{14973D42-1407-BAA0-F1D9-572FAE8A618E}"/>
                </a:ext>
              </a:extLst>
            </p:cNvPr>
            <p:cNvCxnSpPr>
              <a:stCxn id="480" idx="0"/>
              <a:endCxn id="474" idx="4"/>
            </p:cNvCxnSpPr>
            <p:nvPr/>
          </p:nvCxnSpPr>
          <p:spPr>
            <a:xfrm rot="10800000">
              <a:off x="2380700" y="2367966"/>
              <a:ext cx="0" cy="481500"/>
            </a:xfrm>
            <a:prstGeom prst="straightConnector1">
              <a:avLst/>
            </a:prstGeom>
            <a:noFill/>
            <a:ln w="9525" cap="flat" cmpd="sng">
              <a:solidFill>
                <a:srgbClr val="93C47D"/>
              </a:solidFill>
              <a:prstDash val="solid"/>
              <a:round/>
              <a:headEnd type="none" w="lg" len="lg"/>
              <a:tailEnd type="none" w="lg" len="lg"/>
            </a:ln>
          </p:spPr>
        </p:cxnSp>
        <p:cxnSp>
          <p:nvCxnSpPr>
            <p:cNvPr id="490" name="Shape 8841">
              <a:extLst>
                <a:ext uri="{FF2B5EF4-FFF2-40B4-BE49-F238E27FC236}">
                  <a16:creationId xmlns:a16="http://schemas.microsoft.com/office/drawing/2014/main" id="{03F28663-AB2C-A4A8-6299-6C05A842B1CC}"/>
                </a:ext>
              </a:extLst>
            </p:cNvPr>
            <p:cNvCxnSpPr>
              <a:stCxn id="479" idx="7"/>
              <a:endCxn id="475" idx="3"/>
            </p:cNvCxnSpPr>
            <p:nvPr/>
          </p:nvCxnSpPr>
          <p:spPr>
            <a:xfrm rot="10800000" flipH="1">
              <a:off x="2414309" y="2353591"/>
              <a:ext cx="222300" cy="219300"/>
            </a:xfrm>
            <a:prstGeom prst="straightConnector1">
              <a:avLst/>
            </a:prstGeom>
            <a:noFill/>
            <a:ln w="9525" cap="flat" cmpd="sng">
              <a:solidFill>
                <a:srgbClr val="93C47D"/>
              </a:solidFill>
              <a:prstDash val="solid"/>
              <a:round/>
              <a:headEnd type="none" w="lg" len="lg"/>
              <a:tailEnd type="none" w="lg" len="lg"/>
            </a:ln>
          </p:spPr>
        </p:cxnSp>
        <p:cxnSp>
          <p:nvCxnSpPr>
            <p:cNvPr id="491" name="Shape 8842">
              <a:extLst>
                <a:ext uri="{FF2B5EF4-FFF2-40B4-BE49-F238E27FC236}">
                  <a16:creationId xmlns:a16="http://schemas.microsoft.com/office/drawing/2014/main" id="{8B09807A-AC9A-1FE0-1E62-A28D8C4E3B27}"/>
                </a:ext>
              </a:extLst>
            </p:cNvPr>
            <p:cNvCxnSpPr>
              <a:stCxn id="475" idx="5"/>
              <a:endCxn id="477" idx="1"/>
            </p:cNvCxnSpPr>
            <p:nvPr/>
          </p:nvCxnSpPr>
          <p:spPr>
            <a:xfrm>
              <a:off x="2708168" y="2353175"/>
              <a:ext cx="224700" cy="219300"/>
            </a:xfrm>
            <a:prstGeom prst="straightConnector1">
              <a:avLst/>
            </a:prstGeom>
            <a:noFill/>
            <a:ln w="9525" cap="flat" cmpd="sng">
              <a:solidFill>
                <a:srgbClr val="93C47D"/>
              </a:solidFill>
              <a:prstDash val="solid"/>
              <a:round/>
              <a:headEnd type="none" w="lg" len="lg"/>
              <a:tailEnd type="none" w="lg" len="lg"/>
            </a:ln>
          </p:spPr>
        </p:cxnSp>
      </p:grpSp>
      <p:grpSp>
        <p:nvGrpSpPr>
          <p:cNvPr id="492" name="Shape 8843">
            <a:extLst>
              <a:ext uri="{FF2B5EF4-FFF2-40B4-BE49-F238E27FC236}">
                <a16:creationId xmlns:a16="http://schemas.microsoft.com/office/drawing/2014/main" id="{12E7D0C8-E796-D24C-653E-F5929B711B58}"/>
              </a:ext>
            </a:extLst>
          </p:cNvPr>
          <p:cNvGrpSpPr/>
          <p:nvPr/>
        </p:nvGrpSpPr>
        <p:grpSpPr>
          <a:xfrm>
            <a:off x="4315032" y="3465025"/>
            <a:ext cx="385696" cy="449044"/>
            <a:chOff x="2327758" y="2266625"/>
            <a:chExt cx="691875" cy="684241"/>
          </a:xfrm>
        </p:grpSpPr>
        <p:sp>
          <p:nvSpPr>
            <p:cNvPr id="493" name="Shape 8844">
              <a:extLst>
                <a:ext uri="{FF2B5EF4-FFF2-40B4-BE49-F238E27FC236}">
                  <a16:creationId xmlns:a16="http://schemas.microsoft.com/office/drawing/2014/main" id="{20ADC6CC-6B63-BAD2-9FD7-B527DEE8531D}"/>
                </a:ext>
              </a:extLst>
            </p:cNvPr>
            <p:cNvSpPr/>
            <p:nvPr/>
          </p:nvSpPr>
          <p:spPr>
            <a:xfrm>
              <a:off x="2329983" y="2266625"/>
              <a:ext cx="101400" cy="101400"/>
            </a:xfrm>
            <a:prstGeom prst="ellipse">
              <a:avLst/>
            </a:prstGeom>
            <a:solidFill>
              <a:srgbClr val="93C47D"/>
            </a:solidFill>
            <a:ln w="9525" cap="flat" cmpd="sng">
              <a:solidFill>
                <a:srgbClr val="93C47D"/>
              </a:solidFill>
              <a:prstDash val="solid"/>
              <a:round/>
              <a:headEnd type="none" w="med" len="med"/>
              <a:tailEnd type="none" w="med" len="med"/>
            </a:ln>
          </p:spPr>
          <p:txBody>
            <a:bodyPr lIns="121900" tIns="121900" rIns="121900" bIns="121900" anchor="ctr" anchorCtr="0">
              <a:noAutofit/>
            </a:bodyPr>
            <a:lstStyle/>
            <a:p>
              <a:pPr fontAlgn="auto">
                <a:spcBef>
                  <a:spcPts val="0"/>
                </a:spcBef>
                <a:spcAft>
                  <a:spcPts val="0"/>
                </a:spcAft>
              </a:pPr>
              <a:endParaRPr sz="1867" kern="0">
                <a:solidFill>
                  <a:srgbClr val="000000"/>
                </a:solidFill>
                <a:latin typeface="Arial"/>
                <a:ea typeface="Arial"/>
                <a:cs typeface="Arial"/>
                <a:sym typeface="Arial"/>
              </a:endParaRPr>
            </a:p>
          </p:txBody>
        </p:sp>
        <p:sp>
          <p:nvSpPr>
            <p:cNvPr id="494" name="Shape 8845">
              <a:extLst>
                <a:ext uri="{FF2B5EF4-FFF2-40B4-BE49-F238E27FC236}">
                  <a16:creationId xmlns:a16="http://schemas.microsoft.com/office/drawing/2014/main" id="{1D3C52C0-E758-5352-88BA-BDC50E816078}"/>
                </a:ext>
              </a:extLst>
            </p:cNvPr>
            <p:cNvSpPr/>
            <p:nvPr/>
          </p:nvSpPr>
          <p:spPr>
            <a:xfrm>
              <a:off x="2621617" y="2266625"/>
              <a:ext cx="101400" cy="101400"/>
            </a:xfrm>
            <a:prstGeom prst="ellipse">
              <a:avLst/>
            </a:prstGeom>
            <a:solidFill>
              <a:srgbClr val="93C47D"/>
            </a:solidFill>
            <a:ln w="9525" cap="flat" cmpd="sng">
              <a:solidFill>
                <a:srgbClr val="93C47D"/>
              </a:solidFill>
              <a:prstDash val="solid"/>
              <a:round/>
              <a:headEnd type="none" w="med" len="med"/>
              <a:tailEnd type="none" w="med" len="med"/>
            </a:ln>
          </p:spPr>
          <p:txBody>
            <a:bodyPr lIns="121900" tIns="121900" rIns="121900" bIns="121900" anchor="ctr" anchorCtr="0">
              <a:noAutofit/>
            </a:bodyPr>
            <a:lstStyle/>
            <a:p>
              <a:pPr fontAlgn="auto">
                <a:spcBef>
                  <a:spcPts val="0"/>
                </a:spcBef>
                <a:spcAft>
                  <a:spcPts val="0"/>
                </a:spcAft>
              </a:pPr>
              <a:endParaRPr sz="1867" kern="0">
                <a:solidFill>
                  <a:srgbClr val="000000"/>
                </a:solidFill>
                <a:latin typeface="Arial"/>
                <a:ea typeface="Arial"/>
                <a:cs typeface="Arial"/>
                <a:sym typeface="Arial"/>
              </a:endParaRPr>
            </a:p>
          </p:txBody>
        </p:sp>
        <p:sp>
          <p:nvSpPr>
            <p:cNvPr id="495" name="Shape 8846">
              <a:extLst>
                <a:ext uri="{FF2B5EF4-FFF2-40B4-BE49-F238E27FC236}">
                  <a16:creationId xmlns:a16="http://schemas.microsoft.com/office/drawing/2014/main" id="{1880BF2A-90EB-BFDB-4B0F-89792D2F8D55}"/>
                </a:ext>
              </a:extLst>
            </p:cNvPr>
            <p:cNvSpPr/>
            <p:nvPr/>
          </p:nvSpPr>
          <p:spPr>
            <a:xfrm>
              <a:off x="2915484" y="2266625"/>
              <a:ext cx="101400" cy="101400"/>
            </a:xfrm>
            <a:prstGeom prst="ellipse">
              <a:avLst/>
            </a:prstGeom>
            <a:solidFill>
              <a:srgbClr val="93C47D"/>
            </a:solidFill>
            <a:ln w="9525" cap="flat" cmpd="sng">
              <a:solidFill>
                <a:srgbClr val="93C47D"/>
              </a:solidFill>
              <a:prstDash val="solid"/>
              <a:round/>
              <a:headEnd type="none" w="med" len="med"/>
              <a:tailEnd type="none" w="med" len="med"/>
            </a:ln>
          </p:spPr>
          <p:txBody>
            <a:bodyPr lIns="121900" tIns="121900" rIns="121900" bIns="121900" anchor="ctr" anchorCtr="0">
              <a:noAutofit/>
            </a:bodyPr>
            <a:lstStyle/>
            <a:p>
              <a:pPr fontAlgn="auto">
                <a:spcBef>
                  <a:spcPts val="0"/>
                </a:spcBef>
                <a:spcAft>
                  <a:spcPts val="0"/>
                </a:spcAft>
              </a:pPr>
              <a:endParaRPr sz="1867" kern="0">
                <a:solidFill>
                  <a:srgbClr val="000000"/>
                </a:solidFill>
                <a:latin typeface="Arial"/>
                <a:ea typeface="Arial"/>
                <a:cs typeface="Arial"/>
                <a:sym typeface="Arial"/>
              </a:endParaRPr>
            </a:p>
          </p:txBody>
        </p:sp>
        <p:sp>
          <p:nvSpPr>
            <p:cNvPr id="496" name="Shape 8847">
              <a:extLst>
                <a:ext uri="{FF2B5EF4-FFF2-40B4-BE49-F238E27FC236}">
                  <a16:creationId xmlns:a16="http://schemas.microsoft.com/office/drawing/2014/main" id="{26DDA6C6-0B1D-120E-AB05-C66B32714815}"/>
                </a:ext>
              </a:extLst>
            </p:cNvPr>
            <p:cNvSpPr/>
            <p:nvPr/>
          </p:nvSpPr>
          <p:spPr>
            <a:xfrm>
              <a:off x="2918233" y="2558041"/>
              <a:ext cx="101400" cy="101400"/>
            </a:xfrm>
            <a:prstGeom prst="ellipse">
              <a:avLst/>
            </a:prstGeom>
            <a:solidFill>
              <a:srgbClr val="93C47D"/>
            </a:solidFill>
            <a:ln w="9525" cap="flat" cmpd="sng">
              <a:solidFill>
                <a:srgbClr val="93C47D"/>
              </a:solidFill>
              <a:prstDash val="solid"/>
              <a:round/>
              <a:headEnd type="none" w="med" len="med"/>
              <a:tailEnd type="none" w="med" len="med"/>
            </a:ln>
          </p:spPr>
          <p:txBody>
            <a:bodyPr lIns="121900" tIns="121900" rIns="121900" bIns="121900" anchor="ctr" anchorCtr="0">
              <a:noAutofit/>
            </a:bodyPr>
            <a:lstStyle/>
            <a:p>
              <a:pPr fontAlgn="auto">
                <a:spcBef>
                  <a:spcPts val="0"/>
                </a:spcBef>
                <a:spcAft>
                  <a:spcPts val="0"/>
                </a:spcAft>
              </a:pPr>
              <a:endParaRPr sz="1867" kern="0">
                <a:solidFill>
                  <a:srgbClr val="000000"/>
                </a:solidFill>
                <a:latin typeface="Arial"/>
                <a:ea typeface="Arial"/>
                <a:cs typeface="Arial"/>
                <a:sym typeface="Arial"/>
              </a:endParaRPr>
            </a:p>
          </p:txBody>
        </p:sp>
        <p:sp>
          <p:nvSpPr>
            <p:cNvPr id="497" name="Shape 8848">
              <a:extLst>
                <a:ext uri="{FF2B5EF4-FFF2-40B4-BE49-F238E27FC236}">
                  <a16:creationId xmlns:a16="http://schemas.microsoft.com/office/drawing/2014/main" id="{FAF237B4-7E3C-531A-B3FA-80ED325235FD}"/>
                </a:ext>
              </a:extLst>
            </p:cNvPr>
            <p:cNvSpPr/>
            <p:nvPr/>
          </p:nvSpPr>
          <p:spPr>
            <a:xfrm>
              <a:off x="2621625" y="2558041"/>
              <a:ext cx="101400" cy="101400"/>
            </a:xfrm>
            <a:prstGeom prst="ellipse">
              <a:avLst/>
            </a:prstGeom>
            <a:solidFill>
              <a:srgbClr val="93C47D"/>
            </a:solidFill>
            <a:ln w="9525" cap="flat" cmpd="sng">
              <a:solidFill>
                <a:srgbClr val="93C47D"/>
              </a:solidFill>
              <a:prstDash val="solid"/>
              <a:round/>
              <a:headEnd type="none" w="med" len="med"/>
              <a:tailEnd type="none" w="med" len="med"/>
            </a:ln>
          </p:spPr>
          <p:txBody>
            <a:bodyPr lIns="121900" tIns="121900" rIns="121900" bIns="121900" anchor="ctr" anchorCtr="0">
              <a:noAutofit/>
            </a:bodyPr>
            <a:lstStyle/>
            <a:p>
              <a:pPr fontAlgn="auto">
                <a:spcBef>
                  <a:spcPts val="0"/>
                </a:spcBef>
                <a:spcAft>
                  <a:spcPts val="0"/>
                </a:spcAft>
              </a:pPr>
              <a:endParaRPr sz="1867" kern="0">
                <a:solidFill>
                  <a:srgbClr val="000000"/>
                </a:solidFill>
                <a:latin typeface="Arial"/>
                <a:ea typeface="Arial"/>
                <a:cs typeface="Arial"/>
                <a:sym typeface="Arial"/>
              </a:endParaRPr>
            </a:p>
          </p:txBody>
        </p:sp>
        <p:sp>
          <p:nvSpPr>
            <p:cNvPr id="498" name="Shape 8849">
              <a:extLst>
                <a:ext uri="{FF2B5EF4-FFF2-40B4-BE49-F238E27FC236}">
                  <a16:creationId xmlns:a16="http://schemas.microsoft.com/office/drawing/2014/main" id="{34E70F01-5842-0BEC-D143-99C0C7A648BB}"/>
                </a:ext>
              </a:extLst>
            </p:cNvPr>
            <p:cNvSpPr/>
            <p:nvPr/>
          </p:nvSpPr>
          <p:spPr>
            <a:xfrm>
              <a:off x="2327758" y="2558041"/>
              <a:ext cx="101400" cy="101400"/>
            </a:xfrm>
            <a:prstGeom prst="ellipse">
              <a:avLst/>
            </a:prstGeom>
            <a:solidFill>
              <a:srgbClr val="93C47D"/>
            </a:solidFill>
            <a:ln w="9525" cap="flat" cmpd="sng">
              <a:solidFill>
                <a:srgbClr val="93C47D"/>
              </a:solidFill>
              <a:prstDash val="solid"/>
              <a:round/>
              <a:headEnd type="none" w="med" len="med"/>
              <a:tailEnd type="none" w="med" len="med"/>
            </a:ln>
          </p:spPr>
          <p:txBody>
            <a:bodyPr lIns="121900" tIns="121900" rIns="121900" bIns="121900" anchor="ctr" anchorCtr="0">
              <a:noAutofit/>
            </a:bodyPr>
            <a:lstStyle/>
            <a:p>
              <a:pPr fontAlgn="auto">
                <a:spcBef>
                  <a:spcPts val="0"/>
                </a:spcBef>
                <a:spcAft>
                  <a:spcPts val="0"/>
                </a:spcAft>
              </a:pPr>
              <a:endParaRPr sz="1867" kern="0">
                <a:solidFill>
                  <a:srgbClr val="000000"/>
                </a:solidFill>
                <a:latin typeface="Arial"/>
                <a:ea typeface="Arial"/>
                <a:cs typeface="Arial"/>
                <a:sym typeface="Arial"/>
              </a:endParaRPr>
            </a:p>
          </p:txBody>
        </p:sp>
        <p:sp>
          <p:nvSpPr>
            <p:cNvPr id="499" name="Shape 8850">
              <a:extLst>
                <a:ext uri="{FF2B5EF4-FFF2-40B4-BE49-F238E27FC236}">
                  <a16:creationId xmlns:a16="http://schemas.microsoft.com/office/drawing/2014/main" id="{A1B53D33-A508-209E-8960-600B692B58A2}"/>
                </a:ext>
              </a:extLst>
            </p:cNvPr>
            <p:cNvSpPr/>
            <p:nvPr/>
          </p:nvSpPr>
          <p:spPr>
            <a:xfrm>
              <a:off x="2330000" y="2849466"/>
              <a:ext cx="101400" cy="101400"/>
            </a:xfrm>
            <a:prstGeom prst="ellipse">
              <a:avLst/>
            </a:prstGeom>
            <a:solidFill>
              <a:srgbClr val="93C47D"/>
            </a:solidFill>
            <a:ln w="9525" cap="flat" cmpd="sng">
              <a:solidFill>
                <a:srgbClr val="93C47D"/>
              </a:solidFill>
              <a:prstDash val="solid"/>
              <a:round/>
              <a:headEnd type="none" w="med" len="med"/>
              <a:tailEnd type="none" w="med" len="med"/>
            </a:ln>
          </p:spPr>
          <p:txBody>
            <a:bodyPr lIns="121900" tIns="121900" rIns="121900" bIns="121900" anchor="ctr" anchorCtr="0">
              <a:noAutofit/>
            </a:bodyPr>
            <a:lstStyle/>
            <a:p>
              <a:pPr fontAlgn="auto">
                <a:spcBef>
                  <a:spcPts val="0"/>
                </a:spcBef>
                <a:spcAft>
                  <a:spcPts val="0"/>
                </a:spcAft>
              </a:pPr>
              <a:endParaRPr sz="1867" kern="0">
                <a:solidFill>
                  <a:srgbClr val="000000"/>
                </a:solidFill>
                <a:latin typeface="Arial"/>
                <a:ea typeface="Arial"/>
                <a:cs typeface="Arial"/>
                <a:sym typeface="Arial"/>
              </a:endParaRPr>
            </a:p>
          </p:txBody>
        </p:sp>
        <p:sp>
          <p:nvSpPr>
            <p:cNvPr id="500" name="Shape 8851">
              <a:extLst>
                <a:ext uri="{FF2B5EF4-FFF2-40B4-BE49-F238E27FC236}">
                  <a16:creationId xmlns:a16="http://schemas.microsoft.com/office/drawing/2014/main" id="{177D1717-2A2B-0FD6-21FE-E51915D51B83}"/>
                </a:ext>
              </a:extLst>
            </p:cNvPr>
            <p:cNvSpPr/>
            <p:nvPr/>
          </p:nvSpPr>
          <p:spPr>
            <a:xfrm>
              <a:off x="2621633" y="2849466"/>
              <a:ext cx="101400" cy="101400"/>
            </a:xfrm>
            <a:prstGeom prst="ellipse">
              <a:avLst/>
            </a:prstGeom>
            <a:solidFill>
              <a:srgbClr val="93C47D"/>
            </a:solidFill>
            <a:ln w="9525" cap="flat" cmpd="sng">
              <a:solidFill>
                <a:srgbClr val="93C47D"/>
              </a:solidFill>
              <a:prstDash val="solid"/>
              <a:round/>
              <a:headEnd type="none" w="med" len="med"/>
              <a:tailEnd type="none" w="med" len="med"/>
            </a:ln>
          </p:spPr>
          <p:txBody>
            <a:bodyPr lIns="121900" tIns="121900" rIns="121900" bIns="121900" anchor="ctr" anchorCtr="0">
              <a:noAutofit/>
            </a:bodyPr>
            <a:lstStyle/>
            <a:p>
              <a:pPr fontAlgn="auto">
                <a:spcBef>
                  <a:spcPts val="0"/>
                </a:spcBef>
                <a:spcAft>
                  <a:spcPts val="0"/>
                </a:spcAft>
              </a:pPr>
              <a:endParaRPr sz="1867" kern="0">
                <a:solidFill>
                  <a:srgbClr val="000000"/>
                </a:solidFill>
                <a:latin typeface="Arial"/>
                <a:ea typeface="Arial"/>
                <a:cs typeface="Arial"/>
                <a:sym typeface="Arial"/>
              </a:endParaRPr>
            </a:p>
          </p:txBody>
        </p:sp>
        <p:sp>
          <p:nvSpPr>
            <p:cNvPr id="501" name="Shape 8852">
              <a:extLst>
                <a:ext uri="{FF2B5EF4-FFF2-40B4-BE49-F238E27FC236}">
                  <a16:creationId xmlns:a16="http://schemas.microsoft.com/office/drawing/2014/main" id="{32D4C341-52BC-EFCF-76A2-33F31364D3B9}"/>
                </a:ext>
              </a:extLst>
            </p:cNvPr>
            <p:cNvSpPr/>
            <p:nvPr/>
          </p:nvSpPr>
          <p:spPr>
            <a:xfrm>
              <a:off x="2915492" y="2849466"/>
              <a:ext cx="101400" cy="101400"/>
            </a:xfrm>
            <a:prstGeom prst="ellipse">
              <a:avLst/>
            </a:prstGeom>
            <a:solidFill>
              <a:srgbClr val="93C47D"/>
            </a:solidFill>
            <a:ln w="9525" cap="flat" cmpd="sng">
              <a:solidFill>
                <a:srgbClr val="93C47D"/>
              </a:solidFill>
              <a:prstDash val="solid"/>
              <a:round/>
              <a:headEnd type="none" w="med" len="med"/>
              <a:tailEnd type="none" w="med" len="med"/>
            </a:ln>
          </p:spPr>
          <p:txBody>
            <a:bodyPr lIns="121900" tIns="121900" rIns="121900" bIns="121900" anchor="ctr" anchorCtr="0">
              <a:noAutofit/>
            </a:bodyPr>
            <a:lstStyle/>
            <a:p>
              <a:pPr fontAlgn="auto">
                <a:spcBef>
                  <a:spcPts val="0"/>
                </a:spcBef>
                <a:spcAft>
                  <a:spcPts val="0"/>
                </a:spcAft>
              </a:pPr>
              <a:endParaRPr sz="1867" kern="0">
                <a:solidFill>
                  <a:srgbClr val="000000"/>
                </a:solidFill>
                <a:latin typeface="Arial"/>
                <a:ea typeface="Arial"/>
                <a:cs typeface="Arial"/>
                <a:sym typeface="Arial"/>
              </a:endParaRPr>
            </a:p>
          </p:txBody>
        </p:sp>
        <p:cxnSp>
          <p:nvCxnSpPr>
            <p:cNvPr id="502" name="Shape 8853">
              <a:extLst>
                <a:ext uri="{FF2B5EF4-FFF2-40B4-BE49-F238E27FC236}">
                  <a16:creationId xmlns:a16="http://schemas.microsoft.com/office/drawing/2014/main" id="{F8D54F0E-7474-5D49-E36B-760C5DE0380A}"/>
                </a:ext>
              </a:extLst>
            </p:cNvPr>
            <p:cNvCxnSpPr>
              <a:stCxn id="494" idx="4"/>
              <a:endCxn id="500" idx="0"/>
            </p:cNvCxnSpPr>
            <p:nvPr/>
          </p:nvCxnSpPr>
          <p:spPr>
            <a:xfrm>
              <a:off x="2672317" y="2368025"/>
              <a:ext cx="0" cy="481500"/>
            </a:xfrm>
            <a:prstGeom prst="straightConnector1">
              <a:avLst/>
            </a:prstGeom>
            <a:noFill/>
            <a:ln w="9525" cap="flat" cmpd="sng">
              <a:solidFill>
                <a:srgbClr val="93C47D"/>
              </a:solidFill>
              <a:prstDash val="solid"/>
              <a:round/>
              <a:headEnd type="none" w="lg" len="lg"/>
              <a:tailEnd type="none" w="lg" len="lg"/>
            </a:ln>
          </p:spPr>
        </p:cxnSp>
        <p:cxnSp>
          <p:nvCxnSpPr>
            <p:cNvPr id="503" name="Shape 8854">
              <a:extLst>
                <a:ext uri="{FF2B5EF4-FFF2-40B4-BE49-F238E27FC236}">
                  <a16:creationId xmlns:a16="http://schemas.microsoft.com/office/drawing/2014/main" id="{95737BD6-891F-4878-5960-B55EAAC86CAE}"/>
                </a:ext>
              </a:extLst>
            </p:cNvPr>
            <p:cNvCxnSpPr>
              <a:stCxn id="495" idx="3"/>
              <a:endCxn id="499" idx="7"/>
            </p:cNvCxnSpPr>
            <p:nvPr/>
          </p:nvCxnSpPr>
          <p:spPr>
            <a:xfrm flipH="1">
              <a:off x="2416434" y="2353175"/>
              <a:ext cx="513900" cy="511500"/>
            </a:xfrm>
            <a:prstGeom prst="straightConnector1">
              <a:avLst/>
            </a:prstGeom>
            <a:noFill/>
            <a:ln w="9525" cap="flat" cmpd="sng">
              <a:solidFill>
                <a:srgbClr val="93C47D"/>
              </a:solidFill>
              <a:prstDash val="solid"/>
              <a:round/>
              <a:headEnd type="none" w="lg" len="lg"/>
              <a:tailEnd type="none" w="lg" len="lg"/>
            </a:ln>
          </p:spPr>
        </p:cxnSp>
        <p:cxnSp>
          <p:nvCxnSpPr>
            <p:cNvPr id="504" name="Shape 8855">
              <a:extLst>
                <a:ext uri="{FF2B5EF4-FFF2-40B4-BE49-F238E27FC236}">
                  <a16:creationId xmlns:a16="http://schemas.microsoft.com/office/drawing/2014/main" id="{07998A08-52F3-F949-ECD6-3C9B0CB2A3C3}"/>
                </a:ext>
              </a:extLst>
            </p:cNvPr>
            <p:cNvCxnSpPr>
              <a:stCxn id="493" idx="5"/>
              <a:endCxn id="501" idx="1"/>
            </p:cNvCxnSpPr>
            <p:nvPr/>
          </p:nvCxnSpPr>
          <p:spPr>
            <a:xfrm>
              <a:off x="2416534" y="2353175"/>
              <a:ext cx="513900" cy="511500"/>
            </a:xfrm>
            <a:prstGeom prst="straightConnector1">
              <a:avLst/>
            </a:prstGeom>
            <a:noFill/>
            <a:ln w="9525" cap="flat" cmpd="sng">
              <a:solidFill>
                <a:srgbClr val="93C47D"/>
              </a:solidFill>
              <a:prstDash val="solid"/>
              <a:round/>
              <a:headEnd type="none" w="lg" len="lg"/>
              <a:tailEnd type="none" w="lg" len="lg"/>
            </a:ln>
          </p:spPr>
        </p:cxnSp>
        <p:cxnSp>
          <p:nvCxnSpPr>
            <p:cNvPr id="505" name="Shape 8856">
              <a:extLst>
                <a:ext uri="{FF2B5EF4-FFF2-40B4-BE49-F238E27FC236}">
                  <a16:creationId xmlns:a16="http://schemas.microsoft.com/office/drawing/2014/main" id="{416510EB-5F5B-739C-EBAF-A8C00024B775}"/>
                </a:ext>
              </a:extLst>
            </p:cNvPr>
            <p:cNvCxnSpPr>
              <a:stCxn id="501" idx="0"/>
              <a:endCxn id="495" idx="4"/>
            </p:cNvCxnSpPr>
            <p:nvPr/>
          </p:nvCxnSpPr>
          <p:spPr>
            <a:xfrm rot="10800000">
              <a:off x="2966192" y="2367966"/>
              <a:ext cx="0" cy="481500"/>
            </a:xfrm>
            <a:prstGeom prst="straightConnector1">
              <a:avLst/>
            </a:prstGeom>
            <a:noFill/>
            <a:ln w="9525" cap="flat" cmpd="sng">
              <a:solidFill>
                <a:srgbClr val="93C47D"/>
              </a:solidFill>
              <a:prstDash val="solid"/>
              <a:round/>
              <a:headEnd type="none" w="lg" len="lg"/>
              <a:tailEnd type="none" w="lg" len="lg"/>
            </a:ln>
          </p:spPr>
        </p:cxnSp>
        <p:cxnSp>
          <p:nvCxnSpPr>
            <p:cNvPr id="506" name="Shape 8857">
              <a:extLst>
                <a:ext uri="{FF2B5EF4-FFF2-40B4-BE49-F238E27FC236}">
                  <a16:creationId xmlns:a16="http://schemas.microsoft.com/office/drawing/2014/main" id="{FA9DAAA2-8848-AB52-0E8E-9322B1A4378B}"/>
                </a:ext>
              </a:extLst>
            </p:cNvPr>
            <p:cNvCxnSpPr>
              <a:stCxn id="500" idx="7"/>
              <a:endCxn id="496" idx="3"/>
            </p:cNvCxnSpPr>
            <p:nvPr/>
          </p:nvCxnSpPr>
          <p:spPr>
            <a:xfrm rot="10800000" flipH="1">
              <a:off x="2708184" y="2645016"/>
              <a:ext cx="224700" cy="219300"/>
            </a:xfrm>
            <a:prstGeom prst="straightConnector1">
              <a:avLst/>
            </a:prstGeom>
            <a:noFill/>
            <a:ln w="9525" cap="flat" cmpd="sng">
              <a:solidFill>
                <a:srgbClr val="93C47D"/>
              </a:solidFill>
              <a:prstDash val="solid"/>
              <a:round/>
              <a:headEnd type="none" w="lg" len="lg"/>
              <a:tailEnd type="none" w="lg" len="lg"/>
            </a:ln>
          </p:spPr>
        </p:cxnSp>
        <p:cxnSp>
          <p:nvCxnSpPr>
            <p:cNvPr id="507" name="Shape 8858">
              <a:extLst>
                <a:ext uri="{FF2B5EF4-FFF2-40B4-BE49-F238E27FC236}">
                  <a16:creationId xmlns:a16="http://schemas.microsoft.com/office/drawing/2014/main" id="{ADFA6E4A-A2D0-5E39-7D04-BA30CDACB4ED}"/>
                </a:ext>
              </a:extLst>
            </p:cNvPr>
            <p:cNvCxnSpPr>
              <a:stCxn id="498" idx="5"/>
              <a:endCxn id="500" idx="1"/>
            </p:cNvCxnSpPr>
            <p:nvPr/>
          </p:nvCxnSpPr>
          <p:spPr>
            <a:xfrm>
              <a:off x="2414309" y="2644592"/>
              <a:ext cx="222300" cy="219300"/>
            </a:xfrm>
            <a:prstGeom prst="straightConnector1">
              <a:avLst/>
            </a:prstGeom>
            <a:noFill/>
            <a:ln w="9525" cap="flat" cmpd="sng">
              <a:solidFill>
                <a:srgbClr val="93C47D"/>
              </a:solidFill>
              <a:prstDash val="solid"/>
              <a:round/>
              <a:headEnd type="none" w="lg" len="lg"/>
              <a:tailEnd type="none" w="lg" len="lg"/>
            </a:ln>
          </p:spPr>
        </p:cxnSp>
        <p:cxnSp>
          <p:nvCxnSpPr>
            <p:cNvPr id="508" name="Shape 8859">
              <a:extLst>
                <a:ext uri="{FF2B5EF4-FFF2-40B4-BE49-F238E27FC236}">
                  <a16:creationId xmlns:a16="http://schemas.microsoft.com/office/drawing/2014/main" id="{1D787DA0-86D8-B6C2-9A55-EE221C67EE2E}"/>
                </a:ext>
              </a:extLst>
            </p:cNvPr>
            <p:cNvCxnSpPr>
              <a:stCxn id="499" idx="0"/>
              <a:endCxn id="493" idx="4"/>
            </p:cNvCxnSpPr>
            <p:nvPr/>
          </p:nvCxnSpPr>
          <p:spPr>
            <a:xfrm rot="10800000">
              <a:off x="2380700" y="2367966"/>
              <a:ext cx="0" cy="481500"/>
            </a:xfrm>
            <a:prstGeom prst="straightConnector1">
              <a:avLst/>
            </a:prstGeom>
            <a:noFill/>
            <a:ln w="9525" cap="flat" cmpd="sng">
              <a:solidFill>
                <a:srgbClr val="93C47D"/>
              </a:solidFill>
              <a:prstDash val="solid"/>
              <a:round/>
              <a:headEnd type="none" w="lg" len="lg"/>
              <a:tailEnd type="none" w="lg" len="lg"/>
            </a:ln>
          </p:spPr>
        </p:cxnSp>
        <p:cxnSp>
          <p:nvCxnSpPr>
            <p:cNvPr id="509" name="Shape 8860">
              <a:extLst>
                <a:ext uri="{FF2B5EF4-FFF2-40B4-BE49-F238E27FC236}">
                  <a16:creationId xmlns:a16="http://schemas.microsoft.com/office/drawing/2014/main" id="{8F1223D8-31C8-CE41-2BDC-6BAB2C33A440}"/>
                </a:ext>
              </a:extLst>
            </p:cNvPr>
            <p:cNvCxnSpPr>
              <a:stCxn id="498" idx="7"/>
              <a:endCxn id="494" idx="3"/>
            </p:cNvCxnSpPr>
            <p:nvPr/>
          </p:nvCxnSpPr>
          <p:spPr>
            <a:xfrm rot="10800000" flipH="1">
              <a:off x="2414309" y="2353591"/>
              <a:ext cx="222300" cy="219300"/>
            </a:xfrm>
            <a:prstGeom prst="straightConnector1">
              <a:avLst/>
            </a:prstGeom>
            <a:noFill/>
            <a:ln w="9525" cap="flat" cmpd="sng">
              <a:solidFill>
                <a:srgbClr val="93C47D"/>
              </a:solidFill>
              <a:prstDash val="solid"/>
              <a:round/>
              <a:headEnd type="none" w="lg" len="lg"/>
              <a:tailEnd type="none" w="lg" len="lg"/>
            </a:ln>
          </p:spPr>
        </p:cxnSp>
        <p:cxnSp>
          <p:nvCxnSpPr>
            <p:cNvPr id="510" name="Shape 8861">
              <a:extLst>
                <a:ext uri="{FF2B5EF4-FFF2-40B4-BE49-F238E27FC236}">
                  <a16:creationId xmlns:a16="http://schemas.microsoft.com/office/drawing/2014/main" id="{20DDE6C1-6E23-1EB8-1543-763A968B6AA8}"/>
                </a:ext>
              </a:extLst>
            </p:cNvPr>
            <p:cNvCxnSpPr>
              <a:stCxn id="494" idx="5"/>
              <a:endCxn id="496" idx="1"/>
            </p:cNvCxnSpPr>
            <p:nvPr/>
          </p:nvCxnSpPr>
          <p:spPr>
            <a:xfrm>
              <a:off x="2708168" y="2353175"/>
              <a:ext cx="224700" cy="219300"/>
            </a:xfrm>
            <a:prstGeom prst="straightConnector1">
              <a:avLst/>
            </a:prstGeom>
            <a:noFill/>
            <a:ln w="9525" cap="flat" cmpd="sng">
              <a:solidFill>
                <a:srgbClr val="93C47D"/>
              </a:solidFill>
              <a:prstDash val="solid"/>
              <a:round/>
              <a:headEnd type="none" w="lg" len="lg"/>
              <a:tailEnd type="none" w="lg" len="lg"/>
            </a:ln>
          </p:spPr>
        </p:cxnSp>
      </p:grpSp>
      <p:grpSp>
        <p:nvGrpSpPr>
          <p:cNvPr id="511" name="Shape 8862">
            <a:extLst>
              <a:ext uri="{FF2B5EF4-FFF2-40B4-BE49-F238E27FC236}">
                <a16:creationId xmlns:a16="http://schemas.microsoft.com/office/drawing/2014/main" id="{5A647593-2DA9-CDAC-352C-221334B4DFA8}"/>
              </a:ext>
            </a:extLst>
          </p:cNvPr>
          <p:cNvGrpSpPr/>
          <p:nvPr/>
        </p:nvGrpSpPr>
        <p:grpSpPr>
          <a:xfrm>
            <a:off x="3580101" y="4003434"/>
            <a:ext cx="385696" cy="449044"/>
            <a:chOff x="2327758" y="2266625"/>
            <a:chExt cx="691875" cy="684241"/>
          </a:xfrm>
        </p:grpSpPr>
        <p:sp>
          <p:nvSpPr>
            <p:cNvPr id="512" name="Shape 8863">
              <a:extLst>
                <a:ext uri="{FF2B5EF4-FFF2-40B4-BE49-F238E27FC236}">
                  <a16:creationId xmlns:a16="http://schemas.microsoft.com/office/drawing/2014/main" id="{222571CE-456D-6A8C-806E-58D8812A8963}"/>
                </a:ext>
              </a:extLst>
            </p:cNvPr>
            <p:cNvSpPr/>
            <p:nvPr/>
          </p:nvSpPr>
          <p:spPr>
            <a:xfrm>
              <a:off x="2329983" y="2266625"/>
              <a:ext cx="101400" cy="101400"/>
            </a:xfrm>
            <a:prstGeom prst="ellipse">
              <a:avLst/>
            </a:prstGeom>
            <a:solidFill>
              <a:srgbClr val="93C47D"/>
            </a:solidFill>
            <a:ln w="9525" cap="flat" cmpd="sng">
              <a:solidFill>
                <a:srgbClr val="93C47D"/>
              </a:solidFill>
              <a:prstDash val="solid"/>
              <a:round/>
              <a:headEnd type="none" w="med" len="med"/>
              <a:tailEnd type="none" w="med" len="med"/>
            </a:ln>
          </p:spPr>
          <p:txBody>
            <a:bodyPr lIns="121900" tIns="121900" rIns="121900" bIns="121900" anchor="ctr" anchorCtr="0">
              <a:noAutofit/>
            </a:bodyPr>
            <a:lstStyle/>
            <a:p>
              <a:pPr fontAlgn="auto">
                <a:spcBef>
                  <a:spcPts val="0"/>
                </a:spcBef>
                <a:spcAft>
                  <a:spcPts val="0"/>
                </a:spcAft>
              </a:pPr>
              <a:endParaRPr sz="1867" kern="0">
                <a:solidFill>
                  <a:srgbClr val="000000"/>
                </a:solidFill>
                <a:latin typeface="Arial"/>
                <a:ea typeface="Arial"/>
                <a:cs typeface="Arial"/>
                <a:sym typeface="Arial"/>
              </a:endParaRPr>
            </a:p>
          </p:txBody>
        </p:sp>
        <p:sp>
          <p:nvSpPr>
            <p:cNvPr id="513" name="Shape 8864">
              <a:extLst>
                <a:ext uri="{FF2B5EF4-FFF2-40B4-BE49-F238E27FC236}">
                  <a16:creationId xmlns:a16="http://schemas.microsoft.com/office/drawing/2014/main" id="{7C381A07-EAED-6779-BFF5-84C642B62AE1}"/>
                </a:ext>
              </a:extLst>
            </p:cNvPr>
            <p:cNvSpPr/>
            <p:nvPr/>
          </p:nvSpPr>
          <p:spPr>
            <a:xfrm>
              <a:off x="2621617" y="2266625"/>
              <a:ext cx="101400" cy="101400"/>
            </a:xfrm>
            <a:prstGeom prst="ellipse">
              <a:avLst/>
            </a:prstGeom>
            <a:solidFill>
              <a:srgbClr val="93C47D"/>
            </a:solidFill>
            <a:ln w="9525" cap="flat" cmpd="sng">
              <a:solidFill>
                <a:srgbClr val="93C47D"/>
              </a:solidFill>
              <a:prstDash val="solid"/>
              <a:round/>
              <a:headEnd type="none" w="med" len="med"/>
              <a:tailEnd type="none" w="med" len="med"/>
            </a:ln>
          </p:spPr>
          <p:txBody>
            <a:bodyPr lIns="121900" tIns="121900" rIns="121900" bIns="121900" anchor="ctr" anchorCtr="0">
              <a:noAutofit/>
            </a:bodyPr>
            <a:lstStyle/>
            <a:p>
              <a:pPr fontAlgn="auto">
                <a:spcBef>
                  <a:spcPts val="0"/>
                </a:spcBef>
                <a:spcAft>
                  <a:spcPts val="0"/>
                </a:spcAft>
              </a:pPr>
              <a:endParaRPr sz="1867" kern="0">
                <a:solidFill>
                  <a:srgbClr val="000000"/>
                </a:solidFill>
                <a:latin typeface="Arial"/>
                <a:ea typeface="Arial"/>
                <a:cs typeface="Arial"/>
                <a:sym typeface="Arial"/>
              </a:endParaRPr>
            </a:p>
          </p:txBody>
        </p:sp>
        <p:sp>
          <p:nvSpPr>
            <p:cNvPr id="514" name="Shape 8865">
              <a:extLst>
                <a:ext uri="{FF2B5EF4-FFF2-40B4-BE49-F238E27FC236}">
                  <a16:creationId xmlns:a16="http://schemas.microsoft.com/office/drawing/2014/main" id="{47D2CB79-59B0-2235-3347-4583105F89CD}"/>
                </a:ext>
              </a:extLst>
            </p:cNvPr>
            <p:cNvSpPr/>
            <p:nvPr/>
          </p:nvSpPr>
          <p:spPr>
            <a:xfrm>
              <a:off x="2915484" y="2266625"/>
              <a:ext cx="101400" cy="101400"/>
            </a:xfrm>
            <a:prstGeom prst="ellipse">
              <a:avLst/>
            </a:prstGeom>
            <a:solidFill>
              <a:srgbClr val="93C47D"/>
            </a:solidFill>
            <a:ln w="9525" cap="flat" cmpd="sng">
              <a:solidFill>
                <a:srgbClr val="93C47D"/>
              </a:solidFill>
              <a:prstDash val="solid"/>
              <a:round/>
              <a:headEnd type="none" w="med" len="med"/>
              <a:tailEnd type="none" w="med" len="med"/>
            </a:ln>
          </p:spPr>
          <p:txBody>
            <a:bodyPr lIns="121900" tIns="121900" rIns="121900" bIns="121900" anchor="ctr" anchorCtr="0">
              <a:noAutofit/>
            </a:bodyPr>
            <a:lstStyle/>
            <a:p>
              <a:pPr fontAlgn="auto">
                <a:spcBef>
                  <a:spcPts val="0"/>
                </a:spcBef>
                <a:spcAft>
                  <a:spcPts val="0"/>
                </a:spcAft>
              </a:pPr>
              <a:endParaRPr sz="1867" kern="0">
                <a:solidFill>
                  <a:srgbClr val="000000"/>
                </a:solidFill>
                <a:latin typeface="Arial"/>
                <a:ea typeface="Arial"/>
                <a:cs typeface="Arial"/>
                <a:sym typeface="Arial"/>
              </a:endParaRPr>
            </a:p>
          </p:txBody>
        </p:sp>
        <p:sp>
          <p:nvSpPr>
            <p:cNvPr id="515" name="Shape 8866">
              <a:extLst>
                <a:ext uri="{FF2B5EF4-FFF2-40B4-BE49-F238E27FC236}">
                  <a16:creationId xmlns:a16="http://schemas.microsoft.com/office/drawing/2014/main" id="{62CA5AE8-B325-82DF-CE1C-1010AF0ECC9E}"/>
                </a:ext>
              </a:extLst>
            </p:cNvPr>
            <p:cNvSpPr/>
            <p:nvPr/>
          </p:nvSpPr>
          <p:spPr>
            <a:xfrm>
              <a:off x="2918233" y="2558041"/>
              <a:ext cx="101400" cy="101400"/>
            </a:xfrm>
            <a:prstGeom prst="ellipse">
              <a:avLst/>
            </a:prstGeom>
            <a:solidFill>
              <a:srgbClr val="93C47D"/>
            </a:solidFill>
            <a:ln w="9525" cap="flat" cmpd="sng">
              <a:solidFill>
                <a:srgbClr val="93C47D"/>
              </a:solidFill>
              <a:prstDash val="solid"/>
              <a:round/>
              <a:headEnd type="none" w="med" len="med"/>
              <a:tailEnd type="none" w="med" len="med"/>
            </a:ln>
          </p:spPr>
          <p:txBody>
            <a:bodyPr lIns="121900" tIns="121900" rIns="121900" bIns="121900" anchor="ctr" anchorCtr="0">
              <a:noAutofit/>
            </a:bodyPr>
            <a:lstStyle/>
            <a:p>
              <a:pPr fontAlgn="auto">
                <a:spcBef>
                  <a:spcPts val="0"/>
                </a:spcBef>
                <a:spcAft>
                  <a:spcPts val="0"/>
                </a:spcAft>
              </a:pPr>
              <a:endParaRPr sz="1867" kern="0">
                <a:solidFill>
                  <a:srgbClr val="000000"/>
                </a:solidFill>
                <a:latin typeface="Arial"/>
                <a:ea typeface="Arial"/>
                <a:cs typeface="Arial"/>
                <a:sym typeface="Arial"/>
              </a:endParaRPr>
            </a:p>
          </p:txBody>
        </p:sp>
        <p:sp>
          <p:nvSpPr>
            <p:cNvPr id="516" name="Shape 8867">
              <a:extLst>
                <a:ext uri="{FF2B5EF4-FFF2-40B4-BE49-F238E27FC236}">
                  <a16:creationId xmlns:a16="http://schemas.microsoft.com/office/drawing/2014/main" id="{1D0D2756-CC4A-4C65-CFDB-98369BA9DD14}"/>
                </a:ext>
              </a:extLst>
            </p:cNvPr>
            <p:cNvSpPr/>
            <p:nvPr/>
          </p:nvSpPr>
          <p:spPr>
            <a:xfrm>
              <a:off x="2621625" y="2558041"/>
              <a:ext cx="101400" cy="101400"/>
            </a:xfrm>
            <a:prstGeom prst="ellipse">
              <a:avLst/>
            </a:prstGeom>
            <a:solidFill>
              <a:srgbClr val="93C47D"/>
            </a:solidFill>
            <a:ln w="9525" cap="flat" cmpd="sng">
              <a:solidFill>
                <a:srgbClr val="93C47D"/>
              </a:solidFill>
              <a:prstDash val="solid"/>
              <a:round/>
              <a:headEnd type="none" w="med" len="med"/>
              <a:tailEnd type="none" w="med" len="med"/>
            </a:ln>
          </p:spPr>
          <p:txBody>
            <a:bodyPr lIns="121900" tIns="121900" rIns="121900" bIns="121900" anchor="ctr" anchorCtr="0">
              <a:noAutofit/>
            </a:bodyPr>
            <a:lstStyle/>
            <a:p>
              <a:pPr fontAlgn="auto">
                <a:spcBef>
                  <a:spcPts val="0"/>
                </a:spcBef>
                <a:spcAft>
                  <a:spcPts val="0"/>
                </a:spcAft>
              </a:pPr>
              <a:endParaRPr sz="1867" kern="0">
                <a:solidFill>
                  <a:srgbClr val="000000"/>
                </a:solidFill>
                <a:latin typeface="Arial"/>
                <a:ea typeface="Arial"/>
                <a:cs typeface="Arial"/>
                <a:sym typeface="Arial"/>
              </a:endParaRPr>
            </a:p>
          </p:txBody>
        </p:sp>
        <p:sp>
          <p:nvSpPr>
            <p:cNvPr id="517" name="Shape 8868">
              <a:extLst>
                <a:ext uri="{FF2B5EF4-FFF2-40B4-BE49-F238E27FC236}">
                  <a16:creationId xmlns:a16="http://schemas.microsoft.com/office/drawing/2014/main" id="{CEB62D42-2494-DE62-E7C5-60BABF912DAB}"/>
                </a:ext>
              </a:extLst>
            </p:cNvPr>
            <p:cNvSpPr/>
            <p:nvPr/>
          </p:nvSpPr>
          <p:spPr>
            <a:xfrm>
              <a:off x="2327758" y="2558041"/>
              <a:ext cx="101400" cy="101400"/>
            </a:xfrm>
            <a:prstGeom prst="ellipse">
              <a:avLst/>
            </a:prstGeom>
            <a:solidFill>
              <a:srgbClr val="93C47D"/>
            </a:solidFill>
            <a:ln w="9525" cap="flat" cmpd="sng">
              <a:solidFill>
                <a:srgbClr val="93C47D"/>
              </a:solidFill>
              <a:prstDash val="solid"/>
              <a:round/>
              <a:headEnd type="none" w="med" len="med"/>
              <a:tailEnd type="none" w="med" len="med"/>
            </a:ln>
          </p:spPr>
          <p:txBody>
            <a:bodyPr lIns="121900" tIns="121900" rIns="121900" bIns="121900" anchor="ctr" anchorCtr="0">
              <a:noAutofit/>
            </a:bodyPr>
            <a:lstStyle/>
            <a:p>
              <a:pPr fontAlgn="auto">
                <a:spcBef>
                  <a:spcPts val="0"/>
                </a:spcBef>
                <a:spcAft>
                  <a:spcPts val="0"/>
                </a:spcAft>
              </a:pPr>
              <a:endParaRPr sz="1867" kern="0">
                <a:solidFill>
                  <a:srgbClr val="000000"/>
                </a:solidFill>
                <a:latin typeface="Arial"/>
                <a:ea typeface="Arial"/>
                <a:cs typeface="Arial"/>
                <a:sym typeface="Arial"/>
              </a:endParaRPr>
            </a:p>
          </p:txBody>
        </p:sp>
        <p:sp>
          <p:nvSpPr>
            <p:cNvPr id="518" name="Shape 8869">
              <a:extLst>
                <a:ext uri="{FF2B5EF4-FFF2-40B4-BE49-F238E27FC236}">
                  <a16:creationId xmlns:a16="http://schemas.microsoft.com/office/drawing/2014/main" id="{C52E3E6F-92D1-2784-A719-D566F65A9925}"/>
                </a:ext>
              </a:extLst>
            </p:cNvPr>
            <p:cNvSpPr/>
            <p:nvPr/>
          </p:nvSpPr>
          <p:spPr>
            <a:xfrm>
              <a:off x="2330000" y="2849466"/>
              <a:ext cx="101400" cy="101400"/>
            </a:xfrm>
            <a:prstGeom prst="ellipse">
              <a:avLst/>
            </a:prstGeom>
            <a:solidFill>
              <a:srgbClr val="93C47D"/>
            </a:solidFill>
            <a:ln w="9525" cap="flat" cmpd="sng">
              <a:solidFill>
                <a:srgbClr val="93C47D"/>
              </a:solidFill>
              <a:prstDash val="solid"/>
              <a:round/>
              <a:headEnd type="none" w="med" len="med"/>
              <a:tailEnd type="none" w="med" len="med"/>
            </a:ln>
          </p:spPr>
          <p:txBody>
            <a:bodyPr lIns="121900" tIns="121900" rIns="121900" bIns="121900" anchor="ctr" anchorCtr="0">
              <a:noAutofit/>
            </a:bodyPr>
            <a:lstStyle/>
            <a:p>
              <a:pPr fontAlgn="auto">
                <a:spcBef>
                  <a:spcPts val="0"/>
                </a:spcBef>
                <a:spcAft>
                  <a:spcPts val="0"/>
                </a:spcAft>
              </a:pPr>
              <a:endParaRPr sz="1867" kern="0">
                <a:solidFill>
                  <a:srgbClr val="000000"/>
                </a:solidFill>
                <a:latin typeface="Arial"/>
                <a:ea typeface="Arial"/>
                <a:cs typeface="Arial"/>
                <a:sym typeface="Arial"/>
              </a:endParaRPr>
            </a:p>
          </p:txBody>
        </p:sp>
        <p:sp>
          <p:nvSpPr>
            <p:cNvPr id="519" name="Shape 8870">
              <a:extLst>
                <a:ext uri="{FF2B5EF4-FFF2-40B4-BE49-F238E27FC236}">
                  <a16:creationId xmlns:a16="http://schemas.microsoft.com/office/drawing/2014/main" id="{FA53BA7A-5C08-5716-A62D-EF02AB7E029F}"/>
                </a:ext>
              </a:extLst>
            </p:cNvPr>
            <p:cNvSpPr/>
            <p:nvPr/>
          </p:nvSpPr>
          <p:spPr>
            <a:xfrm>
              <a:off x="2621633" y="2849466"/>
              <a:ext cx="101400" cy="101400"/>
            </a:xfrm>
            <a:prstGeom prst="ellipse">
              <a:avLst/>
            </a:prstGeom>
            <a:solidFill>
              <a:srgbClr val="93C47D"/>
            </a:solidFill>
            <a:ln w="9525" cap="flat" cmpd="sng">
              <a:solidFill>
                <a:srgbClr val="93C47D"/>
              </a:solidFill>
              <a:prstDash val="solid"/>
              <a:round/>
              <a:headEnd type="none" w="med" len="med"/>
              <a:tailEnd type="none" w="med" len="med"/>
            </a:ln>
          </p:spPr>
          <p:txBody>
            <a:bodyPr lIns="121900" tIns="121900" rIns="121900" bIns="121900" anchor="ctr" anchorCtr="0">
              <a:noAutofit/>
            </a:bodyPr>
            <a:lstStyle/>
            <a:p>
              <a:pPr fontAlgn="auto">
                <a:spcBef>
                  <a:spcPts val="0"/>
                </a:spcBef>
                <a:spcAft>
                  <a:spcPts val="0"/>
                </a:spcAft>
              </a:pPr>
              <a:endParaRPr sz="1867" kern="0">
                <a:solidFill>
                  <a:srgbClr val="000000"/>
                </a:solidFill>
                <a:latin typeface="Arial"/>
                <a:ea typeface="Arial"/>
                <a:cs typeface="Arial"/>
                <a:sym typeface="Arial"/>
              </a:endParaRPr>
            </a:p>
          </p:txBody>
        </p:sp>
        <p:sp>
          <p:nvSpPr>
            <p:cNvPr id="520" name="Shape 8871">
              <a:extLst>
                <a:ext uri="{FF2B5EF4-FFF2-40B4-BE49-F238E27FC236}">
                  <a16:creationId xmlns:a16="http://schemas.microsoft.com/office/drawing/2014/main" id="{7B8819FA-25C5-8BE7-6968-D36CB3CE0155}"/>
                </a:ext>
              </a:extLst>
            </p:cNvPr>
            <p:cNvSpPr/>
            <p:nvPr/>
          </p:nvSpPr>
          <p:spPr>
            <a:xfrm>
              <a:off x="2915492" y="2849466"/>
              <a:ext cx="101400" cy="101400"/>
            </a:xfrm>
            <a:prstGeom prst="ellipse">
              <a:avLst/>
            </a:prstGeom>
            <a:solidFill>
              <a:srgbClr val="93C47D"/>
            </a:solidFill>
            <a:ln w="9525" cap="flat" cmpd="sng">
              <a:solidFill>
                <a:srgbClr val="93C47D"/>
              </a:solidFill>
              <a:prstDash val="solid"/>
              <a:round/>
              <a:headEnd type="none" w="med" len="med"/>
              <a:tailEnd type="none" w="med" len="med"/>
            </a:ln>
          </p:spPr>
          <p:txBody>
            <a:bodyPr lIns="121900" tIns="121900" rIns="121900" bIns="121900" anchor="ctr" anchorCtr="0">
              <a:noAutofit/>
            </a:bodyPr>
            <a:lstStyle/>
            <a:p>
              <a:pPr fontAlgn="auto">
                <a:spcBef>
                  <a:spcPts val="0"/>
                </a:spcBef>
                <a:spcAft>
                  <a:spcPts val="0"/>
                </a:spcAft>
              </a:pPr>
              <a:endParaRPr sz="1867" kern="0">
                <a:solidFill>
                  <a:srgbClr val="000000"/>
                </a:solidFill>
                <a:latin typeface="Arial"/>
                <a:ea typeface="Arial"/>
                <a:cs typeface="Arial"/>
                <a:sym typeface="Arial"/>
              </a:endParaRPr>
            </a:p>
          </p:txBody>
        </p:sp>
        <p:cxnSp>
          <p:nvCxnSpPr>
            <p:cNvPr id="521" name="Shape 8872">
              <a:extLst>
                <a:ext uri="{FF2B5EF4-FFF2-40B4-BE49-F238E27FC236}">
                  <a16:creationId xmlns:a16="http://schemas.microsoft.com/office/drawing/2014/main" id="{70730222-4039-8086-4A04-087B4B338316}"/>
                </a:ext>
              </a:extLst>
            </p:cNvPr>
            <p:cNvCxnSpPr>
              <a:stCxn id="513" idx="4"/>
              <a:endCxn id="519" idx="0"/>
            </p:cNvCxnSpPr>
            <p:nvPr/>
          </p:nvCxnSpPr>
          <p:spPr>
            <a:xfrm>
              <a:off x="2672317" y="2368025"/>
              <a:ext cx="0" cy="481500"/>
            </a:xfrm>
            <a:prstGeom prst="straightConnector1">
              <a:avLst/>
            </a:prstGeom>
            <a:noFill/>
            <a:ln w="9525" cap="flat" cmpd="sng">
              <a:solidFill>
                <a:srgbClr val="93C47D"/>
              </a:solidFill>
              <a:prstDash val="solid"/>
              <a:round/>
              <a:headEnd type="none" w="lg" len="lg"/>
              <a:tailEnd type="none" w="lg" len="lg"/>
            </a:ln>
          </p:spPr>
        </p:cxnSp>
        <p:cxnSp>
          <p:nvCxnSpPr>
            <p:cNvPr id="522" name="Shape 8873">
              <a:extLst>
                <a:ext uri="{FF2B5EF4-FFF2-40B4-BE49-F238E27FC236}">
                  <a16:creationId xmlns:a16="http://schemas.microsoft.com/office/drawing/2014/main" id="{E40D43C8-A1E7-F9CD-BF05-4131C9F8B5F2}"/>
                </a:ext>
              </a:extLst>
            </p:cNvPr>
            <p:cNvCxnSpPr>
              <a:stCxn id="514" idx="3"/>
              <a:endCxn id="518" idx="7"/>
            </p:cNvCxnSpPr>
            <p:nvPr/>
          </p:nvCxnSpPr>
          <p:spPr>
            <a:xfrm flipH="1">
              <a:off x="2416434" y="2353175"/>
              <a:ext cx="513900" cy="511500"/>
            </a:xfrm>
            <a:prstGeom prst="straightConnector1">
              <a:avLst/>
            </a:prstGeom>
            <a:noFill/>
            <a:ln w="9525" cap="flat" cmpd="sng">
              <a:solidFill>
                <a:srgbClr val="93C47D"/>
              </a:solidFill>
              <a:prstDash val="solid"/>
              <a:round/>
              <a:headEnd type="none" w="lg" len="lg"/>
              <a:tailEnd type="none" w="lg" len="lg"/>
            </a:ln>
          </p:spPr>
        </p:cxnSp>
        <p:cxnSp>
          <p:nvCxnSpPr>
            <p:cNvPr id="523" name="Shape 8874">
              <a:extLst>
                <a:ext uri="{FF2B5EF4-FFF2-40B4-BE49-F238E27FC236}">
                  <a16:creationId xmlns:a16="http://schemas.microsoft.com/office/drawing/2014/main" id="{1985C85D-4044-BFCD-EF16-EAF933B8EAEF}"/>
                </a:ext>
              </a:extLst>
            </p:cNvPr>
            <p:cNvCxnSpPr>
              <a:stCxn id="512" idx="5"/>
              <a:endCxn id="520" idx="1"/>
            </p:cNvCxnSpPr>
            <p:nvPr/>
          </p:nvCxnSpPr>
          <p:spPr>
            <a:xfrm>
              <a:off x="2416534" y="2353175"/>
              <a:ext cx="513900" cy="511500"/>
            </a:xfrm>
            <a:prstGeom prst="straightConnector1">
              <a:avLst/>
            </a:prstGeom>
            <a:noFill/>
            <a:ln w="9525" cap="flat" cmpd="sng">
              <a:solidFill>
                <a:srgbClr val="93C47D"/>
              </a:solidFill>
              <a:prstDash val="solid"/>
              <a:round/>
              <a:headEnd type="none" w="lg" len="lg"/>
              <a:tailEnd type="none" w="lg" len="lg"/>
            </a:ln>
          </p:spPr>
        </p:cxnSp>
        <p:cxnSp>
          <p:nvCxnSpPr>
            <p:cNvPr id="524" name="Shape 8875">
              <a:extLst>
                <a:ext uri="{FF2B5EF4-FFF2-40B4-BE49-F238E27FC236}">
                  <a16:creationId xmlns:a16="http://schemas.microsoft.com/office/drawing/2014/main" id="{8C69C340-4052-5AE9-60DB-813374AF61F8}"/>
                </a:ext>
              </a:extLst>
            </p:cNvPr>
            <p:cNvCxnSpPr>
              <a:stCxn id="520" idx="0"/>
              <a:endCxn id="514" idx="4"/>
            </p:cNvCxnSpPr>
            <p:nvPr/>
          </p:nvCxnSpPr>
          <p:spPr>
            <a:xfrm rot="10800000">
              <a:off x="2966192" y="2367966"/>
              <a:ext cx="0" cy="481500"/>
            </a:xfrm>
            <a:prstGeom prst="straightConnector1">
              <a:avLst/>
            </a:prstGeom>
            <a:noFill/>
            <a:ln w="9525" cap="flat" cmpd="sng">
              <a:solidFill>
                <a:srgbClr val="93C47D"/>
              </a:solidFill>
              <a:prstDash val="solid"/>
              <a:round/>
              <a:headEnd type="none" w="lg" len="lg"/>
              <a:tailEnd type="none" w="lg" len="lg"/>
            </a:ln>
          </p:spPr>
        </p:cxnSp>
        <p:cxnSp>
          <p:nvCxnSpPr>
            <p:cNvPr id="525" name="Shape 8876">
              <a:extLst>
                <a:ext uri="{FF2B5EF4-FFF2-40B4-BE49-F238E27FC236}">
                  <a16:creationId xmlns:a16="http://schemas.microsoft.com/office/drawing/2014/main" id="{7369F867-BA1F-FB8D-CDF3-372A71E8FFD4}"/>
                </a:ext>
              </a:extLst>
            </p:cNvPr>
            <p:cNvCxnSpPr>
              <a:stCxn id="519" idx="7"/>
              <a:endCxn id="515" idx="3"/>
            </p:cNvCxnSpPr>
            <p:nvPr/>
          </p:nvCxnSpPr>
          <p:spPr>
            <a:xfrm rot="10800000" flipH="1">
              <a:off x="2708184" y="2645016"/>
              <a:ext cx="224700" cy="219300"/>
            </a:xfrm>
            <a:prstGeom prst="straightConnector1">
              <a:avLst/>
            </a:prstGeom>
            <a:noFill/>
            <a:ln w="9525" cap="flat" cmpd="sng">
              <a:solidFill>
                <a:srgbClr val="93C47D"/>
              </a:solidFill>
              <a:prstDash val="solid"/>
              <a:round/>
              <a:headEnd type="none" w="lg" len="lg"/>
              <a:tailEnd type="none" w="lg" len="lg"/>
            </a:ln>
          </p:spPr>
        </p:cxnSp>
        <p:cxnSp>
          <p:nvCxnSpPr>
            <p:cNvPr id="526" name="Shape 8877">
              <a:extLst>
                <a:ext uri="{FF2B5EF4-FFF2-40B4-BE49-F238E27FC236}">
                  <a16:creationId xmlns:a16="http://schemas.microsoft.com/office/drawing/2014/main" id="{15435953-D08A-8A0B-5C8A-BD061D25409D}"/>
                </a:ext>
              </a:extLst>
            </p:cNvPr>
            <p:cNvCxnSpPr>
              <a:stCxn id="517" idx="5"/>
              <a:endCxn id="519" idx="1"/>
            </p:cNvCxnSpPr>
            <p:nvPr/>
          </p:nvCxnSpPr>
          <p:spPr>
            <a:xfrm>
              <a:off x="2414309" y="2644592"/>
              <a:ext cx="222300" cy="219300"/>
            </a:xfrm>
            <a:prstGeom prst="straightConnector1">
              <a:avLst/>
            </a:prstGeom>
            <a:noFill/>
            <a:ln w="9525" cap="flat" cmpd="sng">
              <a:solidFill>
                <a:srgbClr val="93C47D"/>
              </a:solidFill>
              <a:prstDash val="solid"/>
              <a:round/>
              <a:headEnd type="none" w="lg" len="lg"/>
              <a:tailEnd type="none" w="lg" len="lg"/>
            </a:ln>
          </p:spPr>
        </p:cxnSp>
        <p:cxnSp>
          <p:nvCxnSpPr>
            <p:cNvPr id="527" name="Shape 8878">
              <a:extLst>
                <a:ext uri="{FF2B5EF4-FFF2-40B4-BE49-F238E27FC236}">
                  <a16:creationId xmlns:a16="http://schemas.microsoft.com/office/drawing/2014/main" id="{759288CA-F349-7147-6F35-D5EE79C795AB}"/>
                </a:ext>
              </a:extLst>
            </p:cNvPr>
            <p:cNvCxnSpPr>
              <a:stCxn id="518" idx="0"/>
              <a:endCxn id="512" idx="4"/>
            </p:cNvCxnSpPr>
            <p:nvPr/>
          </p:nvCxnSpPr>
          <p:spPr>
            <a:xfrm rot="10800000">
              <a:off x="2380700" y="2367966"/>
              <a:ext cx="0" cy="481500"/>
            </a:xfrm>
            <a:prstGeom prst="straightConnector1">
              <a:avLst/>
            </a:prstGeom>
            <a:noFill/>
            <a:ln w="9525" cap="flat" cmpd="sng">
              <a:solidFill>
                <a:srgbClr val="93C47D"/>
              </a:solidFill>
              <a:prstDash val="solid"/>
              <a:round/>
              <a:headEnd type="none" w="lg" len="lg"/>
              <a:tailEnd type="none" w="lg" len="lg"/>
            </a:ln>
          </p:spPr>
        </p:cxnSp>
        <p:cxnSp>
          <p:nvCxnSpPr>
            <p:cNvPr id="528" name="Shape 8879">
              <a:extLst>
                <a:ext uri="{FF2B5EF4-FFF2-40B4-BE49-F238E27FC236}">
                  <a16:creationId xmlns:a16="http://schemas.microsoft.com/office/drawing/2014/main" id="{16E39EED-9D23-E4E3-5F87-0AC4CAD119F2}"/>
                </a:ext>
              </a:extLst>
            </p:cNvPr>
            <p:cNvCxnSpPr>
              <a:stCxn id="517" idx="7"/>
              <a:endCxn id="513" idx="3"/>
            </p:cNvCxnSpPr>
            <p:nvPr/>
          </p:nvCxnSpPr>
          <p:spPr>
            <a:xfrm rot="10800000" flipH="1">
              <a:off x="2414309" y="2353591"/>
              <a:ext cx="222300" cy="219300"/>
            </a:xfrm>
            <a:prstGeom prst="straightConnector1">
              <a:avLst/>
            </a:prstGeom>
            <a:noFill/>
            <a:ln w="9525" cap="flat" cmpd="sng">
              <a:solidFill>
                <a:srgbClr val="93C47D"/>
              </a:solidFill>
              <a:prstDash val="solid"/>
              <a:round/>
              <a:headEnd type="none" w="lg" len="lg"/>
              <a:tailEnd type="none" w="lg" len="lg"/>
            </a:ln>
          </p:spPr>
        </p:cxnSp>
        <p:cxnSp>
          <p:nvCxnSpPr>
            <p:cNvPr id="529" name="Shape 8880">
              <a:extLst>
                <a:ext uri="{FF2B5EF4-FFF2-40B4-BE49-F238E27FC236}">
                  <a16:creationId xmlns:a16="http://schemas.microsoft.com/office/drawing/2014/main" id="{778003C1-CF8B-9018-37D1-D0F1E8546528}"/>
                </a:ext>
              </a:extLst>
            </p:cNvPr>
            <p:cNvCxnSpPr>
              <a:stCxn id="513" idx="5"/>
              <a:endCxn id="515" idx="1"/>
            </p:cNvCxnSpPr>
            <p:nvPr/>
          </p:nvCxnSpPr>
          <p:spPr>
            <a:xfrm>
              <a:off x="2708168" y="2353175"/>
              <a:ext cx="224700" cy="219300"/>
            </a:xfrm>
            <a:prstGeom prst="straightConnector1">
              <a:avLst/>
            </a:prstGeom>
            <a:noFill/>
            <a:ln w="9525" cap="flat" cmpd="sng">
              <a:solidFill>
                <a:srgbClr val="93C47D"/>
              </a:solidFill>
              <a:prstDash val="solid"/>
              <a:round/>
              <a:headEnd type="none" w="lg" len="lg"/>
              <a:tailEnd type="none" w="lg" len="lg"/>
            </a:ln>
          </p:spPr>
        </p:cxnSp>
      </p:grpSp>
    </p:spTree>
    <p:extLst>
      <p:ext uri="{BB962C8B-B14F-4D97-AF65-F5344CB8AC3E}">
        <p14:creationId xmlns:p14="http://schemas.microsoft.com/office/powerpoint/2010/main" val="4883662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A5522E-575D-114A-8C51-659C25C5E108}"/>
              </a:ext>
            </a:extLst>
          </p:cNvPr>
          <p:cNvSpPr>
            <a:spLocks noGrp="1"/>
          </p:cNvSpPr>
          <p:nvPr>
            <p:ph type="title"/>
          </p:nvPr>
        </p:nvSpPr>
        <p:spPr/>
        <p:txBody>
          <a:bodyPr/>
          <a:lstStyle/>
          <a:p>
            <a:r>
              <a:rPr lang="en-US" dirty="0"/>
              <a:t>The Policy Network</a:t>
            </a:r>
          </a:p>
        </p:txBody>
      </p:sp>
      <p:sp>
        <p:nvSpPr>
          <p:cNvPr id="4" name="Slide Number Placeholder 3">
            <a:extLst>
              <a:ext uri="{FF2B5EF4-FFF2-40B4-BE49-F238E27FC236}">
                <a16:creationId xmlns:a16="http://schemas.microsoft.com/office/drawing/2014/main" id="{DCD55BEC-71CB-8F4F-9AEB-1E34933816D6}"/>
              </a:ext>
            </a:extLst>
          </p:cNvPr>
          <p:cNvSpPr>
            <a:spLocks noGrp="1"/>
          </p:cNvSpPr>
          <p:nvPr>
            <p:ph type="sldNum" sz="quarter" idx="12"/>
          </p:nvPr>
        </p:nvSpPr>
        <p:spPr/>
        <p:txBody>
          <a:bodyPr/>
          <a:lstStyle/>
          <a:p>
            <a:pPr>
              <a:defRPr/>
            </a:pPr>
            <a:fld id="{92C152BA-DD5F-4107-BB04-5B1427D409DF}" type="slidenum">
              <a:rPr lang="en-US" smtClean="0"/>
              <a:pPr>
                <a:defRPr/>
              </a:pPr>
              <a:t>15</a:t>
            </a:fld>
            <a:endParaRPr lang="en-US"/>
          </a:p>
        </p:txBody>
      </p:sp>
      <p:grpSp>
        <p:nvGrpSpPr>
          <p:cNvPr id="3" name="Shape 331">
            <a:extLst>
              <a:ext uri="{FF2B5EF4-FFF2-40B4-BE49-F238E27FC236}">
                <a16:creationId xmlns:a16="http://schemas.microsoft.com/office/drawing/2014/main" id="{224662F3-3799-A291-6D7D-234243CC837C}"/>
              </a:ext>
            </a:extLst>
          </p:cNvPr>
          <p:cNvGrpSpPr/>
          <p:nvPr/>
        </p:nvGrpSpPr>
        <p:grpSpPr>
          <a:xfrm>
            <a:off x="2380819" y="1333393"/>
            <a:ext cx="3037360" cy="4191280"/>
            <a:chOff x="2816143" y="1170785"/>
            <a:chExt cx="3005700" cy="4013611"/>
          </a:xfrm>
        </p:grpSpPr>
        <p:sp>
          <p:nvSpPr>
            <p:cNvPr id="37" name="Shape 332">
              <a:extLst>
                <a:ext uri="{FF2B5EF4-FFF2-40B4-BE49-F238E27FC236}">
                  <a16:creationId xmlns:a16="http://schemas.microsoft.com/office/drawing/2014/main" id="{CAC459F8-2511-29F1-C893-C2922160E254}"/>
                </a:ext>
              </a:extLst>
            </p:cNvPr>
            <p:cNvSpPr txBox="1"/>
            <p:nvPr/>
          </p:nvSpPr>
          <p:spPr>
            <a:xfrm>
              <a:off x="2816143" y="1170785"/>
              <a:ext cx="3005700" cy="415200"/>
            </a:xfrm>
            <a:prstGeom prst="rect">
              <a:avLst/>
            </a:prstGeom>
            <a:noFill/>
            <a:ln>
              <a:noFill/>
            </a:ln>
          </p:spPr>
          <p:txBody>
            <a:bodyPr lIns="121900" tIns="60933" rIns="121900" bIns="60933" anchor="t" anchorCtr="0">
              <a:noAutofit/>
            </a:bodyPr>
            <a:lstStyle/>
            <a:p>
              <a:pPr fontAlgn="auto">
                <a:spcBef>
                  <a:spcPts val="0"/>
                </a:spcBef>
                <a:spcAft>
                  <a:spcPts val="0"/>
                </a:spcAft>
                <a:buSzPct val="25000"/>
              </a:pPr>
              <a:r>
                <a:rPr lang="en" sz="2000" kern="0">
                  <a:solidFill>
                    <a:srgbClr val="000000"/>
                  </a:solidFill>
                  <a:latin typeface="Helvetica Neue"/>
                  <a:ea typeface="Helvetica Neue"/>
                  <a:cs typeface="Helvetica Neue"/>
                  <a:sym typeface="Helvetica Neue"/>
                </a:rPr>
                <a:t>      Move probabilities</a:t>
              </a:r>
            </a:p>
          </p:txBody>
        </p:sp>
        <p:pic>
          <p:nvPicPr>
            <p:cNvPr id="38" name="Shape 333">
              <a:extLst>
                <a:ext uri="{FF2B5EF4-FFF2-40B4-BE49-F238E27FC236}">
                  <a16:creationId xmlns:a16="http://schemas.microsoft.com/office/drawing/2014/main" id="{52A5CA3A-6A7C-FDBA-BAA8-652CEE36CAD5}"/>
                </a:ext>
              </a:extLst>
            </p:cNvPr>
            <p:cNvPicPr preferRelativeResize="0"/>
            <p:nvPr/>
          </p:nvPicPr>
          <p:blipFill rotWithShape="1">
            <a:blip r:embed="rId2">
              <a:alphaModFix/>
            </a:blip>
            <a:srcRect l="2028" t="9665" r="51660" b="8908"/>
            <a:stretch/>
          </p:blipFill>
          <p:spPr>
            <a:xfrm>
              <a:off x="3047339" y="1508496"/>
              <a:ext cx="2470200" cy="3675900"/>
            </a:xfrm>
            <a:prstGeom prst="rect">
              <a:avLst/>
            </a:prstGeom>
            <a:noFill/>
            <a:ln>
              <a:noFill/>
            </a:ln>
          </p:spPr>
        </p:pic>
      </p:grpSp>
      <p:sp>
        <p:nvSpPr>
          <p:cNvPr id="39" name="Shape 334">
            <a:extLst>
              <a:ext uri="{FF2B5EF4-FFF2-40B4-BE49-F238E27FC236}">
                <a16:creationId xmlns:a16="http://schemas.microsoft.com/office/drawing/2014/main" id="{04F7328D-01BA-F247-11BF-D1FD45FF354C}"/>
              </a:ext>
            </a:extLst>
          </p:cNvPr>
          <p:cNvSpPr txBox="1"/>
          <p:nvPr/>
        </p:nvSpPr>
        <p:spPr>
          <a:xfrm>
            <a:off x="3189243" y="5446845"/>
            <a:ext cx="1234799" cy="664400"/>
          </a:xfrm>
          <a:prstGeom prst="rect">
            <a:avLst/>
          </a:prstGeom>
          <a:noFill/>
          <a:ln>
            <a:noFill/>
          </a:ln>
        </p:spPr>
        <p:txBody>
          <a:bodyPr lIns="121900" tIns="121900" rIns="121900" bIns="121900" anchor="ctr" anchorCtr="0">
            <a:noAutofit/>
          </a:bodyPr>
          <a:lstStyle/>
          <a:p>
            <a:pPr fontAlgn="auto">
              <a:spcBef>
                <a:spcPts val="0"/>
              </a:spcBef>
              <a:spcAft>
                <a:spcPts val="0"/>
              </a:spcAft>
            </a:pPr>
            <a:r>
              <a:rPr lang="en" sz="2000" kern="0">
                <a:solidFill>
                  <a:srgbClr val="000000"/>
                </a:solidFill>
                <a:latin typeface="Helvetica Neue"/>
                <a:ea typeface="Helvetica Neue"/>
                <a:cs typeface="Helvetica Neue"/>
                <a:sym typeface="Helvetica Neue"/>
              </a:rPr>
              <a:t>Position</a:t>
            </a:r>
          </a:p>
        </p:txBody>
      </p:sp>
      <p:grpSp>
        <p:nvGrpSpPr>
          <p:cNvPr id="40" name="Shape 335">
            <a:extLst>
              <a:ext uri="{FF2B5EF4-FFF2-40B4-BE49-F238E27FC236}">
                <a16:creationId xmlns:a16="http://schemas.microsoft.com/office/drawing/2014/main" id="{B377F448-F258-32D8-B1E2-300908CCC31F}"/>
              </a:ext>
            </a:extLst>
          </p:cNvPr>
          <p:cNvGrpSpPr/>
          <p:nvPr/>
        </p:nvGrpSpPr>
        <p:grpSpPr>
          <a:xfrm>
            <a:off x="7806981" y="3026205"/>
            <a:ext cx="922500" cy="912321"/>
            <a:chOff x="2327758" y="2266625"/>
            <a:chExt cx="691875" cy="684241"/>
          </a:xfrm>
        </p:grpSpPr>
        <p:sp>
          <p:nvSpPr>
            <p:cNvPr id="41" name="Shape 336">
              <a:extLst>
                <a:ext uri="{FF2B5EF4-FFF2-40B4-BE49-F238E27FC236}">
                  <a16:creationId xmlns:a16="http://schemas.microsoft.com/office/drawing/2014/main" id="{B0B99C73-6662-EC24-9127-A45181F8B136}"/>
                </a:ext>
              </a:extLst>
            </p:cNvPr>
            <p:cNvSpPr/>
            <p:nvPr/>
          </p:nvSpPr>
          <p:spPr>
            <a:xfrm>
              <a:off x="2329983" y="2266625"/>
              <a:ext cx="101400" cy="101400"/>
            </a:xfrm>
            <a:prstGeom prst="ellipse">
              <a:avLst/>
            </a:prstGeom>
            <a:solidFill>
              <a:srgbClr val="93C47D"/>
            </a:solidFill>
            <a:ln w="9525" cap="flat" cmpd="sng">
              <a:solidFill>
                <a:srgbClr val="93C47D"/>
              </a:solidFill>
              <a:prstDash val="solid"/>
              <a:round/>
              <a:headEnd type="none" w="med" len="med"/>
              <a:tailEnd type="none" w="med" len="med"/>
            </a:ln>
          </p:spPr>
          <p:txBody>
            <a:bodyPr lIns="121900" tIns="121900" rIns="121900" bIns="121900" anchor="ctr" anchorCtr="0">
              <a:noAutofit/>
            </a:bodyPr>
            <a:lstStyle/>
            <a:p>
              <a:pPr fontAlgn="auto">
                <a:spcBef>
                  <a:spcPts val="0"/>
                </a:spcBef>
                <a:spcAft>
                  <a:spcPts val="0"/>
                </a:spcAft>
              </a:pPr>
              <a:endParaRPr sz="1867" kern="0">
                <a:solidFill>
                  <a:srgbClr val="000000"/>
                </a:solidFill>
                <a:latin typeface="Arial"/>
                <a:ea typeface="Arial"/>
                <a:cs typeface="Arial"/>
                <a:sym typeface="Arial"/>
              </a:endParaRPr>
            </a:p>
          </p:txBody>
        </p:sp>
        <p:sp>
          <p:nvSpPr>
            <p:cNvPr id="42" name="Shape 337">
              <a:extLst>
                <a:ext uri="{FF2B5EF4-FFF2-40B4-BE49-F238E27FC236}">
                  <a16:creationId xmlns:a16="http://schemas.microsoft.com/office/drawing/2014/main" id="{B78D83B6-1F7D-126D-6990-25842150EB2E}"/>
                </a:ext>
              </a:extLst>
            </p:cNvPr>
            <p:cNvSpPr/>
            <p:nvPr/>
          </p:nvSpPr>
          <p:spPr>
            <a:xfrm>
              <a:off x="2621617" y="2266625"/>
              <a:ext cx="101400" cy="101400"/>
            </a:xfrm>
            <a:prstGeom prst="ellipse">
              <a:avLst/>
            </a:prstGeom>
            <a:solidFill>
              <a:srgbClr val="93C47D"/>
            </a:solidFill>
            <a:ln w="9525" cap="flat" cmpd="sng">
              <a:solidFill>
                <a:srgbClr val="93C47D"/>
              </a:solidFill>
              <a:prstDash val="solid"/>
              <a:round/>
              <a:headEnd type="none" w="med" len="med"/>
              <a:tailEnd type="none" w="med" len="med"/>
            </a:ln>
          </p:spPr>
          <p:txBody>
            <a:bodyPr lIns="121900" tIns="121900" rIns="121900" bIns="121900" anchor="ctr" anchorCtr="0">
              <a:noAutofit/>
            </a:bodyPr>
            <a:lstStyle/>
            <a:p>
              <a:pPr fontAlgn="auto">
                <a:spcBef>
                  <a:spcPts val="0"/>
                </a:spcBef>
                <a:spcAft>
                  <a:spcPts val="0"/>
                </a:spcAft>
              </a:pPr>
              <a:endParaRPr sz="1867" kern="0">
                <a:solidFill>
                  <a:srgbClr val="000000"/>
                </a:solidFill>
                <a:latin typeface="Arial"/>
                <a:ea typeface="Arial"/>
                <a:cs typeface="Arial"/>
                <a:sym typeface="Arial"/>
              </a:endParaRPr>
            </a:p>
          </p:txBody>
        </p:sp>
        <p:sp>
          <p:nvSpPr>
            <p:cNvPr id="43" name="Shape 338">
              <a:extLst>
                <a:ext uri="{FF2B5EF4-FFF2-40B4-BE49-F238E27FC236}">
                  <a16:creationId xmlns:a16="http://schemas.microsoft.com/office/drawing/2014/main" id="{96694082-4245-B33E-C61D-41A8B2D23605}"/>
                </a:ext>
              </a:extLst>
            </p:cNvPr>
            <p:cNvSpPr/>
            <p:nvPr/>
          </p:nvSpPr>
          <p:spPr>
            <a:xfrm>
              <a:off x="2915484" y="2266625"/>
              <a:ext cx="101400" cy="101400"/>
            </a:xfrm>
            <a:prstGeom prst="ellipse">
              <a:avLst/>
            </a:prstGeom>
            <a:solidFill>
              <a:srgbClr val="93C47D"/>
            </a:solidFill>
            <a:ln w="9525" cap="flat" cmpd="sng">
              <a:solidFill>
                <a:srgbClr val="93C47D"/>
              </a:solidFill>
              <a:prstDash val="solid"/>
              <a:round/>
              <a:headEnd type="none" w="med" len="med"/>
              <a:tailEnd type="none" w="med" len="med"/>
            </a:ln>
          </p:spPr>
          <p:txBody>
            <a:bodyPr lIns="121900" tIns="121900" rIns="121900" bIns="121900" anchor="ctr" anchorCtr="0">
              <a:noAutofit/>
            </a:bodyPr>
            <a:lstStyle/>
            <a:p>
              <a:pPr fontAlgn="auto">
                <a:spcBef>
                  <a:spcPts val="0"/>
                </a:spcBef>
                <a:spcAft>
                  <a:spcPts val="0"/>
                </a:spcAft>
              </a:pPr>
              <a:endParaRPr sz="1867" kern="0">
                <a:solidFill>
                  <a:srgbClr val="000000"/>
                </a:solidFill>
                <a:latin typeface="Arial"/>
                <a:ea typeface="Arial"/>
                <a:cs typeface="Arial"/>
                <a:sym typeface="Arial"/>
              </a:endParaRPr>
            </a:p>
          </p:txBody>
        </p:sp>
        <p:sp>
          <p:nvSpPr>
            <p:cNvPr id="44" name="Shape 339">
              <a:extLst>
                <a:ext uri="{FF2B5EF4-FFF2-40B4-BE49-F238E27FC236}">
                  <a16:creationId xmlns:a16="http://schemas.microsoft.com/office/drawing/2014/main" id="{70643123-4E97-D9D9-0325-930AE58C8207}"/>
                </a:ext>
              </a:extLst>
            </p:cNvPr>
            <p:cNvSpPr/>
            <p:nvPr/>
          </p:nvSpPr>
          <p:spPr>
            <a:xfrm>
              <a:off x="2918233" y="2558041"/>
              <a:ext cx="101400" cy="101400"/>
            </a:xfrm>
            <a:prstGeom prst="ellipse">
              <a:avLst/>
            </a:prstGeom>
            <a:solidFill>
              <a:srgbClr val="93C47D"/>
            </a:solidFill>
            <a:ln w="9525" cap="flat" cmpd="sng">
              <a:solidFill>
                <a:srgbClr val="93C47D"/>
              </a:solidFill>
              <a:prstDash val="solid"/>
              <a:round/>
              <a:headEnd type="none" w="med" len="med"/>
              <a:tailEnd type="none" w="med" len="med"/>
            </a:ln>
          </p:spPr>
          <p:txBody>
            <a:bodyPr lIns="121900" tIns="121900" rIns="121900" bIns="121900" anchor="ctr" anchorCtr="0">
              <a:noAutofit/>
            </a:bodyPr>
            <a:lstStyle/>
            <a:p>
              <a:pPr fontAlgn="auto">
                <a:spcBef>
                  <a:spcPts val="0"/>
                </a:spcBef>
                <a:spcAft>
                  <a:spcPts val="0"/>
                </a:spcAft>
              </a:pPr>
              <a:endParaRPr sz="1867" kern="0">
                <a:solidFill>
                  <a:srgbClr val="000000"/>
                </a:solidFill>
                <a:latin typeface="Arial"/>
                <a:ea typeface="Arial"/>
                <a:cs typeface="Arial"/>
                <a:sym typeface="Arial"/>
              </a:endParaRPr>
            </a:p>
          </p:txBody>
        </p:sp>
        <p:sp>
          <p:nvSpPr>
            <p:cNvPr id="45" name="Shape 340">
              <a:extLst>
                <a:ext uri="{FF2B5EF4-FFF2-40B4-BE49-F238E27FC236}">
                  <a16:creationId xmlns:a16="http://schemas.microsoft.com/office/drawing/2014/main" id="{08E15C52-A8CD-49A9-6EE8-792B4A98671F}"/>
                </a:ext>
              </a:extLst>
            </p:cNvPr>
            <p:cNvSpPr/>
            <p:nvPr/>
          </p:nvSpPr>
          <p:spPr>
            <a:xfrm>
              <a:off x="2621625" y="2558041"/>
              <a:ext cx="101400" cy="101400"/>
            </a:xfrm>
            <a:prstGeom prst="ellipse">
              <a:avLst/>
            </a:prstGeom>
            <a:solidFill>
              <a:srgbClr val="93C47D"/>
            </a:solidFill>
            <a:ln w="9525" cap="flat" cmpd="sng">
              <a:solidFill>
                <a:srgbClr val="93C47D"/>
              </a:solidFill>
              <a:prstDash val="solid"/>
              <a:round/>
              <a:headEnd type="none" w="med" len="med"/>
              <a:tailEnd type="none" w="med" len="med"/>
            </a:ln>
          </p:spPr>
          <p:txBody>
            <a:bodyPr lIns="121900" tIns="121900" rIns="121900" bIns="121900" anchor="ctr" anchorCtr="0">
              <a:noAutofit/>
            </a:bodyPr>
            <a:lstStyle/>
            <a:p>
              <a:pPr fontAlgn="auto">
                <a:spcBef>
                  <a:spcPts val="0"/>
                </a:spcBef>
                <a:spcAft>
                  <a:spcPts val="0"/>
                </a:spcAft>
              </a:pPr>
              <a:endParaRPr sz="1867" kern="0">
                <a:solidFill>
                  <a:srgbClr val="000000"/>
                </a:solidFill>
                <a:latin typeface="Arial"/>
                <a:ea typeface="Arial"/>
                <a:cs typeface="Arial"/>
                <a:sym typeface="Arial"/>
              </a:endParaRPr>
            </a:p>
          </p:txBody>
        </p:sp>
        <p:sp>
          <p:nvSpPr>
            <p:cNvPr id="46" name="Shape 341">
              <a:extLst>
                <a:ext uri="{FF2B5EF4-FFF2-40B4-BE49-F238E27FC236}">
                  <a16:creationId xmlns:a16="http://schemas.microsoft.com/office/drawing/2014/main" id="{ECED2ED5-A7B4-A662-0AAE-0A1DE4B59802}"/>
                </a:ext>
              </a:extLst>
            </p:cNvPr>
            <p:cNvSpPr/>
            <p:nvPr/>
          </p:nvSpPr>
          <p:spPr>
            <a:xfrm>
              <a:off x="2327758" y="2558041"/>
              <a:ext cx="101400" cy="101400"/>
            </a:xfrm>
            <a:prstGeom prst="ellipse">
              <a:avLst/>
            </a:prstGeom>
            <a:solidFill>
              <a:srgbClr val="93C47D"/>
            </a:solidFill>
            <a:ln w="9525" cap="flat" cmpd="sng">
              <a:solidFill>
                <a:srgbClr val="93C47D"/>
              </a:solidFill>
              <a:prstDash val="solid"/>
              <a:round/>
              <a:headEnd type="none" w="med" len="med"/>
              <a:tailEnd type="none" w="med" len="med"/>
            </a:ln>
          </p:spPr>
          <p:txBody>
            <a:bodyPr lIns="121900" tIns="121900" rIns="121900" bIns="121900" anchor="ctr" anchorCtr="0">
              <a:noAutofit/>
            </a:bodyPr>
            <a:lstStyle/>
            <a:p>
              <a:pPr fontAlgn="auto">
                <a:spcBef>
                  <a:spcPts val="0"/>
                </a:spcBef>
                <a:spcAft>
                  <a:spcPts val="0"/>
                </a:spcAft>
              </a:pPr>
              <a:endParaRPr sz="1867" kern="0">
                <a:solidFill>
                  <a:srgbClr val="000000"/>
                </a:solidFill>
                <a:latin typeface="Arial"/>
                <a:ea typeface="Arial"/>
                <a:cs typeface="Arial"/>
                <a:sym typeface="Arial"/>
              </a:endParaRPr>
            </a:p>
          </p:txBody>
        </p:sp>
        <p:sp>
          <p:nvSpPr>
            <p:cNvPr id="47" name="Shape 342">
              <a:extLst>
                <a:ext uri="{FF2B5EF4-FFF2-40B4-BE49-F238E27FC236}">
                  <a16:creationId xmlns:a16="http://schemas.microsoft.com/office/drawing/2014/main" id="{A1AFE548-61C4-F1D4-7DF3-3855BBE7A061}"/>
                </a:ext>
              </a:extLst>
            </p:cNvPr>
            <p:cNvSpPr/>
            <p:nvPr/>
          </p:nvSpPr>
          <p:spPr>
            <a:xfrm>
              <a:off x="2330000" y="2849466"/>
              <a:ext cx="101400" cy="101400"/>
            </a:xfrm>
            <a:prstGeom prst="ellipse">
              <a:avLst/>
            </a:prstGeom>
            <a:solidFill>
              <a:srgbClr val="93C47D"/>
            </a:solidFill>
            <a:ln w="9525" cap="flat" cmpd="sng">
              <a:solidFill>
                <a:srgbClr val="93C47D"/>
              </a:solidFill>
              <a:prstDash val="solid"/>
              <a:round/>
              <a:headEnd type="none" w="med" len="med"/>
              <a:tailEnd type="none" w="med" len="med"/>
            </a:ln>
          </p:spPr>
          <p:txBody>
            <a:bodyPr lIns="121900" tIns="121900" rIns="121900" bIns="121900" anchor="ctr" anchorCtr="0">
              <a:noAutofit/>
            </a:bodyPr>
            <a:lstStyle/>
            <a:p>
              <a:pPr fontAlgn="auto">
                <a:spcBef>
                  <a:spcPts val="0"/>
                </a:spcBef>
                <a:spcAft>
                  <a:spcPts val="0"/>
                </a:spcAft>
              </a:pPr>
              <a:endParaRPr sz="1867" kern="0">
                <a:solidFill>
                  <a:srgbClr val="000000"/>
                </a:solidFill>
                <a:latin typeface="Arial"/>
                <a:ea typeface="Arial"/>
                <a:cs typeface="Arial"/>
                <a:sym typeface="Arial"/>
              </a:endParaRPr>
            </a:p>
          </p:txBody>
        </p:sp>
        <p:sp>
          <p:nvSpPr>
            <p:cNvPr id="48" name="Shape 343">
              <a:extLst>
                <a:ext uri="{FF2B5EF4-FFF2-40B4-BE49-F238E27FC236}">
                  <a16:creationId xmlns:a16="http://schemas.microsoft.com/office/drawing/2014/main" id="{C4A586E8-4116-FACB-CEE5-C3E77C027364}"/>
                </a:ext>
              </a:extLst>
            </p:cNvPr>
            <p:cNvSpPr/>
            <p:nvPr/>
          </p:nvSpPr>
          <p:spPr>
            <a:xfrm>
              <a:off x="2621633" y="2849466"/>
              <a:ext cx="101400" cy="101400"/>
            </a:xfrm>
            <a:prstGeom prst="ellipse">
              <a:avLst/>
            </a:prstGeom>
            <a:solidFill>
              <a:srgbClr val="93C47D"/>
            </a:solidFill>
            <a:ln w="9525" cap="flat" cmpd="sng">
              <a:solidFill>
                <a:srgbClr val="93C47D"/>
              </a:solidFill>
              <a:prstDash val="solid"/>
              <a:round/>
              <a:headEnd type="none" w="med" len="med"/>
              <a:tailEnd type="none" w="med" len="med"/>
            </a:ln>
          </p:spPr>
          <p:txBody>
            <a:bodyPr lIns="121900" tIns="121900" rIns="121900" bIns="121900" anchor="ctr" anchorCtr="0">
              <a:noAutofit/>
            </a:bodyPr>
            <a:lstStyle/>
            <a:p>
              <a:pPr fontAlgn="auto">
                <a:spcBef>
                  <a:spcPts val="0"/>
                </a:spcBef>
                <a:spcAft>
                  <a:spcPts val="0"/>
                </a:spcAft>
              </a:pPr>
              <a:endParaRPr sz="1867" kern="0">
                <a:solidFill>
                  <a:srgbClr val="000000"/>
                </a:solidFill>
                <a:latin typeface="Arial"/>
                <a:ea typeface="Arial"/>
                <a:cs typeface="Arial"/>
                <a:sym typeface="Arial"/>
              </a:endParaRPr>
            </a:p>
          </p:txBody>
        </p:sp>
        <p:sp>
          <p:nvSpPr>
            <p:cNvPr id="49" name="Shape 344">
              <a:extLst>
                <a:ext uri="{FF2B5EF4-FFF2-40B4-BE49-F238E27FC236}">
                  <a16:creationId xmlns:a16="http://schemas.microsoft.com/office/drawing/2014/main" id="{D81E7380-4BB6-69D5-495E-F7520314042C}"/>
                </a:ext>
              </a:extLst>
            </p:cNvPr>
            <p:cNvSpPr/>
            <p:nvPr/>
          </p:nvSpPr>
          <p:spPr>
            <a:xfrm>
              <a:off x="2915492" y="2849466"/>
              <a:ext cx="101400" cy="101400"/>
            </a:xfrm>
            <a:prstGeom prst="ellipse">
              <a:avLst/>
            </a:prstGeom>
            <a:solidFill>
              <a:srgbClr val="93C47D"/>
            </a:solidFill>
            <a:ln w="9525" cap="flat" cmpd="sng">
              <a:solidFill>
                <a:srgbClr val="93C47D"/>
              </a:solidFill>
              <a:prstDash val="solid"/>
              <a:round/>
              <a:headEnd type="none" w="med" len="med"/>
              <a:tailEnd type="none" w="med" len="med"/>
            </a:ln>
          </p:spPr>
          <p:txBody>
            <a:bodyPr lIns="121900" tIns="121900" rIns="121900" bIns="121900" anchor="ctr" anchorCtr="0">
              <a:noAutofit/>
            </a:bodyPr>
            <a:lstStyle/>
            <a:p>
              <a:pPr fontAlgn="auto">
                <a:spcBef>
                  <a:spcPts val="0"/>
                </a:spcBef>
                <a:spcAft>
                  <a:spcPts val="0"/>
                </a:spcAft>
              </a:pPr>
              <a:endParaRPr sz="1867" kern="0">
                <a:solidFill>
                  <a:srgbClr val="000000"/>
                </a:solidFill>
                <a:latin typeface="Arial"/>
                <a:ea typeface="Arial"/>
                <a:cs typeface="Arial"/>
                <a:sym typeface="Arial"/>
              </a:endParaRPr>
            </a:p>
          </p:txBody>
        </p:sp>
        <p:cxnSp>
          <p:nvCxnSpPr>
            <p:cNvPr id="50" name="Shape 345">
              <a:extLst>
                <a:ext uri="{FF2B5EF4-FFF2-40B4-BE49-F238E27FC236}">
                  <a16:creationId xmlns:a16="http://schemas.microsoft.com/office/drawing/2014/main" id="{08845030-DDF4-DF11-D86E-C8CBD112C822}"/>
                </a:ext>
              </a:extLst>
            </p:cNvPr>
            <p:cNvCxnSpPr>
              <a:stCxn id="42" idx="4"/>
              <a:endCxn id="48" idx="0"/>
            </p:cNvCxnSpPr>
            <p:nvPr/>
          </p:nvCxnSpPr>
          <p:spPr>
            <a:xfrm>
              <a:off x="2672317" y="2368025"/>
              <a:ext cx="0" cy="481500"/>
            </a:xfrm>
            <a:prstGeom prst="straightConnector1">
              <a:avLst/>
            </a:prstGeom>
            <a:noFill/>
            <a:ln w="28575" cap="flat" cmpd="sng">
              <a:solidFill>
                <a:srgbClr val="93C47D"/>
              </a:solidFill>
              <a:prstDash val="solid"/>
              <a:round/>
              <a:headEnd type="none" w="lg" len="lg"/>
              <a:tailEnd type="none" w="lg" len="lg"/>
            </a:ln>
          </p:spPr>
        </p:cxnSp>
        <p:cxnSp>
          <p:nvCxnSpPr>
            <p:cNvPr id="51" name="Shape 346">
              <a:extLst>
                <a:ext uri="{FF2B5EF4-FFF2-40B4-BE49-F238E27FC236}">
                  <a16:creationId xmlns:a16="http://schemas.microsoft.com/office/drawing/2014/main" id="{E4721F85-136D-1A22-6725-6A4A61766550}"/>
                </a:ext>
              </a:extLst>
            </p:cNvPr>
            <p:cNvCxnSpPr>
              <a:stCxn id="43" idx="3"/>
              <a:endCxn id="47" idx="7"/>
            </p:cNvCxnSpPr>
            <p:nvPr/>
          </p:nvCxnSpPr>
          <p:spPr>
            <a:xfrm flipH="1">
              <a:off x="2416434" y="2353175"/>
              <a:ext cx="513900" cy="511200"/>
            </a:xfrm>
            <a:prstGeom prst="straightConnector1">
              <a:avLst/>
            </a:prstGeom>
            <a:noFill/>
            <a:ln w="28575" cap="flat" cmpd="sng">
              <a:solidFill>
                <a:srgbClr val="93C47D"/>
              </a:solidFill>
              <a:prstDash val="solid"/>
              <a:round/>
              <a:headEnd type="none" w="lg" len="lg"/>
              <a:tailEnd type="none" w="lg" len="lg"/>
            </a:ln>
          </p:spPr>
        </p:cxnSp>
        <p:cxnSp>
          <p:nvCxnSpPr>
            <p:cNvPr id="52" name="Shape 347">
              <a:extLst>
                <a:ext uri="{FF2B5EF4-FFF2-40B4-BE49-F238E27FC236}">
                  <a16:creationId xmlns:a16="http://schemas.microsoft.com/office/drawing/2014/main" id="{DC6893D4-6F39-3315-739D-195C28A3B96F}"/>
                </a:ext>
              </a:extLst>
            </p:cNvPr>
            <p:cNvCxnSpPr>
              <a:stCxn id="41" idx="5"/>
              <a:endCxn id="49" idx="1"/>
            </p:cNvCxnSpPr>
            <p:nvPr/>
          </p:nvCxnSpPr>
          <p:spPr>
            <a:xfrm>
              <a:off x="2416534" y="2353175"/>
              <a:ext cx="513900" cy="511200"/>
            </a:xfrm>
            <a:prstGeom prst="straightConnector1">
              <a:avLst/>
            </a:prstGeom>
            <a:noFill/>
            <a:ln w="28575" cap="flat" cmpd="sng">
              <a:solidFill>
                <a:srgbClr val="93C47D"/>
              </a:solidFill>
              <a:prstDash val="solid"/>
              <a:round/>
              <a:headEnd type="none" w="lg" len="lg"/>
              <a:tailEnd type="none" w="lg" len="lg"/>
            </a:ln>
          </p:spPr>
        </p:cxnSp>
        <p:cxnSp>
          <p:nvCxnSpPr>
            <p:cNvPr id="53" name="Shape 348">
              <a:extLst>
                <a:ext uri="{FF2B5EF4-FFF2-40B4-BE49-F238E27FC236}">
                  <a16:creationId xmlns:a16="http://schemas.microsoft.com/office/drawing/2014/main" id="{D5889CB3-C3CC-A355-41F2-F8CE2F0797BD}"/>
                </a:ext>
              </a:extLst>
            </p:cNvPr>
            <p:cNvCxnSpPr>
              <a:stCxn id="49" idx="0"/>
              <a:endCxn id="43" idx="4"/>
            </p:cNvCxnSpPr>
            <p:nvPr/>
          </p:nvCxnSpPr>
          <p:spPr>
            <a:xfrm rot="10800000">
              <a:off x="2966192" y="2367966"/>
              <a:ext cx="0" cy="481500"/>
            </a:xfrm>
            <a:prstGeom prst="straightConnector1">
              <a:avLst/>
            </a:prstGeom>
            <a:noFill/>
            <a:ln w="28575" cap="flat" cmpd="sng">
              <a:solidFill>
                <a:srgbClr val="93C47D"/>
              </a:solidFill>
              <a:prstDash val="solid"/>
              <a:round/>
              <a:headEnd type="none" w="lg" len="lg"/>
              <a:tailEnd type="none" w="lg" len="lg"/>
            </a:ln>
          </p:spPr>
        </p:cxnSp>
        <p:cxnSp>
          <p:nvCxnSpPr>
            <p:cNvPr id="54" name="Shape 349">
              <a:extLst>
                <a:ext uri="{FF2B5EF4-FFF2-40B4-BE49-F238E27FC236}">
                  <a16:creationId xmlns:a16="http://schemas.microsoft.com/office/drawing/2014/main" id="{4BA44D03-BEBE-9F08-5AB8-4763EF174BB2}"/>
                </a:ext>
              </a:extLst>
            </p:cNvPr>
            <p:cNvCxnSpPr>
              <a:stCxn id="48" idx="7"/>
              <a:endCxn id="44" idx="3"/>
            </p:cNvCxnSpPr>
            <p:nvPr/>
          </p:nvCxnSpPr>
          <p:spPr>
            <a:xfrm rot="10800000" flipH="1">
              <a:off x="2708184" y="2644716"/>
              <a:ext cx="225000" cy="219600"/>
            </a:xfrm>
            <a:prstGeom prst="straightConnector1">
              <a:avLst/>
            </a:prstGeom>
            <a:noFill/>
            <a:ln w="28575" cap="flat" cmpd="sng">
              <a:solidFill>
                <a:srgbClr val="93C47D"/>
              </a:solidFill>
              <a:prstDash val="solid"/>
              <a:round/>
              <a:headEnd type="none" w="lg" len="lg"/>
              <a:tailEnd type="none" w="lg" len="lg"/>
            </a:ln>
          </p:spPr>
        </p:cxnSp>
        <p:cxnSp>
          <p:nvCxnSpPr>
            <p:cNvPr id="55" name="Shape 350">
              <a:extLst>
                <a:ext uri="{FF2B5EF4-FFF2-40B4-BE49-F238E27FC236}">
                  <a16:creationId xmlns:a16="http://schemas.microsoft.com/office/drawing/2014/main" id="{6BED7197-ACE7-2244-3193-1A64EC49FD71}"/>
                </a:ext>
              </a:extLst>
            </p:cNvPr>
            <p:cNvCxnSpPr>
              <a:stCxn id="46" idx="5"/>
              <a:endCxn id="48" idx="1"/>
            </p:cNvCxnSpPr>
            <p:nvPr/>
          </p:nvCxnSpPr>
          <p:spPr>
            <a:xfrm>
              <a:off x="2414309" y="2644592"/>
              <a:ext cx="222300" cy="219600"/>
            </a:xfrm>
            <a:prstGeom prst="straightConnector1">
              <a:avLst/>
            </a:prstGeom>
            <a:noFill/>
            <a:ln w="28575" cap="flat" cmpd="sng">
              <a:solidFill>
                <a:srgbClr val="93C47D"/>
              </a:solidFill>
              <a:prstDash val="solid"/>
              <a:round/>
              <a:headEnd type="none" w="lg" len="lg"/>
              <a:tailEnd type="none" w="lg" len="lg"/>
            </a:ln>
          </p:spPr>
        </p:cxnSp>
        <p:cxnSp>
          <p:nvCxnSpPr>
            <p:cNvPr id="56" name="Shape 351">
              <a:extLst>
                <a:ext uri="{FF2B5EF4-FFF2-40B4-BE49-F238E27FC236}">
                  <a16:creationId xmlns:a16="http://schemas.microsoft.com/office/drawing/2014/main" id="{F9C9C3BC-7256-8D3B-68D5-49E7EF1EC03A}"/>
                </a:ext>
              </a:extLst>
            </p:cNvPr>
            <p:cNvCxnSpPr>
              <a:stCxn id="47" idx="0"/>
              <a:endCxn id="41" idx="4"/>
            </p:cNvCxnSpPr>
            <p:nvPr/>
          </p:nvCxnSpPr>
          <p:spPr>
            <a:xfrm rot="10800000">
              <a:off x="2380700" y="2367966"/>
              <a:ext cx="0" cy="481500"/>
            </a:xfrm>
            <a:prstGeom prst="straightConnector1">
              <a:avLst/>
            </a:prstGeom>
            <a:noFill/>
            <a:ln w="28575" cap="flat" cmpd="sng">
              <a:solidFill>
                <a:srgbClr val="93C47D"/>
              </a:solidFill>
              <a:prstDash val="solid"/>
              <a:round/>
              <a:headEnd type="none" w="lg" len="lg"/>
              <a:tailEnd type="none" w="lg" len="lg"/>
            </a:ln>
          </p:spPr>
        </p:cxnSp>
        <p:cxnSp>
          <p:nvCxnSpPr>
            <p:cNvPr id="57" name="Shape 352">
              <a:extLst>
                <a:ext uri="{FF2B5EF4-FFF2-40B4-BE49-F238E27FC236}">
                  <a16:creationId xmlns:a16="http://schemas.microsoft.com/office/drawing/2014/main" id="{316E7149-F5FB-67BE-CB8F-28E6D22A83C9}"/>
                </a:ext>
              </a:extLst>
            </p:cNvPr>
            <p:cNvCxnSpPr>
              <a:stCxn id="46" idx="7"/>
              <a:endCxn id="42" idx="3"/>
            </p:cNvCxnSpPr>
            <p:nvPr/>
          </p:nvCxnSpPr>
          <p:spPr>
            <a:xfrm rot="10800000" flipH="1">
              <a:off x="2414309" y="2353291"/>
              <a:ext cx="222300" cy="219600"/>
            </a:xfrm>
            <a:prstGeom prst="straightConnector1">
              <a:avLst/>
            </a:prstGeom>
            <a:noFill/>
            <a:ln w="28575" cap="flat" cmpd="sng">
              <a:solidFill>
                <a:srgbClr val="93C47D"/>
              </a:solidFill>
              <a:prstDash val="solid"/>
              <a:round/>
              <a:headEnd type="none" w="lg" len="lg"/>
              <a:tailEnd type="none" w="lg" len="lg"/>
            </a:ln>
          </p:spPr>
        </p:cxnSp>
        <p:cxnSp>
          <p:nvCxnSpPr>
            <p:cNvPr id="58" name="Shape 353">
              <a:extLst>
                <a:ext uri="{FF2B5EF4-FFF2-40B4-BE49-F238E27FC236}">
                  <a16:creationId xmlns:a16="http://schemas.microsoft.com/office/drawing/2014/main" id="{13652106-0F13-FE40-CB10-764A86C411C9}"/>
                </a:ext>
              </a:extLst>
            </p:cNvPr>
            <p:cNvCxnSpPr>
              <a:stCxn id="42" idx="5"/>
              <a:endCxn id="44" idx="1"/>
            </p:cNvCxnSpPr>
            <p:nvPr/>
          </p:nvCxnSpPr>
          <p:spPr>
            <a:xfrm>
              <a:off x="2708168" y="2353175"/>
              <a:ext cx="225000" cy="219600"/>
            </a:xfrm>
            <a:prstGeom prst="straightConnector1">
              <a:avLst/>
            </a:prstGeom>
            <a:noFill/>
            <a:ln w="28575" cap="flat" cmpd="sng">
              <a:solidFill>
                <a:srgbClr val="93C47D"/>
              </a:solidFill>
              <a:prstDash val="solid"/>
              <a:round/>
              <a:headEnd type="none" w="lg" len="lg"/>
              <a:tailEnd type="none" w="lg" len="lg"/>
            </a:ln>
          </p:spPr>
        </p:cxnSp>
      </p:grpSp>
      <p:sp>
        <p:nvSpPr>
          <p:cNvPr id="59" name="Shape 354">
            <a:extLst>
              <a:ext uri="{FF2B5EF4-FFF2-40B4-BE49-F238E27FC236}">
                <a16:creationId xmlns:a16="http://schemas.microsoft.com/office/drawing/2014/main" id="{DCA19343-22A7-8B6C-D822-36AD41303B8F}"/>
              </a:ext>
            </a:extLst>
          </p:cNvPr>
          <p:cNvSpPr txBox="1"/>
          <p:nvPr/>
        </p:nvSpPr>
        <p:spPr>
          <a:xfrm>
            <a:off x="8065055" y="3969600"/>
            <a:ext cx="420000" cy="565200"/>
          </a:xfrm>
          <a:prstGeom prst="rect">
            <a:avLst/>
          </a:prstGeom>
          <a:noFill/>
          <a:ln>
            <a:noFill/>
          </a:ln>
        </p:spPr>
        <p:txBody>
          <a:bodyPr lIns="121900" tIns="121900" rIns="121900" bIns="121900" anchor="t" anchorCtr="0">
            <a:noAutofit/>
          </a:bodyPr>
          <a:lstStyle/>
          <a:p>
            <a:pPr fontAlgn="auto">
              <a:spcBef>
                <a:spcPts val="0"/>
              </a:spcBef>
              <a:spcAft>
                <a:spcPts val="0"/>
              </a:spcAft>
            </a:pPr>
            <a:r>
              <a:rPr lang="en" sz="1867" i="1" kern="0">
                <a:solidFill>
                  <a:srgbClr val="000000"/>
                </a:solidFill>
                <a:latin typeface="Times New Roman"/>
                <a:ea typeface="Times New Roman"/>
                <a:cs typeface="Times New Roman"/>
                <a:sym typeface="Times New Roman"/>
              </a:rPr>
              <a:t>s</a:t>
            </a:r>
          </a:p>
          <a:p>
            <a:pPr fontAlgn="auto">
              <a:spcBef>
                <a:spcPts val="0"/>
              </a:spcBef>
              <a:spcAft>
                <a:spcPts val="0"/>
              </a:spcAft>
            </a:pPr>
            <a:endParaRPr sz="1867" kern="0">
              <a:solidFill>
                <a:srgbClr val="000000"/>
              </a:solidFill>
              <a:latin typeface="Arial"/>
              <a:ea typeface="Arial"/>
              <a:cs typeface="Arial"/>
              <a:sym typeface="Arial"/>
            </a:endParaRPr>
          </a:p>
        </p:txBody>
      </p:sp>
      <p:sp>
        <p:nvSpPr>
          <p:cNvPr id="60" name="Shape 355">
            <a:extLst>
              <a:ext uri="{FF2B5EF4-FFF2-40B4-BE49-F238E27FC236}">
                <a16:creationId xmlns:a16="http://schemas.microsoft.com/office/drawing/2014/main" id="{71C39A4B-1DB5-6EF5-59B2-F74BF2D1EA3C}"/>
              </a:ext>
            </a:extLst>
          </p:cNvPr>
          <p:cNvSpPr txBox="1"/>
          <p:nvPr/>
        </p:nvSpPr>
        <p:spPr>
          <a:xfrm>
            <a:off x="7823200" y="2381200"/>
            <a:ext cx="1036800" cy="565200"/>
          </a:xfrm>
          <a:prstGeom prst="rect">
            <a:avLst/>
          </a:prstGeom>
          <a:noFill/>
          <a:ln>
            <a:noFill/>
          </a:ln>
        </p:spPr>
        <p:txBody>
          <a:bodyPr lIns="121900" tIns="121900" rIns="121900" bIns="121900" anchor="t" anchorCtr="0">
            <a:noAutofit/>
          </a:bodyPr>
          <a:lstStyle/>
          <a:p>
            <a:pPr fontAlgn="auto">
              <a:spcBef>
                <a:spcPts val="0"/>
              </a:spcBef>
              <a:spcAft>
                <a:spcPts val="0"/>
              </a:spcAft>
            </a:pPr>
            <a:r>
              <a:rPr lang="en" sz="1867" i="1" kern="0">
                <a:solidFill>
                  <a:srgbClr val="000000"/>
                </a:solidFill>
                <a:latin typeface="Times New Roman"/>
                <a:ea typeface="Times New Roman"/>
                <a:cs typeface="Times New Roman"/>
                <a:sym typeface="Times New Roman"/>
              </a:rPr>
              <a:t> p (a|s)</a:t>
            </a:r>
          </a:p>
          <a:p>
            <a:pPr fontAlgn="auto">
              <a:spcBef>
                <a:spcPts val="0"/>
              </a:spcBef>
              <a:spcAft>
                <a:spcPts val="0"/>
              </a:spcAft>
            </a:pPr>
            <a:endParaRPr sz="1867" kern="0">
              <a:solidFill>
                <a:srgbClr val="000000"/>
              </a:solidFill>
              <a:latin typeface="Arial"/>
              <a:ea typeface="Arial"/>
              <a:cs typeface="Arial"/>
              <a:sym typeface="Arial"/>
            </a:endParaRPr>
          </a:p>
        </p:txBody>
      </p:sp>
      <p:sp>
        <p:nvSpPr>
          <p:cNvPr id="61" name="Shape 356">
            <a:extLst>
              <a:ext uri="{FF2B5EF4-FFF2-40B4-BE49-F238E27FC236}">
                <a16:creationId xmlns:a16="http://schemas.microsoft.com/office/drawing/2014/main" id="{106E1BF4-F9F8-FD69-3B95-FD03094B2896}"/>
              </a:ext>
            </a:extLst>
          </p:cNvPr>
          <p:cNvSpPr txBox="1"/>
          <p:nvPr/>
        </p:nvSpPr>
        <p:spPr>
          <a:xfrm>
            <a:off x="7924800" y="2308343"/>
            <a:ext cx="711200" cy="609600"/>
          </a:xfrm>
          <a:prstGeom prst="rect">
            <a:avLst/>
          </a:prstGeom>
          <a:noFill/>
          <a:ln>
            <a:noFill/>
          </a:ln>
        </p:spPr>
        <p:txBody>
          <a:bodyPr lIns="121900" tIns="121900" rIns="121900" bIns="121900" anchor="ctr" anchorCtr="0">
            <a:noAutofit/>
          </a:bodyPr>
          <a:lstStyle/>
          <a:p>
            <a:pPr fontAlgn="auto">
              <a:spcBef>
                <a:spcPts val="0"/>
              </a:spcBef>
              <a:spcAft>
                <a:spcPts val="0"/>
              </a:spcAft>
            </a:pPr>
            <a:endParaRPr lang="en" i="1" kern="0" baseline="-25000" dirty="0">
              <a:solidFill>
                <a:srgbClr val="000000"/>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850198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A5522E-575D-114A-8C51-659C25C5E108}"/>
              </a:ext>
            </a:extLst>
          </p:cNvPr>
          <p:cNvSpPr>
            <a:spLocks noGrp="1"/>
          </p:cNvSpPr>
          <p:nvPr>
            <p:ph type="title"/>
          </p:nvPr>
        </p:nvSpPr>
        <p:spPr/>
        <p:txBody>
          <a:bodyPr/>
          <a:lstStyle/>
          <a:p>
            <a:r>
              <a:rPr lang="en-US" dirty="0"/>
              <a:t>Neural Network Training Pipeline</a:t>
            </a:r>
          </a:p>
        </p:txBody>
      </p:sp>
      <p:sp>
        <p:nvSpPr>
          <p:cNvPr id="4" name="Slide Number Placeholder 3">
            <a:extLst>
              <a:ext uri="{FF2B5EF4-FFF2-40B4-BE49-F238E27FC236}">
                <a16:creationId xmlns:a16="http://schemas.microsoft.com/office/drawing/2014/main" id="{DCD55BEC-71CB-8F4F-9AEB-1E34933816D6}"/>
              </a:ext>
            </a:extLst>
          </p:cNvPr>
          <p:cNvSpPr>
            <a:spLocks noGrp="1"/>
          </p:cNvSpPr>
          <p:nvPr>
            <p:ph type="sldNum" sz="quarter" idx="12"/>
          </p:nvPr>
        </p:nvSpPr>
        <p:spPr/>
        <p:txBody>
          <a:bodyPr/>
          <a:lstStyle/>
          <a:p>
            <a:pPr>
              <a:defRPr/>
            </a:pPr>
            <a:fld id="{92C152BA-DD5F-4107-BB04-5B1427D409DF}" type="slidenum">
              <a:rPr lang="en-US" smtClean="0"/>
              <a:pPr>
                <a:defRPr/>
              </a:pPr>
              <a:t>16</a:t>
            </a:fld>
            <a:endParaRPr lang="en-US"/>
          </a:p>
        </p:txBody>
      </p:sp>
      <p:pic>
        <p:nvPicPr>
          <p:cNvPr id="7" name="Shape 8887">
            <a:extLst>
              <a:ext uri="{FF2B5EF4-FFF2-40B4-BE49-F238E27FC236}">
                <a16:creationId xmlns:a16="http://schemas.microsoft.com/office/drawing/2014/main" id="{E3C86313-1963-8D9E-3078-0547408F14F0}"/>
              </a:ext>
            </a:extLst>
          </p:cNvPr>
          <p:cNvPicPr preferRelativeResize="0"/>
          <p:nvPr/>
        </p:nvPicPr>
        <p:blipFill rotWithShape="1">
          <a:blip r:embed="rId3">
            <a:alphaModFix/>
          </a:blip>
          <a:srcRect l="33299" t="38635" r="55725"/>
          <a:stretch/>
        </p:blipFill>
        <p:spPr>
          <a:xfrm>
            <a:off x="4050080" y="2832471"/>
            <a:ext cx="1577200" cy="1701200"/>
          </a:xfrm>
          <a:prstGeom prst="rect">
            <a:avLst/>
          </a:prstGeom>
          <a:noFill/>
          <a:ln>
            <a:noFill/>
          </a:ln>
        </p:spPr>
      </p:pic>
      <p:pic>
        <p:nvPicPr>
          <p:cNvPr id="8" name="Shape 8888">
            <a:extLst>
              <a:ext uri="{FF2B5EF4-FFF2-40B4-BE49-F238E27FC236}">
                <a16:creationId xmlns:a16="http://schemas.microsoft.com/office/drawing/2014/main" id="{EDC13E5F-B53E-8FC8-2C21-EB8A732D7DD1}"/>
              </a:ext>
            </a:extLst>
          </p:cNvPr>
          <p:cNvPicPr preferRelativeResize="0"/>
          <p:nvPr/>
        </p:nvPicPr>
        <p:blipFill rotWithShape="1">
          <a:blip r:embed="rId3">
            <a:alphaModFix/>
          </a:blip>
          <a:srcRect l="13321" t="46397" r="74695"/>
          <a:stretch/>
        </p:blipFill>
        <p:spPr>
          <a:xfrm>
            <a:off x="1378663" y="2995761"/>
            <a:ext cx="1722000" cy="1486000"/>
          </a:xfrm>
          <a:prstGeom prst="rect">
            <a:avLst/>
          </a:prstGeom>
          <a:noFill/>
          <a:ln>
            <a:noFill/>
          </a:ln>
        </p:spPr>
      </p:pic>
      <p:pic>
        <p:nvPicPr>
          <p:cNvPr id="9" name="Shape 8889">
            <a:extLst>
              <a:ext uri="{FF2B5EF4-FFF2-40B4-BE49-F238E27FC236}">
                <a16:creationId xmlns:a16="http://schemas.microsoft.com/office/drawing/2014/main" id="{91F5C2AF-BB5A-2626-60EE-2F9F79E0079C}"/>
              </a:ext>
            </a:extLst>
          </p:cNvPr>
          <p:cNvPicPr preferRelativeResize="0"/>
          <p:nvPr/>
        </p:nvPicPr>
        <p:blipFill rotWithShape="1">
          <a:blip r:embed="rId3">
            <a:alphaModFix/>
          </a:blip>
          <a:srcRect l="33299" t="38635" r="55725"/>
          <a:stretch/>
        </p:blipFill>
        <p:spPr>
          <a:xfrm>
            <a:off x="6480100" y="2832471"/>
            <a:ext cx="1577200" cy="1701200"/>
          </a:xfrm>
          <a:prstGeom prst="rect">
            <a:avLst/>
          </a:prstGeom>
          <a:noFill/>
          <a:ln>
            <a:noFill/>
          </a:ln>
        </p:spPr>
      </p:pic>
      <p:pic>
        <p:nvPicPr>
          <p:cNvPr id="10" name="Shape 8890">
            <a:extLst>
              <a:ext uri="{FF2B5EF4-FFF2-40B4-BE49-F238E27FC236}">
                <a16:creationId xmlns:a16="http://schemas.microsoft.com/office/drawing/2014/main" id="{8B8B0321-BE73-6D2C-CD1A-C5646678FC72}"/>
              </a:ext>
            </a:extLst>
          </p:cNvPr>
          <p:cNvPicPr preferRelativeResize="0"/>
          <p:nvPr/>
        </p:nvPicPr>
        <p:blipFill rotWithShape="1">
          <a:blip r:embed="rId3">
            <a:alphaModFix/>
          </a:blip>
          <a:srcRect l="77161" t="38635" r="11080"/>
          <a:stretch/>
        </p:blipFill>
        <p:spPr>
          <a:xfrm>
            <a:off x="9353056" y="2768297"/>
            <a:ext cx="1689600" cy="1701200"/>
          </a:xfrm>
          <a:prstGeom prst="rect">
            <a:avLst/>
          </a:prstGeom>
          <a:noFill/>
          <a:ln>
            <a:noFill/>
          </a:ln>
        </p:spPr>
      </p:pic>
      <p:grpSp>
        <p:nvGrpSpPr>
          <p:cNvPr id="11" name="Shape 8891">
            <a:extLst>
              <a:ext uri="{FF2B5EF4-FFF2-40B4-BE49-F238E27FC236}">
                <a16:creationId xmlns:a16="http://schemas.microsoft.com/office/drawing/2014/main" id="{9B1CAB53-A663-B88F-E398-431347F56A31}"/>
              </a:ext>
            </a:extLst>
          </p:cNvPr>
          <p:cNvGrpSpPr/>
          <p:nvPr/>
        </p:nvGrpSpPr>
        <p:grpSpPr>
          <a:xfrm>
            <a:off x="32157" y="2286297"/>
            <a:ext cx="1534800" cy="2223040"/>
            <a:chOff x="33898" y="1714723"/>
            <a:chExt cx="1151100" cy="1667280"/>
          </a:xfrm>
        </p:grpSpPr>
        <p:pic>
          <p:nvPicPr>
            <p:cNvPr id="12" name="Shape 8892">
              <a:extLst>
                <a:ext uri="{FF2B5EF4-FFF2-40B4-BE49-F238E27FC236}">
                  <a16:creationId xmlns:a16="http://schemas.microsoft.com/office/drawing/2014/main" id="{DFD3AE52-3993-6471-5118-9534DB366758}"/>
                </a:ext>
              </a:extLst>
            </p:cNvPr>
            <p:cNvPicPr preferRelativeResize="0"/>
            <p:nvPr/>
          </p:nvPicPr>
          <p:blipFill rotWithShape="1">
            <a:blip r:embed="rId3">
              <a:alphaModFix/>
            </a:blip>
            <a:srcRect l="3802" t="38635" r="86620"/>
            <a:stretch/>
          </p:blipFill>
          <p:spPr>
            <a:xfrm>
              <a:off x="56603" y="2106103"/>
              <a:ext cx="1032000" cy="1275900"/>
            </a:xfrm>
            <a:prstGeom prst="rect">
              <a:avLst/>
            </a:prstGeom>
            <a:noFill/>
            <a:ln>
              <a:noFill/>
            </a:ln>
          </p:spPr>
        </p:pic>
        <p:sp>
          <p:nvSpPr>
            <p:cNvPr id="13" name="Shape 8893">
              <a:extLst>
                <a:ext uri="{FF2B5EF4-FFF2-40B4-BE49-F238E27FC236}">
                  <a16:creationId xmlns:a16="http://schemas.microsoft.com/office/drawing/2014/main" id="{77D11008-9DE5-7719-0D99-11F7AF6195F4}"/>
                </a:ext>
              </a:extLst>
            </p:cNvPr>
            <p:cNvSpPr txBox="1"/>
            <p:nvPr/>
          </p:nvSpPr>
          <p:spPr>
            <a:xfrm>
              <a:off x="33897" y="1714723"/>
              <a:ext cx="1151100" cy="461700"/>
            </a:xfrm>
            <a:prstGeom prst="rect">
              <a:avLst/>
            </a:prstGeom>
            <a:noFill/>
            <a:ln>
              <a:noFill/>
            </a:ln>
          </p:spPr>
          <p:txBody>
            <a:bodyPr lIns="121900" tIns="60933" rIns="121900" bIns="60933" anchor="t" anchorCtr="0">
              <a:noAutofit/>
            </a:bodyPr>
            <a:lstStyle/>
            <a:p>
              <a:pPr algn="ctr" fontAlgn="auto">
                <a:spcBef>
                  <a:spcPts val="0"/>
                </a:spcBef>
                <a:spcAft>
                  <a:spcPts val="0"/>
                </a:spcAft>
                <a:buSzPct val="25000"/>
              </a:pPr>
              <a:r>
                <a:rPr lang="en" sz="1600" kern="0">
                  <a:solidFill>
                    <a:srgbClr val="000000"/>
                  </a:solidFill>
                  <a:latin typeface="Roboto"/>
                  <a:ea typeface="Roboto"/>
                  <a:cs typeface="Roboto"/>
                  <a:sym typeface="Roboto"/>
                </a:rPr>
                <a:t>Human expert</a:t>
              </a:r>
            </a:p>
            <a:p>
              <a:pPr algn="ctr" fontAlgn="auto">
                <a:spcBef>
                  <a:spcPts val="0"/>
                </a:spcBef>
                <a:spcAft>
                  <a:spcPts val="0"/>
                </a:spcAft>
                <a:buSzPct val="25000"/>
              </a:pPr>
              <a:r>
                <a:rPr lang="en" sz="1600" kern="0">
                  <a:solidFill>
                    <a:srgbClr val="000000"/>
                  </a:solidFill>
                  <a:latin typeface="Roboto"/>
                  <a:ea typeface="Roboto"/>
                  <a:cs typeface="Roboto"/>
                  <a:sym typeface="Roboto"/>
                </a:rPr>
                <a:t>positions</a:t>
              </a:r>
            </a:p>
          </p:txBody>
        </p:sp>
      </p:grpSp>
      <p:sp>
        <p:nvSpPr>
          <p:cNvPr id="14" name="Shape 8894">
            <a:extLst>
              <a:ext uri="{FF2B5EF4-FFF2-40B4-BE49-F238E27FC236}">
                <a16:creationId xmlns:a16="http://schemas.microsoft.com/office/drawing/2014/main" id="{B1A575EF-17F3-6DBE-4584-FCC8F5A1A3A6}"/>
              </a:ext>
            </a:extLst>
          </p:cNvPr>
          <p:cNvSpPr txBox="1"/>
          <p:nvPr/>
        </p:nvSpPr>
        <p:spPr>
          <a:xfrm>
            <a:off x="2489966" y="2286297"/>
            <a:ext cx="2128399" cy="615600"/>
          </a:xfrm>
          <a:prstGeom prst="rect">
            <a:avLst/>
          </a:prstGeom>
          <a:noFill/>
          <a:ln>
            <a:noFill/>
          </a:ln>
        </p:spPr>
        <p:txBody>
          <a:bodyPr lIns="121900" tIns="60933" rIns="121900" bIns="60933" anchor="t" anchorCtr="0">
            <a:noAutofit/>
          </a:bodyPr>
          <a:lstStyle/>
          <a:p>
            <a:pPr algn="ctr" fontAlgn="auto">
              <a:spcBef>
                <a:spcPts val="0"/>
              </a:spcBef>
              <a:spcAft>
                <a:spcPts val="0"/>
              </a:spcAft>
              <a:buSzPct val="25000"/>
            </a:pPr>
            <a:r>
              <a:rPr lang="en" sz="1600" kern="0">
                <a:solidFill>
                  <a:srgbClr val="000000"/>
                </a:solidFill>
                <a:latin typeface="Roboto"/>
                <a:ea typeface="Roboto"/>
                <a:cs typeface="Roboto"/>
                <a:sym typeface="Roboto"/>
              </a:rPr>
              <a:t>Supervised Learning</a:t>
            </a:r>
          </a:p>
          <a:p>
            <a:pPr algn="ctr" fontAlgn="auto">
              <a:spcBef>
                <a:spcPts val="0"/>
              </a:spcBef>
              <a:spcAft>
                <a:spcPts val="0"/>
              </a:spcAft>
              <a:buSzPct val="25000"/>
            </a:pPr>
            <a:r>
              <a:rPr lang="en" sz="1600" kern="0">
                <a:solidFill>
                  <a:srgbClr val="000000"/>
                </a:solidFill>
                <a:latin typeface="Roboto"/>
                <a:ea typeface="Roboto"/>
                <a:cs typeface="Roboto"/>
                <a:sym typeface="Roboto"/>
              </a:rPr>
              <a:t>policy network</a:t>
            </a:r>
          </a:p>
        </p:txBody>
      </p:sp>
      <p:grpSp>
        <p:nvGrpSpPr>
          <p:cNvPr id="15" name="Shape 8895">
            <a:extLst>
              <a:ext uri="{FF2B5EF4-FFF2-40B4-BE49-F238E27FC236}">
                <a16:creationId xmlns:a16="http://schemas.microsoft.com/office/drawing/2014/main" id="{746A625E-C6B4-B9FD-1C3E-F0C3B66D66B6}"/>
              </a:ext>
            </a:extLst>
          </p:cNvPr>
          <p:cNvGrpSpPr/>
          <p:nvPr/>
        </p:nvGrpSpPr>
        <p:grpSpPr>
          <a:xfrm>
            <a:off x="7596870" y="2286297"/>
            <a:ext cx="2162399" cy="2223040"/>
            <a:chOff x="5707432" y="1714723"/>
            <a:chExt cx="1621799" cy="1667280"/>
          </a:xfrm>
        </p:grpSpPr>
        <p:pic>
          <p:nvPicPr>
            <p:cNvPr id="16" name="Shape 8896">
              <a:extLst>
                <a:ext uri="{FF2B5EF4-FFF2-40B4-BE49-F238E27FC236}">
                  <a16:creationId xmlns:a16="http://schemas.microsoft.com/office/drawing/2014/main" id="{281B5309-6B2A-BA61-7E4E-CDA35785F330}"/>
                </a:ext>
              </a:extLst>
            </p:cNvPr>
            <p:cNvPicPr preferRelativeResize="0"/>
            <p:nvPr/>
          </p:nvPicPr>
          <p:blipFill rotWithShape="1">
            <a:blip r:embed="rId3">
              <a:alphaModFix/>
            </a:blip>
            <a:srcRect l="66459" t="38635" r="22454"/>
            <a:stretch/>
          </p:blipFill>
          <p:spPr>
            <a:xfrm>
              <a:off x="5954378" y="2106103"/>
              <a:ext cx="1194900" cy="1275900"/>
            </a:xfrm>
            <a:prstGeom prst="rect">
              <a:avLst/>
            </a:prstGeom>
            <a:noFill/>
            <a:ln>
              <a:noFill/>
            </a:ln>
          </p:spPr>
        </p:pic>
        <p:sp>
          <p:nvSpPr>
            <p:cNvPr id="17" name="Shape 8897">
              <a:extLst>
                <a:ext uri="{FF2B5EF4-FFF2-40B4-BE49-F238E27FC236}">
                  <a16:creationId xmlns:a16="http://schemas.microsoft.com/office/drawing/2014/main" id="{43EF2448-B3F3-B7FA-043D-D8AB34336B7A}"/>
                </a:ext>
              </a:extLst>
            </p:cNvPr>
            <p:cNvSpPr txBox="1"/>
            <p:nvPr/>
          </p:nvSpPr>
          <p:spPr>
            <a:xfrm>
              <a:off x="5707432" y="1714723"/>
              <a:ext cx="1621799" cy="461700"/>
            </a:xfrm>
            <a:prstGeom prst="rect">
              <a:avLst/>
            </a:prstGeom>
            <a:noFill/>
            <a:ln>
              <a:noFill/>
            </a:ln>
          </p:spPr>
          <p:txBody>
            <a:bodyPr lIns="121900" tIns="60933" rIns="121900" bIns="60933" anchor="t" anchorCtr="0">
              <a:noAutofit/>
            </a:bodyPr>
            <a:lstStyle/>
            <a:p>
              <a:pPr algn="ctr" fontAlgn="auto">
                <a:spcBef>
                  <a:spcPts val="0"/>
                </a:spcBef>
                <a:spcAft>
                  <a:spcPts val="0"/>
                </a:spcAft>
                <a:buSzPct val="25000"/>
              </a:pPr>
              <a:r>
                <a:rPr lang="en" sz="1600" kern="0">
                  <a:solidFill>
                    <a:srgbClr val="000000"/>
                  </a:solidFill>
                  <a:latin typeface="Roboto"/>
                  <a:ea typeface="Roboto"/>
                  <a:cs typeface="Roboto"/>
                  <a:sym typeface="Roboto"/>
                </a:rPr>
                <a:t>Self-play data</a:t>
              </a:r>
            </a:p>
            <a:p>
              <a:pPr algn="ctr" fontAlgn="auto">
                <a:spcBef>
                  <a:spcPts val="0"/>
                </a:spcBef>
                <a:spcAft>
                  <a:spcPts val="0"/>
                </a:spcAft>
              </a:pPr>
              <a:endParaRPr sz="1867" kern="0">
                <a:solidFill>
                  <a:srgbClr val="000000"/>
                </a:solidFill>
                <a:latin typeface="Roboto"/>
                <a:ea typeface="Roboto"/>
                <a:cs typeface="Roboto"/>
                <a:sym typeface="Roboto"/>
              </a:endParaRPr>
            </a:p>
          </p:txBody>
        </p:sp>
      </p:grpSp>
      <p:sp>
        <p:nvSpPr>
          <p:cNvPr id="18" name="Shape 8898">
            <a:extLst>
              <a:ext uri="{FF2B5EF4-FFF2-40B4-BE49-F238E27FC236}">
                <a16:creationId xmlns:a16="http://schemas.microsoft.com/office/drawing/2014/main" id="{CB45A3DB-0128-EACE-9244-2766F2F8243A}"/>
              </a:ext>
            </a:extLst>
          </p:cNvPr>
          <p:cNvSpPr txBox="1"/>
          <p:nvPr/>
        </p:nvSpPr>
        <p:spPr>
          <a:xfrm>
            <a:off x="10678832" y="2346767"/>
            <a:ext cx="1577200" cy="369200"/>
          </a:xfrm>
          <a:prstGeom prst="rect">
            <a:avLst/>
          </a:prstGeom>
          <a:noFill/>
          <a:ln>
            <a:noFill/>
          </a:ln>
        </p:spPr>
        <p:txBody>
          <a:bodyPr lIns="121900" tIns="60933" rIns="121900" bIns="60933" anchor="t" anchorCtr="0">
            <a:noAutofit/>
          </a:bodyPr>
          <a:lstStyle/>
          <a:p>
            <a:pPr algn="ctr" fontAlgn="auto">
              <a:spcBef>
                <a:spcPts val="0"/>
              </a:spcBef>
              <a:spcAft>
                <a:spcPts val="0"/>
              </a:spcAft>
              <a:buSzPct val="25000"/>
            </a:pPr>
            <a:r>
              <a:rPr lang="en" sz="1600" kern="0">
                <a:solidFill>
                  <a:srgbClr val="000000"/>
                </a:solidFill>
                <a:latin typeface="Roboto"/>
                <a:ea typeface="Roboto"/>
                <a:cs typeface="Roboto"/>
                <a:sym typeface="Roboto"/>
              </a:rPr>
              <a:t>Value network</a:t>
            </a:r>
          </a:p>
        </p:txBody>
      </p:sp>
      <p:grpSp>
        <p:nvGrpSpPr>
          <p:cNvPr id="19" name="Shape 8899">
            <a:extLst>
              <a:ext uri="{FF2B5EF4-FFF2-40B4-BE49-F238E27FC236}">
                <a16:creationId xmlns:a16="http://schemas.microsoft.com/office/drawing/2014/main" id="{EB1F0B1C-04FD-00A7-CE1D-1348BE0285F2}"/>
              </a:ext>
            </a:extLst>
          </p:cNvPr>
          <p:cNvGrpSpPr/>
          <p:nvPr/>
        </p:nvGrpSpPr>
        <p:grpSpPr>
          <a:xfrm>
            <a:off x="3103678" y="3022168"/>
            <a:ext cx="922500" cy="912321"/>
            <a:chOff x="2327758" y="2266625"/>
            <a:chExt cx="691875" cy="684241"/>
          </a:xfrm>
        </p:grpSpPr>
        <p:sp>
          <p:nvSpPr>
            <p:cNvPr id="20" name="Shape 8900">
              <a:extLst>
                <a:ext uri="{FF2B5EF4-FFF2-40B4-BE49-F238E27FC236}">
                  <a16:creationId xmlns:a16="http://schemas.microsoft.com/office/drawing/2014/main" id="{19869F40-5D1E-2CA8-3177-8B4CE7E2665F}"/>
                </a:ext>
              </a:extLst>
            </p:cNvPr>
            <p:cNvSpPr/>
            <p:nvPr/>
          </p:nvSpPr>
          <p:spPr>
            <a:xfrm>
              <a:off x="2329983" y="2266625"/>
              <a:ext cx="101400" cy="101400"/>
            </a:xfrm>
            <a:prstGeom prst="ellipse">
              <a:avLst/>
            </a:prstGeom>
            <a:solidFill>
              <a:srgbClr val="93C47D"/>
            </a:solidFill>
            <a:ln w="9525" cap="flat" cmpd="sng">
              <a:solidFill>
                <a:srgbClr val="93C47D"/>
              </a:solidFill>
              <a:prstDash val="solid"/>
              <a:round/>
              <a:headEnd type="none" w="med" len="med"/>
              <a:tailEnd type="none" w="med" len="med"/>
            </a:ln>
          </p:spPr>
          <p:txBody>
            <a:bodyPr lIns="121900" tIns="121900" rIns="121900" bIns="121900" anchor="ctr" anchorCtr="0">
              <a:noAutofit/>
            </a:bodyPr>
            <a:lstStyle/>
            <a:p>
              <a:pPr fontAlgn="auto">
                <a:spcBef>
                  <a:spcPts val="0"/>
                </a:spcBef>
                <a:spcAft>
                  <a:spcPts val="0"/>
                </a:spcAft>
              </a:pPr>
              <a:endParaRPr sz="1867" kern="0">
                <a:solidFill>
                  <a:srgbClr val="000000"/>
                </a:solidFill>
                <a:latin typeface="Arial"/>
                <a:ea typeface="Arial"/>
                <a:cs typeface="Arial"/>
                <a:sym typeface="Arial"/>
              </a:endParaRPr>
            </a:p>
          </p:txBody>
        </p:sp>
        <p:sp>
          <p:nvSpPr>
            <p:cNvPr id="21" name="Shape 8901">
              <a:extLst>
                <a:ext uri="{FF2B5EF4-FFF2-40B4-BE49-F238E27FC236}">
                  <a16:creationId xmlns:a16="http://schemas.microsoft.com/office/drawing/2014/main" id="{A604872E-C4CA-F986-8046-84A1EE7FC8B1}"/>
                </a:ext>
              </a:extLst>
            </p:cNvPr>
            <p:cNvSpPr/>
            <p:nvPr/>
          </p:nvSpPr>
          <p:spPr>
            <a:xfrm>
              <a:off x="2621617" y="2266625"/>
              <a:ext cx="101400" cy="101400"/>
            </a:xfrm>
            <a:prstGeom prst="ellipse">
              <a:avLst/>
            </a:prstGeom>
            <a:solidFill>
              <a:srgbClr val="93C47D"/>
            </a:solidFill>
            <a:ln w="9525" cap="flat" cmpd="sng">
              <a:solidFill>
                <a:srgbClr val="93C47D"/>
              </a:solidFill>
              <a:prstDash val="solid"/>
              <a:round/>
              <a:headEnd type="none" w="med" len="med"/>
              <a:tailEnd type="none" w="med" len="med"/>
            </a:ln>
          </p:spPr>
          <p:txBody>
            <a:bodyPr lIns="121900" tIns="121900" rIns="121900" bIns="121900" anchor="ctr" anchorCtr="0">
              <a:noAutofit/>
            </a:bodyPr>
            <a:lstStyle/>
            <a:p>
              <a:pPr fontAlgn="auto">
                <a:spcBef>
                  <a:spcPts val="0"/>
                </a:spcBef>
                <a:spcAft>
                  <a:spcPts val="0"/>
                </a:spcAft>
              </a:pPr>
              <a:endParaRPr sz="1867" kern="0">
                <a:solidFill>
                  <a:srgbClr val="000000"/>
                </a:solidFill>
                <a:latin typeface="Arial"/>
                <a:ea typeface="Arial"/>
                <a:cs typeface="Arial"/>
                <a:sym typeface="Arial"/>
              </a:endParaRPr>
            </a:p>
          </p:txBody>
        </p:sp>
        <p:sp>
          <p:nvSpPr>
            <p:cNvPr id="22" name="Shape 8902">
              <a:extLst>
                <a:ext uri="{FF2B5EF4-FFF2-40B4-BE49-F238E27FC236}">
                  <a16:creationId xmlns:a16="http://schemas.microsoft.com/office/drawing/2014/main" id="{CE42F764-1D64-DDB7-1E41-AD2F788616F5}"/>
                </a:ext>
              </a:extLst>
            </p:cNvPr>
            <p:cNvSpPr/>
            <p:nvPr/>
          </p:nvSpPr>
          <p:spPr>
            <a:xfrm>
              <a:off x="2915484" y="2266625"/>
              <a:ext cx="101400" cy="101400"/>
            </a:xfrm>
            <a:prstGeom prst="ellipse">
              <a:avLst/>
            </a:prstGeom>
            <a:solidFill>
              <a:srgbClr val="93C47D"/>
            </a:solidFill>
            <a:ln w="9525" cap="flat" cmpd="sng">
              <a:solidFill>
                <a:srgbClr val="93C47D"/>
              </a:solidFill>
              <a:prstDash val="solid"/>
              <a:round/>
              <a:headEnd type="none" w="med" len="med"/>
              <a:tailEnd type="none" w="med" len="med"/>
            </a:ln>
          </p:spPr>
          <p:txBody>
            <a:bodyPr lIns="121900" tIns="121900" rIns="121900" bIns="121900" anchor="ctr" anchorCtr="0">
              <a:noAutofit/>
            </a:bodyPr>
            <a:lstStyle/>
            <a:p>
              <a:pPr fontAlgn="auto">
                <a:spcBef>
                  <a:spcPts val="0"/>
                </a:spcBef>
                <a:spcAft>
                  <a:spcPts val="0"/>
                </a:spcAft>
              </a:pPr>
              <a:endParaRPr sz="1867" kern="0">
                <a:solidFill>
                  <a:srgbClr val="000000"/>
                </a:solidFill>
                <a:latin typeface="Arial"/>
                <a:ea typeface="Arial"/>
                <a:cs typeface="Arial"/>
                <a:sym typeface="Arial"/>
              </a:endParaRPr>
            </a:p>
          </p:txBody>
        </p:sp>
        <p:sp>
          <p:nvSpPr>
            <p:cNvPr id="23" name="Shape 8903">
              <a:extLst>
                <a:ext uri="{FF2B5EF4-FFF2-40B4-BE49-F238E27FC236}">
                  <a16:creationId xmlns:a16="http://schemas.microsoft.com/office/drawing/2014/main" id="{2AFD205A-BB51-FCA9-3AE6-565504D03E12}"/>
                </a:ext>
              </a:extLst>
            </p:cNvPr>
            <p:cNvSpPr/>
            <p:nvPr/>
          </p:nvSpPr>
          <p:spPr>
            <a:xfrm>
              <a:off x="2918233" y="2558041"/>
              <a:ext cx="101400" cy="101400"/>
            </a:xfrm>
            <a:prstGeom prst="ellipse">
              <a:avLst/>
            </a:prstGeom>
            <a:solidFill>
              <a:srgbClr val="93C47D"/>
            </a:solidFill>
            <a:ln w="9525" cap="flat" cmpd="sng">
              <a:solidFill>
                <a:srgbClr val="93C47D"/>
              </a:solidFill>
              <a:prstDash val="solid"/>
              <a:round/>
              <a:headEnd type="none" w="med" len="med"/>
              <a:tailEnd type="none" w="med" len="med"/>
            </a:ln>
          </p:spPr>
          <p:txBody>
            <a:bodyPr lIns="121900" tIns="121900" rIns="121900" bIns="121900" anchor="ctr" anchorCtr="0">
              <a:noAutofit/>
            </a:bodyPr>
            <a:lstStyle/>
            <a:p>
              <a:pPr fontAlgn="auto">
                <a:spcBef>
                  <a:spcPts val="0"/>
                </a:spcBef>
                <a:spcAft>
                  <a:spcPts val="0"/>
                </a:spcAft>
              </a:pPr>
              <a:endParaRPr sz="1867" kern="0">
                <a:solidFill>
                  <a:srgbClr val="000000"/>
                </a:solidFill>
                <a:latin typeface="Arial"/>
                <a:ea typeface="Arial"/>
                <a:cs typeface="Arial"/>
                <a:sym typeface="Arial"/>
              </a:endParaRPr>
            </a:p>
          </p:txBody>
        </p:sp>
        <p:sp>
          <p:nvSpPr>
            <p:cNvPr id="24" name="Shape 8904">
              <a:extLst>
                <a:ext uri="{FF2B5EF4-FFF2-40B4-BE49-F238E27FC236}">
                  <a16:creationId xmlns:a16="http://schemas.microsoft.com/office/drawing/2014/main" id="{727430BE-30F6-EC92-DD88-5FE9EC8C4881}"/>
                </a:ext>
              </a:extLst>
            </p:cNvPr>
            <p:cNvSpPr/>
            <p:nvPr/>
          </p:nvSpPr>
          <p:spPr>
            <a:xfrm>
              <a:off x="2621625" y="2558041"/>
              <a:ext cx="101400" cy="101400"/>
            </a:xfrm>
            <a:prstGeom prst="ellipse">
              <a:avLst/>
            </a:prstGeom>
            <a:solidFill>
              <a:srgbClr val="93C47D"/>
            </a:solidFill>
            <a:ln w="9525" cap="flat" cmpd="sng">
              <a:solidFill>
                <a:srgbClr val="93C47D"/>
              </a:solidFill>
              <a:prstDash val="solid"/>
              <a:round/>
              <a:headEnd type="none" w="med" len="med"/>
              <a:tailEnd type="none" w="med" len="med"/>
            </a:ln>
          </p:spPr>
          <p:txBody>
            <a:bodyPr lIns="121900" tIns="121900" rIns="121900" bIns="121900" anchor="ctr" anchorCtr="0">
              <a:noAutofit/>
            </a:bodyPr>
            <a:lstStyle/>
            <a:p>
              <a:pPr fontAlgn="auto">
                <a:spcBef>
                  <a:spcPts val="0"/>
                </a:spcBef>
                <a:spcAft>
                  <a:spcPts val="0"/>
                </a:spcAft>
              </a:pPr>
              <a:endParaRPr sz="1867" kern="0">
                <a:solidFill>
                  <a:srgbClr val="000000"/>
                </a:solidFill>
                <a:latin typeface="Arial"/>
                <a:ea typeface="Arial"/>
                <a:cs typeface="Arial"/>
                <a:sym typeface="Arial"/>
              </a:endParaRPr>
            </a:p>
          </p:txBody>
        </p:sp>
        <p:sp>
          <p:nvSpPr>
            <p:cNvPr id="25" name="Shape 8905">
              <a:extLst>
                <a:ext uri="{FF2B5EF4-FFF2-40B4-BE49-F238E27FC236}">
                  <a16:creationId xmlns:a16="http://schemas.microsoft.com/office/drawing/2014/main" id="{70120F70-9F7B-AA06-74C5-889A7EC4DAC0}"/>
                </a:ext>
              </a:extLst>
            </p:cNvPr>
            <p:cNvSpPr/>
            <p:nvPr/>
          </p:nvSpPr>
          <p:spPr>
            <a:xfrm>
              <a:off x="2327758" y="2558041"/>
              <a:ext cx="101400" cy="101400"/>
            </a:xfrm>
            <a:prstGeom prst="ellipse">
              <a:avLst/>
            </a:prstGeom>
            <a:solidFill>
              <a:srgbClr val="93C47D"/>
            </a:solidFill>
            <a:ln w="9525" cap="flat" cmpd="sng">
              <a:solidFill>
                <a:srgbClr val="93C47D"/>
              </a:solidFill>
              <a:prstDash val="solid"/>
              <a:round/>
              <a:headEnd type="none" w="med" len="med"/>
              <a:tailEnd type="none" w="med" len="med"/>
            </a:ln>
          </p:spPr>
          <p:txBody>
            <a:bodyPr lIns="121900" tIns="121900" rIns="121900" bIns="121900" anchor="ctr" anchorCtr="0">
              <a:noAutofit/>
            </a:bodyPr>
            <a:lstStyle/>
            <a:p>
              <a:pPr fontAlgn="auto">
                <a:spcBef>
                  <a:spcPts val="0"/>
                </a:spcBef>
                <a:spcAft>
                  <a:spcPts val="0"/>
                </a:spcAft>
              </a:pPr>
              <a:endParaRPr sz="1867" kern="0">
                <a:solidFill>
                  <a:srgbClr val="000000"/>
                </a:solidFill>
                <a:latin typeface="Arial"/>
                <a:ea typeface="Arial"/>
                <a:cs typeface="Arial"/>
                <a:sym typeface="Arial"/>
              </a:endParaRPr>
            </a:p>
          </p:txBody>
        </p:sp>
        <p:sp>
          <p:nvSpPr>
            <p:cNvPr id="26" name="Shape 8906">
              <a:extLst>
                <a:ext uri="{FF2B5EF4-FFF2-40B4-BE49-F238E27FC236}">
                  <a16:creationId xmlns:a16="http://schemas.microsoft.com/office/drawing/2014/main" id="{26052A1F-7A7F-D347-EF95-D66275759130}"/>
                </a:ext>
              </a:extLst>
            </p:cNvPr>
            <p:cNvSpPr/>
            <p:nvPr/>
          </p:nvSpPr>
          <p:spPr>
            <a:xfrm>
              <a:off x="2330000" y="2849466"/>
              <a:ext cx="101400" cy="101400"/>
            </a:xfrm>
            <a:prstGeom prst="ellipse">
              <a:avLst/>
            </a:prstGeom>
            <a:solidFill>
              <a:srgbClr val="93C47D"/>
            </a:solidFill>
            <a:ln w="9525" cap="flat" cmpd="sng">
              <a:solidFill>
                <a:srgbClr val="93C47D"/>
              </a:solidFill>
              <a:prstDash val="solid"/>
              <a:round/>
              <a:headEnd type="none" w="med" len="med"/>
              <a:tailEnd type="none" w="med" len="med"/>
            </a:ln>
          </p:spPr>
          <p:txBody>
            <a:bodyPr lIns="121900" tIns="121900" rIns="121900" bIns="121900" anchor="ctr" anchorCtr="0">
              <a:noAutofit/>
            </a:bodyPr>
            <a:lstStyle/>
            <a:p>
              <a:pPr fontAlgn="auto">
                <a:spcBef>
                  <a:spcPts val="0"/>
                </a:spcBef>
                <a:spcAft>
                  <a:spcPts val="0"/>
                </a:spcAft>
              </a:pPr>
              <a:endParaRPr sz="1867" kern="0">
                <a:solidFill>
                  <a:srgbClr val="000000"/>
                </a:solidFill>
                <a:latin typeface="Arial"/>
                <a:ea typeface="Arial"/>
                <a:cs typeface="Arial"/>
                <a:sym typeface="Arial"/>
              </a:endParaRPr>
            </a:p>
          </p:txBody>
        </p:sp>
        <p:sp>
          <p:nvSpPr>
            <p:cNvPr id="27" name="Shape 8907">
              <a:extLst>
                <a:ext uri="{FF2B5EF4-FFF2-40B4-BE49-F238E27FC236}">
                  <a16:creationId xmlns:a16="http://schemas.microsoft.com/office/drawing/2014/main" id="{30054388-D477-E8C6-4401-7374EBB5E109}"/>
                </a:ext>
              </a:extLst>
            </p:cNvPr>
            <p:cNvSpPr/>
            <p:nvPr/>
          </p:nvSpPr>
          <p:spPr>
            <a:xfrm>
              <a:off x="2621633" y="2849466"/>
              <a:ext cx="101400" cy="101400"/>
            </a:xfrm>
            <a:prstGeom prst="ellipse">
              <a:avLst/>
            </a:prstGeom>
            <a:solidFill>
              <a:srgbClr val="93C47D"/>
            </a:solidFill>
            <a:ln w="9525" cap="flat" cmpd="sng">
              <a:solidFill>
                <a:srgbClr val="93C47D"/>
              </a:solidFill>
              <a:prstDash val="solid"/>
              <a:round/>
              <a:headEnd type="none" w="med" len="med"/>
              <a:tailEnd type="none" w="med" len="med"/>
            </a:ln>
          </p:spPr>
          <p:txBody>
            <a:bodyPr lIns="121900" tIns="121900" rIns="121900" bIns="121900" anchor="ctr" anchorCtr="0">
              <a:noAutofit/>
            </a:bodyPr>
            <a:lstStyle/>
            <a:p>
              <a:pPr fontAlgn="auto">
                <a:spcBef>
                  <a:spcPts val="0"/>
                </a:spcBef>
                <a:spcAft>
                  <a:spcPts val="0"/>
                </a:spcAft>
              </a:pPr>
              <a:endParaRPr sz="1867" kern="0">
                <a:solidFill>
                  <a:srgbClr val="000000"/>
                </a:solidFill>
                <a:latin typeface="Arial"/>
                <a:ea typeface="Arial"/>
                <a:cs typeface="Arial"/>
                <a:sym typeface="Arial"/>
              </a:endParaRPr>
            </a:p>
          </p:txBody>
        </p:sp>
        <p:sp>
          <p:nvSpPr>
            <p:cNvPr id="28" name="Shape 8908">
              <a:extLst>
                <a:ext uri="{FF2B5EF4-FFF2-40B4-BE49-F238E27FC236}">
                  <a16:creationId xmlns:a16="http://schemas.microsoft.com/office/drawing/2014/main" id="{7D27E58D-690A-34E5-D8CA-E07C7CB4D4D3}"/>
                </a:ext>
              </a:extLst>
            </p:cNvPr>
            <p:cNvSpPr/>
            <p:nvPr/>
          </p:nvSpPr>
          <p:spPr>
            <a:xfrm>
              <a:off x="2915492" y="2849466"/>
              <a:ext cx="101400" cy="101400"/>
            </a:xfrm>
            <a:prstGeom prst="ellipse">
              <a:avLst/>
            </a:prstGeom>
            <a:solidFill>
              <a:srgbClr val="93C47D"/>
            </a:solidFill>
            <a:ln w="9525" cap="flat" cmpd="sng">
              <a:solidFill>
                <a:srgbClr val="93C47D"/>
              </a:solidFill>
              <a:prstDash val="solid"/>
              <a:round/>
              <a:headEnd type="none" w="med" len="med"/>
              <a:tailEnd type="none" w="med" len="med"/>
            </a:ln>
          </p:spPr>
          <p:txBody>
            <a:bodyPr lIns="121900" tIns="121900" rIns="121900" bIns="121900" anchor="ctr" anchorCtr="0">
              <a:noAutofit/>
            </a:bodyPr>
            <a:lstStyle/>
            <a:p>
              <a:pPr fontAlgn="auto">
                <a:spcBef>
                  <a:spcPts val="0"/>
                </a:spcBef>
                <a:spcAft>
                  <a:spcPts val="0"/>
                </a:spcAft>
              </a:pPr>
              <a:endParaRPr sz="1867" kern="0">
                <a:solidFill>
                  <a:srgbClr val="000000"/>
                </a:solidFill>
                <a:latin typeface="Arial"/>
                <a:ea typeface="Arial"/>
                <a:cs typeface="Arial"/>
                <a:sym typeface="Arial"/>
              </a:endParaRPr>
            </a:p>
          </p:txBody>
        </p:sp>
        <p:cxnSp>
          <p:nvCxnSpPr>
            <p:cNvPr id="29" name="Shape 8909">
              <a:extLst>
                <a:ext uri="{FF2B5EF4-FFF2-40B4-BE49-F238E27FC236}">
                  <a16:creationId xmlns:a16="http://schemas.microsoft.com/office/drawing/2014/main" id="{D948ACFB-02E2-263B-CAE3-B1BF220D3DC1}"/>
                </a:ext>
              </a:extLst>
            </p:cNvPr>
            <p:cNvCxnSpPr>
              <a:stCxn id="21" idx="4"/>
              <a:endCxn id="27" idx="0"/>
            </p:cNvCxnSpPr>
            <p:nvPr/>
          </p:nvCxnSpPr>
          <p:spPr>
            <a:xfrm>
              <a:off x="2672317" y="2368025"/>
              <a:ext cx="0" cy="481500"/>
            </a:xfrm>
            <a:prstGeom prst="straightConnector1">
              <a:avLst/>
            </a:prstGeom>
            <a:noFill/>
            <a:ln w="28575" cap="flat" cmpd="sng">
              <a:solidFill>
                <a:srgbClr val="93C47D"/>
              </a:solidFill>
              <a:prstDash val="solid"/>
              <a:round/>
              <a:headEnd type="none" w="lg" len="lg"/>
              <a:tailEnd type="none" w="lg" len="lg"/>
            </a:ln>
          </p:spPr>
        </p:cxnSp>
        <p:cxnSp>
          <p:nvCxnSpPr>
            <p:cNvPr id="30" name="Shape 8910">
              <a:extLst>
                <a:ext uri="{FF2B5EF4-FFF2-40B4-BE49-F238E27FC236}">
                  <a16:creationId xmlns:a16="http://schemas.microsoft.com/office/drawing/2014/main" id="{8C746D03-7317-AA83-3B5D-96C872A3150D}"/>
                </a:ext>
              </a:extLst>
            </p:cNvPr>
            <p:cNvCxnSpPr>
              <a:stCxn id="22" idx="3"/>
              <a:endCxn id="26" idx="7"/>
            </p:cNvCxnSpPr>
            <p:nvPr/>
          </p:nvCxnSpPr>
          <p:spPr>
            <a:xfrm flipH="1">
              <a:off x="2416434" y="2353175"/>
              <a:ext cx="513900" cy="511200"/>
            </a:xfrm>
            <a:prstGeom prst="straightConnector1">
              <a:avLst/>
            </a:prstGeom>
            <a:noFill/>
            <a:ln w="28575" cap="flat" cmpd="sng">
              <a:solidFill>
                <a:srgbClr val="93C47D"/>
              </a:solidFill>
              <a:prstDash val="solid"/>
              <a:round/>
              <a:headEnd type="none" w="lg" len="lg"/>
              <a:tailEnd type="none" w="lg" len="lg"/>
            </a:ln>
          </p:spPr>
        </p:cxnSp>
        <p:cxnSp>
          <p:nvCxnSpPr>
            <p:cNvPr id="31" name="Shape 8911">
              <a:extLst>
                <a:ext uri="{FF2B5EF4-FFF2-40B4-BE49-F238E27FC236}">
                  <a16:creationId xmlns:a16="http://schemas.microsoft.com/office/drawing/2014/main" id="{4343A24E-9095-941E-007B-46F2EAD7DAF1}"/>
                </a:ext>
              </a:extLst>
            </p:cNvPr>
            <p:cNvCxnSpPr>
              <a:stCxn id="20" idx="5"/>
              <a:endCxn id="28" idx="1"/>
            </p:cNvCxnSpPr>
            <p:nvPr/>
          </p:nvCxnSpPr>
          <p:spPr>
            <a:xfrm>
              <a:off x="2416534" y="2353175"/>
              <a:ext cx="513900" cy="511200"/>
            </a:xfrm>
            <a:prstGeom prst="straightConnector1">
              <a:avLst/>
            </a:prstGeom>
            <a:noFill/>
            <a:ln w="28575" cap="flat" cmpd="sng">
              <a:solidFill>
                <a:srgbClr val="93C47D"/>
              </a:solidFill>
              <a:prstDash val="solid"/>
              <a:round/>
              <a:headEnd type="none" w="lg" len="lg"/>
              <a:tailEnd type="none" w="lg" len="lg"/>
            </a:ln>
          </p:spPr>
        </p:cxnSp>
        <p:cxnSp>
          <p:nvCxnSpPr>
            <p:cNvPr id="32" name="Shape 8912">
              <a:extLst>
                <a:ext uri="{FF2B5EF4-FFF2-40B4-BE49-F238E27FC236}">
                  <a16:creationId xmlns:a16="http://schemas.microsoft.com/office/drawing/2014/main" id="{87A5FB59-1B74-8831-778F-79CA0E73C3E8}"/>
                </a:ext>
              </a:extLst>
            </p:cNvPr>
            <p:cNvCxnSpPr>
              <a:stCxn id="28" idx="0"/>
              <a:endCxn id="22" idx="4"/>
            </p:cNvCxnSpPr>
            <p:nvPr/>
          </p:nvCxnSpPr>
          <p:spPr>
            <a:xfrm rot="10800000">
              <a:off x="2966192" y="2367966"/>
              <a:ext cx="0" cy="481500"/>
            </a:xfrm>
            <a:prstGeom prst="straightConnector1">
              <a:avLst/>
            </a:prstGeom>
            <a:noFill/>
            <a:ln w="28575" cap="flat" cmpd="sng">
              <a:solidFill>
                <a:srgbClr val="93C47D"/>
              </a:solidFill>
              <a:prstDash val="solid"/>
              <a:round/>
              <a:headEnd type="none" w="lg" len="lg"/>
              <a:tailEnd type="none" w="lg" len="lg"/>
            </a:ln>
          </p:spPr>
        </p:cxnSp>
        <p:cxnSp>
          <p:nvCxnSpPr>
            <p:cNvPr id="33" name="Shape 8913">
              <a:extLst>
                <a:ext uri="{FF2B5EF4-FFF2-40B4-BE49-F238E27FC236}">
                  <a16:creationId xmlns:a16="http://schemas.microsoft.com/office/drawing/2014/main" id="{9DECF49D-BCDA-A5D8-D85B-A2981EB0DDA6}"/>
                </a:ext>
              </a:extLst>
            </p:cNvPr>
            <p:cNvCxnSpPr>
              <a:stCxn id="27" idx="7"/>
              <a:endCxn id="23" idx="3"/>
            </p:cNvCxnSpPr>
            <p:nvPr/>
          </p:nvCxnSpPr>
          <p:spPr>
            <a:xfrm rot="10800000" flipH="1">
              <a:off x="2708184" y="2644716"/>
              <a:ext cx="225000" cy="219600"/>
            </a:xfrm>
            <a:prstGeom prst="straightConnector1">
              <a:avLst/>
            </a:prstGeom>
            <a:noFill/>
            <a:ln w="28575" cap="flat" cmpd="sng">
              <a:solidFill>
                <a:srgbClr val="93C47D"/>
              </a:solidFill>
              <a:prstDash val="solid"/>
              <a:round/>
              <a:headEnd type="none" w="lg" len="lg"/>
              <a:tailEnd type="none" w="lg" len="lg"/>
            </a:ln>
          </p:spPr>
        </p:cxnSp>
        <p:cxnSp>
          <p:nvCxnSpPr>
            <p:cNvPr id="34" name="Shape 8914">
              <a:extLst>
                <a:ext uri="{FF2B5EF4-FFF2-40B4-BE49-F238E27FC236}">
                  <a16:creationId xmlns:a16="http://schemas.microsoft.com/office/drawing/2014/main" id="{CCE5082F-1A81-2842-AFFD-3EEF7FD1DEF9}"/>
                </a:ext>
              </a:extLst>
            </p:cNvPr>
            <p:cNvCxnSpPr>
              <a:stCxn id="25" idx="5"/>
              <a:endCxn id="27" idx="1"/>
            </p:cNvCxnSpPr>
            <p:nvPr/>
          </p:nvCxnSpPr>
          <p:spPr>
            <a:xfrm>
              <a:off x="2414309" y="2644592"/>
              <a:ext cx="222300" cy="219600"/>
            </a:xfrm>
            <a:prstGeom prst="straightConnector1">
              <a:avLst/>
            </a:prstGeom>
            <a:noFill/>
            <a:ln w="28575" cap="flat" cmpd="sng">
              <a:solidFill>
                <a:srgbClr val="93C47D"/>
              </a:solidFill>
              <a:prstDash val="solid"/>
              <a:round/>
              <a:headEnd type="none" w="lg" len="lg"/>
              <a:tailEnd type="none" w="lg" len="lg"/>
            </a:ln>
          </p:spPr>
        </p:cxnSp>
        <p:cxnSp>
          <p:nvCxnSpPr>
            <p:cNvPr id="35" name="Shape 8915">
              <a:extLst>
                <a:ext uri="{FF2B5EF4-FFF2-40B4-BE49-F238E27FC236}">
                  <a16:creationId xmlns:a16="http://schemas.microsoft.com/office/drawing/2014/main" id="{79B43260-060E-9B28-BD29-9E0BBE385ADC}"/>
                </a:ext>
              </a:extLst>
            </p:cNvPr>
            <p:cNvCxnSpPr>
              <a:stCxn id="26" idx="0"/>
              <a:endCxn id="20" idx="4"/>
            </p:cNvCxnSpPr>
            <p:nvPr/>
          </p:nvCxnSpPr>
          <p:spPr>
            <a:xfrm rot="10800000">
              <a:off x="2380700" y="2367966"/>
              <a:ext cx="0" cy="481500"/>
            </a:xfrm>
            <a:prstGeom prst="straightConnector1">
              <a:avLst/>
            </a:prstGeom>
            <a:noFill/>
            <a:ln w="28575" cap="flat" cmpd="sng">
              <a:solidFill>
                <a:srgbClr val="93C47D"/>
              </a:solidFill>
              <a:prstDash val="solid"/>
              <a:round/>
              <a:headEnd type="none" w="lg" len="lg"/>
              <a:tailEnd type="none" w="lg" len="lg"/>
            </a:ln>
          </p:spPr>
        </p:cxnSp>
        <p:cxnSp>
          <p:nvCxnSpPr>
            <p:cNvPr id="36" name="Shape 8916">
              <a:extLst>
                <a:ext uri="{FF2B5EF4-FFF2-40B4-BE49-F238E27FC236}">
                  <a16:creationId xmlns:a16="http://schemas.microsoft.com/office/drawing/2014/main" id="{D0496137-A5E3-2B54-7DEB-27F441FB5A70}"/>
                </a:ext>
              </a:extLst>
            </p:cNvPr>
            <p:cNvCxnSpPr>
              <a:stCxn id="25" idx="7"/>
              <a:endCxn id="21" idx="3"/>
            </p:cNvCxnSpPr>
            <p:nvPr/>
          </p:nvCxnSpPr>
          <p:spPr>
            <a:xfrm rot="10800000" flipH="1">
              <a:off x="2414309" y="2353291"/>
              <a:ext cx="222300" cy="219600"/>
            </a:xfrm>
            <a:prstGeom prst="straightConnector1">
              <a:avLst/>
            </a:prstGeom>
            <a:noFill/>
            <a:ln w="28575" cap="flat" cmpd="sng">
              <a:solidFill>
                <a:srgbClr val="93C47D"/>
              </a:solidFill>
              <a:prstDash val="solid"/>
              <a:round/>
              <a:headEnd type="none" w="lg" len="lg"/>
              <a:tailEnd type="none" w="lg" len="lg"/>
            </a:ln>
          </p:spPr>
        </p:cxnSp>
        <p:cxnSp>
          <p:nvCxnSpPr>
            <p:cNvPr id="37" name="Shape 8917">
              <a:extLst>
                <a:ext uri="{FF2B5EF4-FFF2-40B4-BE49-F238E27FC236}">
                  <a16:creationId xmlns:a16="http://schemas.microsoft.com/office/drawing/2014/main" id="{8FC84B03-F674-0E13-59DB-D79B6179C6C8}"/>
                </a:ext>
              </a:extLst>
            </p:cNvPr>
            <p:cNvCxnSpPr>
              <a:stCxn id="21" idx="5"/>
              <a:endCxn id="23" idx="1"/>
            </p:cNvCxnSpPr>
            <p:nvPr/>
          </p:nvCxnSpPr>
          <p:spPr>
            <a:xfrm>
              <a:off x="2708168" y="2353175"/>
              <a:ext cx="225000" cy="219600"/>
            </a:xfrm>
            <a:prstGeom prst="straightConnector1">
              <a:avLst/>
            </a:prstGeom>
            <a:noFill/>
            <a:ln w="28575" cap="flat" cmpd="sng">
              <a:solidFill>
                <a:srgbClr val="93C47D"/>
              </a:solidFill>
              <a:prstDash val="solid"/>
              <a:round/>
              <a:headEnd type="none" w="lg" len="lg"/>
              <a:tailEnd type="none" w="lg" len="lg"/>
            </a:ln>
          </p:spPr>
        </p:cxnSp>
      </p:grpSp>
      <p:sp>
        <p:nvSpPr>
          <p:cNvPr id="38" name="Shape 8918">
            <a:extLst>
              <a:ext uri="{FF2B5EF4-FFF2-40B4-BE49-F238E27FC236}">
                <a16:creationId xmlns:a16="http://schemas.microsoft.com/office/drawing/2014/main" id="{E8B95DFC-2A66-D205-DEAA-9904DFAB3D6C}"/>
              </a:ext>
            </a:extLst>
          </p:cNvPr>
          <p:cNvSpPr txBox="1"/>
          <p:nvPr/>
        </p:nvSpPr>
        <p:spPr>
          <a:xfrm>
            <a:off x="4822481" y="2286297"/>
            <a:ext cx="2436000" cy="615600"/>
          </a:xfrm>
          <a:prstGeom prst="rect">
            <a:avLst/>
          </a:prstGeom>
          <a:noFill/>
          <a:ln>
            <a:noFill/>
          </a:ln>
        </p:spPr>
        <p:txBody>
          <a:bodyPr lIns="121900" tIns="60933" rIns="121900" bIns="60933" anchor="t" anchorCtr="0">
            <a:noAutofit/>
          </a:bodyPr>
          <a:lstStyle/>
          <a:p>
            <a:pPr algn="ctr" fontAlgn="auto">
              <a:spcBef>
                <a:spcPts val="0"/>
              </a:spcBef>
              <a:spcAft>
                <a:spcPts val="0"/>
              </a:spcAft>
              <a:buSzPct val="25000"/>
            </a:pPr>
            <a:r>
              <a:rPr lang="en" sz="1600" kern="0">
                <a:solidFill>
                  <a:srgbClr val="000000"/>
                </a:solidFill>
                <a:latin typeface="Roboto"/>
                <a:ea typeface="Roboto"/>
                <a:cs typeface="Roboto"/>
                <a:sym typeface="Roboto"/>
              </a:rPr>
              <a:t>Reinforcement Learning</a:t>
            </a:r>
          </a:p>
          <a:p>
            <a:pPr algn="ctr" fontAlgn="auto">
              <a:spcBef>
                <a:spcPts val="0"/>
              </a:spcBef>
              <a:spcAft>
                <a:spcPts val="0"/>
              </a:spcAft>
              <a:buSzPct val="25000"/>
            </a:pPr>
            <a:r>
              <a:rPr lang="en" sz="1600" kern="0">
                <a:solidFill>
                  <a:srgbClr val="000000"/>
                </a:solidFill>
                <a:latin typeface="Roboto"/>
                <a:ea typeface="Roboto"/>
                <a:cs typeface="Roboto"/>
                <a:sym typeface="Roboto"/>
              </a:rPr>
              <a:t>policy network</a:t>
            </a:r>
          </a:p>
        </p:txBody>
      </p:sp>
      <p:grpSp>
        <p:nvGrpSpPr>
          <p:cNvPr id="39" name="Shape 8919">
            <a:extLst>
              <a:ext uri="{FF2B5EF4-FFF2-40B4-BE49-F238E27FC236}">
                <a16:creationId xmlns:a16="http://schemas.microsoft.com/office/drawing/2014/main" id="{88BBADD1-E9C6-5DBC-73EB-D12889B6FD83}"/>
              </a:ext>
            </a:extLst>
          </p:cNvPr>
          <p:cNvGrpSpPr/>
          <p:nvPr/>
        </p:nvGrpSpPr>
        <p:grpSpPr>
          <a:xfrm>
            <a:off x="5571781" y="3026205"/>
            <a:ext cx="922500" cy="912321"/>
            <a:chOff x="2327758" y="2266625"/>
            <a:chExt cx="691875" cy="684241"/>
          </a:xfrm>
        </p:grpSpPr>
        <p:sp>
          <p:nvSpPr>
            <p:cNvPr id="40" name="Shape 8920">
              <a:extLst>
                <a:ext uri="{FF2B5EF4-FFF2-40B4-BE49-F238E27FC236}">
                  <a16:creationId xmlns:a16="http://schemas.microsoft.com/office/drawing/2014/main" id="{BBA606C1-07A1-4391-FC62-2F974641B1E6}"/>
                </a:ext>
              </a:extLst>
            </p:cNvPr>
            <p:cNvSpPr/>
            <p:nvPr/>
          </p:nvSpPr>
          <p:spPr>
            <a:xfrm>
              <a:off x="2329983" y="2266625"/>
              <a:ext cx="101400" cy="101400"/>
            </a:xfrm>
            <a:prstGeom prst="ellipse">
              <a:avLst/>
            </a:prstGeom>
            <a:solidFill>
              <a:srgbClr val="93C47D"/>
            </a:solidFill>
            <a:ln w="9525" cap="flat" cmpd="sng">
              <a:solidFill>
                <a:srgbClr val="93C47D"/>
              </a:solidFill>
              <a:prstDash val="solid"/>
              <a:round/>
              <a:headEnd type="none" w="med" len="med"/>
              <a:tailEnd type="none" w="med" len="med"/>
            </a:ln>
          </p:spPr>
          <p:txBody>
            <a:bodyPr lIns="121900" tIns="121900" rIns="121900" bIns="121900" anchor="ctr" anchorCtr="0">
              <a:noAutofit/>
            </a:bodyPr>
            <a:lstStyle/>
            <a:p>
              <a:pPr fontAlgn="auto">
                <a:spcBef>
                  <a:spcPts val="0"/>
                </a:spcBef>
                <a:spcAft>
                  <a:spcPts val="0"/>
                </a:spcAft>
              </a:pPr>
              <a:endParaRPr sz="1867" kern="0">
                <a:solidFill>
                  <a:srgbClr val="000000"/>
                </a:solidFill>
                <a:latin typeface="Arial"/>
                <a:ea typeface="Arial"/>
                <a:cs typeface="Arial"/>
                <a:sym typeface="Arial"/>
              </a:endParaRPr>
            </a:p>
          </p:txBody>
        </p:sp>
        <p:sp>
          <p:nvSpPr>
            <p:cNvPr id="41" name="Shape 8921">
              <a:extLst>
                <a:ext uri="{FF2B5EF4-FFF2-40B4-BE49-F238E27FC236}">
                  <a16:creationId xmlns:a16="http://schemas.microsoft.com/office/drawing/2014/main" id="{4BBEFCF4-81D2-5704-161D-4561AA869224}"/>
                </a:ext>
              </a:extLst>
            </p:cNvPr>
            <p:cNvSpPr/>
            <p:nvPr/>
          </p:nvSpPr>
          <p:spPr>
            <a:xfrm>
              <a:off x="2621617" y="2266625"/>
              <a:ext cx="101400" cy="101400"/>
            </a:xfrm>
            <a:prstGeom prst="ellipse">
              <a:avLst/>
            </a:prstGeom>
            <a:solidFill>
              <a:srgbClr val="93C47D"/>
            </a:solidFill>
            <a:ln w="9525" cap="flat" cmpd="sng">
              <a:solidFill>
                <a:srgbClr val="93C47D"/>
              </a:solidFill>
              <a:prstDash val="solid"/>
              <a:round/>
              <a:headEnd type="none" w="med" len="med"/>
              <a:tailEnd type="none" w="med" len="med"/>
            </a:ln>
          </p:spPr>
          <p:txBody>
            <a:bodyPr lIns="121900" tIns="121900" rIns="121900" bIns="121900" anchor="ctr" anchorCtr="0">
              <a:noAutofit/>
            </a:bodyPr>
            <a:lstStyle/>
            <a:p>
              <a:pPr fontAlgn="auto">
                <a:spcBef>
                  <a:spcPts val="0"/>
                </a:spcBef>
                <a:spcAft>
                  <a:spcPts val="0"/>
                </a:spcAft>
              </a:pPr>
              <a:endParaRPr sz="1867" kern="0">
                <a:solidFill>
                  <a:srgbClr val="000000"/>
                </a:solidFill>
                <a:latin typeface="Arial"/>
                <a:ea typeface="Arial"/>
                <a:cs typeface="Arial"/>
                <a:sym typeface="Arial"/>
              </a:endParaRPr>
            </a:p>
          </p:txBody>
        </p:sp>
        <p:sp>
          <p:nvSpPr>
            <p:cNvPr id="42" name="Shape 8922">
              <a:extLst>
                <a:ext uri="{FF2B5EF4-FFF2-40B4-BE49-F238E27FC236}">
                  <a16:creationId xmlns:a16="http://schemas.microsoft.com/office/drawing/2014/main" id="{DA3E5A9E-CDC0-7D75-D689-F008561A21B0}"/>
                </a:ext>
              </a:extLst>
            </p:cNvPr>
            <p:cNvSpPr/>
            <p:nvPr/>
          </p:nvSpPr>
          <p:spPr>
            <a:xfrm>
              <a:off x="2915484" y="2266625"/>
              <a:ext cx="101400" cy="101400"/>
            </a:xfrm>
            <a:prstGeom prst="ellipse">
              <a:avLst/>
            </a:prstGeom>
            <a:solidFill>
              <a:srgbClr val="93C47D"/>
            </a:solidFill>
            <a:ln w="9525" cap="flat" cmpd="sng">
              <a:solidFill>
                <a:srgbClr val="93C47D"/>
              </a:solidFill>
              <a:prstDash val="solid"/>
              <a:round/>
              <a:headEnd type="none" w="med" len="med"/>
              <a:tailEnd type="none" w="med" len="med"/>
            </a:ln>
          </p:spPr>
          <p:txBody>
            <a:bodyPr lIns="121900" tIns="121900" rIns="121900" bIns="121900" anchor="ctr" anchorCtr="0">
              <a:noAutofit/>
            </a:bodyPr>
            <a:lstStyle/>
            <a:p>
              <a:pPr fontAlgn="auto">
                <a:spcBef>
                  <a:spcPts val="0"/>
                </a:spcBef>
                <a:spcAft>
                  <a:spcPts val="0"/>
                </a:spcAft>
              </a:pPr>
              <a:endParaRPr sz="1867" kern="0">
                <a:solidFill>
                  <a:srgbClr val="000000"/>
                </a:solidFill>
                <a:latin typeface="Arial"/>
                <a:ea typeface="Arial"/>
                <a:cs typeface="Arial"/>
                <a:sym typeface="Arial"/>
              </a:endParaRPr>
            </a:p>
          </p:txBody>
        </p:sp>
        <p:sp>
          <p:nvSpPr>
            <p:cNvPr id="43" name="Shape 8923">
              <a:extLst>
                <a:ext uri="{FF2B5EF4-FFF2-40B4-BE49-F238E27FC236}">
                  <a16:creationId xmlns:a16="http://schemas.microsoft.com/office/drawing/2014/main" id="{D03C634E-1017-DC82-398C-D4F1D22E5F70}"/>
                </a:ext>
              </a:extLst>
            </p:cNvPr>
            <p:cNvSpPr/>
            <p:nvPr/>
          </p:nvSpPr>
          <p:spPr>
            <a:xfrm>
              <a:off x="2918233" y="2558041"/>
              <a:ext cx="101400" cy="101400"/>
            </a:xfrm>
            <a:prstGeom prst="ellipse">
              <a:avLst/>
            </a:prstGeom>
            <a:solidFill>
              <a:srgbClr val="93C47D"/>
            </a:solidFill>
            <a:ln w="9525" cap="flat" cmpd="sng">
              <a:solidFill>
                <a:srgbClr val="93C47D"/>
              </a:solidFill>
              <a:prstDash val="solid"/>
              <a:round/>
              <a:headEnd type="none" w="med" len="med"/>
              <a:tailEnd type="none" w="med" len="med"/>
            </a:ln>
          </p:spPr>
          <p:txBody>
            <a:bodyPr lIns="121900" tIns="121900" rIns="121900" bIns="121900" anchor="ctr" anchorCtr="0">
              <a:noAutofit/>
            </a:bodyPr>
            <a:lstStyle/>
            <a:p>
              <a:pPr fontAlgn="auto">
                <a:spcBef>
                  <a:spcPts val="0"/>
                </a:spcBef>
                <a:spcAft>
                  <a:spcPts val="0"/>
                </a:spcAft>
              </a:pPr>
              <a:endParaRPr sz="1867" kern="0">
                <a:solidFill>
                  <a:srgbClr val="000000"/>
                </a:solidFill>
                <a:latin typeface="Arial"/>
                <a:ea typeface="Arial"/>
                <a:cs typeface="Arial"/>
                <a:sym typeface="Arial"/>
              </a:endParaRPr>
            </a:p>
          </p:txBody>
        </p:sp>
        <p:sp>
          <p:nvSpPr>
            <p:cNvPr id="44" name="Shape 8924">
              <a:extLst>
                <a:ext uri="{FF2B5EF4-FFF2-40B4-BE49-F238E27FC236}">
                  <a16:creationId xmlns:a16="http://schemas.microsoft.com/office/drawing/2014/main" id="{C0CC15D9-9B91-2C0C-DA2E-F6DDC395424E}"/>
                </a:ext>
              </a:extLst>
            </p:cNvPr>
            <p:cNvSpPr/>
            <p:nvPr/>
          </p:nvSpPr>
          <p:spPr>
            <a:xfrm>
              <a:off x="2621625" y="2558041"/>
              <a:ext cx="101400" cy="101400"/>
            </a:xfrm>
            <a:prstGeom prst="ellipse">
              <a:avLst/>
            </a:prstGeom>
            <a:solidFill>
              <a:srgbClr val="93C47D"/>
            </a:solidFill>
            <a:ln w="9525" cap="flat" cmpd="sng">
              <a:solidFill>
                <a:srgbClr val="93C47D"/>
              </a:solidFill>
              <a:prstDash val="solid"/>
              <a:round/>
              <a:headEnd type="none" w="med" len="med"/>
              <a:tailEnd type="none" w="med" len="med"/>
            </a:ln>
          </p:spPr>
          <p:txBody>
            <a:bodyPr lIns="121900" tIns="121900" rIns="121900" bIns="121900" anchor="ctr" anchorCtr="0">
              <a:noAutofit/>
            </a:bodyPr>
            <a:lstStyle/>
            <a:p>
              <a:pPr fontAlgn="auto">
                <a:spcBef>
                  <a:spcPts val="0"/>
                </a:spcBef>
                <a:spcAft>
                  <a:spcPts val="0"/>
                </a:spcAft>
              </a:pPr>
              <a:endParaRPr sz="1867" kern="0">
                <a:solidFill>
                  <a:srgbClr val="000000"/>
                </a:solidFill>
                <a:latin typeface="Arial"/>
                <a:ea typeface="Arial"/>
                <a:cs typeface="Arial"/>
                <a:sym typeface="Arial"/>
              </a:endParaRPr>
            </a:p>
          </p:txBody>
        </p:sp>
        <p:sp>
          <p:nvSpPr>
            <p:cNvPr id="45" name="Shape 8925">
              <a:extLst>
                <a:ext uri="{FF2B5EF4-FFF2-40B4-BE49-F238E27FC236}">
                  <a16:creationId xmlns:a16="http://schemas.microsoft.com/office/drawing/2014/main" id="{F425A8B0-9009-0847-88B7-F8C259EA0BD1}"/>
                </a:ext>
              </a:extLst>
            </p:cNvPr>
            <p:cNvSpPr/>
            <p:nvPr/>
          </p:nvSpPr>
          <p:spPr>
            <a:xfrm>
              <a:off x="2327758" y="2558041"/>
              <a:ext cx="101400" cy="101400"/>
            </a:xfrm>
            <a:prstGeom prst="ellipse">
              <a:avLst/>
            </a:prstGeom>
            <a:solidFill>
              <a:srgbClr val="93C47D"/>
            </a:solidFill>
            <a:ln w="9525" cap="flat" cmpd="sng">
              <a:solidFill>
                <a:srgbClr val="93C47D"/>
              </a:solidFill>
              <a:prstDash val="solid"/>
              <a:round/>
              <a:headEnd type="none" w="med" len="med"/>
              <a:tailEnd type="none" w="med" len="med"/>
            </a:ln>
          </p:spPr>
          <p:txBody>
            <a:bodyPr lIns="121900" tIns="121900" rIns="121900" bIns="121900" anchor="ctr" anchorCtr="0">
              <a:noAutofit/>
            </a:bodyPr>
            <a:lstStyle/>
            <a:p>
              <a:pPr fontAlgn="auto">
                <a:spcBef>
                  <a:spcPts val="0"/>
                </a:spcBef>
                <a:spcAft>
                  <a:spcPts val="0"/>
                </a:spcAft>
              </a:pPr>
              <a:endParaRPr sz="1867" kern="0">
                <a:solidFill>
                  <a:srgbClr val="000000"/>
                </a:solidFill>
                <a:latin typeface="Arial"/>
                <a:ea typeface="Arial"/>
                <a:cs typeface="Arial"/>
                <a:sym typeface="Arial"/>
              </a:endParaRPr>
            </a:p>
          </p:txBody>
        </p:sp>
        <p:sp>
          <p:nvSpPr>
            <p:cNvPr id="46" name="Shape 8926">
              <a:extLst>
                <a:ext uri="{FF2B5EF4-FFF2-40B4-BE49-F238E27FC236}">
                  <a16:creationId xmlns:a16="http://schemas.microsoft.com/office/drawing/2014/main" id="{6E86DAE4-B6FC-18FD-33E5-F83900DF659B}"/>
                </a:ext>
              </a:extLst>
            </p:cNvPr>
            <p:cNvSpPr/>
            <p:nvPr/>
          </p:nvSpPr>
          <p:spPr>
            <a:xfrm>
              <a:off x="2330000" y="2849466"/>
              <a:ext cx="101400" cy="101400"/>
            </a:xfrm>
            <a:prstGeom prst="ellipse">
              <a:avLst/>
            </a:prstGeom>
            <a:solidFill>
              <a:srgbClr val="93C47D"/>
            </a:solidFill>
            <a:ln w="9525" cap="flat" cmpd="sng">
              <a:solidFill>
                <a:srgbClr val="93C47D"/>
              </a:solidFill>
              <a:prstDash val="solid"/>
              <a:round/>
              <a:headEnd type="none" w="med" len="med"/>
              <a:tailEnd type="none" w="med" len="med"/>
            </a:ln>
          </p:spPr>
          <p:txBody>
            <a:bodyPr lIns="121900" tIns="121900" rIns="121900" bIns="121900" anchor="ctr" anchorCtr="0">
              <a:noAutofit/>
            </a:bodyPr>
            <a:lstStyle/>
            <a:p>
              <a:pPr fontAlgn="auto">
                <a:spcBef>
                  <a:spcPts val="0"/>
                </a:spcBef>
                <a:spcAft>
                  <a:spcPts val="0"/>
                </a:spcAft>
              </a:pPr>
              <a:endParaRPr sz="1867" kern="0">
                <a:solidFill>
                  <a:srgbClr val="000000"/>
                </a:solidFill>
                <a:latin typeface="Arial"/>
                <a:ea typeface="Arial"/>
                <a:cs typeface="Arial"/>
                <a:sym typeface="Arial"/>
              </a:endParaRPr>
            </a:p>
          </p:txBody>
        </p:sp>
        <p:sp>
          <p:nvSpPr>
            <p:cNvPr id="47" name="Shape 8927">
              <a:extLst>
                <a:ext uri="{FF2B5EF4-FFF2-40B4-BE49-F238E27FC236}">
                  <a16:creationId xmlns:a16="http://schemas.microsoft.com/office/drawing/2014/main" id="{049301AD-CF15-2F19-3ED5-02AC75A9D9F0}"/>
                </a:ext>
              </a:extLst>
            </p:cNvPr>
            <p:cNvSpPr/>
            <p:nvPr/>
          </p:nvSpPr>
          <p:spPr>
            <a:xfrm>
              <a:off x="2621633" y="2849466"/>
              <a:ext cx="101400" cy="101400"/>
            </a:xfrm>
            <a:prstGeom prst="ellipse">
              <a:avLst/>
            </a:prstGeom>
            <a:solidFill>
              <a:srgbClr val="93C47D"/>
            </a:solidFill>
            <a:ln w="9525" cap="flat" cmpd="sng">
              <a:solidFill>
                <a:srgbClr val="93C47D"/>
              </a:solidFill>
              <a:prstDash val="solid"/>
              <a:round/>
              <a:headEnd type="none" w="med" len="med"/>
              <a:tailEnd type="none" w="med" len="med"/>
            </a:ln>
          </p:spPr>
          <p:txBody>
            <a:bodyPr lIns="121900" tIns="121900" rIns="121900" bIns="121900" anchor="ctr" anchorCtr="0">
              <a:noAutofit/>
            </a:bodyPr>
            <a:lstStyle/>
            <a:p>
              <a:pPr fontAlgn="auto">
                <a:spcBef>
                  <a:spcPts val="0"/>
                </a:spcBef>
                <a:spcAft>
                  <a:spcPts val="0"/>
                </a:spcAft>
              </a:pPr>
              <a:endParaRPr sz="1867" kern="0">
                <a:solidFill>
                  <a:srgbClr val="000000"/>
                </a:solidFill>
                <a:latin typeface="Arial"/>
                <a:ea typeface="Arial"/>
                <a:cs typeface="Arial"/>
                <a:sym typeface="Arial"/>
              </a:endParaRPr>
            </a:p>
          </p:txBody>
        </p:sp>
        <p:sp>
          <p:nvSpPr>
            <p:cNvPr id="48" name="Shape 8928">
              <a:extLst>
                <a:ext uri="{FF2B5EF4-FFF2-40B4-BE49-F238E27FC236}">
                  <a16:creationId xmlns:a16="http://schemas.microsoft.com/office/drawing/2014/main" id="{2BEC3074-C4E5-E4BE-5B0E-6BFBC809B241}"/>
                </a:ext>
              </a:extLst>
            </p:cNvPr>
            <p:cNvSpPr/>
            <p:nvPr/>
          </p:nvSpPr>
          <p:spPr>
            <a:xfrm>
              <a:off x="2915492" y="2849466"/>
              <a:ext cx="101400" cy="101400"/>
            </a:xfrm>
            <a:prstGeom prst="ellipse">
              <a:avLst/>
            </a:prstGeom>
            <a:solidFill>
              <a:srgbClr val="93C47D"/>
            </a:solidFill>
            <a:ln w="9525" cap="flat" cmpd="sng">
              <a:solidFill>
                <a:srgbClr val="93C47D"/>
              </a:solidFill>
              <a:prstDash val="solid"/>
              <a:round/>
              <a:headEnd type="none" w="med" len="med"/>
              <a:tailEnd type="none" w="med" len="med"/>
            </a:ln>
          </p:spPr>
          <p:txBody>
            <a:bodyPr lIns="121900" tIns="121900" rIns="121900" bIns="121900" anchor="ctr" anchorCtr="0">
              <a:noAutofit/>
            </a:bodyPr>
            <a:lstStyle/>
            <a:p>
              <a:pPr fontAlgn="auto">
                <a:spcBef>
                  <a:spcPts val="0"/>
                </a:spcBef>
                <a:spcAft>
                  <a:spcPts val="0"/>
                </a:spcAft>
              </a:pPr>
              <a:endParaRPr sz="1867" kern="0">
                <a:solidFill>
                  <a:srgbClr val="000000"/>
                </a:solidFill>
                <a:latin typeface="Arial"/>
                <a:ea typeface="Arial"/>
                <a:cs typeface="Arial"/>
                <a:sym typeface="Arial"/>
              </a:endParaRPr>
            </a:p>
          </p:txBody>
        </p:sp>
        <p:cxnSp>
          <p:nvCxnSpPr>
            <p:cNvPr id="49" name="Shape 8929">
              <a:extLst>
                <a:ext uri="{FF2B5EF4-FFF2-40B4-BE49-F238E27FC236}">
                  <a16:creationId xmlns:a16="http://schemas.microsoft.com/office/drawing/2014/main" id="{7F5296BB-1740-F826-A47B-E04E7ABB1056}"/>
                </a:ext>
              </a:extLst>
            </p:cNvPr>
            <p:cNvCxnSpPr>
              <a:stCxn id="41" idx="4"/>
              <a:endCxn id="47" idx="0"/>
            </p:cNvCxnSpPr>
            <p:nvPr/>
          </p:nvCxnSpPr>
          <p:spPr>
            <a:xfrm>
              <a:off x="2672317" y="2368025"/>
              <a:ext cx="0" cy="481500"/>
            </a:xfrm>
            <a:prstGeom prst="straightConnector1">
              <a:avLst/>
            </a:prstGeom>
            <a:noFill/>
            <a:ln w="28575" cap="flat" cmpd="sng">
              <a:solidFill>
                <a:srgbClr val="93C47D"/>
              </a:solidFill>
              <a:prstDash val="solid"/>
              <a:round/>
              <a:headEnd type="none" w="lg" len="lg"/>
              <a:tailEnd type="none" w="lg" len="lg"/>
            </a:ln>
          </p:spPr>
        </p:cxnSp>
        <p:cxnSp>
          <p:nvCxnSpPr>
            <p:cNvPr id="50" name="Shape 8930">
              <a:extLst>
                <a:ext uri="{FF2B5EF4-FFF2-40B4-BE49-F238E27FC236}">
                  <a16:creationId xmlns:a16="http://schemas.microsoft.com/office/drawing/2014/main" id="{DD405342-8A16-14D5-2DEA-AA96D298944F}"/>
                </a:ext>
              </a:extLst>
            </p:cNvPr>
            <p:cNvCxnSpPr>
              <a:stCxn id="42" idx="3"/>
              <a:endCxn id="46" idx="7"/>
            </p:cNvCxnSpPr>
            <p:nvPr/>
          </p:nvCxnSpPr>
          <p:spPr>
            <a:xfrm flipH="1">
              <a:off x="2416434" y="2353175"/>
              <a:ext cx="513900" cy="511200"/>
            </a:xfrm>
            <a:prstGeom prst="straightConnector1">
              <a:avLst/>
            </a:prstGeom>
            <a:noFill/>
            <a:ln w="28575" cap="flat" cmpd="sng">
              <a:solidFill>
                <a:srgbClr val="93C47D"/>
              </a:solidFill>
              <a:prstDash val="solid"/>
              <a:round/>
              <a:headEnd type="none" w="lg" len="lg"/>
              <a:tailEnd type="none" w="lg" len="lg"/>
            </a:ln>
          </p:spPr>
        </p:cxnSp>
        <p:cxnSp>
          <p:nvCxnSpPr>
            <p:cNvPr id="51" name="Shape 8931">
              <a:extLst>
                <a:ext uri="{FF2B5EF4-FFF2-40B4-BE49-F238E27FC236}">
                  <a16:creationId xmlns:a16="http://schemas.microsoft.com/office/drawing/2014/main" id="{D215EF8F-D1A5-7BD6-F21A-EB82AC2BFD2B}"/>
                </a:ext>
              </a:extLst>
            </p:cNvPr>
            <p:cNvCxnSpPr>
              <a:stCxn id="40" idx="5"/>
              <a:endCxn id="48" idx="1"/>
            </p:cNvCxnSpPr>
            <p:nvPr/>
          </p:nvCxnSpPr>
          <p:spPr>
            <a:xfrm>
              <a:off x="2416534" y="2353175"/>
              <a:ext cx="513900" cy="511200"/>
            </a:xfrm>
            <a:prstGeom prst="straightConnector1">
              <a:avLst/>
            </a:prstGeom>
            <a:noFill/>
            <a:ln w="28575" cap="flat" cmpd="sng">
              <a:solidFill>
                <a:srgbClr val="93C47D"/>
              </a:solidFill>
              <a:prstDash val="solid"/>
              <a:round/>
              <a:headEnd type="none" w="lg" len="lg"/>
              <a:tailEnd type="none" w="lg" len="lg"/>
            </a:ln>
          </p:spPr>
        </p:cxnSp>
        <p:cxnSp>
          <p:nvCxnSpPr>
            <p:cNvPr id="52" name="Shape 8932">
              <a:extLst>
                <a:ext uri="{FF2B5EF4-FFF2-40B4-BE49-F238E27FC236}">
                  <a16:creationId xmlns:a16="http://schemas.microsoft.com/office/drawing/2014/main" id="{9593246C-59BD-7474-D577-594466C30674}"/>
                </a:ext>
              </a:extLst>
            </p:cNvPr>
            <p:cNvCxnSpPr>
              <a:stCxn id="48" idx="0"/>
              <a:endCxn id="42" idx="4"/>
            </p:cNvCxnSpPr>
            <p:nvPr/>
          </p:nvCxnSpPr>
          <p:spPr>
            <a:xfrm rot="10800000">
              <a:off x="2966192" y="2367966"/>
              <a:ext cx="0" cy="481500"/>
            </a:xfrm>
            <a:prstGeom prst="straightConnector1">
              <a:avLst/>
            </a:prstGeom>
            <a:noFill/>
            <a:ln w="28575" cap="flat" cmpd="sng">
              <a:solidFill>
                <a:srgbClr val="93C47D"/>
              </a:solidFill>
              <a:prstDash val="solid"/>
              <a:round/>
              <a:headEnd type="none" w="lg" len="lg"/>
              <a:tailEnd type="none" w="lg" len="lg"/>
            </a:ln>
          </p:spPr>
        </p:cxnSp>
        <p:cxnSp>
          <p:nvCxnSpPr>
            <p:cNvPr id="53" name="Shape 8933">
              <a:extLst>
                <a:ext uri="{FF2B5EF4-FFF2-40B4-BE49-F238E27FC236}">
                  <a16:creationId xmlns:a16="http://schemas.microsoft.com/office/drawing/2014/main" id="{72B1720C-01BF-C3F5-EB3F-9263F1A44430}"/>
                </a:ext>
              </a:extLst>
            </p:cNvPr>
            <p:cNvCxnSpPr>
              <a:stCxn id="47" idx="7"/>
              <a:endCxn id="43" idx="3"/>
            </p:cNvCxnSpPr>
            <p:nvPr/>
          </p:nvCxnSpPr>
          <p:spPr>
            <a:xfrm rot="10800000" flipH="1">
              <a:off x="2708184" y="2644716"/>
              <a:ext cx="225000" cy="219600"/>
            </a:xfrm>
            <a:prstGeom prst="straightConnector1">
              <a:avLst/>
            </a:prstGeom>
            <a:noFill/>
            <a:ln w="28575" cap="flat" cmpd="sng">
              <a:solidFill>
                <a:srgbClr val="93C47D"/>
              </a:solidFill>
              <a:prstDash val="solid"/>
              <a:round/>
              <a:headEnd type="none" w="lg" len="lg"/>
              <a:tailEnd type="none" w="lg" len="lg"/>
            </a:ln>
          </p:spPr>
        </p:cxnSp>
        <p:cxnSp>
          <p:nvCxnSpPr>
            <p:cNvPr id="54" name="Shape 8934">
              <a:extLst>
                <a:ext uri="{FF2B5EF4-FFF2-40B4-BE49-F238E27FC236}">
                  <a16:creationId xmlns:a16="http://schemas.microsoft.com/office/drawing/2014/main" id="{BE24D44B-4D10-6B7C-EF2F-61A3CDEC861A}"/>
                </a:ext>
              </a:extLst>
            </p:cNvPr>
            <p:cNvCxnSpPr>
              <a:stCxn id="45" idx="5"/>
              <a:endCxn id="47" idx="1"/>
            </p:cNvCxnSpPr>
            <p:nvPr/>
          </p:nvCxnSpPr>
          <p:spPr>
            <a:xfrm>
              <a:off x="2414309" y="2644592"/>
              <a:ext cx="222300" cy="219600"/>
            </a:xfrm>
            <a:prstGeom prst="straightConnector1">
              <a:avLst/>
            </a:prstGeom>
            <a:noFill/>
            <a:ln w="28575" cap="flat" cmpd="sng">
              <a:solidFill>
                <a:srgbClr val="93C47D"/>
              </a:solidFill>
              <a:prstDash val="solid"/>
              <a:round/>
              <a:headEnd type="none" w="lg" len="lg"/>
              <a:tailEnd type="none" w="lg" len="lg"/>
            </a:ln>
          </p:spPr>
        </p:cxnSp>
        <p:cxnSp>
          <p:nvCxnSpPr>
            <p:cNvPr id="55" name="Shape 8935">
              <a:extLst>
                <a:ext uri="{FF2B5EF4-FFF2-40B4-BE49-F238E27FC236}">
                  <a16:creationId xmlns:a16="http://schemas.microsoft.com/office/drawing/2014/main" id="{93EE4BCD-5F76-9265-7290-8B0E097B3657}"/>
                </a:ext>
              </a:extLst>
            </p:cNvPr>
            <p:cNvCxnSpPr>
              <a:stCxn id="46" idx="0"/>
              <a:endCxn id="40" idx="4"/>
            </p:cNvCxnSpPr>
            <p:nvPr/>
          </p:nvCxnSpPr>
          <p:spPr>
            <a:xfrm rot="10800000">
              <a:off x="2380700" y="2367966"/>
              <a:ext cx="0" cy="481500"/>
            </a:xfrm>
            <a:prstGeom prst="straightConnector1">
              <a:avLst/>
            </a:prstGeom>
            <a:noFill/>
            <a:ln w="28575" cap="flat" cmpd="sng">
              <a:solidFill>
                <a:srgbClr val="93C47D"/>
              </a:solidFill>
              <a:prstDash val="solid"/>
              <a:round/>
              <a:headEnd type="none" w="lg" len="lg"/>
              <a:tailEnd type="none" w="lg" len="lg"/>
            </a:ln>
          </p:spPr>
        </p:cxnSp>
        <p:cxnSp>
          <p:nvCxnSpPr>
            <p:cNvPr id="56" name="Shape 8936">
              <a:extLst>
                <a:ext uri="{FF2B5EF4-FFF2-40B4-BE49-F238E27FC236}">
                  <a16:creationId xmlns:a16="http://schemas.microsoft.com/office/drawing/2014/main" id="{61A10F63-0D49-A3C5-FF46-7C9A4D2C1CAE}"/>
                </a:ext>
              </a:extLst>
            </p:cNvPr>
            <p:cNvCxnSpPr>
              <a:stCxn id="45" idx="7"/>
              <a:endCxn id="41" idx="3"/>
            </p:cNvCxnSpPr>
            <p:nvPr/>
          </p:nvCxnSpPr>
          <p:spPr>
            <a:xfrm rot="10800000" flipH="1">
              <a:off x="2414309" y="2353291"/>
              <a:ext cx="222300" cy="219600"/>
            </a:xfrm>
            <a:prstGeom prst="straightConnector1">
              <a:avLst/>
            </a:prstGeom>
            <a:noFill/>
            <a:ln w="28575" cap="flat" cmpd="sng">
              <a:solidFill>
                <a:srgbClr val="93C47D"/>
              </a:solidFill>
              <a:prstDash val="solid"/>
              <a:round/>
              <a:headEnd type="none" w="lg" len="lg"/>
              <a:tailEnd type="none" w="lg" len="lg"/>
            </a:ln>
          </p:spPr>
        </p:cxnSp>
        <p:cxnSp>
          <p:nvCxnSpPr>
            <p:cNvPr id="57" name="Shape 8937">
              <a:extLst>
                <a:ext uri="{FF2B5EF4-FFF2-40B4-BE49-F238E27FC236}">
                  <a16:creationId xmlns:a16="http://schemas.microsoft.com/office/drawing/2014/main" id="{D6331317-3F4E-D6B1-EA8F-6ED6B7DA57F6}"/>
                </a:ext>
              </a:extLst>
            </p:cNvPr>
            <p:cNvCxnSpPr>
              <a:stCxn id="41" idx="5"/>
              <a:endCxn id="43" idx="1"/>
            </p:cNvCxnSpPr>
            <p:nvPr/>
          </p:nvCxnSpPr>
          <p:spPr>
            <a:xfrm>
              <a:off x="2708168" y="2353175"/>
              <a:ext cx="225000" cy="219600"/>
            </a:xfrm>
            <a:prstGeom prst="straightConnector1">
              <a:avLst/>
            </a:prstGeom>
            <a:noFill/>
            <a:ln w="28575" cap="flat" cmpd="sng">
              <a:solidFill>
                <a:srgbClr val="93C47D"/>
              </a:solidFill>
              <a:prstDash val="solid"/>
              <a:round/>
              <a:headEnd type="none" w="lg" len="lg"/>
              <a:tailEnd type="none" w="lg" len="lg"/>
            </a:ln>
          </p:spPr>
        </p:cxnSp>
      </p:grpSp>
      <p:grpSp>
        <p:nvGrpSpPr>
          <p:cNvPr id="58" name="Shape 8938">
            <a:extLst>
              <a:ext uri="{FF2B5EF4-FFF2-40B4-BE49-F238E27FC236}">
                <a16:creationId xmlns:a16="http://schemas.microsoft.com/office/drawing/2014/main" id="{FDD7DA45-6062-C6E8-E8B7-B2CFF8242A8F}"/>
              </a:ext>
            </a:extLst>
          </p:cNvPr>
          <p:cNvGrpSpPr/>
          <p:nvPr/>
        </p:nvGrpSpPr>
        <p:grpSpPr>
          <a:xfrm>
            <a:off x="11006198" y="2780129"/>
            <a:ext cx="922500" cy="1366612"/>
            <a:chOff x="8254648" y="2085096"/>
            <a:chExt cx="691875" cy="1024959"/>
          </a:xfrm>
        </p:grpSpPr>
        <p:grpSp>
          <p:nvGrpSpPr>
            <p:cNvPr id="59" name="Shape 8939">
              <a:extLst>
                <a:ext uri="{FF2B5EF4-FFF2-40B4-BE49-F238E27FC236}">
                  <a16:creationId xmlns:a16="http://schemas.microsoft.com/office/drawing/2014/main" id="{EBA3AB33-4B6C-B910-0D60-153153107E26}"/>
                </a:ext>
              </a:extLst>
            </p:cNvPr>
            <p:cNvGrpSpPr/>
            <p:nvPr/>
          </p:nvGrpSpPr>
          <p:grpSpPr>
            <a:xfrm>
              <a:off x="8254648" y="2085096"/>
              <a:ext cx="691875" cy="1024959"/>
              <a:chOff x="8254648" y="2085096"/>
              <a:chExt cx="691875" cy="1024959"/>
            </a:xfrm>
          </p:grpSpPr>
          <p:grpSp>
            <p:nvGrpSpPr>
              <p:cNvPr id="62" name="Shape 8940">
                <a:extLst>
                  <a:ext uri="{FF2B5EF4-FFF2-40B4-BE49-F238E27FC236}">
                    <a16:creationId xmlns:a16="http://schemas.microsoft.com/office/drawing/2014/main" id="{E42003D2-238E-22F1-672E-6E4D8EE1BED7}"/>
                  </a:ext>
                </a:extLst>
              </p:cNvPr>
              <p:cNvGrpSpPr/>
              <p:nvPr/>
            </p:nvGrpSpPr>
            <p:grpSpPr>
              <a:xfrm>
                <a:off x="8254648" y="2186496"/>
                <a:ext cx="691875" cy="923559"/>
                <a:chOff x="2327758" y="2027307"/>
                <a:chExt cx="691875" cy="923559"/>
              </a:xfrm>
            </p:grpSpPr>
            <p:sp>
              <p:nvSpPr>
                <p:cNvPr id="64" name="Shape 8941">
                  <a:extLst>
                    <a:ext uri="{FF2B5EF4-FFF2-40B4-BE49-F238E27FC236}">
                      <a16:creationId xmlns:a16="http://schemas.microsoft.com/office/drawing/2014/main" id="{5467CAB9-B25D-E9EA-9967-79519E69E56A}"/>
                    </a:ext>
                  </a:extLst>
                </p:cNvPr>
                <p:cNvSpPr/>
                <p:nvPr/>
              </p:nvSpPr>
              <p:spPr>
                <a:xfrm>
                  <a:off x="2329983" y="2266625"/>
                  <a:ext cx="101400" cy="101400"/>
                </a:xfrm>
                <a:prstGeom prst="ellipse">
                  <a:avLst/>
                </a:prstGeom>
                <a:solidFill>
                  <a:srgbClr val="DF63F2"/>
                </a:solidFill>
                <a:ln w="9525" cap="flat" cmpd="sng">
                  <a:solidFill>
                    <a:srgbClr val="DF63F2"/>
                  </a:solidFill>
                  <a:prstDash val="solid"/>
                  <a:round/>
                  <a:headEnd type="none" w="med" len="med"/>
                  <a:tailEnd type="none" w="med" len="med"/>
                </a:ln>
              </p:spPr>
              <p:txBody>
                <a:bodyPr lIns="121900" tIns="121900" rIns="121900" bIns="121900" anchor="ctr" anchorCtr="0">
                  <a:noAutofit/>
                </a:bodyPr>
                <a:lstStyle/>
                <a:p>
                  <a:pPr fontAlgn="auto">
                    <a:spcBef>
                      <a:spcPts val="0"/>
                    </a:spcBef>
                    <a:spcAft>
                      <a:spcPts val="0"/>
                    </a:spcAft>
                  </a:pPr>
                  <a:endParaRPr sz="1867" kern="0">
                    <a:solidFill>
                      <a:srgbClr val="000000"/>
                    </a:solidFill>
                    <a:latin typeface="Arial"/>
                    <a:ea typeface="Arial"/>
                    <a:cs typeface="Arial"/>
                    <a:sym typeface="Arial"/>
                  </a:endParaRPr>
                </a:p>
              </p:txBody>
            </p:sp>
            <p:sp>
              <p:nvSpPr>
                <p:cNvPr id="65" name="Shape 8942">
                  <a:extLst>
                    <a:ext uri="{FF2B5EF4-FFF2-40B4-BE49-F238E27FC236}">
                      <a16:creationId xmlns:a16="http://schemas.microsoft.com/office/drawing/2014/main" id="{081BB9D5-7600-AC06-CD8F-509B275202D8}"/>
                    </a:ext>
                  </a:extLst>
                </p:cNvPr>
                <p:cNvSpPr/>
                <p:nvPr/>
              </p:nvSpPr>
              <p:spPr>
                <a:xfrm>
                  <a:off x="2621617" y="2266625"/>
                  <a:ext cx="101400" cy="101400"/>
                </a:xfrm>
                <a:prstGeom prst="ellipse">
                  <a:avLst/>
                </a:prstGeom>
                <a:solidFill>
                  <a:srgbClr val="DF63F2"/>
                </a:solidFill>
                <a:ln w="9525" cap="flat" cmpd="sng">
                  <a:solidFill>
                    <a:srgbClr val="DF63F2"/>
                  </a:solidFill>
                  <a:prstDash val="solid"/>
                  <a:round/>
                  <a:headEnd type="none" w="med" len="med"/>
                  <a:tailEnd type="none" w="med" len="med"/>
                </a:ln>
              </p:spPr>
              <p:txBody>
                <a:bodyPr lIns="121900" tIns="121900" rIns="121900" bIns="121900" anchor="ctr" anchorCtr="0">
                  <a:noAutofit/>
                </a:bodyPr>
                <a:lstStyle/>
                <a:p>
                  <a:pPr fontAlgn="auto">
                    <a:spcBef>
                      <a:spcPts val="0"/>
                    </a:spcBef>
                    <a:spcAft>
                      <a:spcPts val="0"/>
                    </a:spcAft>
                  </a:pPr>
                  <a:endParaRPr sz="1867" kern="0">
                    <a:solidFill>
                      <a:srgbClr val="000000"/>
                    </a:solidFill>
                    <a:latin typeface="Arial"/>
                    <a:ea typeface="Arial"/>
                    <a:cs typeface="Arial"/>
                    <a:sym typeface="Arial"/>
                  </a:endParaRPr>
                </a:p>
              </p:txBody>
            </p:sp>
            <p:sp>
              <p:nvSpPr>
                <p:cNvPr id="66" name="Shape 8943">
                  <a:extLst>
                    <a:ext uri="{FF2B5EF4-FFF2-40B4-BE49-F238E27FC236}">
                      <a16:creationId xmlns:a16="http://schemas.microsoft.com/office/drawing/2014/main" id="{3FA7EA20-1AC1-A634-BF38-590615A51C4B}"/>
                    </a:ext>
                  </a:extLst>
                </p:cNvPr>
                <p:cNvSpPr/>
                <p:nvPr/>
              </p:nvSpPr>
              <p:spPr>
                <a:xfrm>
                  <a:off x="2915484" y="2266625"/>
                  <a:ext cx="101400" cy="101400"/>
                </a:xfrm>
                <a:prstGeom prst="ellipse">
                  <a:avLst/>
                </a:prstGeom>
                <a:solidFill>
                  <a:srgbClr val="DF63F2"/>
                </a:solidFill>
                <a:ln w="9525" cap="flat" cmpd="sng">
                  <a:solidFill>
                    <a:srgbClr val="DF63F2"/>
                  </a:solidFill>
                  <a:prstDash val="solid"/>
                  <a:round/>
                  <a:headEnd type="none" w="med" len="med"/>
                  <a:tailEnd type="none" w="med" len="med"/>
                </a:ln>
              </p:spPr>
              <p:txBody>
                <a:bodyPr lIns="121900" tIns="121900" rIns="121900" bIns="121900" anchor="ctr" anchorCtr="0">
                  <a:noAutofit/>
                </a:bodyPr>
                <a:lstStyle/>
                <a:p>
                  <a:pPr fontAlgn="auto">
                    <a:spcBef>
                      <a:spcPts val="0"/>
                    </a:spcBef>
                    <a:spcAft>
                      <a:spcPts val="0"/>
                    </a:spcAft>
                  </a:pPr>
                  <a:endParaRPr sz="1867" kern="0">
                    <a:solidFill>
                      <a:srgbClr val="000000"/>
                    </a:solidFill>
                    <a:latin typeface="Arial"/>
                    <a:ea typeface="Arial"/>
                    <a:cs typeface="Arial"/>
                    <a:sym typeface="Arial"/>
                  </a:endParaRPr>
                </a:p>
              </p:txBody>
            </p:sp>
            <p:sp>
              <p:nvSpPr>
                <p:cNvPr id="67" name="Shape 8944">
                  <a:extLst>
                    <a:ext uri="{FF2B5EF4-FFF2-40B4-BE49-F238E27FC236}">
                      <a16:creationId xmlns:a16="http://schemas.microsoft.com/office/drawing/2014/main" id="{9A9F4A9E-2514-20C0-5F42-721E6A8CD29E}"/>
                    </a:ext>
                  </a:extLst>
                </p:cNvPr>
                <p:cNvSpPr/>
                <p:nvPr/>
              </p:nvSpPr>
              <p:spPr>
                <a:xfrm>
                  <a:off x="2918233" y="2558041"/>
                  <a:ext cx="101400" cy="101400"/>
                </a:xfrm>
                <a:prstGeom prst="ellipse">
                  <a:avLst/>
                </a:prstGeom>
                <a:solidFill>
                  <a:srgbClr val="DF63F2"/>
                </a:solidFill>
                <a:ln w="9525" cap="flat" cmpd="sng">
                  <a:solidFill>
                    <a:srgbClr val="DF63F2"/>
                  </a:solidFill>
                  <a:prstDash val="solid"/>
                  <a:round/>
                  <a:headEnd type="none" w="med" len="med"/>
                  <a:tailEnd type="none" w="med" len="med"/>
                </a:ln>
              </p:spPr>
              <p:txBody>
                <a:bodyPr lIns="121900" tIns="121900" rIns="121900" bIns="121900" anchor="ctr" anchorCtr="0">
                  <a:noAutofit/>
                </a:bodyPr>
                <a:lstStyle/>
                <a:p>
                  <a:pPr fontAlgn="auto">
                    <a:spcBef>
                      <a:spcPts val="0"/>
                    </a:spcBef>
                    <a:spcAft>
                      <a:spcPts val="0"/>
                    </a:spcAft>
                  </a:pPr>
                  <a:endParaRPr sz="1867" kern="0">
                    <a:solidFill>
                      <a:srgbClr val="000000"/>
                    </a:solidFill>
                    <a:latin typeface="Arial"/>
                    <a:ea typeface="Arial"/>
                    <a:cs typeface="Arial"/>
                    <a:sym typeface="Arial"/>
                  </a:endParaRPr>
                </a:p>
              </p:txBody>
            </p:sp>
            <p:sp>
              <p:nvSpPr>
                <p:cNvPr id="68" name="Shape 8945">
                  <a:extLst>
                    <a:ext uri="{FF2B5EF4-FFF2-40B4-BE49-F238E27FC236}">
                      <a16:creationId xmlns:a16="http://schemas.microsoft.com/office/drawing/2014/main" id="{25085B53-5F16-A123-ED5E-D293E7790165}"/>
                    </a:ext>
                  </a:extLst>
                </p:cNvPr>
                <p:cNvSpPr/>
                <p:nvPr/>
              </p:nvSpPr>
              <p:spPr>
                <a:xfrm>
                  <a:off x="2621625" y="2558041"/>
                  <a:ext cx="101400" cy="101400"/>
                </a:xfrm>
                <a:prstGeom prst="ellipse">
                  <a:avLst/>
                </a:prstGeom>
                <a:solidFill>
                  <a:srgbClr val="DF63F2"/>
                </a:solidFill>
                <a:ln w="9525" cap="flat" cmpd="sng">
                  <a:solidFill>
                    <a:srgbClr val="DF63F2"/>
                  </a:solidFill>
                  <a:prstDash val="solid"/>
                  <a:round/>
                  <a:headEnd type="none" w="med" len="med"/>
                  <a:tailEnd type="none" w="med" len="med"/>
                </a:ln>
              </p:spPr>
              <p:txBody>
                <a:bodyPr lIns="121900" tIns="121900" rIns="121900" bIns="121900" anchor="ctr" anchorCtr="0">
                  <a:noAutofit/>
                </a:bodyPr>
                <a:lstStyle/>
                <a:p>
                  <a:pPr fontAlgn="auto">
                    <a:spcBef>
                      <a:spcPts val="0"/>
                    </a:spcBef>
                    <a:spcAft>
                      <a:spcPts val="0"/>
                    </a:spcAft>
                  </a:pPr>
                  <a:endParaRPr sz="1867" kern="0">
                    <a:solidFill>
                      <a:srgbClr val="000000"/>
                    </a:solidFill>
                    <a:latin typeface="Arial"/>
                    <a:ea typeface="Arial"/>
                    <a:cs typeface="Arial"/>
                    <a:sym typeface="Arial"/>
                  </a:endParaRPr>
                </a:p>
              </p:txBody>
            </p:sp>
            <p:sp>
              <p:nvSpPr>
                <p:cNvPr id="69" name="Shape 8946">
                  <a:extLst>
                    <a:ext uri="{FF2B5EF4-FFF2-40B4-BE49-F238E27FC236}">
                      <a16:creationId xmlns:a16="http://schemas.microsoft.com/office/drawing/2014/main" id="{A9167A25-61C5-1CD2-E0AE-ABA38C3218F5}"/>
                    </a:ext>
                  </a:extLst>
                </p:cNvPr>
                <p:cNvSpPr/>
                <p:nvPr/>
              </p:nvSpPr>
              <p:spPr>
                <a:xfrm>
                  <a:off x="2327758" y="2558041"/>
                  <a:ext cx="101400" cy="101400"/>
                </a:xfrm>
                <a:prstGeom prst="ellipse">
                  <a:avLst/>
                </a:prstGeom>
                <a:solidFill>
                  <a:srgbClr val="DF63F2"/>
                </a:solidFill>
                <a:ln w="9525" cap="flat" cmpd="sng">
                  <a:solidFill>
                    <a:srgbClr val="DF63F2"/>
                  </a:solidFill>
                  <a:prstDash val="solid"/>
                  <a:round/>
                  <a:headEnd type="none" w="med" len="med"/>
                  <a:tailEnd type="none" w="med" len="med"/>
                </a:ln>
              </p:spPr>
              <p:txBody>
                <a:bodyPr lIns="121900" tIns="121900" rIns="121900" bIns="121900" anchor="ctr" anchorCtr="0">
                  <a:noAutofit/>
                </a:bodyPr>
                <a:lstStyle/>
                <a:p>
                  <a:pPr fontAlgn="auto">
                    <a:spcBef>
                      <a:spcPts val="0"/>
                    </a:spcBef>
                    <a:spcAft>
                      <a:spcPts val="0"/>
                    </a:spcAft>
                  </a:pPr>
                  <a:endParaRPr sz="1867" kern="0">
                    <a:solidFill>
                      <a:srgbClr val="000000"/>
                    </a:solidFill>
                    <a:latin typeface="Arial"/>
                    <a:ea typeface="Arial"/>
                    <a:cs typeface="Arial"/>
                    <a:sym typeface="Arial"/>
                  </a:endParaRPr>
                </a:p>
              </p:txBody>
            </p:sp>
            <p:sp>
              <p:nvSpPr>
                <p:cNvPr id="70" name="Shape 8947">
                  <a:extLst>
                    <a:ext uri="{FF2B5EF4-FFF2-40B4-BE49-F238E27FC236}">
                      <a16:creationId xmlns:a16="http://schemas.microsoft.com/office/drawing/2014/main" id="{783A6BA6-7C06-64E1-313A-5A289CCAD78B}"/>
                    </a:ext>
                  </a:extLst>
                </p:cNvPr>
                <p:cNvSpPr/>
                <p:nvPr/>
              </p:nvSpPr>
              <p:spPr>
                <a:xfrm>
                  <a:off x="2330000" y="2849466"/>
                  <a:ext cx="101400" cy="101400"/>
                </a:xfrm>
                <a:prstGeom prst="ellipse">
                  <a:avLst/>
                </a:prstGeom>
                <a:solidFill>
                  <a:srgbClr val="DF63F2"/>
                </a:solidFill>
                <a:ln w="9525" cap="flat" cmpd="sng">
                  <a:solidFill>
                    <a:srgbClr val="DF63F2"/>
                  </a:solidFill>
                  <a:prstDash val="solid"/>
                  <a:round/>
                  <a:headEnd type="none" w="med" len="med"/>
                  <a:tailEnd type="none" w="med" len="med"/>
                </a:ln>
              </p:spPr>
              <p:txBody>
                <a:bodyPr lIns="121900" tIns="121900" rIns="121900" bIns="121900" anchor="ctr" anchorCtr="0">
                  <a:noAutofit/>
                </a:bodyPr>
                <a:lstStyle/>
                <a:p>
                  <a:pPr fontAlgn="auto">
                    <a:spcBef>
                      <a:spcPts val="0"/>
                    </a:spcBef>
                    <a:spcAft>
                      <a:spcPts val="0"/>
                    </a:spcAft>
                  </a:pPr>
                  <a:endParaRPr sz="1867" kern="0">
                    <a:solidFill>
                      <a:srgbClr val="000000"/>
                    </a:solidFill>
                    <a:latin typeface="Arial"/>
                    <a:ea typeface="Arial"/>
                    <a:cs typeface="Arial"/>
                    <a:sym typeface="Arial"/>
                  </a:endParaRPr>
                </a:p>
              </p:txBody>
            </p:sp>
            <p:sp>
              <p:nvSpPr>
                <p:cNvPr id="71" name="Shape 8948">
                  <a:extLst>
                    <a:ext uri="{FF2B5EF4-FFF2-40B4-BE49-F238E27FC236}">
                      <a16:creationId xmlns:a16="http://schemas.microsoft.com/office/drawing/2014/main" id="{85B94A6F-8A70-9B4B-CC20-3ACB8AC67D54}"/>
                    </a:ext>
                  </a:extLst>
                </p:cNvPr>
                <p:cNvSpPr/>
                <p:nvPr/>
              </p:nvSpPr>
              <p:spPr>
                <a:xfrm>
                  <a:off x="2621633" y="2849466"/>
                  <a:ext cx="101400" cy="101400"/>
                </a:xfrm>
                <a:prstGeom prst="ellipse">
                  <a:avLst/>
                </a:prstGeom>
                <a:solidFill>
                  <a:srgbClr val="DF63F2"/>
                </a:solidFill>
                <a:ln w="9525" cap="flat" cmpd="sng">
                  <a:solidFill>
                    <a:srgbClr val="DF63F2"/>
                  </a:solidFill>
                  <a:prstDash val="solid"/>
                  <a:round/>
                  <a:headEnd type="none" w="med" len="med"/>
                  <a:tailEnd type="none" w="med" len="med"/>
                </a:ln>
              </p:spPr>
              <p:txBody>
                <a:bodyPr lIns="121900" tIns="121900" rIns="121900" bIns="121900" anchor="ctr" anchorCtr="0">
                  <a:noAutofit/>
                </a:bodyPr>
                <a:lstStyle/>
                <a:p>
                  <a:pPr fontAlgn="auto">
                    <a:spcBef>
                      <a:spcPts val="0"/>
                    </a:spcBef>
                    <a:spcAft>
                      <a:spcPts val="0"/>
                    </a:spcAft>
                  </a:pPr>
                  <a:endParaRPr sz="1867" kern="0">
                    <a:solidFill>
                      <a:srgbClr val="000000"/>
                    </a:solidFill>
                    <a:latin typeface="Arial"/>
                    <a:ea typeface="Arial"/>
                    <a:cs typeface="Arial"/>
                    <a:sym typeface="Arial"/>
                  </a:endParaRPr>
                </a:p>
              </p:txBody>
            </p:sp>
            <p:sp>
              <p:nvSpPr>
                <p:cNvPr id="72" name="Shape 8949">
                  <a:extLst>
                    <a:ext uri="{FF2B5EF4-FFF2-40B4-BE49-F238E27FC236}">
                      <a16:creationId xmlns:a16="http://schemas.microsoft.com/office/drawing/2014/main" id="{77D1AD80-90D0-D74F-2B78-27D1D04514BD}"/>
                    </a:ext>
                  </a:extLst>
                </p:cNvPr>
                <p:cNvSpPr/>
                <p:nvPr/>
              </p:nvSpPr>
              <p:spPr>
                <a:xfrm>
                  <a:off x="2915492" y="2849466"/>
                  <a:ext cx="101400" cy="101400"/>
                </a:xfrm>
                <a:prstGeom prst="ellipse">
                  <a:avLst/>
                </a:prstGeom>
                <a:solidFill>
                  <a:srgbClr val="DF63F2"/>
                </a:solidFill>
                <a:ln w="9525" cap="flat" cmpd="sng">
                  <a:solidFill>
                    <a:srgbClr val="DF63F2"/>
                  </a:solidFill>
                  <a:prstDash val="solid"/>
                  <a:round/>
                  <a:headEnd type="none" w="med" len="med"/>
                  <a:tailEnd type="none" w="med" len="med"/>
                </a:ln>
              </p:spPr>
              <p:txBody>
                <a:bodyPr lIns="121900" tIns="121900" rIns="121900" bIns="121900" anchor="ctr" anchorCtr="0">
                  <a:noAutofit/>
                </a:bodyPr>
                <a:lstStyle/>
                <a:p>
                  <a:pPr fontAlgn="auto">
                    <a:spcBef>
                      <a:spcPts val="0"/>
                    </a:spcBef>
                    <a:spcAft>
                      <a:spcPts val="0"/>
                    </a:spcAft>
                  </a:pPr>
                  <a:endParaRPr sz="1867" kern="0">
                    <a:solidFill>
                      <a:srgbClr val="000000"/>
                    </a:solidFill>
                    <a:latin typeface="Arial"/>
                    <a:ea typeface="Arial"/>
                    <a:cs typeface="Arial"/>
                    <a:sym typeface="Arial"/>
                  </a:endParaRPr>
                </a:p>
              </p:txBody>
            </p:sp>
            <p:cxnSp>
              <p:nvCxnSpPr>
                <p:cNvPr id="73" name="Shape 8950">
                  <a:extLst>
                    <a:ext uri="{FF2B5EF4-FFF2-40B4-BE49-F238E27FC236}">
                      <a16:creationId xmlns:a16="http://schemas.microsoft.com/office/drawing/2014/main" id="{CEAB0B15-961B-2C6A-AEB8-F18432DB7A89}"/>
                    </a:ext>
                  </a:extLst>
                </p:cNvPr>
                <p:cNvCxnSpPr>
                  <a:stCxn id="63" idx="4"/>
                  <a:endCxn id="71" idx="0"/>
                </p:cNvCxnSpPr>
                <p:nvPr/>
              </p:nvCxnSpPr>
              <p:spPr>
                <a:xfrm flipH="1">
                  <a:off x="2672205" y="2027307"/>
                  <a:ext cx="1500" cy="822300"/>
                </a:xfrm>
                <a:prstGeom prst="straightConnector1">
                  <a:avLst/>
                </a:prstGeom>
                <a:noFill/>
                <a:ln w="28575" cap="flat" cmpd="sng">
                  <a:solidFill>
                    <a:srgbClr val="DF63F2"/>
                  </a:solidFill>
                  <a:prstDash val="solid"/>
                  <a:round/>
                  <a:headEnd type="none" w="lg" len="lg"/>
                  <a:tailEnd type="none" w="lg" len="lg"/>
                </a:ln>
              </p:spPr>
            </p:cxnSp>
            <p:cxnSp>
              <p:nvCxnSpPr>
                <p:cNvPr id="74" name="Shape 8952">
                  <a:extLst>
                    <a:ext uri="{FF2B5EF4-FFF2-40B4-BE49-F238E27FC236}">
                      <a16:creationId xmlns:a16="http://schemas.microsoft.com/office/drawing/2014/main" id="{97471330-BF2E-0B4D-DB5B-F5BC72826F46}"/>
                    </a:ext>
                  </a:extLst>
                </p:cNvPr>
                <p:cNvCxnSpPr>
                  <a:stCxn id="66" idx="3"/>
                  <a:endCxn id="70" idx="7"/>
                </p:cNvCxnSpPr>
                <p:nvPr/>
              </p:nvCxnSpPr>
              <p:spPr>
                <a:xfrm flipH="1">
                  <a:off x="2416434" y="2353175"/>
                  <a:ext cx="513900" cy="511200"/>
                </a:xfrm>
                <a:prstGeom prst="straightConnector1">
                  <a:avLst/>
                </a:prstGeom>
                <a:noFill/>
                <a:ln w="28575" cap="flat" cmpd="sng">
                  <a:solidFill>
                    <a:srgbClr val="DF63F2"/>
                  </a:solidFill>
                  <a:prstDash val="solid"/>
                  <a:round/>
                  <a:headEnd type="none" w="lg" len="lg"/>
                  <a:tailEnd type="none" w="lg" len="lg"/>
                </a:ln>
              </p:spPr>
            </p:cxnSp>
            <p:cxnSp>
              <p:nvCxnSpPr>
                <p:cNvPr id="75" name="Shape 8953">
                  <a:extLst>
                    <a:ext uri="{FF2B5EF4-FFF2-40B4-BE49-F238E27FC236}">
                      <a16:creationId xmlns:a16="http://schemas.microsoft.com/office/drawing/2014/main" id="{A47601DD-3C00-86D3-0E92-F0979C9FCDB9}"/>
                    </a:ext>
                  </a:extLst>
                </p:cNvPr>
                <p:cNvCxnSpPr>
                  <a:stCxn id="64" idx="5"/>
                  <a:endCxn id="72" idx="1"/>
                </p:cNvCxnSpPr>
                <p:nvPr/>
              </p:nvCxnSpPr>
              <p:spPr>
                <a:xfrm>
                  <a:off x="2416534" y="2353175"/>
                  <a:ext cx="513900" cy="511200"/>
                </a:xfrm>
                <a:prstGeom prst="straightConnector1">
                  <a:avLst/>
                </a:prstGeom>
                <a:noFill/>
                <a:ln w="28575" cap="flat" cmpd="sng">
                  <a:solidFill>
                    <a:srgbClr val="DF63F2"/>
                  </a:solidFill>
                  <a:prstDash val="solid"/>
                  <a:round/>
                  <a:headEnd type="none" w="lg" len="lg"/>
                  <a:tailEnd type="none" w="lg" len="lg"/>
                </a:ln>
              </p:spPr>
            </p:cxnSp>
            <p:cxnSp>
              <p:nvCxnSpPr>
                <p:cNvPr id="76" name="Shape 8954">
                  <a:extLst>
                    <a:ext uri="{FF2B5EF4-FFF2-40B4-BE49-F238E27FC236}">
                      <a16:creationId xmlns:a16="http://schemas.microsoft.com/office/drawing/2014/main" id="{2A4E414D-6200-5FED-23DE-9DC92075695C}"/>
                    </a:ext>
                  </a:extLst>
                </p:cNvPr>
                <p:cNvCxnSpPr>
                  <a:stCxn id="72" idx="0"/>
                  <a:endCxn id="66" idx="4"/>
                </p:cNvCxnSpPr>
                <p:nvPr/>
              </p:nvCxnSpPr>
              <p:spPr>
                <a:xfrm rot="10800000">
                  <a:off x="2966192" y="2367966"/>
                  <a:ext cx="0" cy="481500"/>
                </a:xfrm>
                <a:prstGeom prst="straightConnector1">
                  <a:avLst/>
                </a:prstGeom>
                <a:noFill/>
                <a:ln w="28575" cap="flat" cmpd="sng">
                  <a:solidFill>
                    <a:srgbClr val="DF63F2"/>
                  </a:solidFill>
                  <a:prstDash val="solid"/>
                  <a:round/>
                  <a:headEnd type="none" w="lg" len="lg"/>
                  <a:tailEnd type="none" w="lg" len="lg"/>
                </a:ln>
              </p:spPr>
            </p:cxnSp>
            <p:cxnSp>
              <p:nvCxnSpPr>
                <p:cNvPr id="77" name="Shape 8955">
                  <a:extLst>
                    <a:ext uri="{FF2B5EF4-FFF2-40B4-BE49-F238E27FC236}">
                      <a16:creationId xmlns:a16="http://schemas.microsoft.com/office/drawing/2014/main" id="{7483F2ED-B358-1AF4-6B05-85343BF6DCC3}"/>
                    </a:ext>
                  </a:extLst>
                </p:cNvPr>
                <p:cNvCxnSpPr>
                  <a:stCxn id="71" idx="7"/>
                  <a:endCxn id="67" idx="3"/>
                </p:cNvCxnSpPr>
                <p:nvPr/>
              </p:nvCxnSpPr>
              <p:spPr>
                <a:xfrm rot="10800000" flipH="1">
                  <a:off x="2708184" y="2644716"/>
                  <a:ext cx="225000" cy="219600"/>
                </a:xfrm>
                <a:prstGeom prst="straightConnector1">
                  <a:avLst/>
                </a:prstGeom>
                <a:noFill/>
                <a:ln w="28575" cap="flat" cmpd="sng">
                  <a:solidFill>
                    <a:srgbClr val="DF63F2"/>
                  </a:solidFill>
                  <a:prstDash val="solid"/>
                  <a:round/>
                  <a:headEnd type="none" w="lg" len="lg"/>
                  <a:tailEnd type="none" w="lg" len="lg"/>
                </a:ln>
              </p:spPr>
            </p:cxnSp>
            <p:cxnSp>
              <p:nvCxnSpPr>
                <p:cNvPr id="78" name="Shape 8956">
                  <a:extLst>
                    <a:ext uri="{FF2B5EF4-FFF2-40B4-BE49-F238E27FC236}">
                      <a16:creationId xmlns:a16="http://schemas.microsoft.com/office/drawing/2014/main" id="{BB424D20-180D-76E3-8FCC-48F1F693A686}"/>
                    </a:ext>
                  </a:extLst>
                </p:cNvPr>
                <p:cNvCxnSpPr>
                  <a:stCxn id="69" idx="5"/>
                  <a:endCxn id="71" idx="1"/>
                </p:cNvCxnSpPr>
                <p:nvPr/>
              </p:nvCxnSpPr>
              <p:spPr>
                <a:xfrm>
                  <a:off x="2414309" y="2644592"/>
                  <a:ext cx="222300" cy="219600"/>
                </a:xfrm>
                <a:prstGeom prst="straightConnector1">
                  <a:avLst/>
                </a:prstGeom>
                <a:noFill/>
                <a:ln w="28575" cap="flat" cmpd="sng">
                  <a:solidFill>
                    <a:srgbClr val="DF63F2"/>
                  </a:solidFill>
                  <a:prstDash val="solid"/>
                  <a:round/>
                  <a:headEnd type="none" w="lg" len="lg"/>
                  <a:tailEnd type="none" w="lg" len="lg"/>
                </a:ln>
              </p:spPr>
            </p:cxnSp>
            <p:cxnSp>
              <p:nvCxnSpPr>
                <p:cNvPr id="79" name="Shape 8957">
                  <a:extLst>
                    <a:ext uri="{FF2B5EF4-FFF2-40B4-BE49-F238E27FC236}">
                      <a16:creationId xmlns:a16="http://schemas.microsoft.com/office/drawing/2014/main" id="{041E0BFF-4DC7-658A-50E1-FACEE12E346D}"/>
                    </a:ext>
                  </a:extLst>
                </p:cNvPr>
                <p:cNvCxnSpPr>
                  <a:stCxn id="70" idx="0"/>
                  <a:endCxn id="64" idx="4"/>
                </p:cNvCxnSpPr>
                <p:nvPr/>
              </p:nvCxnSpPr>
              <p:spPr>
                <a:xfrm rot="10800000">
                  <a:off x="2380700" y="2367966"/>
                  <a:ext cx="0" cy="481500"/>
                </a:xfrm>
                <a:prstGeom prst="straightConnector1">
                  <a:avLst/>
                </a:prstGeom>
                <a:noFill/>
                <a:ln w="28575" cap="flat" cmpd="sng">
                  <a:solidFill>
                    <a:srgbClr val="DF63F2"/>
                  </a:solidFill>
                  <a:prstDash val="solid"/>
                  <a:round/>
                  <a:headEnd type="none" w="lg" len="lg"/>
                  <a:tailEnd type="none" w="lg" len="lg"/>
                </a:ln>
              </p:spPr>
            </p:cxnSp>
            <p:cxnSp>
              <p:nvCxnSpPr>
                <p:cNvPr id="80" name="Shape 8958">
                  <a:extLst>
                    <a:ext uri="{FF2B5EF4-FFF2-40B4-BE49-F238E27FC236}">
                      <a16:creationId xmlns:a16="http://schemas.microsoft.com/office/drawing/2014/main" id="{E35D1ABF-EC8A-2652-D715-401571E12D10}"/>
                    </a:ext>
                  </a:extLst>
                </p:cNvPr>
                <p:cNvCxnSpPr>
                  <a:stCxn id="69" idx="7"/>
                  <a:endCxn id="65" idx="3"/>
                </p:cNvCxnSpPr>
                <p:nvPr/>
              </p:nvCxnSpPr>
              <p:spPr>
                <a:xfrm rot="10800000" flipH="1">
                  <a:off x="2414309" y="2353291"/>
                  <a:ext cx="222300" cy="219600"/>
                </a:xfrm>
                <a:prstGeom prst="straightConnector1">
                  <a:avLst/>
                </a:prstGeom>
                <a:noFill/>
                <a:ln w="28575" cap="flat" cmpd="sng">
                  <a:solidFill>
                    <a:srgbClr val="DF63F2"/>
                  </a:solidFill>
                  <a:prstDash val="solid"/>
                  <a:round/>
                  <a:headEnd type="none" w="lg" len="lg"/>
                  <a:tailEnd type="none" w="lg" len="lg"/>
                </a:ln>
              </p:spPr>
            </p:cxnSp>
            <p:cxnSp>
              <p:nvCxnSpPr>
                <p:cNvPr id="81" name="Shape 8959">
                  <a:extLst>
                    <a:ext uri="{FF2B5EF4-FFF2-40B4-BE49-F238E27FC236}">
                      <a16:creationId xmlns:a16="http://schemas.microsoft.com/office/drawing/2014/main" id="{C9EEDBD9-C88A-E572-D026-90A37D45B86C}"/>
                    </a:ext>
                  </a:extLst>
                </p:cNvPr>
                <p:cNvCxnSpPr>
                  <a:stCxn id="65" idx="5"/>
                  <a:endCxn id="67" idx="1"/>
                </p:cNvCxnSpPr>
                <p:nvPr/>
              </p:nvCxnSpPr>
              <p:spPr>
                <a:xfrm>
                  <a:off x="2708168" y="2353175"/>
                  <a:ext cx="225000" cy="219600"/>
                </a:xfrm>
                <a:prstGeom prst="straightConnector1">
                  <a:avLst/>
                </a:prstGeom>
                <a:noFill/>
                <a:ln w="28575" cap="flat" cmpd="sng">
                  <a:solidFill>
                    <a:srgbClr val="DF63F2"/>
                  </a:solidFill>
                  <a:prstDash val="solid"/>
                  <a:round/>
                  <a:headEnd type="none" w="lg" len="lg"/>
                  <a:tailEnd type="none" w="lg" len="lg"/>
                </a:ln>
              </p:spPr>
            </p:cxnSp>
          </p:grpSp>
          <p:sp>
            <p:nvSpPr>
              <p:cNvPr id="63" name="Shape 8951">
                <a:extLst>
                  <a:ext uri="{FF2B5EF4-FFF2-40B4-BE49-F238E27FC236}">
                    <a16:creationId xmlns:a16="http://schemas.microsoft.com/office/drawing/2014/main" id="{C981D3B0-70A2-A2BC-D432-FF205A0CD18E}"/>
                  </a:ext>
                </a:extLst>
              </p:cNvPr>
              <p:cNvSpPr/>
              <p:nvPr/>
            </p:nvSpPr>
            <p:spPr>
              <a:xfrm>
                <a:off x="8549894" y="2085096"/>
                <a:ext cx="101400" cy="101400"/>
              </a:xfrm>
              <a:prstGeom prst="ellipse">
                <a:avLst/>
              </a:prstGeom>
              <a:solidFill>
                <a:srgbClr val="DF63F2"/>
              </a:solidFill>
              <a:ln w="9525" cap="flat" cmpd="sng">
                <a:solidFill>
                  <a:srgbClr val="DF63F2"/>
                </a:solidFill>
                <a:prstDash val="solid"/>
                <a:round/>
                <a:headEnd type="none" w="med" len="med"/>
                <a:tailEnd type="none" w="med" len="med"/>
              </a:ln>
            </p:spPr>
            <p:txBody>
              <a:bodyPr lIns="121900" tIns="121900" rIns="121900" bIns="121900" anchor="ctr" anchorCtr="0">
                <a:noAutofit/>
              </a:bodyPr>
              <a:lstStyle/>
              <a:p>
                <a:pPr fontAlgn="auto">
                  <a:spcBef>
                    <a:spcPts val="0"/>
                  </a:spcBef>
                  <a:spcAft>
                    <a:spcPts val="0"/>
                  </a:spcAft>
                </a:pPr>
                <a:endParaRPr sz="1867" kern="0">
                  <a:solidFill>
                    <a:srgbClr val="000000"/>
                  </a:solidFill>
                  <a:latin typeface="Arial"/>
                  <a:ea typeface="Arial"/>
                  <a:cs typeface="Arial"/>
                  <a:sym typeface="Arial"/>
                </a:endParaRPr>
              </a:p>
            </p:txBody>
          </p:sp>
        </p:grpSp>
        <p:cxnSp>
          <p:nvCxnSpPr>
            <p:cNvPr id="60" name="Shape 8960">
              <a:extLst>
                <a:ext uri="{FF2B5EF4-FFF2-40B4-BE49-F238E27FC236}">
                  <a16:creationId xmlns:a16="http://schemas.microsoft.com/office/drawing/2014/main" id="{D2175F06-EF40-284C-98C8-2A568E29EECB}"/>
                </a:ext>
              </a:extLst>
            </p:cNvPr>
            <p:cNvCxnSpPr>
              <a:stCxn id="64" idx="7"/>
              <a:endCxn id="63" idx="4"/>
            </p:cNvCxnSpPr>
            <p:nvPr/>
          </p:nvCxnSpPr>
          <p:spPr>
            <a:xfrm rot="10800000" flipH="1">
              <a:off x="8343423" y="2186563"/>
              <a:ext cx="257100" cy="254100"/>
            </a:xfrm>
            <a:prstGeom prst="straightConnector1">
              <a:avLst/>
            </a:prstGeom>
            <a:noFill/>
            <a:ln w="28575" cap="flat" cmpd="sng">
              <a:solidFill>
                <a:srgbClr val="DF63F2"/>
              </a:solidFill>
              <a:prstDash val="solid"/>
              <a:round/>
              <a:headEnd type="none" w="lg" len="lg"/>
              <a:tailEnd type="none" w="lg" len="lg"/>
            </a:ln>
          </p:spPr>
        </p:cxnSp>
        <p:cxnSp>
          <p:nvCxnSpPr>
            <p:cNvPr id="61" name="Shape 8961">
              <a:extLst>
                <a:ext uri="{FF2B5EF4-FFF2-40B4-BE49-F238E27FC236}">
                  <a16:creationId xmlns:a16="http://schemas.microsoft.com/office/drawing/2014/main" id="{AD4C606C-A6F9-ABE2-C891-9FC5598736D2}"/>
                </a:ext>
              </a:extLst>
            </p:cNvPr>
            <p:cNvCxnSpPr>
              <a:stCxn id="63" idx="4"/>
              <a:endCxn id="66" idx="1"/>
            </p:cNvCxnSpPr>
            <p:nvPr/>
          </p:nvCxnSpPr>
          <p:spPr>
            <a:xfrm>
              <a:off x="8600594" y="2186496"/>
              <a:ext cx="256500" cy="254100"/>
            </a:xfrm>
            <a:prstGeom prst="straightConnector1">
              <a:avLst/>
            </a:prstGeom>
            <a:noFill/>
            <a:ln w="28575" cap="flat" cmpd="sng">
              <a:solidFill>
                <a:srgbClr val="DF63F2"/>
              </a:solidFill>
              <a:prstDash val="solid"/>
              <a:round/>
              <a:headEnd type="none" w="lg" len="lg"/>
              <a:tailEnd type="none" w="lg" len="lg"/>
            </a:ln>
          </p:spPr>
        </p:cxnSp>
      </p:grpSp>
    </p:spTree>
    <p:extLst>
      <p:ext uri="{BB962C8B-B14F-4D97-AF65-F5344CB8AC3E}">
        <p14:creationId xmlns:p14="http://schemas.microsoft.com/office/powerpoint/2010/main" val="4076109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200"/>
                                        <p:tgtEl>
                                          <p:spTgt spid="8"/>
                                        </p:tgtEl>
                                      </p:cBhvr>
                                    </p:animEffect>
                                  </p:childTnLst>
                                </p:cTn>
                              </p:par>
                            </p:childTnLst>
                          </p:cTn>
                        </p:par>
                        <p:par>
                          <p:cTn id="13" fill="hold">
                            <p:stCondLst>
                              <p:cond delay="200"/>
                            </p:stCondLst>
                            <p:childTnLst>
                              <p:par>
                                <p:cTn id="14" presetID="10" presetClass="entr" presetSubtype="0" fill="hold" nodeType="after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200"/>
                                        <p:tgtEl>
                                          <p:spTgt spid="14"/>
                                        </p:tgtEl>
                                      </p:cBhvr>
                                    </p:animEffect>
                                  </p:childTnLst>
                                </p:cTn>
                              </p:par>
                              <p:par>
                                <p:cTn id="17" presetID="10" presetClass="entr" presetSubtype="0"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200"/>
                                        <p:tgtEl>
                                          <p:spTgt spid="19"/>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200"/>
                                        <p:tgtEl>
                                          <p:spTgt spid="7"/>
                                        </p:tgtEl>
                                      </p:cBhvr>
                                    </p:animEffect>
                                  </p:childTnLst>
                                </p:cTn>
                              </p:par>
                            </p:childTnLst>
                          </p:cTn>
                        </p:par>
                        <p:par>
                          <p:cTn id="25" fill="hold">
                            <p:stCondLst>
                              <p:cond delay="200"/>
                            </p:stCondLst>
                            <p:childTnLst>
                              <p:par>
                                <p:cTn id="26" presetID="10" presetClass="entr" presetSubtype="0" fill="hold" nodeType="afterEffect">
                                  <p:stCondLst>
                                    <p:cond delay="0"/>
                                  </p:stCondLst>
                                  <p:childTnLst>
                                    <p:set>
                                      <p:cBhvr>
                                        <p:cTn id="27" dur="1" fill="hold">
                                          <p:stCondLst>
                                            <p:cond delay="0"/>
                                          </p:stCondLst>
                                        </p:cTn>
                                        <p:tgtEl>
                                          <p:spTgt spid="38"/>
                                        </p:tgtEl>
                                        <p:attrNameLst>
                                          <p:attrName>style.visibility</p:attrName>
                                        </p:attrNameLst>
                                      </p:cBhvr>
                                      <p:to>
                                        <p:strVal val="visible"/>
                                      </p:to>
                                    </p:set>
                                    <p:animEffect transition="in" filter="fade">
                                      <p:cBhvr>
                                        <p:cTn id="28" dur="200"/>
                                        <p:tgtEl>
                                          <p:spTgt spid="38"/>
                                        </p:tgtEl>
                                      </p:cBhvr>
                                    </p:animEffect>
                                  </p:childTnLst>
                                </p:cTn>
                              </p:par>
                              <p:par>
                                <p:cTn id="29" presetID="10" presetClass="entr" presetSubtype="0" fill="hold" nodeType="withEffect">
                                  <p:stCondLst>
                                    <p:cond delay="0"/>
                                  </p:stCondLst>
                                  <p:childTnLst>
                                    <p:set>
                                      <p:cBhvr>
                                        <p:cTn id="30" dur="1" fill="hold">
                                          <p:stCondLst>
                                            <p:cond delay="0"/>
                                          </p:stCondLst>
                                        </p:cTn>
                                        <p:tgtEl>
                                          <p:spTgt spid="39"/>
                                        </p:tgtEl>
                                        <p:attrNameLst>
                                          <p:attrName>style.visibility</p:attrName>
                                        </p:attrNameLst>
                                      </p:cBhvr>
                                      <p:to>
                                        <p:strVal val="visible"/>
                                      </p:to>
                                    </p:set>
                                    <p:animEffect transition="in" filter="fade">
                                      <p:cBhvr>
                                        <p:cTn id="31" dur="200"/>
                                        <p:tgtEl>
                                          <p:spTgt spid="39"/>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fade">
                                      <p:cBhvr>
                                        <p:cTn id="36" dur="200"/>
                                        <p:tgtEl>
                                          <p:spTgt spid="9"/>
                                        </p:tgtEl>
                                      </p:cBhvr>
                                    </p:animEffect>
                                  </p:childTnLst>
                                </p:cTn>
                              </p:par>
                            </p:childTnLst>
                          </p:cTn>
                        </p:par>
                        <p:par>
                          <p:cTn id="37" fill="hold">
                            <p:stCondLst>
                              <p:cond delay="200"/>
                            </p:stCondLst>
                            <p:childTnLst>
                              <p:par>
                                <p:cTn id="38" presetID="10" presetClass="entr" presetSubtype="0" fill="hold" nodeType="after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fade">
                                      <p:cBhvr>
                                        <p:cTn id="40" dur="200"/>
                                        <p:tgtEl>
                                          <p:spTgt spid="15"/>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fade">
                                      <p:cBhvr>
                                        <p:cTn id="45" dur="200"/>
                                        <p:tgtEl>
                                          <p:spTgt spid="10"/>
                                        </p:tgtEl>
                                      </p:cBhvr>
                                    </p:animEffect>
                                  </p:childTnLst>
                                </p:cTn>
                              </p:par>
                            </p:childTnLst>
                          </p:cTn>
                        </p:par>
                        <p:par>
                          <p:cTn id="46" fill="hold">
                            <p:stCondLst>
                              <p:cond delay="200"/>
                            </p:stCondLst>
                            <p:childTnLst>
                              <p:par>
                                <p:cTn id="47" presetID="10" presetClass="entr" presetSubtype="0" fill="hold" nodeType="afterEffect">
                                  <p:stCondLst>
                                    <p:cond delay="0"/>
                                  </p:stCondLst>
                                  <p:childTnLst>
                                    <p:set>
                                      <p:cBhvr>
                                        <p:cTn id="48" dur="1" fill="hold">
                                          <p:stCondLst>
                                            <p:cond delay="0"/>
                                          </p:stCondLst>
                                        </p:cTn>
                                        <p:tgtEl>
                                          <p:spTgt spid="18"/>
                                        </p:tgtEl>
                                        <p:attrNameLst>
                                          <p:attrName>style.visibility</p:attrName>
                                        </p:attrNameLst>
                                      </p:cBhvr>
                                      <p:to>
                                        <p:strVal val="visible"/>
                                      </p:to>
                                    </p:set>
                                    <p:animEffect transition="in" filter="fade">
                                      <p:cBhvr>
                                        <p:cTn id="49" dur="200"/>
                                        <p:tgtEl>
                                          <p:spTgt spid="18"/>
                                        </p:tgtEl>
                                      </p:cBhvr>
                                    </p:animEffect>
                                  </p:childTnLst>
                                </p:cTn>
                              </p:par>
                              <p:par>
                                <p:cTn id="50" presetID="10" presetClass="entr" presetSubtype="0" fill="hold" nodeType="withEffect">
                                  <p:stCondLst>
                                    <p:cond delay="0"/>
                                  </p:stCondLst>
                                  <p:childTnLst>
                                    <p:set>
                                      <p:cBhvr>
                                        <p:cTn id="51" dur="1" fill="hold">
                                          <p:stCondLst>
                                            <p:cond delay="0"/>
                                          </p:stCondLst>
                                        </p:cTn>
                                        <p:tgtEl>
                                          <p:spTgt spid="58"/>
                                        </p:tgtEl>
                                        <p:attrNameLst>
                                          <p:attrName>style.visibility</p:attrName>
                                        </p:attrNameLst>
                                      </p:cBhvr>
                                      <p:to>
                                        <p:strVal val="visible"/>
                                      </p:to>
                                    </p:set>
                                    <p:animEffect transition="in" filter="fade">
                                      <p:cBhvr>
                                        <p:cTn id="52" dur="2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A5522E-575D-114A-8C51-659C25C5E108}"/>
              </a:ext>
            </a:extLst>
          </p:cNvPr>
          <p:cNvSpPr>
            <a:spLocks noGrp="1"/>
          </p:cNvSpPr>
          <p:nvPr>
            <p:ph type="title"/>
          </p:nvPr>
        </p:nvSpPr>
        <p:spPr/>
        <p:txBody>
          <a:bodyPr/>
          <a:lstStyle/>
          <a:p>
            <a:r>
              <a:rPr lang="en-US" dirty="0"/>
              <a:t>Supervised Learning Phase</a:t>
            </a:r>
          </a:p>
        </p:txBody>
      </p:sp>
      <p:sp>
        <p:nvSpPr>
          <p:cNvPr id="4" name="Slide Number Placeholder 3">
            <a:extLst>
              <a:ext uri="{FF2B5EF4-FFF2-40B4-BE49-F238E27FC236}">
                <a16:creationId xmlns:a16="http://schemas.microsoft.com/office/drawing/2014/main" id="{DCD55BEC-71CB-8F4F-9AEB-1E34933816D6}"/>
              </a:ext>
            </a:extLst>
          </p:cNvPr>
          <p:cNvSpPr>
            <a:spLocks noGrp="1"/>
          </p:cNvSpPr>
          <p:nvPr>
            <p:ph type="sldNum" sz="quarter" idx="12"/>
          </p:nvPr>
        </p:nvSpPr>
        <p:spPr/>
        <p:txBody>
          <a:bodyPr/>
          <a:lstStyle/>
          <a:p>
            <a:pPr>
              <a:defRPr/>
            </a:pPr>
            <a:fld id="{92C152BA-DD5F-4107-BB04-5B1427D409DF}" type="slidenum">
              <a:rPr lang="en-US" smtClean="0"/>
              <a:pPr>
                <a:defRPr/>
              </a:pPr>
              <a:t>17</a:t>
            </a:fld>
            <a:endParaRPr lang="en-US"/>
          </a:p>
        </p:txBody>
      </p:sp>
      <p:pic>
        <p:nvPicPr>
          <p:cNvPr id="8" name="Shape 8888">
            <a:extLst>
              <a:ext uri="{FF2B5EF4-FFF2-40B4-BE49-F238E27FC236}">
                <a16:creationId xmlns:a16="http://schemas.microsoft.com/office/drawing/2014/main" id="{EDC13E5F-B53E-8FC8-2C21-EB8A732D7DD1}"/>
              </a:ext>
            </a:extLst>
          </p:cNvPr>
          <p:cNvPicPr preferRelativeResize="0"/>
          <p:nvPr/>
        </p:nvPicPr>
        <p:blipFill rotWithShape="1">
          <a:blip r:embed="rId3">
            <a:alphaModFix/>
          </a:blip>
          <a:srcRect l="13321" t="46397" r="74695"/>
          <a:stretch/>
        </p:blipFill>
        <p:spPr>
          <a:xfrm>
            <a:off x="5441897" y="2081064"/>
            <a:ext cx="1722000" cy="1486000"/>
          </a:xfrm>
          <a:prstGeom prst="rect">
            <a:avLst/>
          </a:prstGeom>
          <a:noFill/>
          <a:ln>
            <a:noFill/>
          </a:ln>
        </p:spPr>
      </p:pic>
      <p:grpSp>
        <p:nvGrpSpPr>
          <p:cNvPr id="11" name="Shape 8891">
            <a:extLst>
              <a:ext uri="{FF2B5EF4-FFF2-40B4-BE49-F238E27FC236}">
                <a16:creationId xmlns:a16="http://schemas.microsoft.com/office/drawing/2014/main" id="{9B1CAB53-A663-B88F-E398-431347F56A31}"/>
              </a:ext>
            </a:extLst>
          </p:cNvPr>
          <p:cNvGrpSpPr/>
          <p:nvPr/>
        </p:nvGrpSpPr>
        <p:grpSpPr>
          <a:xfrm>
            <a:off x="4095391" y="1371600"/>
            <a:ext cx="1534800" cy="2223040"/>
            <a:chOff x="33898" y="1714723"/>
            <a:chExt cx="1151100" cy="1667280"/>
          </a:xfrm>
        </p:grpSpPr>
        <p:pic>
          <p:nvPicPr>
            <p:cNvPr id="12" name="Shape 8892">
              <a:extLst>
                <a:ext uri="{FF2B5EF4-FFF2-40B4-BE49-F238E27FC236}">
                  <a16:creationId xmlns:a16="http://schemas.microsoft.com/office/drawing/2014/main" id="{DFD3AE52-3993-6471-5118-9534DB366758}"/>
                </a:ext>
              </a:extLst>
            </p:cNvPr>
            <p:cNvPicPr preferRelativeResize="0"/>
            <p:nvPr/>
          </p:nvPicPr>
          <p:blipFill rotWithShape="1">
            <a:blip r:embed="rId3">
              <a:alphaModFix/>
            </a:blip>
            <a:srcRect l="3802" t="38635" r="86620"/>
            <a:stretch/>
          </p:blipFill>
          <p:spPr>
            <a:xfrm>
              <a:off x="56603" y="2106103"/>
              <a:ext cx="1032000" cy="1275900"/>
            </a:xfrm>
            <a:prstGeom prst="rect">
              <a:avLst/>
            </a:prstGeom>
            <a:noFill/>
            <a:ln>
              <a:noFill/>
            </a:ln>
          </p:spPr>
        </p:pic>
        <p:sp>
          <p:nvSpPr>
            <p:cNvPr id="13" name="Shape 8893">
              <a:extLst>
                <a:ext uri="{FF2B5EF4-FFF2-40B4-BE49-F238E27FC236}">
                  <a16:creationId xmlns:a16="http://schemas.microsoft.com/office/drawing/2014/main" id="{77D11008-9DE5-7719-0D99-11F7AF6195F4}"/>
                </a:ext>
              </a:extLst>
            </p:cNvPr>
            <p:cNvSpPr txBox="1"/>
            <p:nvPr/>
          </p:nvSpPr>
          <p:spPr>
            <a:xfrm>
              <a:off x="33897" y="1714723"/>
              <a:ext cx="1151100" cy="461700"/>
            </a:xfrm>
            <a:prstGeom prst="rect">
              <a:avLst/>
            </a:prstGeom>
            <a:noFill/>
            <a:ln>
              <a:noFill/>
            </a:ln>
          </p:spPr>
          <p:txBody>
            <a:bodyPr lIns="121900" tIns="60933" rIns="121900" bIns="60933" anchor="t" anchorCtr="0">
              <a:noAutofit/>
            </a:bodyPr>
            <a:lstStyle/>
            <a:p>
              <a:pPr algn="ctr" fontAlgn="auto">
                <a:spcBef>
                  <a:spcPts val="0"/>
                </a:spcBef>
                <a:spcAft>
                  <a:spcPts val="0"/>
                </a:spcAft>
                <a:buSzPct val="25000"/>
              </a:pPr>
              <a:r>
                <a:rPr lang="en" sz="1600" kern="0">
                  <a:solidFill>
                    <a:srgbClr val="000000"/>
                  </a:solidFill>
                  <a:latin typeface="Roboto"/>
                  <a:ea typeface="Roboto"/>
                  <a:cs typeface="Roboto"/>
                  <a:sym typeface="Roboto"/>
                </a:rPr>
                <a:t>Human expert</a:t>
              </a:r>
            </a:p>
            <a:p>
              <a:pPr algn="ctr" fontAlgn="auto">
                <a:spcBef>
                  <a:spcPts val="0"/>
                </a:spcBef>
                <a:spcAft>
                  <a:spcPts val="0"/>
                </a:spcAft>
                <a:buSzPct val="25000"/>
              </a:pPr>
              <a:r>
                <a:rPr lang="en" sz="1600" kern="0">
                  <a:solidFill>
                    <a:srgbClr val="000000"/>
                  </a:solidFill>
                  <a:latin typeface="Roboto"/>
                  <a:ea typeface="Roboto"/>
                  <a:cs typeface="Roboto"/>
                  <a:sym typeface="Roboto"/>
                </a:rPr>
                <a:t>positions</a:t>
              </a:r>
            </a:p>
          </p:txBody>
        </p:sp>
      </p:grpSp>
      <p:sp>
        <p:nvSpPr>
          <p:cNvPr id="14" name="Shape 8894">
            <a:extLst>
              <a:ext uri="{FF2B5EF4-FFF2-40B4-BE49-F238E27FC236}">
                <a16:creationId xmlns:a16="http://schemas.microsoft.com/office/drawing/2014/main" id="{B1A575EF-17F3-6DBE-4584-FCC8F5A1A3A6}"/>
              </a:ext>
            </a:extLst>
          </p:cNvPr>
          <p:cNvSpPr txBox="1"/>
          <p:nvPr/>
        </p:nvSpPr>
        <p:spPr>
          <a:xfrm>
            <a:off x="6553200" y="1371600"/>
            <a:ext cx="2128399" cy="615600"/>
          </a:xfrm>
          <a:prstGeom prst="rect">
            <a:avLst/>
          </a:prstGeom>
          <a:noFill/>
          <a:ln>
            <a:noFill/>
          </a:ln>
        </p:spPr>
        <p:txBody>
          <a:bodyPr lIns="121900" tIns="60933" rIns="121900" bIns="60933" anchor="t" anchorCtr="0">
            <a:noAutofit/>
          </a:bodyPr>
          <a:lstStyle/>
          <a:p>
            <a:pPr algn="ctr" fontAlgn="auto">
              <a:spcBef>
                <a:spcPts val="0"/>
              </a:spcBef>
              <a:spcAft>
                <a:spcPts val="0"/>
              </a:spcAft>
              <a:buSzPct val="25000"/>
            </a:pPr>
            <a:r>
              <a:rPr lang="en" sz="1600" kern="0">
                <a:solidFill>
                  <a:srgbClr val="000000"/>
                </a:solidFill>
                <a:latin typeface="Roboto"/>
                <a:ea typeface="Roboto"/>
                <a:cs typeface="Roboto"/>
                <a:sym typeface="Roboto"/>
              </a:rPr>
              <a:t>Supervised Learning</a:t>
            </a:r>
          </a:p>
          <a:p>
            <a:pPr algn="ctr" fontAlgn="auto">
              <a:spcBef>
                <a:spcPts val="0"/>
              </a:spcBef>
              <a:spcAft>
                <a:spcPts val="0"/>
              </a:spcAft>
              <a:buSzPct val="25000"/>
            </a:pPr>
            <a:r>
              <a:rPr lang="en" sz="1600" kern="0">
                <a:solidFill>
                  <a:srgbClr val="000000"/>
                </a:solidFill>
                <a:latin typeface="Roboto"/>
                <a:ea typeface="Roboto"/>
                <a:cs typeface="Roboto"/>
                <a:sym typeface="Roboto"/>
              </a:rPr>
              <a:t>policy network</a:t>
            </a:r>
          </a:p>
        </p:txBody>
      </p:sp>
      <p:grpSp>
        <p:nvGrpSpPr>
          <p:cNvPr id="19" name="Shape 8899">
            <a:extLst>
              <a:ext uri="{FF2B5EF4-FFF2-40B4-BE49-F238E27FC236}">
                <a16:creationId xmlns:a16="http://schemas.microsoft.com/office/drawing/2014/main" id="{EB1F0B1C-04FD-00A7-CE1D-1348BE0285F2}"/>
              </a:ext>
            </a:extLst>
          </p:cNvPr>
          <p:cNvGrpSpPr/>
          <p:nvPr/>
        </p:nvGrpSpPr>
        <p:grpSpPr>
          <a:xfrm>
            <a:off x="7166912" y="2107471"/>
            <a:ext cx="922500" cy="912321"/>
            <a:chOff x="2327758" y="2266625"/>
            <a:chExt cx="691875" cy="684241"/>
          </a:xfrm>
        </p:grpSpPr>
        <p:sp>
          <p:nvSpPr>
            <p:cNvPr id="20" name="Shape 8900">
              <a:extLst>
                <a:ext uri="{FF2B5EF4-FFF2-40B4-BE49-F238E27FC236}">
                  <a16:creationId xmlns:a16="http://schemas.microsoft.com/office/drawing/2014/main" id="{19869F40-5D1E-2CA8-3177-8B4CE7E2665F}"/>
                </a:ext>
              </a:extLst>
            </p:cNvPr>
            <p:cNvSpPr/>
            <p:nvPr/>
          </p:nvSpPr>
          <p:spPr>
            <a:xfrm>
              <a:off x="2329983" y="2266625"/>
              <a:ext cx="101400" cy="101400"/>
            </a:xfrm>
            <a:prstGeom prst="ellipse">
              <a:avLst/>
            </a:prstGeom>
            <a:solidFill>
              <a:srgbClr val="93C47D"/>
            </a:solidFill>
            <a:ln w="9525" cap="flat" cmpd="sng">
              <a:solidFill>
                <a:srgbClr val="93C47D"/>
              </a:solidFill>
              <a:prstDash val="solid"/>
              <a:round/>
              <a:headEnd type="none" w="med" len="med"/>
              <a:tailEnd type="none" w="med" len="med"/>
            </a:ln>
          </p:spPr>
          <p:txBody>
            <a:bodyPr lIns="121900" tIns="121900" rIns="121900" bIns="121900" anchor="ctr" anchorCtr="0">
              <a:noAutofit/>
            </a:bodyPr>
            <a:lstStyle/>
            <a:p>
              <a:pPr fontAlgn="auto">
                <a:spcBef>
                  <a:spcPts val="0"/>
                </a:spcBef>
                <a:spcAft>
                  <a:spcPts val="0"/>
                </a:spcAft>
              </a:pPr>
              <a:endParaRPr sz="1867" kern="0">
                <a:solidFill>
                  <a:srgbClr val="000000"/>
                </a:solidFill>
                <a:latin typeface="Arial"/>
                <a:ea typeface="Arial"/>
                <a:cs typeface="Arial"/>
                <a:sym typeface="Arial"/>
              </a:endParaRPr>
            </a:p>
          </p:txBody>
        </p:sp>
        <p:sp>
          <p:nvSpPr>
            <p:cNvPr id="21" name="Shape 8901">
              <a:extLst>
                <a:ext uri="{FF2B5EF4-FFF2-40B4-BE49-F238E27FC236}">
                  <a16:creationId xmlns:a16="http://schemas.microsoft.com/office/drawing/2014/main" id="{A604872E-C4CA-F986-8046-84A1EE7FC8B1}"/>
                </a:ext>
              </a:extLst>
            </p:cNvPr>
            <p:cNvSpPr/>
            <p:nvPr/>
          </p:nvSpPr>
          <p:spPr>
            <a:xfrm>
              <a:off x="2621617" y="2266625"/>
              <a:ext cx="101400" cy="101400"/>
            </a:xfrm>
            <a:prstGeom prst="ellipse">
              <a:avLst/>
            </a:prstGeom>
            <a:solidFill>
              <a:srgbClr val="93C47D"/>
            </a:solidFill>
            <a:ln w="9525" cap="flat" cmpd="sng">
              <a:solidFill>
                <a:srgbClr val="93C47D"/>
              </a:solidFill>
              <a:prstDash val="solid"/>
              <a:round/>
              <a:headEnd type="none" w="med" len="med"/>
              <a:tailEnd type="none" w="med" len="med"/>
            </a:ln>
          </p:spPr>
          <p:txBody>
            <a:bodyPr lIns="121900" tIns="121900" rIns="121900" bIns="121900" anchor="ctr" anchorCtr="0">
              <a:noAutofit/>
            </a:bodyPr>
            <a:lstStyle/>
            <a:p>
              <a:pPr fontAlgn="auto">
                <a:spcBef>
                  <a:spcPts val="0"/>
                </a:spcBef>
                <a:spcAft>
                  <a:spcPts val="0"/>
                </a:spcAft>
              </a:pPr>
              <a:endParaRPr sz="1867" kern="0">
                <a:solidFill>
                  <a:srgbClr val="000000"/>
                </a:solidFill>
                <a:latin typeface="Arial"/>
                <a:ea typeface="Arial"/>
                <a:cs typeface="Arial"/>
                <a:sym typeface="Arial"/>
              </a:endParaRPr>
            </a:p>
          </p:txBody>
        </p:sp>
        <p:sp>
          <p:nvSpPr>
            <p:cNvPr id="22" name="Shape 8902">
              <a:extLst>
                <a:ext uri="{FF2B5EF4-FFF2-40B4-BE49-F238E27FC236}">
                  <a16:creationId xmlns:a16="http://schemas.microsoft.com/office/drawing/2014/main" id="{CE42F764-1D64-DDB7-1E41-AD2F788616F5}"/>
                </a:ext>
              </a:extLst>
            </p:cNvPr>
            <p:cNvSpPr/>
            <p:nvPr/>
          </p:nvSpPr>
          <p:spPr>
            <a:xfrm>
              <a:off x="2915484" y="2266625"/>
              <a:ext cx="101400" cy="101400"/>
            </a:xfrm>
            <a:prstGeom prst="ellipse">
              <a:avLst/>
            </a:prstGeom>
            <a:solidFill>
              <a:srgbClr val="93C47D"/>
            </a:solidFill>
            <a:ln w="9525" cap="flat" cmpd="sng">
              <a:solidFill>
                <a:srgbClr val="93C47D"/>
              </a:solidFill>
              <a:prstDash val="solid"/>
              <a:round/>
              <a:headEnd type="none" w="med" len="med"/>
              <a:tailEnd type="none" w="med" len="med"/>
            </a:ln>
          </p:spPr>
          <p:txBody>
            <a:bodyPr lIns="121900" tIns="121900" rIns="121900" bIns="121900" anchor="ctr" anchorCtr="0">
              <a:noAutofit/>
            </a:bodyPr>
            <a:lstStyle/>
            <a:p>
              <a:pPr fontAlgn="auto">
                <a:spcBef>
                  <a:spcPts val="0"/>
                </a:spcBef>
                <a:spcAft>
                  <a:spcPts val="0"/>
                </a:spcAft>
              </a:pPr>
              <a:endParaRPr sz="1867" kern="0">
                <a:solidFill>
                  <a:srgbClr val="000000"/>
                </a:solidFill>
                <a:latin typeface="Arial"/>
                <a:ea typeface="Arial"/>
                <a:cs typeface="Arial"/>
                <a:sym typeface="Arial"/>
              </a:endParaRPr>
            </a:p>
          </p:txBody>
        </p:sp>
        <p:sp>
          <p:nvSpPr>
            <p:cNvPr id="23" name="Shape 8903">
              <a:extLst>
                <a:ext uri="{FF2B5EF4-FFF2-40B4-BE49-F238E27FC236}">
                  <a16:creationId xmlns:a16="http://schemas.microsoft.com/office/drawing/2014/main" id="{2AFD205A-BB51-FCA9-3AE6-565504D03E12}"/>
                </a:ext>
              </a:extLst>
            </p:cNvPr>
            <p:cNvSpPr/>
            <p:nvPr/>
          </p:nvSpPr>
          <p:spPr>
            <a:xfrm>
              <a:off x="2918233" y="2558041"/>
              <a:ext cx="101400" cy="101400"/>
            </a:xfrm>
            <a:prstGeom prst="ellipse">
              <a:avLst/>
            </a:prstGeom>
            <a:solidFill>
              <a:srgbClr val="93C47D"/>
            </a:solidFill>
            <a:ln w="9525" cap="flat" cmpd="sng">
              <a:solidFill>
                <a:srgbClr val="93C47D"/>
              </a:solidFill>
              <a:prstDash val="solid"/>
              <a:round/>
              <a:headEnd type="none" w="med" len="med"/>
              <a:tailEnd type="none" w="med" len="med"/>
            </a:ln>
          </p:spPr>
          <p:txBody>
            <a:bodyPr lIns="121900" tIns="121900" rIns="121900" bIns="121900" anchor="ctr" anchorCtr="0">
              <a:noAutofit/>
            </a:bodyPr>
            <a:lstStyle/>
            <a:p>
              <a:pPr fontAlgn="auto">
                <a:spcBef>
                  <a:spcPts val="0"/>
                </a:spcBef>
                <a:spcAft>
                  <a:spcPts val="0"/>
                </a:spcAft>
              </a:pPr>
              <a:endParaRPr sz="1867" kern="0">
                <a:solidFill>
                  <a:srgbClr val="000000"/>
                </a:solidFill>
                <a:latin typeface="Arial"/>
                <a:ea typeface="Arial"/>
                <a:cs typeface="Arial"/>
                <a:sym typeface="Arial"/>
              </a:endParaRPr>
            </a:p>
          </p:txBody>
        </p:sp>
        <p:sp>
          <p:nvSpPr>
            <p:cNvPr id="24" name="Shape 8904">
              <a:extLst>
                <a:ext uri="{FF2B5EF4-FFF2-40B4-BE49-F238E27FC236}">
                  <a16:creationId xmlns:a16="http://schemas.microsoft.com/office/drawing/2014/main" id="{727430BE-30F6-EC92-DD88-5FE9EC8C4881}"/>
                </a:ext>
              </a:extLst>
            </p:cNvPr>
            <p:cNvSpPr/>
            <p:nvPr/>
          </p:nvSpPr>
          <p:spPr>
            <a:xfrm>
              <a:off x="2621625" y="2558041"/>
              <a:ext cx="101400" cy="101400"/>
            </a:xfrm>
            <a:prstGeom prst="ellipse">
              <a:avLst/>
            </a:prstGeom>
            <a:solidFill>
              <a:srgbClr val="93C47D"/>
            </a:solidFill>
            <a:ln w="9525" cap="flat" cmpd="sng">
              <a:solidFill>
                <a:srgbClr val="93C47D"/>
              </a:solidFill>
              <a:prstDash val="solid"/>
              <a:round/>
              <a:headEnd type="none" w="med" len="med"/>
              <a:tailEnd type="none" w="med" len="med"/>
            </a:ln>
          </p:spPr>
          <p:txBody>
            <a:bodyPr lIns="121900" tIns="121900" rIns="121900" bIns="121900" anchor="ctr" anchorCtr="0">
              <a:noAutofit/>
            </a:bodyPr>
            <a:lstStyle/>
            <a:p>
              <a:pPr fontAlgn="auto">
                <a:spcBef>
                  <a:spcPts val="0"/>
                </a:spcBef>
                <a:spcAft>
                  <a:spcPts val="0"/>
                </a:spcAft>
              </a:pPr>
              <a:endParaRPr sz="1867" kern="0">
                <a:solidFill>
                  <a:srgbClr val="000000"/>
                </a:solidFill>
                <a:latin typeface="Arial"/>
                <a:ea typeface="Arial"/>
                <a:cs typeface="Arial"/>
                <a:sym typeface="Arial"/>
              </a:endParaRPr>
            </a:p>
          </p:txBody>
        </p:sp>
        <p:sp>
          <p:nvSpPr>
            <p:cNvPr id="25" name="Shape 8905">
              <a:extLst>
                <a:ext uri="{FF2B5EF4-FFF2-40B4-BE49-F238E27FC236}">
                  <a16:creationId xmlns:a16="http://schemas.microsoft.com/office/drawing/2014/main" id="{70120F70-9F7B-AA06-74C5-889A7EC4DAC0}"/>
                </a:ext>
              </a:extLst>
            </p:cNvPr>
            <p:cNvSpPr/>
            <p:nvPr/>
          </p:nvSpPr>
          <p:spPr>
            <a:xfrm>
              <a:off x="2327758" y="2558041"/>
              <a:ext cx="101400" cy="101400"/>
            </a:xfrm>
            <a:prstGeom prst="ellipse">
              <a:avLst/>
            </a:prstGeom>
            <a:solidFill>
              <a:srgbClr val="93C47D"/>
            </a:solidFill>
            <a:ln w="9525" cap="flat" cmpd="sng">
              <a:solidFill>
                <a:srgbClr val="93C47D"/>
              </a:solidFill>
              <a:prstDash val="solid"/>
              <a:round/>
              <a:headEnd type="none" w="med" len="med"/>
              <a:tailEnd type="none" w="med" len="med"/>
            </a:ln>
          </p:spPr>
          <p:txBody>
            <a:bodyPr lIns="121900" tIns="121900" rIns="121900" bIns="121900" anchor="ctr" anchorCtr="0">
              <a:noAutofit/>
            </a:bodyPr>
            <a:lstStyle/>
            <a:p>
              <a:pPr fontAlgn="auto">
                <a:spcBef>
                  <a:spcPts val="0"/>
                </a:spcBef>
                <a:spcAft>
                  <a:spcPts val="0"/>
                </a:spcAft>
              </a:pPr>
              <a:endParaRPr sz="1867" kern="0">
                <a:solidFill>
                  <a:srgbClr val="000000"/>
                </a:solidFill>
                <a:latin typeface="Arial"/>
                <a:ea typeface="Arial"/>
                <a:cs typeface="Arial"/>
                <a:sym typeface="Arial"/>
              </a:endParaRPr>
            </a:p>
          </p:txBody>
        </p:sp>
        <p:sp>
          <p:nvSpPr>
            <p:cNvPr id="26" name="Shape 8906">
              <a:extLst>
                <a:ext uri="{FF2B5EF4-FFF2-40B4-BE49-F238E27FC236}">
                  <a16:creationId xmlns:a16="http://schemas.microsoft.com/office/drawing/2014/main" id="{26052A1F-7A7F-D347-EF95-D66275759130}"/>
                </a:ext>
              </a:extLst>
            </p:cNvPr>
            <p:cNvSpPr/>
            <p:nvPr/>
          </p:nvSpPr>
          <p:spPr>
            <a:xfrm>
              <a:off x="2330000" y="2849466"/>
              <a:ext cx="101400" cy="101400"/>
            </a:xfrm>
            <a:prstGeom prst="ellipse">
              <a:avLst/>
            </a:prstGeom>
            <a:solidFill>
              <a:srgbClr val="93C47D"/>
            </a:solidFill>
            <a:ln w="9525" cap="flat" cmpd="sng">
              <a:solidFill>
                <a:srgbClr val="93C47D"/>
              </a:solidFill>
              <a:prstDash val="solid"/>
              <a:round/>
              <a:headEnd type="none" w="med" len="med"/>
              <a:tailEnd type="none" w="med" len="med"/>
            </a:ln>
          </p:spPr>
          <p:txBody>
            <a:bodyPr lIns="121900" tIns="121900" rIns="121900" bIns="121900" anchor="ctr" anchorCtr="0">
              <a:noAutofit/>
            </a:bodyPr>
            <a:lstStyle/>
            <a:p>
              <a:pPr fontAlgn="auto">
                <a:spcBef>
                  <a:spcPts val="0"/>
                </a:spcBef>
                <a:spcAft>
                  <a:spcPts val="0"/>
                </a:spcAft>
              </a:pPr>
              <a:endParaRPr sz="1867" kern="0">
                <a:solidFill>
                  <a:srgbClr val="000000"/>
                </a:solidFill>
                <a:latin typeface="Arial"/>
                <a:ea typeface="Arial"/>
                <a:cs typeface="Arial"/>
                <a:sym typeface="Arial"/>
              </a:endParaRPr>
            </a:p>
          </p:txBody>
        </p:sp>
        <p:sp>
          <p:nvSpPr>
            <p:cNvPr id="27" name="Shape 8907">
              <a:extLst>
                <a:ext uri="{FF2B5EF4-FFF2-40B4-BE49-F238E27FC236}">
                  <a16:creationId xmlns:a16="http://schemas.microsoft.com/office/drawing/2014/main" id="{30054388-D477-E8C6-4401-7374EBB5E109}"/>
                </a:ext>
              </a:extLst>
            </p:cNvPr>
            <p:cNvSpPr/>
            <p:nvPr/>
          </p:nvSpPr>
          <p:spPr>
            <a:xfrm>
              <a:off x="2621633" y="2849466"/>
              <a:ext cx="101400" cy="101400"/>
            </a:xfrm>
            <a:prstGeom prst="ellipse">
              <a:avLst/>
            </a:prstGeom>
            <a:solidFill>
              <a:srgbClr val="93C47D"/>
            </a:solidFill>
            <a:ln w="9525" cap="flat" cmpd="sng">
              <a:solidFill>
                <a:srgbClr val="93C47D"/>
              </a:solidFill>
              <a:prstDash val="solid"/>
              <a:round/>
              <a:headEnd type="none" w="med" len="med"/>
              <a:tailEnd type="none" w="med" len="med"/>
            </a:ln>
          </p:spPr>
          <p:txBody>
            <a:bodyPr lIns="121900" tIns="121900" rIns="121900" bIns="121900" anchor="ctr" anchorCtr="0">
              <a:noAutofit/>
            </a:bodyPr>
            <a:lstStyle/>
            <a:p>
              <a:pPr fontAlgn="auto">
                <a:spcBef>
                  <a:spcPts val="0"/>
                </a:spcBef>
                <a:spcAft>
                  <a:spcPts val="0"/>
                </a:spcAft>
              </a:pPr>
              <a:endParaRPr sz="1867" kern="0">
                <a:solidFill>
                  <a:srgbClr val="000000"/>
                </a:solidFill>
                <a:latin typeface="Arial"/>
                <a:ea typeface="Arial"/>
                <a:cs typeface="Arial"/>
                <a:sym typeface="Arial"/>
              </a:endParaRPr>
            </a:p>
          </p:txBody>
        </p:sp>
        <p:sp>
          <p:nvSpPr>
            <p:cNvPr id="28" name="Shape 8908">
              <a:extLst>
                <a:ext uri="{FF2B5EF4-FFF2-40B4-BE49-F238E27FC236}">
                  <a16:creationId xmlns:a16="http://schemas.microsoft.com/office/drawing/2014/main" id="{7D27E58D-690A-34E5-D8CA-E07C7CB4D4D3}"/>
                </a:ext>
              </a:extLst>
            </p:cNvPr>
            <p:cNvSpPr/>
            <p:nvPr/>
          </p:nvSpPr>
          <p:spPr>
            <a:xfrm>
              <a:off x="2915492" y="2849466"/>
              <a:ext cx="101400" cy="101400"/>
            </a:xfrm>
            <a:prstGeom prst="ellipse">
              <a:avLst/>
            </a:prstGeom>
            <a:solidFill>
              <a:srgbClr val="93C47D"/>
            </a:solidFill>
            <a:ln w="9525" cap="flat" cmpd="sng">
              <a:solidFill>
                <a:srgbClr val="93C47D"/>
              </a:solidFill>
              <a:prstDash val="solid"/>
              <a:round/>
              <a:headEnd type="none" w="med" len="med"/>
              <a:tailEnd type="none" w="med" len="med"/>
            </a:ln>
          </p:spPr>
          <p:txBody>
            <a:bodyPr lIns="121900" tIns="121900" rIns="121900" bIns="121900" anchor="ctr" anchorCtr="0">
              <a:noAutofit/>
            </a:bodyPr>
            <a:lstStyle/>
            <a:p>
              <a:pPr fontAlgn="auto">
                <a:spcBef>
                  <a:spcPts val="0"/>
                </a:spcBef>
                <a:spcAft>
                  <a:spcPts val="0"/>
                </a:spcAft>
              </a:pPr>
              <a:endParaRPr sz="1867" kern="0">
                <a:solidFill>
                  <a:srgbClr val="000000"/>
                </a:solidFill>
                <a:latin typeface="Arial"/>
                <a:ea typeface="Arial"/>
                <a:cs typeface="Arial"/>
                <a:sym typeface="Arial"/>
              </a:endParaRPr>
            </a:p>
          </p:txBody>
        </p:sp>
        <p:cxnSp>
          <p:nvCxnSpPr>
            <p:cNvPr id="29" name="Shape 8909">
              <a:extLst>
                <a:ext uri="{FF2B5EF4-FFF2-40B4-BE49-F238E27FC236}">
                  <a16:creationId xmlns:a16="http://schemas.microsoft.com/office/drawing/2014/main" id="{D948ACFB-02E2-263B-CAE3-B1BF220D3DC1}"/>
                </a:ext>
              </a:extLst>
            </p:cNvPr>
            <p:cNvCxnSpPr>
              <a:stCxn id="21" idx="4"/>
              <a:endCxn id="27" idx="0"/>
            </p:cNvCxnSpPr>
            <p:nvPr/>
          </p:nvCxnSpPr>
          <p:spPr>
            <a:xfrm>
              <a:off x="2672317" y="2368025"/>
              <a:ext cx="0" cy="481500"/>
            </a:xfrm>
            <a:prstGeom prst="straightConnector1">
              <a:avLst/>
            </a:prstGeom>
            <a:noFill/>
            <a:ln w="28575" cap="flat" cmpd="sng">
              <a:solidFill>
                <a:srgbClr val="93C47D"/>
              </a:solidFill>
              <a:prstDash val="solid"/>
              <a:round/>
              <a:headEnd type="none" w="lg" len="lg"/>
              <a:tailEnd type="none" w="lg" len="lg"/>
            </a:ln>
          </p:spPr>
        </p:cxnSp>
        <p:cxnSp>
          <p:nvCxnSpPr>
            <p:cNvPr id="30" name="Shape 8910">
              <a:extLst>
                <a:ext uri="{FF2B5EF4-FFF2-40B4-BE49-F238E27FC236}">
                  <a16:creationId xmlns:a16="http://schemas.microsoft.com/office/drawing/2014/main" id="{8C746D03-7317-AA83-3B5D-96C872A3150D}"/>
                </a:ext>
              </a:extLst>
            </p:cNvPr>
            <p:cNvCxnSpPr>
              <a:stCxn id="22" idx="3"/>
              <a:endCxn id="26" idx="7"/>
            </p:cNvCxnSpPr>
            <p:nvPr/>
          </p:nvCxnSpPr>
          <p:spPr>
            <a:xfrm flipH="1">
              <a:off x="2416434" y="2353175"/>
              <a:ext cx="513900" cy="511200"/>
            </a:xfrm>
            <a:prstGeom prst="straightConnector1">
              <a:avLst/>
            </a:prstGeom>
            <a:noFill/>
            <a:ln w="28575" cap="flat" cmpd="sng">
              <a:solidFill>
                <a:srgbClr val="93C47D"/>
              </a:solidFill>
              <a:prstDash val="solid"/>
              <a:round/>
              <a:headEnd type="none" w="lg" len="lg"/>
              <a:tailEnd type="none" w="lg" len="lg"/>
            </a:ln>
          </p:spPr>
        </p:cxnSp>
        <p:cxnSp>
          <p:nvCxnSpPr>
            <p:cNvPr id="31" name="Shape 8911">
              <a:extLst>
                <a:ext uri="{FF2B5EF4-FFF2-40B4-BE49-F238E27FC236}">
                  <a16:creationId xmlns:a16="http://schemas.microsoft.com/office/drawing/2014/main" id="{4343A24E-9095-941E-007B-46F2EAD7DAF1}"/>
                </a:ext>
              </a:extLst>
            </p:cNvPr>
            <p:cNvCxnSpPr>
              <a:stCxn id="20" idx="5"/>
              <a:endCxn id="28" idx="1"/>
            </p:cNvCxnSpPr>
            <p:nvPr/>
          </p:nvCxnSpPr>
          <p:spPr>
            <a:xfrm>
              <a:off x="2416534" y="2353175"/>
              <a:ext cx="513900" cy="511200"/>
            </a:xfrm>
            <a:prstGeom prst="straightConnector1">
              <a:avLst/>
            </a:prstGeom>
            <a:noFill/>
            <a:ln w="28575" cap="flat" cmpd="sng">
              <a:solidFill>
                <a:srgbClr val="93C47D"/>
              </a:solidFill>
              <a:prstDash val="solid"/>
              <a:round/>
              <a:headEnd type="none" w="lg" len="lg"/>
              <a:tailEnd type="none" w="lg" len="lg"/>
            </a:ln>
          </p:spPr>
        </p:cxnSp>
        <p:cxnSp>
          <p:nvCxnSpPr>
            <p:cNvPr id="32" name="Shape 8912">
              <a:extLst>
                <a:ext uri="{FF2B5EF4-FFF2-40B4-BE49-F238E27FC236}">
                  <a16:creationId xmlns:a16="http://schemas.microsoft.com/office/drawing/2014/main" id="{87A5FB59-1B74-8831-778F-79CA0E73C3E8}"/>
                </a:ext>
              </a:extLst>
            </p:cNvPr>
            <p:cNvCxnSpPr>
              <a:stCxn id="28" idx="0"/>
              <a:endCxn id="22" idx="4"/>
            </p:cNvCxnSpPr>
            <p:nvPr/>
          </p:nvCxnSpPr>
          <p:spPr>
            <a:xfrm rot="10800000">
              <a:off x="2966192" y="2367966"/>
              <a:ext cx="0" cy="481500"/>
            </a:xfrm>
            <a:prstGeom prst="straightConnector1">
              <a:avLst/>
            </a:prstGeom>
            <a:noFill/>
            <a:ln w="28575" cap="flat" cmpd="sng">
              <a:solidFill>
                <a:srgbClr val="93C47D"/>
              </a:solidFill>
              <a:prstDash val="solid"/>
              <a:round/>
              <a:headEnd type="none" w="lg" len="lg"/>
              <a:tailEnd type="none" w="lg" len="lg"/>
            </a:ln>
          </p:spPr>
        </p:cxnSp>
        <p:cxnSp>
          <p:nvCxnSpPr>
            <p:cNvPr id="33" name="Shape 8913">
              <a:extLst>
                <a:ext uri="{FF2B5EF4-FFF2-40B4-BE49-F238E27FC236}">
                  <a16:creationId xmlns:a16="http://schemas.microsoft.com/office/drawing/2014/main" id="{9DECF49D-BCDA-A5D8-D85B-A2981EB0DDA6}"/>
                </a:ext>
              </a:extLst>
            </p:cNvPr>
            <p:cNvCxnSpPr>
              <a:stCxn id="27" idx="7"/>
              <a:endCxn id="23" idx="3"/>
            </p:cNvCxnSpPr>
            <p:nvPr/>
          </p:nvCxnSpPr>
          <p:spPr>
            <a:xfrm rot="10800000" flipH="1">
              <a:off x="2708184" y="2644716"/>
              <a:ext cx="225000" cy="219600"/>
            </a:xfrm>
            <a:prstGeom prst="straightConnector1">
              <a:avLst/>
            </a:prstGeom>
            <a:noFill/>
            <a:ln w="28575" cap="flat" cmpd="sng">
              <a:solidFill>
                <a:srgbClr val="93C47D"/>
              </a:solidFill>
              <a:prstDash val="solid"/>
              <a:round/>
              <a:headEnd type="none" w="lg" len="lg"/>
              <a:tailEnd type="none" w="lg" len="lg"/>
            </a:ln>
          </p:spPr>
        </p:cxnSp>
        <p:cxnSp>
          <p:nvCxnSpPr>
            <p:cNvPr id="34" name="Shape 8914">
              <a:extLst>
                <a:ext uri="{FF2B5EF4-FFF2-40B4-BE49-F238E27FC236}">
                  <a16:creationId xmlns:a16="http://schemas.microsoft.com/office/drawing/2014/main" id="{CCE5082F-1A81-2842-AFFD-3EEF7FD1DEF9}"/>
                </a:ext>
              </a:extLst>
            </p:cNvPr>
            <p:cNvCxnSpPr>
              <a:stCxn id="25" idx="5"/>
              <a:endCxn id="27" idx="1"/>
            </p:cNvCxnSpPr>
            <p:nvPr/>
          </p:nvCxnSpPr>
          <p:spPr>
            <a:xfrm>
              <a:off x="2414309" y="2644592"/>
              <a:ext cx="222300" cy="219600"/>
            </a:xfrm>
            <a:prstGeom prst="straightConnector1">
              <a:avLst/>
            </a:prstGeom>
            <a:noFill/>
            <a:ln w="28575" cap="flat" cmpd="sng">
              <a:solidFill>
                <a:srgbClr val="93C47D"/>
              </a:solidFill>
              <a:prstDash val="solid"/>
              <a:round/>
              <a:headEnd type="none" w="lg" len="lg"/>
              <a:tailEnd type="none" w="lg" len="lg"/>
            </a:ln>
          </p:spPr>
        </p:cxnSp>
        <p:cxnSp>
          <p:nvCxnSpPr>
            <p:cNvPr id="35" name="Shape 8915">
              <a:extLst>
                <a:ext uri="{FF2B5EF4-FFF2-40B4-BE49-F238E27FC236}">
                  <a16:creationId xmlns:a16="http://schemas.microsoft.com/office/drawing/2014/main" id="{79B43260-060E-9B28-BD29-9E0BBE385ADC}"/>
                </a:ext>
              </a:extLst>
            </p:cNvPr>
            <p:cNvCxnSpPr>
              <a:stCxn id="26" idx="0"/>
              <a:endCxn id="20" idx="4"/>
            </p:cNvCxnSpPr>
            <p:nvPr/>
          </p:nvCxnSpPr>
          <p:spPr>
            <a:xfrm rot="10800000">
              <a:off x="2380700" y="2367966"/>
              <a:ext cx="0" cy="481500"/>
            </a:xfrm>
            <a:prstGeom prst="straightConnector1">
              <a:avLst/>
            </a:prstGeom>
            <a:noFill/>
            <a:ln w="28575" cap="flat" cmpd="sng">
              <a:solidFill>
                <a:srgbClr val="93C47D"/>
              </a:solidFill>
              <a:prstDash val="solid"/>
              <a:round/>
              <a:headEnd type="none" w="lg" len="lg"/>
              <a:tailEnd type="none" w="lg" len="lg"/>
            </a:ln>
          </p:spPr>
        </p:cxnSp>
        <p:cxnSp>
          <p:nvCxnSpPr>
            <p:cNvPr id="36" name="Shape 8916">
              <a:extLst>
                <a:ext uri="{FF2B5EF4-FFF2-40B4-BE49-F238E27FC236}">
                  <a16:creationId xmlns:a16="http://schemas.microsoft.com/office/drawing/2014/main" id="{D0496137-A5E3-2B54-7DEB-27F441FB5A70}"/>
                </a:ext>
              </a:extLst>
            </p:cNvPr>
            <p:cNvCxnSpPr>
              <a:stCxn id="25" idx="7"/>
              <a:endCxn id="21" idx="3"/>
            </p:cNvCxnSpPr>
            <p:nvPr/>
          </p:nvCxnSpPr>
          <p:spPr>
            <a:xfrm rot="10800000" flipH="1">
              <a:off x="2414309" y="2353291"/>
              <a:ext cx="222300" cy="219600"/>
            </a:xfrm>
            <a:prstGeom prst="straightConnector1">
              <a:avLst/>
            </a:prstGeom>
            <a:noFill/>
            <a:ln w="28575" cap="flat" cmpd="sng">
              <a:solidFill>
                <a:srgbClr val="93C47D"/>
              </a:solidFill>
              <a:prstDash val="solid"/>
              <a:round/>
              <a:headEnd type="none" w="lg" len="lg"/>
              <a:tailEnd type="none" w="lg" len="lg"/>
            </a:ln>
          </p:spPr>
        </p:cxnSp>
        <p:cxnSp>
          <p:nvCxnSpPr>
            <p:cNvPr id="37" name="Shape 8917">
              <a:extLst>
                <a:ext uri="{FF2B5EF4-FFF2-40B4-BE49-F238E27FC236}">
                  <a16:creationId xmlns:a16="http://schemas.microsoft.com/office/drawing/2014/main" id="{8FC84B03-F674-0E13-59DB-D79B6179C6C8}"/>
                </a:ext>
              </a:extLst>
            </p:cNvPr>
            <p:cNvCxnSpPr>
              <a:stCxn id="21" idx="5"/>
              <a:endCxn id="23" idx="1"/>
            </p:cNvCxnSpPr>
            <p:nvPr/>
          </p:nvCxnSpPr>
          <p:spPr>
            <a:xfrm>
              <a:off x="2708168" y="2353175"/>
              <a:ext cx="225000" cy="219600"/>
            </a:xfrm>
            <a:prstGeom prst="straightConnector1">
              <a:avLst/>
            </a:prstGeom>
            <a:noFill/>
            <a:ln w="28575" cap="flat" cmpd="sng">
              <a:solidFill>
                <a:srgbClr val="93C47D"/>
              </a:solidFill>
              <a:prstDash val="solid"/>
              <a:round/>
              <a:headEnd type="none" w="lg" len="lg"/>
              <a:tailEnd type="none" w="lg" len="lg"/>
            </a:ln>
          </p:spPr>
        </p:cxnSp>
      </p:grpSp>
      <p:sp>
        <p:nvSpPr>
          <p:cNvPr id="3" name="Content Placeholder 2">
            <a:extLst>
              <a:ext uri="{FF2B5EF4-FFF2-40B4-BE49-F238E27FC236}">
                <a16:creationId xmlns:a16="http://schemas.microsoft.com/office/drawing/2014/main" id="{2358F318-970B-6C10-719A-1A27AEEE73EA}"/>
              </a:ext>
            </a:extLst>
          </p:cNvPr>
          <p:cNvSpPr>
            <a:spLocks noGrp="1"/>
          </p:cNvSpPr>
          <p:nvPr>
            <p:ph idx="1"/>
          </p:nvPr>
        </p:nvSpPr>
        <p:spPr>
          <a:xfrm>
            <a:off x="319919" y="3463620"/>
            <a:ext cx="11552161" cy="3257864"/>
          </a:xfrm>
        </p:spPr>
        <p:txBody>
          <a:bodyPr/>
          <a:lstStyle/>
          <a:p>
            <a:r>
              <a:rPr lang="en-US" dirty="0"/>
              <a:t>Supervised learning from expert databases to initialize the policy</a:t>
            </a:r>
          </a:p>
          <a:p>
            <a:pPr lvl="1"/>
            <a:r>
              <a:rPr lang="en-US" dirty="0"/>
              <a:t>30 million boards from human experts</a:t>
            </a:r>
          </a:p>
          <a:p>
            <a:pPr lvl="1"/>
            <a:r>
              <a:rPr lang="en-US" dirty="0"/>
              <a:t>Take only one move from each board to build the dataset</a:t>
            </a:r>
          </a:p>
          <a:p>
            <a:pPr lvl="1"/>
            <a:r>
              <a:rPr lang="en-US" dirty="0"/>
              <a:t>13-layer convolutional neural network</a:t>
            </a:r>
          </a:p>
          <a:p>
            <a:pPr lvl="1"/>
            <a:r>
              <a:rPr lang="en-US" dirty="0"/>
              <a:t>Some Go-specific human-designed input features</a:t>
            </a:r>
          </a:p>
          <a:p>
            <a:pPr lvl="1"/>
            <a:r>
              <a:rPr lang="en-US" dirty="0"/>
              <a:t>test-set accuracy 57% (non-NN method 44%)</a:t>
            </a:r>
          </a:p>
          <a:p>
            <a:pPr lvl="1"/>
            <a:endParaRPr lang="en-US" dirty="0"/>
          </a:p>
        </p:txBody>
      </p:sp>
    </p:spTree>
    <p:extLst>
      <p:ext uri="{BB962C8B-B14F-4D97-AF65-F5344CB8AC3E}">
        <p14:creationId xmlns:p14="http://schemas.microsoft.com/office/powerpoint/2010/main" val="3843334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200"/>
                                        <p:tgtEl>
                                          <p:spTgt spid="8"/>
                                        </p:tgtEl>
                                      </p:cBhvr>
                                    </p:animEffect>
                                  </p:childTnLst>
                                </p:cTn>
                              </p:par>
                            </p:childTnLst>
                          </p:cTn>
                        </p:par>
                        <p:par>
                          <p:cTn id="13" fill="hold">
                            <p:stCondLst>
                              <p:cond delay="200"/>
                            </p:stCondLst>
                            <p:childTnLst>
                              <p:par>
                                <p:cTn id="14" presetID="10" presetClass="entr" presetSubtype="0" fill="hold" nodeType="after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200"/>
                                        <p:tgtEl>
                                          <p:spTgt spid="14"/>
                                        </p:tgtEl>
                                      </p:cBhvr>
                                    </p:animEffect>
                                  </p:childTnLst>
                                </p:cTn>
                              </p:par>
                              <p:par>
                                <p:cTn id="17" presetID="10" presetClass="entr" presetSubtype="0"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200"/>
                                        <p:tgtEl>
                                          <p:spTgt spid="19"/>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3">
                                            <p:txEl>
                                              <p:pRg st="0" end="0"/>
                                            </p:txEl>
                                          </p:spTgt>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3">
                                            <p:txEl>
                                              <p:pRg st="1" end="1"/>
                                            </p:txEl>
                                          </p:spTgt>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3">
                                            <p:txEl>
                                              <p:pRg st="3" end="3"/>
                                            </p:txEl>
                                          </p:spTgt>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A5522E-575D-114A-8C51-659C25C5E108}"/>
              </a:ext>
            </a:extLst>
          </p:cNvPr>
          <p:cNvSpPr>
            <a:spLocks noGrp="1"/>
          </p:cNvSpPr>
          <p:nvPr>
            <p:ph type="title"/>
          </p:nvPr>
        </p:nvSpPr>
        <p:spPr/>
        <p:txBody>
          <a:bodyPr/>
          <a:lstStyle/>
          <a:p>
            <a:r>
              <a:rPr lang="en-US" dirty="0"/>
              <a:t>Reinforcement Learning Phase</a:t>
            </a:r>
          </a:p>
        </p:txBody>
      </p:sp>
      <p:sp>
        <p:nvSpPr>
          <p:cNvPr id="4" name="Slide Number Placeholder 3">
            <a:extLst>
              <a:ext uri="{FF2B5EF4-FFF2-40B4-BE49-F238E27FC236}">
                <a16:creationId xmlns:a16="http://schemas.microsoft.com/office/drawing/2014/main" id="{DCD55BEC-71CB-8F4F-9AEB-1E34933816D6}"/>
              </a:ext>
            </a:extLst>
          </p:cNvPr>
          <p:cNvSpPr>
            <a:spLocks noGrp="1"/>
          </p:cNvSpPr>
          <p:nvPr>
            <p:ph type="sldNum" sz="quarter" idx="12"/>
          </p:nvPr>
        </p:nvSpPr>
        <p:spPr/>
        <p:txBody>
          <a:bodyPr/>
          <a:lstStyle/>
          <a:p>
            <a:pPr>
              <a:defRPr/>
            </a:pPr>
            <a:fld id="{92C152BA-DD5F-4107-BB04-5B1427D409DF}" type="slidenum">
              <a:rPr lang="en-US" smtClean="0"/>
              <a:pPr>
                <a:defRPr/>
              </a:pPr>
              <a:t>18</a:t>
            </a:fld>
            <a:endParaRPr lang="en-US"/>
          </a:p>
        </p:txBody>
      </p:sp>
      <p:pic>
        <p:nvPicPr>
          <p:cNvPr id="70" name="Shape 8887">
            <a:extLst>
              <a:ext uri="{FF2B5EF4-FFF2-40B4-BE49-F238E27FC236}">
                <a16:creationId xmlns:a16="http://schemas.microsoft.com/office/drawing/2014/main" id="{2C7D852E-5247-5675-6E03-CA9D6F3FA70B}"/>
              </a:ext>
            </a:extLst>
          </p:cNvPr>
          <p:cNvPicPr preferRelativeResize="0"/>
          <p:nvPr/>
        </p:nvPicPr>
        <p:blipFill rotWithShape="1">
          <a:blip r:embed="rId3">
            <a:alphaModFix/>
          </a:blip>
          <a:srcRect l="33299" t="38635" r="55725"/>
          <a:stretch/>
        </p:blipFill>
        <p:spPr>
          <a:xfrm>
            <a:off x="5494875" y="2019243"/>
            <a:ext cx="1577200" cy="1701200"/>
          </a:xfrm>
          <a:prstGeom prst="rect">
            <a:avLst/>
          </a:prstGeom>
          <a:noFill/>
          <a:ln>
            <a:noFill/>
          </a:ln>
        </p:spPr>
      </p:pic>
      <p:sp>
        <p:nvSpPr>
          <p:cNvPr id="71" name="Shape 8894">
            <a:extLst>
              <a:ext uri="{FF2B5EF4-FFF2-40B4-BE49-F238E27FC236}">
                <a16:creationId xmlns:a16="http://schemas.microsoft.com/office/drawing/2014/main" id="{5E1DDC8A-03D1-79EB-6385-EBA18A92892A}"/>
              </a:ext>
            </a:extLst>
          </p:cNvPr>
          <p:cNvSpPr txBox="1"/>
          <p:nvPr/>
        </p:nvSpPr>
        <p:spPr>
          <a:xfrm>
            <a:off x="3934761" y="1473069"/>
            <a:ext cx="2128399" cy="615600"/>
          </a:xfrm>
          <a:prstGeom prst="rect">
            <a:avLst/>
          </a:prstGeom>
          <a:noFill/>
          <a:ln>
            <a:noFill/>
          </a:ln>
        </p:spPr>
        <p:txBody>
          <a:bodyPr lIns="121900" tIns="60933" rIns="121900" bIns="60933" anchor="t" anchorCtr="0">
            <a:noAutofit/>
          </a:bodyPr>
          <a:lstStyle/>
          <a:p>
            <a:pPr algn="ctr" fontAlgn="auto">
              <a:spcBef>
                <a:spcPts val="0"/>
              </a:spcBef>
              <a:spcAft>
                <a:spcPts val="0"/>
              </a:spcAft>
              <a:buSzPct val="25000"/>
            </a:pPr>
            <a:r>
              <a:rPr lang="en" sz="1600" kern="0">
                <a:solidFill>
                  <a:srgbClr val="000000"/>
                </a:solidFill>
                <a:latin typeface="Roboto"/>
                <a:ea typeface="Roboto"/>
                <a:cs typeface="Roboto"/>
                <a:sym typeface="Roboto"/>
              </a:rPr>
              <a:t>Supervised Learning</a:t>
            </a:r>
          </a:p>
          <a:p>
            <a:pPr algn="ctr" fontAlgn="auto">
              <a:spcBef>
                <a:spcPts val="0"/>
              </a:spcBef>
              <a:spcAft>
                <a:spcPts val="0"/>
              </a:spcAft>
              <a:buSzPct val="25000"/>
            </a:pPr>
            <a:r>
              <a:rPr lang="en" sz="1600" kern="0">
                <a:solidFill>
                  <a:srgbClr val="000000"/>
                </a:solidFill>
                <a:latin typeface="Roboto"/>
                <a:ea typeface="Roboto"/>
                <a:cs typeface="Roboto"/>
                <a:sym typeface="Roboto"/>
              </a:rPr>
              <a:t>policy network</a:t>
            </a:r>
          </a:p>
        </p:txBody>
      </p:sp>
      <p:grpSp>
        <p:nvGrpSpPr>
          <p:cNvPr id="72" name="Shape 8899">
            <a:extLst>
              <a:ext uri="{FF2B5EF4-FFF2-40B4-BE49-F238E27FC236}">
                <a16:creationId xmlns:a16="http://schemas.microsoft.com/office/drawing/2014/main" id="{C71E0B05-2A8A-8CEA-B38A-93F02609EC89}"/>
              </a:ext>
            </a:extLst>
          </p:cNvPr>
          <p:cNvGrpSpPr/>
          <p:nvPr/>
        </p:nvGrpSpPr>
        <p:grpSpPr>
          <a:xfrm>
            <a:off x="4548473" y="2208940"/>
            <a:ext cx="922500" cy="912321"/>
            <a:chOff x="2327758" y="2266625"/>
            <a:chExt cx="691875" cy="684241"/>
          </a:xfrm>
        </p:grpSpPr>
        <p:sp>
          <p:nvSpPr>
            <p:cNvPr id="73" name="Shape 8900">
              <a:extLst>
                <a:ext uri="{FF2B5EF4-FFF2-40B4-BE49-F238E27FC236}">
                  <a16:creationId xmlns:a16="http://schemas.microsoft.com/office/drawing/2014/main" id="{FB56D71A-1738-734D-9C74-DD522D5E070C}"/>
                </a:ext>
              </a:extLst>
            </p:cNvPr>
            <p:cNvSpPr/>
            <p:nvPr/>
          </p:nvSpPr>
          <p:spPr>
            <a:xfrm>
              <a:off x="2329983" y="2266625"/>
              <a:ext cx="101400" cy="101400"/>
            </a:xfrm>
            <a:prstGeom prst="ellipse">
              <a:avLst/>
            </a:prstGeom>
            <a:solidFill>
              <a:srgbClr val="93C47D"/>
            </a:solidFill>
            <a:ln w="9525" cap="flat" cmpd="sng">
              <a:solidFill>
                <a:srgbClr val="93C47D"/>
              </a:solidFill>
              <a:prstDash val="solid"/>
              <a:round/>
              <a:headEnd type="none" w="med" len="med"/>
              <a:tailEnd type="none" w="med" len="med"/>
            </a:ln>
          </p:spPr>
          <p:txBody>
            <a:bodyPr lIns="121900" tIns="121900" rIns="121900" bIns="121900" anchor="ctr" anchorCtr="0">
              <a:noAutofit/>
            </a:bodyPr>
            <a:lstStyle/>
            <a:p>
              <a:pPr fontAlgn="auto">
                <a:spcBef>
                  <a:spcPts val="0"/>
                </a:spcBef>
                <a:spcAft>
                  <a:spcPts val="0"/>
                </a:spcAft>
              </a:pPr>
              <a:endParaRPr sz="1867" kern="0">
                <a:solidFill>
                  <a:srgbClr val="000000"/>
                </a:solidFill>
                <a:latin typeface="Arial"/>
                <a:ea typeface="Arial"/>
                <a:cs typeface="Arial"/>
                <a:sym typeface="Arial"/>
              </a:endParaRPr>
            </a:p>
          </p:txBody>
        </p:sp>
        <p:sp>
          <p:nvSpPr>
            <p:cNvPr id="74" name="Shape 8901">
              <a:extLst>
                <a:ext uri="{FF2B5EF4-FFF2-40B4-BE49-F238E27FC236}">
                  <a16:creationId xmlns:a16="http://schemas.microsoft.com/office/drawing/2014/main" id="{6DE5FFF5-4344-EAEF-E9FD-E7D9F878C937}"/>
                </a:ext>
              </a:extLst>
            </p:cNvPr>
            <p:cNvSpPr/>
            <p:nvPr/>
          </p:nvSpPr>
          <p:spPr>
            <a:xfrm>
              <a:off x="2621617" y="2266625"/>
              <a:ext cx="101400" cy="101400"/>
            </a:xfrm>
            <a:prstGeom prst="ellipse">
              <a:avLst/>
            </a:prstGeom>
            <a:solidFill>
              <a:srgbClr val="93C47D"/>
            </a:solidFill>
            <a:ln w="9525" cap="flat" cmpd="sng">
              <a:solidFill>
                <a:srgbClr val="93C47D"/>
              </a:solidFill>
              <a:prstDash val="solid"/>
              <a:round/>
              <a:headEnd type="none" w="med" len="med"/>
              <a:tailEnd type="none" w="med" len="med"/>
            </a:ln>
          </p:spPr>
          <p:txBody>
            <a:bodyPr lIns="121900" tIns="121900" rIns="121900" bIns="121900" anchor="ctr" anchorCtr="0">
              <a:noAutofit/>
            </a:bodyPr>
            <a:lstStyle/>
            <a:p>
              <a:pPr fontAlgn="auto">
                <a:spcBef>
                  <a:spcPts val="0"/>
                </a:spcBef>
                <a:spcAft>
                  <a:spcPts val="0"/>
                </a:spcAft>
              </a:pPr>
              <a:endParaRPr sz="1867" kern="0">
                <a:solidFill>
                  <a:srgbClr val="000000"/>
                </a:solidFill>
                <a:latin typeface="Arial"/>
                <a:ea typeface="Arial"/>
                <a:cs typeface="Arial"/>
                <a:sym typeface="Arial"/>
              </a:endParaRPr>
            </a:p>
          </p:txBody>
        </p:sp>
        <p:sp>
          <p:nvSpPr>
            <p:cNvPr id="75" name="Shape 8902">
              <a:extLst>
                <a:ext uri="{FF2B5EF4-FFF2-40B4-BE49-F238E27FC236}">
                  <a16:creationId xmlns:a16="http://schemas.microsoft.com/office/drawing/2014/main" id="{BFF6A4AD-DF02-A801-B723-A19C2BA33FEA}"/>
                </a:ext>
              </a:extLst>
            </p:cNvPr>
            <p:cNvSpPr/>
            <p:nvPr/>
          </p:nvSpPr>
          <p:spPr>
            <a:xfrm>
              <a:off x="2915484" y="2266625"/>
              <a:ext cx="101400" cy="101400"/>
            </a:xfrm>
            <a:prstGeom prst="ellipse">
              <a:avLst/>
            </a:prstGeom>
            <a:solidFill>
              <a:srgbClr val="93C47D"/>
            </a:solidFill>
            <a:ln w="9525" cap="flat" cmpd="sng">
              <a:solidFill>
                <a:srgbClr val="93C47D"/>
              </a:solidFill>
              <a:prstDash val="solid"/>
              <a:round/>
              <a:headEnd type="none" w="med" len="med"/>
              <a:tailEnd type="none" w="med" len="med"/>
            </a:ln>
          </p:spPr>
          <p:txBody>
            <a:bodyPr lIns="121900" tIns="121900" rIns="121900" bIns="121900" anchor="ctr" anchorCtr="0">
              <a:noAutofit/>
            </a:bodyPr>
            <a:lstStyle/>
            <a:p>
              <a:pPr fontAlgn="auto">
                <a:spcBef>
                  <a:spcPts val="0"/>
                </a:spcBef>
                <a:spcAft>
                  <a:spcPts val="0"/>
                </a:spcAft>
              </a:pPr>
              <a:endParaRPr sz="1867" kern="0">
                <a:solidFill>
                  <a:srgbClr val="000000"/>
                </a:solidFill>
                <a:latin typeface="Arial"/>
                <a:ea typeface="Arial"/>
                <a:cs typeface="Arial"/>
                <a:sym typeface="Arial"/>
              </a:endParaRPr>
            </a:p>
          </p:txBody>
        </p:sp>
        <p:sp>
          <p:nvSpPr>
            <p:cNvPr id="76" name="Shape 8903">
              <a:extLst>
                <a:ext uri="{FF2B5EF4-FFF2-40B4-BE49-F238E27FC236}">
                  <a16:creationId xmlns:a16="http://schemas.microsoft.com/office/drawing/2014/main" id="{13C3C5FC-8076-CA95-00CA-B2029C8B1BC9}"/>
                </a:ext>
              </a:extLst>
            </p:cNvPr>
            <p:cNvSpPr/>
            <p:nvPr/>
          </p:nvSpPr>
          <p:spPr>
            <a:xfrm>
              <a:off x="2918233" y="2558041"/>
              <a:ext cx="101400" cy="101400"/>
            </a:xfrm>
            <a:prstGeom prst="ellipse">
              <a:avLst/>
            </a:prstGeom>
            <a:solidFill>
              <a:srgbClr val="93C47D"/>
            </a:solidFill>
            <a:ln w="9525" cap="flat" cmpd="sng">
              <a:solidFill>
                <a:srgbClr val="93C47D"/>
              </a:solidFill>
              <a:prstDash val="solid"/>
              <a:round/>
              <a:headEnd type="none" w="med" len="med"/>
              <a:tailEnd type="none" w="med" len="med"/>
            </a:ln>
          </p:spPr>
          <p:txBody>
            <a:bodyPr lIns="121900" tIns="121900" rIns="121900" bIns="121900" anchor="ctr" anchorCtr="0">
              <a:noAutofit/>
            </a:bodyPr>
            <a:lstStyle/>
            <a:p>
              <a:pPr fontAlgn="auto">
                <a:spcBef>
                  <a:spcPts val="0"/>
                </a:spcBef>
                <a:spcAft>
                  <a:spcPts val="0"/>
                </a:spcAft>
              </a:pPr>
              <a:endParaRPr sz="1867" kern="0">
                <a:solidFill>
                  <a:srgbClr val="000000"/>
                </a:solidFill>
                <a:latin typeface="Arial"/>
                <a:ea typeface="Arial"/>
                <a:cs typeface="Arial"/>
                <a:sym typeface="Arial"/>
              </a:endParaRPr>
            </a:p>
          </p:txBody>
        </p:sp>
        <p:sp>
          <p:nvSpPr>
            <p:cNvPr id="77" name="Shape 8904">
              <a:extLst>
                <a:ext uri="{FF2B5EF4-FFF2-40B4-BE49-F238E27FC236}">
                  <a16:creationId xmlns:a16="http://schemas.microsoft.com/office/drawing/2014/main" id="{D2571274-FC91-2F83-49E2-055EE9A24C04}"/>
                </a:ext>
              </a:extLst>
            </p:cNvPr>
            <p:cNvSpPr/>
            <p:nvPr/>
          </p:nvSpPr>
          <p:spPr>
            <a:xfrm>
              <a:off x="2621625" y="2558041"/>
              <a:ext cx="101400" cy="101400"/>
            </a:xfrm>
            <a:prstGeom prst="ellipse">
              <a:avLst/>
            </a:prstGeom>
            <a:solidFill>
              <a:srgbClr val="93C47D"/>
            </a:solidFill>
            <a:ln w="9525" cap="flat" cmpd="sng">
              <a:solidFill>
                <a:srgbClr val="93C47D"/>
              </a:solidFill>
              <a:prstDash val="solid"/>
              <a:round/>
              <a:headEnd type="none" w="med" len="med"/>
              <a:tailEnd type="none" w="med" len="med"/>
            </a:ln>
          </p:spPr>
          <p:txBody>
            <a:bodyPr lIns="121900" tIns="121900" rIns="121900" bIns="121900" anchor="ctr" anchorCtr="0">
              <a:noAutofit/>
            </a:bodyPr>
            <a:lstStyle/>
            <a:p>
              <a:pPr fontAlgn="auto">
                <a:spcBef>
                  <a:spcPts val="0"/>
                </a:spcBef>
                <a:spcAft>
                  <a:spcPts val="0"/>
                </a:spcAft>
              </a:pPr>
              <a:endParaRPr sz="1867" kern="0">
                <a:solidFill>
                  <a:srgbClr val="000000"/>
                </a:solidFill>
                <a:latin typeface="Arial"/>
                <a:ea typeface="Arial"/>
                <a:cs typeface="Arial"/>
                <a:sym typeface="Arial"/>
              </a:endParaRPr>
            </a:p>
          </p:txBody>
        </p:sp>
        <p:sp>
          <p:nvSpPr>
            <p:cNvPr id="78" name="Shape 8905">
              <a:extLst>
                <a:ext uri="{FF2B5EF4-FFF2-40B4-BE49-F238E27FC236}">
                  <a16:creationId xmlns:a16="http://schemas.microsoft.com/office/drawing/2014/main" id="{60B2FF85-DD36-547D-AE0A-0DA64497EB7D}"/>
                </a:ext>
              </a:extLst>
            </p:cNvPr>
            <p:cNvSpPr/>
            <p:nvPr/>
          </p:nvSpPr>
          <p:spPr>
            <a:xfrm>
              <a:off x="2327758" y="2558041"/>
              <a:ext cx="101400" cy="101400"/>
            </a:xfrm>
            <a:prstGeom prst="ellipse">
              <a:avLst/>
            </a:prstGeom>
            <a:solidFill>
              <a:srgbClr val="93C47D"/>
            </a:solidFill>
            <a:ln w="9525" cap="flat" cmpd="sng">
              <a:solidFill>
                <a:srgbClr val="93C47D"/>
              </a:solidFill>
              <a:prstDash val="solid"/>
              <a:round/>
              <a:headEnd type="none" w="med" len="med"/>
              <a:tailEnd type="none" w="med" len="med"/>
            </a:ln>
          </p:spPr>
          <p:txBody>
            <a:bodyPr lIns="121900" tIns="121900" rIns="121900" bIns="121900" anchor="ctr" anchorCtr="0">
              <a:noAutofit/>
            </a:bodyPr>
            <a:lstStyle/>
            <a:p>
              <a:pPr fontAlgn="auto">
                <a:spcBef>
                  <a:spcPts val="0"/>
                </a:spcBef>
                <a:spcAft>
                  <a:spcPts val="0"/>
                </a:spcAft>
              </a:pPr>
              <a:endParaRPr sz="1867" kern="0">
                <a:solidFill>
                  <a:srgbClr val="000000"/>
                </a:solidFill>
                <a:latin typeface="Arial"/>
                <a:ea typeface="Arial"/>
                <a:cs typeface="Arial"/>
                <a:sym typeface="Arial"/>
              </a:endParaRPr>
            </a:p>
          </p:txBody>
        </p:sp>
        <p:sp>
          <p:nvSpPr>
            <p:cNvPr id="79" name="Shape 8906">
              <a:extLst>
                <a:ext uri="{FF2B5EF4-FFF2-40B4-BE49-F238E27FC236}">
                  <a16:creationId xmlns:a16="http://schemas.microsoft.com/office/drawing/2014/main" id="{C750690C-41B0-31AE-FF49-87F3B2C1055A}"/>
                </a:ext>
              </a:extLst>
            </p:cNvPr>
            <p:cNvSpPr/>
            <p:nvPr/>
          </p:nvSpPr>
          <p:spPr>
            <a:xfrm>
              <a:off x="2330000" y="2849466"/>
              <a:ext cx="101400" cy="101400"/>
            </a:xfrm>
            <a:prstGeom prst="ellipse">
              <a:avLst/>
            </a:prstGeom>
            <a:solidFill>
              <a:srgbClr val="93C47D"/>
            </a:solidFill>
            <a:ln w="9525" cap="flat" cmpd="sng">
              <a:solidFill>
                <a:srgbClr val="93C47D"/>
              </a:solidFill>
              <a:prstDash val="solid"/>
              <a:round/>
              <a:headEnd type="none" w="med" len="med"/>
              <a:tailEnd type="none" w="med" len="med"/>
            </a:ln>
          </p:spPr>
          <p:txBody>
            <a:bodyPr lIns="121900" tIns="121900" rIns="121900" bIns="121900" anchor="ctr" anchorCtr="0">
              <a:noAutofit/>
            </a:bodyPr>
            <a:lstStyle/>
            <a:p>
              <a:pPr fontAlgn="auto">
                <a:spcBef>
                  <a:spcPts val="0"/>
                </a:spcBef>
                <a:spcAft>
                  <a:spcPts val="0"/>
                </a:spcAft>
              </a:pPr>
              <a:endParaRPr sz="1867" kern="0">
                <a:solidFill>
                  <a:srgbClr val="000000"/>
                </a:solidFill>
                <a:latin typeface="Arial"/>
                <a:ea typeface="Arial"/>
                <a:cs typeface="Arial"/>
                <a:sym typeface="Arial"/>
              </a:endParaRPr>
            </a:p>
          </p:txBody>
        </p:sp>
        <p:sp>
          <p:nvSpPr>
            <p:cNvPr id="80" name="Shape 8907">
              <a:extLst>
                <a:ext uri="{FF2B5EF4-FFF2-40B4-BE49-F238E27FC236}">
                  <a16:creationId xmlns:a16="http://schemas.microsoft.com/office/drawing/2014/main" id="{1370C827-7977-1B08-2EFE-0AD329AD1DDB}"/>
                </a:ext>
              </a:extLst>
            </p:cNvPr>
            <p:cNvSpPr/>
            <p:nvPr/>
          </p:nvSpPr>
          <p:spPr>
            <a:xfrm>
              <a:off x="2621633" y="2849466"/>
              <a:ext cx="101400" cy="101400"/>
            </a:xfrm>
            <a:prstGeom prst="ellipse">
              <a:avLst/>
            </a:prstGeom>
            <a:solidFill>
              <a:srgbClr val="93C47D"/>
            </a:solidFill>
            <a:ln w="9525" cap="flat" cmpd="sng">
              <a:solidFill>
                <a:srgbClr val="93C47D"/>
              </a:solidFill>
              <a:prstDash val="solid"/>
              <a:round/>
              <a:headEnd type="none" w="med" len="med"/>
              <a:tailEnd type="none" w="med" len="med"/>
            </a:ln>
          </p:spPr>
          <p:txBody>
            <a:bodyPr lIns="121900" tIns="121900" rIns="121900" bIns="121900" anchor="ctr" anchorCtr="0">
              <a:noAutofit/>
            </a:bodyPr>
            <a:lstStyle/>
            <a:p>
              <a:pPr fontAlgn="auto">
                <a:spcBef>
                  <a:spcPts val="0"/>
                </a:spcBef>
                <a:spcAft>
                  <a:spcPts val="0"/>
                </a:spcAft>
              </a:pPr>
              <a:endParaRPr sz="1867" kern="0">
                <a:solidFill>
                  <a:srgbClr val="000000"/>
                </a:solidFill>
                <a:latin typeface="Arial"/>
                <a:ea typeface="Arial"/>
                <a:cs typeface="Arial"/>
                <a:sym typeface="Arial"/>
              </a:endParaRPr>
            </a:p>
          </p:txBody>
        </p:sp>
        <p:sp>
          <p:nvSpPr>
            <p:cNvPr id="81" name="Shape 8908">
              <a:extLst>
                <a:ext uri="{FF2B5EF4-FFF2-40B4-BE49-F238E27FC236}">
                  <a16:creationId xmlns:a16="http://schemas.microsoft.com/office/drawing/2014/main" id="{AD88518A-2599-8466-1938-04421DC85C16}"/>
                </a:ext>
              </a:extLst>
            </p:cNvPr>
            <p:cNvSpPr/>
            <p:nvPr/>
          </p:nvSpPr>
          <p:spPr>
            <a:xfrm>
              <a:off x="2915492" y="2849466"/>
              <a:ext cx="101400" cy="101400"/>
            </a:xfrm>
            <a:prstGeom prst="ellipse">
              <a:avLst/>
            </a:prstGeom>
            <a:solidFill>
              <a:srgbClr val="93C47D"/>
            </a:solidFill>
            <a:ln w="9525" cap="flat" cmpd="sng">
              <a:solidFill>
                <a:srgbClr val="93C47D"/>
              </a:solidFill>
              <a:prstDash val="solid"/>
              <a:round/>
              <a:headEnd type="none" w="med" len="med"/>
              <a:tailEnd type="none" w="med" len="med"/>
            </a:ln>
          </p:spPr>
          <p:txBody>
            <a:bodyPr lIns="121900" tIns="121900" rIns="121900" bIns="121900" anchor="ctr" anchorCtr="0">
              <a:noAutofit/>
            </a:bodyPr>
            <a:lstStyle/>
            <a:p>
              <a:pPr fontAlgn="auto">
                <a:spcBef>
                  <a:spcPts val="0"/>
                </a:spcBef>
                <a:spcAft>
                  <a:spcPts val="0"/>
                </a:spcAft>
              </a:pPr>
              <a:endParaRPr sz="1867" kern="0">
                <a:solidFill>
                  <a:srgbClr val="000000"/>
                </a:solidFill>
                <a:latin typeface="Arial"/>
                <a:ea typeface="Arial"/>
                <a:cs typeface="Arial"/>
                <a:sym typeface="Arial"/>
              </a:endParaRPr>
            </a:p>
          </p:txBody>
        </p:sp>
        <p:cxnSp>
          <p:nvCxnSpPr>
            <p:cNvPr id="82" name="Shape 8909">
              <a:extLst>
                <a:ext uri="{FF2B5EF4-FFF2-40B4-BE49-F238E27FC236}">
                  <a16:creationId xmlns:a16="http://schemas.microsoft.com/office/drawing/2014/main" id="{50CBB68A-6FA3-EE72-3FCE-E6152450B2CC}"/>
                </a:ext>
              </a:extLst>
            </p:cNvPr>
            <p:cNvCxnSpPr>
              <a:stCxn id="74" idx="4"/>
              <a:endCxn id="80" idx="0"/>
            </p:cNvCxnSpPr>
            <p:nvPr/>
          </p:nvCxnSpPr>
          <p:spPr>
            <a:xfrm>
              <a:off x="2672317" y="2368025"/>
              <a:ext cx="0" cy="481500"/>
            </a:xfrm>
            <a:prstGeom prst="straightConnector1">
              <a:avLst/>
            </a:prstGeom>
            <a:noFill/>
            <a:ln w="28575" cap="flat" cmpd="sng">
              <a:solidFill>
                <a:srgbClr val="93C47D"/>
              </a:solidFill>
              <a:prstDash val="solid"/>
              <a:round/>
              <a:headEnd type="none" w="lg" len="lg"/>
              <a:tailEnd type="none" w="lg" len="lg"/>
            </a:ln>
          </p:spPr>
        </p:cxnSp>
        <p:cxnSp>
          <p:nvCxnSpPr>
            <p:cNvPr id="83" name="Shape 8910">
              <a:extLst>
                <a:ext uri="{FF2B5EF4-FFF2-40B4-BE49-F238E27FC236}">
                  <a16:creationId xmlns:a16="http://schemas.microsoft.com/office/drawing/2014/main" id="{16CF82E3-C53E-356A-4A4A-87C0B6F5905F}"/>
                </a:ext>
              </a:extLst>
            </p:cNvPr>
            <p:cNvCxnSpPr>
              <a:stCxn id="75" idx="3"/>
              <a:endCxn id="79" idx="7"/>
            </p:cNvCxnSpPr>
            <p:nvPr/>
          </p:nvCxnSpPr>
          <p:spPr>
            <a:xfrm flipH="1">
              <a:off x="2416434" y="2353175"/>
              <a:ext cx="513900" cy="511200"/>
            </a:xfrm>
            <a:prstGeom prst="straightConnector1">
              <a:avLst/>
            </a:prstGeom>
            <a:noFill/>
            <a:ln w="28575" cap="flat" cmpd="sng">
              <a:solidFill>
                <a:srgbClr val="93C47D"/>
              </a:solidFill>
              <a:prstDash val="solid"/>
              <a:round/>
              <a:headEnd type="none" w="lg" len="lg"/>
              <a:tailEnd type="none" w="lg" len="lg"/>
            </a:ln>
          </p:spPr>
        </p:cxnSp>
        <p:cxnSp>
          <p:nvCxnSpPr>
            <p:cNvPr id="84" name="Shape 8911">
              <a:extLst>
                <a:ext uri="{FF2B5EF4-FFF2-40B4-BE49-F238E27FC236}">
                  <a16:creationId xmlns:a16="http://schemas.microsoft.com/office/drawing/2014/main" id="{0C83FCD6-E354-AD83-65E2-FA7C9C3799F9}"/>
                </a:ext>
              </a:extLst>
            </p:cNvPr>
            <p:cNvCxnSpPr>
              <a:stCxn id="73" idx="5"/>
              <a:endCxn id="81" idx="1"/>
            </p:cNvCxnSpPr>
            <p:nvPr/>
          </p:nvCxnSpPr>
          <p:spPr>
            <a:xfrm>
              <a:off x="2416534" y="2353175"/>
              <a:ext cx="513900" cy="511200"/>
            </a:xfrm>
            <a:prstGeom prst="straightConnector1">
              <a:avLst/>
            </a:prstGeom>
            <a:noFill/>
            <a:ln w="28575" cap="flat" cmpd="sng">
              <a:solidFill>
                <a:srgbClr val="93C47D"/>
              </a:solidFill>
              <a:prstDash val="solid"/>
              <a:round/>
              <a:headEnd type="none" w="lg" len="lg"/>
              <a:tailEnd type="none" w="lg" len="lg"/>
            </a:ln>
          </p:spPr>
        </p:cxnSp>
        <p:cxnSp>
          <p:nvCxnSpPr>
            <p:cNvPr id="85" name="Shape 8912">
              <a:extLst>
                <a:ext uri="{FF2B5EF4-FFF2-40B4-BE49-F238E27FC236}">
                  <a16:creationId xmlns:a16="http://schemas.microsoft.com/office/drawing/2014/main" id="{48EE32FD-2727-8C22-F7EE-C7D7B03CCD53}"/>
                </a:ext>
              </a:extLst>
            </p:cNvPr>
            <p:cNvCxnSpPr>
              <a:stCxn id="81" idx="0"/>
              <a:endCxn id="75" idx="4"/>
            </p:cNvCxnSpPr>
            <p:nvPr/>
          </p:nvCxnSpPr>
          <p:spPr>
            <a:xfrm rot="10800000">
              <a:off x="2966192" y="2367966"/>
              <a:ext cx="0" cy="481500"/>
            </a:xfrm>
            <a:prstGeom prst="straightConnector1">
              <a:avLst/>
            </a:prstGeom>
            <a:noFill/>
            <a:ln w="28575" cap="flat" cmpd="sng">
              <a:solidFill>
                <a:srgbClr val="93C47D"/>
              </a:solidFill>
              <a:prstDash val="solid"/>
              <a:round/>
              <a:headEnd type="none" w="lg" len="lg"/>
              <a:tailEnd type="none" w="lg" len="lg"/>
            </a:ln>
          </p:spPr>
        </p:cxnSp>
        <p:cxnSp>
          <p:nvCxnSpPr>
            <p:cNvPr id="86" name="Shape 8913">
              <a:extLst>
                <a:ext uri="{FF2B5EF4-FFF2-40B4-BE49-F238E27FC236}">
                  <a16:creationId xmlns:a16="http://schemas.microsoft.com/office/drawing/2014/main" id="{CBA497E9-13CC-A062-C82D-E80270AA419F}"/>
                </a:ext>
              </a:extLst>
            </p:cNvPr>
            <p:cNvCxnSpPr>
              <a:stCxn id="80" idx="7"/>
              <a:endCxn id="76" idx="3"/>
            </p:cNvCxnSpPr>
            <p:nvPr/>
          </p:nvCxnSpPr>
          <p:spPr>
            <a:xfrm rot="10800000" flipH="1">
              <a:off x="2708184" y="2644716"/>
              <a:ext cx="225000" cy="219600"/>
            </a:xfrm>
            <a:prstGeom prst="straightConnector1">
              <a:avLst/>
            </a:prstGeom>
            <a:noFill/>
            <a:ln w="28575" cap="flat" cmpd="sng">
              <a:solidFill>
                <a:srgbClr val="93C47D"/>
              </a:solidFill>
              <a:prstDash val="solid"/>
              <a:round/>
              <a:headEnd type="none" w="lg" len="lg"/>
              <a:tailEnd type="none" w="lg" len="lg"/>
            </a:ln>
          </p:spPr>
        </p:cxnSp>
        <p:cxnSp>
          <p:nvCxnSpPr>
            <p:cNvPr id="87" name="Shape 8914">
              <a:extLst>
                <a:ext uri="{FF2B5EF4-FFF2-40B4-BE49-F238E27FC236}">
                  <a16:creationId xmlns:a16="http://schemas.microsoft.com/office/drawing/2014/main" id="{12F24FD5-ACFB-6C5E-4416-7848A0C8C6F2}"/>
                </a:ext>
              </a:extLst>
            </p:cNvPr>
            <p:cNvCxnSpPr>
              <a:stCxn id="78" idx="5"/>
              <a:endCxn id="80" idx="1"/>
            </p:cNvCxnSpPr>
            <p:nvPr/>
          </p:nvCxnSpPr>
          <p:spPr>
            <a:xfrm>
              <a:off x="2414309" y="2644592"/>
              <a:ext cx="222300" cy="219600"/>
            </a:xfrm>
            <a:prstGeom prst="straightConnector1">
              <a:avLst/>
            </a:prstGeom>
            <a:noFill/>
            <a:ln w="28575" cap="flat" cmpd="sng">
              <a:solidFill>
                <a:srgbClr val="93C47D"/>
              </a:solidFill>
              <a:prstDash val="solid"/>
              <a:round/>
              <a:headEnd type="none" w="lg" len="lg"/>
              <a:tailEnd type="none" w="lg" len="lg"/>
            </a:ln>
          </p:spPr>
        </p:cxnSp>
        <p:cxnSp>
          <p:nvCxnSpPr>
            <p:cNvPr id="88" name="Shape 8915">
              <a:extLst>
                <a:ext uri="{FF2B5EF4-FFF2-40B4-BE49-F238E27FC236}">
                  <a16:creationId xmlns:a16="http://schemas.microsoft.com/office/drawing/2014/main" id="{64ABFB6A-BB5F-B6CE-E89D-7AE57BDF7C23}"/>
                </a:ext>
              </a:extLst>
            </p:cNvPr>
            <p:cNvCxnSpPr>
              <a:stCxn id="79" idx="0"/>
              <a:endCxn id="73" idx="4"/>
            </p:cNvCxnSpPr>
            <p:nvPr/>
          </p:nvCxnSpPr>
          <p:spPr>
            <a:xfrm rot="10800000">
              <a:off x="2380700" y="2367966"/>
              <a:ext cx="0" cy="481500"/>
            </a:xfrm>
            <a:prstGeom prst="straightConnector1">
              <a:avLst/>
            </a:prstGeom>
            <a:noFill/>
            <a:ln w="28575" cap="flat" cmpd="sng">
              <a:solidFill>
                <a:srgbClr val="93C47D"/>
              </a:solidFill>
              <a:prstDash val="solid"/>
              <a:round/>
              <a:headEnd type="none" w="lg" len="lg"/>
              <a:tailEnd type="none" w="lg" len="lg"/>
            </a:ln>
          </p:spPr>
        </p:cxnSp>
        <p:cxnSp>
          <p:nvCxnSpPr>
            <p:cNvPr id="89" name="Shape 8916">
              <a:extLst>
                <a:ext uri="{FF2B5EF4-FFF2-40B4-BE49-F238E27FC236}">
                  <a16:creationId xmlns:a16="http://schemas.microsoft.com/office/drawing/2014/main" id="{D378D897-7A4C-10A3-C5C6-057DF546EB82}"/>
                </a:ext>
              </a:extLst>
            </p:cNvPr>
            <p:cNvCxnSpPr>
              <a:stCxn id="78" idx="7"/>
              <a:endCxn id="74" idx="3"/>
            </p:cNvCxnSpPr>
            <p:nvPr/>
          </p:nvCxnSpPr>
          <p:spPr>
            <a:xfrm rot="10800000" flipH="1">
              <a:off x="2414309" y="2353291"/>
              <a:ext cx="222300" cy="219600"/>
            </a:xfrm>
            <a:prstGeom prst="straightConnector1">
              <a:avLst/>
            </a:prstGeom>
            <a:noFill/>
            <a:ln w="28575" cap="flat" cmpd="sng">
              <a:solidFill>
                <a:srgbClr val="93C47D"/>
              </a:solidFill>
              <a:prstDash val="solid"/>
              <a:round/>
              <a:headEnd type="none" w="lg" len="lg"/>
              <a:tailEnd type="none" w="lg" len="lg"/>
            </a:ln>
          </p:spPr>
        </p:cxnSp>
        <p:cxnSp>
          <p:nvCxnSpPr>
            <p:cNvPr id="90" name="Shape 8917">
              <a:extLst>
                <a:ext uri="{FF2B5EF4-FFF2-40B4-BE49-F238E27FC236}">
                  <a16:creationId xmlns:a16="http://schemas.microsoft.com/office/drawing/2014/main" id="{F8F3D437-6883-A5E8-21A6-AE47B5FF6560}"/>
                </a:ext>
              </a:extLst>
            </p:cNvPr>
            <p:cNvCxnSpPr>
              <a:stCxn id="74" idx="5"/>
              <a:endCxn id="76" idx="1"/>
            </p:cNvCxnSpPr>
            <p:nvPr/>
          </p:nvCxnSpPr>
          <p:spPr>
            <a:xfrm>
              <a:off x="2708168" y="2353175"/>
              <a:ext cx="225000" cy="219600"/>
            </a:xfrm>
            <a:prstGeom prst="straightConnector1">
              <a:avLst/>
            </a:prstGeom>
            <a:noFill/>
            <a:ln w="28575" cap="flat" cmpd="sng">
              <a:solidFill>
                <a:srgbClr val="93C47D"/>
              </a:solidFill>
              <a:prstDash val="solid"/>
              <a:round/>
              <a:headEnd type="none" w="lg" len="lg"/>
              <a:tailEnd type="none" w="lg" len="lg"/>
            </a:ln>
          </p:spPr>
        </p:cxnSp>
      </p:grpSp>
      <p:sp>
        <p:nvSpPr>
          <p:cNvPr id="91" name="Shape 8918">
            <a:extLst>
              <a:ext uri="{FF2B5EF4-FFF2-40B4-BE49-F238E27FC236}">
                <a16:creationId xmlns:a16="http://schemas.microsoft.com/office/drawing/2014/main" id="{5281C980-D022-922E-B808-4806A6C3D055}"/>
              </a:ext>
            </a:extLst>
          </p:cNvPr>
          <p:cNvSpPr txBox="1"/>
          <p:nvPr/>
        </p:nvSpPr>
        <p:spPr>
          <a:xfrm>
            <a:off x="6267276" y="1473069"/>
            <a:ext cx="2436000" cy="615600"/>
          </a:xfrm>
          <a:prstGeom prst="rect">
            <a:avLst/>
          </a:prstGeom>
          <a:noFill/>
          <a:ln>
            <a:noFill/>
          </a:ln>
        </p:spPr>
        <p:txBody>
          <a:bodyPr lIns="121900" tIns="60933" rIns="121900" bIns="60933" anchor="t" anchorCtr="0">
            <a:noAutofit/>
          </a:bodyPr>
          <a:lstStyle/>
          <a:p>
            <a:pPr algn="ctr" fontAlgn="auto">
              <a:spcBef>
                <a:spcPts val="0"/>
              </a:spcBef>
              <a:spcAft>
                <a:spcPts val="0"/>
              </a:spcAft>
              <a:buSzPct val="25000"/>
            </a:pPr>
            <a:r>
              <a:rPr lang="en" sz="1600" kern="0">
                <a:solidFill>
                  <a:srgbClr val="000000"/>
                </a:solidFill>
                <a:latin typeface="Roboto"/>
                <a:ea typeface="Roboto"/>
                <a:cs typeface="Roboto"/>
                <a:sym typeface="Roboto"/>
              </a:rPr>
              <a:t>Reinforcement Learning</a:t>
            </a:r>
          </a:p>
          <a:p>
            <a:pPr algn="ctr" fontAlgn="auto">
              <a:spcBef>
                <a:spcPts val="0"/>
              </a:spcBef>
              <a:spcAft>
                <a:spcPts val="0"/>
              </a:spcAft>
              <a:buSzPct val="25000"/>
            </a:pPr>
            <a:r>
              <a:rPr lang="en" sz="1600" kern="0">
                <a:solidFill>
                  <a:srgbClr val="000000"/>
                </a:solidFill>
                <a:latin typeface="Roboto"/>
                <a:ea typeface="Roboto"/>
                <a:cs typeface="Roboto"/>
                <a:sym typeface="Roboto"/>
              </a:rPr>
              <a:t>policy network</a:t>
            </a:r>
          </a:p>
        </p:txBody>
      </p:sp>
      <p:grpSp>
        <p:nvGrpSpPr>
          <p:cNvPr id="92" name="Shape 8919">
            <a:extLst>
              <a:ext uri="{FF2B5EF4-FFF2-40B4-BE49-F238E27FC236}">
                <a16:creationId xmlns:a16="http://schemas.microsoft.com/office/drawing/2014/main" id="{9CF46A75-B564-B71C-EECB-56C00045960F}"/>
              </a:ext>
            </a:extLst>
          </p:cNvPr>
          <p:cNvGrpSpPr/>
          <p:nvPr/>
        </p:nvGrpSpPr>
        <p:grpSpPr>
          <a:xfrm>
            <a:off x="7016576" y="2212977"/>
            <a:ext cx="922500" cy="912321"/>
            <a:chOff x="2327758" y="2266625"/>
            <a:chExt cx="691875" cy="684241"/>
          </a:xfrm>
        </p:grpSpPr>
        <p:sp>
          <p:nvSpPr>
            <p:cNvPr id="93" name="Shape 8920">
              <a:extLst>
                <a:ext uri="{FF2B5EF4-FFF2-40B4-BE49-F238E27FC236}">
                  <a16:creationId xmlns:a16="http://schemas.microsoft.com/office/drawing/2014/main" id="{1EAAB2E3-BA2E-929B-7304-C20E3E55719B}"/>
                </a:ext>
              </a:extLst>
            </p:cNvPr>
            <p:cNvSpPr/>
            <p:nvPr/>
          </p:nvSpPr>
          <p:spPr>
            <a:xfrm>
              <a:off x="2329983" y="2266625"/>
              <a:ext cx="101400" cy="101400"/>
            </a:xfrm>
            <a:prstGeom prst="ellipse">
              <a:avLst/>
            </a:prstGeom>
            <a:solidFill>
              <a:srgbClr val="93C47D"/>
            </a:solidFill>
            <a:ln w="9525" cap="flat" cmpd="sng">
              <a:solidFill>
                <a:srgbClr val="93C47D"/>
              </a:solidFill>
              <a:prstDash val="solid"/>
              <a:round/>
              <a:headEnd type="none" w="med" len="med"/>
              <a:tailEnd type="none" w="med" len="med"/>
            </a:ln>
          </p:spPr>
          <p:txBody>
            <a:bodyPr lIns="121900" tIns="121900" rIns="121900" bIns="121900" anchor="ctr" anchorCtr="0">
              <a:noAutofit/>
            </a:bodyPr>
            <a:lstStyle/>
            <a:p>
              <a:pPr fontAlgn="auto">
                <a:spcBef>
                  <a:spcPts val="0"/>
                </a:spcBef>
                <a:spcAft>
                  <a:spcPts val="0"/>
                </a:spcAft>
              </a:pPr>
              <a:endParaRPr sz="1867" kern="0">
                <a:solidFill>
                  <a:srgbClr val="000000"/>
                </a:solidFill>
                <a:latin typeface="Arial"/>
                <a:ea typeface="Arial"/>
                <a:cs typeface="Arial"/>
                <a:sym typeface="Arial"/>
              </a:endParaRPr>
            </a:p>
          </p:txBody>
        </p:sp>
        <p:sp>
          <p:nvSpPr>
            <p:cNvPr id="94" name="Shape 8921">
              <a:extLst>
                <a:ext uri="{FF2B5EF4-FFF2-40B4-BE49-F238E27FC236}">
                  <a16:creationId xmlns:a16="http://schemas.microsoft.com/office/drawing/2014/main" id="{BB3F7592-32F3-ABFD-84BF-23E77E9C9C0E}"/>
                </a:ext>
              </a:extLst>
            </p:cNvPr>
            <p:cNvSpPr/>
            <p:nvPr/>
          </p:nvSpPr>
          <p:spPr>
            <a:xfrm>
              <a:off x="2621617" y="2266625"/>
              <a:ext cx="101400" cy="101400"/>
            </a:xfrm>
            <a:prstGeom prst="ellipse">
              <a:avLst/>
            </a:prstGeom>
            <a:solidFill>
              <a:srgbClr val="93C47D"/>
            </a:solidFill>
            <a:ln w="9525" cap="flat" cmpd="sng">
              <a:solidFill>
                <a:srgbClr val="93C47D"/>
              </a:solidFill>
              <a:prstDash val="solid"/>
              <a:round/>
              <a:headEnd type="none" w="med" len="med"/>
              <a:tailEnd type="none" w="med" len="med"/>
            </a:ln>
          </p:spPr>
          <p:txBody>
            <a:bodyPr lIns="121900" tIns="121900" rIns="121900" bIns="121900" anchor="ctr" anchorCtr="0">
              <a:noAutofit/>
            </a:bodyPr>
            <a:lstStyle/>
            <a:p>
              <a:pPr fontAlgn="auto">
                <a:spcBef>
                  <a:spcPts val="0"/>
                </a:spcBef>
                <a:spcAft>
                  <a:spcPts val="0"/>
                </a:spcAft>
              </a:pPr>
              <a:endParaRPr sz="1867" kern="0">
                <a:solidFill>
                  <a:srgbClr val="000000"/>
                </a:solidFill>
                <a:latin typeface="Arial"/>
                <a:ea typeface="Arial"/>
                <a:cs typeface="Arial"/>
                <a:sym typeface="Arial"/>
              </a:endParaRPr>
            </a:p>
          </p:txBody>
        </p:sp>
        <p:sp>
          <p:nvSpPr>
            <p:cNvPr id="95" name="Shape 8922">
              <a:extLst>
                <a:ext uri="{FF2B5EF4-FFF2-40B4-BE49-F238E27FC236}">
                  <a16:creationId xmlns:a16="http://schemas.microsoft.com/office/drawing/2014/main" id="{DAB3BD9B-D9E1-95E5-9A0E-51E3DDF08F36}"/>
                </a:ext>
              </a:extLst>
            </p:cNvPr>
            <p:cNvSpPr/>
            <p:nvPr/>
          </p:nvSpPr>
          <p:spPr>
            <a:xfrm>
              <a:off x="2915484" y="2266625"/>
              <a:ext cx="101400" cy="101400"/>
            </a:xfrm>
            <a:prstGeom prst="ellipse">
              <a:avLst/>
            </a:prstGeom>
            <a:solidFill>
              <a:srgbClr val="93C47D"/>
            </a:solidFill>
            <a:ln w="9525" cap="flat" cmpd="sng">
              <a:solidFill>
                <a:srgbClr val="93C47D"/>
              </a:solidFill>
              <a:prstDash val="solid"/>
              <a:round/>
              <a:headEnd type="none" w="med" len="med"/>
              <a:tailEnd type="none" w="med" len="med"/>
            </a:ln>
          </p:spPr>
          <p:txBody>
            <a:bodyPr lIns="121900" tIns="121900" rIns="121900" bIns="121900" anchor="ctr" anchorCtr="0">
              <a:noAutofit/>
            </a:bodyPr>
            <a:lstStyle/>
            <a:p>
              <a:pPr fontAlgn="auto">
                <a:spcBef>
                  <a:spcPts val="0"/>
                </a:spcBef>
                <a:spcAft>
                  <a:spcPts val="0"/>
                </a:spcAft>
              </a:pPr>
              <a:endParaRPr sz="1867" kern="0">
                <a:solidFill>
                  <a:srgbClr val="000000"/>
                </a:solidFill>
                <a:latin typeface="Arial"/>
                <a:ea typeface="Arial"/>
                <a:cs typeface="Arial"/>
                <a:sym typeface="Arial"/>
              </a:endParaRPr>
            </a:p>
          </p:txBody>
        </p:sp>
        <p:sp>
          <p:nvSpPr>
            <p:cNvPr id="96" name="Shape 8923">
              <a:extLst>
                <a:ext uri="{FF2B5EF4-FFF2-40B4-BE49-F238E27FC236}">
                  <a16:creationId xmlns:a16="http://schemas.microsoft.com/office/drawing/2014/main" id="{2FFE0229-35DD-B39F-3F53-CBE26A3FD831}"/>
                </a:ext>
              </a:extLst>
            </p:cNvPr>
            <p:cNvSpPr/>
            <p:nvPr/>
          </p:nvSpPr>
          <p:spPr>
            <a:xfrm>
              <a:off x="2918233" y="2558041"/>
              <a:ext cx="101400" cy="101400"/>
            </a:xfrm>
            <a:prstGeom prst="ellipse">
              <a:avLst/>
            </a:prstGeom>
            <a:solidFill>
              <a:srgbClr val="93C47D"/>
            </a:solidFill>
            <a:ln w="9525" cap="flat" cmpd="sng">
              <a:solidFill>
                <a:srgbClr val="93C47D"/>
              </a:solidFill>
              <a:prstDash val="solid"/>
              <a:round/>
              <a:headEnd type="none" w="med" len="med"/>
              <a:tailEnd type="none" w="med" len="med"/>
            </a:ln>
          </p:spPr>
          <p:txBody>
            <a:bodyPr lIns="121900" tIns="121900" rIns="121900" bIns="121900" anchor="ctr" anchorCtr="0">
              <a:noAutofit/>
            </a:bodyPr>
            <a:lstStyle/>
            <a:p>
              <a:pPr fontAlgn="auto">
                <a:spcBef>
                  <a:spcPts val="0"/>
                </a:spcBef>
                <a:spcAft>
                  <a:spcPts val="0"/>
                </a:spcAft>
              </a:pPr>
              <a:endParaRPr sz="1867" kern="0">
                <a:solidFill>
                  <a:srgbClr val="000000"/>
                </a:solidFill>
                <a:latin typeface="Arial"/>
                <a:ea typeface="Arial"/>
                <a:cs typeface="Arial"/>
                <a:sym typeface="Arial"/>
              </a:endParaRPr>
            </a:p>
          </p:txBody>
        </p:sp>
        <p:sp>
          <p:nvSpPr>
            <p:cNvPr id="97" name="Shape 8924">
              <a:extLst>
                <a:ext uri="{FF2B5EF4-FFF2-40B4-BE49-F238E27FC236}">
                  <a16:creationId xmlns:a16="http://schemas.microsoft.com/office/drawing/2014/main" id="{2572D997-4181-62A1-CB49-8EEE78532847}"/>
                </a:ext>
              </a:extLst>
            </p:cNvPr>
            <p:cNvSpPr/>
            <p:nvPr/>
          </p:nvSpPr>
          <p:spPr>
            <a:xfrm>
              <a:off x="2621625" y="2558041"/>
              <a:ext cx="101400" cy="101400"/>
            </a:xfrm>
            <a:prstGeom prst="ellipse">
              <a:avLst/>
            </a:prstGeom>
            <a:solidFill>
              <a:srgbClr val="93C47D"/>
            </a:solidFill>
            <a:ln w="9525" cap="flat" cmpd="sng">
              <a:solidFill>
                <a:srgbClr val="93C47D"/>
              </a:solidFill>
              <a:prstDash val="solid"/>
              <a:round/>
              <a:headEnd type="none" w="med" len="med"/>
              <a:tailEnd type="none" w="med" len="med"/>
            </a:ln>
          </p:spPr>
          <p:txBody>
            <a:bodyPr lIns="121900" tIns="121900" rIns="121900" bIns="121900" anchor="ctr" anchorCtr="0">
              <a:noAutofit/>
            </a:bodyPr>
            <a:lstStyle/>
            <a:p>
              <a:pPr fontAlgn="auto">
                <a:spcBef>
                  <a:spcPts val="0"/>
                </a:spcBef>
                <a:spcAft>
                  <a:spcPts val="0"/>
                </a:spcAft>
              </a:pPr>
              <a:endParaRPr sz="1867" kern="0">
                <a:solidFill>
                  <a:srgbClr val="000000"/>
                </a:solidFill>
                <a:latin typeface="Arial"/>
                <a:ea typeface="Arial"/>
                <a:cs typeface="Arial"/>
                <a:sym typeface="Arial"/>
              </a:endParaRPr>
            </a:p>
          </p:txBody>
        </p:sp>
        <p:sp>
          <p:nvSpPr>
            <p:cNvPr id="98" name="Shape 8925">
              <a:extLst>
                <a:ext uri="{FF2B5EF4-FFF2-40B4-BE49-F238E27FC236}">
                  <a16:creationId xmlns:a16="http://schemas.microsoft.com/office/drawing/2014/main" id="{0EF13EE9-CFBE-C2DE-3CE6-C4E2795F1261}"/>
                </a:ext>
              </a:extLst>
            </p:cNvPr>
            <p:cNvSpPr/>
            <p:nvPr/>
          </p:nvSpPr>
          <p:spPr>
            <a:xfrm>
              <a:off x="2327758" y="2558041"/>
              <a:ext cx="101400" cy="101400"/>
            </a:xfrm>
            <a:prstGeom prst="ellipse">
              <a:avLst/>
            </a:prstGeom>
            <a:solidFill>
              <a:srgbClr val="93C47D"/>
            </a:solidFill>
            <a:ln w="9525" cap="flat" cmpd="sng">
              <a:solidFill>
                <a:srgbClr val="93C47D"/>
              </a:solidFill>
              <a:prstDash val="solid"/>
              <a:round/>
              <a:headEnd type="none" w="med" len="med"/>
              <a:tailEnd type="none" w="med" len="med"/>
            </a:ln>
          </p:spPr>
          <p:txBody>
            <a:bodyPr lIns="121900" tIns="121900" rIns="121900" bIns="121900" anchor="ctr" anchorCtr="0">
              <a:noAutofit/>
            </a:bodyPr>
            <a:lstStyle/>
            <a:p>
              <a:pPr fontAlgn="auto">
                <a:spcBef>
                  <a:spcPts val="0"/>
                </a:spcBef>
                <a:spcAft>
                  <a:spcPts val="0"/>
                </a:spcAft>
              </a:pPr>
              <a:endParaRPr sz="1867" kern="0">
                <a:solidFill>
                  <a:srgbClr val="000000"/>
                </a:solidFill>
                <a:latin typeface="Arial"/>
                <a:ea typeface="Arial"/>
                <a:cs typeface="Arial"/>
                <a:sym typeface="Arial"/>
              </a:endParaRPr>
            </a:p>
          </p:txBody>
        </p:sp>
        <p:sp>
          <p:nvSpPr>
            <p:cNvPr id="99" name="Shape 8926">
              <a:extLst>
                <a:ext uri="{FF2B5EF4-FFF2-40B4-BE49-F238E27FC236}">
                  <a16:creationId xmlns:a16="http://schemas.microsoft.com/office/drawing/2014/main" id="{673C77C5-BFDE-1BD3-DF6F-04C1A3959531}"/>
                </a:ext>
              </a:extLst>
            </p:cNvPr>
            <p:cNvSpPr/>
            <p:nvPr/>
          </p:nvSpPr>
          <p:spPr>
            <a:xfrm>
              <a:off x="2330000" y="2849466"/>
              <a:ext cx="101400" cy="101400"/>
            </a:xfrm>
            <a:prstGeom prst="ellipse">
              <a:avLst/>
            </a:prstGeom>
            <a:solidFill>
              <a:srgbClr val="93C47D"/>
            </a:solidFill>
            <a:ln w="9525" cap="flat" cmpd="sng">
              <a:solidFill>
                <a:srgbClr val="93C47D"/>
              </a:solidFill>
              <a:prstDash val="solid"/>
              <a:round/>
              <a:headEnd type="none" w="med" len="med"/>
              <a:tailEnd type="none" w="med" len="med"/>
            </a:ln>
          </p:spPr>
          <p:txBody>
            <a:bodyPr lIns="121900" tIns="121900" rIns="121900" bIns="121900" anchor="ctr" anchorCtr="0">
              <a:noAutofit/>
            </a:bodyPr>
            <a:lstStyle/>
            <a:p>
              <a:pPr fontAlgn="auto">
                <a:spcBef>
                  <a:spcPts val="0"/>
                </a:spcBef>
                <a:spcAft>
                  <a:spcPts val="0"/>
                </a:spcAft>
              </a:pPr>
              <a:endParaRPr sz="1867" kern="0">
                <a:solidFill>
                  <a:srgbClr val="000000"/>
                </a:solidFill>
                <a:latin typeface="Arial"/>
                <a:ea typeface="Arial"/>
                <a:cs typeface="Arial"/>
                <a:sym typeface="Arial"/>
              </a:endParaRPr>
            </a:p>
          </p:txBody>
        </p:sp>
        <p:sp>
          <p:nvSpPr>
            <p:cNvPr id="100" name="Shape 8927">
              <a:extLst>
                <a:ext uri="{FF2B5EF4-FFF2-40B4-BE49-F238E27FC236}">
                  <a16:creationId xmlns:a16="http://schemas.microsoft.com/office/drawing/2014/main" id="{D85192FB-491E-9A6A-A5E7-91DA8AAA402D}"/>
                </a:ext>
              </a:extLst>
            </p:cNvPr>
            <p:cNvSpPr/>
            <p:nvPr/>
          </p:nvSpPr>
          <p:spPr>
            <a:xfrm>
              <a:off x="2621633" y="2849466"/>
              <a:ext cx="101400" cy="101400"/>
            </a:xfrm>
            <a:prstGeom prst="ellipse">
              <a:avLst/>
            </a:prstGeom>
            <a:solidFill>
              <a:srgbClr val="93C47D"/>
            </a:solidFill>
            <a:ln w="9525" cap="flat" cmpd="sng">
              <a:solidFill>
                <a:srgbClr val="93C47D"/>
              </a:solidFill>
              <a:prstDash val="solid"/>
              <a:round/>
              <a:headEnd type="none" w="med" len="med"/>
              <a:tailEnd type="none" w="med" len="med"/>
            </a:ln>
          </p:spPr>
          <p:txBody>
            <a:bodyPr lIns="121900" tIns="121900" rIns="121900" bIns="121900" anchor="ctr" anchorCtr="0">
              <a:noAutofit/>
            </a:bodyPr>
            <a:lstStyle/>
            <a:p>
              <a:pPr fontAlgn="auto">
                <a:spcBef>
                  <a:spcPts val="0"/>
                </a:spcBef>
                <a:spcAft>
                  <a:spcPts val="0"/>
                </a:spcAft>
              </a:pPr>
              <a:endParaRPr sz="1867" kern="0">
                <a:solidFill>
                  <a:srgbClr val="000000"/>
                </a:solidFill>
                <a:latin typeface="Arial"/>
                <a:ea typeface="Arial"/>
                <a:cs typeface="Arial"/>
                <a:sym typeface="Arial"/>
              </a:endParaRPr>
            </a:p>
          </p:txBody>
        </p:sp>
        <p:sp>
          <p:nvSpPr>
            <p:cNvPr id="101" name="Shape 8928">
              <a:extLst>
                <a:ext uri="{FF2B5EF4-FFF2-40B4-BE49-F238E27FC236}">
                  <a16:creationId xmlns:a16="http://schemas.microsoft.com/office/drawing/2014/main" id="{912D84C2-9716-D943-A903-1C107BCEB39D}"/>
                </a:ext>
              </a:extLst>
            </p:cNvPr>
            <p:cNvSpPr/>
            <p:nvPr/>
          </p:nvSpPr>
          <p:spPr>
            <a:xfrm>
              <a:off x="2915492" y="2849466"/>
              <a:ext cx="101400" cy="101400"/>
            </a:xfrm>
            <a:prstGeom prst="ellipse">
              <a:avLst/>
            </a:prstGeom>
            <a:solidFill>
              <a:srgbClr val="93C47D"/>
            </a:solidFill>
            <a:ln w="9525" cap="flat" cmpd="sng">
              <a:solidFill>
                <a:srgbClr val="93C47D"/>
              </a:solidFill>
              <a:prstDash val="solid"/>
              <a:round/>
              <a:headEnd type="none" w="med" len="med"/>
              <a:tailEnd type="none" w="med" len="med"/>
            </a:ln>
          </p:spPr>
          <p:txBody>
            <a:bodyPr lIns="121900" tIns="121900" rIns="121900" bIns="121900" anchor="ctr" anchorCtr="0">
              <a:noAutofit/>
            </a:bodyPr>
            <a:lstStyle/>
            <a:p>
              <a:pPr fontAlgn="auto">
                <a:spcBef>
                  <a:spcPts val="0"/>
                </a:spcBef>
                <a:spcAft>
                  <a:spcPts val="0"/>
                </a:spcAft>
              </a:pPr>
              <a:endParaRPr sz="1867" kern="0">
                <a:solidFill>
                  <a:srgbClr val="000000"/>
                </a:solidFill>
                <a:latin typeface="Arial"/>
                <a:ea typeface="Arial"/>
                <a:cs typeface="Arial"/>
                <a:sym typeface="Arial"/>
              </a:endParaRPr>
            </a:p>
          </p:txBody>
        </p:sp>
        <p:cxnSp>
          <p:nvCxnSpPr>
            <p:cNvPr id="102" name="Shape 8929">
              <a:extLst>
                <a:ext uri="{FF2B5EF4-FFF2-40B4-BE49-F238E27FC236}">
                  <a16:creationId xmlns:a16="http://schemas.microsoft.com/office/drawing/2014/main" id="{F56959C0-0D1D-AD04-8102-1FF1301F69FE}"/>
                </a:ext>
              </a:extLst>
            </p:cNvPr>
            <p:cNvCxnSpPr>
              <a:stCxn id="94" idx="4"/>
              <a:endCxn id="100" idx="0"/>
            </p:cNvCxnSpPr>
            <p:nvPr/>
          </p:nvCxnSpPr>
          <p:spPr>
            <a:xfrm>
              <a:off x="2672317" y="2368025"/>
              <a:ext cx="0" cy="481500"/>
            </a:xfrm>
            <a:prstGeom prst="straightConnector1">
              <a:avLst/>
            </a:prstGeom>
            <a:noFill/>
            <a:ln w="28575" cap="flat" cmpd="sng">
              <a:solidFill>
                <a:srgbClr val="93C47D"/>
              </a:solidFill>
              <a:prstDash val="solid"/>
              <a:round/>
              <a:headEnd type="none" w="lg" len="lg"/>
              <a:tailEnd type="none" w="lg" len="lg"/>
            </a:ln>
          </p:spPr>
        </p:cxnSp>
        <p:cxnSp>
          <p:nvCxnSpPr>
            <p:cNvPr id="103" name="Shape 8930">
              <a:extLst>
                <a:ext uri="{FF2B5EF4-FFF2-40B4-BE49-F238E27FC236}">
                  <a16:creationId xmlns:a16="http://schemas.microsoft.com/office/drawing/2014/main" id="{8688C570-B1FC-1DF6-6DEB-797151212087}"/>
                </a:ext>
              </a:extLst>
            </p:cNvPr>
            <p:cNvCxnSpPr>
              <a:stCxn id="95" idx="3"/>
              <a:endCxn id="99" idx="7"/>
            </p:cNvCxnSpPr>
            <p:nvPr/>
          </p:nvCxnSpPr>
          <p:spPr>
            <a:xfrm flipH="1">
              <a:off x="2416434" y="2353175"/>
              <a:ext cx="513900" cy="511200"/>
            </a:xfrm>
            <a:prstGeom prst="straightConnector1">
              <a:avLst/>
            </a:prstGeom>
            <a:noFill/>
            <a:ln w="28575" cap="flat" cmpd="sng">
              <a:solidFill>
                <a:srgbClr val="93C47D"/>
              </a:solidFill>
              <a:prstDash val="solid"/>
              <a:round/>
              <a:headEnd type="none" w="lg" len="lg"/>
              <a:tailEnd type="none" w="lg" len="lg"/>
            </a:ln>
          </p:spPr>
        </p:cxnSp>
        <p:cxnSp>
          <p:nvCxnSpPr>
            <p:cNvPr id="104" name="Shape 8931">
              <a:extLst>
                <a:ext uri="{FF2B5EF4-FFF2-40B4-BE49-F238E27FC236}">
                  <a16:creationId xmlns:a16="http://schemas.microsoft.com/office/drawing/2014/main" id="{5E073A9E-FB21-D893-4797-0443686732B7}"/>
                </a:ext>
              </a:extLst>
            </p:cNvPr>
            <p:cNvCxnSpPr>
              <a:stCxn id="93" idx="5"/>
              <a:endCxn id="101" idx="1"/>
            </p:cNvCxnSpPr>
            <p:nvPr/>
          </p:nvCxnSpPr>
          <p:spPr>
            <a:xfrm>
              <a:off x="2416534" y="2353175"/>
              <a:ext cx="513900" cy="511200"/>
            </a:xfrm>
            <a:prstGeom prst="straightConnector1">
              <a:avLst/>
            </a:prstGeom>
            <a:noFill/>
            <a:ln w="28575" cap="flat" cmpd="sng">
              <a:solidFill>
                <a:srgbClr val="93C47D"/>
              </a:solidFill>
              <a:prstDash val="solid"/>
              <a:round/>
              <a:headEnd type="none" w="lg" len="lg"/>
              <a:tailEnd type="none" w="lg" len="lg"/>
            </a:ln>
          </p:spPr>
        </p:cxnSp>
        <p:cxnSp>
          <p:nvCxnSpPr>
            <p:cNvPr id="105" name="Shape 8932">
              <a:extLst>
                <a:ext uri="{FF2B5EF4-FFF2-40B4-BE49-F238E27FC236}">
                  <a16:creationId xmlns:a16="http://schemas.microsoft.com/office/drawing/2014/main" id="{81D008E8-2590-42D8-1069-7D76BDF14DD9}"/>
                </a:ext>
              </a:extLst>
            </p:cNvPr>
            <p:cNvCxnSpPr>
              <a:stCxn id="101" idx="0"/>
              <a:endCxn id="95" idx="4"/>
            </p:cNvCxnSpPr>
            <p:nvPr/>
          </p:nvCxnSpPr>
          <p:spPr>
            <a:xfrm rot="10800000">
              <a:off x="2966192" y="2367966"/>
              <a:ext cx="0" cy="481500"/>
            </a:xfrm>
            <a:prstGeom prst="straightConnector1">
              <a:avLst/>
            </a:prstGeom>
            <a:noFill/>
            <a:ln w="28575" cap="flat" cmpd="sng">
              <a:solidFill>
                <a:srgbClr val="93C47D"/>
              </a:solidFill>
              <a:prstDash val="solid"/>
              <a:round/>
              <a:headEnd type="none" w="lg" len="lg"/>
              <a:tailEnd type="none" w="lg" len="lg"/>
            </a:ln>
          </p:spPr>
        </p:cxnSp>
        <p:cxnSp>
          <p:nvCxnSpPr>
            <p:cNvPr id="106" name="Shape 8933">
              <a:extLst>
                <a:ext uri="{FF2B5EF4-FFF2-40B4-BE49-F238E27FC236}">
                  <a16:creationId xmlns:a16="http://schemas.microsoft.com/office/drawing/2014/main" id="{D8E0E7D7-111B-8A8B-2FD0-269AA9A7E350}"/>
                </a:ext>
              </a:extLst>
            </p:cNvPr>
            <p:cNvCxnSpPr>
              <a:stCxn id="100" idx="7"/>
              <a:endCxn id="96" idx="3"/>
            </p:cNvCxnSpPr>
            <p:nvPr/>
          </p:nvCxnSpPr>
          <p:spPr>
            <a:xfrm rot="10800000" flipH="1">
              <a:off x="2708184" y="2644716"/>
              <a:ext cx="225000" cy="219600"/>
            </a:xfrm>
            <a:prstGeom prst="straightConnector1">
              <a:avLst/>
            </a:prstGeom>
            <a:noFill/>
            <a:ln w="28575" cap="flat" cmpd="sng">
              <a:solidFill>
                <a:srgbClr val="93C47D"/>
              </a:solidFill>
              <a:prstDash val="solid"/>
              <a:round/>
              <a:headEnd type="none" w="lg" len="lg"/>
              <a:tailEnd type="none" w="lg" len="lg"/>
            </a:ln>
          </p:spPr>
        </p:cxnSp>
        <p:cxnSp>
          <p:nvCxnSpPr>
            <p:cNvPr id="107" name="Shape 8934">
              <a:extLst>
                <a:ext uri="{FF2B5EF4-FFF2-40B4-BE49-F238E27FC236}">
                  <a16:creationId xmlns:a16="http://schemas.microsoft.com/office/drawing/2014/main" id="{F7FFFC91-AA25-A2C5-2EBA-EB1B2BE9E5CA}"/>
                </a:ext>
              </a:extLst>
            </p:cNvPr>
            <p:cNvCxnSpPr>
              <a:stCxn id="98" idx="5"/>
              <a:endCxn id="100" idx="1"/>
            </p:cNvCxnSpPr>
            <p:nvPr/>
          </p:nvCxnSpPr>
          <p:spPr>
            <a:xfrm>
              <a:off x="2414309" y="2644592"/>
              <a:ext cx="222300" cy="219600"/>
            </a:xfrm>
            <a:prstGeom prst="straightConnector1">
              <a:avLst/>
            </a:prstGeom>
            <a:noFill/>
            <a:ln w="28575" cap="flat" cmpd="sng">
              <a:solidFill>
                <a:srgbClr val="93C47D"/>
              </a:solidFill>
              <a:prstDash val="solid"/>
              <a:round/>
              <a:headEnd type="none" w="lg" len="lg"/>
              <a:tailEnd type="none" w="lg" len="lg"/>
            </a:ln>
          </p:spPr>
        </p:cxnSp>
        <p:cxnSp>
          <p:nvCxnSpPr>
            <p:cNvPr id="108" name="Shape 8935">
              <a:extLst>
                <a:ext uri="{FF2B5EF4-FFF2-40B4-BE49-F238E27FC236}">
                  <a16:creationId xmlns:a16="http://schemas.microsoft.com/office/drawing/2014/main" id="{3BBDE224-66C4-6DE6-1FC5-63E76609ACCB}"/>
                </a:ext>
              </a:extLst>
            </p:cNvPr>
            <p:cNvCxnSpPr>
              <a:stCxn id="99" idx="0"/>
              <a:endCxn id="93" idx="4"/>
            </p:cNvCxnSpPr>
            <p:nvPr/>
          </p:nvCxnSpPr>
          <p:spPr>
            <a:xfrm rot="10800000">
              <a:off x="2380700" y="2367966"/>
              <a:ext cx="0" cy="481500"/>
            </a:xfrm>
            <a:prstGeom prst="straightConnector1">
              <a:avLst/>
            </a:prstGeom>
            <a:noFill/>
            <a:ln w="28575" cap="flat" cmpd="sng">
              <a:solidFill>
                <a:srgbClr val="93C47D"/>
              </a:solidFill>
              <a:prstDash val="solid"/>
              <a:round/>
              <a:headEnd type="none" w="lg" len="lg"/>
              <a:tailEnd type="none" w="lg" len="lg"/>
            </a:ln>
          </p:spPr>
        </p:cxnSp>
        <p:cxnSp>
          <p:nvCxnSpPr>
            <p:cNvPr id="109" name="Shape 8936">
              <a:extLst>
                <a:ext uri="{FF2B5EF4-FFF2-40B4-BE49-F238E27FC236}">
                  <a16:creationId xmlns:a16="http://schemas.microsoft.com/office/drawing/2014/main" id="{23FD4062-1DE7-244C-D09F-1BF455B9DA3A}"/>
                </a:ext>
              </a:extLst>
            </p:cNvPr>
            <p:cNvCxnSpPr>
              <a:stCxn id="98" idx="7"/>
              <a:endCxn id="94" idx="3"/>
            </p:cNvCxnSpPr>
            <p:nvPr/>
          </p:nvCxnSpPr>
          <p:spPr>
            <a:xfrm rot="10800000" flipH="1">
              <a:off x="2414309" y="2353291"/>
              <a:ext cx="222300" cy="219600"/>
            </a:xfrm>
            <a:prstGeom prst="straightConnector1">
              <a:avLst/>
            </a:prstGeom>
            <a:noFill/>
            <a:ln w="28575" cap="flat" cmpd="sng">
              <a:solidFill>
                <a:srgbClr val="93C47D"/>
              </a:solidFill>
              <a:prstDash val="solid"/>
              <a:round/>
              <a:headEnd type="none" w="lg" len="lg"/>
              <a:tailEnd type="none" w="lg" len="lg"/>
            </a:ln>
          </p:spPr>
        </p:cxnSp>
        <p:cxnSp>
          <p:nvCxnSpPr>
            <p:cNvPr id="110" name="Shape 8937">
              <a:extLst>
                <a:ext uri="{FF2B5EF4-FFF2-40B4-BE49-F238E27FC236}">
                  <a16:creationId xmlns:a16="http://schemas.microsoft.com/office/drawing/2014/main" id="{11F3996B-FB6B-78D1-0306-E3DEB6D9D1EB}"/>
                </a:ext>
              </a:extLst>
            </p:cNvPr>
            <p:cNvCxnSpPr>
              <a:stCxn id="94" idx="5"/>
              <a:endCxn id="96" idx="1"/>
            </p:cNvCxnSpPr>
            <p:nvPr/>
          </p:nvCxnSpPr>
          <p:spPr>
            <a:xfrm>
              <a:off x="2708168" y="2353175"/>
              <a:ext cx="225000" cy="219600"/>
            </a:xfrm>
            <a:prstGeom prst="straightConnector1">
              <a:avLst/>
            </a:prstGeom>
            <a:noFill/>
            <a:ln w="28575" cap="flat" cmpd="sng">
              <a:solidFill>
                <a:srgbClr val="93C47D"/>
              </a:solidFill>
              <a:prstDash val="solid"/>
              <a:round/>
              <a:headEnd type="none" w="lg" len="lg"/>
              <a:tailEnd type="none" w="lg" len="lg"/>
            </a:ln>
          </p:spPr>
        </p:cxnSp>
      </p:grpSp>
      <p:sp>
        <p:nvSpPr>
          <p:cNvPr id="114" name="Content Placeholder 2">
            <a:extLst>
              <a:ext uri="{FF2B5EF4-FFF2-40B4-BE49-F238E27FC236}">
                <a16:creationId xmlns:a16="http://schemas.microsoft.com/office/drawing/2014/main" id="{04F23F78-B543-7376-BB41-16D673E8813B}"/>
              </a:ext>
            </a:extLst>
          </p:cNvPr>
          <p:cNvSpPr txBox="1">
            <a:spLocks/>
          </p:cNvSpPr>
          <p:nvPr/>
        </p:nvSpPr>
        <p:spPr bwMode="auto">
          <a:xfrm>
            <a:off x="319919" y="3463620"/>
            <a:ext cx="11552161" cy="3257864"/>
          </a:xfrm>
          <a:prstGeom prst="rect">
            <a:avLst/>
          </a:prstGeom>
          <a:noFill/>
          <a:ln w="9525">
            <a:noFill/>
            <a:miter lim="800000"/>
            <a:headEnd/>
            <a:tailEnd/>
          </a:ln>
        </p:spPr>
        <p:txBody>
          <a:bodyPr vert="horz" wrap="square" lIns="91428" tIns="45718" rIns="91428" bIns="45718" numCol="1" anchor="t" anchorCtr="0" compatLnSpc="1">
            <a:prstTxWarp prst="textNoShape">
              <a:avLst/>
            </a:prstTxWarp>
          </a:bodyPr>
          <a:lstStyle>
            <a:lvl1pPr marL="342850" indent="-342850" algn="l" rtl="0" eaLnBrk="1" fontAlgn="base" hangingPunct="1">
              <a:spcBef>
                <a:spcPct val="20000"/>
              </a:spcBef>
              <a:spcAft>
                <a:spcPct val="0"/>
              </a:spcAft>
              <a:buClr>
                <a:schemeClr val="accent2"/>
              </a:buClr>
              <a:buFont typeface="Wingdings" pitchFamily="2" charset="2"/>
              <a:buChar char="§"/>
              <a:defRPr sz="3200">
                <a:solidFill>
                  <a:schemeClr val="accent2"/>
                </a:solidFill>
                <a:latin typeface="Calibri" pitchFamily="34" charset="0"/>
                <a:ea typeface="+mn-ea"/>
                <a:cs typeface="+mn-cs"/>
              </a:defRPr>
            </a:lvl1pPr>
            <a:lvl2pPr marL="742839" indent="-285710" algn="l" rtl="0" eaLnBrk="1" fontAlgn="base" hangingPunct="1">
              <a:spcBef>
                <a:spcPct val="20000"/>
              </a:spcBef>
              <a:spcAft>
                <a:spcPct val="0"/>
              </a:spcAft>
              <a:buClr>
                <a:schemeClr val="tx1"/>
              </a:buClr>
              <a:buFont typeface="Wingdings" pitchFamily="2" charset="2"/>
              <a:buChar char="§"/>
              <a:defRPr sz="2800">
                <a:solidFill>
                  <a:schemeClr val="tx1"/>
                </a:solidFill>
                <a:latin typeface="Calibri" pitchFamily="34" charset="0"/>
              </a:defRPr>
            </a:lvl2pPr>
            <a:lvl3pPr marL="1142830" indent="-228568" algn="l" rtl="0" eaLnBrk="1" fontAlgn="base" hangingPunct="1">
              <a:spcBef>
                <a:spcPct val="20000"/>
              </a:spcBef>
              <a:spcAft>
                <a:spcPct val="0"/>
              </a:spcAft>
              <a:buClr>
                <a:schemeClr val="accent2"/>
              </a:buClr>
              <a:buFont typeface="Wingdings" pitchFamily="2" charset="2"/>
              <a:buChar char="§"/>
              <a:defRPr sz="2400">
                <a:solidFill>
                  <a:schemeClr val="tx1"/>
                </a:solidFill>
                <a:latin typeface="Calibri" pitchFamily="34" charset="0"/>
              </a:defRPr>
            </a:lvl3pPr>
            <a:lvl4pPr marL="1599960" indent="-228568" algn="l" rtl="0" eaLnBrk="1" fontAlgn="base" hangingPunct="1">
              <a:spcBef>
                <a:spcPct val="20000"/>
              </a:spcBef>
              <a:spcAft>
                <a:spcPct val="0"/>
              </a:spcAft>
              <a:buClr>
                <a:schemeClr val="tx1"/>
              </a:buClr>
              <a:buFont typeface="Wingdings" pitchFamily="2" charset="2"/>
              <a:buChar char="§"/>
              <a:defRPr sz="2000">
                <a:solidFill>
                  <a:schemeClr val="tx1"/>
                </a:solidFill>
                <a:latin typeface="Calibri" pitchFamily="34" charset="0"/>
              </a:defRPr>
            </a:lvl4pPr>
            <a:lvl5pPr marL="2057091" indent="-228568" algn="l" rtl="0" eaLnBrk="1" fontAlgn="base" hangingPunct="1">
              <a:spcBef>
                <a:spcPct val="20000"/>
              </a:spcBef>
              <a:spcAft>
                <a:spcPct val="0"/>
              </a:spcAft>
              <a:buClr>
                <a:schemeClr val="accent2"/>
              </a:buClr>
              <a:buFont typeface="Wingdings" pitchFamily="2" charset="2"/>
              <a:buChar char="§"/>
              <a:defRPr sz="2000">
                <a:solidFill>
                  <a:schemeClr val="tx1"/>
                </a:solidFill>
                <a:latin typeface="Calibri" pitchFamily="34" charset="0"/>
              </a:defRPr>
            </a:lvl5pPr>
            <a:lvl6pPr marL="2514224" indent="-228568"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6pPr>
            <a:lvl7pPr marL="2971356" indent="-228568"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7pPr>
            <a:lvl8pPr marL="3428488" indent="-228568"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8pPr>
            <a:lvl9pPr marL="3885622" indent="-228568"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9pPr>
          </a:lstStyle>
          <a:p>
            <a:r>
              <a:rPr lang="en-US" kern="0" dirty="0"/>
              <a:t>Repeat 1.28 million times</a:t>
            </a:r>
          </a:p>
          <a:p>
            <a:pPr lvl="1"/>
            <a:r>
              <a:rPr lang="en-US" kern="0" dirty="0"/>
              <a:t>Play current policy with a random previous version of itself</a:t>
            </a:r>
          </a:p>
          <a:p>
            <a:pPr lvl="1"/>
            <a:r>
              <a:rPr lang="en-US" kern="0" dirty="0"/>
              <a:t>Use the policy gradient method to improve the policy</a:t>
            </a:r>
          </a:p>
          <a:p>
            <a:pPr lvl="1"/>
            <a:endParaRPr lang="en-US" kern="0" dirty="0"/>
          </a:p>
        </p:txBody>
      </p:sp>
    </p:spTree>
    <p:extLst>
      <p:ext uri="{BB962C8B-B14F-4D97-AF65-F5344CB8AC3E}">
        <p14:creationId xmlns:p14="http://schemas.microsoft.com/office/powerpoint/2010/main" val="3382118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1"/>
                                        </p:tgtEl>
                                        <p:attrNameLst>
                                          <p:attrName>style.visibility</p:attrName>
                                        </p:attrNameLst>
                                      </p:cBhvr>
                                      <p:to>
                                        <p:strVal val="visible"/>
                                      </p:to>
                                    </p:set>
                                    <p:animEffect transition="in" filter="fade">
                                      <p:cBhvr>
                                        <p:cTn id="7" dur="200"/>
                                        <p:tgtEl>
                                          <p:spTgt spid="71"/>
                                        </p:tgtEl>
                                      </p:cBhvr>
                                    </p:animEffect>
                                  </p:childTnLst>
                                </p:cTn>
                              </p:par>
                              <p:par>
                                <p:cTn id="8" presetID="10" presetClass="entr" presetSubtype="0" fill="hold" nodeType="withEffect">
                                  <p:stCondLst>
                                    <p:cond delay="0"/>
                                  </p:stCondLst>
                                  <p:childTnLst>
                                    <p:set>
                                      <p:cBhvr>
                                        <p:cTn id="9" dur="1" fill="hold">
                                          <p:stCondLst>
                                            <p:cond delay="0"/>
                                          </p:stCondLst>
                                        </p:cTn>
                                        <p:tgtEl>
                                          <p:spTgt spid="72"/>
                                        </p:tgtEl>
                                        <p:attrNameLst>
                                          <p:attrName>style.visibility</p:attrName>
                                        </p:attrNameLst>
                                      </p:cBhvr>
                                      <p:to>
                                        <p:strVal val="visible"/>
                                      </p:to>
                                    </p:set>
                                    <p:animEffect transition="in" filter="fade">
                                      <p:cBhvr>
                                        <p:cTn id="10" dur="200"/>
                                        <p:tgtEl>
                                          <p:spTgt spid="7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70"/>
                                        </p:tgtEl>
                                        <p:attrNameLst>
                                          <p:attrName>style.visibility</p:attrName>
                                        </p:attrNameLst>
                                      </p:cBhvr>
                                      <p:to>
                                        <p:strVal val="visible"/>
                                      </p:to>
                                    </p:set>
                                    <p:animEffect transition="in" filter="fade">
                                      <p:cBhvr>
                                        <p:cTn id="15" dur="200"/>
                                        <p:tgtEl>
                                          <p:spTgt spid="70"/>
                                        </p:tgtEl>
                                      </p:cBhvr>
                                    </p:animEffect>
                                  </p:childTnLst>
                                </p:cTn>
                              </p:par>
                            </p:childTnLst>
                          </p:cTn>
                        </p:par>
                        <p:par>
                          <p:cTn id="16" fill="hold">
                            <p:stCondLst>
                              <p:cond delay="200"/>
                            </p:stCondLst>
                            <p:childTnLst>
                              <p:par>
                                <p:cTn id="17" presetID="10" presetClass="entr" presetSubtype="0" fill="hold" nodeType="afterEffect">
                                  <p:stCondLst>
                                    <p:cond delay="0"/>
                                  </p:stCondLst>
                                  <p:childTnLst>
                                    <p:set>
                                      <p:cBhvr>
                                        <p:cTn id="18" dur="1" fill="hold">
                                          <p:stCondLst>
                                            <p:cond delay="0"/>
                                          </p:stCondLst>
                                        </p:cTn>
                                        <p:tgtEl>
                                          <p:spTgt spid="91"/>
                                        </p:tgtEl>
                                        <p:attrNameLst>
                                          <p:attrName>style.visibility</p:attrName>
                                        </p:attrNameLst>
                                      </p:cBhvr>
                                      <p:to>
                                        <p:strVal val="visible"/>
                                      </p:to>
                                    </p:set>
                                    <p:animEffect transition="in" filter="fade">
                                      <p:cBhvr>
                                        <p:cTn id="19" dur="200"/>
                                        <p:tgtEl>
                                          <p:spTgt spid="91"/>
                                        </p:tgtEl>
                                      </p:cBhvr>
                                    </p:animEffect>
                                  </p:childTnLst>
                                </p:cTn>
                              </p:par>
                              <p:par>
                                <p:cTn id="20" presetID="10" presetClass="entr" presetSubtype="0" fill="hold" nodeType="withEffect">
                                  <p:stCondLst>
                                    <p:cond delay="0"/>
                                  </p:stCondLst>
                                  <p:childTnLst>
                                    <p:set>
                                      <p:cBhvr>
                                        <p:cTn id="21" dur="1" fill="hold">
                                          <p:stCondLst>
                                            <p:cond delay="0"/>
                                          </p:stCondLst>
                                        </p:cTn>
                                        <p:tgtEl>
                                          <p:spTgt spid="92"/>
                                        </p:tgtEl>
                                        <p:attrNameLst>
                                          <p:attrName>style.visibility</p:attrName>
                                        </p:attrNameLst>
                                      </p:cBhvr>
                                      <p:to>
                                        <p:strVal val="visible"/>
                                      </p:to>
                                    </p:set>
                                    <p:animEffect transition="in" filter="fade">
                                      <p:cBhvr>
                                        <p:cTn id="22" dur="200"/>
                                        <p:tgtEl>
                                          <p:spTgt spid="92"/>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A5522E-575D-114A-8C51-659C25C5E108}"/>
              </a:ext>
            </a:extLst>
          </p:cNvPr>
          <p:cNvSpPr>
            <a:spLocks noGrp="1"/>
          </p:cNvSpPr>
          <p:nvPr>
            <p:ph type="title"/>
          </p:nvPr>
        </p:nvSpPr>
        <p:spPr/>
        <p:txBody>
          <a:bodyPr/>
          <a:lstStyle/>
          <a:p>
            <a:r>
              <a:rPr lang="en-US" dirty="0"/>
              <a:t>Training the Value Function</a:t>
            </a:r>
          </a:p>
        </p:txBody>
      </p:sp>
      <p:pic>
        <p:nvPicPr>
          <p:cNvPr id="7" name="Shape 8889">
            <a:extLst>
              <a:ext uri="{FF2B5EF4-FFF2-40B4-BE49-F238E27FC236}">
                <a16:creationId xmlns:a16="http://schemas.microsoft.com/office/drawing/2014/main" id="{5A167504-54CF-A8E2-417B-266B136303C9}"/>
              </a:ext>
            </a:extLst>
          </p:cNvPr>
          <p:cNvPicPr preferRelativeResize="0"/>
          <p:nvPr/>
        </p:nvPicPr>
        <p:blipFill rotWithShape="1">
          <a:blip r:embed="rId2">
            <a:alphaModFix/>
          </a:blip>
          <a:srcRect l="33299" t="38635" r="55725"/>
          <a:stretch/>
        </p:blipFill>
        <p:spPr>
          <a:xfrm>
            <a:off x="4038600" y="1828800"/>
            <a:ext cx="1577200" cy="1701200"/>
          </a:xfrm>
          <a:prstGeom prst="rect">
            <a:avLst/>
          </a:prstGeom>
          <a:noFill/>
          <a:ln>
            <a:noFill/>
          </a:ln>
        </p:spPr>
      </p:pic>
      <p:pic>
        <p:nvPicPr>
          <p:cNvPr id="8" name="Shape 8890">
            <a:extLst>
              <a:ext uri="{FF2B5EF4-FFF2-40B4-BE49-F238E27FC236}">
                <a16:creationId xmlns:a16="http://schemas.microsoft.com/office/drawing/2014/main" id="{13462369-C977-F27F-6B5D-E57B1E6EAD65}"/>
              </a:ext>
            </a:extLst>
          </p:cNvPr>
          <p:cNvPicPr preferRelativeResize="0"/>
          <p:nvPr/>
        </p:nvPicPr>
        <p:blipFill rotWithShape="1">
          <a:blip r:embed="rId2">
            <a:alphaModFix/>
          </a:blip>
          <a:srcRect l="77161" t="38635" r="11080"/>
          <a:stretch/>
        </p:blipFill>
        <p:spPr>
          <a:xfrm>
            <a:off x="6911556" y="1764626"/>
            <a:ext cx="1689600" cy="1701200"/>
          </a:xfrm>
          <a:prstGeom prst="rect">
            <a:avLst/>
          </a:prstGeom>
          <a:noFill/>
          <a:ln>
            <a:noFill/>
          </a:ln>
        </p:spPr>
      </p:pic>
      <p:grpSp>
        <p:nvGrpSpPr>
          <p:cNvPr id="9" name="Shape 8895">
            <a:extLst>
              <a:ext uri="{FF2B5EF4-FFF2-40B4-BE49-F238E27FC236}">
                <a16:creationId xmlns:a16="http://schemas.microsoft.com/office/drawing/2014/main" id="{34F37DF1-9EB4-214F-7BF8-AAE5043B0CA8}"/>
              </a:ext>
            </a:extLst>
          </p:cNvPr>
          <p:cNvGrpSpPr/>
          <p:nvPr/>
        </p:nvGrpSpPr>
        <p:grpSpPr>
          <a:xfrm>
            <a:off x="5155370" y="1282626"/>
            <a:ext cx="2162399" cy="2223040"/>
            <a:chOff x="5707432" y="1714723"/>
            <a:chExt cx="1621799" cy="1667280"/>
          </a:xfrm>
        </p:grpSpPr>
        <p:pic>
          <p:nvPicPr>
            <p:cNvPr id="10" name="Shape 8896">
              <a:extLst>
                <a:ext uri="{FF2B5EF4-FFF2-40B4-BE49-F238E27FC236}">
                  <a16:creationId xmlns:a16="http://schemas.microsoft.com/office/drawing/2014/main" id="{FB46FAF8-0B92-9BAB-0E8D-BE16DC223EF3}"/>
                </a:ext>
              </a:extLst>
            </p:cNvPr>
            <p:cNvPicPr preferRelativeResize="0"/>
            <p:nvPr/>
          </p:nvPicPr>
          <p:blipFill rotWithShape="1">
            <a:blip r:embed="rId2">
              <a:alphaModFix/>
            </a:blip>
            <a:srcRect l="66459" t="38635" r="22454"/>
            <a:stretch/>
          </p:blipFill>
          <p:spPr>
            <a:xfrm>
              <a:off x="5954378" y="2106103"/>
              <a:ext cx="1194900" cy="1275900"/>
            </a:xfrm>
            <a:prstGeom prst="rect">
              <a:avLst/>
            </a:prstGeom>
            <a:noFill/>
            <a:ln>
              <a:noFill/>
            </a:ln>
          </p:spPr>
        </p:pic>
        <p:sp>
          <p:nvSpPr>
            <p:cNvPr id="11" name="Shape 8897">
              <a:extLst>
                <a:ext uri="{FF2B5EF4-FFF2-40B4-BE49-F238E27FC236}">
                  <a16:creationId xmlns:a16="http://schemas.microsoft.com/office/drawing/2014/main" id="{6E692767-CA68-B133-7DC3-AB4E607F218D}"/>
                </a:ext>
              </a:extLst>
            </p:cNvPr>
            <p:cNvSpPr txBox="1"/>
            <p:nvPr/>
          </p:nvSpPr>
          <p:spPr>
            <a:xfrm>
              <a:off x="5707432" y="1714723"/>
              <a:ext cx="1621799" cy="461700"/>
            </a:xfrm>
            <a:prstGeom prst="rect">
              <a:avLst/>
            </a:prstGeom>
            <a:noFill/>
            <a:ln>
              <a:noFill/>
            </a:ln>
          </p:spPr>
          <p:txBody>
            <a:bodyPr lIns="121900" tIns="60933" rIns="121900" bIns="60933" anchor="t" anchorCtr="0">
              <a:noAutofit/>
            </a:bodyPr>
            <a:lstStyle/>
            <a:p>
              <a:pPr algn="ctr" fontAlgn="auto">
                <a:spcBef>
                  <a:spcPts val="0"/>
                </a:spcBef>
                <a:spcAft>
                  <a:spcPts val="0"/>
                </a:spcAft>
                <a:buSzPct val="25000"/>
              </a:pPr>
              <a:r>
                <a:rPr lang="en" sz="1600" kern="0">
                  <a:solidFill>
                    <a:srgbClr val="000000"/>
                  </a:solidFill>
                  <a:latin typeface="Roboto"/>
                  <a:ea typeface="Roboto"/>
                  <a:cs typeface="Roboto"/>
                  <a:sym typeface="Roboto"/>
                </a:rPr>
                <a:t>Self-play data</a:t>
              </a:r>
            </a:p>
            <a:p>
              <a:pPr algn="ctr" fontAlgn="auto">
                <a:spcBef>
                  <a:spcPts val="0"/>
                </a:spcBef>
                <a:spcAft>
                  <a:spcPts val="0"/>
                </a:spcAft>
              </a:pPr>
              <a:endParaRPr sz="1867" kern="0">
                <a:solidFill>
                  <a:srgbClr val="000000"/>
                </a:solidFill>
                <a:latin typeface="Roboto"/>
                <a:ea typeface="Roboto"/>
                <a:cs typeface="Roboto"/>
                <a:sym typeface="Roboto"/>
              </a:endParaRPr>
            </a:p>
          </p:txBody>
        </p:sp>
      </p:grpSp>
      <p:sp>
        <p:nvSpPr>
          <p:cNvPr id="12" name="Shape 8898">
            <a:extLst>
              <a:ext uri="{FF2B5EF4-FFF2-40B4-BE49-F238E27FC236}">
                <a16:creationId xmlns:a16="http://schemas.microsoft.com/office/drawing/2014/main" id="{2F0AA4B4-84AE-B0C4-7DBD-9F67335A0AFE}"/>
              </a:ext>
            </a:extLst>
          </p:cNvPr>
          <p:cNvSpPr txBox="1"/>
          <p:nvPr/>
        </p:nvSpPr>
        <p:spPr>
          <a:xfrm>
            <a:off x="8237332" y="1343096"/>
            <a:ext cx="1577200" cy="369200"/>
          </a:xfrm>
          <a:prstGeom prst="rect">
            <a:avLst/>
          </a:prstGeom>
          <a:noFill/>
          <a:ln>
            <a:noFill/>
          </a:ln>
        </p:spPr>
        <p:txBody>
          <a:bodyPr lIns="121900" tIns="60933" rIns="121900" bIns="60933" anchor="t" anchorCtr="0">
            <a:noAutofit/>
          </a:bodyPr>
          <a:lstStyle/>
          <a:p>
            <a:pPr algn="ctr" fontAlgn="auto">
              <a:spcBef>
                <a:spcPts val="0"/>
              </a:spcBef>
              <a:spcAft>
                <a:spcPts val="0"/>
              </a:spcAft>
              <a:buSzPct val="25000"/>
            </a:pPr>
            <a:r>
              <a:rPr lang="en" sz="1600" kern="0">
                <a:solidFill>
                  <a:srgbClr val="000000"/>
                </a:solidFill>
                <a:latin typeface="Roboto"/>
                <a:ea typeface="Roboto"/>
                <a:cs typeface="Roboto"/>
                <a:sym typeface="Roboto"/>
              </a:rPr>
              <a:t>Value network</a:t>
            </a:r>
          </a:p>
        </p:txBody>
      </p:sp>
      <p:sp>
        <p:nvSpPr>
          <p:cNvPr id="13" name="Shape 8918">
            <a:extLst>
              <a:ext uri="{FF2B5EF4-FFF2-40B4-BE49-F238E27FC236}">
                <a16:creationId xmlns:a16="http://schemas.microsoft.com/office/drawing/2014/main" id="{90F0E395-4F54-DB2B-87EE-8DEDF1926306}"/>
              </a:ext>
            </a:extLst>
          </p:cNvPr>
          <p:cNvSpPr txBox="1"/>
          <p:nvPr/>
        </p:nvSpPr>
        <p:spPr>
          <a:xfrm>
            <a:off x="2380981" y="1282626"/>
            <a:ext cx="2436000" cy="615600"/>
          </a:xfrm>
          <a:prstGeom prst="rect">
            <a:avLst/>
          </a:prstGeom>
          <a:noFill/>
          <a:ln>
            <a:noFill/>
          </a:ln>
        </p:spPr>
        <p:txBody>
          <a:bodyPr lIns="121900" tIns="60933" rIns="121900" bIns="60933" anchor="t" anchorCtr="0">
            <a:noAutofit/>
          </a:bodyPr>
          <a:lstStyle/>
          <a:p>
            <a:pPr algn="ctr" fontAlgn="auto">
              <a:spcBef>
                <a:spcPts val="0"/>
              </a:spcBef>
              <a:spcAft>
                <a:spcPts val="0"/>
              </a:spcAft>
              <a:buSzPct val="25000"/>
            </a:pPr>
            <a:r>
              <a:rPr lang="en" sz="1600" kern="0">
                <a:solidFill>
                  <a:srgbClr val="000000"/>
                </a:solidFill>
                <a:latin typeface="Roboto"/>
                <a:ea typeface="Roboto"/>
                <a:cs typeface="Roboto"/>
                <a:sym typeface="Roboto"/>
              </a:rPr>
              <a:t>Reinforcement Learning</a:t>
            </a:r>
          </a:p>
          <a:p>
            <a:pPr algn="ctr" fontAlgn="auto">
              <a:spcBef>
                <a:spcPts val="0"/>
              </a:spcBef>
              <a:spcAft>
                <a:spcPts val="0"/>
              </a:spcAft>
              <a:buSzPct val="25000"/>
            </a:pPr>
            <a:r>
              <a:rPr lang="en" sz="1600" kern="0">
                <a:solidFill>
                  <a:srgbClr val="000000"/>
                </a:solidFill>
                <a:latin typeface="Roboto"/>
                <a:ea typeface="Roboto"/>
                <a:cs typeface="Roboto"/>
                <a:sym typeface="Roboto"/>
              </a:rPr>
              <a:t>policy network</a:t>
            </a:r>
          </a:p>
        </p:txBody>
      </p:sp>
      <p:grpSp>
        <p:nvGrpSpPr>
          <p:cNvPr id="14" name="Shape 8919">
            <a:extLst>
              <a:ext uri="{FF2B5EF4-FFF2-40B4-BE49-F238E27FC236}">
                <a16:creationId xmlns:a16="http://schemas.microsoft.com/office/drawing/2014/main" id="{7905FFDF-3AD9-C190-6B1B-6758C7351754}"/>
              </a:ext>
            </a:extLst>
          </p:cNvPr>
          <p:cNvGrpSpPr/>
          <p:nvPr/>
        </p:nvGrpSpPr>
        <p:grpSpPr>
          <a:xfrm>
            <a:off x="3130281" y="2022534"/>
            <a:ext cx="922500" cy="912321"/>
            <a:chOff x="2327758" y="2266625"/>
            <a:chExt cx="691875" cy="684241"/>
          </a:xfrm>
        </p:grpSpPr>
        <p:sp>
          <p:nvSpPr>
            <p:cNvPr id="15" name="Shape 8920">
              <a:extLst>
                <a:ext uri="{FF2B5EF4-FFF2-40B4-BE49-F238E27FC236}">
                  <a16:creationId xmlns:a16="http://schemas.microsoft.com/office/drawing/2014/main" id="{73F8775B-AF43-71E7-C68C-33C8907E6526}"/>
                </a:ext>
              </a:extLst>
            </p:cNvPr>
            <p:cNvSpPr/>
            <p:nvPr/>
          </p:nvSpPr>
          <p:spPr>
            <a:xfrm>
              <a:off x="2329983" y="2266625"/>
              <a:ext cx="101400" cy="101400"/>
            </a:xfrm>
            <a:prstGeom prst="ellipse">
              <a:avLst/>
            </a:prstGeom>
            <a:solidFill>
              <a:srgbClr val="93C47D"/>
            </a:solidFill>
            <a:ln w="9525" cap="flat" cmpd="sng">
              <a:solidFill>
                <a:srgbClr val="93C47D"/>
              </a:solidFill>
              <a:prstDash val="solid"/>
              <a:round/>
              <a:headEnd type="none" w="med" len="med"/>
              <a:tailEnd type="none" w="med" len="med"/>
            </a:ln>
          </p:spPr>
          <p:txBody>
            <a:bodyPr lIns="121900" tIns="121900" rIns="121900" bIns="121900" anchor="ctr" anchorCtr="0">
              <a:noAutofit/>
            </a:bodyPr>
            <a:lstStyle/>
            <a:p>
              <a:pPr fontAlgn="auto">
                <a:spcBef>
                  <a:spcPts val="0"/>
                </a:spcBef>
                <a:spcAft>
                  <a:spcPts val="0"/>
                </a:spcAft>
              </a:pPr>
              <a:endParaRPr sz="1867" kern="0">
                <a:solidFill>
                  <a:srgbClr val="000000"/>
                </a:solidFill>
                <a:latin typeface="Arial"/>
                <a:ea typeface="Arial"/>
                <a:cs typeface="Arial"/>
                <a:sym typeface="Arial"/>
              </a:endParaRPr>
            </a:p>
          </p:txBody>
        </p:sp>
        <p:sp>
          <p:nvSpPr>
            <p:cNvPr id="16" name="Shape 8921">
              <a:extLst>
                <a:ext uri="{FF2B5EF4-FFF2-40B4-BE49-F238E27FC236}">
                  <a16:creationId xmlns:a16="http://schemas.microsoft.com/office/drawing/2014/main" id="{C1A77763-FA5D-206A-A26D-81772BF7A6A3}"/>
                </a:ext>
              </a:extLst>
            </p:cNvPr>
            <p:cNvSpPr/>
            <p:nvPr/>
          </p:nvSpPr>
          <p:spPr>
            <a:xfrm>
              <a:off x="2621617" y="2266625"/>
              <a:ext cx="101400" cy="101400"/>
            </a:xfrm>
            <a:prstGeom prst="ellipse">
              <a:avLst/>
            </a:prstGeom>
            <a:solidFill>
              <a:srgbClr val="93C47D"/>
            </a:solidFill>
            <a:ln w="9525" cap="flat" cmpd="sng">
              <a:solidFill>
                <a:srgbClr val="93C47D"/>
              </a:solidFill>
              <a:prstDash val="solid"/>
              <a:round/>
              <a:headEnd type="none" w="med" len="med"/>
              <a:tailEnd type="none" w="med" len="med"/>
            </a:ln>
          </p:spPr>
          <p:txBody>
            <a:bodyPr lIns="121900" tIns="121900" rIns="121900" bIns="121900" anchor="ctr" anchorCtr="0">
              <a:noAutofit/>
            </a:bodyPr>
            <a:lstStyle/>
            <a:p>
              <a:pPr fontAlgn="auto">
                <a:spcBef>
                  <a:spcPts val="0"/>
                </a:spcBef>
                <a:spcAft>
                  <a:spcPts val="0"/>
                </a:spcAft>
              </a:pPr>
              <a:endParaRPr sz="1867" kern="0">
                <a:solidFill>
                  <a:srgbClr val="000000"/>
                </a:solidFill>
                <a:latin typeface="Arial"/>
                <a:ea typeface="Arial"/>
                <a:cs typeface="Arial"/>
                <a:sym typeface="Arial"/>
              </a:endParaRPr>
            </a:p>
          </p:txBody>
        </p:sp>
        <p:sp>
          <p:nvSpPr>
            <p:cNvPr id="17" name="Shape 8922">
              <a:extLst>
                <a:ext uri="{FF2B5EF4-FFF2-40B4-BE49-F238E27FC236}">
                  <a16:creationId xmlns:a16="http://schemas.microsoft.com/office/drawing/2014/main" id="{A946FC22-A662-5F41-6654-981F4544D7A7}"/>
                </a:ext>
              </a:extLst>
            </p:cNvPr>
            <p:cNvSpPr/>
            <p:nvPr/>
          </p:nvSpPr>
          <p:spPr>
            <a:xfrm>
              <a:off x="2915484" y="2266625"/>
              <a:ext cx="101400" cy="101400"/>
            </a:xfrm>
            <a:prstGeom prst="ellipse">
              <a:avLst/>
            </a:prstGeom>
            <a:solidFill>
              <a:srgbClr val="93C47D"/>
            </a:solidFill>
            <a:ln w="9525" cap="flat" cmpd="sng">
              <a:solidFill>
                <a:srgbClr val="93C47D"/>
              </a:solidFill>
              <a:prstDash val="solid"/>
              <a:round/>
              <a:headEnd type="none" w="med" len="med"/>
              <a:tailEnd type="none" w="med" len="med"/>
            </a:ln>
          </p:spPr>
          <p:txBody>
            <a:bodyPr lIns="121900" tIns="121900" rIns="121900" bIns="121900" anchor="ctr" anchorCtr="0">
              <a:noAutofit/>
            </a:bodyPr>
            <a:lstStyle/>
            <a:p>
              <a:pPr fontAlgn="auto">
                <a:spcBef>
                  <a:spcPts val="0"/>
                </a:spcBef>
                <a:spcAft>
                  <a:spcPts val="0"/>
                </a:spcAft>
              </a:pPr>
              <a:endParaRPr sz="1867" kern="0">
                <a:solidFill>
                  <a:srgbClr val="000000"/>
                </a:solidFill>
                <a:latin typeface="Arial"/>
                <a:ea typeface="Arial"/>
                <a:cs typeface="Arial"/>
                <a:sym typeface="Arial"/>
              </a:endParaRPr>
            </a:p>
          </p:txBody>
        </p:sp>
        <p:sp>
          <p:nvSpPr>
            <p:cNvPr id="18" name="Shape 8923">
              <a:extLst>
                <a:ext uri="{FF2B5EF4-FFF2-40B4-BE49-F238E27FC236}">
                  <a16:creationId xmlns:a16="http://schemas.microsoft.com/office/drawing/2014/main" id="{9DFEFDA7-FCA1-9EB6-A078-C3236B6A8D0D}"/>
                </a:ext>
              </a:extLst>
            </p:cNvPr>
            <p:cNvSpPr/>
            <p:nvPr/>
          </p:nvSpPr>
          <p:spPr>
            <a:xfrm>
              <a:off x="2918233" y="2558041"/>
              <a:ext cx="101400" cy="101400"/>
            </a:xfrm>
            <a:prstGeom prst="ellipse">
              <a:avLst/>
            </a:prstGeom>
            <a:solidFill>
              <a:srgbClr val="93C47D"/>
            </a:solidFill>
            <a:ln w="9525" cap="flat" cmpd="sng">
              <a:solidFill>
                <a:srgbClr val="93C47D"/>
              </a:solidFill>
              <a:prstDash val="solid"/>
              <a:round/>
              <a:headEnd type="none" w="med" len="med"/>
              <a:tailEnd type="none" w="med" len="med"/>
            </a:ln>
          </p:spPr>
          <p:txBody>
            <a:bodyPr lIns="121900" tIns="121900" rIns="121900" bIns="121900" anchor="ctr" anchorCtr="0">
              <a:noAutofit/>
            </a:bodyPr>
            <a:lstStyle/>
            <a:p>
              <a:pPr fontAlgn="auto">
                <a:spcBef>
                  <a:spcPts val="0"/>
                </a:spcBef>
                <a:spcAft>
                  <a:spcPts val="0"/>
                </a:spcAft>
              </a:pPr>
              <a:endParaRPr sz="1867" kern="0">
                <a:solidFill>
                  <a:srgbClr val="000000"/>
                </a:solidFill>
                <a:latin typeface="Arial"/>
                <a:ea typeface="Arial"/>
                <a:cs typeface="Arial"/>
                <a:sym typeface="Arial"/>
              </a:endParaRPr>
            </a:p>
          </p:txBody>
        </p:sp>
        <p:sp>
          <p:nvSpPr>
            <p:cNvPr id="19" name="Shape 8924">
              <a:extLst>
                <a:ext uri="{FF2B5EF4-FFF2-40B4-BE49-F238E27FC236}">
                  <a16:creationId xmlns:a16="http://schemas.microsoft.com/office/drawing/2014/main" id="{FEABCD08-9B3B-144E-AFC8-AE2D02F19AEB}"/>
                </a:ext>
              </a:extLst>
            </p:cNvPr>
            <p:cNvSpPr/>
            <p:nvPr/>
          </p:nvSpPr>
          <p:spPr>
            <a:xfrm>
              <a:off x="2621625" y="2558041"/>
              <a:ext cx="101400" cy="101400"/>
            </a:xfrm>
            <a:prstGeom prst="ellipse">
              <a:avLst/>
            </a:prstGeom>
            <a:solidFill>
              <a:srgbClr val="93C47D"/>
            </a:solidFill>
            <a:ln w="9525" cap="flat" cmpd="sng">
              <a:solidFill>
                <a:srgbClr val="93C47D"/>
              </a:solidFill>
              <a:prstDash val="solid"/>
              <a:round/>
              <a:headEnd type="none" w="med" len="med"/>
              <a:tailEnd type="none" w="med" len="med"/>
            </a:ln>
          </p:spPr>
          <p:txBody>
            <a:bodyPr lIns="121900" tIns="121900" rIns="121900" bIns="121900" anchor="ctr" anchorCtr="0">
              <a:noAutofit/>
            </a:bodyPr>
            <a:lstStyle/>
            <a:p>
              <a:pPr fontAlgn="auto">
                <a:spcBef>
                  <a:spcPts val="0"/>
                </a:spcBef>
                <a:spcAft>
                  <a:spcPts val="0"/>
                </a:spcAft>
              </a:pPr>
              <a:endParaRPr sz="1867" kern="0">
                <a:solidFill>
                  <a:srgbClr val="000000"/>
                </a:solidFill>
                <a:latin typeface="Arial"/>
                <a:ea typeface="Arial"/>
                <a:cs typeface="Arial"/>
                <a:sym typeface="Arial"/>
              </a:endParaRPr>
            </a:p>
          </p:txBody>
        </p:sp>
        <p:sp>
          <p:nvSpPr>
            <p:cNvPr id="20" name="Shape 8925">
              <a:extLst>
                <a:ext uri="{FF2B5EF4-FFF2-40B4-BE49-F238E27FC236}">
                  <a16:creationId xmlns:a16="http://schemas.microsoft.com/office/drawing/2014/main" id="{1EEEE41B-973F-0979-512E-BE8395C73816}"/>
                </a:ext>
              </a:extLst>
            </p:cNvPr>
            <p:cNvSpPr/>
            <p:nvPr/>
          </p:nvSpPr>
          <p:spPr>
            <a:xfrm>
              <a:off x="2327758" y="2558041"/>
              <a:ext cx="101400" cy="101400"/>
            </a:xfrm>
            <a:prstGeom prst="ellipse">
              <a:avLst/>
            </a:prstGeom>
            <a:solidFill>
              <a:srgbClr val="93C47D"/>
            </a:solidFill>
            <a:ln w="9525" cap="flat" cmpd="sng">
              <a:solidFill>
                <a:srgbClr val="93C47D"/>
              </a:solidFill>
              <a:prstDash val="solid"/>
              <a:round/>
              <a:headEnd type="none" w="med" len="med"/>
              <a:tailEnd type="none" w="med" len="med"/>
            </a:ln>
          </p:spPr>
          <p:txBody>
            <a:bodyPr lIns="121900" tIns="121900" rIns="121900" bIns="121900" anchor="ctr" anchorCtr="0">
              <a:noAutofit/>
            </a:bodyPr>
            <a:lstStyle/>
            <a:p>
              <a:pPr fontAlgn="auto">
                <a:spcBef>
                  <a:spcPts val="0"/>
                </a:spcBef>
                <a:spcAft>
                  <a:spcPts val="0"/>
                </a:spcAft>
              </a:pPr>
              <a:endParaRPr sz="1867" kern="0">
                <a:solidFill>
                  <a:srgbClr val="000000"/>
                </a:solidFill>
                <a:latin typeface="Arial"/>
                <a:ea typeface="Arial"/>
                <a:cs typeface="Arial"/>
                <a:sym typeface="Arial"/>
              </a:endParaRPr>
            </a:p>
          </p:txBody>
        </p:sp>
        <p:sp>
          <p:nvSpPr>
            <p:cNvPr id="21" name="Shape 8926">
              <a:extLst>
                <a:ext uri="{FF2B5EF4-FFF2-40B4-BE49-F238E27FC236}">
                  <a16:creationId xmlns:a16="http://schemas.microsoft.com/office/drawing/2014/main" id="{CAE2B32E-4975-771E-0352-73F93479B9C2}"/>
                </a:ext>
              </a:extLst>
            </p:cNvPr>
            <p:cNvSpPr/>
            <p:nvPr/>
          </p:nvSpPr>
          <p:spPr>
            <a:xfrm>
              <a:off x="2330000" y="2849466"/>
              <a:ext cx="101400" cy="101400"/>
            </a:xfrm>
            <a:prstGeom prst="ellipse">
              <a:avLst/>
            </a:prstGeom>
            <a:solidFill>
              <a:srgbClr val="93C47D"/>
            </a:solidFill>
            <a:ln w="9525" cap="flat" cmpd="sng">
              <a:solidFill>
                <a:srgbClr val="93C47D"/>
              </a:solidFill>
              <a:prstDash val="solid"/>
              <a:round/>
              <a:headEnd type="none" w="med" len="med"/>
              <a:tailEnd type="none" w="med" len="med"/>
            </a:ln>
          </p:spPr>
          <p:txBody>
            <a:bodyPr lIns="121900" tIns="121900" rIns="121900" bIns="121900" anchor="ctr" anchorCtr="0">
              <a:noAutofit/>
            </a:bodyPr>
            <a:lstStyle/>
            <a:p>
              <a:pPr fontAlgn="auto">
                <a:spcBef>
                  <a:spcPts val="0"/>
                </a:spcBef>
                <a:spcAft>
                  <a:spcPts val="0"/>
                </a:spcAft>
              </a:pPr>
              <a:endParaRPr sz="1867" kern="0">
                <a:solidFill>
                  <a:srgbClr val="000000"/>
                </a:solidFill>
                <a:latin typeface="Arial"/>
                <a:ea typeface="Arial"/>
                <a:cs typeface="Arial"/>
                <a:sym typeface="Arial"/>
              </a:endParaRPr>
            </a:p>
          </p:txBody>
        </p:sp>
        <p:sp>
          <p:nvSpPr>
            <p:cNvPr id="22" name="Shape 8927">
              <a:extLst>
                <a:ext uri="{FF2B5EF4-FFF2-40B4-BE49-F238E27FC236}">
                  <a16:creationId xmlns:a16="http://schemas.microsoft.com/office/drawing/2014/main" id="{E9BB9A8F-615E-944A-8C77-6225F65F8FE5}"/>
                </a:ext>
              </a:extLst>
            </p:cNvPr>
            <p:cNvSpPr/>
            <p:nvPr/>
          </p:nvSpPr>
          <p:spPr>
            <a:xfrm>
              <a:off x="2621633" y="2849466"/>
              <a:ext cx="101400" cy="101400"/>
            </a:xfrm>
            <a:prstGeom prst="ellipse">
              <a:avLst/>
            </a:prstGeom>
            <a:solidFill>
              <a:srgbClr val="93C47D"/>
            </a:solidFill>
            <a:ln w="9525" cap="flat" cmpd="sng">
              <a:solidFill>
                <a:srgbClr val="93C47D"/>
              </a:solidFill>
              <a:prstDash val="solid"/>
              <a:round/>
              <a:headEnd type="none" w="med" len="med"/>
              <a:tailEnd type="none" w="med" len="med"/>
            </a:ln>
          </p:spPr>
          <p:txBody>
            <a:bodyPr lIns="121900" tIns="121900" rIns="121900" bIns="121900" anchor="ctr" anchorCtr="0">
              <a:noAutofit/>
            </a:bodyPr>
            <a:lstStyle/>
            <a:p>
              <a:pPr fontAlgn="auto">
                <a:spcBef>
                  <a:spcPts val="0"/>
                </a:spcBef>
                <a:spcAft>
                  <a:spcPts val="0"/>
                </a:spcAft>
              </a:pPr>
              <a:endParaRPr sz="1867" kern="0">
                <a:solidFill>
                  <a:srgbClr val="000000"/>
                </a:solidFill>
                <a:latin typeface="Arial"/>
                <a:ea typeface="Arial"/>
                <a:cs typeface="Arial"/>
                <a:sym typeface="Arial"/>
              </a:endParaRPr>
            </a:p>
          </p:txBody>
        </p:sp>
        <p:sp>
          <p:nvSpPr>
            <p:cNvPr id="23" name="Shape 8928">
              <a:extLst>
                <a:ext uri="{FF2B5EF4-FFF2-40B4-BE49-F238E27FC236}">
                  <a16:creationId xmlns:a16="http://schemas.microsoft.com/office/drawing/2014/main" id="{51576E7F-F157-A0A2-A7A8-779B8CBA2800}"/>
                </a:ext>
              </a:extLst>
            </p:cNvPr>
            <p:cNvSpPr/>
            <p:nvPr/>
          </p:nvSpPr>
          <p:spPr>
            <a:xfrm>
              <a:off x="2915492" y="2849466"/>
              <a:ext cx="101400" cy="101400"/>
            </a:xfrm>
            <a:prstGeom prst="ellipse">
              <a:avLst/>
            </a:prstGeom>
            <a:solidFill>
              <a:srgbClr val="93C47D"/>
            </a:solidFill>
            <a:ln w="9525" cap="flat" cmpd="sng">
              <a:solidFill>
                <a:srgbClr val="93C47D"/>
              </a:solidFill>
              <a:prstDash val="solid"/>
              <a:round/>
              <a:headEnd type="none" w="med" len="med"/>
              <a:tailEnd type="none" w="med" len="med"/>
            </a:ln>
          </p:spPr>
          <p:txBody>
            <a:bodyPr lIns="121900" tIns="121900" rIns="121900" bIns="121900" anchor="ctr" anchorCtr="0">
              <a:noAutofit/>
            </a:bodyPr>
            <a:lstStyle/>
            <a:p>
              <a:pPr fontAlgn="auto">
                <a:spcBef>
                  <a:spcPts val="0"/>
                </a:spcBef>
                <a:spcAft>
                  <a:spcPts val="0"/>
                </a:spcAft>
              </a:pPr>
              <a:endParaRPr sz="1867" kern="0">
                <a:solidFill>
                  <a:srgbClr val="000000"/>
                </a:solidFill>
                <a:latin typeface="Arial"/>
                <a:ea typeface="Arial"/>
                <a:cs typeface="Arial"/>
                <a:sym typeface="Arial"/>
              </a:endParaRPr>
            </a:p>
          </p:txBody>
        </p:sp>
        <p:cxnSp>
          <p:nvCxnSpPr>
            <p:cNvPr id="24" name="Shape 8929">
              <a:extLst>
                <a:ext uri="{FF2B5EF4-FFF2-40B4-BE49-F238E27FC236}">
                  <a16:creationId xmlns:a16="http://schemas.microsoft.com/office/drawing/2014/main" id="{1B46D0C2-F33F-37A6-DC91-9CB18EA34C1A}"/>
                </a:ext>
              </a:extLst>
            </p:cNvPr>
            <p:cNvCxnSpPr>
              <a:stCxn id="16" idx="4"/>
              <a:endCxn id="22" idx="0"/>
            </p:cNvCxnSpPr>
            <p:nvPr/>
          </p:nvCxnSpPr>
          <p:spPr>
            <a:xfrm>
              <a:off x="2672317" y="2368025"/>
              <a:ext cx="0" cy="481500"/>
            </a:xfrm>
            <a:prstGeom prst="straightConnector1">
              <a:avLst/>
            </a:prstGeom>
            <a:noFill/>
            <a:ln w="28575" cap="flat" cmpd="sng">
              <a:solidFill>
                <a:srgbClr val="93C47D"/>
              </a:solidFill>
              <a:prstDash val="solid"/>
              <a:round/>
              <a:headEnd type="none" w="lg" len="lg"/>
              <a:tailEnd type="none" w="lg" len="lg"/>
            </a:ln>
          </p:spPr>
        </p:cxnSp>
        <p:cxnSp>
          <p:nvCxnSpPr>
            <p:cNvPr id="25" name="Shape 8930">
              <a:extLst>
                <a:ext uri="{FF2B5EF4-FFF2-40B4-BE49-F238E27FC236}">
                  <a16:creationId xmlns:a16="http://schemas.microsoft.com/office/drawing/2014/main" id="{FC70B365-4D58-DEBA-59C9-F231B90D4680}"/>
                </a:ext>
              </a:extLst>
            </p:cNvPr>
            <p:cNvCxnSpPr>
              <a:stCxn id="17" idx="3"/>
              <a:endCxn id="21" idx="7"/>
            </p:cNvCxnSpPr>
            <p:nvPr/>
          </p:nvCxnSpPr>
          <p:spPr>
            <a:xfrm flipH="1">
              <a:off x="2416434" y="2353175"/>
              <a:ext cx="513900" cy="511200"/>
            </a:xfrm>
            <a:prstGeom prst="straightConnector1">
              <a:avLst/>
            </a:prstGeom>
            <a:noFill/>
            <a:ln w="28575" cap="flat" cmpd="sng">
              <a:solidFill>
                <a:srgbClr val="93C47D"/>
              </a:solidFill>
              <a:prstDash val="solid"/>
              <a:round/>
              <a:headEnd type="none" w="lg" len="lg"/>
              <a:tailEnd type="none" w="lg" len="lg"/>
            </a:ln>
          </p:spPr>
        </p:cxnSp>
        <p:cxnSp>
          <p:nvCxnSpPr>
            <p:cNvPr id="26" name="Shape 8931">
              <a:extLst>
                <a:ext uri="{FF2B5EF4-FFF2-40B4-BE49-F238E27FC236}">
                  <a16:creationId xmlns:a16="http://schemas.microsoft.com/office/drawing/2014/main" id="{4FAB67E8-1C00-27D8-36EB-87D4D98C9428}"/>
                </a:ext>
              </a:extLst>
            </p:cNvPr>
            <p:cNvCxnSpPr>
              <a:stCxn id="15" idx="5"/>
              <a:endCxn id="23" idx="1"/>
            </p:cNvCxnSpPr>
            <p:nvPr/>
          </p:nvCxnSpPr>
          <p:spPr>
            <a:xfrm>
              <a:off x="2416534" y="2353175"/>
              <a:ext cx="513900" cy="511200"/>
            </a:xfrm>
            <a:prstGeom prst="straightConnector1">
              <a:avLst/>
            </a:prstGeom>
            <a:noFill/>
            <a:ln w="28575" cap="flat" cmpd="sng">
              <a:solidFill>
                <a:srgbClr val="93C47D"/>
              </a:solidFill>
              <a:prstDash val="solid"/>
              <a:round/>
              <a:headEnd type="none" w="lg" len="lg"/>
              <a:tailEnd type="none" w="lg" len="lg"/>
            </a:ln>
          </p:spPr>
        </p:cxnSp>
        <p:cxnSp>
          <p:nvCxnSpPr>
            <p:cNvPr id="27" name="Shape 8932">
              <a:extLst>
                <a:ext uri="{FF2B5EF4-FFF2-40B4-BE49-F238E27FC236}">
                  <a16:creationId xmlns:a16="http://schemas.microsoft.com/office/drawing/2014/main" id="{73827F93-B348-5091-6A4C-F1F4CD89CDFC}"/>
                </a:ext>
              </a:extLst>
            </p:cNvPr>
            <p:cNvCxnSpPr>
              <a:stCxn id="23" idx="0"/>
              <a:endCxn id="17" idx="4"/>
            </p:cNvCxnSpPr>
            <p:nvPr/>
          </p:nvCxnSpPr>
          <p:spPr>
            <a:xfrm rot="10800000">
              <a:off x="2966192" y="2367966"/>
              <a:ext cx="0" cy="481500"/>
            </a:xfrm>
            <a:prstGeom prst="straightConnector1">
              <a:avLst/>
            </a:prstGeom>
            <a:noFill/>
            <a:ln w="28575" cap="flat" cmpd="sng">
              <a:solidFill>
                <a:srgbClr val="93C47D"/>
              </a:solidFill>
              <a:prstDash val="solid"/>
              <a:round/>
              <a:headEnd type="none" w="lg" len="lg"/>
              <a:tailEnd type="none" w="lg" len="lg"/>
            </a:ln>
          </p:spPr>
        </p:cxnSp>
        <p:cxnSp>
          <p:nvCxnSpPr>
            <p:cNvPr id="28" name="Shape 8933">
              <a:extLst>
                <a:ext uri="{FF2B5EF4-FFF2-40B4-BE49-F238E27FC236}">
                  <a16:creationId xmlns:a16="http://schemas.microsoft.com/office/drawing/2014/main" id="{E2D5E1D5-E500-E605-49BB-3C2A1AC4EAE9}"/>
                </a:ext>
              </a:extLst>
            </p:cNvPr>
            <p:cNvCxnSpPr>
              <a:stCxn id="22" idx="7"/>
              <a:endCxn id="18" idx="3"/>
            </p:cNvCxnSpPr>
            <p:nvPr/>
          </p:nvCxnSpPr>
          <p:spPr>
            <a:xfrm rot="10800000" flipH="1">
              <a:off x="2708184" y="2644716"/>
              <a:ext cx="225000" cy="219600"/>
            </a:xfrm>
            <a:prstGeom prst="straightConnector1">
              <a:avLst/>
            </a:prstGeom>
            <a:noFill/>
            <a:ln w="28575" cap="flat" cmpd="sng">
              <a:solidFill>
                <a:srgbClr val="93C47D"/>
              </a:solidFill>
              <a:prstDash val="solid"/>
              <a:round/>
              <a:headEnd type="none" w="lg" len="lg"/>
              <a:tailEnd type="none" w="lg" len="lg"/>
            </a:ln>
          </p:spPr>
        </p:cxnSp>
        <p:cxnSp>
          <p:nvCxnSpPr>
            <p:cNvPr id="29" name="Shape 8934">
              <a:extLst>
                <a:ext uri="{FF2B5EF4-FFF2-40B4-BE49-F238E27FC236}">
                  <a16:creationId xmlns:a16="http://schemas.microsoft.com/office/drawing/2014/main" id="{0EAFF52A-12E6-E4C7-3A94-6AB0AD0BE23F}"/>
                </a:ext>
              </a:extLst>
            </p:cNvPr>
            <p:cNvCxnSpPr>
              <a:stCxn id="20" idx="5"/>
              <a:endCxn id="22" idx="1"/>
            </p:cNvCxnSpPr>
            <p:nvPr/>
          </p:nvCxnSpPr>
          <p:spPr>
            <a:xfrm>
              <a:off x="2414309" y="2644592"/>
              <a:ext cx="222300" cy="219600"/>
            </a:xfrm>
            <a:prstGeom prst="straightConnector1">
              <a:avLst/>
            </a:prstGeom>
            <a:noFill/>
            <a:ln w="28575" cap="flat" cmpd="sng">
              <a:solidFill>
                <a:srgbClr val="93C47D"/>
              </a:solidFill>
              <a:prstDash val="solid"/>
              <a:round/>
              <a:headEnd type="none" w="lg" len="lg"/>
              <a:tailEnd type="none" w="lg" len="lg"/>
            </a:ln>
          </p:spPr>
        </p:cxnSp>
        <p:cxnSp>
          <p:nvCxnSpPr>
            <p:cNvPr id="30" name="Shape 8935">
              <a:extLst>
                <a:ext uri="{FF2B5EF4-FFF2-40B4-BE49-F238E27FC236}">
                  <a16:creationId xmlns:a16="http://schemas.microsoft.com/office/drawing/2014/main" id="{3F91A6A9-0F99-48F4-20F5-86FAC08D465A}"/>
                </a:ext>
              </a:extLst>
            </p:cNvPr>
            <p:cNvCxnSpPr>
              <a:stCxn id="21" idx="0"/>
              <a:endCxn id="15" idx="4"/>
            </p:cNvCxnSpPr>
            <p:nvPr/>
          </p:nvCxnSpPr>
          <p:spPr>
            <a:xfrm rot="10800000">
              <a:off x="2380700" y="2367966"/>
              <a:ext cx="0" cy="481500"/>
            </a:xfrm>
            <a:prstGeom prst="straightConnector1">
              <a:avLst/>
            </a:prstGeom>
            <a:noFill/>
            <a:ln w="28575" cap="flat" cmpd="sng">
              <a:solidFill>
                <a:srgbClr val="93C47D"/>
              </a:solidFill>
              <a:prstDash val="solid"/>
              <a:round/>
              <a:headEnd type="none" w="lg" len="lg"/>
              <a:tailEnd type="none" w="lg" len="lg"/>
            </a:ln>
          </p:spPr>
        </p:cxnSp>
        <p:cxnSp>
          <p:nvCxnSpPr>
            <p:cNvPr id="31" name="Shape 8936">
              <a:extLst>
                <a:ext uri="{FF2B5EF4-FFF2-40B4-BE49-F238E27FC236}">
                  <a16:creationId xmlns:a16="http://schemas.microsoft.com/office/drawing/2014/main" id="{4DF248FF-C3A4-449D-7D74-FB4929852B44}"/>
                </a:ext>
              </a:extLst>
            </p:cNvPr>
            <p:cNvCxnSpPr>
              <a:stCxn id="20" idx="7"/>
              <a:endCxn id="16" idx="3"/>
            </p:cNvCxnSpPr>
            <p:nvPr/>
          </p:nvCxnSpPr>
          <p:spPr>
            <a:xfrm rot="10800000" flipH="1">
              <a:off x="2414309" y="2353291"/>
              <a:ext cx="222300" cy="219600"/>
            </a:xfrm>
            <a:prstGeom prst="straightConnector1">
              <a:avLst/>
            </a:prstGeom>
            <a:noFill/>
            <a:ln w="28575" cap="flat" cmpd="sng">
              <a:solidFill>
                <a:srgbClr val="93C47D"/>
              </a:solidFill>
              <a:prstDash val="solid"/>
              <a:round/>
              <a:headEnd type="none" w="lg" len="lg"/>
              <a:tailEnd type="none" w="lg" len="lg"/>
            </a:ln>
          </p:spPr>
        </p:cxnSp>
        <p:cxnSp>
          <p:nvCxnSpPr>
            <p:cNvPr id="32" name="Shape 8937">
              <a:extLst>
                <a:ext uri="{FF2B5EF4-FFF2-40B4-BE49-F238E27FC236}">
                  <a16:creationId xmlns:a16="http://schemas.microsoft.com/office/drawing/2014/main" id="{1E298503-0E8F-81CC-3A2B-ADCAAEA18225}"/>
                </a:ext>
              </a:extLst>
            </p:cNvPr>
            <p:cNvCxnSpPr>
              <a:stCxn id="16" idx="5"/>
              <a:endCxn id="18" idx="1"/>
            </p:cNvCxnSpPr>
            <p:nvPr/>
          </p:nvCxnSpPr>
          <p:spPr>
            <a:xfrm>
              <a:off x="2708168" y="2353175"/>
              <a:ext cx="225000" cy="219600"/>
            </a:xfrm>
            <a:prstGeom prst="straightConnector1">
              <a:avLst/>
            </a:prstGeom>
            <a:noFill/>
            <a:ln w="28575" cap="flat" cmpd="sng">
              <a:solidFill>
                <a:srgbClr val="93C47D"/>
              </a:solidFill>
              <a:prstDash val="solid"/>
              <a:round/>
              <a:headEnd type="none" w="lg" len="lg"/>
              <a:tailEnd type="none" w="lg" len="lg"/>
            </a:ln>
          </p:spPr>
        </p:cxnSp>
      </p:grpSp>
      <p:grpSp>
        <p:nvGrpSpPr>
          <p:cNvPr id="33" name="Shape 8938">
            <a:extLst>
              <a:ext uri="{FF2B5EF4-FFF2-40B4-BE49-F238E27FC236}">
                <a16:creationId xmlns:a16="http://schemas.microsoft.com/office/drawing/2014/main" id="{3271B30F-18B8-1359-B9BB-2DC26DF32F89}"/>
              </a:ext>
            </a:extLst>
          </p:cNvPr>
          <p:cNvGrpSpPr/>
          <p:nvPr/>
        </p:nvGrpSpPr>
        <p:grpSpPr>
          <a:xfrm>
            <a:off x="8564698" y="1776458"/>
            <a:ext cx="922500" cy="1366612"/>
            <a:chOff x="8254648" y="2085096"/>
            <a:chExt cx="691875" cy="1024959"/>
          </a:xfrm>
        </p:grpSpPr>
        <p:grpSp>
          <p:nvGrpSpPr>
            <p:cNvPr id="34" name="Shape 8939">
              <a:extLst>
                <a:ext uri="{FF2B5EF4-FFF2-40B4-BE49-F238E27FC236}">
                  <a16:creationId xmlns:a16="http://schemas.microsoft.com/office/drawing/2014/main" id="{37AF0F4A-1C39-91E7-2E26-D687BFD6C5AC}"/>
                </a:ext>
              </a:extLst>
            </p:cNvPr>
            <p:cNvGrpSpPr/>
            <p:nvPr/>
          </p:nvGrpSpPr>
          <p:grpSpPr>
            <a:xfrm>
              <a:off x="8254648" y="2085096"/>
              <a:ext cx="691875" cy="1024959"/>
              <a:chOff x="8254648" y="2085096"/>
              <a:chExt cx="691875" cy="1024959"/>
            </a:xfrm>
          </p:grpSpPr>
          <p:grpSp>
            <p:nvGrpSpPr>
              <p:cNvPr id="37" name="Shape 8940">
                <a:extLst>
                  <a:ext uri="{FF2B5EF4-FFF2-40B4-BE49-F238E27FC236}">
                    <a16:creationId xmlns:a16="http://schemas.microsoft.com/office/drawing/2014/main" id="{A46FBD7B-309C-B3CB-9ED3-00479C46FCE1}"/>
                  </a:ext>
                </a:extLst>
              </p:cNvPr>
              <p:cNvGrpSpPr/>
              <p:nvPr/>
            </p:nvGrpSpPr>
            <p:grpSpPr>
              <a:xfrm>
                <a:off x="8254648" y="2186496"/>
                <a:ext cx="691875" cy="923559"/>
                <a:chOff x="2327758" y="2027307"/>
                <a:chExt cx="691875" cy="923559"/>
              </a:xfrm>
            </p:grpSpPr>
            <p:sp>
              <p:nvSpPr>
                <p:cNvPr id="39" name="Shape 8941">
                  <a:extLst>
                    <a:ext uri="{FF2B5EF4-FFF2-40B4-BE49-F238E27FC236}">
                      <a16:creationId xmlns:a16="http://schemas.microsoft.com/office/drawing/2014/main" id="{A1859E1E-1C4E-96C0-178E-18C9DB8F2510}"/>
                    </a:ext>
                  </a:extLst>
                </p:cNvPr>
                <p:cNvSpPr/>
                <p:nvPr/>
              </p:nvSpPr>
              <p:spPr>
                <a:xfrm>
                  <a:off x="2329983" y="2266625"/>
                  <a:ext cx="101400" cy="101400"/>
                </a:xfrm>
                <a:prstGeom prst="ellipse">
                  <a:avLst/>
                </a:prstGeom>
                <a:solidFill>
                  <a:srgbClr val="DF63F2"/>
                </a:solidFill>
                <a:ln w="9525" cap="flat" cmpd="sng">
                  <a:solidFill>
                    <a:srgbClr val="DF63F2"/>
                  </a:solidFill>
                  <a:prstDash val="solid"/>
                  <a:round/>
                  <a:headEnd type="none" w="med" len="med"/>
                  <a:tailEnd type="none" w="med" len="med"/>
                </a:ln>
              </p:spPr>
              <p:txBody>
                <a:bodyPr lIns="121900" tIns="121900" rIns="121900" bIns="121900" anchor="ctr" anchorCtr="0">
                  <a:noAutofit/>
                </a:bodyPr>
                <a:lstStyle/>
                <a:p>
                  <a:pPr fontAlgn="auto">
                    <a:spcBef>
                      <a:spcPts val="0"/>
                    </a:spcBef>
                    <a:spcAft>
                      <a:spcPts val="0"/>
                    </a:spcAft>
                  </a:pPr>
                  <a:endParaRPr sz="1867" kern="0">
                    <a:solidFill>
                      <a:srgbClr val="000000"/>
                    </a:solidFill>
                    <a:latin typeface="Arial"/>
                    <a:ea typeface="Arial"/>
                    <a:cs typeface="Arial"/>
                    <a:sym typeface="Arial"/>
                  </a:endParaRPr>
                </a:p>
              </p:txBody>
            </p:sp>
            <p:sp>
              <p:nvSpPr>
                <p:cNvPr id="40" name="Shape 8942">
                  <a:extLst>
                    <a:ext uri="{FF2B5EF4-FFF2-40B4-BE49-F238E27FC236}">
                      <a16:creationId xmlns:a16="http://schemas.microsoft.com/office/drawing/2014/main" id="{13D1DF05-3112-DF34-42B1-753DC4BAE8B1}"/>
                    </a:ext>
                  </a:extLst>
                </p:cNvPr>
                <p:cNvSpPr/>
                <p:nvPr/>
              </p:nvSpPr>
              <p:spPr>
                <a:xfrm>
                  <a:off x="2621617" y="2266625"/>
                  <a:ext cx="101400" cy="101400"/>
                </a:xfrm>
                <a:prstGeom prst="ellipse">
                  <a:avLst/>
                </a:prstGeom>
                <a:solidFill>
                  <a:srgbClr val="DF63F2"/>
                </a:solidFill>
                <a:ln w="9525" cap="flat" cmpd="sng">
                  <a:solidFill>
                    <a:srgbClr val="DF63F2"/>
                  </a:solidFill>
                  <a:prstDash val="solid"/>
                  <a:round/>
                  <a:headEnd type="none" w="med" len="med"/>
                  <a:tailEnd type="none" w="med" len="med"/>
                </a:ln>
              </p:spPr>
              <p:txBody>
                <a:bodyPr lIns="121900" tIns="121900" rIns="121900" bIns="121900" anchor="ctr" anchorCtr="0">
                  <a:noAutofit/>
                </a:bodyPr>
                <a:lstStyle/>
                <a:p>
                  <a:pPr fontAlgn="auto">
                    <a:spcBef>
                      <a:spcPts val="0"/>
                    </a:spcBef>
                    <a:spcAft>
                      <a:spcPts val="0"/>
                    </a:spcAft>
                  </a:pPr>
                  <a:endParaRPr sz="1867" kern="0">
                    <a:solidFill>
                      <a:srgbClr val="000000"/>
                    </a:solidFill>
                    <a:latin typeface="Arial"/>
                    <a:ea typeface="Arial"/>
                    <a:cs typeface="Arial"/>
                    <a:sym typeface="Arial"/>
                  </a:endParaRPr>
                </a:p>
              </p:txBody>
            </p:sp>
            <p:sp>
              <p:nvSpPr>
                <p:cNvPr id="41" name="Shape 8943">
                  <a:extLst>
                    <a:ext uri="{FF2B5EF4-FFF2-40B4-BE49-F238E27FC236}">
                      <a16:creationId xmlns:a16="http://schemas.microsoft.com/office/drawing/2014/main" id="{8577011C-2CE9-2C4F-BCA1-77E14CC25A2C}"/>
                    </a:ext>
                  </a:extLst>
                </p:cNvPr>
                <p:cNvSpPr/>
                <p:nvPr/>
              </p:nvSpPr>
              <p:spPr>
                <a:xfrm>
                  <a:off x="2915484" y="2266625"/>
                  <a:ext cx="101400" cy="101400"/>
                </a:xfrm>
                <a:prstGeom prst="ellipse">
                  <a:avLst/>
                </a:prstGeom>
                <a:solidFill>
                  <a:srgbClr val="DF63F2"/>
                </a:solidFill>
                <a:ln w="9525" cap="flat" cmpd="sng">
                  <a:solidFill>
                    <a:srgbClr val="DF63F2"/>
                  </a:solidFill>
                  <a:prstDash val="solid"/>
                  <a:round/>
                  <a:headEnd type="none" w="med" len="med"/>
                  <a:tailEnd type="none" w="med" len="med"/>
                </a:ln>
              </p:spPr>
              <p:txBody>
                <a:bodyPr lIns="121900" tIns="121900" rIns="121900" bIns="121900" anchor="ctr" anchorCtr="0">
                  <a:noAutofit/>
                </a:bodyPr>
                <a:lstStyle/>
                <a:p>
                  <a:pPr fontAlgn="auto">
                    <a:spcBef>
                      <a:spcPts val="0"/>
                    </a:spcBef>
                    <a:spcAft>
                      <a:spcPts val="0"/>
                    </a:spcAft>
                  </a:pPr>
                  <a:endParaRPr sz="1867" kern="0">
                    <a:solidFill>
                      <a:srgbClr val="000000"/>
                    </a:solidFill>
                    <a:latin typeface="Arial"/>
                    <a:ea typeface="Arial"/>
                    <a:cs typeface="Arial"/>
                    <a:sym typeface="Arial"/>
                  </a:endParaRPr>
                </a:p>
              </p:txBody>
            </p:sp>
            <p:sp>
              <p:nvSpPr>
                <p:cNvPr id="42" name="Shape 8944">
                  <a:extLst>
                    <a:ext uri="{FF2B5EF4-FFF2-40B4-BE49-F238E27FC236}">
                      <a16:creationId xmlns:a16="http://schemas.microsoft.com/office/drawing/2014/main" id="{9CB21B02-2B84-6145-D7D5-F01F9A5ED565}"/>
                    </a:ext>
                  </a:extLst>
                </p:cNvPr>
                <p:cNvSpPr/>
                <p:nvPr/>
              </p:nvSpPr>
              <p:spPr>
                <a:xfrm>
                  <a:off x="2918233" y="2558041"/>
                  <a:ext cx="101400" cy="101400"/>
                </a:xfrm>
                <a:prstGeom prst="ellipse">
                  <a:avLst/>
                </a:prstGeom>
                <a:solidFill>
                  <a:srgbClr val="DF63F2"/>
                </a:solidFill>
                <a:ln w="9525" cap="flat" cmpd="sng">
                  <a:solidFill>
                    <a:srgbClr val="DF63F2"/>
                  </a:solidFill>
                  <a:prstDash val="solid"/>
                  <a:round/>
                  <a:headEnd type="none" w="med" len="med"/>
                  <a:tailEnd type="none" w="med" len="med"/>
                </a:ln>
              </p:spPr>
              <p:txBody>
                <a:bodyPr lIns="121900" tIns="121900" rIns="121900" bIns="121900" anchor="ctr" anchorCtr="0">
                  <a:noAutofit/>
                </a:bodyPr>
                <a:lstStyle/>
                <a:p>
                  <a:pPr fontAlgn="auto">
                    <a:spcBef>
                      <a:spcPts val="0"/>
                    </a:spcBef>
                    <a:spcAft>
                      <a:spcPts val="0"/>
                    </a:spcAft>
                  </a:pPr>
                  <a:endParaRPr sz="1867" kern="0">
                    <a:solidFill>
                      <a:srgbClr val="000000"/>
                    </a:solidFill>
                    <a:latin typeface="Arial"/>
                    <a:ea typeface="Arial"/>
                    <a:cs typeface="Arial"/>
                    <a:sym typeface="Arial"/>
                  </a:endParaRPr>
                </a:p>
              </p:txBody>
            </p:sp>
            <p:sp>
              <p:nvSpPr>
                <p:cNvPr id="43" name="Shape 8945">
                  <a:extLst>
                    <a:ext uri="{FF2B5EF4-FFF2-40B4-BE49-F238E27FC236}">
                      <a16:creationId xmlns:a16="http://schemas.microsoft.com/office/drawing/2014/main" id="{08FD7910-2451-D2AC-067E-BEE0FA5BC4F8}"/>
                    </a:ext>
                  </a:extLst>
                </p:cNvPr>
                <p:cNvSpPr/>
                <p:nvPr/>
              </p:nvSpPr>
              <p:spPr>
                <a:xfrm>
                  <a:off x="2621625" y="2558041"/>
                  <a:ext cx="101400" cy="101400"/>
                </a:xfrm>
                <a:prstGeom prst="ellipse">
                  <a:avLst/>
                </a:prstGeom>
                <a:solidFill>
                  <a:srgbClr val="DF63F2"/>
                </a:solidFill>
                <a:ln w="9525" cap="flat" cmpd="sng">
                  <a:solidFill>
                    <a:srgbClr val="DF63F2"/>
                  </a:solidFill>
                  <a:prstDash val="solid"/>
                  <a:round/>
                  <a:headEnd type="none" w="med" len="med"/>
                  <a:tailEnd type="none" w="med" len="med"/>
                </a:ln>
              </p:spPr>
              <p:txBody>
                <a:bodyPr lIns="121900" tIns="121900" rIns="121900" bIns="121900" anchor="ctr" anchorCtr="0">
                  <a:noAutofit/>
                </a:bodyPr>
                <a:lstStyle/>
                <a:p>
                  <a:pPr fontAlgn="auto">
                    <a:spcBef>
                      <a:spcPts val="0"/>
                    </a:spcBef>
                    <a:spcAft>
                      <a:spcPts val="0"/>
                    </a:spcAft>
                  </a:pPr>
                  <a:endParaRPr sz="1867" kern="0">
                    <a:solidFill>
                      <a:srgbClr val="000000"/>
                    </a:solidFill>
                    <a:latin typeface="Arial"/>
                    <a:ea typeface="Arial"/>
                    <a:cs typeface="Arial"/>
                    <a:sym typeface="Arial"/>
                  </a:endParaRPr>
                </a:p>
              </p:txBody>
            </p:sp>
            <p:sp>
              <p:nvSpPr>
                <p:cNvPr id="44" name="Shape 8946">
                  <a:extLst>
                    <a:ext uri="{FF2B5EF4-FFF2-40B4-BE49-F238E27FC236}">
                      <a16:creationId xmlns:a16="http://schemas.microsoft.com/office/drawing/2014/main" id="{1D1DD4A3-FCBA-C3D5-9AD6-E5220FEDCE39}"/>
                    </a:ext>
                  </a:extLst>
                </p:cNvPr>
                <p:cNvSpPr/>
                <p:nvPr/>
              </p:nvSpPr>
              <p:spPr>
                <a:xfrm>
                  <a:off x="2327758" y="2558041"/>
                  <a:ext cx="101400" cy="101400"/>
                </a:xfrm>
                <a:prstGeom prst="ellipse">
                  <a:avLst/>
                </a:prstGeom>
                <a:solidFill>
                  <a:srgbClr val="DF63F2"/>
                </a:solidFill>
                <a:ln w="9525" cap="flat" cmpd="sng">
                  <a:solidFill>
                    <a:srgbClr val="DF63F2"/>
                  </a:solidFill>
                  <a:prstDash val="solid"/>
                  <a:round/>
                  <a:headEnd type="none" w="med" len="med"/>
                  <a:tailEnd type="none" w="med" len="med"/>
                </a:ln>
              </p:spPr>
              <p:txBody>
                <a:bodyPr lIns="121900" tIns="121900" rIns="121900" bIns="121900" anchor="ctr" anchorCtr="0">
                  <a:noAutofit/>
                </a:bodyPr>
                <a:lstStyle/>
                <a:p>
                  <a:pPr fontAlgn="auto">
                    <a:spcBef>
                      <a:spcPts val="0"/>
                    </a:spcBef>
                    <a:spcAft>
                      <a:spcPts val="0"/>
                    </a:spcAft>
                  </a:pPr>
                  <a:endParaRPr sz="1867" kern="0">
                    <a:solidFill>
                      <a:srgbClr val="000000"/>
                    </a:solidFill>
                    <a:latin typeface="Arial"/>
                    <a:ea typeface="Arial"/>
                    <a:cs typeface="Arial"/>
                    <a:sym typeface="Arial"/>
                  </a:endParaRPr>
                </a:p>
              </p:txBody>
            </p:sp>
            <p:sp>
              <p:nvSpPr>
                <p:cNvPr id="45" name="Shape 8947">
                  <a:extLst>
                    <a:ext uri="{FF2B5EF4-FFF2-40B4-BE49-F238E27FC236}">
                      <a16:creationId xmlns:a16="http://schemas.microsoft.com/office/drawing/2014/main" id="{6B0D268C-261B-95C5-0500-53CA6E0E1B33}"/>
                    </a:ext>
                  </a:extLst>
                </p:cNvPr>
                <p:cNvSpPr/>
                <p:nvPr/>
              </p:nvSpPr>
              <p:spPr>
                <a:xfrm>
                  <a:off x="2330000" y="2849466"/>
                  <a:ext cx="101400" cy="101400"/>
                </a:xfrm>
                <a:prstGeom prst="ellipse">
                  <a:avLst/>
                </a:prstGeom>
                <a:solidFill>
                  <a:srgbClr val="DF63F2"/>
                </a:solidFill>
                <a:ln w="9525" cap="flat" cmpd="sng">
                  <a:solidFill>
                    <a:srgbClr val="DF63F2"/>
                  </a:solidFill>
                  <a:prstDash val="solid"/>
                  <a:round/>
                  <a:headEnd type="none" w="med" len="med"/>
                  <a:tailEnd type="none" w="med" len="med"/>
                </a:ln>
              </p:spPr>
              <p:txBody>
                <a:bodyPr lIns="121900" tIns="121900" rIns="121900" bIns="121900" anchor="ctr" anchorCtr="0">
                  <a:noAutofit/>
                </a:bodyPr>
                <a:lstStyle/>
                <a:p>
                  <a:pPr fontAlgn="auto">
                    <a:spcBef>
                      <a:spcPts val="0"/>
                    </a:spcBef>
                    <a:spcAft>
                      <a:spcPts val="0"/>
                    </a:spcAft>
                  </a:pPr>
                  <a:endParaRPr sz="1867" kern="0">
                    <a:solidFill>
                      <a:srgbClr val="000000"/>
                    </a:solidFill>
                    <a:latin typeface="Arial"/>
                    <a:ea typeface="Arial"/>
                    <a:cs typeface="Arial"/>
                    <a:sym typeface="Arial"/>
                  </a:endParaRPr>
                </a:p>
              </p:txBody>
            </p:sp>
            <p:sp>
              <p:nvSpPr>
                <p:cNvPr id="46" name="Shape 8948">
                  <a:extLst>
                    <a:ext uri="{FF2B5EF4-FFF2-40B4-BE49-F238E27FC236}">
                      <a16:creationId xmlns:a16="http://schemas.microsoft.com/office/drawing/2014/main" id="{54BB9D91-2360-6B87-0985-B958B24C7CA4}"/>
                    </a:ext>
                  </a:extLst>
                </p:cNvPr>
                <p:cNvSpPr/>
                <p:nvPr/>
              </p:nvSpPr>
              <p:spPr>
                <a:xfrm>
                  <a:off x="2621633" y="2849466"/>
                  <a:ext cx="101400" cy="101400"/>
                </a:xfrm>
                <a:prstGeom prst="ellipse">
                  <a:avLst/>
                </a:prstGeom>
                <a:solidFill>
                  <a:srgbClr val="DF63F2"/>
                </a:solidFill>
                <a:ln w="9525" cap="flat" cmpd="sng">
                  <a:solidFill>
                    <a:srgbClr val="DF63F2"/>
                  </a:solidFill>
                  <a:prstDash val="solid"/>
                  <a:round/>
                  <a:headEnd type="none" w="med" len="med"/>
                  <a:tailEnd type="none" w="med" len="med"/>
                </a:ln>
              </p:spPr>
              <p:txBody>
                <a:bodyPr lIns="121900" tIns="121900" rIns="121900" bIns="121900" anchor="ctr" anchorCtr="0">
                  <a:noAutofit/>
                </a:bodyPr>
                <a:lstStyle/>
                <a:p>
                  <a:pPr fontAlgn="auto">
                    <a:spcBef>
                      <a:spcPts val="0"/>
                    </a:spcBef>
                    <a:spcAft>
                      <a:spcPts val="0"/>
                    </a:spcAft>
                  </a:pPr>
                  <a:endParaRPr sz="1867" kern="0">
                    <a:solidFill>
                      <a:srgbClr val="000000"/>
                    </a:solidFill>
                    <a:latin typeface="Arial"/>
                    <a:ea typeface="Arial"/>
                    <a:cs typeface="Arial"/>
                    <a:sym typeface="Arial"/>
                  </a:endParaRPr>
                </a:p>
              </p:txBody>
            </p:sp>
            <p:sp>
              <p:nvSpPr>
                <p:cNvPr id="47" name="Shape 8949">
                  <a:extLst>
                    <a:ext uri="{FF2B5EF4-FFF2-40B4-BE49-F238E27FC236}">
                      <a16:creationId xmlns:a16="http://schemas.microsoft.com/office/drawing/2014/main" id="{631E1569-D62E-5DD7-7A52-292F68960D29}"/>
                    </a:ext>
                  </a:extLst>
                </p:cNvPr>
                <p:cNvSpPr/>
                <p:nvPr/>
              </p:nvSpPr>
              <p:spPr>
                <a:xfrm>
                  <a:off x="2915492" y="2849466"/>
                  <a:ext cx="101400" cy="101400"/>
                </a:xfrm>
                <a:prstGeom prst="ellipse">
                  <a:avLst/>
                </a:prstGeom>
                <a:solidFill>
                  <a:srgbClr val="DF63F2"/>
                </a:solidFill>
                <a:ln w="9525" cap="flat" cmpd="sng">
                  <a:solidFill>
                    <a:srgbClr val="DF63F2"/>
                  </a:solidFill>
                  <a:prstDash val="solid"/>
                  <a:round/>
                  <a:headEnd type="none" w="med" len="med"/>
                  <a:tailEnd type="none" w="med" len="med"/>
                </a:ln>
              </p:spPr>
              <p:txBody>
                <a:bodyPr lIns="121900" tIns="121900" rIns="121900" bIns="121900" anchor="ctr" anchorCtr="0">
                  <a:noAutofit/>
                </a:bodyPr>
                <a:lstStyle/>
                <a:p>
                  <a:pPr fontAlgn="auto">
                    <a:spcBef>
                      <a:spcPts val="0"/>
                    </a:spcBef>
                    <a:spcAft>
                      <a:spcPts val="0"/>
                    </a:spcAft>
                  </a:pPr>
                  <a:endParaRPr sz="1867" kern="0">
                    <a:solidFill>
                      <a:srgbClr val="000000"/>
                    </a:solidFill>
                    <a:latin typeface="Arial"/>
                    <a:ea typeface="Arial"/>
                    <a:cs typeface="Arial"/>
                    <a:sym typeface="Arial"/>
                  </a:endParaRPr>
                </a:p>
              </p:txBody>
            </p:sp>
            <p:cxnSp>
              <p:nvCxnSpPr>
                <p:cNvPr id="48" name="Shape 8950">
                  <a:extLst>
                    <a:ext uri="{FF2B5EF4-FFF2-40B4-BE49-F238E27FC236}">
                      <a16:creationId xmlns:a16="http://schemas.microsoft.com/office/drawing/2014/main" id="{F866652F-B95E-2FDE-9372-37BBE95F5F31}"/>
                    </a:ext>
                  </a:extLst>
                </p:cNvPr>
                <p:cNvCxnSpPr>
                  <a:stCxn id="38" idx="4"/>
                  <a:endCxn id="46" idx="0"/>
                </p:cNvCxnSpPr>
                <p:nvPr/>
              </p:nvCxnSpPr>
              <p:spPr>
                <a:xfrm flipH="1">
                  <a:off x="2672205" y="2027307"/>
                  <a:ext cx="1500" cy="822300"/>
                </a:xfrm>
                <a:prstGeom prst="straightConnector1">
                  <a:avLst/>
                </a:prstGeom>
                <a:noFill/>
                <a:ln w="28575" cap="flat" cmpd="sng">
                  <a:solidFill>
                    <a:srgbClr val="DF63F2"/>
                  </a:solidFill>
                  <a:prstDash val="solid"/>
                  <a:round/>
                  <a:headEnd type="none" w="lg" len="lg"/>
                  <a:tailEnd type="none" w="lg" len="lg"/>
                </a:ln>
              </p:spPr>
            </p:cxnSp>
            <p:cxnSp>
              <p:nvCxnSpPr>
                <p:cNvPr id="49" name="Shape 8952">
                  <a:extLst>
                    <a:ext uri="{FF2B5EF4-FFF2-40B4-BE49-F238E27FC236}">
                      <a16:creationId xmlns:a16="http://schemas.microsoft.com/office/drawing/2014/main" id="{5036AC9C-34C7-AE49-9898-835151F650C9}"/>
                    </a:ext>
                  </a:extLst>
                </p:cNvPr>
                <p:cNvCxnSpPr>
                  <a:stCxn id="41" idx="3"/>
                  <a:endCxn id="45" idx="7"/>
                </p:cNvCxnSpPr>
                <p:nvPr/>
              </p:nvCxnSpPr>
              <p:spPr>
                <a:xfrm flipH="1">
                  <a:off x="2416434" y="2353175"/>
                  <a:ext cx="513900" cy="511200"/>
                </a:xfrm>
                <a:prstGeom prst="straightConnector1">
                  <a:avLst/>
                </a:prstGeom>
                <a:noFill/>
                <a:ln w="28575" cap="flat" cmpd="sng">
                  <a:solidFill>
                    <a:srgbClr val="DF63F2"/>
                  </a:solidFill>
                  <a:prstDash val="solid"/>
                  <a:round/>
                  <a:headEnd type="none" w="lg" len="lg"/>
                  <a:tailEnd type="none" w="lg" len="lg"/>
                </a:ln>
              </p:spPr>
            </p:cxnSp>
            <p:cxnSp>
              <p:nvCxnSpPr>
                <p:cNvPr id="50" name="Shape 8953">
                  <a:extLst>
                    <a:ext uri="{FF2B5EF4-FFF2-40B4-BE49-F238E27FC236}">
                      <a16:creationId xmlns:a16="http://schemas.microsoft.com/office/drawing/2014/main" id="{25CCF08F-5859-D62D-4CF5-B43C93FBFBE7}"/>
                    </a:ext>
                  </a:extLst>
                </p:cNvPr>
                <p:cNvCxnSpPr>
                  <a:stCxn id="39" idx="5"/>
                  <a:endCxn id="47" idx="1"/>
                </p:cNvCxnSpPr>
                <p:nvPr/>
              </p:nvCxnSpPr>
              <p:spPr>
                <a:xfrm>
                  <a:off x="2416534" y="2353175"/>
                  <a:ext cx="513900" cy="511200"/>
                </a:xfrm>
                <a:prstGeom prst="straightConnector1">
                  <a:avLst/>
                </a:prstGeom>
                <a:noFill/>
                <a:ln w="28575" cap="flat" cmpd="sng">
                  <a:solidFill>
                    <a:srgbClr val="DF63F2"/>
                  </a:solidFill>
                  <a:prstDash val="solid"/>
                  <a:round/>
                  <a:headEnd type="none" w="lg" len="lg"/>
                  <a:tailEnd type="none" w="lg" len="lg"/>
                </a:ln>
              </p:spPr>
            </p:cxnSp>
            <p:cxnSp>
              <p:nvCxnSpPr>
                <p:cNvPr id="51" name="Shape 8954">
                  <a:extLst>
                    <a:ext uri="{FF2B5EF4-FFF2-40B4-BE49-F238E27FC236}">
                      <a16:creationId xmlns:a16="http://schemas.microsoft.com/office/drawing/2014/main" id="{BDE93A4F-70CD-9D41-3CE3-790C2921C9DD}"/>
                    </a:ext>
                  </a:extLst>
                </p:cNvPr>
                <p:cNvCxnSpPr>
                  <a:stCxn id="47" idx="0"/>
                  <a:endCxn id="41" idx="4"/>
                </p:cNvCxnSpPr>
                <p:nvPr/>
              </p:nvCxnSpPr>
              <p:spPr>
                <a:xfrm rot="10800000">
                  <a:off x="2966192" y="2367966"/>
                  <a:ext cx="0" cy="481500"/>
                </a:xfrm>
                <a:prstGeom prst="straightConnector1">
                  <a:avLst/>
                </a:prstGeom>
                <a:noFill/>
                <a:ln w="28575" cap="flat" cmpd="sng">
                  <a:solidFill>
                    <a:srgbClr val="DF63F2"/>
                  </a:solidFill>
                  <a:prstDash val="solid"/>
                  <a:round/>
                  <a:headEnd type="none" w="lg" len="lg"/>
                  <a:tailEnd type="none" w="lg" len="lg"/>
                </a:ln>
              </p:spPr>
            </p:cxnSp>
            <p:cxnSp>
              <p:nvCxnSpPr>
                <p:cNvPr id="52" name="Shape 8955">
                  <a:extLst>
                    <a:ext uri="{FF2B5EF4-FFF2-40B4-BE49-F238E27FC236}">
                      <a16:creationId xmlns:a16="http://schemas.microsoft.com/office/drawing/2014/main" id="{9DA0CC25-8191-4F77-E103-6B0E190645A2}"/>
                    </a:ext>
                  </a:extLst>
                </p:cNvPr>
                <p:cNvCxnSpPr>
                  <a:stCxn id="46" idx="7"/>
                  <a:endCxn id="42" idx="3"/>
                </p:cNvCxnSpPr>
                <p:nvPr/>
              </p:nvCxnSpPr>
              <p:spPr>
                <a:xfrm rot="10800000" flipH="1">
                  <a:off x="2708184" y="2644716"/>
                  <a:ext cx="225000" cy="219600"/>
                </a:xfrm>
                <a:prstGeom prst="straightConnector1">
                  <a:avLst/>
                </a:prstGeom>
                <a:noFill/>
                <a:ln w="28575" cap="flat" cmpd="sng">
                  <a:solidFill>
                    <a:srgbClr val="DF63F2"/>
                  </a:solidFill>
                  <a:prstDash val="solid"/>
                  <a:round/>
                  <a:headEnd type="none" w="lg" len="lg"/>
                  <a:tailEnd type="none" w="lg" len="lg"/>
                </a:ln>
              </p:spPr>
            </p:cxnSp>
            <p:cxnSp>
              <p:nvCxnSpPr>
                <p:cNvPr id="53" name="Shape 8956">
                  <a:extLst>
                    <a:ext uri="{FF2B5EF4-FFF2-40B4-BE49-F238E27FC236}">
                      <a16:creationId xmlns:a16="http://schemas.microsoft.com/office/drawing/2014/main" id="{D06DB8CC-4003-7CBF-BF90-5161A932C12F}"/>
                    </a:ext>
                  </a:extLst>
                </p:cNvPr>
                <p:cNvCxnSpPr>
                  <a:stCxn id="44" idx="5"/>
                  <a:endCxn id="46" idx="1"/>
                </p:cNvCxnSpPr>
                <p:nvPr/>
              </p:nvCxnSpPr>
              <p:spPr>
                <a:xfrm>
                  <a:off x="2414309" y="2644592"/>
                  <a:ext cx="222300" cy="219600"/>
                </a:xfrm>
                <a:prstGeom prst="straightConnector1">
                  <a:avLst/>
                </a:prstGeom>
                <a:noFill/>
                <a:ln w="28575" cap="flat" cmpd="sng">
                  <a:solidFill>
                    <a:srgbClr val="DF63F2"/>
                  </a:solidFill>
                  <a:prstDash val="solid"/>
                  <a:round/>
                  <a:headEnd type="none" w="lg" len="lg"/>
                  <a:tailEnd type="none" w="lg" len="lg"/>
                </a:ln>
              </p:spPr>
            </p:cxnSp>
            <p:cxnSp>
              <p:nvCxnSpPr>
                <p:cNvPr id="54" name="Shape 8957">
                  <a:extLst>
                    <a:ext uri="{FF2B5EF4-FFF2-40B4-BE49-F238E27FC236}">
                      <a16:creationId xmlns:a16="http://schemas.microsoft.com/office/drawing/2014/main" id="{1E4BDAA9-3984-735B-252E-C66F9F6A2F10}"/>
                    </a:ext>
                  </a:extLst>
                </p:cNvPr>
                <p:cNvCxnSpPr>
                  <a:stCxn id="45" idx="0"/>
                  <a:endCxn id="39" idx="4"/>
                </p:cNvCxnSpPr>
                <p:nvPr/>
              </p:nvCxnSpPr>
              <p:spPr>
                <a:xfrm rot="10800000">
                  <a:off x="2380700" y="2367966"/>
                  <a:ext cx="0" cy="481500"/>
                </a:xfrm>
                <a:prstGeom prst="straightConnector1">
                  <a:avLst/>
                </a:prstGeom>
                <a:noFill/>
                <a:ln w="28575" cap="flat" cmpd="sng">
                  <a:solidFill>
                    <a:srgbClr val="DF63F2"/>
                  </a:solidFill>
                  <a:prstDash val="solid"/>
                  <a:round/>
                  <a:headEnd type="none" w="lg" len="lg"/>
                  <a:tailEnd type="none" w="lg" len="lg"/>
                </a:ln>
              </p:spPr>
            </p:cxnSp>
            <p:cxnSp>
              <p:nvCxnSpPr>
                <p:cNvPr id="55" name="Shape 8958">
                  <a:extLst>
                    <a:ext uri="{FF2B5EF4-FFF2-40B4-BE49-F238E27FC236}">
                      <a16:creationId xmlns:a16="http://schemas.microsoft.com/office/drawing/2014/main" id="{51C0A5A8-EF1E-747F-1900-03FE442FF8A3}"/>
                    </a:ext>
                  </a:extLst>
                </p:cNvPr>
                <p:cNvCxnSpPr>
                  <a:stCxn id="44" idx="7"/>
                  <a:endCxn id="40" idx="3"/>
                </p:cNvCxnSpPr>
                <p:nvPr/>
              </p:nvCxnSpPr>
              <p:spPr>
                <a:xfrm rot="10800000" flipH="1">
                  <a:off x="2414309" y="2353291"/>
                  <a:ext cx="222300" cy="219600"/>
                </a:xfrm>
                <a:prstGeom prst="straightConnector1">
                  <a:avLst/>
                </a:prstGeom>
                <a:noFill/>
                <a:ln w="28575" cap="flat" cmpd="sng">
                  <a:solidFill>
                    <a:srgbClr val="DF63F2"/>
                  </a:solidFill>
                  <a:prstDash val="solid"/>
                  <a:round/>
                  <a:headEnd type="none" w="lg" len="lg"/>
                  <a:tailEnd type="none" w="lg" len="lg"/>
                </a:ln>
              </p:spPr>
            </p:cxnSp>
            <p:cxnSp>
              <p:nvCxnSpPr>
                <p:cNvPr id="56" name="Shape 8959">
                  <a:extLst>
                    <a:ext uri="{FF2B5EF4-FFF2-40B4-BE49-F238E27FC236}">
                      <a16:creationId xmlns:a16="http://schemas.microsoft.com/office/drawing/2014/main" id="{19FE9790-FD09-9B78-633D-EBCB23430E8C}"/>
                    </a:ext>
                  </a:extLst>
                </p:cNvPr>
                <p:cNvCxnSpPr>
                  <a:stCxn id="40" idx="5"/>
                  <a:endCxn id="42" idx="1"/>
                </p:cNvCxnSpPr>
                <p:nvPr/>
              </p:nvCxnSpPr>
              <p:spPr>
                <a:xfrm>
                  <a:off x="2708168" y="2353175"/>
                  <a:ext cx="225000" cy="219600"/>
                </a:xfrm>
                <a:prstGeom prst="straightConnector1">
                  <a:avLst/>
                </a:prstGeom>
                <a:noFill/>
                <a:ln w="28575" cap="flat" cmpd="sng">
                  <a:solidFill>
                    <a:srgbClr val="DF63F2"/>
                  </a:solidFill>
                  <a:prstDash val="solid"/>
                  <a:round/>
                  <a:headEnd type="none" w="lg" len="lg"/>
                  <a:tailEnd type="none" w="lg" len="lg"/>
                </a:ln>
              </p:spPr>
            </p:cxnSp>
          </p:grpSp>
          <p:sp>
            <p:nvSpPr>
              <p:cNvPr id="38" name="Shape 8951">
                <a:extLst>
                  <a:ext uri="{FF2B5EF4-FFF2-40B4-BE49-F238E27FC236}">
                    <a16:creationId xmlns:a16="http://schemas.microsoft.com/office/drawing/2014/main" id="{65D93BC3-19D6-A4A8-0D2F-02BF15409FE2}"/>
                  </a:ext>
                </a:extLst>
              </p:cNvPr>
              <p:cNvSpPr/>
              <p:nvPr/>
            </p:nvSpPr>
            <p:spPr>
              <a:xfrm>
                <a:off x="8549894" y="2085096"/>
                <a:ext cx="101400" cy="101400"/>
              </a:xfrm>
              <a:prstGeom prst="ellipse">
                <a:avLst/>
              </a:prstGeom>
              <a:solidFill>
                <a:srgbClr val="DF63F2"/>
              </a:solidFill>
              <a:ln w="9525" cap="flat" cmpd="sng">
                <a:solidFill>
                  <a:srgbClr val="DF63F2"/>
                </a:solidFill>
                <a:prstDash val="solid"/>
                <a:round/>
                <a:headEnd type="none" w="med" len="med"/>
                <a:tailEnd type="none" w="med" len="med"/>
              </a:ln>
            </p:spPr>
            <p:txBody>
              <a:bodyPr lIns="121900" tIns="121900" rIns="121900" bIns="121900" anchor="ctr" anchorCtr="0">
                <a:noAutofit/>
              </a:bodyPr>
              <a:lstStyle/>
              <a:p>
                <a:pPr fontAlgn="auto">
                  <a:spcBef>
                    <a:spcPts val="0"/>
                  </a:spcBef>
                  <a:spcAft>
                    <a:spcPts val="0"/>
                  </a:spcAft>
                </a:pPr>
                <a:endParaRPr sz="1867" kern="0">
                  <a:solidFill>
                    <a:srgbClr val="000000"/>
                  </a:solidFill>
                  <a:latin typeface="Arial"/>
                  <a:ea typeface="Arial"/>
                  <a:cs typeface="Arial"/>
                  <a:sym typeface="Arial"/>
                </a:endParaRPr>
              </a:p>
            </p:txBody>
          </p:sp>
        </p:grpSp>
        <p:cxnSp>
          <p:nvCxnSpPr>
            <p:cNvPr id="35" name="Shape 8960">
              <a:extLst>
                <a:ext uri="{FF2B5EF4-FFF2-40B4-BE49-F238E27FC236}">
                  <a16:creationId xmlns:a16="http://schemas.microsoft.com/office/drawing/2014/main" id="{EACCBF7E-6CA8-AFD4-3809-776BA62054FE}"/>
                </a:ext>
              </a:extLst>
            </p:cNvPr>
            <p:cNvCxnSpPr>
              <a:stCxn id="39" idx="7"/>
              <a:endCxn id="38" idx="4"/>
            </p:cNvCxnSpPr>
            <p:nvPr/>
          </p:nvCxnSpPr>
          <p:spPr>
            <a:xfrm rot="10800000" flipH="1">
              <a:off x="8343423" y="2186563"/>
              <a:ext cx="257100" cy="254100"/>
            </a:xfrm>
            <a:prstGeom prst="straightConnector1">
              <a:avLst/>
            </a:prstGeom>
            <a:noFill/>
            <a:ln w="28575" cap="flat" cmpd="sng">
              <a:solidFill>
                <a:srgbClr val="DF63F2"/>
              </a:solidFill>
              <a:prstDash val="solid"/>
              <a:round/>
              <a:headEnd type="none" w="lg" len="lg"/>
              <a:tailEnd type="none" w="lg" len="lg"/>
            </a:ln>
          </p:spPr>
        </p:cxnSp>
        <p:cxnSp>
          <p:nvCxnSpPr>
            <p:cNvPr id="36" name="Shape 8961">
              <a:extLst>
                <a:ext uri="{FF2B5EF4-FFF2-40B4-BE49-F238E27FC236}">
                  <a16:creationId xmlns:a16="http://schemas.microsoft.com/office/drawing/2014/main" id="{3E91B7BB-1BE7-5A24-64E3-BE7787CCA3B5}"/>
                </a:ext>
              </a:extLst>
            </p:cNvPr>
            <p:cNvCxnSpPr>
              <a:stCxn id="38" idx="4"/>
              <a:endCxn id="41" idx="1"/>
            </p:cNvCxnSpPr>
            <p:nvPr/>
          </p:nvCxnSpPr>
          <p:spPr>
            <a:xfrm>
              <a:off x="8600594" y="2186496"/>
              <a:ext cx="256500" cy="254100"/>
            </a:xfrm>
            <a:prstGeom prst="straightConnector1">
              <a:avLst/>
            </a:prstGeom>
            <a:noFill/>
            <a:ln w="28575" cap="flat" cmpd="sng">
              <a:solidFill>
                <a:srgbClr val="DF63F2"/>
              </a:solidFill>
              <a:prstDash val="solid"/>
              <a:round/>
              <a:headEnd type="none" w="lg" len="lg"/>
              <a:tailEnd type="none" w="lg" len="lg"/>
            </a:ln>
          </p:spPr>
        </p:cxnSp>
      </p:grpSp>
      <p:sp>
        <p:nvSpPr>
          <p:cNvPr id="57" name="Content Placeholder 2">
            <a:extLst>
              <a:ext uri="{FF2B5EF4-FFF2-40B4-BE49-F238E27FC236}">
                <a16:creationId xmlns:a16="http://schemas.microsoft.com/office/drawing/2014/main" id="{822D0562-BC1A-0B0B-C0E1-C2E24D485EAF}"/>
              </a:ext>
            </a:extLst>
          </p:cNvPr>
          <p:cNvSpPr txBox="1">
            <a:spLocks/>
          </p:cNvSpPr>
          <p:nvPr/>
        </p:nvSpPr>
        <p:spPr bwMode="auto">
          <a:xfrm>
            <a:off x="319919" y="3463620"/>
            <a:ext cx="11552161" cy="3257864"/>
          </a:xfrm>
          <a:prstGeom prst="rect">
            <a:avLst/>
          </a:prstGeom>
          <a:noFill/>
          <a:ln w="9525">
            <a:noFill/>
            <a:miter lim="800000"/>
            <a:headEnd/>
            <a:tailEnd/>
          </a:ln>
        </p:spPr>
        <p:txBody>
          <a:bodyPr vert="horz" wrap="square" lIns="91428" tIns="45718" rIns="91428" bIns="45718" numCol="1" anchor="t" anchorCtr="0" compatLnSpc="1">
            <a:prstTxWarp prst="textNoShape">
              <a:avLst/>
            </a:prstTxWarp>
          </a:bodyPr>
          <a:lstStyle>
            <a:lvl1pPr marL="342850" indent="-342850" algn="l" rtl="0" eaLnBrk="1" fontAlgn="base" hangingPunct="1">
              <a:spcBef>
                <a:spcPct val="20000"/>
              </a:spcBef>
              <a:spcAft>
                <a:spcPct val="0"/>
              </a:spcAft>
              <a:buClr>
                <a:schemeClr val="accent2"/>
              </a:buClr>
              <a:buFont typeface="Wingdings" pitchFamily="2" charset="2"/>
              <a:buChar char="§"/>
              <a:defRPr sz="3200">
                <a:solidFill>
                  <a:schemeClr val="accent2"/>
                </a:solidFill>
                <a:latin typeface="Calibri" pitchFamily="34" charset="0"/>
                <a:ea typeface="+mn-ea"/>
                <a:cs typeface="+mn-cs"/>
              </a:defRPr>
            </a:lvl1pPr>
            <a:lvl2pPr marL="742839" indent="-285710" algn="l" rtl="0" eaLnBrk="1" fontAlgn="base" hangingPunct="1">
              <a:spcBef>
                <a:spcPct val="20000"/>
              </a:spcBef>
              <a:spcAft>
                <a:spcPct val="0"/>
              </a:spcAft>
              <a:buClr>
                <a:schemeClr val="tx1"/>
              </a:buClr>
              <a:buFont typeface="Wingdings" pitchFamily="2" charset="2"/>
              <a:buChar char="§"/>
              <a:defRPr sz="2800">
                <a:solidFill>
                  <a:schemeClr val="tx1"/>
                </a:solidFill>
                <a:latin typeface="Calibri" pitchFamily="34" charset="0"/>
              </a:defRPr>
            </a:lvl2pPr>
            <a:lvl3pPr marL="1142830" indent="-228568" algn="l" rtl="0" eaLnBrk="1" fontAlgn="base" hangingPunct="1">
              <a:spcBef>
                <a:spcPct val="20000"/>
              </a:spcBef>
              <a:spcAft>
                <a:spcPct val="0"/>
              </a:spcAft>
              <a:buClr>
                <a:schemeClr val="accent2"/>
              </a:buClr>
              <a:buFont typeface="Wingdings" pitchFamily="2" charset="2"/>
              <a:buChar char="§"/>
              <a:defRPr sz="2400">
                <a:solidFill>
                  <a:schemeClr val="tx1"/>
                </a:solidFill>
                <a:latin typeface="Calibri" pitchFamily="34" charset="0"/>
              </a:defRPr>
            </a:lvl3pPr>
            <a:lvl4pPr marL="1599960" indent="-228568" algn="l" rtl="0" eaLnBrk="1" fontAlgn="base" hangingPunct="1">
              <a:spcBef>
                <a:spcPct val="20000"/>
              </a:spcBef>
              <a:spcAft>
                <a:spcPct val="0"/>
              </a:spcAft>
              <a:buClr>
                <a:schemeClr val="tx1"/>
              </a:buClr>
              <a:buFont typeface="Wingdings" pitchFamily="2" charset="2"/>
              <a:buChar char="§"/>
              <a:defRPr sz="2000">
                <a:solidFill>
                  <a:schemeClr val="tx1"/>
                </a:solidFill>
                <a:latin typeface="Calibri" pitchFamily="34" charset="0"/>
              </a:defRPr>
            </a:lvl4pPr>
            <a:lvl5pPr marL="2057091" indent="-228568" algn="l" rtl="0" eaLnBrk="1" fontAlgn="base" hangingPunct="1">
              <a:spcBef>
                <a:spcPct val="20000"/>
              </a:spcBef>
              <a:spcAft>
                <a:spcPct val="0"/>
              </a:spcAft>
              <a:buClr>
                <a:schemeClr val="accent2"/>
              </a:buClr>
              <a:buFont typeface="Wingdings" pitchFamily="2" charset="2"/>
              <a:buChar char="§"/>
              <a:defRPr sz="2000">
                <a:solidFill>
                  <a:schemeClr val="tx1"/>
                </a:solidFill>
                <a:latin typeface="Calibri" pitchFamily="34" charset="0"/>
              </a:defRPr>
            </a:lvl5pPr>
            <a:lvl6pPr marL="2514224" indent="-228568"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6pPr>
            <a:lvl7pPr marL="2971356" indent="-228568"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7pPr>
            <a:lvl8pPr marL="3428488" indent="-228568"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8pPr>
            <a:lvl9pPr marL="3885622" indent="-228568"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9pPr>
          </a:lstStyle>
          <a:p>
            <a:r>
              <a:rPr lang="en-US" kern="0" dirty="0"/>
              <a:t>Use self-play to generate a dataset of (s, z) pairs</a:t>
            </a:r>
          </a:p>
          <a:p>
            <a:pPr lvl="1"/>
            <a:r>
              <a:rPr lang="en-US" kern="0" dirty="0"/>
              <a:t>s represent current board state, z is the results (how many wins and how many loses) starting from this board state</a:t>
            </a:r>
          </a:p>
          <a:p>
            <a:r>
              <a:rPr lang="en-US" kern="0" dirty="0"/>
              <a:t>Use supervised learning to train value function</a:t>
            </a:r>
          </a:p>
          <a:p>
            <a:pPr lvl="1"/>
            <a:r>
              <a:rPr lang="en-US" kern="0" dirty="0"/>
              <a:t>And use as the evaluation function in search!</a:t>
            </a:r>
          </a:p>
        </p:txBody>
      </p:sp>
    </p:spTree>
    <p:extLst>
      <p:ext uri="{BB962C8B-B14F-4D97-AF65-F5344CB8AC3E}">
        <p14:creationId xmlns:p14="http://schemas.microsoft.com/office/powerpoint/2010/main" val="1453279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2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200"/>
                                        <p:tgtEl>
                                          <p:spTgt spid="7"/>
                                        </p:tgtEl>
                                      </p:cBhvr>
                                    </p:animEffect>
                                  </p:childTnLst>
                                </p:cTn>
                              </p:par>
                            </p:childTnLst>
                          </p:cTn>
                        </p:par>
                        <p:par>
                          <p:cTn id="16" fill="hold">
                            <p:stCondLst>
                              <p:cond delay="200"/>
                            </p:stCondLst>
                            <p:childTnLst>
                              <p:par>
                                <p:cTn id="17" presetID="10" presetClass="entr" presetSubtype="0"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2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200"/>
                                        <p:tgtEl>
                                          <p:spTgt spid="8"/>
                                        </p:tgtEl>
                                      </p:cBhvr>
                                    </p:animEffect>
                                  </p:childTnLst>
                                </p:cTn>
                              </p:par>
                            </p:childTnLst>
                          </p:cTn>
                        </p:par>
                        <p:par>
                          <p:cTn id="25" fill="hold">
                            <p:stCondLst>
                              <p:cond delay="200"/>
                            </p:stCondLst>
                            <p:childTnLst>
                              <p:par>
                                <p:cTn id="26" presetID="10" presetClass="entr" presetSubtype="0" fill="hold" nodeType="after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200"/>
                                        <p:tgtEl>
                                          <p:spTgt spid="12"/>
                                        </p:tgtEl>
                                      </p:cBhvr>
                                    </p:animEffect>
                                  </p:childTnLst>
                                </p:cTn>
                              </p:par>
                              <p:par>
                                <p:cTn id="29" presetID="10" presetClass="entr" presetSubtype="0" fill="hold" nodeType="withEffect">
                                  <p:stCondLst>
                                    <p:cond delay="0"/>
                                  </p:stCondLst>
                                  <p:childTnLst>
                                    <p:set>
                                      <p:cBhvr>
                                        <p:cTn id="30" dur="1" fill="hold">
                                          <p:stCondLst>
                                            <p:cond delay="0"/>
                                          </p:stCondLst>
                                        </p:cTn>
                                        <p:tgtEl>
                                          <p:spTgt spid="33"/>
                                        </p:tgtEl>
                                        <p:attrNameLst>
                                          <p:attrName>style.visibility</p:attrName>
                                        </p:attrNameLst>
                                      </p:cBhvr>
                                      <p:to>
                                        <p:strVal val="visible"/>
                                      </p:to>
                                    </p:set>
                                    <p:animEffect transition="in" filter="fade">
                                      <p:cBhvr>
                                        <p:cTn id="31" dur="2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024BCB-D9FC-9E48-8C6A-89E4359EAE88}"/>
              </a:ext>
            </a:extLst>
          </p:cNvPr>
          <p:cNvSpPr>
            <a:spLocks noGrp="1"/>
          </p:cNvSpPr>
          <p:nvPr>
            <p:ph type="title"/>
          </p:nvPr>
        </p:nvSpPr>
        <p:spPr/>
        <p:txBody>
          <a:bodyPr/>
          <a:lstStyle/>
          <a:p>
            <a:r>
              <a:rPr lang="en-US" dirty="0"/>
              <a:t>Outline</a:t>
            </a:r>
          </a:p>
        </p:txBody>
      </p:sp>
      <p:sp>
        <p:nvSpPr>
          <p:cNvPr id="3" name="Content Placeholder 2">
            <a:extLst>
              <a:ext uri="{FF2B5EF4-FFF2-40B4-BE49-F238E27FC236}">
                <a16:creationId xmlns:a16="http://schemas.microsoft.com/office/drawing/2014/main" id="{829542F3-FA7B-47AD-2A7D-8A2691DC3581}"/>
              </a:ext>
            </a:extLst>
          </p:cNvPr>
          <p:cNvSpPr>
            <a:spLocks noGrp="1"/>
          </p:cNvSpPr>
          <p:nvPr>
            <p:ph idx="1"/>
          </p:nvPr>
        </p:nvSpPr>
        <p:spPr>
          <a:xfrm>
            <a:off x="406400" y="1397003"/>
            <a:ext cx="11379200" cy="4729164"/>
          </a:xfrm>
        </p:spPr>
        <p:txBody>
          <a:bodyPr/>
          <a:lstStyle/>
          <a:p>
            <a:r>
              <a:rPr lang="en-US" dirty="0"/>
              <a:t>History of AI for Games</a:t>
            </a:r>
          </a:p>
          <a:p>
            <a:r>
              <a:rPr lang="en-US" dirty="0"/>
              <a:t>Components of AlphaGo</a:t>
            </a:r>
          </a:p>
          <a:p>
            <a:pPr lvl="1"/>
            <a:r>
              <a:rPr lang="en-US" dirty="0"/>
              <a:t>Value Network</a:t>
            </a:r>
          </a:p>
          <a:p>
            <a:pPr lvl="1"/>
            <a:r>
              <a:rPr lang="en-US" dirty="0"/>
              <a:t>Policy Network</a:t>
            </a:r>
          </a:p>
          <a:p>
            <a:pPr lvl="1"/>
            <a:r>
              <a:rPr lang="en-US" dirty="0"/>
              <a:t>MCTS</a:t>
            </a:r>
          </a:p>
          <a:p>
            <a:r>
              <a:rPr lang="en-US" dirty="0" err="1"/>
              <a:t>AlphaZero</a:t>
            </a:r>
            <a:endParaRPr lang="en-US" dirty="0"/>
          </a:p>
          <a:p>
            <a:r>
              <a:rPr lang="en-US" dirty="0"/>
              <a:t>Games Beyond Go</a:t>
            </a:r>
          </a:p>
          <a:p>
            <a:endParaRPr lang="en-US" dirty="0"/>
          </a:p>
        </p:txBody>
      </p:sp>
    </p:spTree>
    <p:extLst>
      <p:ext uri="{BB962C8B-B14F-4D97-AF65-F5344CB8AC3E}">
        <p14:creationId xmlns:p14="http://schemas.microsoft.com/office/powerpoint/2010/main" val="32574453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A5522E-575D-114A-8C51-659C25C5E108}"/>
              </a:ext>
            </a:extLst>
          </p:cNvPr>
          <p:cNvSpPr>
            <a:spLocks noGrp="1"/>
          </p:cNvSpPr>
          <p:nvPr>
            <p:ph type="title"/>
          </p:nvPr>
        </p:nvSpPr>
        <p:spPr/>
        <p:txBody>
          <a:bodyPr/>
          <a:lstStyle/>
          <a:p>
            <a:r>
              <a:rPr lang="en-US" dirty="0"/>
              <a:t>AlphaGo Results</a:t>
            </a:r>
          </a:p>
        </p:txBody>
      </p:sp>
      <p:sp>
        <p:nvSpPr>
          <p:cNvPr id="4" name="Slide Number Placeholder 3">
            <a:extLst>
              <a:ext uri="{FF2B5EF4-FFF2-40B4-BE49-F238E27FC236}">
                <a16:creationId xmlns:a16="http://schemas.microsoft.com/office/drawing/2014/main" id="{DCD55BEC-71CB-8F4F-9AEB-1E34933816D6}"/>
              </a:ext>
            </a:extLst>
          </p:cNvPr>
          <p:cNvSpPr>
            <a:spLocks noGrp="1"/>
          </p:cNvSpPr>
          <p:nvPr>
            <p:ph type="sldNum" sz="quarter" idx="12"/>
          </p:nvPr>
        </p:nvSpPr>
        <p:spPr/>
        <p:txBody>
          <a:bodyPr/>
          <a:lstStyle/>
          <a:p>
            <a:pPr>
              <a:defRPr/>
            </a:pPr>
            <a:fld id="{92C152BA-DD5F-4107-BB04-5B1427D409DF}" type="slidenum">
              <a:rPr lang="en-US" smtClean="0"/>
              <a:pPr>
                <a:defRPr/>
              </a:pPr>
              <a:t>20</a:t>
            </a:fld>
            <a:endParaRPr lang="en-US"/>
          </a:p>
        </p:txBody>
      </p:sp>
      <p:sp>
        <p:nvSpPr>
          <p:cNvPr id="114" name="Content Placeholder 2">
            <a:extLst>
              <a:ext uri="{FF2B5EF4-FFF2-40B4-BE49-F238E27FC236}">
                <a16:creationId xmlns:a16="http://schemas.microsoft.com/office/drawing/2014/main" id="{04F23F78-B543-7376-BB41-16D673E8813B}"/>
              </a:ext>
            </a:extLst>
          </p:cNvPr>
          <p:cNvSpPr txBox="1">
            <a:spLocks/>
          </p:cNvSpPr>
          <p:nvPr/>
        </p:nvSpPr>
        <p:spPr bwMode="auto">
          <a:xfrm>
            <a:off x="548520" y="1687313"/>
            <a:ext cx="6690481" cy="4915108"/>
          </a:xfrm>
          <a:prstGeom prst="rect">
            <a:avLst/>
          </a:prstGeom>
          <a:noFill/>
          <a:ln w="9525">
            <a:noFill/>
            <a:miter lim="800000"/>
            <a:headEnd/>
            <a:tailEnd/>
          </a:ln>
        </p:spPr>
        <p:txBody>
          <a:bodyPr vert="horz" wrap="square" lIns="91428" tIns="45718" rIns="91428" bIns="45718" numCol="1" anchor="t" anchorCtr="0" compatLnSpc="1">
            <a:prstTxWarp prst="textNoShape">
              <a:avLst/>
            </a:prstTxWarp>
          </a:bodyPr>
          <a:lstStyle>
            <a:lvl1pPr marL="342850" indent="-342850" algn="l" rtl="0" eaLnBrk="1" fontAlgn="base" hangingPunct="1">
              <a:spcBef>
                <a:spcPct val="20000"/>
              </a:spcBef>
              <a:spcAft>
                <a:spcPct val="0"/>
              </a:spcAft>
              <a:buClr>
                <a:schemeClr val="accent2"/>
              </a:buClr>
              <a:buFont typeface="Wingdings" pitchFamily="2" charset="2"/>
              <a:buChar char="§"/>
              <a:defRPr sz="3200">
                <a:solidFill>
                  <a:schemeClr val="accent2"/>
                </a:solidFill>
                <a:latin typeface="Calibri" pitchFamily="34" charset="0"/>
                <a:ea typeface="+mn-ea"/>
                <a:cs typeface="+mn-cs"/>
              </a:defRPr>
            </a:lvl1pPr>
            <a:lvl2pPr marL="742839" indent="-285710" algn="l" rtl="0" eaLnBrk="1" fontAlgn="base" hangingPunct="1">
              <a:spcBef>
                <a:spcPct val="20000"/>
              </a:spcBef>
              <a:spcAft>
                <a:spcPct val="0"/>
              </a:spcAft>
              <a:buClr>
                <a:schemeClr val="tx1"/>
              </a:buClr>
              <a:buFont typeface="Wingdings" pitchFamily="2" charset="2"/>
              <a:buChar char="§"/>
              <a:defRPr sz="2800">
                <a:solidFill>
                  <a:schemeClr val="tx1"/>
                </a:solidFill>
                <a:latin typeface="Calibri" pitchFamily="34" charset="0"/>
              </a:defRPr>
            </a:lvl2pPr>
            <a:lvl3pPr marL="1142830" indent="-228568" algn="l" rtl="0" eaLnBrk="1" fontAlgn="base" hangingPunct="1">
              <a:spcBef>
                <a:spcPct val="20000"/>
              </a:spcBef>
              <a:spcAft>
                <a:spcPct val="0"/>
              </a:spcAft>
              <a:buClr>
                <a:schemeClr val="accent2"/>
              </a:buClr>
              <a:buFont typeface="Wingdings" pitchFamily="2" charset="2"/>
              <a:buChar char="§"/>
              <a:defRPr sz="2400">
                <a:solidFill>
                  <a:schemeClr val="tx1"/>
                </a:solidFill>
                <a:latin typeface="Calibri" pitchFamily="34" charset="0"/>
              </a:defRPr>
            </a:lvl3pPr>
            <a:lvl4pPr marL="1599960" indent="-228568" algn="l" rtl="0" eaLnBrk="1" fontAlgn="base" hangingPunct="1">
              <a:spcBef>
                <a:spcPct val="20000"/>
              </a:spcBef>
              <a:spcAft>
                <a:spcPct val="0"/>
              </a:spcAft>
              <a:buClr>
                <a:schemeClr val="tx1"/>
              </a:buClr>
              <a:buFont typeface="Wingdings" pitchFamily="2" charset="2"/>
              <a:buChar char="§"/>
              <a:defRPr sz="2000">
                <a:solidFill>
                  <a:schemeClr val="tx1"/>
                </a:solidFill>
                <a:latin typeface="Calibri" pitchFamily="34" charset="0"/>
              </a:defRPr>
            </a:lvl4pPr>
            <a:lvl5pPr marL="2057091" indent="-228568" algn="l" rtl="0" eaLnBrk="1" fontAlgn="base" hangingPunct="1">
              <a:spcBef>
                <a:spcPct val="20000"/>
              </a:spcBef>
              <a:spcAft>
                <a:spcPct val="0"/>
              </a:spcAft>
              <a:buClr>
                <a:schemeClr val="accent2"/>
              </a:buClr>
              <a:buFont typeface="Wingdings" pitchFamily="2" charset="2"/>
              <a:buChar char="§"/>
              <a:defRPr sz="2000">
                <a:solidFill>
                  <a:schemeClr val="tx1"/>
                </a:solidFill>
                <a:latin typeface="Calibri" pitchFamily="34" charset="0"/>
              </a:defRPr>
            </a:lvl5pPr>
            <a:lvl6pPr marL="2514224" indent="-228568"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6pPr>
            <a:lvl7pPr marL="2971356" indent="-228568"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7pPr>
            <a:lvl8pPr marL="3428488" indent="-228568"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8pPr>
            <a:lvl9pPr marL="3885622" indent="-228568"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9pPr>
          </a:lstStyle>
          <a:p>
            <a:r>
              <a:rPr lang="en-US" kern="0" dirty="0"/>
              <a:t>Expert-Level performance with only pattern matching (no rollouts)</a:t>
            </a:r>
          </a:p>
          <a:p>
            <a:r>
              <a:rPr lang="en-US" kern="0" dirty="0"/>
              <a:t>But best results are achieved by incorporating MCTS</a:t>
            </a:r>
          </a:p>
          <a:p>
            <a:r>
              <a:rPr lang="en-US" kern="0" dirty="0"/>
              <a:t>Even better results with distributed search</a:t>
            </a:r>
          </a:p>
        </p:txBody>
      </p:sp>
      <p:pic>
        <p:nvPicPr>
          <p:cNvPr id="5" name="Picture 4" descr="Chart, bar chart, histogram&#10;&#10;Description automatically generated">
            <a:extLst>
              <a:ext uri="{FF2B5EF4-FFF2-40B4-BE49-F238E27FC236}">
                <a16:creationId xmlns:a16="http://schemas.microsoft.com/office/drawing/2014/main" id="{4D775491-EA8D-51A0-414F-EAF65F23AA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01931" y="1568250"/>
            <a:ext cx="4212950" cy="4915108"/>
          </a:xfrm>
          <a:prstGeom prst="rect">
            <a:avLst/>
          </a:prstGeom>
        </p:spPr>
      </p:pic>
    </p:spTree>
    <p:extLst>
      <p:ext uri="{BB962C8B-B14F-4D97-AF65-F5344CB8AC3E}">
        <p14:creationId xmlns:p14="http://schemas.microsoft.com/office/powerpoint/2010/main" val="985552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A5522E-575D-114A-8C51-659C25C5E108}"/>
              </a:ext>
            </a:extLst>
          </p:cNvPr>
          <p:cNvSpPr>
            <a:spLocks noGrp="1"/>
          </p:cNvSpPr>
          <p:nvPr>
            <p:ph type="title"/>
          </p:nvPr>
        </p:nvSpPr>
        <p:spPr/>
        <p:txBody>
          <a:bodyPr/>
          <a:lstStyle/>
          <a:p>
            <a:r>
              <a:rPr lang="en-US" dirty="0"/>
              <a:t>AlphaGo Weakness</a:t>
            </a:r>
          </a:p>
        </p:txBody>
      </p:sp>
      <p:sp>
        <p:nvSpPr>
          <p:cNvPr id="4" name="Slide Number Placeholder 3">
            <a:extLst>
              <a:ext uri="{FF2B5EF4-FFF2-40B4-BE49-F238E27FC236}">
                <a16:creationId xmlns:a16="http://schemas.microsoft.com/office/drawing/2014/main" id="{DCD55BEC-71CB-8F4F-9AEB-1E34933816D6}"/>
              </a:ext>
            </a:extLst>
          </p:cNvPr>
          <p:cNvSpPr>
            <a:spLocks noGrp="1"/>
          </p:cNvSpPr>
          <p:nvPr>
            <p:ph type="sldNum" sz="quarter" idx="12"/>
          </p:nvPr>
        </p:nvSpPr>
        <p:spPr/>
        <p:txBody>
          <a:bodyPr/>
          <a:lstStyle/>
          <a:p>
            <a:pPr>
              <a:defRPr/>
            </a:pPr>
            <a:fld id="{92C152BA-DD5F-4107-BB04-5B1427D409DF}" type="slidenum">
              <a:rPr lang="en-US" smtClean="0"/>
              <a:pPr>
                <a:defRPr/>
              </a:pPr>
              <a:t>21</a:t>
            </a:fld>
            <a:endParaRPr lang="en-US"/>
          </a:p>
        </p:txBody>
      </p:sp>
      <p:sp>
        <p:nvSpPr>
          <p:cNvPr id="114" name="Content Placeholder 2">
            <a:extLst>
              <a:ext uri="{FF2B5EF4-FFF2-40B4-BE49-F238E27FC236}">
                <a16:creationId xmlns:a16="http://schemas.microsoft.com/office/drawing/2014/main" id="{04F23F78-B543-7376-BB41-16D673E8813B}"/>
              </a:ext>
            </a:extLst>
          </p:cNvPr>
          <p:cNvSpPr txBox="1">
            <a:spLocks/>
          </p:cNvSpPr>
          <p:nvPr/>
        </p:nvSpPr>
        <p:spPr bwMode="auto">
          <a:xfrm>
            <a:off x="548520" y="1687313"/>
            <a:ext cx="6690481" cy="4915108"/>
          </a:xfrm>
          <a:prstGeom prst="rect">
            <a:avLst/>
          </a:prstGeom>
          <a:noFill/>
          <a:ln w="9525">
            <a:noFill/>
            <a:miter lim="800000"/>
            <a:headEnd/>
            <a:tailEnd/>
          </a:ln>
        </p:spPr>
        <p:txBody>
          <a:bodyPr vert="horz" wrap="square" lIns="91428" tIns="45718" rIns="91428" bIns="45718" numCol="1" anchor="t" anchorCtr="0" compatLnSpc="1">
            <a:prstTxWarp prst="textNoShape">
              <a:avLst/>
            </a:prstTxWarp>
          </a:bodyPr>
          <a:lstStyle>
            <a:lvl1pPr marL="342850" indent="-342850" algn="l" rtl="0" eaLnBrk="1" fontAlgn="base" hangingPunct="1">
              <a:spcBef>
                <a:spcPct val="20000"/>
              </a:spcBef>
              <a:spcAft>
                <a:spcPct val="0"/>
              </a:spcAft>
              <a:buClr>
                <a:schemeClr val="accent2"/>
              </a:buClr>
              <a:buFont typeface="Wingdings" pitchFamily="2" charset="2"/>
              <a:buChar char="§"/>
              <a:defRPr sz="3200">
                <a:solidFill>
                  <a:schemeClr val="accent2"/>
                </a:solidFill>
                <a:latin typeface="Calibri" pitchFamily="34" charset="0"/>
                <a:ea typeface="+mn-ea"/>
                <a:cs typeface="+mn-cs"/>
              </a:defRPr>
            </a:lvl1pPr>
            <a:lvl2pPr marL="742839" indent="-285710" algn="l" rtl="0" eaLnBrk="1" fontAlgn="base" hangingPunct="1">
              <a:spcBef>
                <a:spcPct val="20000"/>
              </a:spcBef>
              <a:spcAft>
                <a:spcPct val="0"/>
              </a:spcAft>
              <a:buClr>
                <a:schemeClr val="tx1"/>
              </a:buClr>
              <a:buFont typeface="Wingdings" pitchFamily="2" charset="2"/>
              <a:buChar char="§"/>
              <a:defRPr sz="2800">
                <a:solidFill>
                  <a:schemeClr val="tx1"/>
                </a:solidFill>
                <a:latin typeface="Calibri" pitchFamily="34" charset="0"/>
              </a:defRPr>
            </a:lvl2pPr>
            <a:lvl3pPr marL="1142830" indent="-228568" algn="l" rtl="0" eaLnBrk="1" fontAlgn="base" hangingPunct="1">
              <a:spcBef>
                <a:spcPct val="20000"/>
              </a:spcBef>
              <a:spcAft>
                <a:spcPct val="0"/>
              </a:spcAft>
              <a:buClr>
                <a:schemeClr val="accent2"/>
              </a:buClr>
              <a:buFont typeface="Wingdings" pitchFamily="2" charset="2"/>
              <a:buChar char="§"/>
              <a:defRPr sz="2400">
                <a:solidFill>
                  <a:schemeClr val="tx1"/>
                </a:solidFill>
                <a:latin typeface="Calibri" pitchFamily="34" charset="0"/>
              </a:defRPr>
            </a:lvl3pPr>
            <a:lvl4pPr marL="1599960" indent="-228568" algn="l" rtl="0" eaLnBrk="1" fontAlgn="base" hangingPunct="1">
              <a:spcBef>
                <a:spcPct val="20000"/>
              </a:spcBef>
              <a:spcAft>
                <a:spcPct val="0"/>
              </a:spcAft>
              <a:buClr>
                <a:schemeClr val="tx1"/>
              </a:buClr>
              <a:buFont typeface="Wingdings" pitchFamily="2" charset="2"/>
              <a:buChar char="§"/>
              <a:defRPr sz="2000">
                <a:solidFill>
                  <a:schemeClr val="tx1"/>
                </a:solidFill>
                <a:latin typeface="Calibri" pitchFamily="34" charset="0"/>
              </a:defRPr>
            </a:lvl4pPr>
            <a:lvl5pPr marL="2057091" indent="-228568" algn="l" rtl="0" eaLnBrk="1" fontAlgn="base" hangingPunct="1">
              <a:spcBef>
                <a:spcPct val="20000"/>
              </a:spcBef>
              <a:spcAft>
                <a:spcPct val="0"/>
              </a:spcAft>
              <a:buClr>
                <a:schemeClr val="accent2"/>
              </a:buClr>
              <a:buFont typeface="Wingdings" pitchFamily="2" charset="2"/>
              <a:buChar char="§"/>
              <a:defRPr sz="2000">
                <a:solidFill>
                  <a:schemeClr val="tx1"/>
                </a:solidFill>
                <a:latin typeface="Calibri" pitchFamily="34" charset="0"/>
              </a:defRPr>
            </a:lvl5pPr>
            <a:lvl6pPr marL="2514224" indent="-228568"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6pPr>
            <a:lvl7pPr marL="2971356" indent="-228568"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7pPr>
            <a:lvl8pPr marL="3428488" indent="-228568"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8pPr>
            <a:lvl9pPr marL="3885622" indent="-228568"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9pPr>
          </a:lstStyle>
          <a:p>
            <a:r>
              <a:rPr lang="en-US" kern="0" dirty="0"/>
              <a:t>Can train adversarial agents to specifically find and attack AlphaGo’s weaknesses</a:t>
            </a:r>
          </a:p>
          <a:p>
            <a:r>
              <a:rPr lang="en-US" dirty="0"/>
              <a:t>With an adversarial opponent, </a:t>
            </a:r>
            <a:r>
              <a:rPr lang="en-US" dirty="0" err="1"/>
              <a:t>AlphaZero</a:t>
            </a:r>
            <a:r>
              <a:rPr lang="en-US" dirty="0"/>
              <a:t> can completely mis-estimates the value of the positions</a:t>
            </a:r>
          </a:p>
          <a:p>
            <a:pPr lvl="1"/>
            <a:r>
              <a:rPr lang="en-US" dirty="0"/>
              <a:t>And keeps filling in its own territory with pieces!</a:t>
            </a:r>
          </a:p>
          <a:p>
            <a:pPr lvl="1"/>
            <a:r>
              <a:rPr lang="en-US" dirty="0"/>
              <a:t>No human expert player will make this kind of mistake.</a:t>
            </a:r>
            <a:endParaRPr lang="en-US" kern="0" dirty="0"/>
          </a:p>
        </p:txBody>
      </p:sp>
      <p:pic>
        <p:nvPicPr>
          <p:cNvPr id="6" name="Picture 5" descr="A picture containing outdoor object, honeycomb, indoor, decorated&#10;&#10;Description automatically generated">
            <a:extLst>
              <a:ext uri="{FF2B5EF4-FFF2-40B4-BE49-F238E27FC236}">
                <a16:creationId xmlns:a16="http://schemas.microsoft.com/office/drawing/2014/main" id="{FEDAA0D3-A470-B490-D173-84DE9DAC84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69893" y="1791784"/>
            <a:ext cx="4470382" cy="4453449"/>
          </a:xfrm>
          <a:prstGeom prst="rect">
            <a:avLst/>
          </a:prstGeom>
        </p:spPr>
      </p:pic>
    </p:spTree>
    <p:extLst>
      <p:ext uri="{BB962C8B-B14F-4D97-AF65-F5344CB8AC3E}">
        <p14:creationId xmlns:p14="http://schemas.microsoft.com/office/powerpoint/2010/main" val="978049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024BCB-D9FC-9E48-8C6A-89E4359EAE88}"/>
              </a:ext>
            </a:extLst>
          </p:cNvPr>
          <p:cNvSpPr>
            <a:spLocks noGrp="1"/>
          </p:cNvSpPr>
          <p:nvPr>
            <p:ph type="title"/>
          </p:nvPr>
        </p:nvSpPr>
        <p:spPr/>
        <p:txBody>
          <a:bodyPr/>
          <a:lstStyle/>
          <a:p>
            <a:r>
              <a:rPr lang="en-US" dirty="0"/>
              <a:t>Outline</a:t>
            </a:r>
          </a:p>
        </p:txBody>
      </p:sp>
      <p:sp>
        <p:nvSpPr>
          <p:cNvPr id="3" name="Content Placeholder 2">
            <a:extLst>
              <a:ext uri="{FF2B5EF4-FFF2-40B4-BE49-F238E27FC236}">
                <a16:creationId xmlns:a16="http://schemas.microsoft.com/office/drawing/2014/main" id="{829542F3-FA7B-47AD-2A7D-8A2691DC3581}"/>
              </a:ext>
            </a:extLst>
          </p:cNvPr>
          <p:cNvSpPr>
            <a:spLocks noGrp="1"/>
          </p:cNvSpPr>
          <p:nvPr>
            <p:ph idx="1"/>
          </p:nvPr>
        </p:nvSpPr>
        <p:spPr>
          <a:xfrm>
            <a:off x="406400" y="1397003"/>
            <a:ext cx="11379200" cy="4729164"/>
          </a:xfrm>
        </p:spPr>
        <p:txBody>
          <a:bodyPr/>
          <a:lstStyle/>
          <a:p>
            <a:r>
              <a:rPr lang="en-US" dirty="0"/>
              <a:t>History of AI for Games</a:t>
            </a:r>
          </a:p>
          <a:p>
            <a:r>
              <a:rPr lang="en-US" dirty="0"/>
              <a:t>Components of AlphaGo</a:t>
            </a:r>
          </a:p>
          <a:p>
            <a:pPr lvl="1"/>
            <a:r>
              <a:rPr lang="en-US" dirty="0"/>
              <a:t>Value Network</a:t>
            </a:r>
          </a:p>
          <a:p>
            <a:pPr lvl="1"/>
            <a:r>
              <a:rPr lang="en-US" dirty="0"/>
              <a:t>Policy Network</a:t>
            </a:r>
          </a:p>
          <a:p>
            <a:pPr lvl="1"/>
            <a:r>
              <a:rPr lang="en-US" dirty="0"/>
              <a:t>MCTS</a:t>
            </a:r>
          </a:p>
          <a:p>
            <a:r>
              <a:rPr lang="en-US" b="1" dirty="0" err="1"/>
              <a:t>AlphaZero</a:t>
            </a:r>
            <a:endParaRPr lang="en-US" b="1" dirty="0"/>
          </a:p>
          <a:p>
            <a:r>
              <a:rPr lang="en-US" dirty="0"/>
              <a:t>Games Beyond Go</a:t>
            </a:r>
          </a:p>
          <a:p>
            <a:endParaRPr lang="en-US" dirty="0"/>
          </a:p>
        </p:txBody>
      </p:sp>
    </p:spTree>
    <p:extLst>
      <p:ext uri="{BB962C8B-B14F-4D97-AF65-F5344CB8AC3E}">
        <p14:creationId xmlns:p14="http://schemas.microsoft.com/office/powerpoint/2010/main" val="6165740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A5522E-575D-114A-8C51-659C25C5E108}"/>
              </a:ext>
            </a:extLst>
          </p:cNvPr>
          <p:cNvSpPr>
            <a:spLocks noGrp="1"/>
          </p:cNvSpPr>
          <p:nvPr>
            <p:ph type="title"/>
          </p:nvPr>
        </p:nvSpPr>
        <p:spPr/>
        <p:txBody>
          <a:bodyPr/>
          <a:lstStyle/>
          <a:p>
            <a:r>
              <a:rPr lang="en-US" dirty="0" err="1"/>
              <a:t>AlphaZero</a:t>
            </a:r>
            <a:endParaRPr lang="en-US" dirty="0"/>
          </a:p>
        </p:txBody>
      </p:sp>
      <p:sp>
        <p:nvSpPr>
          <p:cNvPr id="3" name="Content Placeholder 2">
            <a:extLst>
              <a:ext uri="{FF2B5EF4-FFF2-40B4-BE49-F238E27FC236}">
                <a16:creationId xmlns:a16="http://schemas.microsoft.com/office/drawing/2014/main" id="{B1516F33-2E3F-BA4D-9BDD-F2D76F405960}"/>
              </a:ext>
            </a:extLst>
          </p:cNvPr>
          <p:cNvSpPr>
            <a:spLocks noGrp="1"/>
          </p:cNvSpPr>
          <p:nvPr>
            <p:ph idx="1"/>
          </p:nvPr>
        </p:nvSpPr>
        <p:spPr>
          <a:xfrm>
            <a:off x="406400" y="1397002"/>
            <a:ext cx="11379200" cy="5324482"/>
          </a:xfrm>
        </p:spPr>
        <p:txBody>
          <a:bodyPr/>
          <a:lstStyle/>
          <a:p>
            <a:r>
              <a:rPr lang="en-US" sz="2800" dirty="0"/>
              <a:t>Learn from first principles</a:t>
            </a:r>
          </a:p>
          <a:p>
            <a:pPr lvl="1"/>
            <a:r>
              <a:rPr lang="en-US" sz="2400" dirty="0"/>
              <a:t>gets rid of all Go-specific knowledge</a:t>
            </a:r>
          </a:p>
          <a:p>
            <a:pPr lvl="1"/>
            <a:r>
              <a:rPr lang="en-US" sz="2400" dirty="0"/>
              <a:t>uses neither expert databases nor any Go-specific features</a:t>
            </a:r>
          </a:p>
          <a:p>
            <a:pPr lvl="1"/>
            <a:r>
              <a:rPr lang="en-US" sz="2400" dirty="0"/>
              <a:t>uses only the board positions as the input</a:t>
            </a:r>
          </a:p>
          <a:p>
            <a:r>
              <a:rPr lang="en-US" sz="2800" dirty="0"/>
              <a:t>Can generalize to other board games</a:t>
            </a:r>
          </a:p>
          <a:p>
            <a:pPr lvl="1"/>
            <a:r>
              <a:rPr lang="en-US" sz="2400" dirty="0"/>
              <a:t>Evaluated on Chess and Shogi in the paper</a:t>
            </a:r>
          </a:p>
          <a:p>
            <a:r>
              <a:rPr lang="en-US" sz="2800" dirty="0"/>
              <a:t>Many other improvements in the implementation</a:t>
            </a:r>
          </a:p>
          <a:p>
            <a:pPr lvl="1"/>
            <a:r>
              <a:rPr lang="en-US" sz="2400" dirty="0"/>
              <a:t>combines the policy and value networks into a single network with a shared backbone and with two separate heads</a:t>
            </a:r>
          </a:p>
          <a:p>
            <a:pPr lvl="1"/>
            <a:r>
              <a:rPr lang="en-US" sz="2400" dirty="0"/>
              <a:t>purely uses the trained value function to evaluate positions in the tree, instead of using rollouts</a:t>
            </a:r>
          </a:p>
          <a:p>
            <a:pPr lvl="1"/>
            <a:r>
              <a:rPr lang="en-US" sz="2400" dirty="0"/>
              <a:t>…</a:t>
            </a:r>
          </a:p>
        </p:txBody>
      </p:sp>
      <p:sp>
        <p:nvSpPr>
          <p:cNvPr id="4" name="Slide Number Placeholder 3">
            <a:extLst>
              <a:ext uri="{FF2B5EF4-FFF2-40B4-BE49-F238E27FC236}">
                <a16:creationId xmlns:a16="http://schemas.microsoft.com/office/drawing/2014/main" id="{DCD55BEC-71CB-8F4F-9AEB-1E34933816D6}"/>
              </a:ext>
            </a:extLst>
          </p:cNvPr>
          <p:cNvSpPr>
            <a:spLocks noGrp="1"/>
          </p:cNvSpPr>
          <p:nvPr>
            <p:ph type="sldNum" sz="quarter" idx="12"/>
          </p:nvPr>
        </p:nvSpPr>
        <p:spPr/>
        <p:txBody>
          <a:bodyPr/>
          <a:lstStyle/>
          <a:p>
            <a:pPr>
              <a:defRPr/>
            </a:pPr>
            <a:fld id="{92C152BA-DD5F-4107-BB04-5B1427D409DF}" type="slidenum">
              <a:rPr lang="en-US" smtClean="0"/>
              <a:pPr>
                <a:defRPr/>
              </a:pPr>
              <a:t>23</a:t>
            </a:fld>
            <a:endParaRPr lang="en-US"/>
          </a:p>
        </p:txBody>
      </p:sp>
    </p:spTree>
    <p:extLst>
      <p:ext uri="{BB962C8B-B14F-4D97-AF65-F5344CB8AC3E}">
        <p14:creationId xmlns:p14="http://schemas.microsoft.com/office/powerpoint/2010/main" val="2508256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024BCB-D9FC-9E48-8C6A-89E4359EAE88}"/>
              </a:ext>
            </a:extLst>
          </p:cNvPr>
          <p:cNvSpPr>
            <a:spLocks noGrp="1"/>
          </p:cNvSpPr>
          <p:nvPr>
            <p:ph type="title"/>
          </p:nvPr>
        </p:nvSpPr>
        <p:spPr/>
        <p:txBody>
          <a:bodyPr/>
          <a:lstStyle/>
          <a:p>
            <a:r>
              <a:rPr lang="en-US" dirty="0"/>
              <a:t>Outline</a:t>
            </a:r>
          </a:p>
        </p:txBody>
      </p:sp>
      <p:sp>
        <p:nvSpPr>
          <p:cNvPr id="3" name="Content Placeholder 2">
            <a:extLst>
              <a:ext uri="{FF2B5EF4-FFF2-40B4-BE49-F238E27FC236}">
                <a16:creationId xmlns:a16="http://schemas.microsoft.com/office/drawing/2014/main" id="{829542F3-FA7B-47AD-2A7D-8A2691DC3581}"/>
              </a:ext>
            </a:extLst>
          </p:cNvPr>
          <p:cNvSpPr>
            <a:spLocks noGrp="1"/>
          </p:cNvSpPr>
          <p:nvPr>
            <p:ph idx="1"/>
          </p:nvPr>
        </p:nvSpPr>
        <p:spPr>
          <a:xfrm>
            <a:off x="406400" y="1397003"/>
            <a:ext cx="11379200" cy="4729164"/>
          </a:xfrm>
        </p:spPr>
        <p:txBody>
          <a:bodyPr/>
          <a:lstStyle/>
          <a:p>
            <a:r>
              <a:rPr lang="en-US" dirty="0"/>
              <a:t>History of AI for Games</a:t>
            </a:r>
          </a:p>
          <a:p>
            <a:r>
              <a:rPr lang="en-US" dirty="0"/>
              <a:t>Components of AlphaGo</a:t>
            </a:r>
          </a:p>
          <a:p>
            <a:pPr lvl="1"/>
            <a:r>
              <a:rPr lang="en-US" dirty="0"/>
              <a:t>Value Network</a:t>
            </a:r>
          </a:p>
          <a:p>
            <a:pPr lvl="1"/>
            <a:r>
              <a:rPr lang="en-US" dirty="0"/>
              <a:t>Policy Network</a:t>
            </a:r>
          </a:p>
          <a:p>
            <a:pPr lvl="1"/>
            <a:r>
              <a:rPr lang="en-US" dirty="0"/>
              <a:t>MCTS</a:t>
            </a:r>
          </a:p>
          <a:p>
            <a:r>
              <a:rPr lang="en-US" dirty="0" err="1"/>
              <a:t>AlphaZero</a:t>
            </a:r>
            <a:endParaRPr lang="en-US" dirty="0"/>
          </a:p>
          <a:p>
            <a:r>
              <a:rPr lang="en-US" b="1" dirty="0"/>
              <a:t>Games Beyond Go</a:t>
            </a:r>
          </a:p>
          <a:p>
            <a:endParaRPr lang="en-US" dirty="0"/>
          </a:p>
        </p:txBody>
      </p:sp>
    </p:spTree>
    <p:extLst>
      <p:ext uri="{BB962C8B-B14F-4D97-AF65-F5344CB8AC3E}">
        <p14:creationId xmlns:p14="http://schemas.microsoft.com/office/powerpoint/2010/main" val="40692172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9CEBE8-8E65-B949-9359-4D6BC141DBD1}"/>
              </a:ext>
            </a:extLst>
          </p:cNvPr>
          <p:cNvSpPr>
            <a:spLocks noGrp="1"/>
          </p:cNvSpPr>
          <p:nvPr>
            <p:ph type="title"/>
          </p:nvPr>
        </p:nvSpPr>
        <p:spPr/>
        <p:txBody>
          <a:bodyPr/>
          <a:lstStyle/>
          <a:p>
            <a:r>
              <a:rPr lang="en-US" dirty="0"/>
              <a:t>Next level games?</a:t>
            </a:r>
          </a:p>
        </p:txBody>
      </p:sp>
      <p:sp>
        <p:nvSpPr>
          <p:cNvPr id="3" name="Content Placeholder 2">
            <a:extLst>
              <a:ext uri="{FF2B5EF4-FFF2-40B4-BE49-F238E27FC236}">
                <a16:creationId xmlns:a16="http://schemas.microsoft.com/office/drawing/2014/main" id="{BA2FE103-4090-824A-A1A9-6D8639854B13}"/>
              </a:ext>
            </a:extLst>
          </p:cNvPr>
          <p:cNvSpPr>
            <a:spLocks noGrp="1"/>
          </p:cNvSpPr>
          <p:nvPr>
            <p:ph idx="1"/>
          </p:nvPr>
        </p:nvSpPr>
        <p:spPr>
          <a:xfrm>
            <a:off x="406400" y="1397003"/>
            <a:ext cx="4318000" cy="4729164"/>
          </a:xfrm>
        </p:spPr>
        <p:txBody>
          <a:bodyPr/>
          <a:lstStyle/>
          <a:p>
            <a:r>
              <a:rPr lang="en-US" sz="2800" dirty="0"/>
              <a:t>Dota2 – </a:t>
            </a:r>
            <a:r>
              <a:rPr lang="en-US" sz="2800" dirty="0" err="1"/>
              <a:t>OpenAI</a:t>
            </a:r>
            <a:r>
              <a:rPr lang="en-US" sz="2800" dirty="0"/>
              <a:t> Five</a:t>
            </a:r>
          </a:p>
        </p:txBody>
      </p:sp>
      <p:sp>
        <p:nvSpPr>
          <p:cNvPr id="5" name="Content Placeholder 2">
            <a:extLst>
              <a:ext uri="{FF2B5EF4-FFF2-40B4-BE49-F238E27FC236}">
                <a16:creationId xmlns:a16="http://schemas.microsoft.com/office/drawing/2014/main" id="{F958A9BD-D4FB-8843-93EF-0BB3D59AF1E3}"/>
              </a:ext>
            </a:extLst>
          </p:cNvPr>
          <p:cNvSpPr txBox="1">
            <a:spLocks/>
          </p:cNvSpPr>
          <p:nvPr/>
        </p:nvSpPr>
        <p:spPr bwMode="auto">
          <a:xfrm>
            <a:off x="6400800" y="1397003"/>
            <a:ext cx="5715000" cy="877329"/>
          </a:xfrm>
          <a:prstGeom prst="rect">
            <a:avLst/>
          </a:prstGeom>
          <a:noFill/>
          <a:ln w="9525">
            <a:noFill/>
            <a:miter lim="800000"/>
            <a:headEnd/>
            <a:tailEnd/>
          </a:ln>
        </p:spPr>
        <p:txBody>
          <a:bodyPr vert="horz" wrap="square" lIns="91428" tIns="45718" rIns="91428" bIns="45718" numCol="1" anchor="t" anchorCtr="0" compatLnSpc="1">
            <a:prstTxWarp prst="textNoShape">
              <a:avLst/>
            </a:prstTxWarp>
          </a:bodyPr>
          <a:lstStyle>
            <a:lvl1pPr marL="342850" indent="-342850" algn="l" rtl="0" eaLnBrk="1" fontAlgn="base" hangingPunct="1">
              <a:spcBef>
                <a:spcPct val="20000"/>
              </a:spcBef>
              <a:spcAft>
                <a:spcPct val="0"/>
              </a:spcAft>
              <a:buClr>
                <a:schemeClr val="accent2"/>
              </a:buClr>
              <a:buFont typeface="Wingdings" pitchFamily="2" charset="2"/>
              <a:buChar char="§"/>
              <a:defRPr sz="3200">
                <a:solidFill>
                  <a:schemeClr val="accent2"/>
                </a:solidFill>
                <a:latin typeface="Calibri" pitchFamily="34" charset="0"/>
                <a:ea typeface="+mn-ea"/>
                <a:cs typeface="+mn-cs"/>
              </a:defRPr>
            </a:lvl1pPr>
            <a:lvl2pPr marL="742839" indent="-285710" algn="l" rtl="0" eaLnBrk="1" fontAlgn="base" hangingPunct="1">
              <a:spcBef>
                <a:spcPct val="20000"/>
              </a:spcBef>
              <a:spcAft>
                <a:spcPct val="0"/>
              </a:spcAft>
              <a:buClr>
                <a:schemeClr val="tx1"/>
              </a:buClr>
              <a:buFont typeface="Wingdings" pitchFamily="2" charset="2"/>
              <a:buChar char="§"/>
              <a:defRPr sz="2800">
                <a:solidFill>
                  <a:schemeClr val="tx1"/>
                </a:solidFill>
                <a:latin typeface="Calibri" pitchFamily="34" charset="0"/>
              </a:defRPr>
            </a:lvl2pPr>
            <a:lvl3pPr marL="1142830" indent="-228568" algn="l" rtl="0" eaLnBrk="1" fontAlgn="base" hangingPunct="1">
              <a:spcBef>
                <a:spcPct val="20000"/>
              </a:spcBef>
              <a:spcAft>
                <a:spcPct val="0"/>
              </a:spcAft>
              <a:buClr>
                <a:schemeClr val="accent2"/>
              </a:buClr>
              <a:buFont typeface="Wingdings" pitchFamily="2" charset="2"/>
              <a:buChar char="§"/>
              <a:defRPr sz="2400">
                <a:solidFill>
                  <a:schemeClr val="tx1"/>
                </a:solidFill>
                <a:latin typeface="Calibri" pitchFamily="34" charset="0"/>
              </a:defRPr>
            </a:lvl3pPr>
            <a:lvl4pPr marL="1599960" indent="-228568" algn="l" rtl="0" eaLnBrk="1" fontAlgn="base" hangingPunct="1">
              <a:spcBef>
                <a:spcPct val="20000"/>
              </a:spcBef>
              <a:spcAft>
                <a:spcPct val="0"/>
              </a:spcAft>
              <a:buClr>
                <a:schemeClr val="tx1"/>
              </a:buClr>
              <a:buFont typeface="Wingdings" pitchFamily="2" charset="2"/>
              <a:buChar char="§"/>
              <a:defRPr sz="2000">
                <a:solidFill>
                  <a:schemeClr val="tx1"/>
                </a:solidFill>
                <a:latin typeface="Calibri" pitchFamily="34" charset="0"/>
              </a:defRPr>
            </a:lvl4pPr>
            <a:lvl5pPr marL="2057091" indent="-228568" algn="l" rtl="0" eaLnBrk="1" fontAlgn="base" hangingPunct="1">
              <a:spcBef>
                <a:spcPct val="20000"/>
              </a:spcBef>
              <a:spcAft>
                <a:spcPct val="0"/>
              </a:spcAft>
              <a:buClr>
                <a:schemeClr val="accent2"/>
              </a:buClr>
              <a:buFont typeface="Wingdings" pitchFamily="2" charset="2"/>
              <a:buChar char="§"/>
              <a:defRPr sz="2000">
                <a:solidFill>
                  <a:schemeClr val="tx1"/>
                </a:solidFill>
                <a:latin typeface="Calibri" pitchFamily="34" charset="0"/>
              </a:defRPr>
            </a:lvl5pPr>
            <a:lvl6pPr marL="2514224" indent="-228568"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6pPr>
            <a:lvl7pPr marL="2971356" indent="-228568"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7pPr>
            <a:lvl8pPr marL="3428488" indent="-228568"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8pPr>
            <a:lvl9pPr marL="3885622" indent="-228568"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9pPr>
          </a:lstStyle>
          <a:p>
            <a:r>
              <a:rPr lang="en-US" sz="2800" kern="0" dirty="0" err="1"/>
              <a:t>Starcraft</a:t>
            </a:r>
            <a:r>
              <a:rPr lang="en-US" sz="2800" kern="0" dirty="0"/>
              <a:t> – </a:t>
            </a:r>
            <a:r>
              <a:rPr lang="en-US" sz="2800" kern="0" dirty="0" err="1"/>
              <a:t>Deepmind’s</a:t>
            </a:r>
            <a:r>
              <a:rPr lang="en-US" sz="2800" kern="0" dirty="0"/>
              <a:t> </a:t>
            </a:r>
            <a:r>
              <a:rPr lang="en-US" sz="2800" kern="0" dirty="0" err="1"/>
              <a:t>AlphaStar</a:t>
            </a:r>
            <a:endParaRPr lang="en-US" sz="2800" kern="0" dirty="0"/>
          </a:p>
        </p:txBody>
      </p:sp>
      <p:sp>
        <p:nvSpPr>
          <p:cNvPr id="7" name="TextBox 6">
            <a:extLst>
              <a:ext uri="{FF2B5EF4-FFF2-40B4-BE49-F238E27FC236}">
                <a16:creationId xmlns:a16="http://schemas.microsoft.com/office/drawing/2014/main" id="{3A1F653D-8F84-2F4D-BFC3-C3C45ADB6F39}"/>
              </a:ext>
            </a:extLst>
          </p:cNvPr>
          <p:cNvSpPr txBox="1"/>
          <p:nvPr/>
        </p:nvSpPr>
        <p:spPr>
          <a:xfrm>
            <a:off x="6027389" y="1932801"/>
            <a:ext cx="6240811" cy="276999"/>
          </a:xfrm>
          <a:prstGeom prst="rect">
            <a:avLst/>
          </a:prstGeom>
          <a:noFill/>
        </p:spPr>
        <p:txBody>
          <a:bodyPr wrap="none" rtlCol="0">
            <a:spAutoFit/>
          </a:bodyPr>
          <a:lstStyle/>
          <a:p>
            <a:r>
              <a:rPr lang="en-US" sz="1200" dirty="0"/>
              <a:t>https://</a:t>
            </a:r>
            <a:r>
              <a:rPr lang="en-US" sz="1200" dirty="0" err="1"/>
              <a:t>deepmind.com</a:t>
            </a:r>
            <a:r>
              <a:rPr lang="en-US" sz="1200" dirty="0"/>
              <a:t>/blog/article/</a:t>
            </a:r>
            <a:r>
              <a:rPr lang="en-US" sz="1200" dirty="0" err="1"/>
              <a:t>alphastar</a:t>
            </a:r>
            <a:r>
              <a:rPr lang="en-US" sz="1200" dirty="0"/>
              <a:t>-mastering-real-time-strategy-game-</a:t>
            </a:r>
            <a:r>
              <a:rPr lang="en-US" sz="1200" dirty="0" err="1"/>
              <a:t>starcraft</a:t>
            </a:r>
            <a:r>
              <a:rPr lang="en-US" sz="1200" dirty="0"/>
              <a:t>-ii</a:t>
            </a:r>
          </a:p>
        </p:txBody>
      </p:sp>
      <p:sp>
        <p:nvSpPr>
          <p:cNvPr id="8" name="Rectangle 7">
            <a:extLst>
              <a:ext uri="{FF2B5EF4-FFF2-40B4-BE49-F238E27FC236}">
                <a16:creationId xmlns:a16="http://schemas.microsoft.com/office/drawing/2014/main" id="{6C4B0F95-F2D0-9D49-826D-7DE3BD71BBAD}"/>
              </a:ext>
            </a:extLst>
          </p:cNvPr>
          <p:cNvSpPr/>
          <p:nvPr/>
        </p:nvSpPr>
        <p:spPr>
          <a:xfrm>
            <a:off x="990600" y="1905000"/>
            <a:ext cx="2557110" cy="369332"/>
          </a:xfrm>
          <a:prstGeom prst="rect">
            <a:avLst/>
          </a:prstGeom>
        </p:spPr>
        <p:txBody>
          <a:bodyPr wrap="none">
            <a:spAutoFit/>
          </a:bodyPr>
          <a:lstStyle/>
          <a:p>
            <a:r>
              <a:rPr lang="en-US" dirty="0"/>
              <a:t>https://</a:t>
            </a:r>
            <a:r>
              <a:rPr lang="en-US" dirty="0" err="1"/>
              <a:t>openai.com</a:t>
            </a:r>
            <a:r>
              <a:rPr lang="en-US" dirty="0"/>
              <a:t>/five/</a:t>
            </a:r>
          </a:p>
        </p:txBody>
      </p:sp>
      <p:pic>
        <p:nvPicPr>
          <p:cNvPr id="5122" name="Picture 2" descr="Elon Musk&amp;#39;s OpenAI bots crush veteran DOTA 2 players ahead of International  tournament">
            <a:extLst>
              <a:ext uri="{FF2B5EF4-FFF2-40B4-BE49-F238E27FC236}">
                <a16:creationId xmlns:a16="http://schemas.microsoft.com/office/drawing/2014/main" id="{8636D86A-C176-1A44-8F89-749AA2E6EA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231" y="2696027"/>
            <a:ext cx="5689413" cy="3198813"/>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AlphaStar: Mastering the Real-Time Strategy Game StarCraft II | DeepMind">
            <a:extLst>
              <a:ext uri="{FF2B5EF4-FFF2-40B4-BE49-F238E27FC236}">
                <a16:creationId xmlns:a16="http://schemas.microsoft.com/office/drawing/2014/main" id="{697B2242-651A-9F43-B453-9B51F1B2BB4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33507" y="2696026"/>
            <a:ext cx="5715000" cy="32109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88746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p:txBody>
          <a:bodyPr/>
          <a:lstStyle/>
          <a:p>
            <a:r>
              <a:rPr lang="en-US"/>
              <a:t>Why is Starcraft Hard?</a:t>
            </a:r>
          </a:p>
        </p:txBody>
      </p:sp>
      <p:sp>
        <p:nvSpPr>
          <p:cNvPr id="3" name="Content Placeholder 2"/>
          <p:cNvSpPr>
            <a:spLocks noGrp="1"/>
          </p:cNvSpPr>
          <p:nvPr>
            <p:ph idx="1"/>
          </p:nvPr>
        </p:nvSpPr>
        <p:spPr>
          <a:xfrm>
            <a:off x="685800" y="1447800"/>
            <a:ext cx="5181600" cy="4525963"/>
          </a:xfrm>
        </p:spPr>
        <p:txBody>
          <a:bodyPr/>
          <a:lstStyle/>
          <a:p>
            <a:r>
              <a:rPr lang="en-US" sz="2400" dirty="0"/>
              <a:t>The game of </a:t>
            </a:r>
            <a:r>
              <a:rPr lang="en-US" sz="2400" dirty="0" err="1"/>
              <a:t>Starcraft</a:t>
            </a:r>
            <a:r>
              <a:rPr lang="en-US" sz="2400" dirty="0"/>
              <a:t> is:</a:t>
            </a:r>
          </a:p>
          <a:p>
            <a:pPr lvl="1"/>
            <a:r>
              <a:rPr lang="en-US" sz="2000" dirty="0"/>
              <a:t>Adversarial</a:t>
            </a:r>
          </a:p>
          <a:p>
            <a:pPr lvl="1"/>
            <a:r>
              <a:rPr lang="en-US" sz="2000" dirty="0"/>
              <a:t>Long Horizon</a:t>
            </a:r>
          </a:p>
          <a:p>
            <a:pPr lvl="1"/>
            <a:r>
              <a:rPr lang="en-US" sz="2000" dirty="0"/>
              <a:t>Partially Observable</a:t>
            </a:r>
          </a:p>
          <a:p>
            <a:pPr lvl="1"/>
            <a:r>
              <a:rPr lang="en-US" sz="2000" dirty="0" err="1"/>
              <a:t>Realtime</a:t>
            </a:r>
            <a:endParaRPr lang="en-US" sz="2000" dirty="0"/>
          </a:p>
          <a:p>
            <a:pPr lvl="1"/>
            <a:r>
              <a:rPr lang="en-US" sz="2000" dirty="0"/>
              <a:t>Huge branching factor</a:t>
            </a:r>
          </a:p>
          <a:p>
            <a:pPr lvl="1"/>
            <a:r>
              <a:rPr lang="en-US" sz="2000" dirty="0"/>
              <a:t>Concurrent</a:t>
            </a:r>
          </a:p>
          <a:p>
            <a:pPr lvl="1"/>
            <a:r>
              <a:rPr lang="en-US" sz="2000" dirty="0"/>
              <a:t>Resource-rich</a:t>
            </a:r>
          </a:p>
          <a:p>
            <a:pPr lvl="1"/>
            <a:r>
              <a:rPr lang="en-US" sz="2000" dirty="0"/>
              <a:t>…</a:t>
            </a:r>
          </a:p>
          <a:p>
            <a:pPr marL="457129" lvl="1" indent="0">
              <a:buNone/>
            </a:pPr>
            <a:endParaRPr lang="en-US" sz="2000" dirty="0"/>
          </a:p>
        </p:txBody>
      </p:sp>
      <p:pic>
        <p:nvPicPr>
          <p:cNvPr id="5" name="Picture 4"/>
          <p:cNvPicPr>
            <a:picLocks noChangeAspect="1" noChangeArrowheads="1"/>
          </p:cNvPicPr>
          <p:nvPr/>
        </p:nvPicPr>
        <p:blipFill>
          <a:blip r:embed="rId3" cstate="print"/>
          <a:srcRect/>
          <a:stretch>
            <a:fillRect/>
          </a:stretch>
        </p:blipFill>
        <p:spPr bwMode="auto">
          <a:xfrm>
            <a:off x="6615112" y="1371600"/>
            <a:ext cx="4967288" cy="2057400"/>
          </a:xfrm>
          <a:prstGeom prst="rect">
            <a:avLst/>
          </a:prstGeom>
          <a:noFill/>
          <a:ln w="9525">
            <a:noFill/>
            <a:miter lim="800000"/>
            <a:headEnd/>
            <a:tailEnd/>
          </a:ln>
        </p:spPr>
      </p:pic>
      <p:pic>
        <p:nvPicPr>
          <p:cNvPr id="7" name="Picture 5" descr="http://www.geocities.co.jp/Playtown-Dice/2537/photo/dragoon_rush.jpg"/>
          <p:cNvPicPr>
            <a:picLocks noChangeAspect="1" noChangeArrowheads="1"/>
          </p:cNvPicPr>
          <p:nvPr/>
        </p:nvPicPr>
        <p:blipFill>
          <a:blip r:embed="rId4" cstate="print"/>
          <a:srcRect/>
          <a:stretch>
            <a:fillRect/>
          </a:stretch>
        </p:blipFill>
        <p:spPr bwMode="auto">
          <a:xfrm>
            <a:off x="6615112" y="3505202"/>
            <a:ext cx="4941888" cy="2938463"/>
          </a:xfrm>
          <a:prstGeom prst="rect">
            <a:avLst/>
          </a:prstGeom>
          <a:noFill/>
          <a:ln w="9525">
            <a:noFill/>
            <a:miter lim="800000"/>
            <a:headEnd/>
            <a:tailEnd/>
          </a:ln>
        </p:spPr>
      </p:pic>
    </p:spTree>
    <p:extLst>
      <p:ext uri="{BB962C8B-B14F-4D97-AF65-F5344CB8AC3E}">
        <p14:creationId xmlns:p14="http://schemas.microsoft.com/office/powerpoint/2010/main" val="890902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066F0C-50EE-214C-86D1-7AC1D33685EB}"/>
              </a:ext>
            </a:extLst>
          </p:cNvPr>
          <p:cNvSpPr>
            <a:spLocks noGrp="1"/>
          </p:cNvSpPr>
          <p:nvPr>
            <p:ph type="title"/>
          </p:nvPr>
        </p:nvSpPr>
        <p:spPr/>
        <p:txBody>
          <a:bodyPr/>
          <a:lstStyle/>
          <a:p>
            <a:r>
              <a:rPr lang="en-US" dirty="0" err="1"/>
              <a:t>AlphaStar</a:t>
            </a:r>
            <a:endParaRPr lang="en-US" dirty="0"/>
          </a:p>
        </p:txBody>
      </p:sp>
      <p:sp>
        <p:nvSpPr>
          <p:cNvPr id="3" name="Content Placeholder 2">
            <a:extLst>
              <a:ext uri="{FF2B5EF4-FFF2-40B4-BE49-F238E27FC236}">
                <a16:creationId xmlns:a16="http://schemas.microsoft.com/office/drawing/2014/main" id="{DE81A035-EA4A-7B4A-84FA-0E09D6014081}"/>
              </a:ext>
            </a:extLst>
          </p:cNvPr>
          <p:cNvSpPr>
            <a:spLocks noGrp="1"/>
          </p:cNvSpPr>
          <p:nvPr>
            <p:ph idx="1"/>
          </p:nvPr>
        </p:nvSpPr>
        <p:spPr/>
        <p:txBody>
          <a:bodyPr/>
          <a:lstStyle/>
          <a:p>
            <a:r>
              <a:rPr lang="en-US" dirty="0"/>
              <a:t>Large NN trained:</a:t>
            </a:r>
          </a:p>
          <a:p>
            <a:pPr lvl="1"/>
            <a:r>
              <a:rPr lang="en-US" dirty="0"/>
              <a:t>Phase 1: supervised learning to imitate (strong) human players (why?)</a:t>
            </a:r>
          </a:p>
          <a:p>
            <a:pPr lvl="1"/>
            <a:r>
              <a:rPr lang="en-US" dirty="0"/>
              <a:t>Phase 2: reinforcement learning</a:t>
            </a:r>
          </a:p>
          <a:p>
            <a:endParaRPr lang="en-US" dirty="0"/>
          </a:p>
          <a:p>
            <a:r>
              <a:rPr lang="en-US" dirty="0"/>
              <a:t>How strong is </a:t>
            </a:r>
            <a:r>
              <a:rPr lang="en-US" dirty="0" err="1"/>
              <a:t>AlphaStar</a:t>
            </a:r>
            <a:r>
              <a:rPr lang="en-US" dirty="0"/>
              <a:t>?</a:t>
            </a:r>
          </a:p>
          <a:p>
            <a:pPr lvl="1"/>
            <a:r>
              <a:rPr lang="en-US" dirty="0"/>
              <a:t>Won 5-0 over the world’s strongest StarCraft II players</a:t>
            </a:r>
          </a:p>
        </p:txBody>
      </p:sp>
      <p:sp>
        <p:nvSpPr>
          <p:cNvPr id="4" name="Slide Number Placeholder 3">
            <a:extLst>
              <a:ext uri="{FF2B5EF4-FFF2-40B4-BE49-F238E27FC236}">
                <a16:creationId xmlns:a16="http://schemas.microsoft.com/office/drawing/2014/main" id="{522D5E8B-8420-164C-9604-955738EA0CA7}"/>
              </a:ext>
            </a:extLst>
          </p:cNvPr>
          <p:cNvSpPr>
            <a:spLocks noGrp="1"/>
          </p:cNvSpPr>
          <p:nvPr>
            <p:ph type="sldNum" sz="quarter" idx="12"/>
          </p:nvPr>
        </p:nvSpPr>
        <p:spPr/>
        <p:txBody>
          <a:bodyPr/>
          <a:lstStyle/>
          <a:p>
            <a:pPr>
              <a:defRPr/>
            </a:pPr>
            <a:fld id="{92C152BA-DD5F-4107-BB04-5B1427D409DF}" type="slidenum">
              <a:rPr lang="en-US" smtClean="0"/>
              <a:pPr>
                <a:defRPr/>
              </a:pPr>
              <a:t>27</a:t>
            </a:fld>
            <a:endParaRPr lang="en-US"/>
          </a:p>
        </p:txBody>
      </p:sp>
    </p:spTree>
    <p:extLst>
      <p:ext uri="{BB962C8B-B14F-4D97-AF65-F5344CB8AC3E}">
        <p14:creationId xmlns:p14="http://schemas.microsoft.com/office/powerpoint/2010/main" val="9154287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24DA5D5-D216-6F42-891C-8929837973F5}"/>
              </a:ext>
            </a:extLst>
          </p:cNvPr>
          <p:cNvSpPr>
            <a:spLocks noGrp="1"/>
          </p:cNvSpPr>
          <p:nvPr>
            <p:ph type="sldNum" sz="quarter" idx="12"/>
          </p:nvPr>
        </p:nvSpPr>
        <p:spPr/>
        <p:txBody>
          <a:bodyPr/>
          <a:lstStyle/>
          <a:p>
            <a:pPr>
              <a:defRPr/>
            </a:pPr>
            <a:fld id="{92C152BA-DD5F-4107-BB04-5B1427D409DF}" type="slidenum">
              <a:rPr lang="en-US" smtClean="0"/>
              <a:pPr>
                <a:defRPr/>
              </a:pPr>
              <a:t>28</a:t>
            </a:fld>
            <a:endParaRPr lang="en-US"/>
          </a:p>
        </p:txBody>
      </p:sp>
      <p:pic>
        <p:nvPicPr>
          <p:cNvPr id="5" name="Picture 4">
            <a:extLst>
              <a:ext uri="{FF2B5EF4-FFF2-40B4-BE49-F238E27FC236}">
                <a16:creationId xmlns:a16="http://schemas.microsoft.com/office/drawing/2014/main" id="{E4AE7861-EA63-B649-B4EB-187332581C3A}"/>
              </a:ext>
            </a:extLst>
          </p:cNvPr>
          <p:cNvPicPr>
            <a:picLocks noChangeAspect="1"/>
          </p:cNvPicPr>
          <p:nvPr/>
        </p:nvPicPr>
        <p:blipFill>
          <a:blip r:embed="rId2"/>
          <a:stretch>
            <a:fillRect/>
          </a:stretch>
        </p:blipFill>
        <p:spPr>
          <a:xfrm>
            <a:off x="1460561" y="0"/>
            <a:ext cx="9270877" cy="6928369"/>
          </a:xfrm>
          <a:prstGeom prst="rect">
            <a:avLst/>
          </a:prstGeom>
        </p:spPr>
      </p:pic>
    </p:spTree>
    <p:extLst>
      <p:ext uri="{BB962C8B-B14F-4D97-AF65-F5344CB8AC3E}">
        <p14:creationId xmlns:p14="http://schemas.microsoft.com/office/powerpoint/2010/main" val="235354260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penAI Five - Dota Gameplay-UZHTNBMAfAA" descr="OpenAI Five - Dota Gameplay-UZHTNBMAfAA">
            <a:hlinkClick r:id="" action="ppaction://media"/>
            <a:extLst>
              <a:ext uri="{FF2B5EF4-FFF2-40B4-BE49-F238E27FC236}">
                <a16:creationId xmlns:a16="http://schemas.microsoft.com/office/drawing/2014/main" id="{B3F15AF8-988B-4543-B48C-ED6B7474C67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350" y="3175"/>
            <a:ext cx="12192000" cy="6858000"/>
          </a:xfrm>
          <a:prstGeom prst="rect">
            <a:avLst/>
          </a:prstGeom>
        </p:spPr>
      </p:pic>
    </p:spTree>
    <p:extLst>
      <p:ext uri="{BB962C8B-B14F-4D97-AF65-F5344CB8AC3E}">
        <p14:creationId xmlns:p14="http://schemas.microsoft.com/office/powerpoint/2010/main" val="3562783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983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024BCB-D9FC-9E48-8C6A-89E4359EAE88}"/>
              </a:ext>
            </a:extLst>
          </p:cNvPr>
          <p:cNvSpPr>
            <a:spLocks noGrp="1"/>
          </p:cNvSpPr>
          <p:nvPr>
            <p:ph type="title"/>
          </p:nvPr>
        </p:nvSpPr>
        <p:spPr/>
        <p:txBody>
          <a:bodyPr/>
          <a:lstStyle/>
          <a:p>
            <a:r>
              <a:rPr lang="en-US" dirty="0"/>
              <a:t>Outline</a:t>
            </a:r>
          </a:p>
        </p:txBody>
      </p:sp>
      <p:sp>
        <p:nvSpPr>
          <p:cNvPr id="3" name="Content Placeholder 2">
            <a:extLst>
              <a:ext uri="{FF2B5EF4-FFF2-40B4-BE49-F238E27FC236}">
                <a16:creationId xmlns:a16="http://schemas.microsoft.com/office/drawing/2014/main" id="{829542F3-FA7B-47AD-2A7D-8A2691DC3581}"/>
              </a:ext>
            </a:extLst>
          </p:cNvPr>
          <p:cNvSpPr>
            <a:spLocks noGrp="1"/>
          </p:cNvSpPr>
          <p:nvPr>
            <p:ph idx="1"/>
          </p:nvPr>
        </p:nvSpPr>
        <p:spPr>
          <a:xfrm>
            <a:off x="406400" y="1397003"/>
            <a:ext cx="11379200" cy="4729164"/>
          </a:xfrm>
        </p:spPr>
        <p:txBody>
          <a:bodyPr/>
          <a:lstStyle/>
          <a:p>
            <a:r>
              <a:rPr lang="en-US" b="1" dirty="0"/>
              <a:t>History of AI for Games</a:t>
            </a:r>
          </a:p>
          <a:p>
            <a:r>
              <a:rPr lang="en-US" dirty="0"/>
              <a:t>Components of AlphaGo</a:t>
            </a:r>
          </a:p>
          <a:p>
            <a:pPr lvl="1"/>
            <a:r>
              <a:rPr lang="en-US" dirty="0"/>
              <a:t>Value Network</a:t>
            </a:r>
          </a:p>
          <a:p>
            <a:pPr lvl="1"/>
            <a:r>
              <a:rPr lang="en-US" dirty="0"/>
              <a:t>Policy Network</a:t>
            </a:r>
          </a:p>
          <a:p>
            <a:pPr lvl="1"/>
            <a:r>
              <a:rPr lang="en-US" dirty="0"/>
              <a:t>MCTS</a:t>
            </a:r>
          </a:p>
          <a:p>
            <a:r>
              <a:rPr lang="en-US" dirty="0" err="1"/>
              <a:t>AlphaZero</a:t>
            </a:r>
            <a:endParaRPr lang="en-US" dirty="0"/>
          </a:p>
          <a:p>
            <a:r>
              <a:rPr lang="en-US" dirty="0"/>
              <a:t>Games Beyond Go</a:t>
            </a:r>
          </a:p>
          <a:p>
            <a:endParaRPr lang="en-US" dirty="0"/>
          </a:p>
        </p:txBody>
      </p:sp>
    </p:spTree>
    <p:extLst>
      <p:ext uri="{BB962C8B-B14F-4D97-AF65-F5344CB8AC3E}">
        <p14:creationId xmlns:p14="http://schemas.microsoft.com/office/powerpoint/2010/main" val="10632224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A5522E-575D-114A-8C51-659C25C5E108}"/>
              </a:ext>
            </a:extLst>
          </p:cNvPr>
          <p:cNvSpPr>
            <a:spLocks noGrp="1"/>
          </p:cNvSpPr>
          <p:nvPr>
            <p:ph type="title"/>
          </p:nvPr>
        </p:nvSpPr>
        <p:spPr/>
        <p:txBody>
          <a:bodyPr/>
          <a:lstStyle/>
          <a:p>
            <a:r>
              <a:rPr lang="en-US" dirty="0"/>
              <a:t>Summary</a:t>
            </a:r>
          </a:p>
        </p:txBody>
      </p:sp>
      <p:sp>
        <p:nvSpPr>
          <p:cNvPr id="3" name="Content Placeholder 2">
            <a:extLst>
              <a:ext uri="{FF2B5EF4-FFF2-40B4-BE49-F238E27FC236}">
                <a16:creationId xmlns:a16="http://schemas.microsoft.com/office/drawing/2014/main" id="{B1516F33-2E3F-BA4D-9BDD-F2D76F405960}"/>
              </a:ext>
            </a:extLst>
          </p:cNvPr>
          <p:cNvSpPr>
            <a:spLocks noGrp="1"/>
          </p:cNvSpPr>
          <p:nvPr>
            <p:ph idx="1"/>
          </p:nvPr>
        </p:nvSpPr>
        <p:spPr>
          <a:xfrm>
            <a:off x="406400" y="1397002"/>
            <a:ext cx="11379200" cy="5079997"/>
          </a:xfrm>
        </p:spPr>
        <p:txBody>
          <a:bodyPr/>
          <a:lstStyle/>
          <a:p>
            <a:r>
              <a:rPr lang="en-US" dirty="0"/>
              <a:t>The AlphaGo series demonstrate the benefits of</a:t>
            </a:r>
          </a:p>
          <a:p>
            <a:pPr lvl="1"/>
            <a:r>
              <a:rPr lang="en-US" dirty="0"/>
              <a:t>Large-scale pattern recognition</a:t>
            </a:r>
          </a:p>
          <a:p>
            <a:pPr lvl="1"/>
            <a:r>
              <a:rPr lang="en-US" dirty="0"/>
              <a:t>MCTS guided by an accurate policy</a:t>
            </a:r>
          </a:p>
          <a:p>
            <a:pPr lvl="1"/>
            <a:r>
              <a:rPr lang="en-US" dirty="0"/>
              <a:t>Lots of computation!</a:t>
            </a:r>
          </a:p>
          <a:p>
            <a:endParaRPr lang="en-US" dirty="0"/>
          </a:p>
          <a:p>
            <a:r>
              <a:rPr lang="en-US" dirty="0"/>
              <a:t>More generally, recent success in AI for games show that:</a:t>
            </a:r>
          </a:p>
          <a:p>
            <a:pPr lvl="1"/>
            <a:r>
              <a:rPr lang="en-US" dirty="0"/>
              <a:t>Scaling up existing Deep RL algorithms + getting the details right got the job done!</a:t>
            </a:r>
          </a:p>
          <a:p>
            <a:pPr lvl="1"/>
            <a:r>
              <a:rPr lang="en-US" dirty="0"/>
              <a:t>This is also demonstrated in other fields, such as GPT-3 for NLP</a:t>
            </a:r>
          </a:p>
        </p:txBody>
      </p:sp>
      <p:sp>
        <p:nvSpPr>
          <p:cNvPr id="4" name="Slide Number Placeholder 3">
            <a:extLst>
              <a:ext uri="{FF2B5EF4-FFF2-40B4-BE49-F238E27FC236}">
                <a16:creationId xmlns:a16="http://schemas.microsoft.com/office/drawing/2014/main" id="{DCD55BEC-71CB-8F4F-9AEB-1E34933816D6}"/>
              </a:ext>
            </a:extLst>
          </p:cNvPr>
          <p:cNvSpPr>
            <a:spLocks noGrp="1"/>
          </p:cNvSpPr>
          <p:nvPr>
            <p:ph type="sldNum" sz="quarter" idx="12"/>
          </p:nvPr>
        </p:nvSpPr>
        <p:spPr/>
        <p:txBody>
          <a:bodyPr/>
          <a:lstStyle/>
          <a:p>
            <a:pPr>
              <a:defRPr/>
            </a:pPr>
            <a:fld id="{92C152BA-DD5F-4107-BB04-5B1427D409DF}" type="slidenum">
              <a:rPr lang="en-US" smtClean="0"/>
              <a:pPr>
                <a:defRPr/>
              </a:pPr>
              <a:t>30</a:t>
            </a:fld>
            <a:endParaRPr lang="en-US"/>
          </a:p>
        </p:txBody>
      </p:sp>
    </p:spTree>
    <p:extLst>
      <p:ext uri="{BB962C8B-B14F-4D97-AF65-F5344CB8AC3E}">
        <p14:creationId xmlns:p14="http://schemas.microsoft.com/office/powerpoint/2010/main" val="404447623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A5522E-575D-114A-8C51-659C25C5E108}"/>
              </a:ext>
            </a:extLst>
          </p:cNvPr>
          <p:cNvSpPr>
            <a:spLocks noGrp="1"/>
          </p:cNvSpPr>
          <p:nvPr>
            <p:ph type="title"/>
          </p:nvPr>
        </p:nvSpPr>
        <p:spPr/>
        <p:txBody>
          <a:bodyPr/>
          <a:lstStyle/>
          <a:p>
            <a:r>
              <a:rPr lang="en-US" dirty="0"/>
              <a:t>Games that are still Unsolved</a:t>
            </a:r>
          </a:p>
        </p:txBody>
      </p:sp>
      <p:sp>
        <p:nvSpPr>
          <p:cNvPr id="3" name="Content Placeholder 2">
            <a:extLst>
              <a:ext uri="{FF2B5EF4-FFF2-40B4-BE49-F238E27FC236}">
                <a16:creationId xmlns:a16="http://schemas.microsoft.com/office/drawing/2014/main" id="{B1516F33-2E3F-BA4D-9BDD-F2D76F405960}"/>
              </a:ext>
            </a:extLst>
          </p:cNvPr>
          <p:cNvSpPr>
            <a:spLocks noGrp="1"/>
          </p:cNvSpPr>
          <p:nvPr>
            <p:ph idx="1"/>
          </p:nvPr>
        </p:nvSpPr>
        <p:spPr>
          <a:xfrm>
            <a:off x="406400" y="1397002"/>
            <a:ext cx="11379200" cy="5079997"/>
          </a:xfrm>
        </p:spPr>
        <p:txBody>
          <a:bodyPr/>
          <a:lstStyle/>
          <a:p>
            <a:r>
              <a:rPr lang="en-US" dirty="0"/>
              <a:t>Contract Bridge</a:t>
            </a:r>
          </a:p>
          <a:p>
            <a:pPr lvl="1"/>
            <a:r>
              <a:rPr lang="en-US" dirty="0"/>
              <a:t>Requires explainable policies (in the bidding phase)</a:t>
            </a:r>
          </a:p>
          <a:p>
            <a:pPr lvl="1"/>
            <a:endParaRPr lang="en-US" dirty="0"/>
          </a:p>
          <a:p>
            <a:r>
              <a:rPr lang="en-US" dirty="0" err="1"/>
              <a:t>Hanabi</a:t>
            </a:r>
            <a:endParaRPr lang="en-US" dirty="0"/>
          </a:p>
          <a:p>
            <a:pPr lvl="1"/>
            <a:r>
              <a:rPr lang="en-US" dirty="0"/>
              <a:t>Purely cooperative gameplay</a:t>
            </a:r>
          </a:p>
          <a:p>
            <a:pPr lvl="1"/>
            <a:r>
              <a:rPr lang="en-US" dirty="0"/>
              <a:t>Need to reason about the beliefs and intentions of other agents</a:t>
            </a:r>
          </a:p>
          <a:p>
            <a:endParaRPr lang="en-US" dirty="0"/>
          </a:p>
        </p:txBody>
      </p:sp>
      <p:sp>
        <p:nvSpPr>
          <p:cNvPr id="4" name="Slide Number Placeholder 3">
            <a:extLst>
              <a:ext uri="{FF2B5EF4-FFF2-40B4-BE49-F238E27FC236}">
                <a16:creationId xmlns:a16="http://schemas.microsoft.com/office/drawing/2014/main" id="{DCD55BEC-71CB-8F4F-9AEB-1E34933816D6}"/>
              </a:ext>
            </a:extLst>
          </p:cNvPr>
          <p:cNvSpPr>
            <a:spLocks noGrp="1"/>
          </p:cNvSpPr>
          <p:nvPr>
            <p:ph type="sldNum" sz="quarter" idx="12"/>
          </p:nvPr>
        </p:nvSpPr>
        <p:spPr/>
        <p:txBody>
          <a:bodyPr/>
          <a:lstStyle/>
          <a:p>
            <a:pPr>
              <a:defRPr/>
            </a:pPr>
            <a:fld id="{92C152BA-DD5F-4107-BB04-5B1427D409DF}" type="slidenum">
              <a:rPr lang="en-US" smtClean="0"/>
              <a:pPr>
                <a:defRPr/>
              </a:pPr>
              <a:t>31</a:t>
            </a:fld>
            <a:endParaRPr lang="en-US"/>
          </a:p>
        </p:txBody>
      </p:sp>
    </p:spTree>
    <p:extLst>
      <p:ext uri="{BB962C8B-B14F-4D97-AF65-F5344CB8AC3E}">
        <p14:creationId xmlns:p14="http://schemas.microsoft.com/office/powerpoint/2010/main" val="15163137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A5522E-575D-114A-8C51-659C25C5E108}"/>
              </a:ext>
            </a:extLst>
          </p:cNvPr>
          <p:cNvSpPr>
            <a:spLocks noGrp="1"/>
          </p:cNvSpPr>
          <p:nvPr>
            <p:ph type="title"/>
          </p:nvPr>
        </p:nvSpPr>
        <p:spPr/>
        <p:txBody>
          <a:bodyPr/>
          <a:lstStyle/>
          <a:p>
            <a:r>
              <a:rPr lang="en-US" dirty="0"/>
              <a:t>Why Games?</a:t>
            </a:r>
          </a:p>
        </p:txBody>
      </p:sp>
      <p:sp>
        <p:nvSpPr>
          <p:cNvPr id="3" name="Content Placeholder 2">
            <a:extLst>
              <a:ext uri="{FF2B5EF4-FFF2-40B4-BE49-F238E27FC236}">
                <a16:creationId xmlns:a16="http://schemas.microsoft.com/office/drawing/2014/main" id="{B1516F33-2E3F-BA4D-9BDD-F2D76F405960}"/>
              </a:ext>
            </a:extLst>
          </p:cNvPr>
          <p:cNvSpPr>
            <a:spLocks noGrp="1"/>
          </p:cNvSpPr>
          <p:nvPr>
            <p:ph idx="1"/>
          </p:nvPr>
        </p:nvSpPr>
        <p:spPr/>
        <p:txBody>
          <a:bodyPr/>
          <a:lstStyle/>
          <a:p>
            <a:r>
              <a:rPr lang="en-US" dirty="0"/>
              <a:t>Clear objectives</a:t>
            </a:r>
          </a:p>
          <a:p>
            <a:r>
              <a:rPr lang="en-US" dirty="0"/>
              <a:t>Can run very fast by parallelizing </a:t>
            </a:r>
          </a:p>
          <a:p>
            <a:r>
              <a:rPr lang="en-US" dirty="0"/>
              <a:t>No safety or ethical concerns</a:t>
            </a:r>
          </a:p>
        </p:txBody>
      </p:sp>
      <p:sp>
        <p:nvSpPr>
          <p:cNvPr id="4" name="Slide Number Placeholder 3">
            <a:extLst>
              <a:ext uri="{FF2B5EF4-FFF2-40B4-BE49-F238E27FC236}">
                <a16:creationId xmlns:a16="http://schemas.microsoft.com/office/drawing/2014/main" id="{DCD55BEC-71CB-8F4F-9AEB-1E34933816D6}"/>
              </a:ext>
            </a:extLst>
          </p:cNvPr>
          <p:cNvSpPr>
            <a:spLocks noGrp="1"/>
          </p:cNvSpPr>
          <p:nvPr>
            <p:ph type="sldNum" sz="quarter" idx="12"/>
          </p:nvPr>
        </p:nvSpPr>
        <p:spPr/>
        <p:txBody>
          <a:bodyPr/>
          <a:lstStyle/>
          <a:p>
            <a:pPr>
              <a:defRPr/>
            </a:pPr>
            <a:fld id="{92C152BA-DD5F-4107-BB04-5B1427D409DF}" type="slidenum">
              <a:rPr lang="en-US" smtClean="0"/>
              <a:pPr>
                <a:defRPr/>
              </a:pPr>
              <a:t>4</a:t>
            </a:fld>
            <a:endParaRPr lang="en-US"/>
          </a:p>
        </p:txBody>
      </p:sp>
    </p:spTree>
    <p:extLst>
      <p:ext uri="{BB962C8B-B14F-4D97-AF65-F5344CB8AC3E}">
        <p14:creationId xmlns:p14="http://schemas.microsoft.com/office/powerpoint/2010/main" val="125693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A5522E-575D-114A-8C51-659C25C5E108}"/>
              </a:ext>
            </a:extLst>
          </p:cNvPr>
          <p:cNvSpPr>
            <a:spLocks noGrp="1"/>
          </p:cNvSpPr>
          <p:nvPr>
            <p:ph type="title"/>
          </p:nvPr>
        </p:nvSpPr>
        <p:spPr/>
        <p:txBody>
          <a:bodyPr/>
          <a:lstStyle/>
          <a:p>
            <a:r>
              <a:rPr lang="en-US" dirty="0"/>
              <a:t>Precursors in AI for Games</a:t>
            </a:r>
            <a:endParaRPr lang="en-US" dirty="0">
              <a:effectLst/>
            </a:endParaRPr>
          </a:p>
        </p:txBody>
      </p:sp>
      <p:sp>
        <p:nvSpPr>
          <p:cNvPr id="3" name="Content Placeholder 2">
            <a:extLst>
              <a:ext uri="{FF2B5EF4-FFF2-40B4-BE49-F238E27FC236}">
                <a16:creationId xmlns:a16="http://schemas.microsoft.com/office/drawing/2014/main" id="{B1516F33-2E3F-BA4D-9BDD-F2D76F405960}"/>
              </a:ext>
            </a:extLst>
          </p:cNvPr>
          <p:cNvSpPr>
            <a:spLocks noGrp="1"/>
          </p:cNvSpPr>
          <p:nvPr>
            <p:ph idx="1"/>
          </p:nvPr>
        </p:nvSpPr>
        <p:spPr/>
        <p:txBody>
          <a:bodyPr/>
          <a:lstStyle/>
          <a:p>
            <a:r>
              <a:rPr lang="en-US" sz="2800" dirty="0"/>
              <a:t>1959: Arthur Samuel published checkers program that learned to play better checkers than himself!</a:t>
            </a:r>
          </a:p>
          <a:p>
            <a:pPr lvl="1"/>
            <a:r>
              <a:rPr lang="en-US" sz="2400" dirty="0"/>
              <a:t>Disproved the belief that the capability of a computer program cannot exceed that of the programmer</a:t>
            </a:r>
          </a:p>
          <a:p>
            <a:pPr lvl="1"/>
            <a:r>
              <a:rPr lang="en-US" sz="2400" dirty="0"/>
              <a:t>Defeated US #4 player in 1961; one draw with world champion </a:t>
            </a:r>
            <a:endParaRPr lang="en-US" sz="2000" dirty="0"/>
          </a:p>
          <a:p>
            <a:r>
              <a:rPr lang="en-US" sz="2800" dirty="0"/>
              <a:t>1992: Gerald </a:t>
            </a:r>
            <a:r>
              <a:rPr lang="en-US" sz="2800" dirty="0" err="1"/>
              <a:t>Tesauro</a:t>
            </a:r>
            <a:r>
              <a:rPr lang="en-US" sz="2800" dirty="0"/>
              <a:t> developed TD-Gammon, which uses a neural network to represent the value function</a:t>
            </a:r>
          </a:p>
          <a:p>
            <a:pPr lvl="1"/>
            <a:r>
              <a:rPr lang="en-US" sz="2400" dirty="0"/>
              <a:t>Relied on very few handcrafted expert features</a:t>
            </a:r>
          </a:p>
          <a:p>
            <a:r>
              <a:rPr lang="en-US" sz="2800" dirty="0"/>
              <a:t>1997: IBM’s Deep Blue beat Garry Kasparov in chess</a:t>
            </a:r>
          </a:p>
          <a:p>
            <a:r>
              <a:rPr lang="en-US" sz="2800" dirty="0"/>
              <a:t>2014: </a:t>
            </a:r>
            <a:r>
              <a:rPr lang="en-US" sz="2800" dirty="0" err="1"/>
              <a:t>Deepmind</a:t>
            </a:r>
            <a:r>
              <a:rPr lang="en-US" sz="2800" dirty="0"/>
              <a:t> started their project on Go</a:t>
            </a:r>
          </a:p>
          <a:p>
            <a:endParaRPr lang="en-US" sz="2800" dirty="0"/>
          </a:p>
        </p:txBody>
      </p:sp>
      <p:sp>
        <p:nvSpPr>
          <p:cNvPr id="4" name="Slide Number Placeholder 3">
            <a:extLst>
              <a:ext uri="{FF2B5EF4-FFF2-40B4-BE49-F238E27FC236}">
                <a16:creationId xmlns:a16="http://schemas.microsoft.com/office/drawing/2014/main" id="{DCD55BEC-71CB-8F4F-9AEB-1E34933816D6}"/>
              </a:ext>
            </a:extLst>
          </p:cNvPr>
          <p:cNvSpPr>
            <a:spLocks noGrp="1"/>
          </p:cNvSpPr>
          <p:nvPr>
            <p:ph type="sldNum" sz="quarter" idx="12"/>
          </p:nvPr>
        </p:nvSpPr>
        <p:spPr/>
        <p:txBody>
          <a:bodyPr/>
          <a:lstStyle/>
          <a:p>
            <a:pPr>
              <a:defRPr/>
            </a:pPr>
            <a:fld id="{92C152BA-DD5F-4107-BB04-5B1427D409DF}" type="slidenum">
              <a:rPr lang="en-US" smtClean="0"/>
              <a:pPr>
                <a:defRPr/>
              </a:pPr>
              <a:t>5</a:t>
            </a:fld>
            <a:endParaRPr lang="en-US"/>
          </a:p>
        </p:txBody>
      </p:sp>
    </p:spTree>
    <p:extLst>
      <p:ext uri="{BB962C8B-B14F-4D97-AF65-F5344CB8AC3E}">
        <p14:creationId xmlns:p14="http://schemas.microsoft.com/office/powerpoint/2010/main" val="215861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A5522E-575D-114A-8C51-659C25C5E108}"/>
              </a:ext>
            </a:extLst>
          </p:cNvPr>
          <p:cNvSpPr>
            <a:spLocks noGrp="1"/>
          </p:cNvSpPr>
          <p:nvPr>
            <p:ph type="title"/>
          </p:nvPr>
        </p:nvSpPr>
        <p:spPr/>
        <p:txBody>
          <a:bodyPr/>
          <a:lstStyle/>
          <a:p>
            <a:r>
              <a:rPr lang="en-US" dirty="0"/>
              <a:t>Go as a Target Problem</a:t>
            </a:r>
          </a:p>
        </p:txBody>
      </p:sp>
      <p:sp>
        <p:nvSpPr>
          <p:cNvPr id="4" name="Slide Number Placeholder 3">
            <a:extLst>
              <a:ext uri="{FF2B5EF4-FFF2-40B4-BE49-F238E27FC236}">
                <a16:creationId xmlns:a16="http://schemas.microsoft.com/office/drawing/2014/main" id="{DCD55BEC-71CB-8F4F-9AEB-1E34933816D6}"/>
              </a:ext>
            </a:extLst>
          </p:cNvPr>
          <p:cNvSpPr>
            <a:spLocks noGrp="1"/>
          </p:cNvSpPr>
          <p:nvPr>
            <p:ph type="sldNum" sz="quarter" idx="12"/>
          </p:nvPr>
        </p:nvSpPr>
        <p:spPr/>
        <p:txBody>
          <a:bodyPr/>
          <a:lstStyle/>
          <a:p>
            <a:pPr>
              <a:defRPr/>
            </a:pPr>
            <a:fld id="{92C152BA-DD5F-4107-BB04-5B1427D409DF}" type="slidenum">
              <a:rPr lang="en-US" smtClean="0"/>
              <a:pPr>
                <a:defRPr/>
              </a:pPr>
              <a:t>6</a:t>
            </a:fld>
            <a:endParaRPr lang="en-US"/>
          </a:p>
        </p:txBody>
      </p:sp>
      <p:pic>
        <p:nvPicPr>
          <p:cNvPr id="8" name="Picture 7" descr="imgres.jpg">
            <a:extLst>
              <a:ext uri="{FF2B5EF4-FFF2-40B4-BE49-F238E27FC236}">
                <a16:creationId xmlns:a16="http://schemas.microsoft.com/office/drawing/2014/main" id="{3F2BAA68-2E77-96F6-036A-7C6196594C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5000" y="1397003"/>
            <a:ext cx="8915400" cy="5103093"/>
          </a:xfrm>
          <a:prstGeom prst="rect">
            <a:avLst/>
          </a:prstGeom>
        </p:spPr>
      </p:pic>
      <p:pic>
        <p:nvPicPr>
          <p:cNvPr id="1025" name="Picture 1" descr="page3image58860688">
            <a:extLst>
              <a:ext uri="{FF2B5EF4-FFF2-40B4-BE49-F238E27FC236}">
                <a16:creationId xmlns:a16="http://schemas.microsoft.com/office/drawing/2014/main" id="{6A1C4B33-29A6-1800-E890-29E78F0C52C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7010400" cy="10414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page3image58860688">
            <a:extLst>
              <a:ext uri="{FF2B5EF4-FFF2-40B4-BE49-F238E27FC236}">
                <a16:creationId xmlns:a16="http://schemas.microsoft.com/office/drawing/2014/main" id="{CF3857D9-FAA0-A7C4-8A64-E562FC5F16E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7010400" cy="1041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45529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A5522E-575D-114A-8C51-659C25C5E108}"/>
              </a:ext>
            </a:extLst>
          </p:cNvPr>
          <p:cNvSpPr>
            <a:spLocks noGrp="1"/>
          </p:cNvSpPr>
          <p:nvPr>
            <p:ph type="title"/>
          </p:nvPr>
        </p:nvSpPr>
        <p:spPr/>
        <p:txBody>
          <a:bodyPr/>
          <a:lstStyle/>
          <a:p>
            <a:r>
              <a:rPr lang="en-US" dirty="0"/>
              <a:t>Go as a Target Problem</a:t>
            </a:r>
          </a:p>
        </p:txBody>
      </p:sp>
      <p:sp>
        <p:nvSpPr>
          <p:cNvPr id="3" name="Content Placeholder 2">
            <a:extLst>
              <a:ext uri="{FF2B5EF4-FFF2-40B4-BE49-F238E27FC236}">
                <a16:creationId xmlns:a16="http://schemas.microsoft.com/office/drawing/2014/main" id="{B1516F33-2E3F-BA4D-9BDD-F2D76F405960}"/>
              </a:ext>
            </a:extLst>
          </p:cNvPr>
          <p:cNvSpPr>
            <a:spLocks noGrp="1"/>
          </p:cNvSpPr>
          <p:nvPr>
            <p:ph idx="1"/>
          </p:nvPr>
        </p:nvSpPr>
        <p:spPr>
          <a:xfrm>
            <a:off x="406400" y="1397003"/>
            <a:ext cx="6375400" cy="4729164"/>
          </a:xfrm>
        </p:spPr>
        <p:txBody>
          <a:bodyPr/>
          <a:lstStyle/>
          <a:p>
            <a:r>
              <a:rPr lang="en-US" dirty="0"/>
              <a:t>Not much progress was made in the 2000s</a:t>
            </a:r>
          </a:p>
          <a:p>
            <a:r>
              <a:rPr lang="en-US" dirty="0"/>
              <a:t>Why is hard?</a:t>
            </a:r>
          </a:p>
          <a:p>
            <a:pPr lvl="1"/>
            <a:r>
              <a:rPr lang="en-US" dirty="0"/>
              <a:t>In particular, why is it harder than chess?</a:t>
            </a:r>
          </a:p>
          <a:p>
            <a:r>
              <a:rPr lang="en-US" dirty="0"/>
              <a:t>How would you start thinking about making an AI for Go?</a:t>
            </a:r>
          </a:p>
          <a:p>
            <a:pPr lvl="1"/>
            <a:r>
              <a:rPr lang="en-US" dirty="0"/>
              <a:t>What about Minimax?</a:t>
            </a:r>
          </a:p>
          <a:p>
            <a:endParaRPr lang="en-US" dirty="0"/>
          </a:p>
        </p:txBody>
      </p:sp>
      <p:sp>
        <p:nvSpPr>
          <p:cNvPr id="4" name="Slide Number Placeholder 3">
            <a:extLst>
              <a:ext uri="{FF2B5EF4-FFF2-40B4-BE49-F238E27FC236}">
                <a16:creationId xmlns:a16="http://schemas.microsoft.com/office/drawing/2014/main" id="{DCD55BEC-71CB-8F4F-9AEB-1E34933816D6}"/>
              </a:ext>
            </a:extLst>
          </p:cNvPr>
          <p:cNvSpPr>
            <a:spLocks noGrp="1"/>
          </p:cNvSpPr>
          <p:nvPr>
            <p:ph type="sldNum" sz="quarter" idx="12"/>
          </p:nvPr>
        </p:nvSpPr>
        <p:spPr/>
        <p:txBody>
          <a:bodyPr/>
          <a:lstStyle/>
          <a:p>
            <a:pPr>
              <a:defRPr/>
            </a:pPr>
            <a:fld id="{92C152BA-DD5F-4107-BB04-5B1427D409DF}" type="slidenum">
              <a:rPr lang="en-US" smtClean="0"/>
              <a:pPr>
                <a:defRPr/>
              </a:pPr>
              <a:t>7</a:t>
            </a:fld>
            <a:endParaRPr lang="en-US"/>
          </a:p>
        </p:txBody>
      </p:sp>
      <p:pic>
        <p:nvPicPr>
          <p:cNvPr id="7" name="Picture 3">
            <a:extLst>
              <a:ext uri="{FF2B5EF4-FFF2-40B4-BE49-F238E27FC236}">
                <a16:creationId xmlns:a16="http://schemas.microsoft.com/office/drawing/2014/main" id="{63A3F6F7-A29A-A99F-C464-8BA762131F0F}"/>
              </a:ext>
            </a:extLst>
          </p:cNvPr>
          <p:cNvPicPr>
            <a:picLocks noChangeAspect="1" noChangeArrowheads="1"/>
          </p:cNvPicPr>
          <p:nvPr/>
        </p:nvPicPr>
        <p:blipFill>
          <a:blip r:embed="rId3" cstate="print"/>
          <a:srcRect/>
          <a:stretch>
            <a:fillRect/>
          </a:stretch>
        </p:blipFill>
        <p:spPr bwMode="auto">
          <a:xfrm>
            <a:off x="6553200" y="1752600"/>
            <a:ext cx="5538976" cy="4010815"/>
          </a:xfrm>
          <a:prstGeom prst="rect">
            <a:avLst/>
          </a:prstGeom>
          <a:noFill/>
          <a:ln w="9525">
            <a:noFill/>
            <a:miter lim="800000"/>
            <a:headEnd/>
            <a:tailEnd/>
          </a:ln>
        </p:spPr>
      </p:pic>
    </p:spTree>
    <p:extLst>
      <p:ext uri="{BB962C8B-B14F-4D97-AF65-F5344CB8AC3E}">
        <p14:creationId xmlns:p14="http://schemas.microsoft.com/office/powerpoint/2010/main" val="1263688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pic>
        <p:nvPicPr>
          <p:cNvPr id="277" name="Shape 277"/>
          <p:cNvPicPr preferRelativeResize="0"/>
          <p:nvPr/>
        </p:nvPicPr>
        <p:blipFill>
          <a:blip r:embed="rId3">
            <a:alphaModFix/>
          </a:blip>
          <a:stretch>
            <a:fillRect/>
          </a:stretch>
        </p:blipFill>
        <p:spPr>
          <a:xfrm>
            <a:off x="-4900" y="-13037"/>
            <a:ext cx="12192000" cy="6857997"/>
          </a:xfrm>
          <a:prstGeom prst="rect">
            <a:avLst/>
          </a:prstGeom>
          <a:noFill/>
          <a:ln>
            <a:noFill/>
          </a:ln>
        </p:spPr>
      </p:pic>
    </p:spTree>
    <p:extLst>
      <p:ext uri="{BB962C8B-B14F-4D97-AF65-F5344CB8AC3E}">
        <p14:creationId xmlns:p14="http://schemas.microsoft.com/office/powerpoint/2010/main" val="425734651"/>
      </p:ext>
    </p:extLst>
  </p:cSld>
  <p:clrMapOvr>
    <a:masterClrMapping/>
  </p:clrMapOvr>
  <p:transition spd="slow">
    <p:cut/>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pic>
        <p:nvPicPr>
          <p:cNvPr id="282" name="Shape 282"/>
          <p:cNvPicPr preferRelativeResize="0"/>
          <p:nvPr/>
        </p:nvPicPr>
        <p:blipFill>
          <a:blip r:embed="rId3">
            <a:alphaModFix/>
          </a:blip>
          <a:stretch>
            <a:fillRect/>
          </a:stretch>
        </p:blipFill>
        <p:spPr>
          <a:xfrm>
            <a:off x="17" y="-17797"/>
            <a:ext cx="12191964" cy="6858000"/>
          </a:xfrm>
          <a:prstGeom prst="rect">
            <a:avLst/>
          </a:prstGeom>
          <a:noFill/>
          <a:ln>
            <a:noFill/>
          </a:ln>
        </p:spPr>
      </p:pic>
    </p:spTree>
    <p:extLst>
      <p:ext uri="{BB962C8B-B14F-4D97-AF65-F5344CB8AC3E}">
        <p14:creationId xmlns:p14="http://schemas.microsoft.com/office/powerpoint/2010/main" val="705325581"/>
      </p:ext>
    </p:extLst>
  </p:cSld>
  <p:clrMapOvr>
    <a:masterClrMapping/>
  </p:clrMapOvr>
  <p:transition spd="slow">
    <p:cut/>
  </p:transition>
</p:sld>
</file>

<file path=ppt/tags/tag1.xml><?xml version="1.0" encoding="utf-8"?>
<p:tagLst xmlns:a="http://schemas.openxmlformats.org/drawingml/2006/main" xmlns:r="http://schemas.openxmlformats.org/officeDocument/2006/relationships" xmlns:p="http://schemas.openxmlformats.org/presentationml/2006/main">
  <p:tag name="DEFAULTFONTSIZE" val="10"/>
  <p:tag name="DEFAULTWIDTH" val="385"/>
  <p:tag name="DEFAULTHEIGHT" val="283"/>
</p:tagLst>
</file>

<file path=ppt/theme/theme1.xml><?xml version="1.0" encoding="utf-8"?>
<a:theme xmlns:a="http://schemas.openxmlformats.org/drawingml/2006/main" name="dan-berkeley-nlp-v1">
  <a:themeElements>
    <a:clrScheme name="dan-berkeley-nlp-v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an-berkeley-nlp-v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an-berkeley-nlp-v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an-berkeley-nlp-v1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an-berkeley-nlp-v1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an-berkeley-nlp-v1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an-berkeley-nlp-v1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an-berkeley-nlp-v1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an-berkeley-nlp-v1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an-berkeley-nlp-v1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an-berkeley-nlp-v1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an-berkeley-nlp-v1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an-berkeley-nlp-v1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an-berkeley-nlp-v1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4_dags">
  <a:themeElements>
    <a:clrScheme name="dag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Custom 3">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63500" algn="ctr">
          <a:solidFill>
            <a:srgbClr val="FF0000"/>
          </a:solidFill>
          <a:round/>
          <a:headEnd/>
          <a:tailEnd/>
        </a:ln>
      </a:spPr>
      <a:bodyPr wrap="square" anchor="ctr">
        <a:spAutoFit/>
      </a:bodyPr>
      <a:lstStyle>
        <a:defPPr algn="ctr" eaLnBrk="0" hangingPunct="0">
          <a:spcBef>
            <a:spcPct val="50000"/>
          </a:spcBef>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spAutoFit/>
      </a:bodyPr>
      <a:lstStyle>
        <a:defPPr marL="0" marR="0" indent="0" algn="ctr" defTabSz="914400" rtl="0" eaLnBrk="0" fontAlgn="base" latinLnBrk="0" hangingPunct="0">
          <a:lnSpc>
            <a:spcPct val="100000"/>
          </a:lnSpc>
          <a:spcBef>
            <a:spcPct val="50000"/>
          </a:spcBef>
          <a:spcAft>
            <a:spcPct val="0"/>
          </a:spcAft>
          <a:buClrTx/>
          <a:buSzTx/>
          <a:buFontTx/>
          <a:buNone/>
          <a:tabLst/>
          <a:defRPr kumimoji="0" lang="en-US" sz="2400" b="0" i="0" u="none" strike="noStrike" cap="none" normalizeH="0" baseline="0" smtClean="0">
            <a:ln>
              <a:noFill/>
            </a:ln>
            <a:solidFill>
              <a:schemeClr val="tx1"/>
            </a:solidFill>
            <a:effectLst/>
            <a:latin typeface="Tahoma" charset="0"/>
          </a:defRPr>
        </a:defPPr>
      </a:lstStyle>
    </a:lnDef>
  </a:objectDefaults>
  <a:extraClrSchemeLst>
    <a:extraClrScheme>
      <a:clrScheme name="dag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dag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dags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dags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dag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dag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dags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dags">
  <a:themeElements>
    <a:clrScheme name="dag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Custom 3">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63500" algn="ctr">
          <a:solidFill>
            <a:srgbClr val="FF0000"/>
          </a:solidFill>
          <a:round/>
          <a:headEnd/>
          <a:tailEnd/>
        </a:ln>
      </a:spPr>
      <a:bodyPr wrap="square" anchor="ctr">
        <a:spAutoFit/>
      </a:bodyPr>
      <a:lstStyle>
        <a:defPPr algn="ctr" eaLnBrk="0" hangingPunct="0">
          <a:spcBef>
            <a:spcPct val="50000"/>
          </a:spcBef>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spAutoFit/>
      </a:bodyPr>
      <a:lstStyle>
        <a:defPPr marL="0" marR="0" indent="0" algn="ctr" defTabSz="914400" rtl="0" eaLnBrk="0" fontAlgn="base" latinLnBrk="0" hangingPunct="0">
          <a:lnSpc>
            <a:spcPct val="100000"/>
          </a:lnSpc>
          <a:spcBef>
            <a:spcPct val="50000"/>
          </a:spcBef>
          <a:spcAft>
            <a:spcPct val="0"/>
          </a:spcAft>
          <a:buClrTx/>
          <a:buSzTx/>
          <a:buFontTx/>
          <a:buNone/>
          <a:tabLst/>
          <a:defRPr kumimoji="0" lang="en-US" sz="2400" b="0" i="0" u="none" strike="noStrike" cap="none" normalizeH="0" baseline="0" smtClean="0">
            <a:ln>
              <a:noFill/>
            </a:ln>
            <a:solidFill>
              <a:schemeClr val="tx1"/>
            </a:solidFill>
            <a:effectLst/>
            <a:latin typeface="Tahoma" charset="0"/>
          </a:defRPr>
        </a:defPPr>
      </a:lstStyle>
    </a:lnDef>
    <a:txDef>
      <a:spPr>
        <a:noFill/>
      </a:spPr>
      <a:bodyPr wrap="none" rtlCol="0">
        <a:spAutoFit/>
      </a:bodyPr>
      <a:lstStyle>
        <a:defPPr>
          <a:defRPr dirty="0" smtClean="0">
            <a:latin typeface="Calibri"/>
            <a:cs typeface="Calibri"/>
          </a:defRPr>
        </a:defPPr>
      </a:lstStyle>
    </a:txDef>
  </a:objectDefaults>
  <a:extraClrSchemeLst>
    <a:extraClrScheme>
      <a:clrScheme name="dag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dag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dags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dags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dag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dag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dags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5_dags">
  <a:themeElements>
    <a:clrScheme name="dag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Custom 3">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63500" algn="ctr">
          <a:solidFill>
            <a:srgbClr val="FF0000"/>
          </a:solidFill>
          <a:round/>
          <a:headEnd/>
          <a:tailEnd/>
        </a:ln>
      </a:spPr>
      <a:bodyPr wrap="square" anchor="ctr">
        <a:spAutoFit/>
      </a:bodyPr>
      <a:lstStyle>
        <a:defPPr algn="ctr" eaLnBrk="0" hangingPunct="0">
          <a:spcBef>
            <a:spcPct val="50000"/>
          </a:spcBef>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spAutoFit/>
      </a:bodyPr>
      <a:lstStyle>
        <a:defPPr marL="0" marR="0" indent="0" algn="ctr" defTabSz="914400" rtl="0" eaLnBrk="0" fontAlgn="base" latinLnBrk="0" hangingPunct="0">
          <a:lnSpc>
            <a:spcPct val="100000"/>
          </a:lnSpc>
          <a:spcBef>
            <a:spcPct val="50000"/>
          </a:spcBef>
          <a:spcAft>
            <a:spcPct val="0"/>
          </a:spcAft>
          <a:buClrTx/>
          <a:buSzTx/>
          <a:buFontTx/>
          <a:buNone/>
          <a:tabLst/>
          <a:defRPr kumimoji="0" lang="en-US" sz="2400" b="0" i="0" u="none" strike="noStrike" cap="none" normalizeH="0" baseline="0" smtClean="0">
            <a:ln>
              <a:noFill/>
            </a:ln>
            <a:solidFill>
              <a:schemeClr val="tx1"/>
            </a:solidFill>
            <a:effectLst/>
            <a:latin typeface="Tahoma" charset="0"/>
          </a:defRPr>
        </a:defPPr>
      </a:lstStyle>
    </a:lnDef>
  </a:objectDefaults>
  <a:extraClrSchemeLst>
    <a:extraClrScheme>
      <a:clrScheme name="dag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dag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dags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dags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dag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dag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dags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_dags">
  <a:themeElements>
    <a:clrScheme name="dag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Custom 3">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63500" algn="ctr">
          <a:solidFill>
            <a:srgbClr val="FF0000"/>
          </a:solidFill>
          <a:round/>
          <a:headEnd/>
          <a:tailEnd/>
        </a:ln>
      </a:spPr>
      <a:bodyPr wrap="square" anchor="ctr">
        <a:spAutoFit/>
      </a:bodyPr>
      <a:lstStyle>
        <a:defPPr algn="ctr" eaLnBrk="0" hangingPunct="0">
          <a:spcBef>
            <a:spcPct val="50000"/>
          </a:spcBef>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spAutoFit/>
      </a:bodyPr>
      <a:lstStyle>
        <a:defPPr marL="0" marR="0" indent="0" algn="ctr" defTabSz="914400" rtl="0" eaLnBrk="0" fontAlgn="base" latinLnBrk="0" hangingPunct="0">
          <a:lnSpc>
            <a:spcPct val="100000"/>
          </a:lnSpc>
          <a:spcBef>
            <a:spcPct val="50000"/>
          </a:spcBef>
          <a:spcAft>
            <a:spcPct val="0"/>
          </a:spcAft>
          <a:buClrTx/>
          <a:buSzTx/>
          <a:buFontTx/>
          <a:buNone/>
          <a:tabLst/>
          <a:defRPr kumimoji="0" lang="en-US" sz="2400" b="0" i="0" u="none" strike="noStrike" cap="none" normalizeH="0" baseline="0" smtClean="0">
            <a:ln>
              <a:noFill/>
            </a:ln>
            <a:solidFill>
              <a:schemeClr val="tx1"/>
            </a:solidFill>
            <a:effectLst/>
            <a:latin typeface="Tahoma" charset="0"/>
          </a:defRPr>
        </a:defPPr>
      </a:lstStyle>
    </a:lnDef>
    <a:txDef>
      <a:spPr>
        <a:noFill/>
      </a:spPr>
      <a:bodyPr wrap="none" rtlCol="0">
        <a:spAutoFit/>
      </a:bodyPr>
      <a:lstStyle>
        <a:defPPr>
          <a:defRPr dirty="0" smtClean="0">
            <a:latin typeface="Calibri"/>
            <a:cs typeface="Calibri"/>
          </a:defRPr>
        </a:defPPr>
      </a:lstStyle>
    </a:txDef>
  </a:objectDefaults>
  <a:extraClrSchemeLst>
    <a:extraClrScheme>
      <a:clrScheme name="dag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dag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dags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dags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dag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dag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dags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dan-berkeley-nlp-v1</Template>
  <TotalTime>73310</TotalTime>
  <Words>1374</Words>
  <Application>Microsoft Macintosh PowerPoint</Application>
  <PresentationFormat>Widescreen</PresentationFormat>
  <Paragraphs>238</Paragraphs>
  <Slides>31</Slides>
  <Notes>24</Notes>
  <HiddenSlides>0</HiddenSlides>
  <MMClips>1</MMClips>
  <ScaleCrop>false</ScaleCrop>
  <HeadingPairs>
    <vt:vector size="6" baseType="variant">
      <vt:variant>
        <vt:lpstr>Fonts Used</vt:lpstr>
      </vt:variant>
      <vt:variant>
        <vt:i4>7</vt:i4>
      </vt:variant>
      <vt:variant>
        <vt:lpstr>Theme</vt:lpstr>
      </vt:variant>
      <vt:variant>
        <vt:i4>5</vt:i4>
      </vt:variant>
      <vt:variant>
        <vt:lpstr>Slide Titles</vt:lpstr>
      </vt:variant>
      <vt:variant>
        <vt:i4>31</vt:i4>
      </vt:variant>
    </vt:vector>
  </HeadingPairs>
  <TitlesOfParts>
    <vt:vector size="43" baseType="lpstr">
      <vt:lpstr>Arial</vt:lpstr>
      <vt:lpstr>Calibri</vt:lpstr>
      <vt:lpstr>Helvetica Neue</vt:lpstr>
      <vt:lpstr>Roboto</vt:lpstr>
      <vt:lpstr>Tahoma</vt:lpstr>
      <vt:lpstr>Times New Roman</vt:lpstr>
      <vt:lpstr>Wingdings</vt:lpstr>
      <vt:lpstr>dan-berkeley-nlp-v1</vt:lpstr>
      <vt:lpstr>4_dags</vt:lpstr>
      <vt:lpstr>2_dags</vt:lpstr>
      <vt:lpstr>5_dags</vt:lpstr>
      <vt:lpstr>3_dags</vt:lpstr>
      <vt:lpstr>CS 188: Artificial Intelligence </vt:lpstr>
      <vt:lpstr>Outline</vt:lpstr>
      <vt:lpstr>Outline</vt:lpstr>
      <vt:lpstr>Why Games?</vt:lpstr>
      <vt:lpstr>Precursors in AI for Games</vt:lpstr>
      <vt:lpstr>Go as a Target Problem</vt:lpstr>
      <vt:lpstr>Go as a Target Problem</vt:lpstr>
      <vt:lpstr>PowerPoint Presentation</vt:lpstr>
      <vt:lpstr>PowerPoint Presentation</vt:lpstr>
      <vt:lpstr>Exhaustive Search is Hopeless</vt:lpstr>
      <vt:lpstr>Outline</vt:lpstr>
      <vt:lpstr>Reducing depth with value network</vt:lpstr>
      <vt:lpstr>The Value Network</vt:lpstr>
      <vt:lpstr>Reducing breadth with policy network</vt:lpstr>
      <vt:lpstr>The Policy Network</vt:lpstr>
      <vt:lpstr>Neural Network Training Pipeline</vt:lpstr>
      <vt:lpstr>Supervised Learning Phase</vt:lpstr>
      <vt:lpstr>Reinforcement Learning Phase</vt:lpstr>
      <vt:lpstr>Training the Value Function</vt:lpstr>
      <vt:lpstr>AlphaGo Results</vt:lpstr>
      <vt:lpstr>AlphaGo Weakness</vt:lpstr>
      <vt:lpstr>Outline</vt:lpstr>
      <vt:lpstr>AlphaZero</vt:lpstr>
      <vt:lpstr>Outline</vt:lpstr>
      <vt:lpstr>Next level games?</vt:lpstr>
      <vt:lpstr>Why is Starcraft Hard?</vt:lpstr>
      <vt:lpstr>AlphaStar</vt:lpstr>
      <vt:lpstr>PowerPoint Presentation</vt:lpstr>
      <vt:lpstr>PowerPoint Presentation</vt:lpstr>
      <vt:lpstr>Summary</vt:lpstr>
      <vt:lpstr>Games that are still Unsolved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CS 294-5: Statistical Natural Language Processing</dc:title>
  <dc:creator>Preferred Customer</dc:creator>
  <cp:lastModifiedBy>Yanlai Yang</cp:lastModifiedBy>
  <cp:revision>3696</cp:revision>
  <cp:lastPrinted>2016-04-19T07:58:52Z</cp:lastPrinted>
  <dcterms:created xsi:type="dcterms:W3CDTF">2004-08-27T04:16:05Z</dcterms:created>
  <dcterms:modified xsi:type="dcterms:W3CDTF">2022-08-08T20:20:09Z</dcterms:modified>
</cp:coreProperties>
</file>