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1.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2.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3.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4.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5.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6.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7.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00" r:id="rId3"/>
    <p:sldMasterId id="2147483713" r:id="rId4"/>
    <p:sldMasterId id="2147483725" r:id="rId5"/>
    <p:sldMasterId id="2147483738" r:id="rId6"/>
    <p:sldMasterId id="2147483750" r:id="rId7"/>
    <p:sldMasterId id="2147483764" r:id="rId8"/>
    <p:sldMasterId id="2147483776" r:id="rId9"/>
    <p:sldMasterId id="2147483800" r:id="rId10"/>
    <p:sldMasterId id="2147483813" r:id="rId11"/>
    <p:sldMasterId id="2147483826" r:id="rId12"/>
    <p:sldMasterId id="2147483839" r:id="rId13"/>
    <p:sldMasterId id="2147483891" r:id="rId14"/>
    <p:sldMasterId id="2147483933" r:id="rId15"/>
    <p:sldMasterId id="2147483969" r:id="rId16"/>
    <p:sldMasterId id="2147483981" r:id="rId17"/>
    <p:sldMasterId id="2147483991" r:id="rId18"/>
  </p:sldMasterIdLst>
  <p:notesMasterIdLst>
    <p:notesMasterId r:id="rId176"/>
  </p:notesMasterIdLst>
  <p:sldIdLst>
    <p:sldId id="343" r:id="rId19"/>
    <p:sldId id="346" r:id="rId20"/>
    <p:sldId id="269" r:id="rId21"/>
    <p:sldId id="270" r:id="rId22"/>
    <p:sldId id="486" r:id="rId23"/>
    <p:sldId id="487" r:id="rId24"/>
    <p:sldId id="488" r:id="rId25"/>
    <p:sldId id="489" r:id="rId26"/>
    <p:sldId id="490" r:id="rId27"/>
    <p:sldId id="491" r:id="rId28"/>
    <p:sldId id="492" r:id="rId29"/>
    <p:sldId id="493" r:id="rId30"/>
    <p:sldId id="494" r:id="rId31"/>
    <p:sldId id="495" r:id="rId32"/>
    <p:sldId id="496" r:id="rId33"/>
    <p:sldId id="497" r:id="rId34"/>
    <p:sldId id="498" r:id="rId35"/>
    <p:sldId id="499" r:id="rId36"/>
    <p:sldId id="500" r:id="rId37"/>
    <p:sldId id="501" r:id="rId38"/>
    <p:sldId id="502" r:id="rId39"/>
    <p:sldId id="503" r:id="rId40"/>
    <p:sldId id="504" r:id="rId41"/>
    <p:sldId id="505" r:id="rId42"/>
    <p:sldId id="506" r:id="rId43"/>
    <p:sldId id="507" r:id="rId44"/>
    <p:sldId id="508" r:id="rId45"/>
    <p:sldId id="509" r:id="rId46"/>
    <p:sldId id="510" r:id="rId47"/>
    <p:sldId id="511" r:id="rId48"/>
    <p:sldId id="512" r:id="rId49"/>
    <p:sldId id="513" r:id="rId50"/>
    <p:sldId id="514" r:id="rId51"/>
    <p:sldId id="515" r:id="rId52"/>
    <p:sldId id="516" r:id="rId53"/>
    <p:sldId id="517" r:id="rId54"/>
    <p:sldId id="518" r:id="rId55"/>
    <p:sldId id="519" r:id="rId56"/>
    <p:sldId id="520" r:id="rId57"/>
    <p:sldId id="521" r:id="rId58"/>
    <p:sldId id="522" r:id="rId59"/>
    <p:sldId id="523" r:id="rId60"/>
    <p:sldId id="524" r:id="rId61"/>
    <p:sldId id="525" r:id="rId62"/>
    <p:sldId id="526" r:id="rId63"/>
    <p:sldId id="527" r:id="rId64"/>
    <p:sldId id="528" r:id="rId65"/>
    <p:sldId id="529" r:id="rId66"/>
    <p:sldId id="530" r:id="rId67"/>
    <p:sldId id="534" r:id="rId68"/>
    <p:sldId id="531" r:id="rId69"/>
    <p:sldId id="358" r:id="rId70"/>
    <p:sldId id="347" r:id="rId71"/>
    <p:sldId id="348" r:id="rId72"/>
    <p:sldId id="349" r:id="rId73"/>
    <p:sldId id="350" r:id="rId74"/>
    <p:sldId id="352" r:id="rId75"/>
    <p:sldId id="353" r:id="rId76"/>
    <p:sldId id="357" r:id="rId77"/>
    <p:sldId id="354" r:id="rId78"/>
    <p:sldId id="355" r:id="rId79"/>
    <p:sldId id="356" r:id="rId80"/>
    <p:sldId id="359" r:id="rId81"/>
    <p:sldId id="360" r:id="rId82"/>
    <p:sldId id="362" r:id="rId83"/>
    <p:sldId id="361" r:id="rId84"/>
    <p:sldId id="363" r:id="rId85"/>
    <p:sldId id="364" r:id="rId86"/>
    <p:sldId id="365" r:id="rId87"/>
    <p:sldId id="366" r:id="rId88"/>
    <p:sldId id="367" r:id="rId89"/>
    <p:sldId id="368" r:id="rId90"/>
    <p:sldId id="369" r:id="rId91"/>
    <p:sldId id="370" r:id="rId92"/>
    <p:sldId id="371" r:id="rId93"/>
    <p:sldId id="372" r:id="rId94"/>
    <p:sldId id="373" r:id="rId95"/>
    <p:sldId id="395" r:id="rId96"/>
    <p:sldId id="393" r:id="rId97"/>
    <p:sldId id="394" r:id="rId98"/>
    <p:sldId id="374" r:id="rId99"/>
    <p:sldId id="375" r:id="rId100"/>
    <p:sldId id="376" r:id="rId101"/>
    <p:sldId id="537" r:id="rId102"/>
    <p:sldId id="377" r:id="rId103"/>
    <p:sldId id="397" r:id="rId104"/>
    <p:sldId id="378" r:id="rId105"/>
    <p:sldId id="379" r:id="rId106"/>
    <p:sldId id="396" r:id="rId107"/>
    <p:sldId id="399" r:id="rId108"/>
    <p:sldId id="400" r:id="rId109"/>
    <p:sldId id="401" r:id="rId110"/>
    <p:sldId id="398" r:id="rId111"/>
    <p:sldId id="385" r:id="rId112"/>
    <p:sldId id="408" r:id="rId113"/>
    <p:sldId id="409" r:id="rId114"/>
    <p:sldId id="535" r:id="rId115"/>
    <p:sldId id="275" r:id="rId116"/>
    <p:sldId id="286" r:id="rId117"/>
    <p:sldId id="287" r:id="rId118"/>
    <p:sldId id="288" r:id="rId119"/>
    <p:sldId id="289" r:id="rId120"/>
    <p:sldId id="290" r:id="rId121"/>
    <p:sldId id="291" r:id="rId122"/>
    <p:sldId id="292" r:id="rId123"/>
    <p:sldId id="293" r:id="rId124"/>
    <p:sldId id="294" r:id="rId125"/>
    <p:sldId id="295" r:id="rId126"/>
    <p:sldId id="296" r:id="rId127"/>
    <p:sldId id="297" r:id="rId128"/>
    <p:sldId id="298" r:id="rId129"/>
    <p:sldId id="299" r:id="rId130"/>
    <p:sldId id="300" r:id="rId131"/>
    <p:sldId id="301" r:id="rId132"/>
    <p:sldId id="302" r:id="rId133"/>
    <p:sldId id="303" r:id="rId134"/>
    <p:sldId id="304" r:id="rId135"/>
    <p:sldId id="305" r:id="rId136"/>
    <p:sldId id="277" r:id="rId137"/>
    <p:sldId id="278" r:id="rId138"/>
    <p:sldId id="307" r:id="rId139"/>
    <p:sldId id="308" r:id="rId140"/>
    <p:sldId id="309" r:id="rId141"/>
    <p:sldId id="310" r:id="rId142"/>
    <p:sldId id="320" r:id="rId143"/>
    <p:sldId id="321" r:id="rId144"/>
    <p:sldId id="322" r:id="rId145"/>
    <p:sldId id="446" r:id="rId146"/>
    <p:sldId id="447" r:id="rId147"/>
    <p:sldId id="448" r:id="rId148"/>
    <p:sldId id="323" r:id="rId149"/>
    <p:sldId id="324" r:id="rId150"/>
    <p:sldId id="538" r:id="rId151"/>
    <p:sldId id="326" r:id="rId152"/>
    <p:sldId id="327" r:id="rId153"/>
    <p:sldId id="436" r:id="rId154"/>
    <p:sldId id="437" r:id="rId155"/>
    <p:sldId id="438" r:id="rId156"/>
    <p:sldId id="328" r:id="rId157"/>
    <p:sldId id="329" r:id="rId158"/>
    <p:sldId id="330" r:id="rId159"/>
    <p:sldId id="417" r:id="rId160"/>
    <p:sldId id="332" r:id="rId161"/>
    <p:sldId id="415" r:id="rId162"/>
    <p:sldId id="333" r:id="rId163"/>
    <p:sldId id="334" r:id="rId164"/>
    <p:sldId id="539" r:id="rId165"/>
    <p:sldId id="335" r:id="rId166"/>
    <p:sldId id="336" r:id="rId167"/>
    <p:sldId id="337" r:id="rId168"/>
    <p:sldId id="338" r:id="rId169"/>
    <p:sldId id="339" r:id="rId170"/>
    <p:sldId id="340" r:id="rId171"/>
    <p:sldId id="479" r:id="rId172"/>
    <p:sldId id="344" r:id="rId173"/>
    <p:sldId id="439" r:id="rId174"/>
    <p:sldId id="440" r:id="rId17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6230" autoAdjust="0"/>
  </p:normalViewPr>
  <p:slideViewPr>
    <p:cSldViewPr>
      <p:cViewPr varScale="1">
        <p:scale>
          <a:sx n="46" d="100"/>
          <a:sy n="46" d="100"/>
        </p:scale>
        <p:origin x="1399" y="3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9.xml"/><Relationship Id="rId21" Type="http://schemas.openxmlformats.org/officeDocument/2006/relationships/slide" Target="slides/slide3.xml"/><Relationship Id="rId42" Type="http://schemas.openxmlformats.org/officeDocument/2006/relationships/slide" Target="slides/slide24.xml"/><Relationship Id="rId63" Type="http://schemas.openxmlformats.org/officeDocument/2006/relationships/slide" Target="slides/slide45.xml"/><Relationship Id="rId84" Type="http://schemas.openxmlformats.org/officeDocument/2006/relationships/slide" Target="slides/slide66.xml"/><Relationship Id="rId138" Type="http://schemas.openxmlformats.org/officeDocument/2006/relationships/slide" Target="slides/slide120.xml"/><Relationship Id="rId159" Type="http://schemas.openxmlformats.org/officeDocument/2006/relationships/slide" Target="slides/slide141.xml"/><Relationship Id="rId170" Type="http://schemas.openxmlformats.org/officeDocument/2006/relationships/slide" Target="slides/slide152.xml"/><Relationship Id="rId107" Type="http://schemas.openxmlformats.org/officeDocument/2006/relationships/slide" Target="slides/slide89.xml"/><Relationship Id="rId11" Type="http://schemas.openxmlformats.org/officeDocument/2006/relationships/slideMaster" Target="slideMasters/slideMaster11.xml"/><Relationship Id="rId32" Type="http://schemas.openxmlformats.org/officeDocument/2006/relationships/slide" Target="slides/slide14.xml"/><Relationship Id="rId53" Type="http://schemas.openxmlformats.org/officeDocument/2006/relationships/slide" Target="slides/slide35.xml"/><Relationship Id="rId74" Type="http://schemas.openxmlformats.org/officeDocument/2006/relationships/slide" Target="slides/slide56.xml"/><Relationship Id="rId128" Type="http://schemas.openxmlformats.org/officeDocument/2006/relationships/slide" Target="slides/slide110.xml"/><Relationship Id="rId149" Type="http://schemas.openxmlformats.org/officeDocument/2006/relationships/slide" Target="slides/slide131.xml"/><Relationship Id="rId5" Type="http://schemas.openxmlformats.org/officeDocument/2006/relationships/slideMaster" Target="slideMasters/slideMaster5.xml"/><Relationship Id="rId95" Type="http://schemas.openxmlformats.org/officeDocument/2006/relationships/slide" Target="slides/slide77.xml"/><Relationship Id="rId160" Type="http://schemas.openxmlformats.org/officeDocument/2006/relationships/slide" Target="slides/slide142.xml"/><Relationship Id="rId22" Type="http://schemas.openxmlformats.org/officeDocument/2006/relationships/slide" Target="slides/slide4.xml"/><Relationship Id="rId43" Type="http://schemas.openxmlformats.org/officeDocument/2006/relationships/slide" Target="slides/slide25.xml"/><Relationship Id="rId64" Type="http://schemas.openxmlformats.org/officeDocument/2006/relationships/slide" Target="slides/slide46.xml"/><Relationship Id="rId118" Type="http://schemas.openxmlformats.org/officeDocument/2006/relationships/slide" Target="slides/slide100.xml"/><Relationship Id="rId139" Type="http://schemas.openxmlformats.org/officeDocument/2006/relationships/slide" Target="slides/slide121.xml"/><Relationship Id="rId85" Type="http://schemas.openxmlformats.org/officeDocument/2006/relationships/slide" Target="slides/slide67.xml"/><Relationship Id="rId150" Type="http://schemas.openxmlformats.org/officeDocument/2006/relationships/slide" Target="slides/slide132.xml"/><Relationship Id="rId171" Type="http://schemas.openxmlformats.org/officeDocument/2006/relationships/slide" Target="slides/slide153.xml"/><Relationship Id="rId12" Type="http://schemas.openxmlformats.org/officeDocument/2006/relationships/slideMaster" Target="slideMasters/slideMaster12.xml"/><Relationship Id="rId33" Type="http://schemas.openxmlformats.org/officeDocument/2006/relationships/slide" Target="slides/slide15.xml"/><Relationship Id="rId108" Type="http://schemas.openxmlformats.org/officeDocument/2006/relationships/slide" Target="slides/slide90.xml"/><Relationship Id="rId129" Type="http://schemas.openxmlformats.org/officeDocument/2006/relationships/slide" Target="slides/slide111.xml"/><Relationship Id="rId54" Type="http://schemas.openxmlformats.org/officeDocument/2006/relationships/slide" Target="slides/slide36.xml"/><Relationship Id="rId75" Type="http://schemas.openxmlformats.org/officeDocument/2006/relationships/slide" Target="slides/slide57.xml"/><Relationship Id="rId96" Type="http://schemas.openxmlformats.org/officeDocument/2006/relationships/slide" Target="slides/slide78.xml"/><Relationship Id="rId140" Type="http://schemas.openxmlformats.org/officeDocument/2006/relationships/slide" Target="slides/slide122.xml"/><Relationship Id="rId161" Type="http://schemas.openxmlformats.org/officeDocument/2006/relationships/slide" Target="slides/slide143.xml"/><Relationship Id="rId6" Type="http://schemas.openxmlformats.org/officeDocument/2006/relationships/slideMaster" Target="slideMasters/slideMaster6.xml"/><Relationship Id="rId23" Type="http://schemas.openxmlformats.org/officeDocument/2006/relationships/slide" Target="slides/slide5.xml"/><Relationship Id="rId28" Type="http://schemas.openxmlformats.org/officeDocument/2006/relationships/slide" Target="slides/slide10.xml"/><Relationship Id="rId49" Type="http://schemas.openxmlformats.org/officeDocument/2006/relationships/slide" Target="slides/slide31.xml"/><Relationship Id="rId114" Type="http://schemas.openxmlformats.org/officeDocument/2006/relationships/slide" Target="slides/slide96.xml"/><Relationship Id="rId119" Type="http://schemas.openxmlformats.org/officeDocument/2006/relationships/slide" Target="slides/slide101.xml"/><Relationship Id="rId44" Type="http://schemas.openxmlformats.org/officeDocument/2006/relationships/slide" Target="slides/slide26.xml"/><Relationship Id="rId60" Type="http://schemas.openxmlformats.org/officeDocument/2006/relationships/slide" Target="slides/slide42.xml"/><Relationship Id="rId65" Type="http://schemas.openxmlformats.org/officeDocument/2006/relationships/slide" Target="slides/slide47.xml"/><Relationship Id="rId81" Type="http://schemas.openxmlformats.org/officeDocument/2006/relationships/slide" Target="slides/slide63.xml"/><Relationship Id="rId86" Type="http://schemas.openxmlformats.org/officeDocument/2006/relationships/slide" Target="slides/slide68.xml"/><Relationship Id="rId130" Type="http://schemas.openxmlformats.org/officeDocument/2006/relationships/slide" Target="slides/slide112.xml"/><Relationship Id="rId135" Type="http://schemas.openxmlformats.org/officeDocument/2006/relationships/slide" Target="slides/slide117.xml"/><Relationship Id="rId151" Type="http://schemas.openxmlformats.org/officeDocument/2006/relationships/slide" Target="slides/slide133.xml"/><Relationship Id="rId156" Type="http://schemas.openxmlformats.org/officeDocument/2006/relationships/slide" Target="slides/slide138.xml"/><Relationship Id="rId177" Type="http://schemas.openxmlformats.org/officeDocument/2006/relationships/presProps" Target="presProps.xml"/><Relationship Id="rId172" Type="http://schemas.openxmlformats.org/officeDocument/2006/relationships/slide" Target="slides/slide154.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109" Type="http://schemas.openxmlformats.org/officeDocument/2006/relationships/slide" Target="slides/slide9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97" Type="http://schemas.openxmlformats.org/officeDocument/2006/relationships/slide" Target="slides/slide79.xml"/><Relationship Id="rId104" Type="http://schemas.openxmlformats.org/officeDocument/2006/relationships/slide" Target="slides/slide86.xml"/><Relationship Id="rId120" Type="http://schemas.openxmlformats.org/officeDocument/2006/relationships/slide" Target="slides/slide102.xml"/><Relationship Id="rId125" Type="http://schemas.openxmlformats.org/officeDocument/2006/relationships/slide" Target="slides/slide107.xml"/><Relationship Id="rId141" Type="http://schemas.openxmlformats.org/officeDocument/2006/relationships/slide" Target="slides/slide123.xml"/><Relationship Id="rId146" Type="http://schemas.openxmlformats.org/officeDocument/2006/relationships/slide" Target="slides/slide128.xml"/><Relationship Id="rId167" Type="http://schemas.openxmlformats.org/officeDocument/2006/relationships/slide" Target="slides/slide149.xml"/><Relationship Id="rId7" Type="http://schemas.openxmlformats.org/officeDocument/2006/relationships/slideMaster" Target="slideMasters/slideMaster7.xml"/><Relationship Id="rId71" Type="http://schemas.openxmlformats.org/officeDocument/2006/relationships/slide" Target="slides/slide53.xml"/><Relationship Id="rId92" Type="http://schemas.openxmlformats.org/officeDocument/2006/relationships/slide" Target="slides/slide74.xml"/><Relationship Id="rId162" Type="http://schemas.openxmlformats.org/officeDocument/2006/relationships/slide" Target="slides/slide144.xml"/><Relationship Id="rId2" Type="http://schemas.openxmlformats.org/officeDocument/2006/relationships/slideMaster" Target="slideMasters/slideMaster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87" Type="http://schemas.openxmlformats.org/officeDocument/2006/relationships/slide" Target="slides/slide69.xml"/><Relationship Id="rId110" Type="http://schemas.openxmlformats.org/officeDocument/2006/relationships/slide" Target="slides/slide92.xml"/><Relationship Id="rId115" Type="http://schemas.openxmlformats.org/officeDocument/2006/relationships/slide" Target="slides/slide97.xml"/><Relationship Id="rId131" Type="http://schemas.openxmlformats.org/officeDocument/2006/relationships/slide" Target="slides/slide113.xml"/><Relationship Id="rId136" Type="http://schemas.openxmlformats.org/officeDocument/2006/relationships/slide" Target="slides/slide118.xml"/><Relationship Id="rId157" Type="http://schemas.openxmlformats.org/officeDocument/2006/relationships/slide" Target="slides/slide139.xml"/><Relationship Id="rId178" Type="http://schemas.openxmlformats.org/officeDocument/2006/relationships/viewProps" Target="viewProps.xml"/><Relationship Id="rId61" Type="http://schemas.openxmlformats.org/officeDocument/2006/relationships/slide" Target="slides/slide43.xml"/><Relationship Id="rId82" Type="http://schemas.openxmlformats.org/officeDocument/2006/relationships/slide" Target="slides/slide64.xml"/><Relationship Id="rId152" Type="http://schemas.openxmlformats.org/officeDocument/2006/relationships/slide" Target="slides/slide134.xml"/><Relationship Id="rId173" Type="http://schemas.openxmlformats.org/officeDocument/2006/relationships/slide" Target="slides/slide155.xml"/><Relationship Id="rId19" Type="http://schemas.openxmlformats.org/officeDocument/2006/relationships/slide" Target="slides/slide1.xml"/><Relationship Id="rId14" Type="http://schemas.openxmlformats.org/officeDocument/2006/relationships/slideMaster" Target="slideMasters/slideMaster14.xml"/><Relationship Id="rId30" Type="http://schemas.openxmlformats.org/officeDocument/2006/relationships/slide" Target="slides/slide12.xml"/><Relationship Id="rId35" Type="http://schemas.openxmlformats.org/officeDocument/2006/relationships/slide" Target="slides/slide17.xml"/><Relationship Id="rId56" Type="http://schemas.openxmlformats.org/officeDocument/2006/relationships/slide" Target="slides/slide38.xml"/><Relationship Id="rId77" Type="http://schemas.openxmlformats.org/officeDocument/2006/relationships/slide" Target="slides/slide59.xml"/><Relationship Id="rId100" Type="http://schemas.openxmlformats.org/officeDocument/2006/relationships/slide" Target="slides/slide82.xml"/><Relationship Id="rId105" Type="http://schemas.openxmlformats.org/officeDocument/2006/relationships/slide" Target="slides/slide87.xml"/><Relationship Id="rId126" Type="http://schemas.openxmlformats.org/officeDocument/2006/relationships/slide" Target="slides/slide108.xml"/><Relationship Id="rId147" Type="http://schemas.openxmlformats.org/officeDocument/2006/relationships/slide" Target="slides/slide129.xml"/><Relationship Id="rId168" Type="http://schemas.openxmlformats.org/officeDocument/2006/relationships/slide" Target="slides/slide150.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93" Type="http://schemas.openxmlformats.org/officeDocument/2006/relationships/slide" Target="slides/slide75.xml"/><Relationship Id="rId98" Type="http://schemas.openxmlformats.org/officeDocument/2006/relationships/slide" Target="slides/slide80.xml"/><Relationship Id="rId121" Type="http://schemas.openxmlformats.org/officeDocument/2006/relationships/slide" Target="slides/slide103.xml"/><Relationship Id="rId142" Type="http://schemas.openxmlformats.org/officeDocument/2006/relationships/slide" Target="slides/slide124.xml"/><Relationship Id="rId163" Type="http://schemas.openxmlformats.org/officeDocument/2006/relationships/slide" Target="slides/slide145.xml"/><Relationship Id="rId3" Type="http://schemas.openxmlformats.org/officeDocument/2006/relationships/slideMaster" Target="slideMasters/slideMaster3.xml"/><Relationship Id="rId25" Type="http://schemas.openxmlformats.org/officeDocument/2006/relationships/slide" Target="slides/slide7.xml"/><Relationship Id="rId46" Type="http://schemas.openxmlformats.org/officeDocument/2006/relationships/slide" Target="slides/slide28.xml"/><Relationship Id="rId67" Type="http://schemas.openxmlformats.org/officeDocument/2006/relationships/slide" Target="slides/slide49.xml"/><Relationship Id="rId116" Type="http://schemas.openxmlformats.org/officeDocument/2006/relationships/slide" Target="slides/slide98.xml"/><Relationship Id="rId137" Type="http://schemas.openxmlformats.org/officeDocument/2006/relationships/slide" Target="slides/slide119.xml"/><Relationship Id="rId158" Type="http://schemas.openxmlformats.org/officeDocument/2006/relationships/slide" Target="slides/slide140.xml"/><Relationship Id="rId20" Type="http://schemas.openxmlformats.org/officeDocument/2006/relationships/slide" Target="slides/slide2.xml"/><Relationship Id="rId41" Type="http://schemas.openxmlformats.org/officeDocument/2006/relationships/slide" Target="slides/slide23.xml"/><Relationship Id="rId62" Type="http://schemas.openxmlformats.org/officeDocument/2006/relationships/slide" Target="slides/slide44.xml"/><Relationship Id="rId83" Type="http://schemas.openxmlformats.org/officeDocument/2006/relationships/slide" Target="slides/slide65.xml"/><Relationship Id="rId88" Type="http://schemas.openxmlformats.org/officeDocument/2006/relationships/slide" Target="slides/slide70.xml"/><Relationship Id="rId111" Type="http://schemas.openxmlformats.org/officeDocument/2006/relationships/slide" Target="slides/slide93.xml"/><Relationship Id="rId132" Type="http://schemas.openxmlformats.org/officeDocument/2006/relationships/slide" Target="slides/slide114.xml"/><Relationship Id="rId153" Type="http://schemas.openxmlformats.org/officeDocument/2006/relationships/slide" Target="slides/slide135.xml"/><Relationship Id="rId174" Type="http://schemas.openxmlformats.org/officeDocument/2006/relationships/slide" Target="slides/slide156.xml"/><Relationship Id="rId179" Type="http://schemas.openxmlformats.org/officeDocument/2006/relationships/theme" Target="theme/theme1.xml"/><Relationship Id="rId15" Type="http://schemas.openxmlformats.org/officeDocument/2006/relationships/slideMaster" Target="slideMasters/slideMaster15.xml"/><Relationship Id="rId36" Type="http://schemas.openxmlformats.org/officeDocument/2006/relationships/slide" Target="slides/slide18.xml"/><Relationship Id="rId57" Type="http://schemas.openxmlformats.org/officeDocument/2006/relationships/slide" Target="slides/slide39.xml"/><Relationship Id="rId106" Type="http://schemas.openxmlformats.org/officeDocument/2006/relationships/slide" Target="slides/slide88.xml"/><Relationship Id="rId127" Type="http://schemas.openxmlformats.org/officeDocument/2006/relationships/slide" Target="slides/slide109.xml"/><Relationship Id="rId10" Type="http://schemas.openxmlformats.org/officeDocument/2006/relationships/slideMaster" Target="slideMasters/slideMaster10.xml"/><Relationship Id="rId31" Type="http://schemas.openxmlformats.org/officeDocument/2006/relationships/slide" Target="slides/slide13.xml"/><Relationship Id="rId52" Type="http://schemas.openxmlformats.org/officeDocument/2006/relationships/slide" Target="slides/slide34.xml"/><Relationship Id="rId73" Type="http://schemas.openxmlformats.org/officeDocument/2006/relationships/slide" Target="slides/slide55.xml"/><Relationship Id="rId78" Type="http://schemas.openxmlformats.org/officeDocument/2006/relationships/slide" Target="slides/slide60.xml"/><Relationship Id="rId94" Type="http://schemas.openxmlformats.org/officeDocument/2006/relationships/slide" Target="slides/slide76.xml"/><Relationship Id="rId99" Type="http://schemas.openxmlformats.org/officeDocument/2006/relationships/slide" Target="slides/slide81.xml"/><Relationship Id="rId101" Type="http://schemas.openxmlformats.org/officeDocument/2006/relationships/slide" Target="slides/slide83.xml"/><Relationship Id="rId122" Type="http://schemas.openxmlformats.org/officeDocument/2006/relationships/slide" Target="slides/slide104.xml"/><Relationship Id="rId143" Type="http://schemas.openxmlformats.org/officeDocument/2006/relationships/slide" Target="slides/slide125.xml"/><Relationship Id="rId148" Type="http://schemas.openxmlformats.org/officeDocument/2006/relationships/slide" Target="slides/slide130.xml"/><Relationship Id="rId164" Type="http://schemas.openxmlformats.org/officeDocument/2006/relationships/slide" Target="slides/slide146.xml"/><Relationship Id="rId169" Type="http://schemas.openxmlformats.org/officeDocument/2006/relationships/slide" Target="slides/slide151.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tableStyles" Target="tableStyles.xml"/><Relationship Id="rId26" Type="http://schemas.openxmlformats.org/officeDocument/2006/relationships/slide" Target="slides/slide8.xml"/><Relationship Id="rId47" Type="http://schemas.openxmlformats.org/officeDocument/2006/relationships/slide" Target="slides/slide29.xml"/><Relationship Id="rId68" Type="http://schemas.openxmlformats.org/officeDocument/2006/relationships/slide" Target="slides/slide50.xml"/><Relationship Id="rId89" Type="http://schemas.openxmlformats.org/officeDocument/2006/relationships/slide" Target="slides/slide71.xml"/><Relationship Id="rId112" Type="http://schemas.openxmlformats.org/officeDocument/2006/relationships/slide" Target="slides/slide94.xml"/><Relationship Id="rId133" Type="http://schemas.openxmlformats.org/officeDocument/2006/relationships/slide" Target="slides/slide115.xml"/><Relationship Id="rId154" Type="http://schemas.openxmlformats.org/officeDocument/2006/relationships/slide" Target="slides/slide136.xml"/><Relationship Id="rId175" Type="http://schemas.openxmlformats.org/officeDocument/2006/relationships/slide" Target="slides/slide157.xml"/><Relationship Id="rId16" Type="http://schemas.openxmlformats.org/officeDocument/2006/relationships/slideMaster" Target="slideMasters/slideMaster16.xml"/><Relationship Id="rId37" Type="http://schemas.openxmlformats.org/officeDocument/2006/relationships/slide" Target="slides/slide19.xml"/><Relationship Id="rId58" Type="http://schemas.openxmlformats.org/officeDocument/2006/relationships/slide" Target="slides/slide40.xml"/><Relationship Id="rId79" Type="http://schemas.openxmlformats.org/officeDocument/2006/relationships/slide" Target="slides/slide61.xml"/><Relationship Id="rId102" Type="http://schemas.openxmlformats.org/officeDocument/2006/relationships/slide" Target="slides/slide84.xml"/><Relationship Id="rId123" Type="http://schemas.openxmlformats.org/officeDocument/2006/relationships/slide" Target="slides/slide105.xml"/><Relationship Id="rId144" Type="http://schemas.openxmlformats.org/officeDocument/2006/relationships/slide" Target="slides/slide126.xml"/><Relationship Id="rId90" Type="http://schemas.openxmlformats.org/officeDocument/2006/relationships/slide" Target="slides/slide72.xml"/><Relationship Id="rId165" Type="http://schemas.openxmlformats.org/officeDocument/2006/relationships/slide" Target="slides/slide147.xml"/><Relationship Id="rId27" Type="http://schemas.openxmlformats.org/officeDocument/2006/relationships/slide" Target="slides/slide9.xml"/><Relationship Id="rId48" Type="http://schemas.openxmlformats.org/officeDocument/2006/relationships/slide" Target="slides/slide30.xml"/><Relationship Id="rId69" Type="http://schemas.openxmlformats.org/officeDocument/2006/relationships/slide" Target="slides/slide51.xml"/><Relationship Id="rId113" Type="http://schemas.openxmlformats.org/officeDocument/2006/relationships/slide" Target="slides/slide95.xml"/><Relationship Id="rId134" Type="http://schemas.openxmlformats.org/officeDocument/2006/relationships/slide" Target="slides/slide116.xml"/><Relationship Id="rId80" Type="http://schemas.openxmlformats.org/officeDocument/2006/relationships/slide" Target="slides/slide62.xml"/><Relationship Id="rId155" Type="http://schemas.openxmlformats.org/officeDocument/2006/relationships/slide" Target="slides/slide137.xml"/><Relationship Id="rId176" Type="http://schemas.openxmlformats.org/officeDocument/2006/relationships/notesMaster" Target="notesMasters/notesMaster1.xml"/><Relationship Id="rId17" Type="http://schemas.openxmlformats.org/officeDocument/2006/relationships/slideMaster" Target="slideMasters/slideMaster17.xml"/><Relationship Id="rId38" Type="http://schemas.openxmlformats.org/officeDocument/2006/relationships/slide" Target="slides/slide20.xml"/><Relationship Id="rId59" Type="http://schemas.openxmlformats.org/officeDocument/2006/relationships/slide" Target="slides/slide41.xml"/><Relationship Id="rId103" Type="http://schemas.openxmlformats.org/officeDocument/2006/relationships/slide" Target="slides/slide85.xml"/><Relationship Id="rId124" Type="http://schemas.openxmlformats.org/officeDocument/2006/relationships/slide" Target="slides/slide106.xml"/><Relationship Id="rId70" Type="http://schemas.openxmlformats.org/officeDocument/2006/relationships/slide" Target="slides/slide52.xml"/><Relationship Id="rId91" Type="http://schemas.openxmlformats.org/officeDocument/2006/relationships/slide" Target="slides/slide73.xml"/><Relationship Id="rId145" Type="http://schemas.openxmlformats.org/officeDocument/2006/relationships/slide" Target="slides/slide127.xml"/><Relationship Id="rId166" Type="http://schemas.openxmlformats.org/officeDocument/2006/relationships/slide" Target="slides/slide14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wmf"/><Relationship Id="rId1" Type="http://schemas.openxmlformats.org/officeDocument/2006/relationships/image" Target="../media/image5.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28.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28.png"/></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331.png"/><Relationship Id="rId1" Type="http://schemas.openxmlformats.org/officeDocument/2006/relationships/image" Target="../media/image328.png"/></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333.png"/><Relationship Id="rId1" Type="http://schemas.openxmlformats.org/officeDocument/2006/relationships/image" Target="../media/image328.png"/></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335.png"/><Relationship Id="rId1" Type="http://schemas.openxmlformats.org/officeDocument/2006/relationships/image" Target="../media/image328.png"/></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333.png"/><Relationship Id="rId2" Type="http://schemas.openxmlformats.org/officeDocument/2006/relationships/image" Target="../media/image331.png"/><Relationship Id="rId1" Type="http://schemas.openxmlformats.org/officeDocument/2006/relationships/image" Target="../media/image328.png"/><Relationship Id="rId4" Type="http://schemas.openxmlformats.org/officeDocument/2006/relationships/image" Target="../media/image335.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5.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image" Target="../media/image76.wmf"/><Relationship Id="rId1" Type="http://schemas.openxmlformats.org/officeDocument/2006/relationships/image" Target="../media/image75.wmf"/><Relationship Id="rId4" Type="http://schemas.openxmlformats.org/officeDocument/2006/relationships/image" Target="../media/image78.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83.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image" Target="../media/image87.wmf"/><Relationship Id="rId1" Type="http://schemas.openxmlformats.org/officeDocument/2006/relationships/image" Target="../media/image86.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96.wmf"/><Relationship Id="rId2" Type="http://schemas.openxmlformats.org/officeDocument/2006/relationships/image" Target="../media/image95.wmf"/><Relationship Id="rId1" Type="http://schemas.openxmlformats.org/officeDocument/2006/relationships/image" Target="../media/image94.wmf"/><Relationship Id="rId4" Type="http://schemas.openxmlformats.org/officeDocument/2006/relationships/image" Target="../media/image97.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19.wmf"/><Relationship Id="rId2" Type="http://schemas.openxmlformats.org/officeDocument/2006/relationships/image" Target="../media/image118.wmf"/><Relationship Id="rId1" Type="http://schemas.openxmlformats.org/officeDocument/2006/relationships/image" Target="../media/image117.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20.wmf"/></Relationships>
</file>

<file path=ppt/drawings/_rels/vmlDrawing9.vml.rels><?xml version="1.0" encoding="UTF-8" standalone="yes"?>
<Relationships xmlns="http://schemas.openxmlformats.org/package/2006/relationships"><Relationship Id="rId8" Type="http://schemas.openxmlformats.org/officeDocument/2006/relationships/image" Target="../media/image322.png"/><Relationship Id="rId3" Type="http://schemas.openxmlformats.org/officeDocument/2006/relationships/image" Target="../media/image317.png"/><Relationship Id="rId7" Type="http://schemas.openxmlformats.org/officeDocument/2006/relationships/image" Target="../media/image321.png"/><Relationship Id="rId2" Type="http://schemas.openxmlformats.org/officeDocument/2006/relationships/image" Target="../media/image316.png"/><Relationship Id="rId1" Type="http://schemas.openxmlformats.org/officeDocument/2006/relationships/image" Target="../media/image315.png"/><Relationship Id="rId6" Type="http://schemas.openxmlformats.org/officeDocument/2006/relationships/image" Target="../media/image320.png"/><Relationship Id="rId5" Type="http://schemas.openxmlformats.org/officeDocument/2006/relationships/image" Target="../media/image319.png"/><Relationship Id="rId10" Type="http://schemas.openxmlformats.org/officeDocument/2006/relationships/image" Target="../media/image324.png"/><Relationship Id="rId4" Type="http://schemas.openxmlformats.org/officeDocument/2006/relationships/image" Target="../media/image318.png"/><Relationship Id="rId9" Type="http://schemas.openxmlformats.org/officeDocument/2006/relationships/image" Target="../media/image32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B0C0ED-2779-4A42-A288-03476AD3F649}" type="datetimeFigureOut">
              <a:rPr lang="en-US" smtClean="0"/>
              <a:t>10/12/2020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545D52E-57C8-4115-885C-090AEC4FA988}" type="slidenum">
              <a:rPr lang="en-US" smtClean="0"/>
              <a:t>‹#›</a:t>
            </a:fld>
            <a:endParaRPr lang="en-US"/>
          </a:p>
        </p:txBody>
      </p:sp>
    </p:spTree>
    <p:extLst>
      <p:ext uri="{BB962C8B-B14F-4D97-AF65-F5344CB8AC3E}">
        <p14:creationId xmlns:p14="http://schemas.microsoft.com/office/powerpoint/2010/main" val="2670849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4088" rtl="0" eaLnBrk="0" fontAlgn="base" latinLnBrk="0" hangingPunct="0">
              <a:lnSpc>
                <a:spcPct val="100000"/>
              </a:lnSpc>
              <a:spcBef>
                <a:spcPct val="0"/>
              </a:spcBef>
              <a:spcAft>
                <a:spcPct val="0"/>
              </a:spcAft>
              <a:buClrTx/>
              <a:buSzTx/>
              <a:buFontTx/>
              <a:buNone/>
              <a:tabLst/>
              <a:defRPr/>
            </a:pPr>
            <a:fld id="{36672B57-3E2E-4102-8647-C4A18E12504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54088" rtl="0" eaLnBrk="0" fontAlgn="base" latinLnBrk="0" hangingPunct="0">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extLst>
      <p:ext uri="{BB962C8B-B14F-4D97-AF65-F5344CB8AC3E}">
        <p14:creationId xmlns:p14="http://schemas.microsoft.com/office/powerpoint/2010/main" val="33766052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4088" rtl="0" eaLnBrk="0" fontAlgn="base" latinLnBrk="0" hangingPunct="0">
              <a:lnSpc>
                <a:spcPct val="100000"/>
              </a:lnSpc>
              <a:spcBef>
                <a:spcPct val="0"/>
              </a:spcBef>
              <a:spcAft>
                <a:spcPct val="0"/>
              </a:spcAft>
              <a:buClrTx/>
              <a:buSzTx/>
              <a:buFontTx/>
              <a:buNone/>
              <a:tabLst/>
              <a:defRPr/>
            </a:pPr>
            <a:fld id="{5F84DF35-A820-47B6-A77A-2EB45F83A34E}"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54088" rtl="0" eaLnBrk="0" fontAlgn="base" latinLnBrk="0" hangingPunct="0">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extLst>
      <p:ext uri="{BB962C8B-B14F-4D97-AF65-F5344CB8AC3E}">
        <p14:creationId xmlns:p14="http://schemas.microsoft.com/office/powerpoint/2010/main" val="6377424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4088" rtl="0" eaLnBrk="0" fontAlgn="base" latinLnBrk="0" hangingPunct="0">
              <a:lnSpc>
                <a:spcPct val="100000"/>
              </a:lnSpc>
              <a:spcBef>
                <a:spcPct val="0"/>
              </a:spcBef>
              <a:spcAft>
                <a:spcPct val="0"/>
              </a:spcAft>
              <a:buClrTx/>
              <a:buSzTx/>
              <a:buFontTx/>
              <a:buNone/>
              <a:tabLst/>
              <a:defRPr/>
            </a:pPr>
            <a:fld id="{D38BE4C2-8B8D-4BE4-9CFC-DF2A405B4EA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54088" rtl="0" eaLnBrk="0" fontAlgn="base" latinLnBrk="0" hangingPunct="0">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39267" name="Rectangle 2"/>
          <p:cNvSpPr>
            <a:spLocks noGrp="1" noRot="1" noChangeAspect="1" noChangeArrowheads="1" noTextEdit="1"/>
          </p:cNvSpPr>
          <p:nvPr>
            <p:ph type="sldImg"/>
          </p:nvPr>
        </p:nvSpPr>
        <p:spPr>
          <a:xfrm>
            <a:off x="822325" y="339725"/>
            <a:ext cx="5453063" cy="4089400"/>
          </a:xfrm>
          <a:solidFill>
            <a:srgbClr val="FFFFFF"/>
          </a:solidFill>
          <a:ln/>
        </p:spPr>
      </p:sp>
      <p:sp>
        <p:nvSpPr>
          <p:cNvPr id="139268" name="Text Box 3"/>
          <p:cNvSpPr txBox="1">
            <a:spLocks noChangeArrowheads="1"/>
          </p:cNvSpPr>
          <p:nvPr/>
        </p:nvSpPr>
        <p:spPr bwMode="auto">
          <a:xfrm>
            <a:off x="520700" y="4827588"/>
            <a:ext cx="6061075" cy="454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l" defTabSz="966788" rtl="0" eaLnBrk="0" fontAlgn="base" latinLnBrk="0" hangingPunct="0">
              <a:lnSpc>
                <a:spcPct val="100000"/>
              </a:lnSpc>
              <a:spcBef>
                <a:spcPct val="0"/>
              </a:spcBef>
              <a:spcAft>
                <a:spcPct val="0"/>
              </a:spcAft>
              <a:buClrTx/>
              <a:buSzTx/>
              <a:buFontTx/>
              <a:buNone/>
              <a:tabLst/>
              <a:defRPr/>
            </a:pPr>
            <a:endParaRPr kumimoji="0" lang="ru-RU" altLang="en-US" sz="25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00093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4088" rtl="0" eaLnBrk="0" fontAlgn="base" latinLnBrk="0" hangingPunct="0">
              <a:lnSpc>
                <a:spcPct val="100000"/>
              </a:lnSpc>
              <a:spcBef>
                <a:spcPct val="0"/>
              </a:spcBef>
              <a:spcAft>
                <a:spcPct val="0"/>
              </a:spcAft>
              <a:buClrTx/>
              <a:buSzTx/>
              <a:buFontTx/>
              <a:buNone/>
              <a:tabLst/>
              <a:defRPr/>
            </a:pPr>
            <a:fld id="{71E83684-4DCE-4959-A80E-E8B609DAB0E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54088" rtl="0" eaLnBrk="0" fontAlgn="base" latinLnBrk="0" hangingPunct="0">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extLst>
      <p:ext uri="{BB962C8B-B14F-4D97-AF65-F5344CB8AC3E}">
        <p14:creationId xmlns:p14="http://schemas.microsoft.com/office/powerpoint/2010/main" val="28227126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4088" rtl="0" eaLnBrk="0" fontAlgn="base" latinLnBrk="0" hangingPunct="0">
              <a:lnSpc>
                <a:spcPct val="100000"/>
              </a:lnSpc>
              <a:spcBef>
                <a:spcPct val="0"/>
              </a:spcBef>
              <a:spcAft>
                <a:spcPct val="0"/>
              </a:spcAft>
              <a:buClrTx/>
              <a:buSzTx/>
              <a:buFontTx/>
              <a:buNone/>
              <a:tabLst/>
              <a:defRPr/>
            </a:pPr>
            <a:fld id="{517F4BED-628D-4B45-B78A-03AEC27463D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54088" rtl="0" eaLnBrk="0" fontAlgn="base" latinLnBrk="0" hangingPunct="0">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extLst>
      <p:ext uri="{BB962C8B-B14F-4D97-AF65-F5344CB8AC3E}">
        <p14:creationId xmlns:p14="http://schemas.microsoft.com/office/powerpoint/2010/main" val="21536196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4088" rtl="0" eaLnBrk="0" fontAlgn="base" latinLnBrk="0" hangingPunct="0">
              <a:lnSpc>
                <a:spcPct val="100000"/>
              </a:lnSpc>
              <a:spcBef>
                <a:spcPct val="0"/>
              </a:spcBef>
              <a:spcAft>
                <a:spcPct val="0"/>
              </a:spcAft>
              <a:buClrTx/>
              <a:buSzTx/>
              <a:buFontTx/>
              <a:buNone/>
              <a:tabLst/>
              <a:defRPr/>
            </a:pPr>
            <a:fld id="{97489A6B-B1D5-4087-A0A0-1B1E8800AB3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54088" rtl="0" eaLnBrk="0" fontAlgn="base" latinLnBrk="0" hangingPunct="0">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extLst>
      <p:ext uri="{BB962C8B-B14F-4D97-AF65-F5344CB8AC3E}">
        <p14:creationId xmlns:p14="http://schemas.microsoft.com/office/powerpoint/2010/main" val="35986190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4088" rtl="0" eaLnBrk="0" fontAlgn="base" latinLnBrk="0" hangingPunct="0">
              <a:lnSpc>
                <a:spcPct val="100000"/>
              </a:lnSpc>
              <a:spcBef>
                <a:spcPct val="0"/>
              </a:spcBef>
              <a:spcAft>
                <a:spcPct val="0"/>
              </a:spcAft>
              <a:buClrTx/>
              <a:buSzTx/>
              <a:buFontTx/>
              <a:buNone/>
              <a:tabLst/>
              <a:defRPr/>
            </a:pPr>
            <a:fld id="{11677BFB-0373-4A60-B859-A9895C8D10B5}"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54088" rtl="0" eaLnBrk="0" fontAlgn="base" latinLnBrk="0" hangingPunct="0">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extLst>
      <p:ext uri="{BB962C8B-B14F-4D97-AF65-F5344CB8AC3E}">
        <p14:creationId xmlns:p14="http://schemas.microsoft.com/office/powerpoint/2010/main" val="14234467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4088" rtl="0" eaLnBrk="0" fontAlgn="base" latinLnBrk="0" hangingPunct="0">
              <a:lnSpc>
                <a:spcPct val="100000"/>
              </a:lnSpc>
              <a:spcBef>
                <a:spcPct val="0"/>
              </a:spcBef>
              <a:spcAft>
                <a:spcPct val="0"/>
              </a:spcAft>
              <a:buClrTx/>
              <a:buSzTx/>
              <a:buFontTx/>
              <a:buNone/>
              <a:tabLst/>
              <a:defRPr/>
            </a:pPr>
            <a:fld id="{A13D26DF-63F3-401E-8677-D67C7CEE525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54088" rtl="0" eaLnBrk="0" fontAlgn="base" latinLnBrk="0" hangingPunct="0">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extLst>
      <p:ext uri="{BB962C8B-B14F-4D97-AF65-F5344CB8AC3E}">
        <p14:creationId xmlns:p14="http://schemas.microsoft.com/office/powerpoint/2010/main" val="1532644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4088" rtl="0" eaLnBrk="0" fontAlgn="base" latinLnBrk="0" hangingPunct="0">
              <a:lnSpc>
                <a:spcPct val="100000"/>
              </a:lnSpc>
              <a:spcBef>
                <a:spcPct val="0"/>
              </a:spcBef>
              <a:spcAft>
                <a:spcPct val="0"/>
              </a:spcAft>
              <a:buClrTx/>
              <a:buSzTx/>
              <a:buFontTx/>
              <a:buNone/>
              <a:tabLst/>
              <a:defRPr/>
            </a:pPr>
            <a:fld id="{B75012C2-9733-4F1A-B362-87231BD7FDE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54088" rtl="0" eaLnBrk="0" fontAlgn="base" latinLnBrk="0" hangingPunct="0">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extLst>
      <p:ext uri="{BB962C8B-B14F-4D97-AF65-F5344CB8AC3E}">
        <p14:creationId xmlns:p14="http://schemas.microsoft.com/office/powerpoint/2010/main" val="30075595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4088" rtl="0" eaLnBrk="0" fontAlgn="base" latinLnBrk="0" hangingPunct="0">
              <a:lnSpc>
                <a:spcPct val="100000"/>
              </a:lnSpc>
              <a:spcBef>
                <a:spcPct val="0"/>
              </a:spcBef>
              <a:spcAft>
                <a:spcPct val="0"/>
              </a:spcAft>
              <a:buClrTx/>
              <a:buSzTx/>
              <a:buFontTx/>
              <a:buNone/>
              <a:tabLst/>
              <a:defRPr/>
            </a:pPr>
            <a:fld id="{7DAC3D87-C883-4547-862A-868B7E7F370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54088" rtl="0" eaLnBrk="0" fontAlgn="base" latinLnBrk="0" hangingPunct="0">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extLst>
      <p:ext uri="{BB962C8B-B14F-4D97-AF65-F5344CB8AC3E}">
        <p14:creationId xmlns:p14="http://schemas.microsoft.com/office/powerpoint/2010/main" val="41831666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4088" rtl="0" eaLnBrk="0" fontAlgn="base" latinLnBrk="0" hangingPunct="0">
              <a:lnSpc>
                <a:spcPct val="100000"/>
              </a:lnSpc>
              <a:spcBef>
                <a:spcPct val="0"/>
              </a:spcBef>
              <a:spcAft>
                <a:spcPct val="0"/>
              </a:spcAft>
              <a:buClrTx/>
              <a:buSzTx/>
              <a:buFontTx/>
              <a:buNone/>
              <a:tabLst/>
              <a:defRPr/>
            </a:pPr>
            <a:fld id="{F3D6EAA8-7EDE-4800-A822-4ECE648BE3F3}"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54088" rtl="0" eaLnBrk="0" fontAlgn="base" latinLnBrk="0" hangingPunct="0">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extLst>
      <p:ext uri="{BB962C8B-B14F-4D97-AF65-F5344CB8AC3E}">
        <p14:creationId xmlns:p14="http://schemas.microsoft.com/office/powerpoint/2010/main" val="215907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4088" rtl="0" eaLnBrk="0" fontAlgn="base" latinLnBrk="0" hangingPunct="0">
              <a:lnSpc>
                <a:spcPct val="100000"/>
              </a:lnSpc>
              <a:spcBef>
                <a:spcPct val="0"/>
              </a:spcBef>
              <a:spcAft>
                <a:spcPct val="0"/>
              </a:spcAft>
              <a:buClrTx/>
              <a:buSzTx/>
              <a:buFontTx/>
              <a:buNone/>
              <a:tabLst/>
              <a:defRPr/>
            </a:pPr>
            <a:fld id="{A8F8D048-9D48-479A-8161-F24F743CAA2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54088" rtl="0" eaLnBrk="0" fontAlgn="base" latinLnBrk="0" hangingPunct="0">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extLst>
      <p:ext uri="{BB962C8B-B14F-4D97-AF65-F5344CB8AC3E}">
        <p14:creationId xmlns:p14="http://schemas.microsoft.com/office/powerpoint/2010/main" val="30959334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4088" rtl="0" eaLnBrk="0" fontAlgn="base" latinLnBrk="0" hangingPunct="0">
              <a:lnSpc>
                <a:spcPct val="100000"/>
              </a:lnSpc>
              <a:spcBef>
                <a:spcPct val="0"/>
              </a:spcBef>
              <a:spcAft>
                <a:spcPct val="0"/>
              </a:spcAft>
              <a:buClrTx/>
              <a:buSzTx/>
              <a:buFontTx/>
              <a:buNone/>
              <a:tabLst/>
              <a:defRPr/>
            </a:pPr>
            <a:fld id="{373EAC7B-2E5C-4637-97C6-4A7E518B807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54088" rtl="0" eaLnBrk="0" fontAlgn="base" latinLnBrk="0" hangingPunct="0">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extLst>
      <p:ext uri="{BB962C8B-B14F-4D97-AF65-F5344CB8AC3E}">
        <p14:creationId xmlns:p14="http://schemas.microsoft.com/office/powerpoint/2010/main" val="2792187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4088" rtl="0" eaLnBrk="0" fontAlgn="base" latinLnBrk="0" hangingPunct="0">
              <a:lnSpc>
                <a:spcPct val="100000"/>
              </a:lnSpc>
              <a:spcBef>
                <a:spcPct val="0"/>
              </a:spcBef>
              <a:spcAft>
                <a:spcPct val="0"/>
              </a:spcAft>
              <a:buClrTx/>
              <a:buSzTx/>
              <a:buFontTx/>
              <a:buNone/>
              <a:tabLst/>
              <a:defRPr/>
            </a:pPr>
            <a:fld id="{6F956312-7D83-4E74-88F4-4330FA26031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54088" rtl="0" eaLnBrk="0" fontAlgn="base" latinLnBrk="0" hangingPunct="0">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extLst>
      <p:ext uri="{BB962C8B-B14F-4D97-AF65-F5344CB8AC3E}">
        <p14:creationId xmlns:p14="http://schemas.microsoft.com/office/powerpoint/2010/main" val="9666293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4088" rtl="0" eaLnBrk="0" fontAlgn="base" latinLnBrk="0" hangingPunct="0">
              <a:lnSpc>
                <a:spcPct val="100000"/>
              </a:lnSpc>
              <a:spcBef>
                <a:spcPct val="0"/>
              </a:spcBef>
              <a:spcAft>
                <a:spcPct val="0"/>
              </a:spcAft>
              <a:buClrTx/>
              <a:buSzTx/>
              <a:buFontTx/>
              <a:buNone/>
              <a:tabLst/>
              <a:defRPr/>
            </a:pPr>
            <a:fld id="{ABA97DAD-B964-4518-8B0D-57A83E04C5B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54088" rtl="0" eaLnBrk="0" fontAlgn="base" latinLnBrk="0" hangingPunct="0">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extLst>
      <p:ext uri="{BB962C8B-B14F-4D97-AF65-F5344CB8AC3E}">
        <p14:creationId xmlns:p14="http://schemas.microsoft.com/office/powerpoint/2010/main" val="38088741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4088" rtl="0" eaLnBrk="0" fontAlgn="base" latinLnBrk="0" hangingPunct="0">
              <a:lnSpc>
                <a:spcPct val="100000"/>
              </a:lnSpc>
              <a:spcBef>
                <a:spcPct val="0"/>
              </a:spcBef>
              <a:spcAft>
                <a:spcPct val="0"/>
              </a:spcAft>
              <a:buClrTx/>
              <a:buSzTx/>
              <a:buFontTx/>
              <a:buNone/>
              <a:tabLst/>
              <a:defRPr/>
            </a:pPr>
            <a:fld id="{EE286782-8D04-44D2-9BAE-7808A5BF412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54088" rtl="0" eaLnBrk="0" fontAlgn="base" latinLnBrk="0" hangingPunct="0">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extLst>
      <p:ext uri="{BB962C8B-B14F-4D97-AF65-F5344CB8AC3E}">
        <p14:creationId xmlns:p14="http://schemas.microsoft.com/office/powerpoint/2010/main" val="18072136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4088" rtl="0" eaLnBrk="0" fontAlgn="base" latinLnBrk="0" hangingPunct="0">
              <a:lnSpc>
                <a:spcPct val="100000"/>
              </a:lnSpc>
              <a:spcBef>
                <a:spcPct val="0"/>
              </a:spcBef>
              <a:spcAft>
                <a:spcPct val="0"/>
              </a:spcAft>
              <a:buClrTx/>
              <a:buSzTx/>
              <a:buFontTx/>
              <a:buNone/>
              <a:tabLst/>
              <a:defRPr/>
            </a:pPr>
            <a:fld id="{CF3D1B69-AF18-4BBB-AA36-C08D87B9008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54088" rtl="0" eaLnBrk="0" fontAlgn="base" latinLnBrk="0" hangingPunct="0">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extLst>
      <p:ext uri="{BB962C8B-B14F-4D97-AF65-F5344CB8AC3E}">
        <p14:creationId xmlns:p14="http://schemas.microsoft.com/office/powerpoint/2010/main" val="34959903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4088" rtl="0" eaLnBrk="0" fontAlgn="base" latinLnBrk="0" hangingPunct="0">
              <a:lnSpc>
                <a:spcPct val="100000"/>
              </a:lnSpc>
              <a:spcBef>
                <a:spcPct val="0"/>
              </a:spcBef>
              <a:spcAft>
                <a:spcPct val="0"/>
              </a:spcAft>
              <a:buClrTx/>
              <a:buSzTx/>
              <a:buFontTx/>
              <a:buNone/>
              <a:tabLst/>
              <a:defRPr/>
            </a:pPr>
            <a:fld id="{FD6A726A-E430-49CC-882D-8D3A9A0EDF9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54088" rtl="0" eaLnBrk="0" fontAlgn="base" latinLnBrk="0" hangingPunct="0">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extLst>
      <p:ext uri="{BB962C8B-B14F-4D97-AF65-F5344CB8AC3E}">
        <p14:creationId xmlns:p14="http://schemas.microsoft.com/office/powerpoint/2010/main" val="39006902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4088" rtl="0" eaLnBrk="0" fontAlgn="base" latinLnBrk="0" hangingPunct="0">
              <a:lnSpc>
                <a:spcPct val="100000"/>
              </a:lnSpc>
              <a:spcBef>
                <a:spcPct val="0"/>
              </a:spcBef>
              <a:spcAft>
                <a:spcPct val="0"/>
              </a:spcAft>
              <a:buClrTx/>
              <a:buSzTx/>
              <a:buFontTx/>
              <a:buNone/>
              <a:tabLst/>
              <a:defRPr/>
            </a:pPr>
            <a:fld id="{A254F779-5B29-4BE9-9FC7-E19E8F7429B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54088" rtl="0" eaLnBrk="0" fontAlgn="base" latinLnBrk="0" hangingPunct="0">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extLst>
      <p:ext uri="{BB962C8B-B14F-4D97-AF65-F5344CB8AC3E}">
        <p14:creationId xmlns:p14="http://schemas.microsoft.com/office/powerpoint/2010/main" val="26175535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4088" rtl="0" eaLnBrk="0" fontAlgn="base" latinLnBrk="0" hangingPunct="0">
              <a:lnSpc>
                <a:spcPct val="100000"/>
              </a:lnSpc>
              <a:spcBef>
                <a:spcPct val="0"/>
              </a:spcBef>
              <a:spcAft>
                <a:spcPct val="0"/>
              </a:spcAft>
              <a:buClrTx/>
              <a:buSzTx/>
              <a:buFontTx/>
              <a:buNone/>
              <a:tabLst/>
              <a:defRPr/>
            </a:pPr>
            <a:fld id="{9ACF1711-0B41-4E7C-9DEC-04D268DB036E}"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54088" rtl="0" eaLnBrk="0" fontAlgn="base" latinLnBrk="0" hangingPunct="0">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extLst>
      <p:ext uri="{BB962C8B-B14F-4D97-AF65-F5344CB8AC3E}">
        <p14:creationId xmlns:p14="http://schemas.microsoft.com/office/powerpoint/2010/main" val="1709913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4088" rtl="0" eaLnBrk="0" fontAlgn="base" latinLnBrk="0" hangingPunct="0">
              <a:lnSpc>
                <a:spcPct val="100000"/>
              </a:lnSpc>
              <a:spcBef>
                <a:spcPct val="0"/>
              </a:spcBef>
              <a:spcAft>
                <a:spcPct val="0"/>
              </a:spcAft>
              <a:buClrTx/>
              <a:buSzTx/>
              <a:buFontTx/>
              <a:buNone/>
              <a:tabLst/>
              <a:defRPr/>
            </a:pPr>
            <a:fld id="{B0F770A0-FB03-4FB1-8BDA-057E5CE81CD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54088" rtl="0" eaLnBrk="0" fontAlgn="base" latinLnBrk="0" hangingPunct="0">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74083" name="Rectangle 2"/>
          <p:cNvSpPr>
            <a:spLocks noGrp="1" noRot="1" noChangeAspect="1" noChangeArrowheads="1" noTextEdit="1"/>
          </p:cNvSpPr>
          <p:nvPr>
            <p:ph type="sldImg"/>
          </p:nvPr>
        </p:nvSpPr>
        <p:spPr>
          <a:xfrm>
            <a:off x="989013" y="765175"/>
            <a:ext cx="5092700" cy="3819525"/>
          </a:xfrm>
          <a:ln/>
        </p:spPr>
      </p:sp>
      <p:sp>
        <p:nvSpPr>
          <p:cNvPr id="174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extLst>
      <p:ext uri="{BB962C8B-B14F-4D97-AF65-F5344CB8AC3E}">
        <p14:creationId xmlns:p14="http://schemas.microsoft.com/office/powerpoint/2010/main" val="15474755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4088" rtl="0" eaLnBrk="0" fontAlgn="base" latinLnBrk="0" hangingPunct="0">
              <a:lnSpc>
                <a:spcPct val="100000"/>
              </a:lnSpc>
              <a:spcBef>
                <a:spcPct val="0"/>
              </a:spcBef>
              <a:spcAft>
                <a:spcPct val="0"/>
              </a:spcAft>
              <a:buClrTx/>
              <a:buSzTx/>
              <a:buFontTx/>
              <a:buNone/>
              <a:tabLst/>
              <a:defRPr/>
            </a:pPr>
            <a:fld id="{BE69643D-ABC4-4496-A0A2-587A24033A0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54088" rtl="0" eaLnBrk="0" fontAlgn="base" latinLnBrk="0" hangingPunct="0">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76131" name="Rectangle 2"/>
          <p:cNvSpPr>
            <a:spLocks noGrp="1" noRot="1" noChangeAspect="1" noChangeArrowheads="1" noTextEdit="1"/>
          </p:cNvSpPr>
          <p:nvPr>
            <p:ph type="sldImg"/>
          </p:nvPr>
        </p:nvSpPr>
        <p:spPr>
          <a:xfrm>
            <a:off x="989013" y="765175"/>
            <a:ext cx="5092700" cy="3819525"/>
          </a:xfrm>
          <a:ln/>
        </p:spPr>
      </p:sp>
      <p:sp>
        <p:nvSpPr>
          <p:cNvPr id="176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extLst>
      <p:ext uri="{BB962C8B-B14F-4D97-AF65-F5344CB8AC3E}">
        <p14:creationId xmlns:p14="http://schemas.microsoft.com/office/powerpoint/2010/main" val="2780475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4088" rtl="0" eaLnBrk="0" fontAlgn="base" latinLnBrk="0" hangingPunct="0">
              <a:lnSpc>
                <a:spcPct val="100000"/>
              </a:lnSpc>
              <a:spcBef>
                <a:spcPct val="0"/>
              </a:spcBef>
              <a:spcAft>
                <a:spcPct val="0"/>
              </a:spcAft>
              <a:buClrTx/>
              <a:buSzTx/>
              <a:buFontTx/>
              <a:buNone/>
              <a:tabLst/>
              <a:defRPr/>
            </a:pPr>
            <a:fld id="{1D4BB6B1-CEC7-4134-8AA4-EE8879FCC4B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54088" rtl="0" eaLnBrk="0" fontAlgn="base" latinLnBrk="0" hangingPunct="0">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extLst>
      <p:ext uri="{BB962C8B-B14F-4D97-AF65-F5344CB8AC3E}">
        <p14:creationId xmlns:p14="http://schemas.microsoft.com/office/powerpoint/2010/main" val="35838734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4088" rtl="0" eaLnBrk="0" fontAlgn="base" latinLnBrk="0" hangingPunct="0">
              <a:lnSpc>
                <a:spcPct val="100000"/>
              </a:lnSpc>
              <a:spcBef>
                <a:spcPct val="0"/>
              </a:spcBef>
              <a:spcAft>
                <a:spcPct val="0"/>
              </a:spcAft>
              <a:buClrTx/>
              <a:buSzTx/>
              <a:buFontTx/>
              <a:buNone/>
              <a:tabLst/>
              <a:defRPr/>
            </a:pPr>
            <a:fld id="{036FD2B4-8AB2-4559-81D8-DC4B059F3FE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54088" rtl="0" eaLnBrk="0" fontAlgn="base" latinLnBrk="0" hangingPunct="0">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extLst>
      <p:ext uri="{BB962C8B-B14F-4D97-AF65-F5344CB8AC3E}">
        <p14:creationId xmlns:p14="http://schemas.microsoft.com/office/powerpoint/2010/main" val="18725526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4088" rtl="0" eaLnBrk="0" fontAlgn="base" latinLnBrk="0" hangingPunct="0">
              <a:lnSpc>
                <a:spcPct val="100000"/>
              </a:lnSpc>
              <a:spcBef>
                <a:spcPct val="0"/>
              </a:spcBef>
              <a:spcAft>
                <a:spcPct val="0"/>
              </a:spcAft>
              <a:buClrTx/>
              <a:buSzTx/>
              <a:buFontTx/>
              <a:buNone/>
              <a:tabLst/>
              <a:defRPr/>
            </a:pPr>
            <a:fld id="{E708D7E5-22E6-409F-9D84-C03A7FBCDC63}"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54088" rtl="0" eaLnBrk="0" fontAlgn="base" latinLnBrk="0" hangingPunct="0">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extLst>
      <p:ext uri="{BB962C8B-B14F-4D97-AF65-F5344CB8AC3E}">
        <p14:creationId xmlns:p14="http://schemas.microsoft.com/office/powerpoint/2010/main" val="10237630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4088" rtl="0" eaLnBrk="0" fontAlgn="base" latinLnBrk="0" hangingPunct="0">
              <a:lnSpc>
                <a:spcPct val="100000"/>
              </a:lnSpc>
              <a:spcBef>
                <a:spcPct val="0"/>
              </a:spcBef>
              <a:spcAft>
                <a:spcPct val="0"/>
              </a:spcAft>
              <a:buClrTx/>
              <a:buSzTx/>
              <a:buFontTx/>
              <a:buNone/>
              <a:tabLst/>
              <a:defRPr/>
            </a:pPr>
            <a:fld id="{D93BAA7A-F43D-4745-8936-08147472E1D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54088" rtl="0" eaLnBrk="0" fontAlgn="base" latinLnBrk="0" hangingPunct="0">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extLst>
      <p:ext uri="{BB962C8B-B14F-4D97-AF65-F5344CB8AC3E}">
        <p14:creationId xmlns:p14="http://schemas.microsoft.com/office/powerpoint/2010/main" val="13280025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4088" rtl="0" eaLnBrk="0" fontAlgn="base" latinLnBrk="0" hangingPunct="0">
              <a:lnSpc>
                <a:spcPct val="100000"/>
              </a:lnSpc>
              <a:spcBef>
                <a:spcPct val="0"/>
              </a:spcBef>
              <a:spcAft>
                <a:spcPct val="0"/>
              </a:spcAft>
              <a:buClrTx/>
              <a:buSzTx/>
              <a:buFontTx/>
              <a:buNone/>
              <a:tabLst/>
              <a:defRPr/>
            </a:pPr>
            <a:fld id="{6B8D3733-6665-47FC-BB47-7DC611DC791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54088" rtl="0" eaLnBrk="0" fontAlgn="base" latinLnBrk="0" hangingPunct="0">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84323" name="Rectangle 2"/>
          <p:cNvSpPr>
            <a:spLocks noGrp="1" noRot="1" noChangeAspect="1" noChangeArrowheads="1" noTextEdit="1"/>
          </p:cNvSpPr>
          <p:nvPr>
            <p:ph type="sldImg"/>
          </p:nvPr>
        </p:nvSpPr>
        <p:spPr>
          <a:xfrm>
            <a:off x="989013" y="765175"/>
            <a:ext cx="5092700" cy="3819525"/>
          </a:xfrm>
          <a:ln/>
        </p:spPr>
      </p:sp>
      <p:sp>
        <p:nvSpPr>
          <p:cNvPr id="184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extLst>
      <p:ext uri="{BB962C8B-B14F-4D97-AF65-F5344CB8AC3E}">
        <p14:creationId xmlns:p14="http://schemas.microsoft.com/office/powerpoint/2010/main" val="24665885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4088" rtl="0" eaLnBrk="0" fontAlgn="base" latinLnBrk="0" hangingPunct="0">
              <a:lnSpc>
                <a:spcPct val="100000"/>
              </a:lnSpc>
              <a:spcBef>
                <a:spcPct val="0"/>
              </a:spcBef>
              <a:spcAft>
                <a:spcPct val="0"/>
              </a:spcAft>
              <a:buClrTx/>
              <a:buSzTx/>
              <a:buFontTx/>
              <a:buNone/>
              <a:tabLst/>
              <a:defRPr/>
            </a:pPr>
            <a:fld id="{5CF16E7A-7951-45E4-B165-26CC01AD5BF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54088" rtl="0" eaLnBrk="0" fontAlgn="base" latinLnBrk="0" hangingPunct="0">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extLst>
      <p:ext uri="{BB962C8B-B14F-4D97-AF65-F5344CB8AC3E}">
        <p14:creationId xmlns:p14="http://schemas.microsoft.com/office/powerpoint/2010/main" val="40271051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4088" rtl="0" eaLnBrk="0" fontAlgn="base" latinLnBrk="0" hangingPunct="0">
              <a:lnSpc>
                <a:spcPct val="100000"/>
              </a:lnSpc>
              <a:spcBef>
                <a:spcPct val="0"/>
              </a:spcBef>
              <a:spcAft>
                <a:spcPct val="0"/>
              </a:spcAft>
              <a:buClrTx/>
              <a:buSzTx/>
              <a:buFontTx/>
              <a:buNone/>
              <a:tabLst/>
              <a:defRPr/>
            </a:pPr>
            <a:fld id="{F07BF90F-F183-4744-A09A-622EA505183E}"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54088" rtl="0" eaLnBrk="0" fontAlgn="base" latinLnBrk="0" hangingPunct="0">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extLst>
      <p:ext uri="{BB962C8B-B14F-4D97-AF65-F5344CB8AC3E}">
        <p14:creationId xmlns:p14="http://schemas.microsoft.com/office/powerpoint/2010/main" val="42249402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4088" rtl="0" eaLnBrk="0" fontAlgn="base" latinLnBrk="0" hangingPunct="0">
              <a:lnSpc>
                <a:spcPct val="100000"/>
              </a:lnSpc>
              <a:spcBef>
                <a:spcPct val="0"/>
              </a:spcBef>
              <a:spcAft>
                <a:spcPct val="0"/>
              </a:spcAft>
              <a:buClrTx/>
              <a:buSzTx/>
              <a:buFontTx/>
              <a:buNone/>
              <a:tabLst/>
              <a:defRPr/>
            </a:pPr>
            <a:fld id="{8D682516-97B6-4C77-859D-5C0E011C1D4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54088" rtl="0" eaLnBrk="0" fontAlgn="base" latinLnBrk="0" hangingPunct="0">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extLst>
      <p:ext uri="{BB962C8B-B14F-4D97-AF65-F5344CB8AC3E}">
        <p14:creationId xmlns:p14="http://schemas.microsoft.com/office/powerpoint/2010/main" val="38365288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4088" rtl="0" eaLnBrk="0" fontAlgn="base" latinLnBrk="0" hangingPunct="0">
              <a:lnSpc>
                <a:spcPct val="100000"/>
              </a:lnSpc>
              <a:spcBef>
                <a:spcPct val="0"/>
              </a:spcBef>
              <a:spcAft>
                <a:spcPct val="0"/>
              </a:spcAft>
              <a:buClrTx/>
              <a:buSzTx/>
              <a:buFontTx/>
              <a:buNone/>
              <a:tabLst/>
              <a:defRPr/>
            </a:pPr>
            <a:fld id="{2740347E-711E-44EF-9E98-ADB34E5941A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54088" rtl="0" eaLnBrk="0" fontAlgn="base" latinLnBrk="0" hangingPunct="0">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92515" name="Rectangle 2"/>
          <p:cNvSpPr>
            <a:spLocks noGrp="1" noRot="1" noChangeAspect="1" noChangeArrowheads="1" noTextEdit="1"/>
          </p:cNvSpPr>
          <p:nvPr>
            <p:ph type="sldImg"/>
          </p:nvPr>
        </p:nvSpPr>
        <p:spPr>
          <a:xfrm>
            <a:off x="989013" y="765175"/>
            <a:ext cx="5092700" cy="3819525"/>
          </a:xfrm>
          <a:ln/>
        </p:spPr>
      </p:sp>
      <p:sp>
        <p:nvSpPr>
          <p:cNvPr id="192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extLst>
      <p:ext uri="{BB962C8B-B14F-4D97-AF65-F5344CB8AC3E}">
        <p14:creationId xmlns:p14="http://schemas.microsoft.com/office/powerpoint/2010/main" val="986912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4088" rtl="0" eaLnBrk="0" fontAlgn="base" latinLnBrk="0" hangingPunct="0">
              <a:lnSpc>
                <a:spcPct val="100000"/>
              </a:lnSpc>
              <a:spcBef>
                <a:spcPct val="0"/>
              </a:spcBef>
              <a:spcAft>
                <a:spcPct val="0"/>
              </a:spcAft>
              <a:buClrTx/>
              <a:buSzTx/>
              <a:buFontTx/>
              <a:buNone/>
              <a:tabLst/>
              <a:defRPr/>
            </a:pPr>
            <a:fld id="{A785009B-2232-4F0E-86B0-E2ABB8CEF62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54088" rtl="0" eaLnBrk="0" fontAlgn="base" latinLnBrk="0" hangingPunct="0">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extLst>
      <p:ext uri="{BB962C8B-B14F-4D97-AF65-F5344CB8AC3E}">
        <p14:creationId xmlns:p14="http://schemas.microsoft.com/office/powerpoint/2010/main" val="42745830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4088" rtl="0" eaLnBrk="0" fontAlgn="base" latinLnBrk="0" hangingPunct="0">
              <a:lnSpc>
                <a:spcPct val="100000"/>
              </a:lnSpc>
              <a:spcBef>
                <a:spcPct val="0"/>
              </a:spcBef>
              <a:spcAft>
                <a:spcPct val="0"/>
              </a:spcAft>
              <a:buClrTx/>
              <a:buSzTx/>
              <a:buFontTx/>
              <a:buNone/>
              <a:tabLst/>
              <a:defRPr/>
            </a:pPr>
            <a:fld id="{6989C27A-A521-41D8-9C14-BFAFC5DED84E}"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54088" rtl="0" eaLnBrk="0" fontAlgn="base" latinLnBrk="0" hangingPunct="0">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00707" name="Rectangle 2"/>
          <p:cNvSpPr>
            <a:spLocks noGrp="1" noRot="1" noChangeAspect="1" noChangeArrowheads="1" noTextEdit="1"/>
          </p:cNvSpPr>
          <p:nvPr>
            <p:ph type="sldImg"/>
          </p:nvPr>
        </p:nvSpPr>
        <p:spPr>
          <a:xfrm>
            <a:off x="989013" y="765175"/>
            <a:ext cx="5092700" cy="3819525"/>
          </a:xfrm>
          <a:ln/>
        </p:spPr>
      </p:sp>
      <p:sp>
        <p:nvSpPr>
          <p:cNvPr id="200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extLst>
      <p:ext uri="{BB962C8B-B14F-4D97-AF65-F5344CB8AC3E}">
        <p14:creationId xmlns:p14="http://schemas.microsoft.com/office/powerpoint/2010/main" val="3851911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4088" rtl="0" eaLnBrk="0" fontAlgn="base" latinLnBrk="0" hangingPunct="0">
              <a:lnSpc>
                <a:spcPct val="100000"/>
              </a:lnSpc>
              <a:spcBef>
                <a:spcPct val="0"/>
              </a:spcBef>
              <a:spcAft>
                <a:spcPct val="0"/>
              </a:spcAft>
              <a:buClrTx/>
              <a:buSzTx/>
              <a:buFontTx/>
              <a:buNone/>
              <a:tabLst/>
              <a:defRPr/>
            </a:pPr>
            <a:fld id="{BBC87CA0-CF75-4F65-883A-EAE5F21B838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54088" rtl="0" eaLnBrk="0" fontAlgn="base" latinLnBrk="0" hangingPunct="0">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24931" name="Rectangle 2"/>
          <p:cNvSpPr>
            <a:spLocks noGrp="1" noRot="1" noChangeAspect="1" noChangeArrowheads="1" noTextEdit="1"/>
          </p:cNvSpPr>
          <p:nvPr>
            <p:ph type="sldImg"/>
          </p:nvPr>
        </p:nvSpPr>
        <p:spPr>
          <a:xfrm>
            <a:off x="990600" y="766763"/>
            <a:ext cx="5118100" cy="3838575"/>
          </a:xfrm>
          <a:ln/>
        </p:spPr>
      </p:sp>
      <p:sp>
        <p:nvSpPr>
          <p:cNvPr id="124932" name="Rectangle 3"/>
          <p:cNvSpPr>
            <a:spLocks noGrp="1" noChangeArrowheads="1"/>
          </p:cNvSpPr>
          <p:nvPr>
            <p:ph type="body" idx="1"/>
          </p:nvPr>
        </p:nvSpPr>
        <p:spPr>
          <a:xfrm>
            <a:off x="946150" y="4859338"/>
            <a:ext cx="5207000" cy="46085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extLst>
      <p:ext uri="{BB962C8B-B14F-4D97-AF65-F5344CB8AC3E}">
        <p14:creationId xmlns:p14="http://schemas.microsoft.com/office/powerpoint/2010/main" val="11133991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4088" rtl="0" eaLnBrk="0" fontAlgn="base" latinLnBrk="0" hangingPunct="0">
              <a:lnSpc>
                <a:spcPct val="100000"/>
              </a:lnSpc>
              <a:spcBef>
                <a:spcPct val="0"/>
              </a:spcBef>
              <a:spcAft>
                <a:spcPct val="0"/>
              </a:spcAft>
              <a:buClrTx/>
              <a:buSzTx/>
              <a:buFontTx/>
              <a:buNone/>
              <a:tabLst/>
              <a:defRPr/>
            </a:pPr>
            <a:fld id="{7BB5DC94-C49B-402B-B178-59CF2D681C1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54088" rtl="0" eaLnBrk="0" fontAlgn="base" latinLnBrk="0" hangingPunct="0">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extLst>
      <p:ext uri="{BB962C8B-B14F-4D97-AF65-F5344CB8AC3E}">
        <p14:creationId xmlns:p14="http://schemas.microsoft.com/office/powerpoint/2010/main" val="37111350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4088" rtl="0" eaLnBrk="0" fontAlgn="base" latinLnBrk="0" hangingPunct="0">
              <a:lnSpc>
                <a:spcPct val="100000"/>
              </a:lnSpc>
              <a:spcBef>
                <a:spcPct val="0"/>
              </a:spcBef>
              <a:spcAft>
                <a:spcPct val="0"/>
              </a:spcAft>
              <a:buClrTx/>
              <a:buSzTx/>
              <a:buFontTx/>
              <a:buNone/>
              <a:tabLst/>
              <a:defRPr/>
            </a:pPr>
            <a:fld id="{8F424A82-EBB2-4882-8C50-70844EC40D1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54088" rtl="0" eaLnBrk="0" fontAlgn="base" latinLnBrk="0" hangingPunct="0">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extLst>
      <p:ext uri="{BB962C8B-B14F-4D97-AF65-F5344CB8AC3E}">
        <p14:creationId xmlns:p14="http://schemas.microsoft.com/office/powerpoint/2010/main" val="10219132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bwMode="auto">
          <a:noFill/>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FED1E2-4254-624C-9348-DC818A5798E2}" type="slidenum">
              <a:rPr kumimoji="0" lang="en-US" sz="1200" b="0" i="0" u="none" strike="noStrike" kern="1200" cap="none" spc="0" normalizeH="0" baseline="0" noProof="0">
                <a:ln>
                  <a:noFill/>
                </a:ln>
                <a:solidFill>
                  <a:prstClr val="black"/>
                </a:solidFill>
                <a:effectLst/>
                <a:uLnTx/>
                <a:uFillTx/>
                <a:latin typeface="Calibri"/>
                <a:ea typeface="Arial" pitchFamily="-84" charset="0"/>
                <a:cs typeface="Arial" pitchFamily="-84" charset="0"/>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Arial" pitchFamily="-84" charset="0"/>
              <a:cs typeface="Arial" pitchFamily="-84" charset="0"/>
            </a:endParaRPr>
          </a:p>
        </p:txBody>
      </p:sp>
      <p:sp>
        <p:nvSpPr>
          <p:cNvPr id="389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8916" name="Rectangle 3"/>
          <p:cNvSpPr>
            <a:spLocks noGrp="1" noChangeArrowheads="1"/>
          </p:cNvSpPr>
          <p:nvPr>
            <p:ph type="body" idx="1"/>
          </p:nvPr>
        </p:nvSpPr>
        <p:spPr bwMode="auto">
          <a:noFill/>
        </p:spPr>
        <p:txBody>
          <a:bodyPr/>
          <a:lstStyle/>
          <a:p>
            <a:pPr eaLnBrk="1" hangingPunct="1"/>
            <a:endParaRPr lang="en-US">
              <a:latin typeface="Arial" pitchFamily="-84" charset="0"/>
              <a:ea typeface="Arial" pitchFamily="-84" charset="0"/>
              <a:cs typeface="Arial" pitchFamily="-84" charset="0"/>
            </a:endParaRPr>
          </a:p>
        </p:txBody>
      </p:sp>
    </p:spTree>
    <p:extLst>
      <p:ext uri="{BB962C8B-B14F-4D97-AF65-F5344CB8AC3E}">
        <p14:creationId xmlns:p14="http://schemas.microsoft.com/office/powerpoint/2010/main" val="21727383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B77829-D5CB-A847-9C40-E2913BE070B5}" type="slidenum">
              <a:rPr lang="en-US"/>
              <a:pPr/>
              <a:t>63</a:t>
            </a:fld>
            <a:endParaRPr lang="en-US"/>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662034-9D98-554A-A8BA-14722D663BF6}" type="slidenum">
              <a:rPr lang="en-US"/>
              <a:pPr/>
              <a:t>64</a:t>
            </a:fld>
            <a:endParaRPr lang="en-US"/>
          </a:p>
        </p:txBody>
      </p:sp>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A8FA23-F523-9949-8289-864DDE9B133A}" type="slidenum">
              <a:rPr lang="en-US">
                <a:solidFill>
                  <a:prstClr val="black"/>
                </a:solidFill>
              </a:rPr>
              <a:pPr/>
              <a:t>78</a:t>
            </a:fld>
            <a:endParaRPr lang="en-US">
              <a:solidFill>
                <a:prstClr val="black"/>
              </a:solidFill>
            </a:endParaRPr>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5E1FE2-8879-3444-B866-941D0058B0CA}" type="slidenum">
              <a:rPr lang="en-US"/>
              <a:pPr/>
              <a:t>86</a:t>
            </a:fld>
            <a:endParaRPr lang="en-US"/>
          </a:p>
        </p:txBody>
      </p:sp>
      <p:sp>
        <p:nvSpPr>
          <p:cNvPr id="245762" name="Rectangle 2"/>
          <p:cNvSpPr>
            <a:spLocks noGrp="1" noRot="1" noChangeAspect="1" noChangeArrowheads="1" noTextEdit="1"/>
          </p:cNvSpPr>
          <p:nvPr>
            <p:ph type="sldImg"/>
          </p:nvPr>
        </p:nvSpPr>
        <p:spPr>
          <a:ln/>
        </p:spPr>
      </p:sp>
      <p:sp>
        <p:nvSpPr>
          <p:cNvPr id="2457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7C82C5-401F-A748-9AFC-D84E41D1C6DF}" type="slidenum">
              <a:rPr lang="en-US">
                <a:solidFill>
                  <a:prstClr val="black"/>
                </a:solidFill>
              </a:rPr>
              <a:pPr/>
              <a:t>93</a:t>
            </a:fld>
            <a:endParaRPr lang="en-US">
              <a:solidFill>
                <a:prstClr val="black"/>
              </a:solidFill>
            </a:endParaRPr>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DA92EB-0B3C-8D4F-BD75-9E65D4701434}" type="slidenum">
              <a:rPr lang="en-US">
                <a:solidFill>
                  <a:prstClr val="black"/>
                </a:solidFill>
              </a:rPr>
              <a:pPr/>
              <a:t>95</a:t>
            </a:fld>
            <a:endParaRPr lang="en-US">
              <a:solidFill>
                <a:prstClr val="black"/>
              </a:solidFill>
            </a:endParaRPr>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A23D1F-A8D3-B549-9476-FF08E85F5A61}" type="slidenum">
              <a:rPr lang="en-US">
                <a:solidFill>
                  <a:prstClr val="black"/>
                </a:solidFill>
              </a:rPr>
              <a:pPr/>
              <a:t>96</a:t>
            </a:fld>
            <a:endParaRPr lang="en-US">
              <a:solidFill>
                <a:prstClr val="black"/>
              </a:solidFill>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r>
              <a:rPr lang="en-US"/>
              <a:t>No response to intensity ramps -- important benefit compared to simple comparison of intensities at i and j</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4088" rtl="0" eaLnBrk="0" fontAlgn="base" latinLnBrk="0" hangingPunct="0">
              <a:lnSpc>
                <a:spcPct val="100000"/>
              </a:lnSpc>
              <a:spcBef>
                <a:spcPct val="0"/>
              </a:spcBef>
              <a:spcAft>
                <a:spcPct val="0"/>
              </a:spcAft>
              <a:buClrTx/>
              <a:buSzTx/>
              <a:buFontTx/>
              <a:buNone/>
              <a:tabLst/>
              <a:defRPr/>
            </a:pPr>
            <a:fld id="{75FEF6F9-2919-4A24-9525-526FC4F77D0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54088" rtl="0" eaLnBrk="0" fontAlgn="base" latinLnBrk="0" hangingPunct="0">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extLst>
      <p:ext uri="{BB962C8B-B14F-4D97-AF65-F5344CB8AC3E}">
        <p14:creationId xmlns:p14="http://schemas.microsoft.com/office/powerpoint/2010/main" val="30360795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p:spPr>
        <p:txBody>
          <a:bodyPr/>
          <a:lstStyle/>
          <a:p>
            <a:pPr eaLnBrk="1" hangingPunct="1"/>
            <a:endParaRPr lang="en-US" smtClean="0"/>
          </a:p>
        </p:txBody>
      </p:sp>
      <p:sp>
        <p:nvSpPr>
          <p:cNvPr id="188420" name="Slide Number Placeholder 3"/>
          <p:cNvSpPr>
            <a:spLocks noGrp="1"/>
          </p:cNvSpPr>
          <p:nvPr>
            <p:ph type="sldNum" sz="quarter" idx="5"/>
          </p:nvPr>
        </p:nvSpPr>
        <p:spPr>
          <a:noFill/>
        </p:spPr>
        <p:txBody>
          <a:bodyPr/>
          <a:lstStyle>
            <a:lvl1pPr defTabSz="914485">
              <a:defRPr sz="2300">
                <a:solidFill>
                  <a:schemeClr val="tx1"/>
                </a:solidFill>
                <a:latin typeface="Arial" charset="0"/>
                <a:cs typeface="Arial" charset="0"/>
              </a:defRPr>
            </a:lvl1pPr>
            <a:lvl2pPr marL="702756" indent="-270291" defTabSz="914485">
              <a:defRPr sz="2300">
                <a:solidFill>
                  <a:schemeClr val="tx1"/>
                </a:solidFill>
                <a:latin typeface="Arial" charset="0"/>
                <a:cs typeface="Arial" charset="0"/>
              </a:defRPr>
            </a:lvl2pPr>
            <a:lvl3pPr marL="1081164" indent="-216233" defTabSz="914485">
              <a:defRPr sz="2300">
                <a:solidFill>
                  <a:schemeClr val="tx1"/>
                </a:solidFill>
                <a:latin typeface="Arial" charset="0"/>
                <a:cs typeface="Arial" charset="0"/>
              </a:defRPr>
            </a:lvl3pPr>
            <a:lvl4pPr marL="1513629" indent="-216233" defTabSz="914485">
              <a:defRPr sz="2300">
                <a:solidFill>
                  <a:schemeClr val="tx1"/>
                </a:solidFill>
                <a:latin typeface="Arial" charset="0"/>
                <a:cs typeface="Arial" charset="0"/>
              </a:defRPr>
            </a:lvl4pPr>
            <a:lvl5pPr marL="1946095" indent="-216233" defTabSz="914485">
              <a:defRPr sz="2300">
                <a:solidFill>
                  <a:schemeClr val="tx1"/>
                </a:solidFill>
                <a:latin typeface="Arial" charset="0"/>
                <a:cs typeface="Arial" charset="0"/>
              </a:defRPr>
            </a:lvl5pPr>
            <a:lvl6pPr marL="2378560" indent="-216233" defTabSz="914485" eaLnBrk="0" fontAlgn="base" hangingPunct="0">
              <a:spcBef>
                <a:spcPct val="0"/>
              </a:spcBef>
              <a:spcAft>
                <a:spcPct val="0"/>
              </a:spcAft>
              <a:defRPr sz="2300">
                <a:solidFill>
                  <a:schemeClr val="tx1"/>
                </a:solidFill>
                <a:latin typeface="Arial" charset="0"/>
                <a:cs typeface="Arial" charset="0"/>
              </a:defRPr>
            </a:lvl6pPr>
            <a:lvl7pPr marL="2811026" indent="-216233" defTabSz="914485" eaLnBrk="0" fontAlgn="base" hangingPunct="0">
              <a:spcBef>
                <a:spcPct val="0"/>
              </a:spcBef>
              <a:spcAft>
                <a:spcPct val="0"/>
              </a:spcAft>
              <a:defRPr sz="2300">
                <a:solidFill>
                  <a:schemeClr val="tx1"/>
                </a:solidFill>
                <a:latin typeface="Arial" charset="0"/>
                <a:cs typeface="Arial" charset="0"/>
              </a:defRPr>
            </a:lvl7pPr>
            <a:lvl8pPr marL="3243491" indent="-216233" defTabSz="914485" eaLnBrk="0" fontAlgn="base" hangingPunct="0">
              <a:spcBef>
                <a:spcPct val="0"/>
              </a:spcBef>
              <a:spcAft>
                <a:spcPct val="0"/>
              </a:spcAft>
              <a:defRPr sz="2300">
                <a:solidFill>
                  <a:schemeClr val="tx1"/>
                </a:solidFill>
                <a:latin typeface="Arial" charset="0"/>
                <a:cs typeface="Arial" charset="0"/>
              </a:defRPr>
            </a:lvl8pPr>
            <a:lvl9pPr marL="3675957" indent="-216233" defTabSz="914485" eaLnBrk="0" fontAlgn="base" hangingPunct="0">
              <a:spcBef>
                <a:spcPct val="0"/>
              </a:spcBef>
              <a:spcAft>
                <a:spcPct val="0"/>
              </a:spcAft>
              <a:defRPr sz="2300">
                <a:solidFill>
                  <a:schemeClr val="tx1"/>
                </a:solidFill>
                <a:latin typeface="Arial" charset="0"/>
                <a:cs typeface="Arial" charset="0"/>
              </a:defRPr>
            </a:lvl9pPr>
          </a:lstStyle>
          <a:p>
            <a:fld id="{736D3E22-B57A-443A-9045-E47B70A63633}" type="slidenum">
              <a:rPr lang="en-US" sz="1100">
                <a:solidFill>
                  <a:srgbClr val="000000"/>
                </a:solidFill>
              </a:rPr>
              <a:pPr/>
              <a:t>100</a:t>
            </a:fld>
            <a:endParaRPr lang="en-US" sz="1100">
              <a:solidFill>
                <a:srgbClr val="000000"/>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a:ln/>
        </p:spPr>
      </p:sp>
      <p:sp>
        <p:nvSpPr>
          <p:cNvPr id="189443" name="Notes Placeholder 2"/>
          <p:cNvSpPr>
            <a:spLocks noGrp="1"/>
          </p:cNvSpPr>
          <p:nvPr>
            <p:ph type="body" idx="1"/>
          </p:nvPr>
        </p:nvSpPr>
        <p:spPr>
          <a:noFill/>
        </p:spPr>
        <p:txBody>
          <a:bodyPr/>
          <a:lstStyle/>
          <a:p>
            <a:pPr eaLnBrk="1" hangingPunct="1"/>
            <a:r>
              <a:rPr lang="en-US" smtClean="0"/>
              <a:t>2</a:t>
            </a:r>
          </a:p>
        </p:txBody>
      </p:sp>
      <p:sp>
        <p:nvSpPr>
          <p:cNvPr id="189444" name="Slide Number Placeholder 3"/>
          <p:cNvSpPr>
            <a:spLocks noGrp="1"/>
          </p:cNvSpPr>
          <p:nvPr>
            <p:ph type="sldNum" sz="quarter" idx="5"/>
          </p:nvPr>
        </p:nvSpPr>
        <p:spPr>
          <a:noFill/>
        </p:spPr>
        <p:txBody>
          <a:bodyPr/>
          <a:lstStyle>
            <a:lvl1pPr defTabSz="914485">
              <a:defRPr sz="2300">
                <a:solidFill>
                  <a:schemeClr val="tx1"/>
                </a:solidFill>
                <a:latin typeface="Arial" charset="0"/>
                <a:cs typeface="Arial" charset="0"/>
              </a:defRPr>
            </a:lvl1pPr>
            <a:lvl2pPr marL="702756" indent="-270291" defTabSz="914485">
              <a:defRPr sz="2300">
                <a:solidFill>
                  <a:schemeClr val="tx1"/>
                </a:solidFill>
                <a:latin typeface="Arial" charset="0"/>
                <a:cs typeface="Arial" charset="0"/>
              </a:defRPr>
            </a:lvl2pPr>
            <a:lvl3pPr marL="1081164" indent="-216233" defTabSz="914485">
              <a:defRPr sz="2300">
                <a:solidFill>
                  <a:schemeClr val="tx1"/>
                </a:solidFill>
                <a:latin typeface="Arial" charset="0"/>
                <a:cs typeface="Arial" charset="0"/>
              </a:defRPr>
            </a:lvl3pPr>
            <a:lvl4pPr marL="1513629" indent="-216233" defTabSz="914485">
              <a:defRPr sz="2300">
                <a:solidFill>
                  <a:schemeClr val="tx1"/>
                </a:solidFill>
                <a:latin typeface="Arial" charset="0"/>
                <a:cs typeface="Arial" charset="0"/>
              </a:defRPr>
            </a:lvl4pPr>
            <a:lvl5pPr marL="1946095" indent="-216233" defTabSz="914485">
              <a:defRPr sz="2300">
                <a:solidFill>
                  <a:schemeClr val="tx1"/>
                </a:solidFill>
                <a:latin typeface="Arial" charset="0"/>
                <a:cs typeface="Arial" charset="0"/>
              </a:defRPr>
            </a:lvl5pPr>
            <a:lvl6pPr marL="2378560" indent="-216233" defTabSz="914485" eaLnBrk="0" fontAlgn="base" hangingPunct="0">
              <a:spcBef>
                <a:spcPct val="0"/>
              </a:spcBef>
              <a:spcAft>
                <a:spcPct val="0"/>
              </a:spcAft>
              <a:defRPr sz="2300">
                <a:solidFill>
                  <a:schemeClr val="tx1"/>
                </a:solidFill>
                <a:latin typeface="Arial" charset="0"/>
                <a:cs typeface="Arial" charset="0"/>
              </a:defRPr>
            </a:lvl6pPr>
            <a:lvl7pPr marL="2811026" indent="-216233" defTabSz="914485" eaLnBrk="0" fontAlgn="base" hangingPunct="0">
              <a:spcBef>
                <a:spcPct val="0"/>
              </a:spcBef>
              <a:spcAft>
                <a:spcPct val="0"/>
              </a:spcAft>
              <a:defRPr sz="2300">
                <a:solidFill>
                  <a:schemeClr val="tx1"/>
                </a:solidFill>
                <a:latin typeface="Arial" charset="0"/>
                <a:cs typeface="Arial" charset="0"/>
              </a:defRPr>
            </a:lvl7pPr>
            <a:lvl8pPr marL="3243491" indent="-216233" defTabSz="914485" eaLnBrk="0" fontAlgn="base" hangingPunct="0">
              <a:spcBef>
                <a:spcPct val="0"/>
              </a:spcBef>
              <a:spcAft>
                <a:spcPct val="0"/>
              </a:spcAft>
              <a:defRPr sz="2300">
                <a:solidFill>
                  <a:schemeClr val="tx1"/>
                </a:solidFill>
                <a:latin typeface="Arial" charset="0"/>
                <a:cs typeface="Arial" charset="0"/>
              </a:defRPr>
            </a:lvl8pPr>
            <a:lvl9pPr marL="3675957" indent="-216233" defTabSz="914485" eaLnBrk="0" fontAlgn="base" hangingPunct="0">
              <a:spcBef>
                <a:spcPct val="0"/>
              </a:spcBef>
              <a:spcAft>
                <a:spcPct val="0"/>
              </a:spcAft>
              <a:defRPr sz="2300">
                <a:solidFill>
                  <a:schemeClr val="tx1"/>
                </a:solidFill>
                <a:latin typeface="Arial" charset="0"/>
                <a:cs typeface="Arial" charset="0"/>
              </a:defRPr>
            </a:lvl9pPr>
          </a:lstStyle>
          <a:p>
            <a:fld id="{F1AA760F-3AF9-47D5-A75C-B81C27BB5E9A}" type="slidenum">
              <a:rPr lang="en-US" sz="1100">
                <a:solidFill>
                  <a:srgbClr val="000000"/>
                </a:solidFill>
              </a:rPr>
              <a:pPr/>
              <a:t>101</a:t>
            </a:fld>
            <a:endParaRPr lang="en-US" sz="1100">
              <a:solidFill>
                <a:srgbClr val="000000"/>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ln/>
        </p:spPr>
      </p:sp>
      <p:sp>
        <p:nvSpPr>
          <p:cNvPr id="190467" name="Notes Placeholder 2"/>
          <p:cNvSpPr>
            <a:spLocks noGrp="1"/>
          </p:cNvSpPr>
          <p:nvPr>
            <p:ph type="body" idx="1"/>
          </p:nvPr>
        </p:nvSpPr>
        <p:spPr>
          <a:noFill/>
        </p:spPr>
        <p:txBody>
          <a:bodyPr/>
          <a:lstStyle/>
          <a:p>
            <a:pPr eaLnBrk="1" hangingPunct="1"/>
            <a:r>
              <a:rPr lang="en-US" smtClean="0"/>
              <a:t>3</a:t>
            </a:r>
          </a:p>
        </p:txBody>
      </p:sp>
      <p:sp>
        <p:nvSpPr>
          <p:cNvPr id="190468" name="Slide Number Placeholder 3"/>
          <p:cNvSpPr>
            <a:spLocks noGrp="1"/>
          </p:cNvSpPr>
          <p:nvPr>
            <p:ph type="sldNum" sz="quarter" idx="5"/>
          </p:nvPr>
        </p:nvSpPr>
        <p:spPr>
          <a:noFill/>
        </p:spPr>
        <p:txBody>
          <a:bodyPr/>
          <a:lstStyle>
            <a:lvl1pPr defTabSz="914485">
              <a:defRPr sz="2300">
                <a:solidFill>
                  <a:schemeClr val="tx1"/>
                </a:solidFill>
                <a:latin typeface="Arial" charset="0"/>
                <a:cs typeface="Arial" charset="0"/>
              </a:defRPr>
            </a:lvl1pPr>
            <a:lvl2pPr marL="702756" indent="-270291" defTabSz="914485">
              <a:defRPr sz="2300">
                <a:solidFill>
                  <a:schemeClr val="tx1"/>
                </a:solidFill>
                <a:latin typeface="Arial" charset="0"/>
                <a:cs typeface="Arial" charset="0"/>
              </a:defRPr>
            </a:lvl2pPr>
            <a:lvl3pPr marL="1081164" indent="-216233" defTabSz="914485">
              <a:defRPr sz="2300">
                <a:solidFill>
                  <a:schemeClr val="tx1"/>
                </a:solidFill>
                <a:latin typeface="Arial" charset="0"/>
                <a:cs typeface="Arial" charset="0"/>
              </a:defRPr>
            </a:lvl3pPr>
            <a:lvl4pPr marL="1513629" indent="-216233" defTabSz="914485">
              <a:defRPr sz="2300">
                <a:solidFill>
                  <a:schemeClr val="tx1"/>
                </a:solidFill>
                <a:latin typeface="Arial" charset="0"/>
                <a:cs typeface="Arial" charset="0"/>
              </a:defRPr>
            </a:lvl4pPr>
            <a:lvl5pPr marL="1946095" indent="-216233" defTabSz="914485">
              <a:defRPr sz="2300">
                <a:solidFill>
                  <a:schemeClr val="tx1"/>
                </a:solidFill>
                <a:latin typeface="Arial" charset="0"/>
                <a:cs typeface="Arial" charset="0"/>
              </a:defRPr>
            </a:lvl5pPr>
            <a:lvl6pPr marL="2378560" indent="-216233" defTabSz="914485" eaLnBrk="0" fontAlgn="base" hangingPunct="0">
              <a:spcBef>
                <a:spcPct val="0"/>
              </a:spcBef>
              <a:spcAft>
                <a:spcPct val="0"/>
              </a:spcAft>
              <a:defRPr sz="2300">
                <a:solidFill>
                  <a:schemeClr val="tx1"/>
                </a:solidFill>
                <a:latin typeface="Arial" charset="0"/>
                <a:cs typeface="Arial" charset="0"/>
              </a:defRPr>
            </a:lvl6pPr>
            <a:lvl7pPr marL="2811026" indent="-216233" defTabSz="914485" eaLnBrk="0" fontAlgn="base" hangingPunct="0">
              <a:spcBef>
                <a:spcPct val="0"/>
              </a:spcBef>
              <a:spcAft>
                <a:spcPct val="0"/>
              </a:spcAft>
              <a:defRPr sz="2300">
                <a:solidFill>
                  <a:schemeClr val="tx1"/>
                </a:solidFill>
                <a:latin typeface="Arial" charset="0"/>
                <a:cs typeface="Arial" charset="0"/>
              </a:defRPr>
            </a:lvl7pPr>
            <a:lvl8pPr marL="3243491" indent="-216233" defTabSz="914485" eaLnBrk="0" fontAlgn="base" hangingPunct="0">
              <a:spcBef>
                <a:spcPct val="0"/>
              </a:spcBef>
              <a:spcAft>
                <a:spcPct val="0"/>
              </a:spcAft>
              <a:defRPr sz="2300">
                <a:solidFill>
                  <a:schemeClr val="tx1"/>
                </a:solidFill>
                <a:latin typeface="Arial" charset="0"/>
                <a:cs typeface="Arial" charset="0"/>
              </a:defRPr>
            </a:lvl8pPr>
            <a:lvl9pPr marL="3675957" indent="-216233" defTabSz="914485" eaLnBrk="0" fontAlgn="base" hangingPunct="0">
              <a:spcBef>
                <a:spcPct val="0"/>
              </a:spcBef>
              <a:spcAft>
                <a:spcPct val="0"/>
              </a:spcAft>
              <a:defRPr sz="2300">
                <a:solidFill>
                  <a:schemeClr val="tx1"/>
                </a:solidFill>
                <a:latin typeface="Arial" charset="0"/>
                <a:cs typeface="Arial" charset="0"/>
              </a:defRPr>
            </a:lvl9pPr>
          </a:lstStyle>
          <a:p>
            <a:fld id="{AE327D46-4F1D-413D-BC30-C47A71AB663B}" type="slidenum">
              <a:rPr lang="en-US" sz="1100">
                <a:solidFill>
                  <a:srgbClr val="000000"/>
                </a:solidFill>
              </a:rPr>
              <a:pPr/>
              <a:t>102</a:t>
            </a:fld>
            <a:endParaRPr lang="en-US" sz="1100">
              <a:solidFill>
                <a:srgbClr val="000000"/>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a:ln/>
        </p:spPr>
      </p:sp>
      <p:sp>
        <p:nvSpPr>
          <p:cNvPr id="191491" name="Notes Placeholder 2"/>
          <p:cNvSpPr>
            <a:spLocks noGrp="1"/>
          </p:cNvSpPr>
          <p:nvPr>
            <p:ph type="body" idx="1"/>
          </p:nvPr>
        </p:nvSpPr>
        <p:spPr>
          <a:noFill/>
        </p:spPr>
        <p:txBody>
          <a:bodyPr/>
          <a:lstStyle/>
          <a:p>
            <a:pPr eaLnBrk="1" hangingPunct="1"/>
            <a:r>
              <a:rPr lang="en-US" smtClean="0"/>
              <a:t>4</a:t>
            </a:r>
          </a:p>
        </p:txBody>
      </p:sp>
      <p:sp>
        <p:nvSpPr>
          <p:cNvPr id="191492" name="Slide Number Placeholder 3"/>
          <p:cNvSpPr>
            <a:spLocks noGrp="1"/>
          </p:cNvSpPr>
          <p:nvPr>
            <p:ph type="sldNum" sz="quarter" idx="5"/>
          </p:nvPr>
        </p:nvSpPr>
        <p:spPr>
          <a:noFill/>
        </p:spPr>
        <p:txBody>
          <a:bodyPr/>
          <a:lstStyle>
            <a:lvl1pPr defTabSz="914485">
              <a:defRPr sz="2300">
                <a:solidFill>
                  <a:schemeClr val="tx1"/>
                </a:solidFill>
                <a:latin typeface="Arial" charset="0"/>
                <a:cs typeface="Arial" charset="0"/>
              </a:defRPr>
            </a:lvl1pPr>
            <a:lvl2pPr marL="702756" indent="-270291" defTabSz="914485">
              <a:defRPr sz="2300">
                <a:solidFill>
                  <a:schemeClr val="tx1"/>
                </a:solidFill>
                <a:latin typeface="Arial" charset="0"/>
                <a:cs typeface="Arial" charset="0"/>
              </a:defRPr>
            </a:lvl2pPr>
            <a:lvl3pPr marL="1081164" indent="-216233" defTabSz="914485">
              <a:defRPr sz="2300">
                <a:solidFill>
                  <a:schemeClr val="tx1"/>
                </a:solidFill>
                <a:latin typeface="Arial" charset="0"/>
                <a:cs typeface="Arial" charset="0"/>
              </a:defRPr>
            </a:lvl3pPr>
            <a:lvl4pPr marL="1513629" indent="-216233" defTabSz="914485">
              <a:defRPr sz="2300">
                <a:solidFill>
                  <a:schemeClr val="tx1"/>
                </a:solidFill>
                <a:latin typeface="Arial" charset="0"/>
                <a:cs typeface="Arial" charset="0"/>
              </a:defRPr>
            </a:lvl4pPr>
            <a:lvl5pPr marL="1946095" indent="-216233" defTabSz="914485">
              <a:defRPr sz="2300">
                <a:solidFill>
                  <a:schemeClr val="tx1"/>
                </a:solidFill>
                <a:latin typeface="Arial" charset="0"/>
                <a:cs typeface="Arial" charset="0"/>
              </a:defRPr>
            </a:lvl5pPr>
            <a:lvl6pPr marL="2378560" indent="-216233" defTabSz="914485" eaLnBrk="0" fontAlgn="base" hangingPunct="0">
              <a:spcBef>
                <a:spcPct val="0"/>
              </a:spcBef>
              <a:spcAft>
                <a:spcPct val="0"/>
              </a:spcAft>
              <a:defRPr sz="2300">
                <a:solidFill>
                  <a:schemeClr val="tx1"/>
                </a:solidFill>
                <a:latin typeface="Arial" charset="0"/>
                <a:cs typeface="Arial" charset="0"/>
              </a:defRPr>
            </a:lvl6pPr>
            <a:lvl7pPr marL="2811026" indent="-216233" defTabSz="914485" eaLnBrk="0" fontAlgn="base" hangingPunct="0">
              <a:spcBef>
                <a:spcPct val="0"/>
              </a:spcBef>
              <a:spcAft>
                <a:spcPct val="0"/>
              </a:spcAft>
              <a:defRPr sz="2300">
                <a:solidFill>
                  <a:schemeClr val="tx1"/>
                </a:solidFill>
                <a:latin typeface="Arial" charset="0"/>
                <a:cs typeface="Arial" charset="0"/>
              </a:defRPr>
            </a:lvl7pPr>
            <a:lvl8pPr marL="3243491" indent="-216233" defTabSz="914485" eaLnBrk="0" fontAlgn="base" hangingPunct="0">
              <a:spcBef>
                <a:spcPct val="0"/>
              </a:spcBef>
              <a:spcAft>
                <a:spcPct val="0"/>
              </a:spcAft>
              <a:defRPr sz="2300">
                <a:solidFill>
                  <a:schemeClr val="tx1"/>
                </a:solidFill>
                <a:latin typeface="Arial" charset="0"/>
                <a:cs typeface="Arial" charset="0"/>
              </a:defRPr>
            </a:lvl8pPr>
            <a:lvl9pPr marL="3675957" indent="-216233" defTabSz="914485" eaLnBrk="0" fontAlgn="base" hangingPunct="0">
              <a:spcBef>
                <a:spcPct val="0"/>
              </a:spcBef>
              <a:spcAft>
                <a:spcPct val="0"/>
              </a:spcAft>
              <a:defRPr sz="2300">
                <a:solidFill>
                  <a:schemeClr val="tx1"/>
                </a:solidFill>
                <a:latin typeface="Arial" charset="0"/>
                <a:cs typeface="Arial" charset="0"/>
              </a:defRPr>
            </a:lvl9pPr>
          </a:lstStyle>
          <a:p>
            <a:fld id="{0F140286-0D23-4491-8FEB-0519D8A8214A}" type="slidenum">
              <a:rPr lang="en-US" sz="1100">
                <a:solidFill>
                  <a:srgbClr val="000000"/>
                </a:solidFill>
              </a:rPr>
              <a:pPr/>
              <a:t>103</a:t>
            </a:fld>
            <a:endParaRPr lang="en-US" sz="1100">
              <a:solidFill>
                <a:srgbClr val="000000"/>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ln/>
        </p:spPr>
      </p:sp>
      <p:sp>
        <p:nvSpPr>
          <p:cNvPr id="192515" name="Notes Placeholder 2"/>
          <p:cNvSpPr>
            <a:spLocks noGrp="1"/>
          </p:cNvSpPr>
          <p:nvPr>
            <p:ph type="body" idx="1"/>
          </p:nvPr>
        </p:nvSpPr>
        <p:spPr>
          <a:noFill/>
        </p:spPr>
        <p:txBody>
          <a:bodyPr/>
          <a:lstStyle/>
          <a:p>
            <a:pPr eaLnBrk="1" hangingPunct="1"/>
            <a:r>
              <a:rPr lang="en-US" smtClean="0"/>
              <a:t>6</a:t>
            </a:r>
          </a:p>
        </p:txBody>
      </p:sp>
      <p:sp>
        <p:nvSpPr>
          <p:cNvPr id="192516" name="Slide Number Placeholder 3"/>
          <p:cNvSpPr>
            <a:spLocks noGrp="1"/>
          </p:cNvSpPr>
          <p:nvPr>
            <p:ph type="sldNum" sz="quarter" idx="5"/>
          </p:nvPr>
        </p:nvSpPr>
        <p:spPr>
          <a:noFill/>
        </p:spPr>
        <p:txBody>
          <a:bodyPr/>
          <a:lstStyle>
            <a:lvl1pPr defTabSz="914485">
              <a:defRPr sz="2300">
                <a:solidFill>
                  <a:schemeClr val="tx1"/>
                </a:solidFill>
                <a:latin typeface="Arial" charset="0"/>
                <a:cs typeface="Arial" charset="0"/>
              </a:defRPr>
            </a:lvl1pPr>
            <a:lvl2pPr marL="702756" indent="-270291" defTabSz="914485">
              <a:defRPr sz="2300">
                <a:solidFill>
                  <a:schemeClr val="tx1"/>
                </a:solidFill>
                <a:latin typeface="Arial" charset="0"/>
                <a:cs typeface="Arial" charset="0"/>
              </a:defRPr>
            </a:lvl2pPr>
            <a:lvl3pPr marL="1081164" indent="-216233" defTabSz="914485">
              <a:defRPr sz="2300">
                <a:solidFill>
                  <a:schemeClr val="tx1"/>
                </a:solidFill>
                <a:latin typeface="Arial" charset="0"/>
                <a:cs typeface="Arial" charset="0"/>
              </a:defRPr>
            </a:lvl3pPr>
            <a:lvl4pPr marL="1513629" indent="-216233" defTabSz="914485">
              <a:defRPr sz="2300">
                <a:solidFill>
                  <a:schemeClr val="tx1"/>
                </a:solidFill>
                <a:latin typeface="Arial" charset="0"/>
                <a:cs typeface="Arial" charset="0"/>
              </a:defRPr>
            </a:lvl4pPr>
            <a:lvl5pPr marL="1946095" indent="-216233" defTabSz="914485">
              <a:defRPr sz="2300">
                <a:solidFill>
                  <a:schemeClr val="tx1"/>
                </a:solidFill>
                <a:latin typeface="Arial" charset="0"/>
                <a:cs typeface="Arial" charset="0"/>
              </a:defRPr>
            </a:lvl5pPr>
            <a:lvl6pPr marL="2378560" indent="-216233" defTabSz="914485" eaLnBrk="0" fontAlgn="base" hangingPunct="0">
              <a:spcBef>
                <a:spcPct val="0"/>
              </a:spcBef>
              <a:spcAft>
                <a:spcPct val="0"/>
              </a:spcAft>
              <a:defRPr sz="2300">
                <a:solidFill>
                  <a:schemeClr val="tx1"/>
                </a:solidFill>
                <a:latin typeface="Arial" charset="0"/>
                <a:cs typeface="Arial" charset="0"/>
              </a:defRPr>
            </a:lvl6pPr>
            <a:lvl7pPr marL="2811026" indent="-216233" defTabSz="914485" eaLnBrk="0" fontAlgn="base" hangingPunct="0">
              <a:spcBef>
                <a:spcPct val="0"/>
              </a:spcBef>
              <a:spcAft>
                <a:spcPct val="0"/>
              </a:spcAft>
              <a:defRPr sz="2300">
                <a:solidFill>
                  <a:schemeClr val="tx1"/>
                </a:solidFill>
                <a:latin typeface="Arial" charset="0"/>
                <a:cs typeface="Arial" charset="0"/>
              </a:defRPr>
            </a:lvl7pPr>
            <a:lvl8pPr marL="3243491" indent="-216233" defTabSz="914485" eaLnBrk="0" fontAlgn="base" hangingPunct="0">
              <a:spcBef>
                <a:spcPct val="0"/>
              </a:spcBef>
              <a:spcAft>
                <a:spcPct val="0"/>
              </a:spcAft>
              <a:defRPr sz="2300">
                <a:solidFill>
                  <a:schemeClr val="tx1"/>
                </a:solidFill>
                <a:latin typeface="Arial" charset="0"/>
                <a:cs typeface="Arial" charset="0"/>
              </a:defRPr>
            </a:lvl8pPr>
            <a:lvl9pPr marL="3675957" indent="-216233" defTabSz="914485" eaLnBrk="0" fontAlgn="base" hangingPunct="0">
              <a:spcBef>
                <a:spcPct val="0"/>
              </a:spcBef>
              <a:spcAft>
                <a:spcPct val="0"/>
              </a:spcAft>
              <a:defRPr sz="2300">
                <a:solidFill>
                  <a:schemeClr val="tx1"/>
                </a:solidFill>
                <a:latin typeface="Arial" charset="0"/>
                <a:cs typeface="Arial" charset="0"/>
              </a:defRPr>
            </a:lvl9pPr>
          </a:lstStyle>
          <a:p>
            <a:fld id="{0E5B1533-0DCB-40D7-8470-EF24F799ECC4}" type="slidenum">
              <a:rPr lang="en-US" sz="1100">
                <a:solidFill>
                  <a:srgbClr val="000000"/>
                </a:solidFill>
              </a:rPr>
              <a:pPr/>
              <a:t>105</a:t>
            </a:fld>
            <a:endParaRPr lang="en-US" sz="1100">
              <a:solidFill>
                <a:srgbClr val="000000"/>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a:ln/>
        </p:spPr>
      </p:sp>
      <p:sp>
        <p:nvSpPr>
          <p:cNvPr id="193539" name="Notes Placeholder 2"/>
          <p:cNvSpPr>
            <a:spLocks noGrp="1"/>
          </p:cNvSpPr>
          <p:nvPr>
            <p:ph type="body" idx="1"/>
          </p:nvPr>
        </p:nvSpPr>
        <p:spPr>
          <a:noFill/>
        </p:spPr>
        <p:txBody>
          <a:bodyPr/>
          <a:lstStyle/>
          <a:p>
            <a:pPr eaLnBrk="1" hangingPunct="1"/>
            <a:r>
              <a:rPr lang="en-US" smtClean="0"/>
              <a:t>7</a:t>
            </a:r>
          </a:p>
        </p:txBody>
      </p:sp>
      <p:sp>
        <p:nvSpPr>
          <p:cNvPr id="193540" name="Slide Number Placeholder 3"/>
          <p:cNvSpPr>
            <a:spLocks noGrp="1"/>
          </p:cNvSpPr>
          <p:nvPr>
            <p:ph type="sldNum" sz="quarter" idx="5"/>
          </p:nvPr>
        </p:nvSpPr>
        <p:spPr>
          <a:noFill/>
        </p:spPr>
        <p:txBody>
          <a:bodyPr/>
          <a:lstStyle>
            <a:lvl1pPr defTabSz="914485">
              <a:defRPr sz="2300">
                <a:solidFill>
                  <a:schemeClr val="tx1"/>
                </a:solidFill>
                <a:latin typeface="Arial" charset="0"/>
                <a:cs typeface="Arial" charset="0"/>
              </a:defRPr>
            </a:lvl1pPr>
            <a:lvl2pPr marL="702756" indent="-270291" defTabSz="914485">
              <a:defRPr sz="2300">
                <a:solidFill>
                  <a:schemeClr val="tx1"/>
                </a:solidFill>
                <a:latin typeface="Arial" charset="0"/>
                <a:cs typeface="Arial" charset="0"/>
              </a:defRPr>
            </a:lvl2pPr>
            <a:lvl3pPr marL="1081164" indent="-216233" defTabSz="914485">
              <a:defRPr sz="2300">
                <a:solidFill>
                  <a:schemeClr val="tx1"/>
                </a:solidFill>
                <a:latin typeface="Arial" charset="0"/>
                <a:cs typeface="Arial" charset="0"/>
              </a:defRPr>
            </a:lvl3pPr>
            <a:lvl4pPr marL="1513629" indent="-216233" defTabSz="914485">
              <a:defRPr sz="2300">
                <a:solidFill>
                  <a:schemeClr val="tx1"/>
                </a:solidFill>
                <a:latin typeface="Arial" charset="0"/>
                <a:cs typeface="Arial" charset="0"/>
              </a:defRPr>
            </a:lvl4pPr>
            <a:lvl5pPr marL="1946095" indent="-216233" defTabSz="914485">
              <a:defRPr sz="2300">
                <a:solidFill>
                  <a:schemeClr val="tx1"/>
                </a:solidFill>
                <a:latin typeface="Arial" charset="0"/>
                <a:cs typeface="Arial" charset="0"/>
              </a:defRPr>
            </a:lvl5pPr>
            <a:lvl6pPr marL="2378560" indent="-216233" defTabSz="914485" eaLnBrk="0" fontAlgn="base" hangingPunct="0">
              <a:spcBef>
                <a:spcPct val="0"/>
              </a:spcBef>
              <a:spcAft>
                <a:spcPct val="0"/>
              </a:spcAft>
              <a:defRPr sz="2300">
                <a:solidFill>
                  <a:schemeClr val="tx1"/>
                </a:solidFill>
                <a:latin typeface="Arial" charset="0"/>
                <a:cs typeface="Arial" charset="0"/>
              </a:defRPr>
            </a:lvl6pPr>
            <a:lvl7pPr marL="2811026" indent="-216233" defTabSz="914485" eaLnBrk="0" fontAlgn="base" hangingPunct="0">
              <a:spcBef>
                <a:spcPct val="0"/>
              </a:spcBef>
              <a:spcAft>
                <a:spcPct val="0"/>
              </a:spcAft>
              <a:defRPr sz="2300">
                <a:solidFill>
                  <a:schemeClr val="tx1"/>
                </a:solidFill>
                <a:latin typeface="Arial" charset="0"/>
                <a:cs typeface="Arial" charset="0"/>
              </a:defRPr>
            </a:lvl7pPr>
            <a:lvl8pPr marL="3243491" indent="-216233" defTabSz="914485" eaLnBrk="0" fontAlgn="base" hangingPunct="0">
              <a:spcBef>
                <a:spcPct val="0"/>
              </a:spcBef>
              <a:spcAft>
                <a:spcPct val="0"/>
              </a:spcAft>
              <a:defRPr sz="2300">
                <a:solidFill>
                  <a:schemeClr val="tx1"/>
                </a:solidFill>
                <a:latin typeface="Arial" charset="0"/>
                <a:cs typeface="Arial" charset="0"/>
              </a:defRPr>
            </a:lvl8pPr>
            <a:lvl9pPr marL="3675957" indent="-216233" defTabSz="914485" eaLnBrk="0" fontAlgn="base" hangingPunct="0">
              <a:spcBef>
                <a:spcPct val="0"/>
              </a:spcBef>
              <a:spcAft>
                <a:spcPct val="0"/>
              </a:spcAft>
              <a:defRPr sz="2300">
                <a:solidFill>
                  <a:schemeClr val="tx1"/>
                </a:solidFill>
                <a:latin typeface="Arial" charset="0"/>
                <a:cs typeface="Arial" charset="0"/>
              </a:defRPr>
            </a:lvl9pPr>
          </a:lstStyle>
          <a:p>
            <a:fld id="{17D13460-B1C8-464F-B0BF-2D0F76EFEE90}" type="slidenum">
              <a:rPr lang="en-US" sz="1100">
                <a:solidFill>
                  <a:srgbClr val="000000"/>
                </a:solidFill>
              </a:rPr>
              <a:pPr/>
              <a:t>106</a:t>
            </a:fld>
            <a:endParaRPr lang="en-US" sz="1100">
              <a:solidFill>
                <a:srgbClr val="000000"/>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a:ln/>
        </p:spPr>
      </p:sp>
      <p:sp>
        <p:nvSpPr>
          <p:cNvPr id="194563" name="Notes Placeholder 2"/>
          <p:cNvSpPr>
            <a:spLocks noGrp="1"/>
          </p:cNvSpPr>
          <p:nvPr>
            <p:ph type="body" idx="1"/>
          </p:nvPr>
        </p:nvSpPr>
        <p:spPr>
          <a:noFill/>
        </p:spPr>
        <p:txBody>
          <a:bodyPr/>
          <a:lstStyle/>
          <a:p>
            <a:pPr eaLnBrk="1" hangingPunct="1"/>
            <a:r>
              <a:rPr lang="en-US" smtClean="0"/>
              <a:t>8</a:t>
            </a:r>
          </a:p>
        </p:txBody>
      </p:sp>
      <p:sp>
        <p:nvSpPr>
          <p:cNvPr id="194564" name="Slide Number Placeholder 3"/>
          <p:cNvSpPr>
            <a:spLocks noGrp="1"/>
          </p:cNvSpPr>
          <p:nvPr>
            <p:ph type="sldNum" sz="quarter" idx="5"/>
          </p:nvPr>
        </p:nvSpPr>
        <p:spPr>
          <a:noFill/>
        </p:spPr>
        <p:txBody>
          <a:bodyPr/>
          <a:lstStyle>
            <a:lvl1pPr defTabSz="914485">
              <a:defRPr sz="2300">
                <a:solidFill>
                  <a:schemeClr val="tx1"/>
                </a:solidFill>
                <a:latin typeface="Arial" charset="0"/>
                <a:cs typeface="Arial" charset="0"/>
              </a:defRPr>
            </a:lvl1pPr>
            <a:lvl2pPr marL="702756" indent="-270291" defTabSz="914485">
              <a:defRPr sz="2300">
                <a:solidFill>
                  <a:schemeClr val="tx1"/>
                </a:solidFill>
                <a:latin typeface="Arial" charset="0"/>
                <a:cs typeface="Arial" charset="0"/>
              </a:defRPr>
            </a:lvl2pPr>
            <a:lvl3pPr marL="1081164" indent="-216233" defTabSz="914485">
              <a:defRPr sz="2300">
                <a:solidFill>
                  <a:schemeClr val="tx1"/>
                </a:solidFill>
                <a:latin typeface="Arial" charset="0"/>
                <a:cs typeface="Arial" charset="0"/>
              </a:defRPr>
            </a:lvl3pPr>
            <a:lvl4pPr marL="1513629" indent="-216233" defTabSz="914485">
              <a:defRPr sz="2300">
                <a:solidFill>
                  <a:schemeClr val="tx1"/>
                </a:solidFill>
                <a:latin typeface="Arial" charset="0"/>
                <a:cs typeface="Arial" charset="0"/>
              </a:defRPr>
            </a:lvl4pPr>
            <a:lvl5pPr marL="1946095" indent="-216233" defTabSz="914485">
              <a:defRPr sz="2300">
                <a:solidFill>
                  <a:schemeClr val="tx1"/>
                </a:solidFill>
                <a:latin typeface="Arial" charset="0"/>
                <a:cs typeface="Arial" charset="0"/>
              </a:defRPr>
            </a:lvl5pPr>
            <a:lvl6pPr marL="2378560" indent="-216233" defTabSz="914485" eaLnBrk="0" fontAlgn="base" hangingPunct="0">
              <a:spcBef>
                <a:spcPct val="0"/>
              </a:spcBef>
              <a:spcAft>
                <a:spcPct val="0"/>
              </a:spcAft>
              <a:defRPr sz="2300">
                <a:solidFill>
                  <a:schemeClr val="tx1"/>
                </a:solidFill>
                <a:latin typeface="Arial" charset="0"/>
                <a:cs typeface="Arial" charset="0"/>
              </a:defRPr>
            </a:lvl6pPr>
            <a:lvl7pPr marL="2811026" indent="-216233" defTabSz="914485" eaLnBrk="0" fontAlgn="base" hangingPunct="0">
              <a:spcBef>
                <a:spcPct val="0"/>
              </a:spcBef>
              <a:spcAft>
                <a:spcPct val="0"/>
              </a:spcAft>
              <a:defRPr sz="2300">
                <a:solidFill>
                  <a:schemeClr val="tx1"/>
                </a:solidFill>
                <a:latin typeface="Arial" charset="0"/>
                <a:cs typeface="Arial" charset="0"/>
              </a:defRPr>
            </a:lvl7pPr>
            <a:lvl8pPr marL="3243491" indent="-216233" defTabSz="914485" eaLnBrk="0" fontAlgn="base" hangingPunct="0">
              <a:spcBef>
                <a:spcPct val="0"/>
              </a:spcBef>
              <a:spcAft>
                <a:spcPct val="0"/>
              </a:spcAft>
              <a:defRPr sz="2300">
                <a:solidFill>
                  <a:schemeClr val="tx1"/>
                </a:solidFill>
                <a:latin typeface="Arial" charset="0"/>
                <a:cs typeface="Arial" charset="0"/>
              </a:defRPr>
            </a:lvl8pPr>
            <a:lvl9pPr marL="3675957" indent="-216233" defTabSz="914485" eaLnBrk="0" fontAlgn="base" hangingPunct="0">
              <a:spcBef>
                <a:spcPct val="0"/>
              </a:spcBef>
              <a:spcAft>
                <a:spcPct val="0"/>
              </a:spcAft>
              <a:defRPr sz="2300">
                <a:solidFill>
                  <a:schemeClr val="tx1"/>
                </a:solidFill>
                <a:latin typeface="Arial" charset="0"/>
                <a:cs typeface="Arial" charset="0"/>
              </a:defRPr>
            </a:lvl9pPr>
          </a:lstStyle>
          <a:p>
            <a:fld id="{7F91E8B9-5C07-4E52-8DB9-AC3A5EE46C35}" type="slidenum">
              <a:rPr lang="en-US" sz="1100">
                <a:solidFill>
                  <a:srgbClr val="000000"/>
                </a:solidFill>
              </a:rPr>
              <a:pPr/>
              <a:t>107</a:t>
            </a:fld>
            <a:endParaRPr lang="en-US" sz="1100">
              <a:solidFill>
                <a:srgbClr val="000000"/>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a:ln/>
        </p:spPr>
      </p:sp>
      <p:sp>
        <p:nvSpPr>
          <p:cNvPr id="195587" name="Notes Placeholder 2"/>
          <p:cNvSpPr>
            <a:spLocks noGrp="1"/>
          </p:cNvSpPr>
          <p:nvPr>
            <p:ph type="body" idx="1"/>
          </p:nvPr>
        </p:nvSpPr>
        <p:spPr>
          <a:noFill/>
        </p:spPr>
        <p:txBody>
          <a:bodyPr/>
          <a:lstStyle/>
          <a:p>
            <a:pPr eaLnBrk="1" hangingPunct="1"/>
            <a:r>
              <a:rPr lang="en-US" smtClean="0"/>
              <a:t>9</a:t>
            </a:r>
          </a:p>
          <a:p>
            <a:pPr eaLnBrk="1" hangingPunct="1"/>
            <a:endParaRPr lang="en-US" smtClean="0"/>
          </a:p>
        </p:txBody>
      </p:sp>
      <p:sp>
        <p:nvSpPr>
          <p:cNvPr id="195588" name="Slide Number Placeholder 3"/>
          <p:cNvSpPr>
            <a:spLocks noGrp="1"/>
          </p:cNvSpPr>
          <p:nvPr>
            <p:ph type="sldNum" sz="quarter" idx="5"/>
          </p:nvPr>
        </p:nvSpPr>
        <p:spPr>
          <a:noFill/>
        </p:spPr>
        <p:txBody>
          <a:bodyPr/>
          <a:lstStyle>
            <a:lvl1pPr defTabSz="914485">
              <a:defRPr sz="2300">
                <a:solidFill>
                  <a:schemeClr val="tx1"/>
                </a:solidFill>
                <a:latin typeface="Arial" charset="0"/>
                <a:cs typeface="Arial" charset="0"/>
              </a:defRPr>
            </a:lvl1pPr>
            <a:lvl2pPr marL="702756" indent="-270291" defTabSz="914485">
              <a:defRPr sz="2300">
                <a:solidFill>
                  <a:schemeClr val="tx1"/>
                </a:solidFill>
                <a:latin typeface="Arial" charset="0"/>
                <a:cs typeface="Arial" charset="0"/>
              </a:defRPr>
            </a:lvl2pPr>
            <a:lvl3pPr marL="1081164" indent="-216233" defTabSz="914485">
              <a:defRPr sz="2300">
                <a:solidFill>
                  <a:schemeClr val="tx1"/>
                </a:solidFill>
                <a:latin typeface="Arial" charset="0"/>
                <a:cs typeface="Arial" charset="0"/>
              </a:defRPr>
            </a:lvl3pPr>
            <a:lvl4pPr marL="1513629" indent="-216233" defTabSz="914485">
              <a:defRPr sz="2300">
                <a:solidFill>
                  <a:schemeClr val="tx1"/>
                </a:solidFill>
                <a:latin typeface="Arial" charset="0"/>
                <a:cs typeface="Arial" charset="0"/>
              </a:defRPr>
            </a:lvl4pPr>
            <a:lvl5pPr marL="1946095" indent="-216233" defTabSz="914485">
              <a:defRPr sz="2300">
                <a:solidFill>
                  <a:schemeClr val="tx1"/>
                </a:solidFill>
                <a:latin typeface="Arial" charset="0"/>
                <a:cs typeface="Arial" charset="0"/>
              </a:defRPr>
            </a:lvl5pPr>
            <a:lvl6pPr marL="2378560" indent="-216233" defTabSz="914485" eaLnBrk="0" fontAlgn="base" hangingPunct="0">
              <a:spcBef>
                <a:spcPct val="0"/>
              </a:spcBef>
              <a:spcAft>
                <a:spcPct val="0"/>
              </a:spcAft>
              <a:defRPr sz="2300">
                <a:solidFill>
                  <a:schemeClr val="tx1"/>
                </a:solidFill>
                <a:latin typeface="Arial" charset="0"/>
                <a:cs typeface="Arial" charset="0"/>
              </a:defRPr>
            </a:lvl6pPr>
            <a:lvl7pPr marL="2811026" indent="-216233" defTabSz="914485" eaLnBrk="0" fontAlgn="base" hangingPunct="0">
              <a:spcBef>
                <a:spcPct val="0"/>
              </a:spcBef>
              <a:spcAft>
                <a:spcPct val="0"/>
              </a:spcAft>
              <a:defRPr sz="2300">
                <a:solidFill>
                  <a:schemeClr val="tx1"/>
                </a:solidFill>
                <a:latin typeface="Arial" charset="0"/>
                <a:cs typeface="Arial" charset="0"/>
              </a:defRPr>
            </a:lvl7pPr>
            <a:lvl8pPr marL="3243491" indent="-216233" defTabSz="914485" eaLnBrk="0" fontAlgn="base" hangingPunct="0">
              <a:spcBef>
                <a:spcPct val="0"/>
              </a:spcBef>
              <a:spcAft>
                <a:spcPct val="0"/>
              </a:spcAft>
              <a:defRPr sz="2300">
                <a:solidFill>
                  <a:schemeClr val="tx1"/>
                </a:solidFill>
                <a:latin typeface="Arial" charset="0"/>
                <a:cs typeface="Arial" charset="0"/>
              </a:defRPr>
            </a:lvl8pPr>
            <a:lvl9pPr marL="3675957" indent="-216233" defTabSz="914485" eaLnBrk="0" fontAlgn="base" hangingPunct="0">
              <a:spcBef>
                <a:spcPct val="0"/>
              </a:spcBef>
              <a:spcAft>
                <a:spcPct val="0"/>
              </a:spcAft>
              <a:defRPr sz="2300">
                <a:solidFill>
                  <a:schemeClr val="tx1"/>
                </a:solidFill>
                <a:latin typeface="Arial" charset="0"/>
                <a:cs typeface="Arial" charset="0"/>
              </a:defRPr>
            </a:lvl9pPr>
          </a:lstStyle>
          <a:p>
            <a:fld id="{9D363DA6-0977-4B15-ADB9-033E6364DA3E}" type="slidenum">
              <a:rPr lang="en-US" sz="1100">
                <a:solidFill>
                  <a:srgbClr val="000000"/>
                </a:solidFill>
              </a:rPr>
              <a:pPr/>
              <a:t>108</a:t>
            </a:fld>
            <a:endParaRPr lang="en-US" sz="1100">
              <a:solidFill>
                <a:srgbClr val="000000"/>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a:ln/>
        </p:spPr>
      </p:sp>
      <p:sp>
        <p:nvSpPr>
          <p:cNvPr id="196611" name="Notes Placeholder 2"/>
          <p:cNvSpPr>
            <a:spLocks noGrp="1"/>
          </p:cNvSpPr>
          <p:nvPr>
            <p:ph type="body" idx="1"/>
          </p:nvPr>
        </p:nvSpPr>
        <p:spPr>
          <a:noFill/>
        </p:spPr>
        <p:txBody>
          <a:bodyPr/>
          <a:lstStyle/>
          <a:p>
            <a:pPr eaLnBrk="1" hangingPunct="1"/>
            <a:r>
              <a:rPr lang="en-US" smtClean="0"/>
              <a:t>10</a:t>
            </a:r>
          </a:p>
          <a:p>
            <a:pPr eaLnBrk="1" hangingPunct="1"/>
            <a:endParaRPr lang="en-US" smtClean="0"/>
          </a:p>
        </p:txBody>
      </p:sp>
      <p:sp>
        <p:nvSpPr>
          <p:cNvPr id="196612" name="Slide Number Placeholder 3"/>
          <p:cNvSpPr>
            <a:spLocks noGrp="1"/>
          </p:cNvSpPr>
          <p:nvPr>
            <p:ph type="sldNum" sz="quarter" idx="5"/>
          </p:nvPr>
        </p:nvSpPr>
        <p:spPr>
          <a:noFill/>
        </p:spPr>
        <p:txBody>
          <a:bodyPr/>
          <a:lstStyle>
            <a:lvl1pPr defTabSz="914485">
              <a:defRPr sz="2300">
                <a:solidFill>
                  <a:schemeClr val="tx1"/>
                </a:solidFill>
                <a:latin typeface="Arial" charset="0"/>
                <a:cs typeface="Arial" charset="0"/>
              </a:defRPr>
            </a:lvl1pPr>
            <a:lvl2pPr marL="702756" indent="-270291" defTabSz="914485">
              <a:defRPr sz="2300">
                <a:solidFill>
                  <a:schemeClr val="tx1"/>
                </a:solidFill>
                <a:latin typeface="Arial" charset="0"/>
                <a:cs typeface="Arial" charset="0"/>
              </a:defRPr>
            </a:lvl2pPr>
            <a:lvl3pPr marL="1081164" indent="-216233" defTabSz="914485">
              <a:defRPr sz="2300">
                <a:solidFill>
                  <a:schemeClr val="tx1"/>
                </a:solidFill>
                <a:latin typeface="Arial" charset="0"/>
                <a:cs typeface="Arial" charset="0"/>
              </a:defRPr>
            </a:lvl3pPr>
            <a:lvl4pPr marL="1513629" indent="-216233" defTabSz="914485">
              <a:defRPr sz="2300">
                <a:solidFill>
                  <a:schemeClr val="tx1"/>
                </a:solidFill>
                <a:latin typeface="Arial" charset="0"/>
                <a:cs typeface="Arial" charset="0"/>
              </a:defRPr>
            </a:lvl4pPr>
            <a:lvl5pPr marL="1946095" indent="-216233" defTabSz="914485">
              <a:defRPr sz="2300">
                <a:solidFill>
                  <a:schemeClr val="tx1"/>
                </a:solidFill>
                <a:latin typeface="Arial" charset="0"/>
                <a:cs typeface="Arial" charset="0"/>
              </a:defRPr>
            </a:lvl5pPr>
            <a:lvl6pPr marL="2378560" indent="-216233" defTabSz="914485" eaLnBrk="0" fontAlgn="base" hangingPunct="0">
              <a:spcBef>
                <a:spcPct val="0"/>
              </a:spcBef>
              <a:spcAft>
                <a:spcPct val="0"/>
              </a:spcAft>
              <a:defRPr sz="2300">
                <a:solidFill>
                  <a:schemeClr val="tx1"/>
                </a:solidFill>
                <a:latin typeface="Arial" charset="0"/>
                <a:cs typeface="Arial" charset="0"/>
              </a:defRPr>
            </a:lvl6pPr>
            <a:lvl7pPr marL="2811026" indent="-216233" defTabSz="914485" eaLnBrk="0" fontAlgn="base" hangingPunct="0">
              <a:spcBef>
                <a:spcPct val="0"/>
              </a:spcBef>
              <a:spcAft>
                <a:spcPct val="0"/>
              </a:spcAft>
              <a:defRPr sz="2300">
                <a:solidFill>
                  <a:schemeClr val="tx1"/>
                </a:solidFill>
                <a:latin typeface="Arial" charset="0"/>
                <a:cs typeface="Arial" charset="0"/>
              </a:defRPr>
            </a:lvl7pPr>
            <a:lvl8pPr marL="3243491" indent="-216233" defTabSz="914485" eaLnBrk="0" fontAlgn="base" hangingPunct="0">
              <a:spcBef>
                <a:spcPct val="0"/>
              </a:spcBef>
              <a:spcAft>
                <a:spcPct val="0"/>
              </a:spcAft>
              <a:defRPr sz="2300">
                <a:solidFill>
                  <a:schemeClr val="tx1"/>
                </a:solidFill>
                <a:latin typeface="Arial" charset="0"/>
                <a:cs typeface="Arial" charset="0"/>
              </a:defRPr>
            </a:lvl8pPr>
            <a:lvl9pPr marL="3675957" indent="-216233" defTabSz="914485" eaLnBrk="0" fontAlgn="base" hangingPunct="0">
              <a:spcBef>
                <a:spcPct val="0"/>
              </a:spcBef>
              <a:spcAft>
                <a:spcPct val="0"/>
              </a:spcAft>
              <a:defRPr sz="2300">
                <a:solidFill>
                  <a:schemeClr val="tx1"/>
                </a:solidFill>
                <a:latin typeface="Arial" charset="0"/>
                <a:cs typeface="Arial" charset="0"/>
              </a:defRPr>
            </a:lvl9pPr>
          </a:lstStyle>
          <a:p>
            <a:fld id="{160655F5-C3B1-4303-B3DB-0979C0F97F11}" type="slidenum">
              <a:rPr lang="en-US" sz="1100">
                <a:solidFill>
                  <a:srgbClr val="000000"/>
                </a:solidFill>
              </a:rPr>
              <a:pPr/>
              <a:t>109</a:t>
            </a:fld>
            <a:endParaRPr lang="en-US" sz="1100">
              <a:solidFill>
                <a:srgbClr val="000000"/>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a:ln/>
        </p:spPr>
      </p:sp>
      <p:sp>
        <p:nvSpPr>
          <p:cNvPr id="197635" name="Notes Placeholder 2"/>
          <p:cNvSpPr>
            <a:spLocks noGrp="1"/>
          </p:cNvSpPr>
          <p:nvPr>
            <p:ph type="body" idx="1"/>
          </p:nvPr>
        </p:nvSpPr>
        <p:spPr>
          <a:noFill/>
        </p:spPr>
        <p:txBody>
          <a:bodyPr/>
          <a:lstStyle/>
          <a:p>
            <a:pPr eaLnBrk="1" hangingPunct="1"/>
            <a:r>
              <a:rPr lang="en-US" smtClean="0"/>
              <a:t>11</a:t>
            </a:r>
          </a:p>
        </p:txBody>
      </p:sp>
      <p:sp>
        <p:nvSpPr>
          <p:cNvPr id="197636" name="Slide Number Placeholder 3"/>
          <p:cNvSpPr>
            <a:spLocks noGrp="1"/>
          </p:cNvSpPr>
          <p:nvPr>
            <p:ph type="sldNum" sz="quarter" idx="5"/>
          </p:nvPr>
        </p:nvSpPr>
        <p:spPr>
          <a:noFill/>
        </p:spPr>
        <p:txBody>
          <a:bodyPr/>
          <a:lstStyle>
            <a:lvl1pPr defTabSz="914485">
              <a:defRPr sz="2300">
                <a:solidFill>
                  <a:schemeClr val="tx1"/>
                </a:solidFill>
                <a:latin typeface="Arial" charset="0"/>
                <a:cs typeface="Arial" charset="0"/>
              </a:defRPr>
            </a:lvl1pPr>
            <a:lvl2pPr marL="702756" indent="-270291" defTabSz="914485">
              <a:defRPr sz="2300">
                <a:solidFill>
                  <a:schemeClr val="tx1"/>
                </a:solidFill>
                <a:latin typeface="Arial" charset="0"/>
                <a:cs typeface="Arial" charset="0"/>
              </a:defRPr>
            </a:lvl2pPr>
            <a:lvl3pPr marL="1081164" indent="-216233" defTabSz="914485">
              <a:defRPr sz="2300">
                <a:solidFill>
                  <a:schemeClr val="tx1"/>
                </a:solidFill>
                <a:latin typeface="Arial" charset="0"/>
                <a:cs typeface="Arial" charset="0"/>
              </a:defRPr>
            </a:lvl3pPr>
            <a:lvl4pPr marL="1513629" indent="-216233" defTabSz="914485">
              <a:defRPr sz="2300">
                <a:solidFill>
                  <a:schemeClr val="tx1"/>
                </a:solidFill>
                <a:latin typeface="Arial" charset="0"/>
                <a:cs typeface="Arial" charset="0"/>
              </a:defRPr>
            </a:lvl4pPr>
            <a:lvl5pPr marL="1946095" indent="-216233" defTabSz="914485">
              <a:defRPr sz="2300">
                <a:solidFill>
                  <a:schemeClr val="tx1"/>
                </a:solidFill>
                <a:latin typeface="Arial" charset="0"/>
                <a:cs typeface="Arial" charset="0"/>
              </a:defRPr>
            </a:lvl5pPr>
            <a:lvl6pPr marL="2378560" indent="-216233" defTabSz="914485" eaLnBrk="0" fontAlgn="base" hangingPunct="0">
              <a:spcBef>
                <a:spcPct val="0"/>
              </a:spcBef>
              <a:spcAft>
                <a:spcPct val="0"/>
              </a:spcAft>
              <a:defRPr sz="2300">
                <a:solidFill>
                  <a:schemeClr val="tx1"/>
                </a:solidFill>
                <a:latin typeface="Arial" charset="0"/>
                <a:cs typeface="Arial" charset="0"/>
              </a:defRPr>
            </a:lvl6pPr>
            <a:lvl7pPr marL="2811026" indent="-216233" defTabSz="914485" eaLnBrk="0" fontAlgn="base" hangingPunct="0">
              <a:spcBef>
                <a:spcPct val="0"/>
              </a:spcBef>
              <a:spcAft>
                <a:spcPct val="0"/>
              </a:spcAft>
              <a:defRPr sz="2300">
                <a:solidFill>
                  <a:schemeClr val="tx1"/>
                </a:solidFill>
                <a:latin typeface="Arial" charset="0"/>
                <a:cs typeface="Arial" charset="0"/>
              </a:defRPr>
            </a:lvl7pPr>
            <a:lvl8pPr marL="3243491" indent="-216233" defTabSz="914485" eaLnBrk="0" fontAlgn="base" hangingPunct="0">
              <a:spcBef>
                <a:spcPct val="0"/>
              </a:spcBef>
              <a:spcAft>
                <a:spcPct val="0"/>
              </a:spcAft>
              <a:defRPr sz="2300">
                <a:solidFill>
                  <a:schemeClr val="tx1"/>
                </a:solidFill>
                <a:latin typeface="Arial" charset="0"/>
                <a:cs typeface="Arial" charset="0"/>
              </a:defRPr>
            </a:lvl8pPr>
            <a:lvl9pPr marL="3675957" indent="-216233" defTabSz="914485" eaLnBrk="0" fontAlgn="base" hangingPunct="0">
              <a:spcBef>
                <a:spcPct val="0"/>
              </a:spcBef>
              <a:spcAft>
                <a:spcPct val="0"/>
              </a:spcAft>
              <a:defRPr sz="2300">
                <a:solidFill>
                  <a:schemeClr val="tx1"/>
                </a:solidFill>
                <a:latin typeface="Arial" charset="0"/>
                <a:cs typeface="Arial" charset="0"/>
              </a:defRPr>
            </a:lvl9pPr>
          </a:lstStyle>
          <a:p>
            <a:fld id="{F88AAA5E-DF78-44AB-A10B-3494AB97946A}" type="slidenum">
              <a:rPr lang="en-US" sz="1100">
                <a:solidFill>
                  <a:srgbClr val="000000"/>
                </a:solidFill>
              </a:rPr>
              <a:pPr/>
              <a:t>110</a:t>
            </a:fld>
            <a:endParaRPr lang="en-US" sz="110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4088" rtl="0" eaLnBrk="0" fontAlgn="base" latinLnBrk="0" hangingPunct="0">
              <a:lnSpc>
                <a:spcPct val="100000"/>
              </a:lnSpc>
              <a:spcBef>
                <a:spcPct val="0"/>
              </a:spcBef>
              <a:spcAft>
                <a:spcPct val="0"/>
              </a:spcAft>
              <a:buClrTx/>
              <a:buSzTx/>
              <a:buFontTx/>
              <a:buNone/>
              <a:tabLst/>
              <a:defRPr/>
            </a:pPr>
            <a:fld id="{4A1E2B52-E855-4785-B18E-A5B9A7065FF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54088" rtl="0" eaLnBrk="0" fontAlgn="base" latinLnBrk="0" hangingPunct="0">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29027" name="Rectangle 2"/>
          <p:cNvSpPr>
            <a:spLocks noGrp="1" noRot="1" noChangeAspect="1" noChangeArrowheads="1" noTextEdit="1"/>
          </p:cNvSpPr>
          <p:nvPr>
            <p:ph type="sldImg"/>
          </p:nvPr>
        </p:nvSpPr>
        <p:spPr>
          <a:xfrm>
            <a:off x="822325" y="339725"/>
            <a:ext cx="5453063" cy="4089400"/>
          </a:xfrm>
          <a:solidFill>
            <a:srgbClr val="FFFFFF"/>
          </a:solidFill>
          <a:ln/>
        </p:spPr>
      </p:sp>
      <p:sp>
        <p:nvSpPr>
          <p:cNvPr id="129028" name="Text Box 3"/>
          <p:cNvSpPr txBox="1">
            <a:spLocks noChangeArrowheads="1"/>
          </p:cNvSpPr>
          <p:nvPr/>
        </p:nvSpPr>
        <p:spPr bwMode="auto">
          <a:xfrm>
            <a:off x="520700" y="4827588"/>
            <a:ext cx="6061075" cy="454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l" defTabSz="966788" rtl="0" eaLnBrk="0" fontAlgn="base" latinLnBrk="0" hangingPunct="0">
              <a:lnSpc>
                <a:spcPct val="100000"/>
              </a:lnSpc>
              <a:spcBef>
                <a:spcPct val="0"/>
              </a:spcBef>
              <a:spcAft>
                <a:spcPct val="0"/>
              </a:spcAft>
              <a:buClrTx/>
              <a:buSzTx/>
              <a:buFontTx/>
              <a:buNone/>
              <a:tabLst/>
              <a:defRPr/>
            </a:pPr>
            <a:endParaRPr kumimoji="0" lang="ru-RU" altLang="en-US" sz="25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6012517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a:ln/>
        </p:spPr>
      </p:sp>
      <p:sp>
        <p:nvSpPr>
          <p:cNvPr id="198659" name="Notes Placeholder 2"/>
          <p:cNvSpPr>
            <a:spLocks noGrp="1"/>
          </p:cNvSpPr>
          <p:nvPr>
            <p:ph type="body" idx="1"/>
          </p:nvPr>
        </p:nvSpPr>
        <p:spPr>
          <a:noFill/>
        </p:spPr>
        <p:txBody>
          <a:bodyPr/>
          <a:lstStyle/>
          <a:p>
            <a:pPr eaLnBrk="1" hangingPunct="1"/>
            <a:r>
              <a:rPr lang="en-US" smtClean="0"/>
              <a:t>12</a:t>
            </a:r>
          </a:p>
          <a:p>
            <a:pPr eaLnBrk="1" hangingPunct="1"/>
            <a:endParaRPr lang="en-US" smtClean="0"/>
          </a:p>
        </p:txBody>
      </p:sp>
      <p:sp>
        <p:nvSpPr>
          <p:cNvPr id="198660" name="Slide Number Placeholder 3"/>
          <p:cNvSpPr>
            <a:spLocks noGrp="1"/>
          </p:cNvSpPr>
          <p:nvPr>
            <p:ph type="sldNum" sz="quarter" idx="5"/>
          </p:nvPr>
        </p:nvSpPr>
        <p:spPr>
          <a:noFill/>
        </p:spPr>
        <p:txBody>
          <a:bodyPr/>
          <a:lstStyle>
            <a:lvl1pPr defTabSz="914485">
              <a:defRPr sz="2300">
                <a:solidFill>
                  <a:schemeClr val="tx1"/>
                </a:solidFill>
                <a:latin typeface="Arial" charset="0"/>
                <a:cs typeface="Arial" charset="0"/>
              </a:defRPr>
            </a:lvl1pPr>
            <a:lvl2pPr marL="702756" indent="-270291" defTabSz="914485">
              <a:defRPr sz="2300">
                <a:solidFill>
                  <a:schemeClr val="tx1"/>
                </a:solidFill>
                <a:latin typeface="Arial" charset="0"/>
                <a:cs typeface="Arial" charset="0"/>
              </a:defRPr>
            </a:lvl2pPr>
            <a:lvl3pPr marL="1081164" indent="-216233" defTabSz="914485">
              <a:defRPr sz="2300">
                <a:solidFill>
                  <a:schemeClr val="tx1"/>
                </a:solidFill>
                <a:latin typeface="Arial" charset="0"/>
                <a:cs typeface="Arial" charset="0"/>
              </a:defRPr>
            </a:lvl3pPr>
            <a:lvl4pPr marL="1513629" indent="-216233" defTabSz="914485">
              <a:defRPr sz="2300">
                <a:solidFill>
                  <a:schemeClr val="tx1"/>
                </a:solidFill>
                <a:latin typeface="Arial" charset="0"/>
                <a:cs typeface="Arial" charset="0"/>
              </a:defRPr>
            </a:lvl4pPr>
            <a:lvl5pPr marL="1946095" indent="-216233" defTabSz="914485">
              <a:defRPr sz="2300">
                <a:solidFill>
                  <a:schemeClr val="tx1"/>
                </a:solidFill>
                <a:latin typeface="Arial" charset="0"/>
                <a:cs typeface="Arial" charset="0"/>
              </a:defRPr>
            </a:lvl5pPr>
            <a:lvl6pPr marL="2378560" indent="-216233" defTabSz="914485" eaLnBrk="0" fontAlgn="base" hangingPunct="0">
              <a:spcBef>
                <a:spcPct val="0"/>
              </a:spcBef>
              <a:spcAft>
                <a:spcPct val="0"/>
              </a:spcAft>
              <a:defRPr sz="2300">
                <a:solidFill>
                  <a:schemeClr val="tx1"/>
                </a:solidFill>
                <a:latin typeface="Arial" charset="0"/>
                <a:cs typeface="Arial" charset="0"/>
              </a:defRPr>
            </a:lvl6pPr>
            <a:lvl7pPr marL="2811026" indent="-216233" defTabSz="914485" eaLnBrk="0" fontAlgn="base" hangingPunct="0">
              <a:spcBef>
                <a:spcPct val="0"/>
              </a:spcBef>
              <a:spcAft>
                <a:spcPct val="0"/>
              </a:spcAft>
              <a:defRPr sz="2300">
                <a:solidFill>
                  <a:schemeClr val="tx1"/>
                </a:solidFill>
                <a:latin typeface="Arial" charset="0"/>
                <a:cs typeface="Arial" charset="0"/>
              </a:defRPr>
            </a:lvl7pPr>
            <a:lvl8pPr marL="3243491" indent="-216233" defTabSz="914485" eaLnBrk="0" fontAlgn="base" hangingPunct="0">
              <a:spcBef>
                <a:spcPct val="0"/>
              </a:spcBef>
              <a:spcAft>
                <a:spcPct val="0"/>
              </a:spcAft>
              <a:defRPr sz="2300">
                <a:solidFill>
                  <a:schemeClr val="tx1"/>
                </a:solidFill>
                <a:latin typeface="Arial" charset="0"/>
                <a:cs typeface="Arial" charset="0"/>
              </a:defRPr>
            </a:lvl8pPr>
            <a:lvl9pPr marL="3675957" indent="-216233" defTabSz="914485" eaLnBrk="0" fontAlgn="base" hangingPunct="0">
              <a:spcBef>
                <a:spcPct val="0"/>
              </a:spcBef>
              <a:spcAft>
                <a:spcPct val="0"/>
              </a:spcAft>
              <a:defRPr sz="2300">
                <a:solidFill>
                  <a:schemeClr val="tx1"/>
                </a:solidFill>
                <a:latin typeface="Arial" charset="0"/>
                <a:cs typeface="Arial" charset="0"/>
              </a:defRPr>
            </a:lvl9pPr>
          </a:lstStyle>
          <a:p>
            <a:fld id="{17ECBFE0-2D93-470F-8325-DD9A91FC44E3}" type="slidenum">
              <a:rPr lang="en-US" sz="1100">
                <a:solidFill>
                  <a:srgbClr val="000000"/>
                </a:solidFill>
              </a:rPr>
              <a:pPr/>
              <a:t>111</a:t>
            </a:fld>
            <a:endParaRPr lang="en-US" sz="1100">
              <a:solidFill>
                <a:srgbClr val="000000"/>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noFill/>
        </p:spPr>
        <p:txBody>
          <a:bodyPr/>
          <a:lstStyle/>
          <a:p>
            <a:pPr eaLnBrk="1" hangingPunct="1"/>
            <a:r>
              <a:rPr lang="en-US" smtClean="0"/>
              <a:t>13</a:t>
            </a:r>
          </a:p>
        </p:txBody>
      </p:sp>
      <p:sp>
        <p:nvSpPr>
          <p:cNvPr id="199684" name="Slide Number Placeholder 3"/>
          <p:cNvSpPr>
            <a:spLocks noGrp="1"/>
          </p:cNvSpPr>
          <p:nvPr>
            <p:ph type="sldNum" sz="quarter" idx="5"/>
          </p:nvPr>
        </p:nvSpPr>
        <p:spPr>
          <a:noFill/>
        </p:spPr>
        <p:txBody>
          <a:bodyPr/>
          <a:lstStyle>
            <a:lvl1pPr defTabSz="914485">
              <a:defRPr sz="2300">
                <a:solidFill>
                  <a:schemeClr val="tx1"/>
                </a:solidFill>
                <a:latin typeface="Arial" charset="0"/>
                <a:cs typeface="Arial" charset="0"/>
              </a:defRPr>
            </a:lvl1pPr>
            <a:lvl2pPr marL="702756" indent="-270291" defTabSz="914485">
              <a:defRPr sz="2300">
                <a:solidFill>
                  <a:schemeClr val="tx1"/>
                </a:solidFill>
                <a:latin typeface="Arial" charset="0"/>
                <a:cs typeface="Arial" charset="0"/>
              </a:defRPr>
            </a:lvl2pPr>
            <a:lvl3pPr marL="1081164" indent="-216233" defTabSz="914485">
              <a:defRPr sz="2300">
                <a:solidFill>
                  <a:schemeClr val="tx1"/>
                </a:solidFill>
                <a:latin typeface="Arial" charset="0"/>
                <a:cs typeface="Arial" charset="0"/>
              </a:defRPr>
            </a:lvl3pPr>
            <a:lvl4pPr marL="1513629" indent="-216233" defTabSz="914485">
              <a:defRPr sz="2300">
                <a:solidFill>
                  <a:schemeClr val="tx1"/>
                </a:solidFill>
                <a:latin typeface="Arial" charset="0"/>
                <a:cs typeface="Arial" charset="0"/>
              </a:defRPr>
            </a:lvl4pPr>
            <a:lvl5pPr marL="1946095" indent="-216233" defTabSz="914485">
              <a:defRPr sz="2300">
                <a:solidFill>
                  <a:schemeClr val="tx1"/>
                </a:solidFill>
                <a:latin typeface="Arial" charset="0"/>
                <a:cs typeface="Arial" charset="0"/>
              </a:defRPr>
            </a:lvl5pPr>
            <a:lvl6pPr marL="2378560" indent="-216233" defTabSz="914485" eaLnBrk="0" fontAlgn="base" hangingPunct="0">
              <a:spcBef>
                <a:spcPct val="0"/>
              </a:spcBef>
              <a:spcAft>
                <a:spcPct val="0"/>
              </a:spcAft>
              <a:defRPr sz="2300">
                <a:solidFill>
                  <a:schemeClr val="tx1"/>
                </a:solidFill>
                <a:latin typeface="Arial" charset="0"/>
                <a:cs typeface="Arial" charset="0"/>
              </a:defRPr>
            </a:lvl6pPr>
            <a:lvl7pPr marL="2811026" indent="-216233" defTabSz="914485" eaLnBrk="0" fontAlgn="base" hangingPunct="0">
              <a:spcBef>
                <a:spcPct val="0"/>
              </a:spcBef>
              <a:spcAft>
                <a:spcPct val="0"/>
              </a:spcAft>
              <a:defRPr sz="2300">
                <a:solidFill>
                  <a:schemeClr val="tx1"/>
                </a:solidFill>
                <a:latin typeface="Arial" charset="0"/>
                <a:cs typeface="Arial" charset="0"/>
              </a:defRPr>
            </a:lvl7pPr>
            <a:lvl8pPr marL="3243491" indent="-216233" defTabSz="914485" eaLnBrk="0" fontAlgn="base" hangingPunct="0">
              <a:spcBef>
                <a:spcPct val="0"/>
              </a:spcBef>
              <a:spcAft>
                <a:spcPct val="0"/>
              </a:spcAft>
              <a:defRPr sz="2300">
                <a:solidFill>
                  <a:schemeClr val="tx1"/>
                </a:solidFill>
                <a:latin typeface="Arial" charset="0"/>
                <a:cs typeface="Arial" charset="0"/>
              </a:defRPr>
            </a:lvl8pPr>
            <a:lvl9pPr marL="3675957" indent="-216233" defTabSz="914485" eaLnBrk="0" fontAlgn="base" hangingPunct="0">
              <a:spcBef>
                <a:spcPct val="0"/>
              </a:spcBef>
              <a:spcAft>
                <a:spcPct val="0"/>
              </a:spcAft>
              <a:defRPr sz="2300">
                <a:solidFill>
                  <a:schemeClr val="tx1"/>
                </a:solidFill>
                <a:latin typeface="Arial" charset="0"/>
                <a:cs typeface="Arial" charset="0"/>
              </a:defRPr>
            </a:lvl9pPr>
          </a:lstStyle>
          <a:p>
            <a:fld id="{8E6D19AF-CAD9-4638-8C75-690BB278C3E0}" type="slidenum">
              <a:rPr lang="en-US" sz="1100">
                <a:solidFill>
                  <a:srgbClr val="000000"/>
                </a:solidFill>
              </a:rPr>
              <a:pPr/>
              <a:t>112</a:t>
            </a:fld>
            <a:endParaRPr lang="en-US" sz="1100">
              <a:solidFill>
                <a:srgbClr val="000000"/>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a:ln/>
        </p:spPr>
      </p:sp>
      <p:sp>
        <p:nvSpPr>
          <p:cNvPr id="200707" name="Notes Placeholder 2"/>
          <p:cNvSpPr>
            <a:spLocks noGrp="1"/>
          </p:cNvSpPr>
          <p:nvPr>
            <p:ph type="body" idx="1"/>
          </p:nvPr>
        </p:nvSpPr>
        <p:spPr>
          <a:noFill/>
        </p:spPr>
        <p:txBody>
          <a:bodyPr/>
          <a:lstStyle/>
          <a:p>
            <a:pPr eaLnBrk="1" hangingPunct="1"/>
            <a:r>
              <a:rPr lang="en-US" smtClean="0"/>
              <a:t>14</a:t>
            </a:r>
          </a:p>
        </p:txBody>
      </p:sp>
      <p:sp>
        <p:nvSpPr>
          <p:cNvPr id="200708" name="Slide Number Placeholder 3"/>
          <p:cNvSpPr>
            <a:spLocks noGrp="1"/>
          </p:cNvSpPr>
          <p:nvPr>
            <p:ph type="sldNum" sz="quarter" idx="5"/>
          </p:nvPr>
        </p:nvSpPr>
        <p:spPr>
          <a:noFill/>
        </p:spPr>
        <p:txBody>
          <a:bodyPr/>
          <a:lstStyle>
            <a:lvl1pPr defTabSz="914485">
              <a:defRPr sz="2300">
                <a:solidFill>
                  <a:schemeClr val="tx1"/>
                </a:solidFill>
                <a:latin typeface="Arial" charset="0"/>
                <a:cs typeface="Arial" charset="0"/>
              </a:defRPr>
            </a:lvl1pPr>
            <a:lvl2pPr marL="702756" indent="-270291" defTabSz="914485">
              <a:defRPr sz="2300">
                <a:solidFill>
                  <a:schemeClr val="tx1"/>
                </a:solidFill>
                <a:latin typeface="Arial" charset="0"/>
                <a:cs typeface="Arial" charset="0"/>
              </a:defRPr>
            </a:lvl2pPr>
            <a:lvl3pPr marL="1081164" indent="-216233" defTabSz="914485">
              <a:defRPr sz="2300">
                <a:solidFill>
                  <a:schemeClr val="tx1"/>
                </a:solidFill>
                <a:latin typeface="Arial" charset="0"/>
                <a:cs typeface="Arial" charset="0"/>
              </a:defRPr>
            </a:lvl3pPr>
            <a:lvl4pPr marL="1513629" indent="-216233" defTabSz="914485">
              <a:defRPr sz="2300">
                <a:solidFill>
                  <a:schemeClr val="tx1"/>
                </a:solidFill>
                <a:latin typeface="Arial" charset="0"/>
                <a:cs typeface="Arial" charset="0"/>
              </a:defRPr>
            </a:lvl4pPr>
            <a:lvl5pPr marL="1946095" indent="-216233" defTabSz="914485">
              <a:defRPr sz="2300">
                <a:solidFill>
                  <a:schemeClr val="tx1"/>
                </a:solidFill>
                <a:latin typeface="Arial" charset="0"/>
                <a:cs typeface="Arial" charset="0"/>
              </a:defRPr>
            </a:lvl5pPr>
            <a:lvl6pPr marL="2378560" indent="-216233" defTabSz="914485" eaLnBrk="0" fontAlgn="base" hangingPunct="0">
              <a:spcBef>
                <a:spcPct val="0"/>
              </a:spcBef>
              <a:spcAft>
                <a:spcPct val="0"/>
              </a:spcAft>
              <a:defRPr sz="2300">
                <a:solidFill>
                  <a:schemeClr val="tx1"/>
                </a:solidFill>
                <a:latin typeface="Arial" charset="0"/>
                <a:cs typeface="Arial" charset="0"/>
              </a:defRPr>
            </a:lvl6pPr>
            <a:lvl7pPr marL="2811026" indent="-216233" defTabSz="914485" eaLnBrk="0" fontAlgn="base" hangingPunct="0">
              <a:spcBef>
                <a:spcPct val="0"/>
              </a:spcBef>
              <a:spcAft>
                <a:spcPct val="0"/>
              </a:spcAft>
              <a:defRPr sz="2300">
                <a:solidFill>
                  <a:schemeClr val="tx1"/>
                </a:solidFill>
                <a:latin typeface="Arial" charset="0"/>
                <a:cs typeface="Arial" charset="0"/>
              </a:defRPr>
            </a:lvl7pPr>
            <a:lvl8pPr marL="3243491" indent="-216233" defTabSz="914485" eaLnBrk="0" fontAlgn="base" hangingPunct="0">
              <a:spcBef>
                <a:spcPct val="0"/>
              </a:spcBef>
              <a:spcAft>
                <a:spcPct val="0"/>
              </a:spcAft>
              <a:defRPr sz="2300">
                <a:solidFill>
                  <a:schemeClr val="tx1"/>
                </a:solidFill>
                <a:latin typeface="Arial" charset="0"/>
                <a:cs typeface="Arial" charset="0"/>
              </a:defRPr>
            </a:lvl8pPr>
            <a:lvl9pPr marL="3675957" indent="-216233" defTabSz="914485" eaLnBrk="0" fontAlgn="base" hangingPunct="0">
              <a:spcBef>
                <a:spcPct val="0"/>
              </a:spcBef>
              <a:spcAft>
                <a:spcPct val="0"/>
              </a:spcAft>
              <a:defRPr sz="2300">
                <a:solidFill>
                  <a:schemeClr val="tx1"/>
                </a:solidFill>
                <a:latin typeface="Arial" charset="0"/>
                <a:cs typeface="Arial" charset="0"/>
              </a:defRPr>
            </a:lvl9pPr>
          </a:lstStyle>
          <a:p>
            <a:fld id="{7861105C-EA12-47B0-B99A-ED4E3929E5EF}" type="slidenum">
              <a:rPr lang="en-US" sz="1100">
                <a:solidFill>
                  <a:srgbClr val="000000"/>
                </a:solidFill>
              </a:rPr>
              <a:pPr/>
              <a:t>113</a:t>
            </a:fld>
            <a:endParaRPr lang="en-US" sz="1100">
              <a:solidFill>
                <a:srgbClr val="000000"/>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a:ln/>
        </p:spPr>
      </p:sp>
      <p:sp>
        <p:nvSpPr>
          <p:cNvPr id="201731" name="Notes Placeholder 2"/>
          <p:cNvSpPr>
            <a:spLocks noGrp="1"/>
          </p:cNvSpPr>
          <p:nvPr>
            <p:ph type="body" idx="1"/>
          </p:nvPr>
        </p:nvSpPr>
        <p:spPr>
          <a:noFill/>
        </p:spPr>
        <p:txBody>
          <a:bodyPr/>
          <a:lstStyle/>
          <a:p>
            <a:pPr eaLnBrk="1" hangingPunct="1"/>
            <a:r>
              <a:rPr lang="en-US" smtClean="0"/>
              <a:t>15</a:t>
            </a:r>
          </a:p>
        </p:txBody>
      </p:sp>
      <p:sp>
        <p:nvSpPr>
          <p:cNvPr id="201732" name="Slide Number Placeholder 3"/>
          <p:cNvSpPr>
            <a:spLocks noGrp="1"/>
          </p:cNvSpPr>
          <p:nvPr>
            <p:ph type="sldNum" sz="quarter" idx="5"/>
          </p:nvPr>
        </p:nvSpPr>
        <p:spPr>
          <a:noFill/>
        </p:spPr>
        <p:txBody>
          <a:bodyPr/>
          <a:lstStyle>
            <a:lvl1pPr defTabSz="914485">
              <a:defRPr sz="2300">
                <a:solidFill>
                  <a:schemeClr val="tx1"/>
                </a:solidFill>
                <a:latin typeface="Arial" charset="0"/>
                <a:cs typeface="Arial" charset="0"/>
              </a:defRPr>
            </a:lvl1pPr>
            <a:lvl2pPr marL="702756" indent="-270291" defTabSz="914485">
              <a:defRPr sz="2300">
                <a:solidFill>
                  <a:schemeClr val="tx1"/>
                </a:solidFill>
                <a:latin typeface="Arial" charset="0"/>
                <a:cs typeface="Arial" charset="0"/>
              </a:defRPr>
            </a:lvl2pPr>
            <a:lvl3pPr marL="1081164" indent="-216233" defTabSz="914485">
              <a:defRPr sz="2300">
                <a:solidFill>
                  <a:schemeClr val="tx1"/>
                </a:solidFill>
                <a:latin typeface="Arial" charset="0"/>
                <a:cs typeface="Arial" charset="0"/>
              </a:defRPr>
            </a:lvl3pPr>
            <a:lvl4pPr marL="1513629" indent="-216233" defTabSz="914485">
              <a:defRPr sz="2300">
                <a:solidFill>
                  <a:schemeClr val="tx1"/>
                </a:solidFill>
                <a:latin typeface="Arial" charset="0"/>
                <a:cs typeface="Arial" charset="0"/>
              </a:defRPr>
            </a:lvl4pPr>
            <a:lvl5pPr marL="1946095" indent="-216233" defTabSz="914485">
              <a:defRPr sz="2300">
                <a:solidFill>
                  <a:schemeClr val="tx1"/>
                </a:solidFill>
                <a:latin typeface="Arial" charset="0"/>
                <a:cs typeface="Arial" charset="0"/>
              </a:defRPr>
            </a:lvl5pPr>
            <a:lvl6pPr marL="2378560" indent="-216233" defTabSz="914485" eaLnBrk="0" fontAlgn="base" hangingPunct="0">
              <a:spcBef>
                <a:spcPct val="0"/>
              </a:spcBef>
              <a:spcAft>
                <a:spcPct val="0"/>
              </a:spcAft>
              <a:defRPr sz="2300">
                <a:solidFill>
                  <a:schemeClr val="tx1"/>
                </a:solidFill>
                <a:latin typeface="Arial" charset="0"/>
                <a:cs typeface="Arial" charset="0"/>
              </a:defRPr>
            </a:lvl6pPr>
            <a:lvl7pPr marL="2811026" indent="-216233" defTabSz="914485" eaLnBrk="0" fontAlgn="base" hangingPunct="0">
              <a:spcBef>
                <a:spcPct val="0"/>
              </a:spcBef>
              <a:spcAft>
                <a:spcPct val="0"/>
              </a:spcAft>
              <a:defRPr sz="2300">
                <a:solidFill>
                  <a:schemeClr val="tx1"/>
                </a:solidFill>
                <a:latin typeface="Arial" charset="0"/>
                <a:cs typeface="Arial" charset="0"/>
              </a:defRPr>
            </a:lvl7pPr>
            <a:lvl8pPr marL="3243491" indent="-216233" defTabSz="914485" eaLnBrk="0" fontAlgn="base" hangingPunct="0">
              <a:spcBef>
                <a:spcPct val="0"/>
              </a:spcBef>
              <a:spcAft>
                <a:spcPct val="0"/>
              </a:spcAft>
              <a:defRPr sz="2300">
                <a:solidFill>
                  <a:schemeClr val="tx1"/>
                </a:solidFill>
                <a:latin typeface="Arial" charset="0"/>
                <a:cs typeface="Arial" charset="0"/>
              </a:defRPr>
            </a:lvl8pPr>
            <a:lvl9pPr marL="3675957" indent="-216233" defTabSz="914485" eaLnBrk="0" fontAlgn="base" hangingPunct="0">
              <a:spcBef>
                <a:spcPct val="0"/>
              </a:spcBef>
              <a:spcAft>
                <a:spcPct val="0"/>
              </a:spcAft>
              <a:defRPr sz="2300">
                <a:solidFill>
                  <a:schemeClr val="tx1"/>
                </a:solidFill>
                <a:latin typeface="Arial" charset="0"/>
                <a:cs typeface="Arial" charset="0"/>
              </a:defRPr>
            </a:lvl9pPr>
          </a:lstStyle>
          <a:p>
            <a:fld id="{1599B3D2-7491-4315-A3CB-20EC2B71F220}" type="slidenum">
              <a:rPr lang="en-US" sz="1100">
                <a:solidFill>
                  <a:srgbClr val="000000"/>
                </a:solidFill>
              </a:rPr>
              <a:pPr/>
              <a:t>114</a:t>
            </a:fld>
            <a:endParaRPr lang="en-US" sz="1100">
              <a:solidFill>
                <a:srgbClr val="000000"/>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ln/>
        </p:spPr>
      </p:sp>
      <p:sp>
        <p:nvSpPr>
          <p:cNvPr id="202755" name="Notes Placeholder 2"/>
          <p:cNvSpPr>
            <a:spLocks noGrp="1"/>
          </p:cNvSpPr>
          <p:nvPr>
            <p:ph type="body" idx="1"/>
          </p:nvPr>
        </p:nvSpPr>
        <p:spPr>
          <a:noFill/>
        </p:spPr>
        <p:txBody>
          <a:bodyPr/>
          <a:lstStyle/>
          <a:p>
            <a:pPr eaLnBrk="1" hangingPunct="1"/>
            <a:r>
              <a:rPr lang="en-US" smtClean="0"/>
              <a:t>16</a:t>
            </a:r>
          </a:p>
        </p:txBody>
      </p:sp>
      <p:sp>
        <p:nvSpPr>
          <p:cNvPr id="202756" name="Slide Number Placeholder 3"/>
          <p:cNvSpPr>
            <a:spLocks noGrp="1"/>
          </p:cNvSpPr>
          <p:nvPr>
            <p:ph type="sldNum" sz="quarter" idx="5"/>
          </p:nvPr>
        </p:nvSpPr>
        <p:spPr>
          <a:noFill/>
        </p:spPr>
        <p:txBody>
          <a:bodyPr/>
          <a:lstStyle>
            <a:lvl1pPr defTabSz="914485">
              <a:defRPr sz="2300">
                <a:solidFill>
                  <a:schemeClr val="tx1"/>
                </a:solidFill>
                <a:latin typeface="Arial" charset="0"/>
                <a:cs typeface="Arial" charset="0"/>
              </a:defRPr>
            </a:lvl1pPr>
            <a:lvl2pPr marL="702756" indent="-270291" defTabSz="914485">
              <a:defRPr sz="2300">
                <a:solidFill>
                  <a:schemeClr val="tx1"/>
                </a:solidFill>
                <a:latin typeface="Arial" charset="0"/>
                <a:cs typeface="Arial" charset="0"/>
              </a:defRPr>
            </a:lvl2pPr>
            <a:lvl3pPr marL="1081164" indent="-216233" defTabSz="914485">
              <a:defRPr sz="2300">
                <a:solidFill>
                  <a:schemeClr val="tx1"/>
                </a:solidFill>
                <a:latin typeface="Arial" charset="0"/>
                <a:cs typeface="Arial" charset="0"/>
              </a:defRPr>
            </a:lvl3pPr>
            <a:lvl4pPr marL="1513629" indent="-216233" defTabSz="914485">
              <a:defRPr sz="2300">
                <a:solidFill>
                  <a:schemeClr val="tx1"/>
                </a:solidFill>
                <a:latin typeface="Arial" charset="0"/>
                <a:cs typeface="Arial" charset="0"/>
              </a:defRPr>
            </a:lvl4pPr>
            <a:lvl5pPr marL="1946095" indent="-216233" defTabSz="914485">
              <a:defRPr sz="2300">
                <a:solidFill>
                  <a:schemeClr val="tx1"/>
                </a:solidFill>
                <a:latin typeface="Arial" charset="0"/>
                <a:cs typeface="Arial" charset="0"/>
              </a:defRPr>
            </a:lvl5pPr>
            <a:lvl6pPr marL="2378560" indent="-216233" defTabSz="914485" eaLnBrk="0" fontAlgn="base" hangingPunct="0">
              <a:spcBef>
                <a:spcPct val="0"/>
              </a:spcBef>
              <a:spcAft>
                <a:spcPct val="0"/>
              </a:spcAft>
              <a:defRPr sz="2300">
                <a:solidFill>
                  <a:schemeClr val="tx1"/>
                </a:solidFill>
                <a:latin typeface="Arial" charset="0"/>
                <a:cs typeface="Arial" charset="0"/>
              </a:defRPr>
            </a:lvl6pPr>
            <a:lvl7pPr marL="2811026" indent="-216233" defTabSz="914485" eaLnBrk="0" fontAlgn="base" hangingPunct="0">
              <a:spcBef>
                <a:spcPct val="0"/>
              </a:spcBef>
              <a:spcAft>
                <a:spcPct val="0"/>
              </a:spcAft>
              <a:defRPr sz="2300">
                <a:solidFill>
                  <a:schemeClr val="tx1"/>
                </a:solidFill>
                <a:latin typeface="Arial" charset="0"/>
                <a:cs typeface="Arial" charset="0"/>
              </a:defRPr>
            </a:lvl7pPr>
            <a:lvl8pPr marL="3243491" indent="-216233" defTabSz="914485" eaLnBrk="0" fontAlgn="base" hangingPunct="0">
              <a:spcBef>
                <a:spcPct val="0"/>
              </a:spcBef>
              <a:spcAft>
                <a:spcPct val="0"/>
              </a:spcAft>
              <a:defRPr sz="2300">
                <a:solidFill>
                  <a:schemeClr val="tx1"/>
                </a:solidFill>
                <a:latin typeface="Arial" charset="0"/>
                <a:cs typeface="Arial" charset="0"/>
              </a:defRPr>
            </a:lvl8pPr>
            <a:lvl9pPr marL="3675957" indent="-216233" defTabSz="914485" eaLnBrk="0" fontAlgn="base" hangingPunct="0">
              <a:spcBef>
                <a:spcPct val="0"/>
              </a:spcBef>
              <a:spcAft>
                <a:spcPct val="0"/>
              </a:spcAft>
              <a:defRPr sz="2300">
                <a:solidFill>
                  <a:schemeClr val="tx1"/>
                </a:solidFill>
                <a:latin typeface="Arial" charset="0"/>
                <a:cs typeface="Arial" charset="0"/>
              </a:defRPr>
            </a:lvl9pPr>
          </a:lstStyle>
          <a:p>
            <a:fld id="{EDE29D5E-ADF9-4C38-9D73-F1B800B4928A}" type="slidenum">
              <a:rPr lang="en-US" sz="1100">
                <a:solidFill>
                  <a:srgbClr val="000000"/>
                </a:solidFill>
              </a:rPr>
              <a:pPr/>
              <a:t>115</a:t>
            </a:fld>
            <a:endParaRPr lang="en-US" sz="1100">
              <a:solidFill>
                <a:srgbClr val="000000"/>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a:ln/>
        </p:spPr>
      </p:sp>
      <p:sp>
        <p:nvSpPr>
          <p:cNvPr id="203779" name="Notes Placeholder 2"/>
          <p:cNvSpPr>
            <a:spLocks noGrp="1"/>
          </p:cNvSpPr>
          <p:nvPr>
            <p:ph type="body" idx="1"/>
          </p:nvPr>
        </p:nvSpPr>
        <p:spPr>
          <a:noFill/>
        </p:spPr>
        <p:txBody>
          <a:bodyPr/>
          <a:lstStyle/>
          <a:p>
            <a:pPr eaLnBrk="1" hangingPunct="1"/>
            <a:r>
              <a:rPr lang="en-US" smtClean="0"/>
              <a:t>18</a:t>
            </a:r>
          </a:p>
        </p:txBody>
      </p:sp>
      <p:sp>
        <p:nvSpPr>
          <p:cNvPr id="203780" name="Slide Number Placeholder 3"/>
          <p:cNvSpPr>
            <a:spLocks noGrp="1"/>
          </p:cNvSpPr>
          <p:nvPr>
            <p:ph type="sldNum" sz="quarter" idx="5"/>
          </p:nvPr>
        </p:nvSpPr>
        <p:spPr>
          <a:noFill/>
        </p:spPr>
        <p:txBody>
          <a:bodyPr/>
          <a:lstStyle>
            <a:lvl1pPr defTabSz="914485">
              <a:defRPr sz="2300">
                <a:solidFill>
                  <a:schemeClr val="tx1"/>
                </a:solidFill>
                <a:latin typeface="Arial" charset="0"/>
                <a:cs typeface="Arial" charset="0"/>
              </a:defRPr>
            </a:lvl1pPr>
            <a:lvl2pPr marL="702756" indent="-270291" defTabSz="914485">
              <a:defRPr sz="2300">
                <a:solidFill>
                  <a:schemeClr val="tx1"/>
                </a:solidFill>
                <a:latin typeface="Arial" charset="0"/>
                <a:cs typeface="Arial" charset="0"/>
              </a:defRPr>
            </a:lvl2pPr>
            <a:lvl3pPr marL="1081164" indent="-216233" defTabSz="914485">
              <a:defRPr sz="2300">
                <a:solidFill>
                  <a:schemeClr val="tx1"/>
                </a:solidFill>
                <a:latin typeface="Arial" charset="0"/>
                <a:cs typeface="Arial" charset="0"/>
              </a:defRPr>
            </a:lvl3pPr>
            <a:lvl4pPr marL="1513629" indent="-216233" defTabSz="914485">
              <a:defRPr sz="2300">
                <a:solidFill>
                  <a:schemeClr val="tx1"/>
                </a:solidFill>
                <a:latin typeface="Arial" charset="0"/>
                <a:cs typeface="Arial" charset="0"/>
              </a:defRPr>
            </a:lvl4pPr>
            <a:lvl5pPr marL="1946095" indent="-216233" defTabSz="914485">
              <a:defRPr sz="2300">
                <a:solidFill>
                  <a:schemeClr val="tx1"/>
                </a:solidFill>
                <a:latin typeface="Arial" charset="0"/>
                <a:cs typeface="Arial" charset="0"/>
              </a:defRPr>
            </a:lvl5pPr>
            <a:lvl6pPr marL="2378560" indent="-216233" defTabSz="914485" eaLnBrk="0" fontAlgn="base" hangingPunct="0">
              <a:spcBef>
                <a:spcPct val="0"/>
              </a:spcBef>
              <a:spcAft>
                <a:spcPct val="0"/>
              </a:spcAft>
              <a:defRPr sz="2300">
                <a:solidFill>
                  <a:schemeClr val="tx1"/>
                </a:solidFill>
                <a:latin typeface="Arial" charset="0"/>
                <a:cs typeface="Arial" charset="0"/>
              </a:defRPr>
            </a:lvl6pPr>
            <a:lvl7pPr marL="2811026" indent="-216233" defTabSz="914485" eaLnBrk="0" fontAlgn="base" hangingPunct="0">
              <a:spcBef>
                <a:spcPct val="0"/>
              </a:spcBef>
              <a:spcAft>
                <a:spcPct val="0"/>
              </a:spcAft>
              <a:defRPr sz="2300">
                <a:solidFill>
                  <a:schemeClr val="tx1"/>
                </a:solidFill>
                <a:latin typeface="Arial" charset="0"/>
                <a:cs typeface="Arial" charset="0"/>
              </a:defRPr>
            </a:lvl7pPr>
            <a:lvl8pPr marL="3243491" indent="-216233" defTabSz="914485" eaLnBrk="0" fontAlgn="base" hangingPunct="0">
              <a:spcBef>
                <a:spcPct val="0"/>
              </a:spcBef>
              <a:spcAft>
                <a:spcPct val="0"/>
              </a:spcAft>
              <a:defRPr sz="2300">
                <a:solidFill>
                  <a:schemeClr val="tx1"/>
                </a:solidFill>
                <a:latin typeface="Arial" charset="0"/>
                <a:cs typeface="Arial" charset="0"/>
              </a:defRPr>
            </a:lvl8pPr>
            <a:lvl9pPr marL="3675957" indent="-216233" defTabSz="914485" eaLnBrk="0" fontAlgn="base" hangingPunct="0">
              <a:spcBef>
                <a:spcPct val="0"/>
              </a:spcBef>
              <a:spcAft>
                <a:spcPct val="0"/>
              </a:spcAft>
              <a:defRPr sz="2300">
                <a:solidFill>
                  <a:schemeClr val="tx1"/>
                </a:solidFill>
                <a:latin typeface="Arial" charset="0"/>
                <a:cs typeface="Arial" charset="0"/>
              </a:defRPr>
            </a:lvl9pPr>
          </a:lstStyle>
          <a:p>
            <a:fld id="{B02C0EC4-BECE-4F8C-ACA5-91307C6C8496}" type="slidenum">
              <a:rPr lang="en-US" sz="1100">
                <a:solidFill>
                  <a:srgbClr val="000000"/>
                </a:solidFill>
              </a:rPr>
              <a:pPr/>
              <a:t>117</a:t>
            </a:fld>
            <a:endParaRPr lang="en-US" sz="1100">
              <a:solidFill>
                <a:srgbClr val="000000"/>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a:ln/>
        </p:spPr>
      </p:sp>
      <p:sp>
        <p:nvSpPr>
          <p:cNvPr id="204803" name="Notes Placeholder 2"/>
          <p:cNvSpPr>
            <a:spLocks noGrp="1"/>
          </p:cNvSpPr>
          <p:nvPr>
            <p:ph type="body" idx="1"/>
          </p:nvPr>
        </p:nvSpPr>
        <p:spPr>
          <a:noFill/>
        </p:spPr>
        <p:txBody>
          <a:bodyPr/>
          <a:lstStyle/>
          <a:p>
            <a:pPr eaLnBrk="1" hangingPunct="1"/>
            <a:endParaRPr lang="en-US" smtClean="0"/>
          </a:p>
        </p:txBody>
      </p:sp>
      <p:sp>
        <p:nvSpPr>
          <p:cNvPr id="204804" name="Slide Number Placeholder 3"/>
          <p:cNvSpPr>
            <a:spLocks noGrp="1"/>
          </p:cNvSpPr>
          <p:nvPr>
            <p:ph type="sldNum" sz="quarter" idx="5"/>
          </p:nvPr>
        </p:nvSpPr>
        <p:spPr>
          <a:noFill/>
        </p:spPr>
        <p:txBody>
          <a:bodyPr/>
          <a:lstStyle>
            <a:lvl1pPr defTabSz="914485">
              <a:defRPr sz="2300">
                <a:solidFill>
                  <a:schemeClr val="tx1"/>
                </a:solidFill>
                <a:latin typeface="Arial" charset="0"/>
                <a:cs typeface="Arial" charset="0"/>
              </a:defRPr>
            </a:lvl1pPr>
            <a:lvl2pPr marL="702756" indent="-270291" defTabSz="914485">
              <a:defRPr sz="2300">
                <a:solidFill>
                  <a:schemeClr val="tx1"/>
                </a:solidFill>
                <a:latin typeface="Arial" charset="0"/>
                <a:cs typeface="Arial" charset="0"/>
              </a:defRPr>
            </a:lvl2pPr>
            <a:lvl3pPr marL="1081164" indent="-216233" defTabSz="914485">
              <a:defRPr sz="2300">
                <a:solidFill>
                  <a:schemeClr val="tx1"/>
                </a:solidFill>
                <a:latin typeface="Arial" charset="0"/>
                <a:cs typeface="Arial" charset="0"/>
              </a:defRPr>
            </a:lvl3pPr>
            <a:lvl4pPr marL="1513629" indent="-216233" defTabSz="914485">
              <a:defRPr sz="2300">
                <a:solidFill>
                  <a:schemeClr val="tx1"/>
                </a:solidFill>
                <a:latin typeface="Arial" charset="0"/>
                <a:cs typeface="Arial" charset="0"/>
              </a:defRPr>
            </a:lvl4pPr>
            <a:lvl5pPr marL="1946095" indent="-216233" defTabSz="914485">
              <a:defRPr sz="2300">
                <a:solidFill>
                  <a:schemeClr val="tx1"/>
                </a:solidFill>
                <a:latin typeface="Arial" charset="0"/>
                <a:cs typeface="Arial" charset="0"/>
              </a:defRPr>
            </a:lvl5pPr>
            <a:lvl6pPr marL="2378560" indent="-216233" defTabSz="914485" eaLnBrk="0" fontAlgn="base" hangingPunct="0">
              <a:spcBef>
                <a:spcPct val="0"/>
              </a:spcBef>
              <a:spcAft>
                <a:spcPct val="0"/>
              </a:spcAft>
              <a:defRPr sz="2300">
                <a:solidFill>
                  <a:schemeClr val="tx1"/>
                </a:solidFill>
                <a:latin typeface="Arial" charset="0"/>
                <a:cs typeface="Arial" charset="0"/>
              </a:defRPr>
            </a:lvl6pPr>
            <a:lvl7pPr marL="2811026" indent="-216233" defTabSz="914485" eaLnBrk="0" fontAlgn="base" hangingPunct="0">
              <a:spcBef>
                <a:spcPct val="0"/>
              </a:spcBef>
              <a:spcAft>
                <a:spcPct val="0"/>
              </a:spcAft>
              <a:defRPr sz="2300">
                <a:solidFill>
                  <a:schemeClr val="tx1"/>
                </a:solidFill>
                <a:latin typeface="Arial" charset="0"/>
                <a:cs typeface="Arial" charset="0"/>
              </a:defRPr>
            </a:lvl7pPr>
            <a:lvl8pPr marL="3243491" indent="-216233" defTabSz="914485" eaLnBrk="0" fontAlgn="base" hangingPunct="0">
              <a:spcBef>
                <a:spcPct val="0"/>
              </a:spcBef>
              <a:spcAft>
                <a:spcPct val="0"/>
              </a:spcAft>
              <a:defRPr sz="2300">
                <a:solidFill>
                  <a:schemeClr val="tx1"/>
                </a:solidFill>
                <a:latin typeface="Arial" charset="0"/>
                <a:cs typeface="Arial" charset="0"/>
              </a:defRPr>
            </a:lvl8pPr>
            <a:lvl9pPr marL="3675957" indent="-216233" defTabSz="914485" eaLnBrk="0" fontAlgn="base" hangingPunct="0">
              <a:spcBef>
                <a:spcPct val="0"/>
              </a:spcBef>
              <a:spcAft>
                <a:spcPct val="0"/>
              </a:spcAft>
              <a:defRPr sz="2300">
                <a:solidFill>
                  <a:schemeClr val="tx1"/>
                </a:solidFill>
                <a:latin typeface="Arial" charset="0"/>
                <a:cs typeface="Arial" charset="0"/>
              </a:defRPr>
            </a:lvl9pPr>
          </a:lstStyle>
          <a:p>
            <a:fld id="{52E1E6C4-2C68-41C4-B256-D6917B3F4F0A}" type="slidenum">
              <a:rPr lang="en-US" sz="1100">
                <a:solidFill>
                  <a:srgbClr val="000000"/>
                </a:solidFill>
              </a:rPr>
              <a:pPr/>
              <a:t>118</a:t>
            </a:fld>
            <a:endParaRPr lang="en-US" sz="1100">
              <a:solidFill>
                <a:srgbClr val="000000"/>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a:ln/>
        </p:spPr>
      </p:sp>
      <p:sp>
        <p:nvSpPr>
          <p:cNvPr id="206851" name="Notes Placeholder 2"/>
          <p:cNvSpPr>
            <a:spLocks noGrp="1"/>
          </p:cNvSpPr>
          <p:nvPr>
            <p:ph type="body" idx="1"/>
          </p:nvPr>
        </p:nvSpPr>
        <p:spPr>
          <a:noFill/>
        </p:spPr>
        <p:txBody>
          <a:bodyPr/>
          <a:lstStyle/>
          <a:p>
            <a:pPr eaLnBrk="1" hangingPunct="1"/>
            <a:endParaRPr lang="en-US" smtClean="0"/>
          </a:p>
        </p:txBody>
      </p:sp>
      <p:sp>
        <p:nvSpPr>
          <p:cNvPr id="206852" name="Slide Number Placeholder 3"/>
          <p:cNvSpPr>
            <a:spLocks noGrp="1"/>
          </p:cNvSpPr>
          <p:nvPr>
            <p:ph type="sldNum" sz="quarter" idx="5"/>
          </p:nvPr>
        </p:nvSpPr>
        <p:spPr>
          <a:noFill/>
        </p:spPr>
        <p:txBody>
          <a:bodyPr/>
          <a:lstStyle>
            <a:lvl1pPr defTabSz="914485">
              <a:defRPr sz="2300">
                <a:solidFill>
                  <a:schemeClr val="tx1"/>
                </a:solidFill>
                <a:latin typeface="Arial" charset="0"/>
                <a:cs typeface="Arial" charset="0"/>
              </a:defRPr>
            </a:lvl1pPr>
            <a:lvl2pPr marL="702756" indent="-270291" defTabSz="914485">
              <a:defRPr sz="2300">
                <a:solidFill>
                  <a:schemeClr val="tx1"/>
                </a:solidFill>
                <a:latin typeface="Arial" charset="0"/>
                <a:cs typeface="Arial" charset="0"/>
              </a:defRPr>
            </a:lvl2pPr>
            <a:lvl3pPr marL="1081164" indent="-216233" defTabSz="914485">
              <a:defRPr sz="2300">
                <a:solidFill>
                  <a:schemeClr val="tx1"/>
                </a:solidFill>
                <a:latin typeface="Arial" charset="0"/>
                <a:cs typeface="Arial" charset="0"/>
              </a:defRPr>
            </a:lvl3pPr>
            <a:lvl4pPr marL="1513629" indent="-216233" defTabSz="914485">
              <a:defRPr sz="2300">
                <a:solidFill>
                  <a:schemeClr val="tx1"/>
                </a:solidFill>
                <a:latin typeface="Arial" charset="0"/>
                <a:cs typeface="Arial" charset="0"/>
              </a:defRPr>
            </a:lvl4pPr>
            <a:lvl5pPr marL="1946095" indent="-216233" defTabSz="914485">
              <a:defRPr sz="2300">
                <a:solidFill>
                  <a:schemeClr val="tx1"/>
                </a:solidFill>
                <a:latin typeface="Arial" charset="0"/>
                <a:cs typeface="Arial" charset="0"/>
              </a:defRPr>
            </a:lvl5pPr>
            <a:lvl6pPr marL="2378560" indent="-216233" defTabSz="914485" eaLnBrk="0" fontAlgn="base" hangingPunct="0">
              <a:spcBef>
                <a:spcPct val="0"/>
              </a:spcBef>
              <a:spcAft>
                <a:spcPct val="0"/>
              </a:spcAft>
              <a:defRPr sz="2300">
                <a:solidFill>
                  <a:schemeClr val="tx1"/>
                </a:solidFill>
                <a:latin typeface="Arial" charset="0"/>
                <a:cs typeface="Arial" charset="0"/>
              </a:defRPr>
            </a:lvl6pPr>
            <a:lvl7pPr marL="2811026" indent="-216233" defTabSz="914485" eaLnBrk="0" fontAlgn="base" hangingPunct="0">
              <a:spcBef>
                <a:spcPct val="0"/>
              </a:spcBef>
              <a:spcAft>
                <a:spcPct val="0"/>
              </a:spcAft>
              <a:defRPr sz="2300">
                <a:solidFill>
                  <a:schemeClr val="tx1"/>
                </a:solidFill>
                <a:latin typeface="Arial" charset="0"/>
                <a:cs typeface="Arial" charset="0"/>
              </a:defRPr>
            </a:lvl7pPr>
            <a:lvl8pPr marL="3243491" indent="-216233" defTabSz="914485" eaLnBrk="0" fontAlgn="base" hangingPunct="0">
              <a:spcBef>
                <a:spcPct val="0"/>
              </a:spcBef>
              <a:spcAft>
                <a:spcPct val="0"/>
              </a:spcAft>
              <a:defRPr sz="2300">
                <a:solidFill>
                  <a:schemeClr val="tx1"/>
                </a:solidFill>
                <a:latin typeface="Arial" charset="0"/>
                <a:cs typeface="Arial" charset="0"/>
              </a:defRPr>
            </a:lvl8pPr>
            <a:lvl9pPr marL="3675957" indent="-216233" defTabSz="914485" eaLnBrk="0" fontAlgn="base" hangingPunct="0">
              <a:spcBef>
                <a:spcPct val="0"/>
              </a:spcBef>
              <a:spcAft>
                <a:spcPct val="0"/>
              </a:spcAft>
              <a:defRPr sz="2300">
                <a:solidFill>
                  <a:schemeClr val="tx1"/>
                </a:solidFill>
                <a:latin typeface="Arial" charset="0"/>
                <a:cs typeface="Arial" charset="0"/>
              </a:defRPr>
            </a:lvl9pPr>
          </a:lstStyle>
          <a:p>
            <a:fld id="{4497FC96-18BE-497D-83C6-777E78A884E0}" type="slidenum">
              <a:rPr lang="en-US" sz="1100">
                <a:solidFill>
                  <a:prstClr val="black"/>
                </a:solidFill>
              </a:rPr>
              <a:pPr/>
              <a:t>132</a:t>
            </a:fld>
            <a:endParaRPr lang="en-US" sz="1100">
              <a:solidFill>
                <a:prstClr val="black"/>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lvl1pPr defTabSz="914485">
              <a:defRPr sz="2300">
                <a:solidFill>
                  <a:schemeClr val="tx1"/>
                </a:solidFill>
                <a:latin typeface="Arial" charset="0"/>
                <a:cs typeface="Arial" charset="0"/>
              </a:defRPr>
            </a:lvl1pPr>
            <a:lvl2pPr marL="702756" indent="-270291" defTabSz="914485">
              <a:defRPr sz="2300">
                <a:solidFill>
                  <a:schemeClr val="tx1"/>
                </a:solidFill>
                <a:latin typeface="Arial" charset="0"/>
                <a:cs typeface="Arial" charset="0"/>
              </a:defRPr>
            </a:lvl2pPr>
            <a:lvl3pPr marL="1081164" indent="-216233" defTabSz="914485">
              <a:defRPr sz="2300">
                <a:solidFill>
                  <a:schemeClr val="tx1"/>
                </a:solidFill>
                <a:latin typeface="Arial" charset="0"/>
                <a:cs typeface="Arial" charset="0"/>
              </a:defRPr>
            </a:lvl3pPr>
            <a:lvl4pPr marL="1513629" indent="-216233" defTabSz="914485">
              <a:defRPr sz="2300">
                <a:solidFill>
                  <a:schemeClr val="tx1"/>
                </a:solidFill>
                <a:latin typeface="Arial" charset="0"/>
                <a:cs typeface="Arial" charset="0"/>
              </a:defRPr>
            </a:lvl4pPr>
            <a:lvl5pPr marL="1946095" indent="-216233" defTabSz="914485">
              <a:defRPr sz="2300">
                <a:solidFill>
                  <a:schemeClr val="tx1"/>
                </a:solidFill>
                <a:latin typeface="Arial" charset="0"/>
                <a:cs typeface="Arial" charset="0"/>
              </a:defRPr>
            </a:lvl5pPr>
            <a:lvl6pPr marL="2378560" indent="-216233" defTabSz="914485" eaLnBrk="0" fontAlgn="base" hangingPunct="0">
              <a:spcBef>
                <a:spcPct val="0"/>
              </a:spcBef>
              <a:spcAft>
                <a:spcPct val="0"/>
              </a:spcAft>
              <a:defRPr sz="2300">
                <a:solidFill>
                  <a:schemeClr val="tx1"/>
                </a:solidFill>
                <a:latin typeface="Arial" charset="0"/>
                <a:cs typeface="Arial" charset="0"/>
              </a:defRPr>
            </a:lvl6pPr>
            <a:lvl7pPr marL="2811026" indent="-216233" defTabSz="914485" eaLnBrk="0" fontAlgn="base" hangingPunct="0">
              <a:spcBef>
                <a:spcPct val="0"/>
              </a:spcBef>
              <a:spcAft>
                <a:spcPct val="0"/>
              </a:spcAft>
              <a:defRPr sz="2300">
                <a:solidFill>
                  <a:schemeClr val="tx1"/>
                </a:solidFill>
                <a:latin typeface="Arial" charset="0"/>
                <a:cs typeface="Arial" charset="0"/>
              </a:defRPr>
            </a:lvl7pPr>
            <a:lvl8pPr marL="3243491" indent="-216233" defTabSz="914485" eaLnBrk="0" fontAlgn="base" hangingPunct="0">
              <a:spcBef>
                <a:spcPct val="0"/>
              </a:spcBef>
              <a:spcAft>
                <a:spcPct val="0"/>
              </a:spcAft>
              <a:defRPr sz="2300">
                <a:solidFill>
                  <a:schemeClr val="tx1"/>
                </a:solidFill>
                <a:latin typeface="Arial" charset="0"/>
                <a:cs typeface="Arial" charset="0"/>
              </a:defRPr>
            </a:lvl8pPr>
            <a:lvl9pPr marL="3675957" indent="-216233" defTabSz="914485" eaLnBrk="0" fontAlgn="base" hangingPunct="0">
              <a:spcBef>
                <a:spcPct val="0"/>
              </a:spcBef>
              <a:spcAft>
                <a:spcPct val="0"/>
              </a:spcAft>
              <a:defRPr sz="2300">
                <a:solidFill>
                  <a:schemeClr val="tx1"/>
                </a:solidFill>
                <a:latin typeface="Arial" charset="0"/>
                <a:cs typeface="Arial" charset="0"/>
              </a:defRPr>
            </a:lvl9pPr>
          </a:lstStyle>
          <a:p>
            <a:fld id="{9C1CB7EF-DB16-4001-9F67-BA5F78756A1C}" type="slidenum">
              <a:rPr lang="en-US" sz="1100">
                <a:solidFill>
                  <a:srgbClr val="000000"/>
                </a:solidFill>
              </a:rPr>
              <a:pPr/>
              <a:t>134</a:t>
            </a:fld>
            <a:endParaRPr lang="en-US" sz="1100">
              <a:solidFill>
                <a:srgbClr val="000000"/>
              </a:solidFill>
            </a:endParaRPr>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xfrm>
            <a:off x="913805" y="4343704"/>
            <a:ext cx="5030391" cy="4113892"/>
          </a:xfrm>
          <a:noFill/>
        </p:spPr>
        <p:txBody>
          <a:bodyPr/>
          <a:lstStyle/>
          <a:p>
            <a:pPr eaLnBrk="1" hangingPunct="1"/>
            <a:r>
              <a:rPr lang="en-US" smtClean="0"/>
              <a:t>Discuss how k-means works</a:t>
            </a:r>
          </a:p>
          <a:p>
            <a:pPr eaLnBrk="1" hangingPunct="1"/>
            <a:r>
              <a:rPr lang="en-US" smtClean="0"/>
              <a:t>Discuss choice of k</a:t>
            </a:r>
          </a:p>
          <a:p>
            <a:pPr eaLnBrk="1" hangingPunct="1"/>
            <a:r>
              <a:rPr lang="en-US" smtClean="0"/>
              <a:t>pseudo-inverse for reconstruction</a:t>
            </a:r>
          </a:p>
          <a:p>
            <a:pPr eaLnBrk="1" hangingPunct="1"/>
            <a:r>
              <a:rPr lang="en-US" smtClean="0"/>
              <a:t>Julesz comparison</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lvl1pPr defTabSz="914485">
              <a:defRPr sz="2300">
                <a:solidFill>
                  <a:schemeClr val="tx1"/>
                </a:solidFill>
                <a:latin typeface="Arial" charset="0"/>
                <a:cs typeface="Arial" charset="0"/>
              </a:defRPr>
            </a:lvl1pPr>
            <a:lvl2pPr marL="702756" indent="-270291" defTabSz="914485">
              <a:defRPr sz="2300">
                <a:solidFill>
                  <a:schemeClr val="tx1"/>
                </a:solidFill>
                <a:latin typeface="Arial" charset="0"/>
                <a:cs typeface="Arial" charset="0"/>
              </a:defRPr>
            </a:lvl2pPr>
            <a:lvl3pPr marL="1081164" indent="-216233" defTabSz="914485">
              <a:defRPr sz="2300">
                <a:solidFill>
                  <a:schemeClr val="tx1"/>
                </a:solidFill>
                <a:latin typeface="Arial" charset="0"/>
                <a:cs typeface="Arial" charset="0"/>
              </a:defRPr>
            </a:lvl3pPr>
            <a:lvl4pPr marL="1513629" indent="-216233" defTabSz="914485">
              <a:defRPr sz="2300">
                <a:solidFill>
                  <a:schemeClr val="tx1"/>
                </a:solidFill>
                <a:latin typeface="Arial" charset="0"/>
                <a:cs typeface="Arial" charset="0"/>
              </a:defRPr>
            </a:lvl4pPr>
            <a:lvl5pPr marL="1946095" indent="-216233" defTabSz="914485">
              <a:defRPr sz="2300">
                <a:solidFill>
                  <a:schemeClr val="tx1"/>
                </a:solidFill>
                <a:latin typeface="Arial" charset="0"/>
                <a:cs typeface="Arial" charset="0"/>
              </a:defRPr>
            </a:lvl5pPr>
            <a:lvl6pPr marL="2378560" indent="-216233" defTabSz="914485" eaLnBrk="0" fontAlgn="base" hangingPunct="0">
              <a:spcBef>
                <a:spcPct val="0"/>
              </a:spcBef>
              <a:spcAft>
                <a:spcPct val="0"/>
              </a:spcAft>
              <a:defRPr sz="2300">
                <a:solidFill>
                  <a:schemeClr val="tx1"/>
                </a:solidFill>
                <a:latin typeface="Arial" charset="0"/>
                <a:cs typeface="Arial" charset="0"/>
              </a:defRPr>
            </a:lvl6pPr>
            <a:lvl7pPr marL="2811026" indent="-216233" defTabSz="914485" eaLnBrk="0" fontAlgn="base" hangingPunct="0">
              <a:spcBef>
                <a:spcPct val="0"/>
              </a:spcBef>
              <a:spcAft>
                <a:spcPct val="0"/>
              </a:spcAft>
              <a:defRPr sz="2300">
                <a:solidFill>
                  <a:schemeClr val="tx1"/>
                </a:solidFill>
                <a:latin typeface="Arial" charset="0"/>
                <a:cs typeface="Arial" charset="0"/>
              </a:defRPr>
            </a:lvl7pPr>
            <a:lvl8pPr marL="3243491" indent="-216233" defTabSz="914485" eaLnBrk="0" fontAlgn="base" hangingPunct="0">
              <a:spcBef>
                <a:spcPct val="0"/>
              </a:spcBef>
              <a:spcAft>
                <a:spcPct val="0"/>
              </a:spcAft>
              <a:defRPr sz="2300">
                <a:solidFill>
                  <a:schemeClr val="tx1"/>
                </a:solidFill>
                <a:latin typeface="Arial" charset="0"/>
                <a:cs typeface="Arial" charset="0"/>
              </a:defRPr>
            </a:lvl8pPr>
            <a:lvl9pPr marL="3675957" indent="-216233" defTabSz="914485" eaLnBrk="0" fontAlgn="base" hangingPunct="0">
              <a:spcBef>
                <a:spcPct val="0"/>
              </a:spcBef>
              <a:spcAft>
                <a:spcPct val="0"/>
              </a:spcAft>
              <a:defRPr sz="2300">
                <a:solidFill>
                  <a:schemeClr val="tx1"/>
                </a:solidFill>
                <a:latin typeface="Arial" charset="0"/>
                <a:cs typeface="Arial" charset="0"/>
              </a:defRPr>
            </a:lvl9pPr>
          </a:lstStyle>
          <a:p>
            <a:fld id="{077EE752-B15C-4B6E-95AC-904B2A806905}" type="slidenum">
              <a:rPr lang="en-US" sz="1100">
                <a:solidFill>
                  <a:srgbClr val="000000"/>
                </a:solidFill>
              </a:rPr>
              <a:pPr/>
              <a:t>135</a:t>
            </a:fld>
            <a:endParaRPr lang="en-US" sz="1100">
              <a:solidFill>
                <a:srgbClr val="000000"/>
              </a:solidFill>
            </a:endParaRPr>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xfrm>
            <a:off x="913805" y="4343704"/>
            <a:ext cx="5030391" cy="4113892"/>
          </a:xfrm>
          <a:noFill/>
        </p:spPr>
        <p:txBody>
          <a:bodyPr/>
          <a:lstStyle/>
          <a:p>
            <a:pPr eaLnBrk="1" hangingPunct="1"/>
            <a:endParaRPr lang="ru-RU"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4088" rtl="0" eaLnBrk="0" fontAlgn="base" latinLnBrk="0" hangingPunct="0">
              <a:lnSpc>
                <a:spcPct val="100000"/>
              </a:lnSpc>
              <a:spcBef>
                <a:spcPct val="0"/>
              </a:spcBef>
              <a:spcAft>
                <a:spcPct val="0"/>
              </a:spcAft>
              <a:buClrTx/>
              <a:buSzTx/>
              <a:buFontTx/>
              <a:buNone/>
              <a:tabLst/>
              <a:defRPr/>
            </a:pPr>
            <a:fld id="{0B77DA47-4792-4F18-8A40-D3E84F96C74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54088" rtl="0" eaLnBrk="0" fontAlgn="base" latinLnBrk="0" hangingPunct="0">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31075" name="Rectangle 2"/>
          <p:cNvSpPr>
            <a:spLocks noGrp="1" noRot="1" noChangeAspect="1" noChangeArrowheads="1" noTextEdit="1"/>
          </p:cNvSpPr>
          <p:nvPr>
            <p:ph type="sldImg"/>
          </p:nvPr>
        </p:nvSpPr>
        <p:spPr>
          <a:xfrm>
            <a:off x="958850" y="339725"/>
            <a:ext cx="5175250" cy="3881438"/>
          </a:xfrm>
          <a:solidFill>
            <a:srgbClr val="FFFFFF"/>
          </a:solidFill>
          <a:ln/>
        </p:spPr>
      </p:sp>
      <p:sp>
        <p:nvSpPr>
          <p:cNvPr id="131076" name="Text Box 3"/>
          <p:cNvSpPr txBox="1">
            <a:spLocks noChangeArrowheads="1"/>
          </p:cNvSpPr>
          <p:nvPr/>
        </p:nvSpPr>
        <p:spPr bwMode="auto">
          <a:xfrm>
            <a:off x="520700" y="4775200"/>
            <a:ext cx="6057900" cy="454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94738274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Rot="1" noChangeAspect="1" noChangeArrowheads="1" noTextEdit="1"/>
          </p:cNvSpPr>
          <p:nvPr>
            <p:ph type="sldImg"/>
          </p:nvPr>
        </p:nvSpPr>
        <p:spPr bwMode="auto">
          <a:xfrm>
            <a:off x="1143000" y="685800"/>
            <a:ext cx="4573588" cy="3429000"/>
          </a:xfrm>
          <a:prstGeom prst="rect">
            <a:avLst/>
          </a:prstGeom>
          <a:solidFill>
            <a:srgbClr val="FFFFFF"/>
          </a:solidFill>
          <a:ln>
            <a:solidFill>
              <a:srgbClr val="000000"/>
            </a:solidFill>
            <a:miter lim="800000"/>
            <a:headEnd/>
            <a:tailEnd/>
          </a:ln>
        </p:spPr>
      </p:sp>
      <p:sp>
        <p:nvSpPr>
          <p:cNvPr id="191491" name="Rectangle 3"/>
          <p:cNvSpPr>
            <a:spLocks noGrp="1" noChangeArrowheads="1"/>
          </p:cNvSpPr>
          <p:nvPr>
            <p:ph type="body" idx="1"/>
          </p:nvPr>
        </p:nvSpPr>
        <p:spPr bwMode="auto">
          <a:xfrm>
            <a:off x="685962" y="4343400"/>
            <a:ext cx="5486077"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latin typeface="Times New Roman" charset="0"/>
            </a:endParaRPr>
          </a:p>
        </p:txBody>
      </p:sp>
    </p:spTree>
    <p:extLst>
      <p:ext uri="{BB962C8B-B14F-4D97-AF65-F5344CB8AC3E}">
        <p14:creationId xmlns:p14="http://schemas.microsoft.com/office/powerpoint/2010/main" val="1258876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4088" rtl="0" eaLnBrk="0" fontAlgn="base" latinLnBrk="0" hangingPunct="0">
              <a:lnSpc>
                <a:spcPct val="100000"/>
              </a:lnSpc>
              <a:spcBef>
                <a:spcPct val="0"/>
              </a:spcBef>
              <a:spcAft>
                <a:spcPct val="0"/>
              </a:spcAft>
              <a:buClrTx/>
              <a:buSzTx/>
              <a:buFontTx/>
              <a:buNone/>
              <a:tabLst/>
              <a:defRPr/>
            </a:pPr>
            <a:fld id="{0A9560B0-211A-4C67-9D25-4701E93DE84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54088" rtl="0" eaLnBrk="0" fontAlgn="base" latinLnBrk="0" hangingPunct="0">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33123" name="Rectangle 2"/>
          <p:cNvSpPr>
            <a:spLocks noGrp="1" noRot="1" noChangeAspect="1" noChangeArrowheads="1" noTextEdit="1"/>
          </p:cNvSpPr>
          <p:nvPr>
            <p:ph type="sldImg"/>
          </p:nvPr>
        </p:nvSpPr>
        <p:spPr>
          <a:xfrm>
            <a:off x="958850" y="339725"/>
            <a:ext cx="5175250" cy="3881438"/>
          </a:xfrm>
          <a:solidFill>
            <a:srgbClr val="FFFFFF"/>
          </a:solidFill>
          <a:ln/>
        </p:spPr>
      </p:sp>
      <p:sp>
        <p:nvSpPr>
          <p:cNvPr id="133124" name="Text Box 3"/>
          <p:cNvSpPr txBox="1">
            <a:spLocks noChangeArrowheads="1"/>
          </p:cNvSpPr>
          <p:nvPr/>
        </p:nvSpPr>
        <p:spPr bwMode="auto">
          <a:xfrm>
            <a:off x="520700" y="4775200"/>
            <a:ext cx="6057900" cy="454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4000589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4088" rtl="0" eaLnBrk="0" fontAlgn="base" latinLnBrk="0" hangingPunct="0">
              <a:lnSpc>
                <a:spcPct val="100000"/>
              </a:lnSpc>
              <a:spcBef>
                <a:spcPct val="0"/>
              </a:spcBef>
              <a:spcAft>
                <a:spcPct val="0"/>
              </a:spcAft>
              <a:buClrTx/>
              <a:buSzTx/>
              <a:buFontTx/>
              <a:buNone/>
              <a:tabLst/>
              <a:defRPr/>
            </a:pPr>
            <a:fld id="{E750FBBB-2249-432F-B1BD-BA381E12705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54088" rtl="0" eaLnBrk="0" fontAlgn="base" latinLnBrk="0" hangingPunct="0">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35171" name="Rectangle 2"/>
          <p:cNvSpPr>
            <a:spLocks noGrp="1" noRot="1" noChangeAspect="1" noChangeArrowheads="1" noTextEdit="1"/>
          </p:cNvSpPr>
          <p:nvPr>
            <p:ph type="sldImg"/>
          </p:nvPr>
        </p:nvSpPr>
        <p:spPr>
          <a:xfrm>
            <a:off x="820738" y="339725"/>
            <a:ext cx="5454650" cy="4090988"/>
          </a:xfrm>
          <a:solidFill>
            <a:srgbClr val="FFFFFF"/>
          </a:solidFill>
          <a:ln/>
        </p:spPr>
      </p:sp>
      <p:sp>
        <p:nvSpPr>
          <p:cNvPr id="135172" name="Text Box 3"/>
          <p:cNvSpPr txBox="1">
            <a:spLocks noChangeArrowheads="1"/>
          </p:cNvSpPr>
          <p:nvPr/>
        </p:nvSpPr>
        <p:spPr bwMode="auto">
          <a:xfrm>
            <a:off x="520700" y="4827588"/>
            <a:ext cx="6061075" cy="454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l" defTabSz="966788" rtl="0" eaLnBrk="0" fontAlgn="base" latinLnBrk="0" hangingPunct="0">
              <a:lnSpc>
                <a:spcPct val="100000"/>
              </a:lnSpc>
              <a:spcBef>
                <a:spcPct val="0"/>
              </a:spcBef>
              <a:spcAft>
                <a:spcPct val="0"/>
              </a:spcAft>
              <a:buClrTx/>
              <a:buSzTx/>
              <a:buFontTx/>
              <a:buNone/>
              <a:tabLst/>
              <a:defRPr/>
            </a:pPr>
            <a:endParaRPr kumimoji="0" lang="ru-RU" altLang="en-US" sz="25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790951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BE32147-4F3D-4EEE-A2E0-E30803437079}" type="datetimeFigureOut">
              <a:rPr lang="en-US">
                <a:solidFill>
                  <a:prstClr val="black">
                    <a:tint val="75000"/>
                  </a:prstClr>
                </a:solidFill>
              </a:rPr>
              <a:pPr>
                <a:defRPr/>
              </a:pPr>
              <a:t>10/12/2020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62F54DB-B08C-477E-975D-202BA56ACEC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8171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D67DD64-5470-45A8-B19A-22BF0C3345A4}" type="datetimeFigureOut">
              <a:rPr lang="en-US">
                <a:solidFill>
                  <a:prstClr val="black">
                    <a:tint val="75000"/>
                  </a:prstClr>
                </a:solidFill>
              </a:rPr>
              <a:pPr>
                <a:defRPr/>
              </a:pPr>
              <a:t>10/12/2020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F3E0FAE-3579-44A9-B770-D020E7C9394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5089394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408867C-E6DD-6D4A-8DB9-91CFCD1732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80719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B176AC0-124F-0C4F-81C1-9E629E1944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441193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B1EC4D-D1A6-CF42-B15E-2F90A86C57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050651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A79043-25A8-914D-BE0F-2BF0395A53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67590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D1CEB6-4004-B945-86FC-20ABA8B6D1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38786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68F822-B0B7-5047-8B77-AE6EF6E53D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112709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smtClean="0"/>
            </a:lvl1pPr>
          </a:lstStyle>
          <a:p>
            <a:fld id="{1991ACC9-B156-6544-8491-30A57D94819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243312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4CB837-7944-9546-8242-CFACD09330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882506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5E247B-0C7A-0246-9B55-A6093E9A28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88729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A24F5C-B998-1F46-A6F4-E779CE6A85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967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971B1E1-3BEF-4705-AACD-19176AFD4376}" type="datetimeFigureOut">
              <a:rPr lang="en-US">
                <a:solidFill>
                  <a:prstClr val="black">
                    <a:tint val="75000"/>
                  </a:prstClr>
                </a:solidFill>
              </a:rPr>
              <a:pPr>
                <a:defRPr/>
              </a:pPr>
              <a:t>10/12/2020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1E42D6F-E873-4949-8BF3-6E2B217AAD9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4250746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176F9E-FE58-304F-8A38-F18916F1AB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57899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4F2EE29-F920-0A43-BBEB-0FC6D05C51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29498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408867C-E6DD-6D4A-8DB9-91CFCD1732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68949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B176AC0-124F-0C4F-81C1-9E629E1944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751073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B1EC4D-D1A6-CF42-B15E-2F90A86C57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981693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A79043-25A8-914D-BE0F-2BF0395A53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281928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D1CEB6-4004-B945-86FC-20ABA8B6D1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932054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68F822-B0B7-5047-8B77-AE6EF6E53D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814884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smtClean="0"/>
            </a:lvl1pPr>
          </a:lstStyle>
          <a:p>
            <a:fld id="{1991ACC9-B156-6544-8491-30A57D94819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689247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4CB837-7944-9546-8242-CFACD09330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17472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4E99674-4DF8-1F4F-A121-237A3BDE02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808278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5E247B-0C7A-0246-9B55-A6093E9A28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79004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A24F5C-B998-1F46-A6F4-E779CE6A85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615122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176F9E-FE58-304F-8A38-F18916F1AB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414003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4F2EE29-F920-0A43-BBEB-0FC6D05C51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899653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408867C-E6DD-6D4A-8DB9-91CFCD1732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445927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B176AC0-124F-0C4F-81C1-9E629E1944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046259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B1EC4D-D1A6-CF42-B15E-2F90A86C57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952749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A79043-25A8-914D-BE0F-2BF0395A53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552011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D1CEB6-4004-B945-86FC-20ABA8B6D1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149586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68F822-B0B7-5047-8B77-AE6EF6E53D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09151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55B62D-6C0B-F54C-99CB-0A06B21F7F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2358219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smtClean="0"/>
            </a:lvl1pPr>
          </a:lstStyle>
          <a:p>
            <a:fld id="{1991ACC9-B156-6544-8491-30A57D94819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710210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4CB837-7944-9546-8242-CFACD09330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490913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5E247B-0C7A-0246-9B55-A6093E9A28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882337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A24F5C-B998-1F46-A6F4-E779CE6A85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97808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176F9E-FE58-304F-8A38-F18916F1AB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845043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4F2EE29-F920-0A43-BBEB-0FC6D05C51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535634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408867C-E6DD-6D4A-8DB9-91CFCD1732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676918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B176AC0-124F-0C4F-81C1-9E629E1944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015210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B1EC4D-D1A6-CF42-B15E-2F90A86C57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50350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A79043-25A8-914D-BE0F-2BF0395A53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36573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084C0E79-8398-4333-BF27-107E231937E6}" type="slidenum">
              <a:rPr lang="en-US"/>
              <a:pPr>
                <a:defRPr/>
              </a:pPr>
              <a:t>‹#›</a:t>
            </a:fld>
            <a:endParaRPr lang="en-US"/>
          </a:p>
        </p:txBody>
      </p:sp>
    </p:spTree>
    <p:extLst>
      <p:ext uri="{BB962C8B-B14F-4D97-AF65-F5344CB8AC3E}">
        <p14:creationId xmlns:p14="http://schemas.microsoft.com/office/powerpoint/2010/main" val="190702495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D1CEB6-4004-B945-86FC-20ABA8B6D1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899780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68F822-B0B7-5047-8B77-AE6EF6E53D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354899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979AE8-F164-4574-98CE-49D692155C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321024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F1C61F-81DB-4CCB-B6E7-5F3C40E627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747582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8D2754A-C862-4EDC-AA1E-9B3EBFC32F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156308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99618FD-D930-465C-A082-C80B70E6CE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052458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EC7B193-C23C-4E63-8355-815FEE0E9B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190365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4D0A33E-6994-4C6A-A855-ABB2160543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687612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6FF2C35-2F04-4EC4-B08A-E098E021BC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911577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582339-262D-4226-A269-9F308EE2FA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08675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CFB0ABB8-680C-4700-96D5-5A3ABD3E679B}" type="slidenum">
              <a:rPr lang="en-US"/>
              <a:pPr>
                <a:defRPr/>
              </a:pPr>
              <a:t>‹#›</a:t>
            </a:fld>
            <a:endParaRPr lang="en-US"/>
          </a:p>
        </p:txBody>
      </p:sp>
    </p:spTree>
    <p:extLst>
      <p:ext uri="{BB962C8B-B14F-4D97-AF65-F5344CB8AC3E}">
        <p14:creationId xmlns:p14="http://schemas.microsoft.com/office/powerpoint/2010/main" val="314652141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30DF9BC-640D-4EBA-B5F1-0C750BF355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583652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979466-BC5C-4B7D-86D1-ABA95A974A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329788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53696A-C2C5-4033-85AD-A580AB22FA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093857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9616470-7B06-4735-AE53-039883CAC3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981095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58BE75-2800-498E-BFD0-3A34028C43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319308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69C9C0-1AF1-4D3C-B948-C29BBE0648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921054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86B824-7A91-4B02-B2F7-BCFF02D813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500393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7B2B48F-BE46-4C83-8C1E-303CB3AD08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186117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F21EB63-AD76-47DD-A9E7-4A63D54A73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139012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A2F6A4B-DA80-497A-98CB-3EE3FCBA2B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6353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E0CA15A3-E9EF-463D-BEA4-1886A6539D93}" type="slidenum">
              <a:rPr lang="en-US"/>
              <a:pPr>
                <a:defRPr/>
              </a:pPr>
              <a:t>‹#›</a:t>
            </a:fld>
            <a:endParaRPr lang="en-US"/>
          </a:p>
        </p:txBody>
      </p:sp>
    </p:spTree>
    <p:extLst>
      <p:ext uri="{BB962C8B-B14F-4D97-AF65-F5344CB8AC3E}">
        <p14:creationId xmlns:p14="http://schemas.microsoft.com/office/powerpoint/2010/main" val="414731773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FE5B8A7-2BFB-43C2-BB4F-C147E38F1B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628696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8F38AF-A9CF-4062-B156-DADD8C51EA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407475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317DA5B-5AD0-4E2F-89D9-72D5D99E9A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905631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2438D5-7368-4629-BE13-ABA7E34FDA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762052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C570D5-B19B-46BD-B573-ECEAC471F2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297069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CEC69B4-AAC3-4549-B043-74ECEEF4BBC6}"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770764056"/>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C08E1BF-757C-41B9-892A-263327027A95}"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171987316"/>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C87D505-A686-41B8-997A-2330B58DC62A}"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748850678"/>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2954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0723B2A-4F00-4DAA-B4F5-7419C187F32F}"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718511787"/>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55EB947-0389-41E7-9985-AF84EB732034}"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17897046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CB99C616-966F-4160-9079-5E176C00A197}" type="slidenum">
              <a:rPr lang="en-US"/>
              <a:pPr>
                <a:defRPr/>
              </a:pPr>
              <a:t>‹#›</a:t>
            </a:fld>
            <a:endParaRPr lang="en-US"/>
          </a:p>
        </p:txBody>
      </p:sp>
    </p:spTree>
    <p:extLst>
      <p:ext uri="{BB962C8B-B14F-4D97-AF65-F5344CB8AC3E}">
        <p14:creationId xmlns:p14="http://schemas.microsoft.com/office/powerpoint/2010/main" val="51704478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E1E876C-4D74-4082-80BA-235DFD813260}"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70530916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6BEE871-7CC8-4AE7-A7B5-0454C6EDF2EA}"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275870358"/>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0129740-EEC6-42A1-A7BE-E8398B906386}"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051521349"/>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D643417-2992-480E-9962-B7822ECBBB70}"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10527363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8AB5105-FF59-4F78-9DEF-8CEF7B882532}"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4716945"/>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0"/>
            <a:ext cx="19621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0"/>
            <a:ext cx="57340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68ACF9E-E2D2-4EB2-8A1D-96F2CF6086F5}"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4021049490"/>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title">
  <p:cSld name="Title &amp; Subtitle copy 1">
    <p:bg>
      <p:bgPr>
        <a:solidFill>
          <a:srgbClr val="FFFFFF"/>
        </a:solidFill>
        <a:effectLst/>
      </p:bgPr>
    </p:bg>
    <p:spTree>
      <p:nvGrpSpPr>
        <p:cNvPr id="1" name=""/>
        <p:cNvGrpSpPr/>
        <p:nvPr/>
      </p:nvGrpSpPr>
      <p:grpSpPr>
        <a:xfrm>
          <a:off x="0" y="0"/>
          <a:ext cx="0" cy="0"/>
          <a:chOff x="0" y="0"/>
          <a:chExt cx="0" cy="0"/>
        </a:xfrm>
      </p:grpSpPr>
      <p:sp>
        <p:nvSpPr>
          <p:cNvPr id="14" name="Title Text"/>
          <p:cNvSpPr>
            <a:spLocks noGrp="1"/>
          </p:cNvSpPr>
          <p:nvPr>
            <p:ph type="title"/>
          </p:nvPr>
        </p:nvSpPr>
        <p:spPr>
          <a:xfrm>
            <a:off x="892969" y="1151930"/>
            <a:ext cx="7358063" cy="2321719"/>
          </a:xfrm>
          <a:prstGeom prst="rect">
            <a:avLst/>
          </a:prstGeom>
          <a:effectLst/>
        </p:spPr>
        <p:txBody>
          <a:bodyPr lIns="35717" tIns="35717" rIns="35717" bIns="35717" anchor="b"/>
          <a:lstStyle>
            <a:lvl1pPr algn="ctr" defTabSz="410751">
              <a:lnSpc>
                <a:spcPct val="100000"/>
              </a:lnSpc>
              <a:defRPr sz="5900" b="0">
                <a:solidFill>
                  <a:srgbClr val="000000"/>
                </a:solidFill>
                <a:latin typeface="Avenir Book"/>
                <a:ea typeface="Avenir Book"/>
                <a:cs typeface="Avenir Book"/>
                <a:sym typeface="Avenir Book"/>
              </a:defRPr>
            </a:lvl1pPr>
          </a:lstStyle>
          <a:p>
            <a:r>
              <a:t>Title Text</a:t>
            </a:r>
          </a:p>
        </p:txBody>
      </p:sp>
      <p:sp>
        <p:nvSpPr>
          <p:cNvPr id="15" name="Body Level One…"/>
          <p:cNvSpPr>
            <a:spLocks noGrp="1"/>
          </p:cNvSpPr>
          <p:nvPr>
            <p:ph type="body" sz="quarter" idx="1"/>
          </p:nvPr>
        </p:nvSpPr>
        <p:spPr>
          <a:xfrm>
            <a:off x="892969" y="3536156"/>
            <a:ext cx="7358063" cy="794742"/>
          </a:xfrm>
          <a:prstGeom prst="rect">
            <a:avLst/>
          </a:prstGeom>
        </p:spPr>
        <p:txBody>
          <a:bodyPr lIns="35717" tIns="35717" rIns="35717" bIns="35717"/>
          <a:lstStyle>
            <a:lvl1pPr marL="0" indent="0" algn="ctr" defTabSz="410751">
              <a:spcBef>
                <a:spcPts val="0"/>
              </a:spcBef>
              <a:buClrTx/>
              <a:buSzTx/>
              <a:buNone/>
              <a:defRPr sz="3800" b="0">
                <a:solidFill>
                  <a:srgbClr val="000000"/>
                </a:solidFill>
                <a:latin typeface="Avenir Light"/>
                <a:ea typeface="Avenir Light"/>
                <a:cs typeface="Avenir Light"/>
                <a:sym typeface="Avenir Light"/>
              </a:defRPr>
            </a:lvl1pPr>
            <a:lvl2pPr marL="0" indent="0" algn="ctr" defTabSz="410751">
              <a:spcBef>
                <a:spcPts val="0"/>
              </a:spcBef>
              <a:buClrTx/>
              <a:buSzTx/>
              <a:buNone/>
              <a:defRPr sz="3800" b="0">
                <a:solidFill>
                  <a:srgbClr val="000000"/>
                </a:solidFill>
                <a:latin typeface="Avenir Light"/>
                <a:ea typeface="Avenir Light"/>
                <a:cs typeface="Avenir Light"/>
                <a:sym typeface="Avenir Light"/>
              </a:defRPr>
            </a:lvl2pPr>
            <a:lvl3pPr marL="0" indent="0" algn="ctr" defTabSz="410751">
              <a:spcBef>
                <a:spcPts val="0"/>
              </a:spcBef>
              <a:buClrTx/>
              <a:buSzTx/>
              <a:buNone/>
              <a:defRPr sz="3800" b="0">
                <a:solidFill>
                  <a:srgbClr val="000000"/>
                </a:solidFill>
                <a:latin typeface="Avenir Light"/>
                <a:ea typeface="Avenir Light"/>
                <a:cs typeface="Avenir Light"/>
                <a:sym typeface="Avenir Light"/>
              </a:defRPr>
            </a:lvl3pPr>
            <a:lvl4pPr marL="0" indent="0" algn="ctr" defTabSz="410751">
              <a:spcBef>
                <a:spcPts val="0"/>
              </a:spcBef>
              <a:buClrTx/>
              <a:buSzTx/>
              <a:buNone/>
              <a:defRPr sz="3800" b="0">
                <a:solidFill>
                  <a:srgbClr val="000000"/>
                </a:solidFill>
                <a:latin typeface="Avenir Light"/>
                <a:ea typeface="Avenir Light"/>
                <a:cs typeface="Avenir Light"/>
                <a:sym typeface="Avenir Light"/>
              </a:defRPr>
            </a:lvl4pPr>
            <a:lvl5pPr marL="0" indent="0" algn="ctr" defTabSz="410751">
              <a:spcBef>
                <a:spcPts val="0"/>
              </a:spcBef>
              <a:buClrTx/>
              <a:buSzTx/>
              <a:buNone/>
              <a:defRPr sz="3800" b="0">
                <a:solidFill>
                  <a:srgbClr val="000000"/>
                </a:solidFill>
                <a:latin typeface="Avenir Light"/>
                <a:ea typeface="Avenir Light"/>
                <a:cs typeface="Avenir Light"/>
                <a:sym typeface="Avenir Light"/>
              </a:defRPr>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a:spLocks noGrp="1"/>
          </p:cNvSpPr>
          <p:nvPr>
            <p:ph type="sldNum" sz="quarter" idx="10"/>
          </p:nvPr>
        </p:nvSpPr>
        <p:spPr>
          <a:xfrm>
            <a:off x="4446588" y="6510338"/>
            <a:ext cx="241300" cy="258762"/>
          </a:xfrm>
          <a:ln w="12700">
            <a:miter lim="400000"/>
          </a:ln>
        </p:spPr>
        <p:txBody>
          <a:bodyPr lIns="35717" tIns="35717" rIns="35717" bIns="35717" anchor="t">
            <a:normAutofit/>
          </a:bodyPr>
          <a:lstStyle>
            <a:lvl1pPr algn="ctr" defTabSz="409575" hangingPunct="1">
              <a:defRPr sz="1300">
                <a:solidFill>
                  <a:srgbClr val="000000"/>
                </a:solidFill>
                <a:latin typeface="Gill Sans"/>
                <a:ea typeface="Gill Sans"/>
                <a:cs typeface="Gill Sans"/>
                <a:sym typeface="Gill Sans"/>
              </a:defRPr>
            </a:lvl1pPr>
          </a:lstStyle>
          <a:p>
            <a:pPr marL="0" marR="0" lvl="0" indent="0" algn="ctr" defTabSz="409575" rtl="0" eaLnBrk="1" fontAlgn="base" latinLnBrk="0" hangingPunct="1">
              <a:lnSpc>
                <a:spcPct val="100000"/>
              </a:lnSpc>
              <a:spcBef>
                <a:spcPct val="0"/>
              </a:spcBef>
              <a:spcAft>
                <a:spcPct val="0"/>
              </a:spcAft>
              <a:buClrTx/>
              <a:buSzTx/>
              <a:buFontTx/>
              <a:buNone/>
              <a:tabLst/>
              <a:defRPr/>
            </a:pPr>
            <a:fld id="{FAA31E73-5A34-49BB-877F-56C34A918AC7}" type="slidenum">
              <a:rPr kumimoji="0" lang="en-US" altLang="en-US" sz="1300" b="0" i="0" u="none" strike="noStrike" kern="1200" cap="none" spc="0" normalizeH="0" baseline="0" noProof="0">
                <a:ln>
                  <a:noFill/>
                </a:ln>
                <a:solidFill>
                  <a:srgbClr val="000000"/>
                </a:solidFill>
                <a:effectLst/>
                <a:uLnTx/>
                <a:uFillTx/>
                <a:latin typeface="Gill Sans"/>
                <a:sym typeface="Gill Sans"/>
              </a:rPr>
              <a:pPr marL="0" marR="0" lvl="0" indent="0" algn="ctr" defTabSz="409575" rtl="0" eaLnBrk="1" fontAlgn="base" latinLnBrk="0" hangingPunct="1">
                <a:lnSpc>
                  <a:spcPct val="100000"/>
                </a:lnSpc>
                <a:spcBef>
                  <a:spcPct val="0"/>
                </a:spcBef>
                <a:spcAft>
                  <a:spcPct val="0"/>
                </a:spcAft>
                <a:buClrTx/>
                <a:buSzTx/>
                <a:buFontTx/>
                <a:buNone/>
                <a:tabLst/>
                <a:defRPr/>
              </a:pPr>
              <a:t>‹#›</a:t>
            </a:fld>
            <a:endParaRPr kumimoji="0" lang="en-US" altLang="en-US" sz="1300" b="0" i="0" u="none" strike="noStrike" kern="1200" cap="none" spc="0" normalizeH="0" baseline="0" noProof="0">
              <a:ln>
                <a:noFill/>
              </a:ln>
              <a:solidFill>
                <a:srgbClr val="000000"/>
              </a:solidFill>
              <a:effectLst/>
              <a:uLnTx/>
              <a:uFillTx/>
              <a:latin typeface="Gill Sans"/>
              <a:sym typeface="Gill Sans"/>
            </a:endParaRPr>
          </a:p>
        </p:txBody>
      </p:sp>
    </p:spTree>
    <p:extLst>
      <p:ext uri="{BB962C8B-B14F-4D97-AF65-F5344CB8AC3E}">
        <p14:creationId xmlns:p14="http://schemas.microsoft.com/office/powerpoint/2010/main" val="3476114224"/>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x">
  <p:cSld name="big point copy">
    <p:bg>
      <p:bgPr>
        <a:solidFill>
          <a:srgbClr val="FFFFFF"/>
        </a:solidFill>
        <a:effectLst/>
      </p:bgPr>
    </p:bg>
    <p:spTree>
      <p:nvGrpSpPr>
        <p:cNvPr id="1" name=""/>
        <p:cNvGrpSpPr/>
        <p:nvPr/>
      </p:nvGrpSpPr>
      <p:grpSpPr>
        <a:xfrm>
          <a:off x="0" y="0"/>
          <a:ext cx="0" cy="0"/>
          <a:chOff x="0" y="0"/>
          <a:chExt cx="0" cy="0"/>
        </a:xfrm>
      </p:grpSpPr>
      <p:sp>
        <p:nvSpPr>
          <p:cNvPr id="23" name="Title Text"/>
          <p:cNvSpPr>
            <a:spLocks noGrp="1"/>
          </p:cNvSpPr>
          <p:nvPr>
            <p:ph type="title"/>
          </p:nvPr>
        </p:nvSpPr>
        <p:spPr>
          <a:xfrm>
            <a:off x="892969" y="2268141"/>
            <a:ext cx="7358063" cy="2321719"/>
          </a:xfrm>
          <a:prstGeom prst="rect">
            <a:avLst/>
          </a:prstGeom>
          <a:effectLst/>
        </p:spPr>
        <p:txBody>
          <a:bodyPr lIns="35717" tIns="35717" rIns="35717" bIns="35717"/>
          <a:lstStyle>
            <a:lvl1pPr algn="ctr" defTabSz="410751">
              <a:lnSpc>
                <a:spcPct val="100000"/>
              </a:lnSpc>
              <a:buClr>
                <a:srgbClr val="000000"/>
              </a:buClr>
              <a:defRPr sz="5900" b="0">
                <a:solidFill>
                  <a:srgbClr val="000000"/>
                </a:solidFill>
                <a:latin typeface="Avenir Light"/>
                <a:ea typeface="Avenir Light"/>
                <a:cs typeface="Avenir Light"/>
                <a:sym typeface="Avenir Light"/>
              </a:defRPr>
            </a:lvl1pPr>
          </a:lstStyle>
          <a:p>
            <a:r>
              <a:t>Title Text</a:t>
            </a:r>
          </a:p>
        </p:txBody>
      </p:sp>
      <p:sp>
        <p:nvSpPr>
          <p:cNvPr id="3" name="Slide Number"/>
          <p:cNvSpPr>
            <a:spLocks noGrp="1"/>
          </p:cNvSpPr>
          <p:nvPr>
            <p:ph type="sldNum" sz="quarter" idx="10"/>
          </p:nvPr>
        </p:nvSpPr>
        <p:spPr>
          <a:xfrm>
            <a:off x="4446588" y="6510338"/>
            <a:ext cx="241300" cy="258762"/>
          </a:xfrm>
          <a:ln w="12700">
            <a:miter lim="400000"/>
          </a:ln>
        </p:spPr>
        <p:txBody>
          <a:bodyPr lIns="35717" tIns="35717" rIns="35717" bIns="35717" anchor="t">
            <a:normAutofit/>
          </a:bodyPr>
          <a:lstStyle>
            <a:lvl1pPr algn="ctr" defTabSz="409575" hangingPunct="1">
              <a:defRPr sz="1300">
                <a:solidFill>
                  <a:srgbClr val="000000"/>
                </a:solidFill>
                <a:latin typeface="Gill Sans"/>
                <a:ea typeface="Gill Sans"/>
                <a:cs typeface="Gill Sans"/>
                <a:sym typeface="Gill Sans"/>
              </a:defRPr>
            </a:lvl1pPr>
          </a:lstStyle>
          <a:p>
            <a:pPr marL="0" marR="0" lvl="0" indent="0" algn="ctr" defTabSz="409575" rtl="0" eaLnBrk="1" fontAlgn="base" latinLnBrk="0" hangingPunct="1">
              <a:lnSpc>
                <a:spcPct val="100000"/>
              </a:lnSpc>
              <a:spcBef>
                <a:spcPct val="0"/>
              </a:spcBef>
              <a:spcAft>
                <a:spcPct val="0"/>
              </a:spcAft>
              <a:buClrTx/>
              <a:buSzTx/>
              <a:buFontTx/>
              <a:buNone/>
              <a:tabLst/>
              <a:defRPr/>
            </a:pPr>
            <a:fld id="{030B9281-5B7E-49C4-B340-E25FCA0FFA68}" type="slidenum">
              <a:rPr kumimoji="0" lang="en-US" altLang="en-US" sz="1300" b="0" i="0" u="none" strike="noStrike" kern="1200" cap="none" spc="0" normalizeH="0" baseline="0" noProof="0">
                <a:ln>
                  <a:noFill/>
                </a:ln>
                <a:solidFill>
                  <a:srgbClr val="000000"/>
                </a:solidFill>
                <a:effectLst/>
                <a:uLnTx/>
                <a:uFillTx/>
                <a:latin typeface="Gill Sans"/>
                <a:sym typeface="Gill Sans"/>
              </a:rPr>
              <a:pPr marL="0" marR="0" lvl="0" indent="0" algn="ctr" defTabSz="409575" rtl="0" eaLnBrk="1" fontAlgn="base" latinLnBrk="0" hangingPunct="1">
                <a:lnSpc>
                  <a:spcPct val="100000"/>
                </a:lnSpc>
                <a:spcBef>
                  <a:spcPct val="0"/>
                </a:spcBef>
                <a:spcAft>
                  <a:spcPct val="0"/>
                </a:spcAft>
                <a:buClrTx/>
                <a:buSzTx/>
                <a:buFontTx/>
                <a:buNone/>
                <a:tabLst/>
                <a:defRPr/>
              </a:pPr>
              <a:t>‹#›</a:t>
            </a:fld>
            <a:endParaRPr kumimoji="0" lang="en-US" altLang="en-US" sz="1300" b="0" i="0" u="none" strike="noStrike" kern="1200" cap="none" spc="0" normalizeH="0" baseline="0" noProof="0">
              <a:ln>
                <a:noFill/>
              </a:ln>
              <a:solidFill>
                <a:srgbClr val="000000"/>
              </a:solidFill>
              <a:effectLst/>
              <a:uLnTx/>
              <a:uFillTx/>
              <a:latin typeface="Gill Sans"/>
              <a:sym typeface="Gill Sans"/>
            </a:endParaRPr>
          </a:p>
        </p:txBody>
      </p:sp>
    </p:spTree>
    <p:extLst>
      <p:ext uri="{BB962C8B-B14F-4D97-AF65-F5344CB8AC3E}">
        <p14:creationId xmlns:p14="http://schemas.microsoft.com/office/powerpoint/2010/main" val="4091343984"/>
      </p:ext>
    </p:extLst>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x">
  <p:cSld name="Title only copy">
    <p:bg>
      <p:bgPr>
        <a:solidFill>
          <a:srgbClr val="FFFFFF"/>
        </a:solidFill>
        <a:effectLst/>
      </p:bgPr>
    </p:bg>
    <p:spTree>
      <p:nvGrpSpPr>
        <p:cNvPr id="1" name=""/>
        <p:cNvGrpSpPr/>
        <p:nvPr/>
      </p:nvGrpSpPr>
      <p:grpSpPr>
        <a:xfrm>
          <a:off x="0" y="0"/>
          <a:ext cx="0" cy="0"/>
          <a:chOff x="0" y="0"/>
          <a:chExt cx="0" cy="0"/>
        </a:xfrm>
      </p:grpSpPr>
      <p:sp>
        <p:nvSpPr>
          <p:cNvPr id="31" name="Title Text"/>
          <p:cNvSpPr>
            <a:spLocks noGrp="1"/>
          </p:cNvSpPr>
          <p:nvPr>
            <p:ph type="title"/>
          </p:nvPr>
        </p:nvSpPr>
        <p:spPr>
          <a:xfrm>
            <a:off x="196453" y="178594"/>
            <a:ext cx="8813602" cy="991195"/>
          </a:xfrm>
          <a:prstGeom prst="rect">
            <a:avLst/>
          </a:prstGeom>
          <a:effectLst/>
        </p:spPr>
        <p:txBody>
          <a:bodyPr lIns="35717" tIns="35717" rIns="35717" bIns="35717"/>
          <a:lstStyle>
            <a:lvl1pPr algn="ctr" defTabSz="410751">
              <a:lnSpc>
                <a:spcPct val="100000"/>
              </a:lnSpc>
              <a:buClr>
                <a:srgbClr val="000000"/>
              </a:buClr>
              <a:defRPr sz="5900" b="0">
                <a:solidFill>
                  <a:srgbClr val="000000"/>
                </a:solidFill>
                <a:latin typeface="Avenir Light"/>
                <a:ea typeface="Avenir Light"/>
                <a:cs typeface="Avenir Light"/>
                <a:sym typeface="Avenir Light"/>
              </a:defRPr>
            </a:lvl1pPr>
          </a:lstStyle>
          <a:p>
            <a:r>
              <a:t>Title Text</a:t>
            </a:r>
          </a:p>
        </p:txBody>
      </p:sp>
      <p:sp>
        <p:nvSpPr>
          <p:cNvPr id="3" name="Slide Number"/>
          <p:cNvSpPr>
            <a:spLocks noGrp="1"/>
          </p:cNvSpPr>
          <p:nvPr>
            <p:ph type="sldNum" sz="quarter" idx="10"/>
          </p:nvPr>
        </p:nvSpPr>
        <p:spPr>
          <a:xfrm>
            <a:off x="4446588" y="6554788"/>
            <a:ext cx="241300" cy="258762"/>
          </a:xfrm>
          <a:ln w="12700">
            <a:miter lim="400000"/>
          </a:ln>
        </p:spPr>
        <p:txBody>
          <a:bodyPr lIns="35717" tIns="35717" rIns="35717" bIns="35717" anchor="t">
            <a:normAutofit/>
          </a:bodyPr>
          <a:lstStyle>
            <a:lvl1pPr algn="ctr" defTabSz="409575" hangingPunct="1">
              <a:defRPr sz="1300">
                <a:solidFill>
                  <a:srgbClr val="000000"/>
                </a:solidFill>
                <a:latin typeface="Gill Sans"/>
                <a:ea typeface="Gill Sans"/>
                <a:cs typeface="Gill Sans"/>
                <a:sym typeface="Gill Sans"/>
              </a:defRPr>
            </a:lvl1pPr>
          </a:lstStyle>
          <a:p>
            <a:pPr marL="0" marR="0" lvl="0" indent="0" algn="ctr" defTabSz="409575" rtl="0" eaLnBrk="1" fontAlgn="base" latinLnBrk="0" hangingPunct="1">
              <a:lnSpc>
                <a:spcPct val="100000"/>
              </a:lnSpc>
              <a:spcBef>
                <a:spcPct val="0"/>
              </a:spcBef>
              <a:spcAft>
                <a:spcPct val="0"/>
              </a:spcAft>
              <a:buClrTx/>
              <a:buSzTx/>
              <a:buFontTx/>
              <a:buNone/>
              <a:tabLst/>
              <a:defRPr/>
            </a:pPr>
            <a:fld id="{E80CA99A-69BF-40B9-BD78-8E97010800C6}" type="slidenum">
              <a:rPr kumimoji="0" lang="en-US" altLang="en-US" sz="1300" b="0" i="0" u="none" strike="noStrike" kern="1200" cap="none" spc="0" normalizeH="0" baseline="0" noProof="0">
                <a:ln>
                  <a:noFill/>
                </a:ln>
                <a:solidFill>
                  <a:srgbClr val="000000"/>
                </a:solidFill>
                <a:effectLst/>
                <a:uLnTx/>
                <a:uFillTx/>
                <a:latin typeface="Gill Sans"/>
                <a:sym typeface="Gill Sans"/>
              </a:rPr>
              <a:pPr marL="0" marR="0" lvl="0" indent="0" algn="ctr" defTabSz="409575" rtl="0" eaLnBrk="1" fontAlgn="base" latinLnBrk="0" hangingPunct="1">
                <a:lnSpc>
                  <a:spcPct val="100000"/>
                </a:lnSpc>
                <a:spcBef>
                  <a:spcPct val="0"/>
                </a:spcBef>
                <a:spcAft>
                  <a:spcPct val="0"/>
                </a:spcAft>
                <a:buClrTx/>
                <a:buSzTx/>
                <a:buFontTx/>
                <a:buNone/>
                <a:tabLst/>
                <a:defRPr/>
              </a:pPr>
              <a:t>‹#›</a:t>
            </a:fld>
            <a:endParaRPr kumimoji="0" lang="en-US" altLang="en-US" sz="1300" b="0" i="0" u="none" strike="noStrike" kern="1200" cap="none" spc="0" normalizeH="0" baseline="0" noProof="0">
              <a:ln>
                <a:noFill/>
              </a:ln>
              <a:solidFill>
                <a:srgbClr val="000000"/>
              </a:solidFill>
              <a:effectLst/>
              <a:uLnTx/>
              <a:uFillTx/>
              <a:latin typeface="Gill Sans"/>
              <a:sym typeface="Gill Sans"/>
            </a:endParaRPr>
          </a:p>
        </p:txBody>
      </p:sp>
    </p:spTree>
    <p:extLst>
      <p:ext uri="{BB962C8B-B14F-4D97-AF65-F5344CB8AC3E}">
        <p14:creationId xmlns:p14="http://schemas.microsoft.com/office/powerpoint/2010/main" val="3328741734"/>
      </p:ext>
    </p:extLst>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x">
  <p:cSld name="Title &amp; Bullets copy 2">
    <p:bg>
      <p:bgPr>
        <a:solidFill>
          <a:srgbClr val="FFFFFF"/>
        </a:solidFill>
        <a:effectLst/>
      </p:bgPr>
    </p:bg>
    <p:spTree>
      <p:nvGrpSpPr>
        <p:cNvPr id="1" name=""/>
        <p:cNvGrpSpPr/>
        <p:nvPr/>
      </p:nvGrpSpPr>
      <p:grpSpPr>
        <a:xfrm>
          <a:off x="0" y="0"/>
          <a:ext cx="0" cy="0"/>
          <a:chOff x="0" y="0"/>
          <a:chExt cx="0" cy="0"/>
        </a:xfrm>
      </p:grpSpPr>
      <p:sp>
        <p:nvSpPr>
          <p:cNvPr id="39" name="Title Text"/>
          <p:cNvSpPr>
            <a:spLocks noGrp="1"/>
          </p:cNvSpPr>
          <p:nvPr>
            <p:ph type="title"/>
          </p:nvPr>
        </p:nvSpPr>
        <p:spPr>
          <a:xfrm>
            <a:off x="196453" y="178594"/>
            <a:ext cx="8813602" cy="991195"/>
          </a:xfrm>
          <a:prstGeom prst="rect">
            <a:avLst/>
          </a:prstGeom>
          <a:effectLst/>
        </p:spPr>
        <p:txBody>
          <a:bodyPr lIns="35717" tIns="35717" rIns="35717" bIns="35717"/>
          <a:lstStyle>
            <a:lvl1pPr algn="ctr" defTabSz="410751">
              <a:lnSpc>
                <a:spcPct val="100000"/>
              </a:lnSpc>
              <a:buClr>
                <a:srgbClr val="000000"/>
              </a:buClr>
              <a:defRPr sz="5900" b="0">
                <a:solidFill>
                  <a:srgbClr val="000000"/>
                </a:solidFill>
                <a:latin typeface="Avenir Light"/>
                <a:ea typeface="Avenir Light"/>
                <a:cs typeface="Avenir Light"/>
                <a:sym typeface="Avenir Light"/>
              </a:defRPr>
            </a:lvl1pPr>
          </a:lstStyle>
          <a:p>
            <a:r>
              <a:t>Title Text</a:t>
            </a:r>
          </a:p>
        </p:txBody>
      </p:sp>
      <p:sp>
        <p:nvSpPr>
          <p:cNvPr id="40" name="Body Level One…"/>
          <p:cNvSpPr>
            <a:spLocks noGrp="1"/>
          </p:cNvSpPr>
          <p:nvPr>
            <p:ph type="body" idx="1"/>
          </p:nvPr>
        </p:nvSpPr>
        <p:spPr>
          <a:xfrm>
            <a:off x="892969" y="1259086"/>
            <a:ext cx="7358063" cy="4697016"/>
          </a:xfrm>
          <a:prstGeom prst="rect">
            <a:avLst/>
          </a:prstGeom>
        </p:spPr>
        <p:txBody>
          <a:bodyPr lIns="35717" tIns="35717" rIns="35717" bIns="35717" anchor="ctr"/>
          <a:lstStyle>
            <a:lvl1pPr marL="0" indent="0" defTabSz="410751">
              <a:spcBef>
                <a:spcPts val="914"/>
              </a:spcBef>
              <a:buClr>
                <a:srgbClr val="000000"/>
              </a:buClr>
              <a:buSzTx/>
              <a:buNone/>
              <a:defRPr sz="2900" b="0">
                <a:solidFill>
                  <a:srgbClr val="000000"/>
                </a:solidFill>
                <a:latin typeface="Avenir Book"/>
                <a:ea typeface="Avenir Book"/>
                <a:cs typeface="Avenir Book"/>
                <a:sym typeface="Avenir Book"/>
              </a:defRPr>
            </a:lvl1pPr>
            <a:lvl2pPr marL="0" indent="0" defTabSz="410751">
              <a:spcBef>
                <a:spcPts val="914"/>
              </a:spcBef>
              <a:buClr>
                <a:srgbClr val="000000"/>
              </a:buClr>
              <a:buSzTx/>
              <a:buNone/>
              <a:defRPr sz="2900" b="0">
                <a:solidFill>
                  <a:srgbClr val="000000"/>
                </a:solidFill>
                <a:latin typeface="Avenir Book"/>
                <a:ea typeface="Avenir Book"/>
                <a:cs typeface="Avenir Book"/>
                <a:sym typeface="Avenir Book"/>
              </a:defRPr>
            </a:lvl2pPr>
            <a:lvl3pPr marL="161844" indent="0" defTabSz="410751">
              <a:spcBef>
                <a:spcPts val="914"/>
              </a:spcBef>
              <a:buClr>
                <a:srgbClr val="000000"/>
              </a:buClr>
              <a:buSzPct val="100000"/>
              <a:buChar char="–"/>
              <a:defRPr sz="2900" b="0">
                <a:solidFill>
                  <a:srgbClr val="000000"/>
                </a:solidFill>
                <a:latin typeface="Avenir Book"/>
                <a:ea typeface="Avenir Book"/>
                <a:cs typeface="Avenir Book"/>
                <a:sym typeface="Avenir Book"/>
              </a:defRPr>
            </a:lvl3pPr>
            <a:lvl4pPr marL="324805" indent="0" defTabSz="410751">
              <a:spcBef>
                <a:spcPts val="914"/>
              </a:spcBef>
              <a:buClr>
                <a:srgbClr val="000000"/>
              </a:buClr>
              <a:buChar char="•"/>
              <a:defRPr sz="2900" b="0">
                <a:solidFill>
                  <a:srgbClr val="000000"/>
                </a:solidFill>
                <a:latin typeface="Avenir Book"/>
                <a:ea typeface="Avenir Book"/>
                <a:cs typeface="Avenir Book"/>
                <a:sym typeface="Avenir Book"/>
              </a:defRPr>
            </a:lvl4pPr>
            <a:lvl5pPr marL="442004" indent="0" defTabSz="410751">
              <a:spcBef>
                <a:spcPts val="914"/>
              </a:spcBef>
              <a:buClr>
                <a:srgbClr val="000000"/>
              </a:buClr>
              <a:buChar char="–"/>
              <a:defRPr sz="2900" b="0">
                <a:solidFill>
                  <a:srgbClr val="000000"/>
                </a:solidFill>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a:spLocks noGrp="1"/>
          </p:cNvSpPr>
          <p:nvPr>
            <p:ph type="sldNum" sz="quarter" idx="10"/>
          </p:nvPr>
        </p:nvSpPr>
        <p:spPr>
          <a:xfrm>
            <a:off x="4446588" y="6554788"/>
            <a:ext cx="241300" cy="258762"/>
          </a:xfrm>
          <a:ln w="12700">
            <a:miter lim="400000"/>
          </a:ln>
        </p:spPr>
        <p:txBody>
          <a:bodyPr lIns="35717" tIns="35717" rIns="35717" bIns="35717" anchor="t">
            <a:normAutofit/>
          </a:bodyPr>
          <a:lstStyle>
            <a:lvl1pPr algn="ctr" defTabSz="409575" hangingPunct="1">
              <a:defRPr sz="1300">
                <a:solidFill>
                  <a:srgbClr val="000000"/>
                </a:solidFill>
                <a:latin typeface="Gill Sans"/>
                <a:ea typeface="Gill Sans"/>
                <a:cs typeface="Gill Sans"/>
                <a:sym typeface="Gill Sans"/>
              </a:defRPr>
            </a:lvl1pPr>
          </a:lstStyle>
          <a:p>
            <a:pPr marL="0" marR="0" lvl="0" indent="0" algn="ctr" defTabSz="409575" rtl="0" eaLnBrk="1" fontAlgn="base" latinLnBrk="0" hangingPunct="1">
              <a:lnSpc>
                <a:spcPct val="100000"/>
              </a:lnSpc>
              <a:spcBef>
                <a:spcPct val="0"/>
              </a:spcBef>
              <a:spcAft>
                <a:spcPct val="0"/>
              </a:spcAft>
              <a:buClrTx/>
              <a:buSzTx/>
              <a:buFontTx/>
              <a:buNone/>
              <a:tabLst/>
              <a:defRPr/>
            </a:pPr>
            <a:fld id="{7A97EFDC-3570-4471-8E1E-782C49D4CB75}" type="slidenum">
              <a:rPr kumimoji="0" lang="en-US" altLang="en-US" sz="1300" b="0" i="0" u="none" strike="noStrike" kern="1200" cap="none" spc="0" normalizeH="0" baseline="0" noProof="0">
                <a:ln>
                  <a:noFill/>
                </a:ln>
                <a:solidFill>
                  <a:srgbClr val="000000"/>
                </a:solidFill>
                <a:effectLst/>
                <a:uLnTx/>
                <a:uFillTx/>
                <a:latin typeface="Gill Sans"/>
                <a:sym typeface="Gill Sans"/>
              </a:rPr>
              <a:pPr marL="0" marR="0" lvl="0" indent="0" algn="ctr" defTabSz="409575" rtl="0" eaLnBrk="1" fontAlgn="base" latinLnBrk="0" hangingPunct="1">
                <a:lnSpc>
                  <a:spcPct val="100000"/>
                </a:lnSpc>
                <a:spcBef>
                  <a:spcPct val="0"/>
                </a:spcBef>
                <a:spcAft>
                  <a:spcPct val="0"/>
                </a:spcAft>
                <a:buClrTx/>
                <a:buSzTx/>
                <a:buFontTx/>
                <a:buNone/>
                <a:tabLst/>
                <a:defRPr/>
              </a:pPr>
              <a:t>‹#›</a:t>
            </a:fld>
            <a:endParaRPr kumimoji="0" lang="en-US" altLang="en-US" sz="1300" b="0" i="0" u="none" strike="noStrike" kern="1200" cap="none" spc="0" normalizeH="0" baseline="0" noProof="0">
              <a:ln>
                <a:noFill/>
              </a:ln>
              <a:solidFill>
                <a:srgbClr val="000000"/>
              </a:solidFill>
              <a:effectLst/>
              <a:uLnTx/>
              <a:uFillTx/>
              <a:latin typeface="Gill Sans"/>
              <a:sym typeface="Gill Sans"/>
            </a:endParaRPr>
          </a:p>
        </p:txBody>
      </p:sp>
    </p:spTree>
    <p:extLst>
      <p:ext uri="{BB962C8B-B14F-4D97-AF65-F5344CB8AC3E}">
        <p14:creationId xmlns:p14="http://schemas.microsoft.com/office/powerpoint/2010/main" val="1309459860"/>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cs typeface="Arial" charset="0"/>
              </a:defRPr>
            </a:lvl1pPr>
          </a:lstStyle>
          <a:p>
            <a:pPr>
              <a:defRPr/>
            </a:pPr>
            <a:fld id="{9A0746F2-1F4E-465D-8532-2EBF851BBFC4}" type="slidenum">
              <a:rPr lang="en-US"/>
              <a:pPr>
                <a:defRPr/>
              </a:pPr>
              <a:t>‹#›</a:t>
            </a:fld>
            <a:endParaRPr lang="en-US"/>
          </a:p>
        </p:txBody>
      </p:sp>
    </p:spTree>
    <p:extLst>
      <p:ext uri="{BB962C8B-B14F-4D97-AF65-F5344CB8AC3E}">
        <p14:creationId xmlns:p14="http://schemas.microsoft.com/office/powerpoint/2010/main" val="219631369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x">
  <p:cSld name="Bullets only copy">
    <p:bg>
      <p:bgPr>
        <a:solidFill>
          <a:srgbClr val="FFFFFF"/>
        </a:solidFill>
        <a:effectLst/>
      </p:bgPr>
    </p:bg>
    <p:spTree>
      <p:nvGrpSpPr>
        <p:cNvPr id="1" name=""/>
        <p:cNvGrpSpPr/>
        <p:nvPr/>
      </p:nvGrpSpPr>
      <p:grpSpPr>
        <a:xfrm>
          <a:off x="0" y="0"/>
          <a:ext cx="0" cy="0"/>
          <a:chOff x="0" y="0"/>
          <a:chExt cx="0" cy="0"/>
        </a:xfrm>
      </p:grpSpPr>
      <p:sp>
        <p:nvSpPr>
          <p:cNvPr id="48" name="Body Level One…"/>
          <p:cNvSpPr>
            <a:spLocks noGrp="1"/>
          </p:cNvSpPr>
          <p:nvPr>
            <p:ph type="body" idx="1"/>
          </p:nvPr>
        </p:nvSpPr>
        <p:spPr>
          <a:xfrm>
            <a:off x="892969" y="1035844"/>
            <a:ext cx="7358063" cy="4697016"/>
          </a:xfrm>
          <a:prstGeom prst="rect">
            <a:avLst/>
          </a:prstGeom>
        </p:spPr>
        <p:txBody>
          <a:bodyPr lIns="35717" tIns="35717" rIns="35717" bIns="35717" anchor="ctr"/>
          <a:lstStyle>
            <a:lvl1pPr marL="0" indent="0" defTabSz="410751">
              <a:spcBef>
                <a:spcPts val="914"/>
              </a:spcBef>
              <a:buClr>
                <a:srgbClr val="000000"/>
              </a:buClr>
              <a:buSzTx/>
              <a:buNone/>
              <a:defRPr sz="2900" b="0">
                <a:solidFill>
                  <a:srgbClr val="000000"/>
                </a:solidFill>
                <a:latin typeface="Avenir Book"/>
                <a:ea typeface="Avenir Book"/>
                <a:cs typeface="Avenir Book"/>
                <a:sym typeface="Avenir Book"/>
              </a:defRPr>
            </a:lvl1pPr>
            <a:lvl2pPr marL="0" indent="0" defTabSz="410751">
              <a:spcBef>
                <a:spcPts val="914"/>
              </a:spcBef>
              <a:buClr>
                <a:srgbClr val="000000"/>
              </a:buClr>
              <a:buSzTx/>
              <a:buNone/>
              <a:defRPr sz="2900" b="0">
                <a:solidFill>
                  <a:srgbClr val="000000"/>
                </a:solidFill>
                <a:latin typeface="Avenir Book"/>
                <a:ea typeface="Avenir Book"/>
                <a:cs typeface="Avenir Book"/>
                <a:sym typeface="Avenir Book"/>
              </a:defRPr>
            </a:lvl2pPr>
            <a:lvl3pPr marL="161844" indent="0" defTabSz="410751">
              <a:spcBef>
                <a:spcPts val="914"/>
              </a:spcBef>
              <a:buClr>
                <a:srgbClr val="000000"/>
              </a:buClr>
              <a:buSzPct val="100000"/>
              <a:buChar char="–"/>
              <a:defRPr sz="2900" b="0">
                <a:solidFill>
                  <a:srgbClr val="000000"/>
                </a:solidFill>
                <a:latin typeface="Avenir Book"/>
                <a:ea typeface="Avenir Book"/>
                <a:cs typeface="Avenir Book"/>
                <a:sym typeface="Avenir Book"/>
              </a:defRPr>
            </a:lvl3pPr>
            <a:lvl4pPr marL="324805" indent="0" defTabSz="410751">
              <a:spcBef>
                <a:spcPts val="914"/>
              </a:spcBef>
              <a:buClr>
                <a:srgbClr val="000000"/>
              </a:buClr>
              <a:buChar char="•"/>
              <a:defRPr sz="2900" b="0">
                <a:solidFill>
                  <a:srgbClr val="000000"/>
                </a:solidFill>
                <a:latin typeface="Avenir Book"/>
                <a:ea typeface="Avenir Book"/>
                <a:cs typeface="Avenir Book"/>
                <a:sym typeface="Avenir Book"/>
              </a:defRPr>
            </a:lvl4pPr>
            <a:lvl5pPr marL="442004" indent="0" defTabSz="410751">
              <a:spcBef>
                <a:spcPts val="914"/>
              </a:spcBef>
              <a:buClr>
                <a:srgbClr val="000000"/>
              </a:buClr>
              <a:buChar char="–"/>
              <a:defRPr sz="2900" b="0">
                <a:solidFill>
                  <a:srgbClr val="000000"/>
                </a:solidFill>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3" name="Slide Number"/>
          <p:cNvSpPr>
            <a:spLocks noGrp="1"/>
          </p:cNvSpPr>
          <p:nvPr>
            <p:ph type="sldNum" sz="quarter" idx="10"/>
          </p:nvPr>
        </p:nvSpPr>
        <p:spPr>
          <a:xfrm>
            <a:off x="4446588" y="6554788"/>
            <a:ext cx="241300" cy="258762"/>
          </a:xfrm>
          <a:ln w="12700">
            <a:miter lim="400000"/>
          </a:ln>
        </p:spPr>
        <p:txBody>
          <a:bodyPr lIns="35717" tIns="35717" rIns="35717" bIns="35717" anchor="t">
            <a:normAutofit/>
          </a:bodyPr>
          <a:lstStyle>
            <a:lvl1pPr algn="ctr" defTabSz="409575" hangingPunct="1">
              <a:defRPr sz="1300">
                <a:solidFill>
                  <a:srgbClr val="000000"/>
                </a:solidFill>
                <a:latin typeface="Gill Sans"/>
                <a:ea typeface="Gill Sans"/>
                <a:cs typeface="Gill Sans"/>
                <a:sym typeface="Gill Sans"/>
              </a:defRPr>
            </a:lvl1pPr>
          </a:lstStyle>
          <a:p>
            <a:pPr marL="0" marR="0" lvl="0" indent="0" algn="ctr" defTabSz="409575" rtl="0" eaLnBrk="1" fontAlgn="base" latinLnBrk="0" hangingPunct="1">
              <a:lnSpc>
                <a:spcPct val="100000"/>
              </a:lnSpc>
              <a:spcBef>
                <a:spcPct val="0"/>
              </a:spcBef>
              <a:spcAft>
                <a:spcPct val="0"/>
              </a:spcAft>
              <a:buClrTx/>
              <a:buSzTx/>
              <a:buFontTx/>
              <a:buNone/>
              <a:tabLst/>
              <a:defRPr/>
            </a:pPr>
            <a:fld id="{B1CA95FE-5BD7-461E-BD9D-D3058B6B81E5}" type="slidenum">
              <a:rPr kumimoji="0" lang="en-US" altLang="en-US" sz="1300" b="0" i="0" u="none" strike="noStrike" kern="1200" cap="none" spc="0" normalizeH="0" baseline="0" noProof="0">
                <a:ln>
                  <a:noFill/>
                </a:ln>
                <a:solidFill>
                  <a:srgbClr val="000000"/>
                </a:solidFill>
                <a:effectLst/>
                <a:uLnTx/>
                <a:uFillTx/>
                <a:latin typeface="Gill Sans"/>
                <a:sym typeface="Gill Sans"/>
              </a:rPr>
              <a:pPr marL="0" marR="0" lvl="0" indent="0" algn="ctr" defTabSz="409575" rtl="0" eaLnBrk="1" fontAlgn="base" latinLnBrk="0" hangingPunct="1">
                <a:lnSpc>
                  <a:spcPct val="100000"/>
                </a:lnSpc>
                <a:spcBef>
                  <a:spcPct val="0"/>
                </a:spcBef>
                <a:spcAft>
                  <a:spcPct val="0"/>
                </a:spcAft>
                <a:buClrTx/>
                <a:buSzTx/>
                <a:buFontTx/>
                <a:buNone/>
                <a:tabLst/>
                <a:defRPr/>
              </a:pPr>
              <a:t>‹#›</a:t>
            </a:fld>
            <a:endParaRPr kumimoji="0" lang="en-US" altLang="en-US" sz="1300" b="0" i="0" u="none" strike="noStrike" kern="1200" cap="none" spc="0" normalizeH="0" baseline="0" noProof="0">
              <a:ln>
                <a:noFill/>
              </a:ln>
              <a:solidFill>
                <a:srgbClr val="000000"/>
              </a:solidFill>
              <a:effectLst/>
              <a:uLnTx/>
              <a:uFillTx/>
              <a:latin typeface="Gill Sans"/>
              <a:sym typeface="Gill Sans"/>
            </a:endParaRPr>
          </a:p>
        </p:txBody>
      </p:sp>
    </p:spTree>
    <p:extLst>
      <p:ext uri="{BB962C8B-B14F-4D97-AF65-F5344CB8AC3E}">
        <p14:creationId xmlns:p14="http://schemas.microsoft.com/office/powerpoint/2010/main" val="1938513912"/>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FFFFFF"/>
        </a:solidFill>
        <a:effectLst/>
      </p:bgPr>
    </p:bg>
    <p:spTree>
      <p:nvGrpSpPr>
        <p:cNvPr id="1" name=""/>
        <p:cNvGrpSpPr/>
        <p:nvPr/>
      </p:nvGrpSpPr>
      <p:grpSpPr>
        <a:xfrm>
          <a:off x="0" y="0"/>
          <a:ext cx="0" cy="0"/>
          <a:chOff x="0" y="0"/>
          <a:chExt cx="0" cy="0"/>
        </a:xfrm>
      </p:grpSpPr>
      <p:sp>
        <p:nvSpPr>
          <p:cNvPr id="2" name="Slide Number"/>
          <p:cNvSpPr>
            <a:spLocks noGrp="1"/>
          </p:cNvSpPr>
          <p:nvPr>
            <p:ph type="sldNum" sz="quarter" idx="10"/>
          </p:nvPr>
        </p:nvSpPr>
        <p:spPr>
          <a:xfrm>
            <a:off x="4429125" y="6489700"/>
            <a:ext cx="273050" cy="271463"/>
          </a:xfrm>
          <a:ln w="12700">
            <a:miter lim="400000"/>
          </a:ln>
        </p:spPr>
        <p:txBody>
          <a:bodyPr lIns="50798" tIns="50798" rIns="50798" bIns="50798" anchor="t"/>
          <a:lstStyle>
            <a:lvl1pPr algn="ctr" defTabSz="404813" hangingPunct="1">
              <a:defRPr>
                <a:solidFill>
                  <a:srgbClr val="000000"/>
                </a:solidFill>
                <a:latin typeface="Gill Sans"/>
                <a:ea typeface="Gill Sans"/>
                <a:cs typeface="Gill Sans"/>
                <a:sym typeface="Gill Sans"/>
              </a:defRPr>
            </a:lvl1pPr>
          </a:lstStyle>
          <a:p>
            <a:pPr marL="0" marR="0" lvl="0" indent="0" algn="ctr" defTabSz="404813" rtl="0" eaLnBrk="1" fontAlgn="base" latinLnBrk="0" hangingPunct="1">
              <a:lnSpc>
                <a:spcPct val="100000"/>
              </a:lnSpc>
              <a:spcBef>
                <a:spcPct val="0"/>
              </a:spcBef>
              <a:spcAft>
                <a:spcPct val="0"/>
              </a:spcAft>
              <a:buClrTx/>
              <a:buSzTx/>
              <a:buFontTx/>
              <a:buNone/>
              <a:tabLst/>
              <a:defRPr/>
            </a:pPr>
            <a:fld id="{2E02F407-6F65-429A-8DC8-0A7DBEC1DA95}" type="slidenum">
              <a:rPr kumimoji="0" lang="en-US" altLang="en-US" sz="1100" b="0" i="0" u="none" strike="noStrike" kern="1200" cap="none" spc="0" normalizeH="0" baseline="0" noProof="0">
                <a:ln>
                  <a:noFill/>
                </a:ln>
                <a:solidFill>
                  <a:srgbClr val="000000"/>
                </a:solidFill>
                <a:effectLst/>
                <a:uLnTx/>
                <a:uFillTx/>
                <a:latin typeface="Gill Sans"/>
                <a:sym typeface="Gill Sans"/>
              </a:rPr>
              <a:pPr marL="0" marR="0" lvl="0" indent="0" algn="ctr" defTabSz="404813" rtl="0" eaLnBrk="1" fontAlgn="base" latinLnBrk="0" hangingPunct="1">
                <a:lnSpc>
                  <a:spcPct val="100000"/>
                </a:lnSpc>
                <a:spcBef>
                  <a:spcPct val="0"/>
                </a:spcBef>
                <a:spcAft>
                  <a:spcPct val="0"/>
                </a:spcAft>
                <a:buClrTx/>
                <a:buSzTx/>
                <a:buFontTx/>
                <a:buNone/>
                <a:tabLst/>
                <a:defRPr/>
              </a:pPr>
              <a:t>‹#›</a:t>
            </a:fld>
            <a:endParaRPr kumimoji="0" lang="en-US" altLang="en-US" sz="1100" b="0" i="0" u="none" strike="noStrike" kern="1200" cap="none" spc="0" normalizeH="0" baseline="0" noProof="0">
              <a:ln>
                <a:noFill/>
              </a:ln>
              <a:solidFill>
                <a:srgbClr val="000000"/>
              </a:solidFill>
              <a:effectLst/>
              <a:uLnTx/>
              <a:uFillTx/>
              <a:latin typeface="Gill Sans"/>
              <a:sym typeface="Gill Sans"/>
            </a:endParaRPr>
          </a:p>
        </p:txBody>
      </p:sp>
    </p:spTree>
    <p:extLst>
      <p:ext uri="{BB962C8B-B14F-4D97-AF65-F5344CB8AC3E}">
        <p14:creationId xmlns:p14="http://schemas.microsoft.com/office/powerpoint/2010/main" val="546486191"/>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63" name="Title Text"/>
          <p:cNvSpPr>
            <a:spLocks noGrp="1"/>
          </p:cNvSpPr>
          <p:nvPr>
            <p:ph type="title"/>
          </p:nvPr>
        </p:nvSpPr>
        <p:spPr>
          <a:prstGeom prst="rect">
            <a:avLst/>
          </a:prstGeom>
        </p:spPr>
        <p:txBody>
          <a:bodyPr/>
          <a:lstStyle/>
          <a:p>
            <a:r>
              <a:t>Title Text</a:t>
            </a:r>
          </a:p>
        </p:txBody>
      </p:sp>
      <p:sp>
        <p:nvSpPr>
          <p:cNvPr id="64" name="Body Level One…"/>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Slide Number"/>
          <p:cNvSpPr>
            <a:spLocks noGrp="1"/>
          </p:cNvSpPr>
          <p:nvPr>
            <p:ph type="sldNum" sz="quarter" idx="10"/>
          </p:nvPr>
        </p:nvSpPr>
        <p:spPr>
          <a:ln w="12700">
            <a:miter lim="400000"/>
          </a:ln>
        </p:spPr>
        <p:txBody>
          <a:bodyPr/>
          <a:lstStyle>
            <a:lvl1pPr hangingPunct="1">
              <a:defRPr/>
            </a:lvl1pPr>
          </a:lstStyle>
          <a:p>
            <a:pPr marL="0" marR="0" lvl="0" indent="0" algn="r" defTabSz="912813" rtl="0" eaLnBrk="1" fontAlgn="base" latinLnBrk="0" hangingPunct="1">
              <a:lnSpc>
                <a:spcPct val="100000"/>
              </a:lnSpc>
              <a:spcBef>
                <a:spcPct val="0"/>
              </a:spcBef>
              <a:spcAft>
                <a:spcPct val="0"/>
              </a:spcAft>
              <a:buClrTx/>
              <a:buSzTx/>
              <a:buFontTx/>
              <a:buNone/>
              <a:tabLst/>
              <a:defRPr/>
            </a:pPr>
            <a:fld id="{377827FD-3CDC-4A4D-9400-CF9674182640}" type="slidenum">
              <a:rPr kumimoji="0" lang="en-US" altLang="en-US" sz="11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Times New Roman" panose="02020603050405020304" pitchFamily="18" charset="0"/>
              </a:rPr>
              <a:pPr marL="0" marR="0" lvl="0" indent="0" algn="r" defTabSz="912813" rtl="0" eaLnBrk="1" fontAlgn="base" latinLnBrk="0" hangingPunct="1">
                <a:lnSpc>
                  <a:spcPct val="100000"/>
                </a:lnSpc>
                <a:spcBef>
                  <a:spcPct val="0"/>
                </a:spcBef>
                <a:spcAft>
                  <a:spcPct val="0"/>
                </a:spcAft>
                <a:buClrTx/>
                <a:buSzTx/>
                <a:buFontTx/>
                <a:buNone/>
                <a:tabLst/>
                <a:defRPr/>
              </a:pPr>
              <a:t>‹#›</a:t>
            </a:fld>
            <a:endParaRPr kumimoji="0" lang="en-US" altLang="en-US" sz="11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Times New Roman" panose="02020603050405020304" pitchFamily="18" charset="0"/>
            </a:endParaRPr>
          </a:p>
        </p:txBody>
      </p:sp>
    </p:spTree>
    <p:extLst>
      <p:ext uri="{BB962C8B-B14F-4D97-AF65-F5344CB8AC3E}">
        <p14:creationId xmlns:p14="http://schemas.microsoft.com/office/powerpoint/2010/main" val="4274998721"/>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000000"/>
        </a:solidFill>
        <a:effectLst/>
      </p:bgPr>
    </p:bg>
    <p:spTree>
      <p:nvGrpSpPr>
        <p:cNvPr id="1" name=""/>
        <p:cNvGrpSpPr/>
        <p:nvPr/>
      </p:nvGrpSpPr>
      <p:grpSpPr>
        <a:xfrm>
          <a:off x="0" y="0"/>
          <a:ext cx="0" cy="0"/>
          <a:chOff x="0" y="0"/>
          <a:chExt cx="0" cy="0"/>
        </a:xfrm>
      </p:grpSpPr>
      <p:sp>
        <p:nvSpPr>
          <p:cNvPr id="72" name="Title Text"/>
          <p:cNvSpPr>
            <a:spLocks noGrp="1"/>
          </p:cNvSpPr>
          <p:nvPr>
            <p:ph type="title"/>
          </p:nvPr>
        </p:nvSpPr>
        <p:spPr>
          <a:xfrm>
            <a:off x="1143000" y="1699022"/>
            <a:ext cx="6858001" cy="1790700"/>
          </a:xfrm>
          <a:prstGeom prst="rect">
            <a:avLst/>
          </a:prstGeom>
          <a:effectLst/>
        </p:spPr>
        <p:txBody>
          <a:bodyPr lIns="34288" tIns="34288" rIns="34288" bIns="34288" anchor="b"/>
          <a:lstStyle>
            <a:lvl1pPr algn="ctr">
              <a:lnSpc>
                <a:spcPct val="90000"/>
              </a:lnSpc>
              <a:defRPr sz="5900" b="0">
                <a:latin typeface="Calibri"/>
                <a:ea typeface="Calibri"/>
                <a:cs typeface="Calibri"/>
                <a:sym typeface="Calibri"/>
              </a:defRPr>
            </a:lvl1pPr>
          </a:lstStyle>
          <a:p>
            <a:r>
              <a:t>Title Text</a:t>
            </a:r>
          </a:p>
        </p:txBody>
      </p:sp>
      <p:sp>
        <p:nvSpPr>
          <p:cNvPr id="73" name="Body Level One…"/>
          <p:cNvSpPr>
            <a:spLocks noGrp="1"/>
          </p:cNvSpPr>
          <p:nvPr>
            <p:ph type="body" sz="quarter" idx="1"/>
          </p:nvPr>
        </p:nvSpPr>
        <p:spPr>
          <a:xfrm>
            <a:off x="1143000" y="3558778"/>
            <a:ext cx="6858001" cy="1241822"/>
          </a:xfrm>
          <a:prstGeom prst="rect">
            <a:avLst/>
          </a:prstGeom>
        </p:spPr>
        <p:txBody>
          <a:bodyPr lIns="34288" tIns="34288" rIns="34288" bIns="34288"/>
          <a:lstStyle>
            <a:lvl1pPr marL="0" indent="0" algn="ctr">
              <a:lnSpc>
                <a:spcPct val="90000"/>
              </a:lnSpc>
              <a:spcBef>
                <a:spcPts val="984"/>
              </a:spcBef>
              <a:buClrTx/>
              <a:buSzTx/>
              <a:buNone/>
              <a:defRPr sz="2400" b="0">
                <a:latin typeface="Calibri"/>
                <a:ea typeface="Calibri"/>
                <a:cs typeface="Calibri"/>
                <a:sym typeface="Calibri"/>
              </a:defRPr>
            </a:lvl1pPr>
            <a:lvl2pPr marL="0" indent="321457" algn="ctr">
              <a:lnSpc>
                <a:spcPct val="90000"/>
              </a:lnSpc>
              <a:spcBef>
                <a:spcPts val="984"/>
              </a:spcBef>
              <a:buClrTx/>
              <a:buSzTx/>
              <a:buNone/>
              <a:defRPr sz="2400" b="0">
                <a:latin typeface="Calibri"/>
                <a:ea typeface="Calibri"/>
                <a:cs typeface="Calibri"/>
                <a:sym typeface="Calibri"/>
              </a:defRPr>
            </a:lvl2pPr>
            <a:lvl3pPr marL="0" indent="642915" algn="ctr">
              <a:lnSpc>
                <a:spcPct val="90000"/>
              </a:lnSpc>
              <a:spcBef>
                <a:spcPts val="984"/>
              </a:spcBef>
              <a:buClrTx/>
              <a:buSzTx/>
              <a:buNone/>
              <a:defRPr sz="2400" b="0">
                <a:latin typeface="Calibri"/>
                <a:ea typeface="Calibri"/>
                <a:cs typeface="Calibri"/>
                <a:sym typeface="Calibri"/>
              </a:defRPr>
            </a:lvl3pPr>
            <a:lvl4pPr marL="0" indent="964372" algn="ctr">
              <a:lnSpc>
                <a:spcPct val="90000"/>
              </a:lnSpc>
              <a:spcBef>
                <a:spcPts val="984"/>
              </a:spcBef>
              <a:buClrTx/>
              <a:buSzTx/>
              <a:buNone/>
              <a:defRPr sz="2400" b="0">
                <a:latin typeface="Calibri"/>
                <a:ea typeface="Calibri"/>
                <a:cs typeface="Calibri"/>
                <a:sym typeface="Calibri"/>
              </a:defRPr>
            </a:lvl4pPr>
            <a:lvl5pPr marL="0" indent="1285829" algn="ctr">
              <a:lnSpc>
                <a:spcPct val="90000"/>
              </a:lnSpc>
              <a:spcBef>
                <a:spcPts val="984"/>
              </a:spcBef>
              <a:buClrTx/>
              <a:buSzTx/>
              <a:buNone/>
              <a:defRPr sz="2400" b="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a:spLocks noGrp="1"/>
          </p:cNvSpPr>
          <p:nvPr>
            <p:ph type="sldNum" sz="quarter" idx="10"/>
          </p:nvPr>
        </p:nvSpPr>
        <p:spPr>
          <a:xfrm>
            <a:off x="8278813" y="5641975"/>
            <a:ext cx="236537" cy="238125"/>
          </a:xfrm>
          <a:ln w="12700">
            <a:miter lim="400000"/>
          </a:ln>
        </p:spPr>
        <p:txBody>
          <a:bodyPr lIns="34288" tIns="34288" rIns="34288" bIns="34288"/>
          <a:lstStyle>
            <a:lvl1pPr hangingPunct="1">
              <a:defRPr>
                <a:latin typeface="Calibri" panose="020F0502020204030204" pitchFamily="34" charset="0"/>
                <a:cs typeface="Calibri" panose="020F0502020204030204" pitchFamily="34" charset="0"/>
                <a:sym typeface="Calibri" panose="020F0502020204030204" pitchFamily="34" charset="0"/>
              </a:defRPr>
            </a:lvl1pPr>
          </a:lstStyle>
          <a:p>
            <a:pPr marL="0" marR="0" lvl="0" indent="0" algn="r" defTabSz="912813" rtl="0" eaLnBrk="1" fontAlgn="base" latinLnBrk="0" hangingPunct="1">
              <a:lnSpc>
                <a:spcPct val="100000"/>
              </a:lnSpc>
              <a:spcBef>
                <a:spcPct val="0"/>
              </a:spcBef>
              <a:spcAft>
                <a:spcPct val="0"/>
              </a:spcAft>
              <a:buClrTx/>
              <a:buSzTx/>
              <a:buFontTx/>
              <a:buNone/>
              <a:tabLst/>
              <a:defRPr/>
            </a:pPr>
            <a:fld id="{8D757986-4C10-432F-B5D4-456AFDDA0DEA}" type="slidenum">
              <a:rPr kumimoji="0" lang="en-US" altLang="en-US" sz="11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Calibri" panose="020F0502020204030204" pitchFamily="34" charset="0"/>
              </a:rPr>
              <a:pPr marL="0" marR="0" lvl="0" indent="0" algn="r" defTabSz="912813" rtl="0" eaLnBrk="1" fontAlgn="base" latinLnBrk="0" hangingPunct="1">
                <a:lnSpc>
                  <a:spcPct val="100000"/>
                </a:lnSpc>
                <a:spcBef>
                  <a:spcPct val="0"/>
                </a:spcBef>
                <a:spcAft>
                  <a:spcPct val="0"/>
                </a:spcAft>
                <a:buClrTx/>
                <a:buSzTx/>
                <a:buFontTx/>
                <a:buNone/>
                <a:tabLst/>
                <a:defRPr/>
              </a:pPr>
              <a:t>‹#›</a:t>
            </a:fld>
            <a:endParaRPr kumimoji="0" lang="en-US" altLang="en-US" sz="11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578752127"/>
      </p:ext>
    </p:extLst>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000000"/>
        </a:solidFill>
        <a:effectLst/>
      </p:bgPr>
    </p:bg>
    <p:spTree>
      <p:nvGrpSpPr>
        <p:cNvPr id="1" name=""/>
        <p:cNvGrpSpPr/>
        <p:nvPr/>
      </p:nvGrpSpPr>
      <p:grpSpPr>
        <a:xfrm>
          <a:off x="0" y="0"/>
          <a:ext cx="0" cy="0"/>
          <a:chOff x="0" y="0"/>
          <a:chExt cx="0" cy="0"/>
        </a:xfrm>
      </p:grpSpPr>
      <p:sp>
        <p:nvSpPr>
          <p:cNvPr id="81" name="Title Text"/>
          <p:cNvSpPr>
            <a:spLocks noGrp="1"/>
          </p:cNvSpPr>
          <p:nvPr>
            <p:ph type="title"/>
          </p:nvPr>
        </p:nvSpPr>
        <p:spPr>
          <a:xfrm>
            <a:off x="628650" y="1131094"/>
            <a:ext cx="7886701" cy="994173"/>
          </a:xfrm>
          <a:prstGeom prst="rect">
            <a:avLst/>
          </a:prstGeom>
          <a:effectLst/>
        </p:spPr>
        <p:txBody>
          <a:bodyPr lIns="34288" tIns="34288" rIns="34288" bIns="34288"/>
          <a:lstStyle>
            <a:lvl1pPr>
              <a:lnSpc>
                <a:spcPct val="90000"/>
              </a:lnSpc>
              <a:defRPr sz="4400" b="0">
                <a:latin typeface="Calibri"/>
                <a:ea typeface="Calibri"/>
                <a:cs typeface="Calibri"/>
                <a:sym typeface="Calibri"/>
              </a:defRPr>
            </a:lvl1pPr>
          </a:lstStyle>
          <a:p>
            <a:r>
              <a:t>Title Text</a:t>
            </a:r>
          </a:p>
        </p:txBody>
      </p:sp>
      <p:sp>
        <p:nvSpPr>
          <p:cNvPr id="82" name="Body Level One…"/>
          <p:cNvSpPr>
            <a:spLocks noGrp="1"/>
          </p:cNvSpPr>
          <p:nvPr>
            <p:ph type="body" idx="1"/>
          </p:nvPr>
        </p:nvSpPr>
        <p:spPr>
          <a:xfrm>
            <a:off x="628650" y="2226469"/>
            <a:ext cx="7886701" cy="3263504"/>
          </a:xfrm>
          <a:prstGeom prst="rect">
            <a:avLst/>
          </a:prstGeom>
        </p:spPr>
        <p:txBody>
          <a:bodyPr lIns="34288" tIns="34288" rIns="34288" bIns="34288"/>
          <a:lstStyle>
            <a:lvl1pPr marL="218131" indent="-218131">
              <a:lnSpc>
                <a:spcPct val="90000"/>
              </a:lnSpc>
              <a:spcBef>
                <a:spcPts val="984"/>
              </a:spcBef>
              <a:buClrTx/>
              <a:buSzPct val="100000"/>
              <a:buFont typeface="Arial"/>
              <a:buChar char="•"/>
              <a:defRPr sz="2700" b="0">
                <a:latin typeface="Calibri"/>
                <a:ea typeface="Calibri"/>
                <a:cs typeface="Calibri"/>
                <a:sym typeface="Calibri"/>
              </a:defRPr>
            </a:lvl1pPr>
            <a:lvl2pPr marL="575944" indent="-254487">
              <a:lnSpc>
                <a:spcPct val="90000"/>
              </a:lnSpc>
              <a:spcBef>
                <a:spcPts val="984"/>
              </a:spcBef>
              <a:buClrTx/>
              <a:buSzPct val="100000"/>
              <a:buFont typeface="Arial"/>
              <a:defRPr sz="2700" b="0">
                <a:latin typeface="Calibri"/>
                <a:ea typeface="Calibri"/>
                <a:cs typeface="Calibri"/>
                <a:sym typeface="Calibri"/>
              </a:defRPr>
            </a:lvl2pPr>
            <a:lvl3pPr marL="948298" indent="-305384">
              <a:lnSpc>
                <a:spcPct val="90000"/>
              </a:lnSpc>
              <a:spcBef>
                <a:spcPts val="984"/>
              </a:spcBef>
              <a:buClrTx/>
              <a:buSzPct val="100000"/>
              <a:buFont typeface="Arial"/>
              <a:defRPr sz="2700" b="0">
                <a:latin typeface="Calibri"/>
                <a:ea typeface="Calibri"/>
                <a:cs typeface="Calibri"/>
                <a:sym typeface="Calibri"/>
              </a:defRPr>
            </a:lvl3pPr>
            <a:lvl4pPr marL="1303688" indent="-339316">
              <a:lnSpc>
                <a:spcPct val="90000"/>
              </a:lnSpc>
              <a:spcBef>
                <a:spcPts val="984"/>
              </a:spcBef>
              <a:buClrTx/>
              <a:buFont typeface="Arial"/>
              <a:buChar char="•"/>
              <a:defRPr sz="2700" b="0">
                <a:latin typeface="Calibri"/>
                <a:ea typeface="Calibri"/>
                <a:cs typeface="Calibri"/>
                <a:sym typeface="Calibri"/>
              </a:defRPr>
            </a:lvl4pPr>
            <a:lvl5pPr marL="1625145" indent="-339316">
              <a:lnSpc>
                <a:spcPct val="90000"/>
              </a:lnSpc>
              <a:spcBef>
                <a:spcPts val="984"/>
              </a:spcBef>
              <a:buClrTx/>
              <a:buFont typeface="Arial"/>
              <a:buChar char="•"/>
              <a:defRPr sz="2700" b="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a:spLocks noGrp="1"/>
          </p:cNvSpPr>
          <p:nvPr>
            <p:ph type="sldNum" sz="quarter" idx="10"/>
          </p:nvPr>
        </p:nvSpPr>
        <p:spPr>
          <a:xfrm>
            <a:off x="8278813" y="5641975"/>
            <a:ext cx="236537" cy="238125"/>
          </a:xfrm>
          <a:ln w="12700">
            <a:miter lim="400000"/>
          </a:ln>
        </p:spPr>
        <p:txBody>
          <a:bodyPr lIns="34288" tIns="34288" rIns="34288" bIns="34288"/>
          <a:lstStyle>
            <a:lvl1pPr hangingPunct="1">
              <a:defRPr>
                <a:latin typeface="Calibri" panose="020F0502020204030204" pitchFamily="34" charset="0"/>
                <a:cs typeface="Calibri" panose="020F0502020204030204" pitchFamily="34" charset="0"/>
                <a:sym typeface="Calibri" panose="020F0502020204030204" pitchFamily="34" charset="0"/>
              </a:defRPr>
            </a:lvl1pPr>
          </a:lstStyle>
          <a:p>
            <a:pPr marL="0" marR="0" lvl="0" indent="0" algn="r" defTabSz="912813" rtl="0" eaLnBrk="1" fontAlgn="base" latinLnBrk="0" hangingPunct="1">
              <a:lnSpc>
                <a:spcPct val="100000"/>
              </a:lnSpc>
              <a:spcBef>
                <a:spcPct val="0"/>
              </a:spcBef>
              <a:spcAft>
                <a:spcPct val="0"/>
              </a:spcAft>
              <a:buClrTx/>
              <a:buSzTx/>
              <a:buFontTx/>
              <a:buNone/>
              <a:tabLst/>
              <a:defRPr/>
            </a:pPr>
            <a:fld id="{6D6AF62E-57E8-45FF-8602-51155107FA1C}" type="slidenum">
              <a:rPr kumimoji="0" lang="en-US" altLang="en-US" sz="11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Calibri" panose="020F0502020204030204" pitchFamily="34" charset="0"/>
              </a:rPr>
              <a:pPr marL="0" marR="0" lvl="0" indent="0" algn="r" defTabSz="912813" rtl="0" eaLnBrk="1" fontAlgn="base" latinLnBrk="0" hangingPunct="1">
                <a:lnSpc>
                  <a:spcPct val="100000"/>
                </a:lnSpc>
                <a:spcBef>
                  <a:spcPct val="0"/>
                </a:spcBef>
                <a:spcAft>
                  <a:spcPct val="0"/>
                </a:spcAft>
                <a:buClrTx/>
                <a:buSzTx/>
                <a:buFontTx/>
                <a:buNone/>
                <a:tabLst/>
                <a:defRPr/>
              </a:pPr>
              <a:t>‹#›</a:t>
            </a:fld>
            <a:endParaRPr kumimoji="0" lang="en-US" altLang="en-US" sz="11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673919717"/>
      </p:ext>
    </p:extLst>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cs typeface="Arial" pitchFamily="-84" charset="0"/>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cs typeface="Arial" pitchFamily="-84" charset="0"/>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4E99674-4DF8-1F4F-A121-237A3BDE02F6}" type="slidenum">
              <a:rPr kumimoji="0" lang="en-US" sz="1400" b="0" i="0" u="none" strike="noStrike" kern="1200" cap="none" spc="0" normalizeH="0" baseline="0" noProof="0">
                <a:ln>
                  <a:noFill/>
                </a:ln>
                <a:solidFill>
                  <a:srgbClr val="000000"/>
                </a:solidFill>
                <a:effectLst/>
                <a:uLnTx/>
                <a:uFillTx/>
                <a:latin typeface="Arial"/>
                <a:cs typeface="Arial" pitchFamily="-8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cs typeface="Arial" pitchFamily="-84" charset="0"/>
            </a:endParaRPr>
          </a:p>
        </p:txBody>
      </p:sp>
    </p:spTree>
    <p:extLst>
      <p:ext uri="{BB962C8B-B14F-4D97-AF65-F5344CB8AC3E}">
        <p14:creationId xmlns:p14="http://schemas.microsoft.com/office/powerpoint/2010/main" val="68546569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cs typeface="Arial" pitchFamily="-84" charset="0"/>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cs typeface="Arial" pitchFamily="-84" charset="0"/>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BB77DA-E857-A542-B1ED-63160EFC2084}" type="slidenum">
              <a:rPr kumimoji="0" lang="en-US" sz="1400" b="0" i="0" u="none" strike="noStrike" kern="1200" cap="none" spc="0" normalizeH="0" baseline="0" noProof="0">
                <a:ln>
                  <a:noFill/>
                </a:ln>
                <a:solidFill>
                  <a:srgbClr val="000000"/>
                </a:solidFill>
                <a:effectLst/>
                <a:uLnTx/>
                <a:uFillTx/>
                <a:latin typeface="Arial"/>
                <a:cs typeface="Arial" pitchFamily="-8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cs typeface="Arial" pitchFamily="-84" charset="0"/>
            </a:endParaRPr>
          </a:p>
        </p:txBody>
      </p:sp>
    </p:spTree>
    <p:extLst>
      <p:ext uri="{BB962C8B-B14F-4D97-AF65-F5344CB8AC3E}">
        <p14:creationId xmlns:p14="http://schemas.microsoft.com/office/powerpoint/2010/main" val="400770636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cs typeface="Arial" pitchFamily="-84"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cs typeface="Arial" pitchFamily="-84"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955B62D-6C0B-F54C-99CB-0A06B21F7FEB}" type="slidenum">
              <a:rPr kumimoji="0" lang="en-US" sz="1400" b="0" i="0" u="none" strike="noStrike" kern="1200" cap="none" spc="0" normalizeH="0" baseline="0" noProof="0">
                <a:ln>
                  <a:noFill/>
                </a:ln>
                <a:solidFill>
                  <a:srgbClr val="000000"/>
                </a:solidFill>
                <a:effectLst/>
                <a:uLnTx/>
                <a:uFillTx/>
                <a:latin typeface="Arial"/>
                <a:cs typeface="Arial" pitchFamily="-8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cs typeface="Arial" pitchFamily="-84" charset="0"/>
            </a:endParaRPr>
          </a:p>
        </p:txBody>
      </p:sp>
    </p:spTree>
    <p:extLst>
      <p:ext uri="{BB962C8B-B14F-4D97-AF65-F5344CB8AC3E}">
        <p14:creationId xmlns:p14="http://schemas.microsoft.com/office/powerpoint/2010/main" val="42337835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cs typeface="Arial" charset="0"/>
              </a:defRPr>
            </a:lvl1pPr>
          </a:lstStyle>
          <a:p>
            <a:pPr>
              <a:defRPr/>
            </a:pPr>
            <a:fld id="{E7135332-BCBD-4958-B9B7-C2A4FA2A24A6}" type="slidenum">
              <a:rPr lang="en-US"/>
              <a:pPr>
                <a:defRPr/>
              </a:pPr>
              <a:t>‹#›</a:t>
            </a:fld>
            <a:endParaRPr lang="en-US"/>
          </a:p>
        </p:txBody>
      </p:sp>
    </p:spTree>
    <p:extLst>
      <p:ext uri="{BB962C8B-B14F-4D97-AF65-F5344CB8AC3E}">
        <p14:creationId xmlns:p14="http://schemas.microsoft.com/office/powerpoint/2010/main" val="1619975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977BBD49-5F19-4508-B604-BE4756196DF7}" type="datetimeFigureOut">
              <a:rPr lang="en-US">
                <a:solidFill>
                  <a:prstClr val="black">
                    <a:tint val="75000"/>
                  </a:prstClr>
                </a:solidFill>
              </a:rPr>
              <a:pPr>
                <a:defRPr/>
              </a:pPr>
              <a:t>10/12/2020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4078E72-C8C3-4F2B-8F8B-2CCB053422D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686428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cs typeface="Arial" charset="0"/>
              </a:defRPr>
            </a:lvl1pPr>
          </a:lstStyle>
          <a:p>
            <a:pPr>
              <a:defRPr/>
            </a:pPr>
            <a:fld id="{AB89AD6E-E037-430D-B2E1-30991AF22063}" type="slidenum">
              <a:rPr lang="en-US"/>
              <a:pPr>
                <a:defRPr/>
              </a:pPr>
              <a:t>‹#›</a:t>
            </a:fld>
            <a:endParaRPr lang="en-US"/>
          </a:p>
        </p:txBody>
      </p:sp>
    </p:spTree>
    <p:extLst>
      <p:ext uri="{BB962C8B-B14F-4D97-AF65-F5344CB8AC3E}">
        <p14:creationId xmlns:p14="http://schemas.microsoft.com/office/powerpoint/2010/main" val="1476510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155DBBA3-4139-4F8D-BF38-8310F6B5C1DE}" type="slidenum">
              <a:rPr lang="en-US"/>
              <a:pPr>
                <a:defRPr/>
              </a:pPr>
              <a:t>‹#›</a:t>
            </a:fld>
            <a:endParaRPr lang="en-US"/>
          </a:p>
        </p:txBody>
      </p:sp>
    </p:spTree>
    <p:extLst>
      <p:ext uri="{BB962C8B-B14F-4D97-AF65-F5344CB8AC3E}">
        <p14:creationId xmlns:p14="http://schemas.microsoft.com/office/powerpoint/2010/main" val="24860597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BDF13ACC-9283-47ED-B8C2-EA6222D91989}" type="slidenum">
              <a:rPr lang="en-US"/>
              <a:pPr>
                <a:defRPr/>
              </a:pPr>
              <a:t>‹#›</a:t>
            </a:fld>
            <a:endParaRPr lang="en-US"/>
          </a:p>
        </p:txBody>
      </p:sp>
    </p:spTree>
    <p:extLst>
      <p:ext uri="{BB962C8B-B14F-4D97-AF65-F5344CB8AC3E}">
        <p14:creationId xmlns:p14="http://schemas.microsoft.com/office/powerpoint/2010/main" val="7905399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56F99AB0-E4A6-470E-8E1B-BE99DF482850}" type="slidenum">
              <a:rPr lang="en-US"/>
              <a:pPr>
                <a:defRPr/>
              </a:pPr>
              <a:t>‹#›</a:t>
            </a:fld>
            <a:endParaRPr lang="en-US"/>
          </a:p>
        </p:txBody>
      </p:sp>
    </p:spTree>
    <p:extLst>
      <p:ext uri="{BB962C8B-B14F-4D97-AF65-F5344CB8AC3E}">
        <p14:creationId xmlns:p14="http://schemas.microsoft.com/office/powerpoint/2010/main" val="41746086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0410C15C-D6D6-4B8A-A8D7-A78DFAA38C37}" type="slidenum">
              <a:rPr lang="en-US"/>
              <a:pPr>
                <a:defRPr/>
              </a:pPr>
              <a:t>‹#›</a:t>
            </a:fld>
            <a:endParaRPr lang="en-US"/>
          </a:p>
        </p:txBody>
      </p:sp>
    </p:spTree>
    <p:extLst>
      <p:ext uri="{BB962C8B-B14F-4D97-AF65-F5344CB8AC3E}">
        <p14:creationId xmlns:p14="http://schemas.microsoft.com/office/powerpoint/2010/main" val="9383852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4698F547-CE80-4ECA-95DE-50D3155BA239}" type="slidenum">
              <a:rPr lang="en-US"/>
              <a:pPr>
                <a:defRPr/>
              </a:pPr>
              <a:t>‹#›</a:t>
            </a:fld>
            <a:endParaRPr lang="en-US"/>
          </a:p>
        </p:txBody>
      </p:sp>
    </p:spTree>
    <p:extLst>
      <p:ext uri="{BB962C8B-B14F-4D97-AF65-F5344CB8AC3E}">
        <p14:creationId xmlns:p14="http://schemas.microsoft.com/office/powerpoint/2010/main" val="3901329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E928ED-6EB1-4B96-926A-413AF267B30F}" type="slidenum">
              <a:rPr lang="en-US"/>
              <a:pPr>
                <a:defRPr/>
              </a:pPr>
              <a:t>‹#›</a:t>
            </a:fld>
            <a:endParaRPr lang="en-US"/>
          </a:p>
        </p:txBody>
      </p:sp>
    </p:spTree>
    <p:extLst>
      <p:ext uri="{BB962C8B-B14F-4D97-AF65-F5344CB8AC3E}">
        <p14:creationId xmlns:p14="http://schemas.microsoft.com/office/powerpoint/2010/main" val="40888792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0C625E-F61C-428B-A1A5-B0B7B9758C4C}" type="slidenum">
              <a:rPr lang="en-US"/>
              <a:pPr>
                <a:defRPr/>
              </a:pPr>
              <a:t>‹#›</a:t>
            </a:fld>
            <a:endParaRPr lang="en-US"/>
          </a:p>
        </p:txBody>
      </p:sp>
    </p:spTree>
    <p:extLst>
      <p:ext uri="{BB962C8B-B14F-4D97-AF65-F5344CB8AC3E}">
        <p14:creationId xmlns:p14="http://schemas.microsoft.com/office/powerpoint/2010/main" val="22990264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B901BB-277E-4E54-9671-72B50916840E}" type="slidenum">
              <a:rPr lang="en-US"/>
              <a:pPr>
                <a:defRPr/>
              </a:pPr>
              <a:t>‹#›</a:t>
            </a:fld>
            <a:endParaRPr lang="en-US"/>
          </a:p>
        </p:txBody>
      </p:sp>
    </p:spTree>
    <p:extLst>
      <p:ext uri="{BB962C8B-B14F-4D97-AF65-F5344CB8AC3E}">
        <p14:creationId xmlns:p14="http://schemas.microsoft.com/office/powerpoint/2010/main" val="32897305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12F973-022D-47B1-B7D7-7698C9F54B16}" type="slidenum">
              <a:rPr lang="en-US"/>
              <a:pPr>
                <a:defRPr/>
              </a:pPr>
              <a:t>‹#›</a:t>
            </a:fld>
            <a:endParaRPr lang="en-US"/>
          </a:p>
        </p:txBody>
      </p:sp>
    </p:spTree>
    <p:extLst>
      <p:ext uri="{BB962C8B-B14F-4D97-AF65-F5344CB8AC3E}">
        <p14:creationId xmlns:p14="http://schemas.microsoft.com/office/powerpoint/2010/main" val="419153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5960F45-BB7B-4624-8367-3AD327D0B08C}" type="datetimeFigureOut">
              <a:rPr lang="en-US">
                <a:solidFill>
                  <a:prstClr val="black">
                    <a:tint val="75000"/>
                  </a:prstClr>
                </a:solidFill>
              </a:rPr>
              <a:pPr>
                <a:defRPr/>
              </a:pPr>
              <a:t>10/12/2020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35BC3D0-328A-40A4-BB88-0CA39DFAFA1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352148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954449F-3F33-48E9-9007-A768E3B62797}" type="slidenum">
              <a:rPr lang="en-US"/>
              <a:pPr>
                <a:defRPr/>
              </a:pPr>
              <a:t>‹#›</a:t>
            </a:fld>
            <a:endParaRPr lang="en-US"/>
          </a:p>
        </p:txBody>
      </p:sp>
    </p:spTree>
    <p:extLst>
      <p:ext uri="{BB962C8B-B14F-4D97-AF65-F5344CB8AC3E}">
        <p14:creationId xmlns:p14="http://schemas.microsoft.com/office/powerpoint/2010/main" val="8938959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2A101E9-303B-4084-8E3A-9D833190F56B}" type="slidenum">
              <a:rPr lang="en-US"/>
              <a:pPr>
                <a:defRPr/>
              </a:pPr>
              <a:t>‹#›</a:t>
            </a:fld>
            <a:endParaRPr lang="en-US"/>
          </a:p>
        </p:txBody>
      </p:sp>
    </p:spTree>
    <p:extLst>
      <p:ext uri="{BB962C8B-B14F-4D97-AF65-F5344CB8AC3E}">
        <p14:creationId xmlns:p14="http://schemas.microsoft.com/office/powerpoint/2010/main" val="33837099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04516C2-4FE2-4ED9-8573-AD90E5376405}" type="slidenum">
              <a:rPr lang="en-US"/>
              <a:pPr>
                <a:defRPr/>
              </a:pPr>
              <a:t>‹#›</a:t>
            </a:fld>
            <a:endParaRPr lang="en-US"/>
          </a:p>
        </p:txBody>
      </p:sp>
    </p:spTree>
    <p:extLst>
      <p:ext uri="{BB962C8B-B14F-4D97-AF65-F5344CB8AC3E}">
        <p14:creationId xmlns:p14="http://schemas.microsoft.com/office/powerpoint/2010/main" val="16600852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007156-2FE0-43ED-A173-D1F130BE6B55}" type="slidenum">
              <a:rPr lang="en-US"/>
              <a:pPr>
                <a:defRPr/>
              </a:pPr>
              <a:t>‹#›</a:t>
            </a:fld>
            <a:endParaRPr lang="en-US"/>
          </a:p>
        </p:txBody>
      </p:sp>
    </p:spTree>
    <p:extLst>
      <p:ext uri="{BB962C8B-B14F-4D97-AF65-F5344CB8AC3E}">
        <p14:creationId xmlns:p14="http://schemas.microsoft.com/office/powerpoint/2010/main" val="4658654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E06B45B-A08B-443F-9B7A-C6233CC66EAE}" type="slidenum">
              <a:rPr lang="en-US"/>
              <a:pPr>
                <a:defRPr/>
              </a:pPr>
              <a:t>‹#›</a:t>
            </a:fld>
            <a:endParaRPr lang="en-US"/>
          </a:p>
        </p:txBody>
      </p:sp>
    </p:spTree>
    <p:extLst>
      <p:ext uri="{BB962C8B-B14F-4D97-AF65-F5344CB8AC3E}">
        <p14:creationId xmlns:p14="http://schemas.microsoft.com/office/powerpoint/2010/main" val="23908559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B6DEA0-BF1D-4D98-8224-D4ACCBB26FA0}" type="slidenum">
              <a:rPr lang="en-US"/>
              <a:pPr>
                <a:defRPr/>
              </a:pPr>
              <a:t>‹#›</a:t>
            </a:fld>
            <a:endParaRPr lang="en-US"/>
          </a:p>
        </p:txBody>
      </p:sp>
    </p:spTree>
    <p:extLst>
      <p:ext uri="{BB962C8B-B14F-4D97-AF65-F5344CB8AC3E}">
        <p14:creationId xmlns:p14="http://schemas.microsoft.com/office/powerpoint/2010/main" val="24152753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3E537B-AB17-40E2-B361-ECAADD6D8C8B}" type="slidenum">
              <a:rPr lang="en-US"/>
              <a:pPr>
                <a:defRPr/>
              </a:pPr>
              <a:t>‹#›</a:t>
            </a:fld>
            <a:endParaRPr lang="en-US"/>
          </a:p>
        </p:txBody>
      </p:sp>
    </p:spTree>
    <p:extLst>
      <p:ext uri="{BB962C8B-B14F-4D97-AF65-F5344CB8AC3E}">
        <p14:creationId xmlns:p14="http://schemas.microsoft.com/office/powerpoint/2010/main" val="4232062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hangingPunct="0">
              <a:defRPr>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cs typeface="Arial" charset="0"/>
              </a:defRPr>
            </a:lvl1pPr>
          </a:lstStyle>
          <a:p>
            <a:pPr>
              <a:defRPr/>
            </a:pPr>
            <a:fld id="{9A1435EA-BC1E-453A-9223-65C06B99988B}" type="slidenum">
              <a:rPr lang="en-US"/>
              <a:pPr>
                <a:defRPr/>
              </a:pPr>
              <a:t>‹#›</a:t>
            </a:fld>
            <a:endParaRPr lang="en-US"/>
          </a:p>
        </p:txBody>
      </p:sp>
    </p:spTree>
    <p:extLst>
      <p:ext uri="{BB962C8B-B14F-4D97-AF65-F5344CB8AC3E}">
        <p14:creationId xmlns:p14="http://schemas.microsoft.com/office/powerpoint/2010/main" val="8271689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cs typeface="Arial" charset="0"/>
              </a:defRPr>
            </a:lvl1pPr>
          </a:lstStyle>
          <a:p>
            <a:pPr>
              <a:defRPr/>
            </a:pPr>
            <a:fld id="{589C2D9D-8430-4905-9F3F-6A7129A3DD9B}" type="slidenum">
              <a:rPr lang="en-US"/>
              <a:pPr>
                <a:defRPr/>
              </a:pPr>
              <a:t>‹#›</a:t>
            </a:fld>
            <a:endParaRPr lang="en-US"/>
          </a:p>
        </p:txBody>
      </p:sp>
    </p:spTree>
    <p:extLst>
      <p:ext uri="{BB962C8B-B14F-4D97-AF65-F5344CB8AC3E}">
        <p14:creationId xmlns:p14="http://schemas.microsoft.com/office/powerpoint/2010/main" val="42434991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cs typeface="Arial" charset="0"/>
              </a:defRPr>
            </a:lvl1pPr>
          </a:lstStyle>
          <a:p>
            <a:pPr>
              <a:defRPr/>
            </a:pPr>
            <a:fld id="{AEE26F3A-8292-4A00-834D-32F3F72A8FBB}" type="slidenum">
              <a:rPr lang="en-US"/>
              <a:pPr>
                <a:defRPr/>
              </a:pPr>
              <a:t>‹#›</a:t>
            </a:fld>
            <a:endParaRPr lang="en-US"/>
          </a:p>
        </p:txBody>
      </p:sp>
    </p:spTree>
    <p:extLst>
      <p:ext uri="{BB962C8B-B14F-4D97-AF65-F5344CB8AC3E}">
        <p14:creationId xmlns:p14="http://schemas.microsoft.com/office/powerpoint/2010/main" val="4101809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6E0A940-1E95-4619-9C20-5017FCECF68E}" type="datetimeFigureOut">
              <a:rPr lang="en-US">
                <a:solidFill>
                  <a:prstClr val="black">
                    <a:tint val="75000"/>
                  </a:prstClr>
                </a:solidFill>
              </a:rPr>
              <a:pPr>
                <a:defRPr/>
              </a:pPr>
              <a:t>10/12/2020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01ABC68-15BE-4E09-9A89-10F27F27901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197392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hangingPunct="0">
              <a:defRPr>
                <a:cs typeface="Arial"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cs typeface="Arial" charset="0"/>
              </a:defRPr>
            </a:lvl1pPr>
          </a:lstStyle>
          <a:p>
            <a:pPr>
              <a:defRPr/>
            </a:pPr>
            <a:fld id="{8578B4BE-9200-45BF-A9D0-5C94DEF52384}" type="slidenum">
              <a:rPr lang="en-US"/>
              <a:pPr>
                <a:defRPr/>
              </a:pPr>
              <a:t>‹#›</a:t>
            </a:fld>
            <a:endParaRPr lang="en-US"/>
          </a:p>
        </p:txBody>
      </p:sp>
    </p:spTree>
    <p:extLst>
      <p:ext uri="{BB962C8B-B14F-4D97-AF65-F5344CB8AC3E}">
        <p14:creationId xmlns:p14="http://schemas.microsoft.com/office/powerpoint/2010/main" val="16469579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hangingPunct="0">
              <a:defRPr>
                <a:cs typeface="Arial" charse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a:cs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cs typeface="Arial" charset="0"/>
              </a:defRPr>
            </a:lvl1pPr>
          </a:lstStyle>
          <a:p>
            <a:pPr>
              <a:defRPr/>
            </a:pPr>
            <a:fld id="{168E157C-8C2E-4E57-AE44-F9C03B746840}" type="slidenum">
              <a:rPr lang="en-US"/>
              <a:pPr>
                <a:defRPr/>
              </a:pPr>
              <a:t>‹#›</a:t>
            </a:fld>
            <a:endParaRPr lang="en-US"/>
          </a:p>
        </p:txBody>
      </p:sp>
    </p:spTree>
    <p:extLst>
      <p:ext uri="{BB962C8B-B14F-4D97-AF65-F5344CB8AC3E}">
        <p14:creationId xmlns:p14="http://schemas.microsoft.com/office/powerpoint/2010/main" val="35967542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hangingPunct="0">
              <a:defRPr>
                <a:cs typeface="Arial" charse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cs typeface="Arial" charset="0"/>
              </a:defRPr>
            </a:lvl1pPr>
          </a:lstStyle>
          <a:p>
            <a:pPr>
              <a:defRPr/>
            </a:pPr>
            <a:fld id="{BC2D989B-F3AE-43FA-A099-E5B6FFF26A14}" type="slidenum">
              <a:rPr lang="en-US"/>
              <a:pPr>
                <a:defRPr/>
              </a:pPr>
              <a:t>‹#›</a:t>
            </a:fld>
            <a:endParaRPr lang="en-US"/>
          </a:p>
        </p:txBody>
      </p:sp>
    </p:spTree>
    <p:extLst>
      <p:ext uri="{BB962C8B-B14F-4D97-AF65-F5344CB8AC3E}">
        <p14:creationId xmlns:p14="http://schemas.microsoft.com/office/powerpoint/2010/main" val="5948330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cs typeface="Arial" charset="0"/>
              </a:defRPr>
            </a:lvl1pPr>
          </a:lstStyle>
          <a:p>
            <a:pPr>
              <a:defRPr/>
            </a:pPr>
            <a:endParaRPr lang="en-US"/>
          </a:p>
        </p:txBody>
      </p:sp>
      <p:sp>
        <p:nvSpPr>
          <p:cNvPr id="3" name="Footer Placeholder 2"/>
          <p:cNvSpPr>
            <a:spLocks noGrp="1"/>
          </p:cNvSpPr>
          <p:nvPr>
            <p:ph type="ftr" sz="quarter" idx="11"/>
          </p:nvPr>
        </p:nvSpPr>
        <p:spPr/>
        <p:txBody>
          <a:bodyPr/>
          <a:lstStyle>
            <a:lvl1pPr eaLnBrk="0" hangingPunct="0">
              <a:defRPr>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cs typeface="Arial" charset="0"/>
              </a:defRPr>
            </a:lvl1pPr>
          </a:lstStyle>
          <a:p>
            <a:pPr>
              <a:defRPr/>
            </a:pPr>
            <a:fld id="{B1B88074-3A42-47F0-B9BD-30DBE0701FE1}" type="slidenum">
              <a:rPr lang="en-US"/>
              <a:pPr>
                <a:defRPr/>
              </a:pPr>
              <a:t>‹#›</a:t>
            </a:fld>
            <a:endParaRPr lang="en-US"/>
          </a:p>
        </p:txBody>
      </p:sp>
    </p:spTree>
    <p:extLst>
      <p:ext uri="{BB962C8B-B14F-4D97-AF65-F5344CB8AC3E}">
        <p14:creationId xmlns:p14="http://schemas.microsoft.com/office/powerpoint/2010/main" val="5611795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a:cs typeface="Arial"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cs typeface="Arial" charset="0"/>
              </a:defRPr>
            </a:lvl1pPr>
          </a:lstStyle>
          <a:p>
            <a:pPr>
              <a:defRPr/>
            </a:pPr>
            <a:fld id="{6A223566-9BB8-4BC0-BBA5-656CDDEB8371}" type="slidenum">
              <a:rPr lang="en-US"/>
              <a:pPr>
                <a:defRPr/>
              </a:pPr>
              <a:t>‹#›</a:t>
            </a:fld>
            <a:endParaRPr lang="en-US"/>
          </a:p>
        </p:txBody>
      </p:sp>
    </p:spTree>
    <p:extLst>
      <p:ext uri="{BB962C8B-B14F-4D97-AF65-F5344CB8AC3E}">
        <p14:creationId xmlns:p14="http://schemas.microsoft.com/office/powerpoint/2010/main" val="18022232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a:cs typeface="Arial"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cs typeface="Arial" charset="0"/>
              </a:defRPr>
            </a:lvl1pPr>
          </a:lstStyle>
          <a:p>
            <a:pPr>
              <a:defRPr/>
            </a:pPr>
            <a:fld id="{D90E5730-1DEE-402C-8B51-B5D7046A1757}" type="slidenum">
              <a:rPr lang="en-US"/>
              <a:pPr>
                <a:defRPr/>
              </a:pPr>
              <a:t>‹#›</a:t>
            </a:fld>
            <a:endParaRPr lang="en-US"/>
          </a:p>
        </p:txBody>
      </p:sp>
    </p:spTree>
    <p:extLst>
      <p:ext uri="{BB962C8B-B14F-4D97-AF65-F5344CB8AC3E}">
        <p14:creationId xmlns:p14="http://schemas.microsoft.com/office/powerpoint/2010/main" val="8371623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cs typeface="Arial" charset="0"/>
              </a:defRPr>
            </a:lvl1pPr>
          </a:lstStyle>
          <a:p>
            <a:pPr>
              <a:defRPr/>
            </a:pPr>
            <a:fld id="{30B78D73-9921-4B97-95FF-C2454BB324A5}" type="slidenum">
              <a:rPr lang="en-US"/>
              <a:pPr>
                <a:defRPr/>
              </a:pPr>
              <a:t>‹#›</a:t>
            </a:fld>
            <a:endParaRPr lang="en-US"/>
          </a:p>
        </p:txBody>
      </p:sp>
    </p:spTree>
    <p:extLst>
      <p:ext uri="{BB962C8B-B14F-4D97-AF65-F5344CB8AC3E}">
        <p14:creationId xmlns:p14="http://schemas.microsoft.com/office/powerpoint/2010/main" val="16009119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cs typeface="Arial" charset="0"/>
              </a:defRPr>
            </a:lvl1pPr>
          </a:lstStyle>
          <a:p>
            <a:pPr>
              <a:defRPr/>
            </a:pPr>
            <a:fld id="{6A886E0E-38DB-41D2-910D-11C0288C2B89}" type="slidenum">
              <a:rPr lang="en-US"/>
              <a:pPr>
                <a:defRPr/>
              </a:pPr>
              <a:t>‹#›</a:t>
            </a:fld>
            <a:endParaRPr lang="en-US"/>
          </a:p>
        </p:txBody>
      </p:sp>
    </p:spTree>
    <p:extLst>
      <p:ext uri="{BB962C8B-B14F-4D97-AF65-F5344CB8AC3E}">
        <p14:creationId xmlns:p14="http://schemas.microsoft.com/office/powerpoint/2010/main" val="35317593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Date Placeholder 4"/>
          <p:cNvSpPr>
            <a:spLocks noGrp="1"/>
          </p:cNvSpPr>
          <p:nvPr>
            <p:ph type="dt" sz="half" idx="10"/>
          </p:nvPr>
        </p:nvSpPr>
        <p:spPr/>
        <p:txBody>
          <a:bodyPr/>
          <a:lstStyle>
            <a:lvl1pPr eaLnBrk="0" hangingPunct="0">
              <a:defRPr>
                <a:cs typeface="Arial"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cs typeface="Arial" charset="0"/>
              </a:defRPr>
            </a:lvl1pPr>
          </a:lstStyle>
          <a:p>
            <a:pPr>
              <a:defRPr/>
            </a:pPr>
            <a:fld id="{3939039F-9320-4109-89B9-2DA38A979273}" type="slidenum">
              <a:rPr lang="en-US"/>
              <a:pPr>
                <a:defRPr/>
              </a:pPr>
              <a:t>‹#›</a:t>
            </a:fld>
            <a:endParaRPr lang="en-US"/>
          </a:p>
        </p:txBody>
      </p:sp>
    </p:spTree>
    <p:extLst>
      <p:ext uri="{BB962C8B-B14F-4D97-AF65-F5344CB8AC3E}">
        <p14:creationId xmlns:p14="http://schemas.microsoft.com/office/powerpoint/2010/main" val="7474586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berkel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113" y="6261100"/>
            <a:ext cx="1951037"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a:spLocks noChangeArrowheads="1"/>
          </p:cNvSpPr>
          <p:nvPr/>
        </p:nvSpPr>
        <p:spPr bwMode="auto">
          <a:xfrm>
            <a:off x="265113" y="501650"/>
            <a:ext cx="8613775" cy="5721350"/>
          </a:xfrm>
          <a:prstGeom prst="rect">
            <a:avLst/>
          </a:prstGeom>
          <a:solidFill>
            <a:schemeClr val="bg1"/>
          </a:solidFill>
          <a:ln w="50800">
            <a:solidFill>
              <a:srgbClr val="00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latin typeface="Arial" charset="0"/>
            </a:endParaRPr>
          </a:p>
        </p:txBody>
      </p:sp>
      <p:sp>
        <p:nvSpPr>
          <p:cNvPr id="6" name="Rectangle 6"/>
          <p:cNvSpPr>
            <a:spLocks noChangeArrowheads="1"/>
          </p:cNvSpPr>
          <p:nvPr/>
        </p:nvSpPr>
        <p:spPr bwMode="auto">
          <a:xfrm>
            <a:off x="7085013" y="6324600"/>
            <a:ext cx="90963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fontAlgn="base" hangingPunct="0">
              <a:spcBef>
                <a:spcPct val="0"/>
              </a:spcBef>
              <a:spcAft>
                <a:spcPct val="0"/>
              </a:spcAft>
            </a:pPr>
            <a:r>
              <a:rPr lang="de-DE" sz="1200" smtClean="0">
                <a:solidFill>
                  <a:srgbClr val="0000CC"/>
                </a:solidFill>
              </a:rPr>
              <a:t>Jan Puzicha</a:t>
            </a:r>
          </a:p>
        </p:txBody>
      </p:sp>
      <p:pic>
        <p:nvPicPr>
          <p:cNvPr id="7" name="Picture 7" descr="group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4488" y="6242050"/>
            <a:ext cx="911225"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6756" name="Rectangle 4"/>
          <p:cNvSpPr>
            <a:spLocks noGrp="1" noChangeArrowheads="1"/>
          </p:cNvSpPr>
          <p:nvPr>
            <p:ph type="ctrTitle"/>
          </p:nvPr>
        </p:nvSpPr>
        <p:spPr>
          <a:xfrm>
            <a:off x="685800" y="2286000"/>
            <a:ext cx="7772400" cy="1143000"/>
          </a:xfrm>
        </p:spPr>
        <p:txBody>
          <a:bodyPr/>
          <a:lstStyle>
            <a:lvl1pPr>
              <a:defRPr/>
            </a:lvl1pPr>
          </a:lstStyle>
          <a:p>
            <a:pPr lvl="0"/>
            <a:r>
              <a:rPr lang="de-DE" noProof="0" smtClean="0"/>
              <a:t>Klicken Sie, um das Titelformat zu bearbeiten</a:t>
            </a:r>
          </a:p>
        </p:txBody>
      </p:sp>
      <p:sp>
        <p:nvSpPr>
          <p:cNvPr id="586757" name="Rectangle 5"/>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de-DE" noProof="0" smtClean="0"/>
              <a:t>Klicken Sie, um das Format des Untertitel-Masters zu bearbeiten.</a:t>
            </a:r>
          </a:p>
        </p:txBody>
      </p:sp>
    </p:spTree>
    <p:extLst>
      <p:ext uri="{BB962C8B-B14F-4D97-AF65-F5344CB8AC3E}">
        <p14:creationId xmlns:p14="http://schemas.microsoft.com/office/powerpoint/2010/main" val="1470528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4D9FCA5-9DFB-45EF-A09E-09EE4E876A15}" type="datetimeFigureOut">
              <a:rPr lang="en-US">
                <a:solidFill>
                  <a:prstClr val="black">
                    <a:tint val="75000"/>
                  </a:prstClr>
                </a:solidFill>
              </a:rPr>
              <a:pPr>
                <a:defRPr/>
              </a:pPr>
              <a:t>10/12/2020</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49B8FA2-449D-445B-89F8-FE9211BD0F0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532913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350646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581842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47800"/>
            <a:ext cx="4084638"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94238" y="1447800"/>
            <a:ext cx="4086225"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41015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71287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275464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72691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26676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558306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897238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8138" y="254000"/>
            <a:ext cx="2092325" cy="5918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11163" y="254000"/>
            <a:ext cx="6124575" cy="5918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94575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9746926-B50F-455A-A4BD-52D094351CCE}" type="datetimeFigureOut">
              <a:rPr lang="en-US">
                <a:solidFill>
                  <a:prstClr val="black">
                    <a:tint val="75000"/>
                  </a:prstClr>
                </a:solidFill>
              </a:rPr>
              <a:pPr>
                <a:defRPr/>
              </a:pPr>
              <a:t>10/12/2020</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2D95585-8738-4695-8EF3-5E0FDFD0A87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142614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B7609EA-5E43-4215-BECE-4202BF20A5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02981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8EA854-D4F7-41E4-90A2-611FE5E142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73177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6A08867-6220-475F-99C8-1254B310C47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93519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89DCF46-C8EC-47F4-8CFD-CE5D4E310A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01706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4FE26C4-4E57-44A2-A51E-BEEE223563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48085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87FCD51-DE5D-47EF-B1D9-668929BDFD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0545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8F8588F-D7C9-4E5F-8802-AC9E76CB5F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18424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377B68C-AC50-48CB-86DA-282FFC72B1F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38522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3D3B46C-2AC3-4647-AB39-930F2F35D4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46022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B0F469E-A6E9-45AA-B3F0-0E229B00FDA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0521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634E0D5-C545-4761-8EF9-9F2BB58BC931}" type="datetimeFigureOut">
              <a:rPr lang="en-US">
                <a:solidFill>
                  <a:prstClr val="black">
                    <a:tint val="75000"/>
                  </a:prstClr>
                </a:solidFill>
              </a:rPr>
              <a:pPr>
                <a:defRPr/>
              </a:pPr>
              <a:t>10/12/2020</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5FA89E4-CEB6-4286-A079-AC7612E48F5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947863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83FCC4A-FBFC-43BB-8E3A-D3AFC51C4EC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45064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F2E35291-45ED-4087-A7AE-F64DD03DFF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04298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914400"/>
            <a:ext cx="38100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619500"/>
            <a:ext cx="38100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00600E41-3247-4ED8-9264-24792516EEF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390299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6A6555-D26D-42DA-81D3-765B9D35B8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76737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CB2B8B-3EFA-4FDD-BC2D-F338C710E1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34287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340A6B-5F95-4709-815B-331CCBBE45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40823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568ECD-FD9D-45DE-9E85-AA4B525F68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276897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7D245AB-D393-42DD-9170-56919E03ED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94068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5A2E00F-3636-4642-9D30-B90B1B15F8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342837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4E8D676-E23D-42E1-AAB2-108C683902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9031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0A357E9-585F-4F8C-B0E7-E34DE42BA6E1}" type="datetimeFigureOut">
              <a:rPr lang="en-US">
                <a:solidFill>
                  <a:prstClr val="black">
                    <a:tint val="75000"/>
                  </a:prstClr>
                </a:solidFill>
              </a:rPr>
              <a:pPr>
                <a:defRPr/>
              </a:pPr>
              <a:t>10/12/2020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0317CCF-56C5-4724-A87C-A3EC3061197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5948695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EF8AA6D-E17E-4E7F-94F4-8645AF42EC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0552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024C891-5975-4C34-A6BD-6DE7C25A4C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33225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68A352-CEF8-4248-A16F-FB82CDB421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31553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67E4D9-5AA1-4B5F-AE53-4F2C65EF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949324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4F3341E-0759-4748-9977-1FD532A49F2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41345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A9C1CCC-360A-439E-8207-3C1DF8F824E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93769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923399-2CB4-46A6-9577-6A16F958EA0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33268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82A8CD0-28F8-4409-80F7-0B4DAD6BDBB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81059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D3558CC-D5C6-4769-9EDE-D0BB0EB4E09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23178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A319539-5398-4F31-9022-92DF1296BA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2721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C368EAC-E5CD-40D6-B276-80B4126EE20B}" type="datetimeFigureOut">
              <a:rPr lang="en-US">
                <a:solidFill>
                  <a:prstClr val="black">
                    <a:tint val="75000"/>
                  </a:prstClr>
                </a:solidFill>
              </a:rPr>
              <a:pPr>
                <a:defRPr/>
              </a:pPr>
              <a:t>10/12/2020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A5D297-E5B0-48B8-88F9-E7E571344A2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4176671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B68B8EF-4A06-4554-B0A8-E1789B96076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98869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E540253-7CCB-4CAD-94AE-AA67FCEA932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921554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EBFD45B-0723-4D4E-A16F-86D87F4CBAE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01340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6096030-11F8-41A5-BC70-C9CEC213D4D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470562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CCAF55A-6A83-48D2-9245-0034AFB8C7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7422624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4CB837-7944-9546-8242-CFACD09330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53178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5E247B-0C7A-0246-9B55-A6093E9A28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14508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A24F5C-B998-1F46-A6F4-E779CE6A85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29176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176F9E-FE58-304F-8A38-F18916F1AB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5565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4F2EE29-F920-0A43-BBEB-0FC6D05C51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1550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10.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theme" Target="../theme/theme11.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theme" Target="../theme/theme12.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3.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theme" Target="../theme/theme14.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1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16.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5" Type="http://schemas.openxmlformats.org/officeDocument/2006/relationships/slideLayout" Target="../slideLayouts/slideLayout180.xml"/><Relationship Id="rId10" Type="http://schemas.openxmlformats.org/officeDocument/2006/relationships/theme" Target="../theme/theme17.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187.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4" Type="http://schemas.openxmlformats.org/officeDocument/2006/relationships/theme" Target="../theme/theme18.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5.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8.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9.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457200" y="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1" name="Text Placeholder 2"/>
          <p:cNvSpPr>
            <a:spLocks noGrp="1"/>
          </p:cNvSpPr>
          <p:nvPr>
            <p:ph type="body" idx="1"/>
          </p:nvPr>
        </p:nvSpPr>
        <p:spPr bwMode="auto">
          <a:xfrm>
            <a:off x="457200" y="1066800"/>
            <a:ext cx="8229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421ED38-6B5F-4381-9CD1-7E073FA228C1}" type="datetimeFigureOut">
              <a:rPr lang="en-US">
                <a:solidFill>
                  <a:prstClr val="black">
                    <a:tint val="75000"/>
                  </a:prstClr>
                </a:solidFill>
              </a:rPr>
              <a:pPr>
                <a:defRPr/>
              </a:pPr>
              <a:t>10/12/2020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B75D58F4-A4BC-4EE3-AB91-AD5B31AE9EB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8563121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eaLnBrk="1" fontAlgn="base" hangingPunct="1">
        <a:spcBef>
          <a:spcPct val="0"/>
        </a:spcBef>
        <a:spcAft>
          <a:spcPct val="0"/>
        </a:spcAft>
        <a:defRPr sz="3600">
          <a:solidFill>
            <a:schemeClr val="tx1"/>
          </a:solidFill>
          <a:latin typeface="Calibri" pitchFamily="34" charset="0"/>
        </a:defRPr>
      </a:lvl6pPr>
      <a:lvl7pPr marL="914400" algn="l" rtl="0" eaLnBrk="1" fontAlgn="base" hangingPunct="1">
        <a:spcBef>
          <a:spcPct val="0"/>
        </a:spcBef>
        <a:spcAft>
          <a:spcPct val="0"/>
        </a:spcAft>
        <a:defRPr sz="3600">
          <a:solidFill>
            <a:schemeClr val="tx1"/>
          </a:solidFill>
          <a:latin typeface="Calibri" pitchFamily="34" charset="0"/>
        </a:defRPr>
      </a:lvl7pPr>
      <a:lvl8pPr marL="1371600" algn="l" rtl="0" eaLnBrk="1" fontAlgn="base" hangingPunct="1">
        <a:spcBef>
          <a:spcPct val="0"/>
        </a:spcBef>
        <a:spcAft>
          <a:spcPct val="0"/>
        </a:spcAft>
        <a:defRPr sz="3600">
          <a:solidFill>
            <a:schemeClr val="tx1"/>
          </a:solidFill>
          <a:latin typeface="Calibri" pitchFamily="34" charset="0"/>
        </a:defRPr>
      </a:lvl8pPr>
      <a:lvl9pPr marL="1828800" algn="l" rtl="0" eaLnBrk="1" fontAlgn="base" hangingPunct="1">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pPr>
            <a:endParaRPr lang="en-US">
              <a:solidFill>
                <a:prstClr val="black">
                  <a:tint val="75000"/>
                </a:prstClr>
              </a:solidFill>
              <a:latin typeface="Times New Roman"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pPr>
            <a:endParaRPr lang="en-US">
              <a:solidFill>
                <a:prstClr val="black">
                  <a:tint val="75000"/>
                </a:prstClr>
              </a:solidFill>
              <a:latin typeface="Times New Roman"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pPr>
            <a:fld id="{601FE51B-F0C3-764E-8B08-2CFEEF261A66}" type="slidenum">
              <a:rPr lang="en-US" smtClean="0">
                <a:solidFill>
                  <a:prstClr val="black">
                    <a:tint val="75000"/>
                  </a:prstClr>
                </a:solidFill>
                <a:latin typeface="Times New Roman" charset="0"/>
              </a:rPr>
              <a:pPr eaLnBrk="0" fontAlgn="base" hangingPunct="0">
                <a:spcBef>
                  <a:spcPct val="0"/>
                </a:spcBef>
                <a:spcAft>
                  <a:spcPct val="0"/>
                </a:spcAft>
              </a:pPr>
              <a:t>‹#›</a:t>
            </a:fld>
            <a:endParaRPr lang="en-US">
              <a:solidFill>
                <a:prstClr val="black">
                  <a:tint val="75000"/>
                </a:prstClr>
              </a:solidFill>
              <a:latin typeface="Times New Roman" charset="0"/>
            </a:endParaRPr>
          </a:p>
        </p:txBody>
      </p:sp>
    </p:spTree>
    <p:extLst>
      <p:ext uri="{BB962C8B-B14F-4D97-AF65-F5344CB8AC3E}">
        <p14:creationId xmlns:p14="http://schemas.microsoft.com/office/powerpoint/2010/main" val="1691666358"/>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7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pPr>
            <a:endParaRPr lang="en-US">
              <a:solidFill>
                <a:prstClr val="black">
                  <a:tint val="75000"/>
                </a:prstClr>
              </a:solidFill>
              <a:latin typeface="Times New Roman"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pPr>
            <a:endParaRPr lang="en-US">
              <a:solidFill>
                <a:prstClr val="black">
                  <a:tint val="75000"/>
                </a:prstClr>
              </a:solidFill>
              <a:latin typeface="Times New Roman"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pPr>
            <a:fld id="{601FE51B-F0C3-764E-8B08-2CFEEF261A66}" type="slidenum">
              <a:rPr lang="en-US" smtClean="0">
                <a:solidFill>
                  <a:prstClr val="black">
                    <a:tint val="75000"/>
                  </a:prstClr>
                </a:solidFill>
                <a:latin typeface="Times New Roman" charset="0"/>
              </a:rPr>
              <a:pPr eaLnBrk="0" fontAlgn="base" hangingPunct="0">
                <a:spcBef>
                  <a:spcPct val="0"/>
                </a:spcBef>
                <a:spcAft>
                  <a:spcPct val="0"/>
                </a:spcAft>
              </a:pPr>
              <a:t>‹#›</a:t>
            </a:fld>
            <a:endParaRPr lang="en-US">
              <a:solidFill>
                <a:prstClr val="black">
                  <a:tint val="75000"/>
                </a:prstClr>
              </a:solidFill>
              <a:latin typeface="Times New Roman" charset="0"/>
            </a:endParaRPr>
          </a:p>
        </p:txBody>
      </p:sp>
    </p:spTree>
    <p:extLst>
      <p:ext uri="{BB962C8B-B14F-4D97-AF65-F5344CB8AC3E}">
        <p14:creationId xmlns:p14="http://schemas.microsoft.com/office/powerpoint/2010/main" val="554623324"/>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pPr>
            <a:endParaRPr lang="en-US">
              <a:solidFill>
                <a:prstClr val="black">
                  <a:tint val="75000"/>
                </a:prstClr>
              </a:solidFill>
              <a:latin typeface="Times New Roman"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pPr>
            <a:endParaRPr lang="en-US">
              <a:solidFill>
                <a:prstClr val="black">
                  <a:tint val="75000"/>
                </a:prstClr>
              </a:solidFill>
              <a:latin typeface="Times New Roman"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pPr>
            <a:fld id="{601FE51B-F0C3-764E-8B08-2CFEEF261A66}" type="slidenum">
              <a:rPr lang="en-US" smtClean="0">
                <a:solidFill>
                  <a:prstClr val="black">
                    <a:tint val="75000"/>
                  </a:prstClr>
                </a:solidFill>
                <a:latin typeface="Times New Roman" charset="0"/>
              </a:rPr>
              <a:pPr eaLnBrk="0" fontAlgn="base" hangingPunct="0">
                <a:spcBef>
                  <a:spcPct val="0"/>
                </a:spcBef>
                <a:spcAft>
                  <a:spcPct val="0"/>
                </a:spcAft>
              </a:pPr>
              <a:t>‹#›</a:t>
            </a:fld>
            <a:endParaRPr lang="en-US">
              <a:solidFill>
                <a:prstClr val="black">
                  <a:tint val="75000"/>
                </a:prstClr>
              </a:solidFill>
              <a:latin typeface="Times New Roman" charset="0"/>
            </a:endParaRPr>
          </a:p>
        </p:txBody>
      </p:sp>
    </p:spTree>
    <p:extLst>
      <p:ext uri="{BB962C8B-B14F-4D97-AF65-F5344CB8AC3E}">
        <p14:creationId xmlns:p14="http://schemas.microsoft.com/office/powerpoint/2010/main" val="875969431"/>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pPr>
            <a:endParaRPr lang="en-US">
              <a:solidFill>
                <a:prstClr val="black">
                  <a:tint val="75000"/>
                </a:prstClr>
              </a:solidFill>
              <a:latin typeface="Times New Roman"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pPr>
            <a:endParaRPr lang="en-US">
              <a:solidFill>
                <a:prstClr val="black">
                  <a:tint val="75000"/>
                </a:prstClr>
              </a:solidFill>
              <a:latin typeface="Times New Roman"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pPr>
            <a:fld id="{601FE51B-F0C3-764E-8B08-2CFEEF261A66}" type="slidenum">
              <a:rPr lang="en-US" smtClean="0">
                <a:solidFill>
                  <a:prstClr val="black">
                    <a:tint val="75000"/>
                  </a:prstClr>
                </a:solidFill>
                <a:latin typeface="Times New Roman" charset="0"/>
              </a:rPr>
              <a:pPr eaLnBrk="0" fontAlgn="base" hangingPunct="0">
                <a:spcBef>
                  <a:spcPct val="0"/>
                </a:spcBef>
                <a:spcAft>
                  <a:spcPct val="0"/>
                </a:spcAft>
              </a:pPr>
              <a:t>‹#›</a:t>
            </a:fld>
            <a:endParaRPr lang="en-US">
              <a:solidFill>
                <a:prstClr val="black">
                  <a:tint val="75000"/>
                </a:prstClr>
              </a:solidFill>
              <a:latin typeface="Times New Roman" charset="0"/>
            </a:endParaRPr>
          </a:p>
        </p:txBody>
      </p:sp>
    </p:spTree>
    <p:extLst>
      <p:ext uri="{BB962C8B-B14F-4D97-AF65-F5344CB8AC3E}">
        <p14:creationId xmlns:p14="http://schemas.microsoft.com/office/powerpoint/2010/main" val="1015005061"/>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720CD1C8-1D2D-4C9E-971A-9EC479D57A8E}"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904678291"/>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762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4339" name="Rectangle 3"/>
          <p:cNvSpPr>
            <a:spLocks noGrp="1" noChangeArrowheads="1"/>
          </p:cNvSpPr>
          <p:nvPr>
            <p:ph type="body" idx="1"/>
          </p:nvPr>
        </p:nvSpPr>
        <p:spPr bwMode="auto">
          <a:xfrm>
            <a:off x="685800" y="914400"/>
            <a:ext cx="7772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6320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smtClean="0">
                <a:latin typeface="Times New Roman" charset="0"/>
                <a:cs typeface="+mn-cs"/>
              </a:defRPr>
            </a:lvl1pPr>
          </a:lstStyle>
          <a:p>
            <a:pPr fontAlgn="base">
              <a:spcBef>
                <a:spcPct val="0"/>
              </a:spcBef>
              <a:spcAft>
                <a:spcPct val="0"/>
              </a:spcAft>
              <a:defRPr/>
            </a:pPr>
            <a:endParaRPr lang="en-US">
              <a:solidFill>
                <a:srgbClr val="000000"/>
              </a:solidFill>
            </a:endParaRPr>
          </a:p>
        </p:txBody>
      </p:sp>
      <p:sp>
        <p:nvSpPr>
          <p:cNvPr id="56320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smtClean="0">
                <a:latin typeface="Times New Roman" charset="0"/>
                <a:cs typeface="+mn-cs"/>
              </a:defRPr>
            </a:lvl1pPr>
          </a:lstStyle>
          <a:p>
            <a:pPr fontAlgn="base">
              <a:spcBef>
                <a:spcPct val="0"/>
              </a:spcBef>
              <a:spcAft>
                <a:spcPct val="0"/>
              </a:spcAft>
              <a:defRPr/>
            </a:pPr>
            <a:endParaRPr lang="en-US">
              <a:solidFill>
                <a:srgbClr val="000000"/>
              </a:solidFill>
            </a:endParaRPr>
          </a:p>
        </p:txBody>
      </p:sp>
      <p:sp>
        <p:nvSpPr>
          <p:cNvPr id="56320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smtClean="0">
                <a:latin typeface="Times New Roman" charset="0"/>
                <a:cs typeface="+mn-cs"/>
              </a:defRPr>
            </a:lvl1pPr>
          </a:lstStyle>
          <a:p>
            <a:pPr fontAlgn="base">
              <a:spcBef>
                <a:spcPct val="0"/>
              </a:spcBef>
              <a:spcAft>
                <a:spcPct val="0"/>
              </a:spcAft>
              <a:defRPr/>
            </a:pPr>
            <a:fld id="{B5330D8E-24E4-4E0B-BCD7-228A643A39D2}"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563207" name="Line 7"/>
          <p:cNvSpPr>
            <a:spLocks noChangeShapeType="1"/>
          </p:cNvSpPr>
          <p:nvPr/>
        </p:nvSpPr>
        <p:spPr bwMode="auto">
          <a:xfrm>
            <a:off x="685800" y="838200"/>
            <a:ext cx="7772400" cy="0"/>
          </a:xfrm>
          <a:prstGeom prst="line">
            <a:avLst/>
          </a:prstGeom>
          <a:noFill/>
          <a:ln w="38100">
            <a:solidFill>
              <a:schemeClr val="tx1"/>
            </a:solidFill>
            <a:round/>
            <a:headEnd/>
            <a:tailEnd/>
          </a:ln>
          <a:effectLst/>
        </p:spPr>
        <p:txBody>
          <a:bodyPr wrap="none" anchor="ctr"/>
          <a:lstStyle/>
          <a:p>
            <a:pPr fontAlgn="base">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277203630"/>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cs typeface="Arial" charset="0"/>
        </a:defRPr>
      </a:lvl2pPr>
      <a:lvl3pPr algn="l" rtl="0" eaLnBrk="0" fontAlgn="base" hangingPunct="0">
        <a:spcBef>
          <a:spcPct val="0"/>
        </a:spcBef>
        <a:spcAft>
          <a:spcPct val="0"/>
        </a:spcAft>
        <a:defRPr sz="3400">
          <a:solidFill>
            <a:schemeClr val="tx2"/>
          </a:solidFill>
          <a:latin typeface="Arial" charset="0"/>
          <a:cs typeface="Arial" charset="0"/>
        </a:defRPr>
      </a:lvl3pPr>
      <a:lvl4pPr algn="l" rtl="0" eaLnBrk="0" fontAlgn="base" hangingPunct="0">
        <a:spcBef>
          <a:spcPct val="0"/>
        </a:spcBef>
        <a:spcAft>
          <a:spcPct val="0"/>
        </a:spcAft>
        <a:defRPr sz="3400">
          <a:solidFill>
            <a:schemeClr val="tx2"/>
          </a:solidFill>
          <a:latin typeface="Arial" charset="0"/>
          <a:cs typeface="Arial" charset="0"/>
        </a:defRPr>
      </a:lvl4pPr>
      <a:lvl5pPr algn="l" rtl="0" eaLnBrk="0" fontAlgn="base" hangingPunct="0">
        <a:spcBef>
          <a:spcPct val="0"/>
        </a:spcBef>
        <a:spcAft>
          <a:spcPct val="0"/>
        </a:spcAft>
        <a:defRPr sz="3400">
          <a:solidFill>
            <a:schemeClr val="tx2"/>
          </a:solidFill>
          <a:latin typeface="Arial" charset="0"/>
          <a:cs typeface="Arial" charset="0"/>
        </a:defRPr>
      </a:lvl5pPr>
      <a:lvl6pPr marL="457200" algn="l" rtl="0" fontAlgn="base">
        <a:spcBef>
          <a:spcPct val="0"/>
        </a:spcBef>
        <a:spcAft>
          <a:spcPct val="0"/>
        </a:spcAft>
        <a:defRPr sz="3400">
          <a:solidFill>
            <a:schemeClr val="tx2"/>
          </a:solidFill>
          <a:latin typeface="Arial" charset="0"/>
          <a:cs typeface="Arial" charset="0"/>
        </a:defRPr>
      </a:lvl6pPr>
      <a:lvl7pPr marL="914400" algn="l" rtl="0" fontAlgn="base">
        <a:spcBef>
          <a:spcPct val="0"/>
        </a:spcBef>
        <a:spcAft>
          <a:spcPct val="0"/>
        </a:spcAft>
        <a:defRPr sz="3400">
          <a:solidFill>
            <a:schemeClr val="tx2"/>
          </a:solidFill>
          <a:latin typeface="Arial" charset="0"/>
          <a:cs typeface="Arial" charset="0"/>
        </a:defRPr>
      </a:lvl7pPr>
      <a:lvl8pPr marL="1371600" algn="l" rtl="0" fontAlgn="base">
        <a:spcBef>
          <a:spcPct val="0"/>
        </a:spcBef>
        <a:spcAft>
          <a:spcPct val="0"/>
        </a:spcAft>
        <a:defRPr sz="3400">
          <a:solidFill>
            <a:schemeClr val="tx2"/>
          </a:solidFill>
          <a:latin typeface="Arial" charset="0"/>
          <a:cs typeface="Arial" charset="0"/>
        </a:defRPr>
      </a:lvl8pPr>
      <a:lvl9pPr marL="1828800" algn="l" rtl="0" fontAlgn="base">
        <a:spcBef>
          <a:spcPct val="0"/>
        </a:spcBef>
        <a:spcAft>
          <a:spcPct val="0"/>
        </a:spcAft>
        <a:defRPr sz="3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cs typeface="+mn-cs"/>
        </a:defRPr>
      </a:lvl2pPr>
      <a:lvl3pPr marL="1143000" indent="-228600" algn="l" rtl="0" eaLnBrk="0" fontAlgn="base" hangingPunct="0">
        <a:spcBef>
          <a:spcPct val="20000"/>
        </a:spcBef>
        <a:spcAft>
          <a:spcPct val="0"/>
        </a:spcAft>
        <a:buChar char="–"/>
        <a:defRPr>
          <a:solidFill>
            <a:schemeClr val="tx1"/>
          </a:solidFill>
          <a:latin typeface="+mn-lt"/>
          <a:cs typeface="+mn-cs"/>
        </a:defRPr>
      </a:lvl3pPr>
      <a:lvl4pPr marL="1600200" indent="-228600" algn="l" rtl="0" eaLnBrk="0" fontAlgn="base" hangingPunct="0">
        <a:spcBef>
          <a:spcPct val="20000"/>
        </a:spcBef>
        <a:spcAft>
          <a:spcPct val="0"/>
        </a:spcAft>
        <a:buChar char="»"/>
        <a:defRPr sz="1600">
          <a:solidFill>
            <a:schemeClr val="tx1"/>
          </a:solidFill>
          <a:latin typeface="+mn-lt"/>
          <a:cs typeface="+mn-cs"/>
        </a:defRPr>
      </a:lvl4pPr>
      <a:lvl5pPr marL="2057400" indent="-228600" algn="l" rtl="0" eaLnBrk="0" fontAlgn="base" hangingPunct="0">
        <a:spcBef>
          <a:spcPct val="20000"/>
        </a:spcBef>
        <a:spcAft>
          <a:spcPct val="0"/>
        </a:spcAft>
        <a:buChar char="»"/>
        <a:defRPr sz="1400">
          <a:solidFill>
            <a:schemeClr val="tx1"/>
          </a:solidFill>
          <a:latin typeface="+mn-lt"/>
          <a:cs typeface="+mn-cs"/>
        </a:defRPr>
      </a:lvl5pPr>
      <a:lvl6pPr marL="2514600" indent="-228600" algn="l" rtl="0" fontAlgn="base">
        <a:spcBef>
          <a:spcPct val="20000"/>
        </a:spcBef>
        <a:spcAft>
          <a:spcPct val="0"/>
        </a:spcAft>
        <a:buChar char="»"/>
        <a:defRPr sz="1400">
          <a:solidFill>
            <a:schemeClr val="tx1"/>
          </a:solidFill>
          <a:latin typeface="+mn-lt"/>
          <a:cs typeface="+mn-cs"/>
        </a:defRPr>
      </a:lvl6pPr>
      <a:lvl7pPr marL="2971800" indent="-228600" algn="l" rtl="0" fontAlgn="base">
        <a:spcBef>
          <a:spcPct val="20000"/>
        </a:spcBef>
        <a:spcAft>
          <a:spcPct val="0"/>
        </a:spcAft>
        <a:buChar char="»"/>
        <a:defRPr sz="1400">
          <a:solidFill>
            <a:schemeClr val="tx1"/>
          </a:solidFill>
          <a:latin typeface="+mn-lt"/>
          <a:cs typeface="+mn-cs"/>
        </a:defRPr>
      </a:lvl7pPr>
      <a:lvl8pPr marL="3429000" indent="-228600" algn="l" rtl="0" fontAlgn="base">
        <a:spcBef>
          <a:spcPct val="20000"/>
        </a:spcBef>
        <a:spcAft>
          <a:spcPct val="0"/>
        </a:spcAft>
        <a:buChar char="»"/>
        <a:defRPr sz="1400">
          <a:solidFill>
            <a:schemeClr val="tx1"/>
          </a:solidFill>
          <a:latin typeface="+mn-lt"/>
          <a:cs typeface="+mn-cs"/>
        </a:defRPr>
      </a:lvl8pPr>
      <a:lvl9pPr marL="3886200" indent="-228600" algn="l" rtl="0" fontAlgn="base">
        <a:spcBef>
          <a:spcPct val="20000"/>
        </a:spcBef>
        <a:spcAft>
          <a:spcPct val="0"/>
        </a:spcAft>
        <a:buChar char="»"/>
        <a:defRPr sz="1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ltLang="en-US" smtClean="0"/>
              <a:t>Click to edit Master title style</a:t>
            </a:r>
          </a:p>
        </p:txBody>
      </p:sp>
      <p:sp>
        <p:nvSpPr>
          <p:cNvPr id="4099" name="Rectangle 3"/>
          <p:cNvSpPr>
            <a:spLocks noGrp="1" noChangeArrowheads="1"/>
          </p:cNvSpPr>
          <p:nvPr>
            <p:ph type="body" idx="1"/>
          </p:nvPr>
        </p:nvSpPr>
        <p:spPr bwMode="auto">
          <a:xfrm>
            <a:off x="685800" y="1295400"/>
            <a:ext cx="7772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6998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400">
                <a:cs typeface="+mn-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a:endParaRPr>
          </a:p>
        </p:txBody>
      </p:sp>
      <p:sp>
        <p:nvSpPr>
          <p:cNvPr id="16998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400">
                <a:cs typeface="+mn-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a:endParaRPr>
          </a:p>
        </p:txBody>
      </p:sp>
      <p:sp>
        <p:nvSpPr>
          <p:cNvPr id="16998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D0B09AF-20C3-4B37-812D-803A696737FD}"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672025629"/>
      </p:ext>
    </p:extLst>
  </p:cSld>
  <p:clrMap bg1="dk2" tx1="lt1" bg2="dk1" tx2="lt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pitchFamily="34" charset="0"/>
        </a:defRPr>
      </a:lvl2pPr>
      <a:lvl3pPr algn="ctr" rtl="0" eaLnBrk="0" fontAlgn="base" hangingPunct="0">
        <a:spcBef>
          <a:spcPct val="0"/>
        </a:spcBef>
        <a:spcAft>
          <a:spcPct val="0"/>
        </a:spcAft>
        <a:defRPr sz="4400">
          <a:solidFill>
            <a:schemeClr val="tx2"/>
          </a:solidFill>
          <a:latin typeface="Times New Roman" pitchFamily="18" charset="0"/>
          <a:cs typeface="Arial" pitchFamily="34" charset="0"/>
        </a:defRPr>
      </a:lvl3pPr>
      <a:lvl4pPr algn="ctr" rtl="0" eaLnBrk="0" fontAlgn="base" hangingPunct="0">
        <a:spcBef>
          <a:spcPct val="0"/>
        </a:spcBef>
        <a:spcAft>
          <a:spcPct val="0"/>
        </a:spcAft>
        <a:defRPr sz="4400">
          <a:solidFill>
            <a:schemeClr val="tx2"/>
          </a:solidFill>
          <a:latin typeface="Times New Roman" pitchFamily="18" charset="0"/>
          <a:cs typeface="Arial" pitchFamily="34" charset="0"/>
        </a:defRPr>
      </a:lvl4pPr>
      <a:lvl5pPr algn="ctr" rtl="0" eaLnBrk="0" fontAlgn="base" hangingPunct="0">
        <a:spcBef>
          <a:spcPct val="0"/>
        </a:spcBef>
        <a:spcAft>
          <a:spcPct val="0"/>
        </a:spcAft>
        <a:defRPr sz="4400">
          <a:solidFill>
            <a:schemeClr val="tx2"/>
          </a:solidFill>
          <a:latin typeface="Times New Roman" pitchFamily="18" charset="0"/>
          <a:cs typeface="Arial" pitchFamily="34" charset="0"/>
        </a:defRPr>
      </a:lvl5pPr>
      <a:lvl6pPr marL="457177" algn="ctr" rtl="0" fontAlgn="base">
        <a:spcBef>
          <a:spcPct val="0"/>
        </a:spcBef>
        <a:spcAft>
          <a:spcPct val="0"/>
        </a:spcAft>
        <a:defRPr sz="4400">
          <a:solidFill>
            <a:schemeClr val="tx2"/>
          </a:solidFill>
          <a:latin typeface="Times New Roman" pitchFamily="18" charset="0"/>
          <a:cs typeface="Arial" pitchFamily="34" charset="0"/>
        </a:defRPr>
      </a:lvl6pPr>
      <a:lvl7pPr marL="914353" algn="ctr" rtl="0" fontAlgn="base">
        <a:spcBef>
          <a:spcPct val="0"/>
        </a:spcBef>
        <a:spcAft>
          <a:spcPct val="0"/>
        </a:spcAft>
        <a:defRPr sz="4400">
          <a:solidFill>
            <a:schemeClr val="tx2"/>
          </a:solidFill>
          <a:latin typeface="Times New Roman" pitchFamily="18" charset="0"/>
          <a:cs typeface="Arial" pitchFamily="34" charset="0"/>
        </a:defRPr>
      </a:lvl7pPr>
      <a:lvl8pPr marL="1371530" algn="ctr" rtl="0" fontAlgn="base">
        <a:spcBef>
          <a:spcPct val="0"/>
        </a:spcBef>
        <a:spcAft>
          <a:spcPct val="0"/>
        </a:spcAft>
        <a:defRPr sz="4400">
          <a:solidFill>
            <a:schemeClr val="tx2"/>
          </a:solidFill>
          <a:latin typeface="Times New Roman" pitchFamily="18" charset="0"/>
          <a:cs typeface="Arial" pitchFamily="34" charset="0"/>
        </a:defRPr>
      </a:lvl8pPr>
      <a:lvl9pPr marL="1828706" algn="ctr" rtl="0" fontAlgn="base">
        <a:spcBef>
          <a:spcPct val="0"/>
        </a:spcBef>
        <a:spcAft>
          <a:spcPct val="0"/>
        </a:spcAft>
        <a:defRPr sz="4400">
          <a:solidFill>
            <a:schemeClr val="tx2"/>
          </a:solidFill>
          <a:latin typeface="Times New Roman" pitchFamily="18" charset="0"/>
          <a:cs typeface="Arial" pitchFamily="34"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cs typeface="+mn-cs"/>
        </a:defRPr>
      </a:lvl2pPr>
      <a:lvl3pPr marL="1141413" indent="-227013" algn="l" rtl="0" eaLnBrk="0" fontAlgn="base" hangingPunct="0">
        <a:spcBef>
          <a:spcPct val="20000"/>
        </a:spcBef>
        <a:spcAft>
          <a:spcPct val="0"/>
        </a:spcAft>
        <a:buChar char="•"/>
        <a:defRPr sz="2400">
          <a:solidFill>
            <a:schemeClr val="tx1"/>
          </a:solidFill>
          <a:latin typeface="+mn-lt"/>
          <a:cs typeface="+mn-cs"/>
        </a:defRPr>
      </a:lvl3pPr>
      <a:lvl4pPr marL="1598613" indent="-227013" algn="l" rtl="0" eaLnBrk="0" fontAlgn="base" hangingPunct="0">
        <a:spcBef>
          <a:spcPct val="20000"/>
        </a:spcBef>
        <a:spcAft>
          <a:spcPct val="0"/>
        </a:spcAft>
        <a:buChar char="–"/>
        <a:defRPr sz="2000">
          <a:solidFill>
            <a:schemeClr val="tx1"/>
          </a:solidFill>
          <a:latin typeface="+mn-lt"/>
          <a:cs typeface="+mn-cs"/>
        </a:defRPr>
      </a:lvl4pPr>
      <a:lvl5pPr marL="2055813" indent="-227013" algn="l" rtl="0" eaLnBrk="0" fontAlgn="base" hangingPunct="0">
        <a:spcBef>
          <a:spcPct val="20000"/>
        </a:spcBef>
        <a:spcAft>
          <a:spcPct val="0"/>
        </a:spcAft>
        <a:buChar char="»"/>
        <a:defRPr sz="2000">
          <a:solidFill>
            <a:schemeClr val="tx1"/>
          </a:solidFill>
          <a:latin typeface="+mn-lt"/>
          <a:cs typeface="+mn-cs"/>
        </a:defRPr>
      </a:lvl5pPr>
      <a:lvl6pPr marL="2514471" indent="-228588" algn="l" rtl="0" fontAlgn="base">
        <a:spcBef>
          <a:spcPct val="20000"/>
        </a:spcBef>
        <a:spcAft>
          <a:spcPct val="0"/>
        </a:spcAft>
        <a:buChar char="»"/>
        <a:defRPr sz="2000">
          <a:solidFill>
            <a:schemeClr val="tx1"/>
          </a:solidFill>
          <a:latin typeface="+mn-lt"/>
          <a:cs typeface="+mn-cs"/>
        </a:defRPr>
      </a:lvl6pPr>
      <a:lvl7pPr marL="2971648" indent="-228588" algn="l" rtl="0" fontAlgn="base">
        <a:spcBef>
          <a:spcPct val="20000"/>
        </a:spcBef>
        <a:spcAft>
          <a:spcPct val="0"/>
        </a:spcAft>
        <a:buChar char="»"/>
        <a:defRPr sz="2000">
          <a:solidFill>
            <a:schemeClr val="tx1"/>
          </a:solidFill>
          <a:latin typeface="+mn-lt"/>
          <a:cs typeface="+mn-cs"/>
        </a:defRPr>
      </a:lvl7pPr>
      <a:lvl8pPr marL="3428825" indent="-228588" algn="l" rtl="0" fontAlgn="base">
        <a:spcBef>
          <a:spcPct val="20000"/>
        </a:spcBef>
        <a:spcAft>
          <a:spcPct val="0"/>
        </a:spcAft>
        <a:buChar char="»"/>
        <a:defRPr sz="2000">
          <a:solidFill>
            <a:schemeClr val="tx1"/>
          </a:solidFill>
          <a:latin typeface="+mn-lt"/>
          <a:cs typeface="+mn-cs"/>
        </a:defRPr>
      </a:lvl8pPr>
      <a:lvl9pPr marL="3886001" indent="-228588"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B2B2B2"/>
            </a:gs>
            <a:gs pos="100000">
              <a:srgbClr val="000000"/>
            </a:gs>
          </a:gsLst>
          <a:lin ang="16200000"/>
        </a:gradFill>
        <a:effectLst/>
      </p:bgPr>
    </p:bg>
    <p:spTree>
      <p:nvGrpSpPr>
        <p:cNvPr id="1" name=""/>
        <p:cNvGrpSpPr/>
        <p:nvPr/>
      </p:nvGrpSpPr>
      <p:grpSpPr>
        <a:xfrm>
          <a:off x="0" y="0"/>
          <a:ext cx="0" cy="0"/>
          <a:chOff x="0" y="0"/>
          <a:chExt cx="0" cy="0"/>
        </a:xfrm>
      </p:grpSpPr>
      <p:sp>
        <p:nvSpPr>
          <p:cNvPr id="6146" name="Rectangle"/>
          <p:cNvSpPr>
            <a:spLocks noChangeArrowheads="1"/>
          </p:cNvSpPr>
          <p:nvPr/>
        </p:nvSpPr>
        <p:spPr bwMode="auto">
          <a:xfrm>
            <a:off x="139700" y="160338"/>
            <a:ext cx="8880475" cy="6594475"/>
          </a:xfrm>
          <a:prstGeom prst="rect">
            <a:avLst/>
          </a:prstGeom>
          <a:solidFill>
            <a:srgbClr val="000000"/>
          </a:solidFill>
          <a:ln w="12700">
            <a:solidFill>
              <a:srgbClr val="863D00"/>
            </a:solidFill>
            <a:miter lim="800000"/>
            <a:headEnd/>
            <a:tailEnd/>
          </a:ln>
        </p:spPr>
        <p:txBody>
          <a:bodyPr lIns="45718" tIns="45718" rIns="45718" bIns="45718" anchor="ctr"/>
          <a:lstStyle>
            <a:lvl1pPr defTabSz="912813" eaLnBrk="0" hangingPunct="0">
              <a:defRPr sz="2400">
                <a:solidFill>
                  <a:schemeClr val="tx1"/>
                </a:solidFill>
                <a:latin typeface="Times New Roman" pitchFamily="18" charset="0"/>
                <a:cs typeface="Arial" pitchFamily="34" charset="0"/>
              </a:defRPr>
            </a:lvl1pPr>
            <a:lvl2pPr marL="742950" indent="-285750" defTabSz="912813" eaLnBrk="0" hangingPunct="0">
              <a:defRPr sz="2400">
                <a:solidFill>
                  <a:schemeClr val="tx1"/>
                </a:solidFill>
                <a:latin typeface="Times New Roman" pitchFamily="18" charset="0"/>
                <a:cs typeface="Arial" pitchFamily="34" charset="0"/>
              </a:defRPr>
            </a:lvl2pPr>
            <a:lvl3pPr marL="1143000" indent="-228600" defTabSz="912813" eaLnBrk="0" hangingPunct="0">
              <a:defRPr sz="2400">
                <a:solidFill>
                  <a:schemeClr val="tx1"/>
                </a:solidFill>
                <a:latin typeface="Times New Roman" pitchFamily="18" charset="0"/>
                <a:cs typeface="Arial" pitchFamily="34" charset="0"/>
              </a:defRPr>
            </a:lvl3pPr>
            <a:lvl4pPr marL="1600200" indent="-228600" defTabSz="912813" eaLnBrk="0" hangingPunct="0">
              <a:defRPr sz="2400">
                <a:solidFill>
                  <a:schemeClr val="tx1"/>
                </a:solidFill>
                <a:latin typeface="Times New Roman" pitchFamily="18" charset="0"/>
                <a:cs typeface="Arial" pitchFamily="34" charset="0"/>
              </a:defRPr>
            </a:lvl4pPr>
            <a:lvl5pPr marL="2057400" indent="-228600" defTabSz="912813" eaLnBrk="0" hangingPunct="0">
              <a:defRPr sz="2400">
                <a:solidFill>
                  <a:schemeClr val="tx1"/>
                </a:solidFill>
                <a:latin typeface="Times New Roman" pitchFamily="18" charset="0"/>
                <a:cs typeface="Arial" pitchFamily="34"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marL="0" marR="0" lvl="0" indent="0" algn="l" defTabSz="912813" rtl="0" eaLnBrk="1" fontAlgn="base" latinLnBrk="0" hangingPunct="0">
              <a:lnSpc>
                <a:spcPct val="100000"/>
              </a:lnSpc>
              <a:spcBef>
                <a:spcPct val="0"/>
              </a:spcBef>
              <a:spcAft>
                <a:spcPct val="0"/>
              </a:spcAft>
              <a:buClrTx/>
              <a:buSzTx/>
              <a:buFontTx/>
              <a:buNone/>
              <a:tabLst/>
              <a:defRPr/>
            </a:pPr>
            <a:endParaRPr kumimoji="0" lang="en-US" altLang="en-US" sz="3400" b="0" i="0" u="none" strike="noStrike" kern="1200" cap="none" spc="0" normalizeH="0" baseline="0" noProof="0" smtClean="0">
              <a:ln>
                <a:noFill/>
              </a:ln>
              <a:solidFill>
                <a:srgbClr val="FFFFFF"/>
              </a:solidFill>
              <a:effectLst/>
              <a:uLnTx/>
              <a:uFillTx/>
              <a:latin typeface="Times New Roman" panose="02020603050405020304" pitchFamily="18" charset="0"/>
              <a:cs typeface="Times New Roman" pitchFamily="18" charset="0"/>
              <a:sym typeface="Times New Roman" pitchFamily="18" charset="0"/>
            </a:endParaRPr>
          </a:p>
        </p:txBody>
      </p:sp>
      <p:sp>
        <p:nvSpPr>
          <p:cNvPr id="6147" name="Rectangle"/>
          <p:cNvSpPr>
            <a:spLocks noChangeArrowheads="1"/>
          </p:cNvSpPr>
          <p:nvPr/>
        </p:nvSpPr>
        <p:spPr bwMode="auto">
          <a:xfrm>
            <a:off x="155575" y="1833563"/>
            <a:ext cx="8851900" cy="4905375"/>
          </a:xfrm>
          <a:prstGeom prst="rect">
            <a:avLst/>
          </a:prstGeom>
          <a:gradFill rotWithShape="0">
            <a:gsLst>
              <a:gs pos="0">
                <a:srgbClr val="000000"/>
              </a:gs>
              <a:gs pos="100000">
                <a:srgbClr val="646464"/>
              </a:gs>
            </a:gsLst>
            <a:lin ang="16200000"/>
          </a:gradFill>
          <a:ln>
            <a:noFill/>
          </a:ln>
          <a:extLst>
            <a:ext uri="{91240B29-F687-4F45-9708-019B960494DF}">
              <a14:hiddenLine xmlns:a14="http://schemas.microsoft.com/office/drawing/2010/main" w="12700">
                <a:solidFill>
                  <a:srgbClr val="000000"/>
                </a:solidFill>
                <a:miter lim="400000"/>
                <a:headEnd/>
                <a:tailEnd/>
              </a14:hiddenLine>
            </a:ext>
          </a:extLst>
        </p:spPr>
        <p:txBody>
          <a:bodyPr lIns="45718" tIns="45718" rIns="45718" bIns="45718" anchor="ctr"/>
          <a:lstStyle>
            <a:lvl1pPr defTabSz="912813" eaLnBrk="0" hangingPunct="0">
              <a:defRPr sz="2400">
                <a:solidFill>
                  <a:schemeClr val="tx1"/>
                </a:solidFill>
                <a:latin typeface="Times New Roman" pitchFamily="18" charset="0"/>
                <a:cs typeface="Arial" pitchFamily="34" charset="0"/>
              </a:defRPr>
            </a:lvl1pPr>
            <a:lvl2pPr marL="742950" indent="-285750" defTabSz="912813" eaLnBrk="0" hangingPunct="0">
              <a:defRPr sz="2400">
                <a:solidFill>
                  <a:schemeClr val="tx1"/>
                </a:solidFill>
                <a:latin typeface="Times New Roman" pitchFamily="18" charset="0"/>
                <a:cs typeface="Arial" pitchFamily="34" charset="0"/>
              </a:defRPr>
            </a:lvl2pPr>
            <a:lvl3pPr marL="1143000" indent="-228600" defTabSz="912813" eaLnBrk="0" hangingPunct="0">
              <a:defRPr sz="2400">
                <a:solidFill>
                  <a:schemeClr val="tx1"/>
                </a:solidFill>
                <a:latin typeface="Times New Roman" pitchFamily="18" charset="0"/>
                <a:cs typeface="Arial" pitchFamily="34" charset="0"/>
              </a:defRPr>
            </a:lvl3pPr>
            <a:lvl4pPr marL="1600200" indent="-228600" defTabSz="912813" eaLnBrk="0" hangingPunct="0">
              <a:defRPr sz="2400">
                <a:solidFill>
                  <a:schemeClr val="tx1"/>
                </a:solidFill>
                <a:latin typeface="Times New Roman" pitchFamily="18" charset="0"/>
                <a:cs typeface="Arial" pitchFamily="34" charset="0"/>
              </a:defRPr>
            </a:lvl4pPr>
            <a:lvl5pPr marL="2057400" indent="-228600" defTabSz="912813" eaLnBrk="0" hangingPunct="0">
              <a:defRPr sz="2400">
                <a:solidFill>
                  <a:schemeClr val="tx1"/>
                </a:solidFill>
                <a:latin typeface="Times New Roman" pitchFamily="18" charset="0"/>
                <a:cs typeface="Arial" pitchFamily="34"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marL="0" marR="0" lvl="0" indent="0" algn="l" defTabSz="912813" rtl="0" eaLnBrk="1" fontAlgn="base" latinLnBrk="0" hangingPunct="0">
              <a:lnSpc>
                <a:spcPct val="100000"/>
              </a:lnSpc>
              <a:spcBef>
                <a:spcPct val="0"/>
              </a:spcBef>
              <a:spcAft>
                <a:spcPct val="0"/>
              </a:spcAft>
              <a:buClrTx/>
              <a:buSzTx/>
              <a:buFontTx/>
              <a:buNone/>
              <a:tabLst/>
              <a:defRPr/>
            </a:pPr>
            <a:endParaRPr kumimoji="0" lang="en-US" altLang="en-US" sz="3400" b="0" i="0" u="none" strike="noStrike" kern="1200" cap="none" spc="0" normalizeH="0" baseline="0" noProof="0" smtClean="0">
              <a:ln>
                <a:noFill/>
              </a:ln>
              <a:solidFill>
                <a:srgbClr val="FFFFFF"/>
              </a:solidFill>
              <a:effectLst/>
              <a:uLnTx/>
              <a:uFillTx/>
              <a:latin typeface="Times New Roman" panose="02020603050405020304" pitchFamily="18" charset="0"/>
              <a:cs typeface="Times New Roman" pitchFamily="18" charset="0"/>
              <a:sym typeface="Times New Roman" pitchFamily="18" charset="0"/>
            </a:endParaRPr>
          </a:p>
        </p:txBody>
      </p:sp>
      <p:sp>
        <p:nvSpPr>
          <p:cNvPr id="6148" name="Line"/>
          <p:cNvSpPr>
            <a:spLocks noChangeShapeType="1"/>
          </p:cNvSpPr>
          <p:nvPr/>
        </p:nvSpPr>
        <p:spPr bwMode="auto">
          <a:xfrm>
            <a:off x="139700" y="1824038"/>
            <a:ext cx="8877300" cy="0"/>
          </a:xfrm>
          <a:prstGeom prst="line">
            <a:avLst/>
          </a:prstGeom>
          <a:noFill/>
          <a:ln w="12700">
            <a:solidFill>
              <a:srgbClr val="863D00"/>
            </a:solidFill>
            <a:round/>
            <a:headEnd/>
            <a:tailEnd/>
          </a:ln>
          <a:extLst>
            <a:ext uri="{909E8E84-426E-40DD-AFC4-6F175D3DCCD1}">
              <a14:hiddenFill xmlns:a14="http://schemas.microsoft.com/office/drawing/2010/main">
                <a:noFill/>
              </a14:hiddenFill>
            </a:ext>
          </a:extLst>
        </p:spPr>
        <p:txBody>
          <a:bodyPr lIns="45718" tIns="45718" rIns="45718" bIns="4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cs typeface="Arial" panose="020B0604020202020204" pitchFamily="34" charset="0"/>
            </a:endParaRPr>
          </a:p>
        </p:txBody>
      </p:sp>
      <p:sp>
        <p:nvSpPr>
          <p:cNvPr id="5" name="Title Text"/>
          <p:cNvSpPr>
            <a:spLocks noGrp="1"/>
          </p:cNvSpPr>
          <p:nvPr>
            <p:ph type="title"/>
          </p:nvPr>
        </p:nvSpPr>
        <p:spPr>
          <a:xfrm>
            <a:off x="279400" y="295275"/>
            <a:ext cx="8561388" cy="1384300"/>
          </a:xfrm>
          <a:prstGeom prst="rect">
            <a:avLst/>
          </a:prstGeom>
          <a:ln w="12700">
            <a:miter lim="400000"/>
          </a:ln>
          <a:effectLst>
            <a:outerShdw blurRad="88900" dist="50800" dir="2700000" rotWithShape="0">
              <a:srgbClr val="863D00"/>
            </a:outerShdw>
          </a:effectLst>
          <a:extLst>
            <a:ext uri="{C572A759-6A51-4108-AA02-DFA0A04FC94B}"/>
          </a:extLst>
        </p:spPr>
        <p:txBody>
          <a:bodyPr lIns="45718" tIns="45718" rIns="45718" bIns="45718" anchor="ctr">
            <a:normAutofit/>
          </a:bodyPr>
          <a:lstStyle/>
          <a:p>
            <a:r>
              <a:t>Title Text</a:t>
            </a:r>
          </a:p>
        </p:txBody>
      </p:sp>
      <p:sp>
        <p:nvSpPr>
          <p:cNvPr id="6" name="Body Level One…"/>
          <p:cNvSpPr>
            <a:spLocks noGrp="1"/>
          </p:cNvSpPr>
          <p:nvPr>
            <p:ph type="body" idx="1"/>
          </p:nvPr>
        </p:nvSpPr>
        <p:spPr>
          <a:xfrm>
            <a:off x="301625" y="1981200"/>
            <a:ext cx="8561388" cy="4560888"/>
          </a:xfrm>
          <a:prstGeom prst="rect">
            <a:avLst/>
          </a:prstGeom>
          <a:ln w="12700">
            <a:miter lim="400000"/>
          </a:ln>
          <a:extLst>
            <a:ext uri="{C572A759-6A51-4108-AA02-DFA0A04FC94B}"/>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6151" name="Slide Number"/>
          <p:cNvSpPr>
            <a:spLocks noGrp="1"/>
          </p:cNvSpPr>
          <p:nvPr>
            <p:ph type="sldNum" sz="quarter" idx="2"/>
          </p:nvPr>
        </p:nvSpPr>
        <p:spPr bwMode="auto">
          <a:xfrm>
            <a:off x="6297613" y="6226175"/>
            <a:ext cx="255587"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none" lIns="45718" tIns="45718" rIns="45718" bIns="45718" numCol="1" anchor="ctr" anchorCtr="0" compatLnSpc="1">
            <a:prstTxWarp prst="textNoShape">
              <a:avLst/>
            </a:prstTxWarp>
            <a:spAutoFit/>
          </a:bodyPr>
          <a:lstStyle>
            <a:lvl1pPr algn="r" defTabSz="912813" eaLnBrk="1" hangingPunct="0">
              <a:defRPr sz="1100">
                <a:solidFill>
                  <a:srgbClr val="FFFFFF"/>
                </a:solidFill>
                <a:cs typeface="Times New Roman" panose="02020603050405020304" pitchFamily="18" charset="0"/>
                <a:sym typeface="Times New Roman" panose="02020603050405020304" pitchFamily="18" charset="0"/>
              </a:defRPr>
            </a:lvl1pPr>
          </a:lstStyle>
          <a:p>
            <a:pPr marL="0" marR="0" lvl="0" indent="0" algn="r" defTabSz="912813" rtl="0" eaLnBrk="1" fontAlgn="base" latinLnBrk="0" hangingPunct="0">
              <a:lnSpc>
                <a:spcPct val="100000"/>
              </a:lnSpc>
              <a:spcBef>
                <a:spcPct val="0"/>
              </a:spcBef>
              <a:spcAft>
                <a:spcPct val="0"/>
              </a:spcAft>
              <a:buClrTx/>
              <a:buSzTx/>
              <a:buFontTx/>
              <a:buNone/>
              <a:tabLst/>
              <a:defRPr/>
            </a:pPr>
            <a:fld id="{2203DD73-4ABB-4AFF-B54B-10621116DE44}" type="slidenum">
              <a:rPr kumimoji="0" lang="en-US" altLang="en-US" sz="11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Times New Roman" panose="02020603050405020304" pitchFamily="18" charset="0"/>
              </a:rPr>
              <a:pPr marL="0" marR="0" lvl="0" indent="0" algn="r" defTabSz="912813" rtl="0" eaLnBrk="1" fontAlgn="base" latinLnBrk="0" hangingPunct="0">
                <a:lnSpc>
                  <a:spcPct val="100000"/>
                </a:lnSpc>
                <a:spcBef>
                  <a:spcPct val="0"/>
                </a:spcBef>
                <a:spcAft>
                  <a:spcPct val="0"/>
                </a:spcAft>
                <a:buClrTx/>
                <a:buSzTx/>
                <a:buFontTx/>
                <a:buNone/>
                <a:tabLst/>
                <a:defRPr/>
              </a:pPr>
              <a:t>‹#›</a:t>
            </a:fld>
            <a:endParaRPr kumimoji="0" lang="en-US" altLang="en-US" sz="11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Times New Roman" panose="02020603050405020304" pitchFamily="18" charset="0"/>
            </a:endParaRPr>
          </a:p>
        </p:txBody>
      </p:sp>
    </p:spTree>
    <p:extLst>
      <p:ext uri="{BB962C8B-B14F-4D97-AF65-F5344CB8AC3E}">
        <p14:creationId xmlns:p14="http://schemas.microsoft.com/office/powerpoint/2010/main" val="1445703807"/>
      </p:ext>
    </p:extLst>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Lst>
  <p:transition spd="med"/>
  <p:txStyles>
    <p:titleStyle>
      <a:lvl1pPr algn="l" defTabSz="912813" rtl="0" eaLnBrk="0" fontAlgn="base" hangingPunct="0">
        <a:lnSpc>
          <a:spcPct val="105000"/>
        </a:lnSpc>
        <a:spcBef>
          <a:spcPct val="0"/>
        </a:spcBef>
        <a:spcAft>
          <a:spcPct val="0"/>
        </a:spcAft>
        <a:defRPr sz="4800" b="1">
          <a:solidFill>
            <a:srgbClr val="FFFFFF"/>
          </a:solidFill>
          <a:latin typeface="Arial"/>
          <a:ea typeface="Arial"/>
          <a:cs typeface="Arial"/>
          <a:sym typeface="Arial" panose="020B0604020202020204" pitchFamily="34" charset="0"/>
        </a:defRPr>
      </a:lvl1pPr>
      <a:lvl2pPr algn="l" defTabSz="912813" rtl="0" eaLnBrk="0" fontAlgn="base" hangingPunct="0">
        <a:lnSpc>
          <a:spcPct val="105000"/>
        </a:lnSpc>
        <a:spcBef>
          <a:spcPct val="0"/>
        </a:spcBef>
        <a:spcAft>
          <a:spcPct val="0"/>
        </a:spcAft>
        <a:defRPr sz="4800" b="1">
          <a:solidFill>
            <a:srgbClr val="FFFFFF"/>
          </a:solidFill>
          <a:latin typeface="Arial"/>
          <a:ea typeface="Arial"/>
          <a:cs typeface="Arial"/>
          <a:sym typeface="Arial" panose="020B0604020202020204" pitchFamily="34" charset="0"/>
        </a:defRPr>
      </a:lvl2pPr>
      <a:lvl3pPr algn="l" defTabSz="912813" rtl="0" eaLnBrk="0" fontAlgn="base" hangingPunct="0">
        <a:lnSpc>
          <a:spcPct val="105000"/>
        </a:lnSpc>
        <a:spcBef>
          <a:spcPct val="0"/>
        </a:spcBef>
        <a:spcAft>
          <a:spcPct val="0"/>
        </a:spcAft>
        <a:defRPr sz="4800" b="1">
          <a:solidFill>
            <a:srgbClr val="FFFFFF"/>
          </a:solidFill>
          <a:latin typeface="Arial"/>
          <a:ea typeface="Arial"/>
          <a:cs typeface="Arial"/>
          <a:sym typeface="Arial" panose="020B0604020202020204" pitchFamily="34" charset="0"/>
        </a:defRPr>
      </a:lvl3pPr>
      <a:lvl4pPr algn="l" defTabSz="912813" rtl="0" eaLnBrk="0" fontAlgn="base" hangingPunct="0">
        <a:lnSpc>
          <a:spcPct val="105000"/>
        </a:lnSpc>
        <a:spcBef>
          <a:spcPct val="0"/>
        </a:spcBef>
        <a:spcAft>
          <a:spcPct val="0"/>
        </a:spcAft>
        <a:defRPr sz="4800" b="1">
          <a:solidFill>
            <a:srgbClr val="FFFFFF"/>
          </a:solidFill>
          <a:latin typeface="Arial"/>
          <a:ea typeface="Arial"/>
          <a:cs typeface="Arial"/>
          <a:sym typeface="Arial" panose="020B0604020202020204" pitchFamily="34" charset="0"/>
        </a:defRPr>
      </a:lvl4pPr>
      <a:lvl5pPr algn="l" defTabSz="912813" rtl="0" eaLnBrk="0" fontAlgn="base" hangingPunct="0">
        <a:lnSpc>
          <a:spcPct val="105000"/>
        </a:lnSpc>
        <a:spcBef>
          <a:spcPct val="0"/>
        </a:spcBef>
        <a:spcAft>
          <a:spcPct val="0"/>
        </a:spcAft>
        <a:defRPr sz="4800" b="1">
          <a:solidFill>
            <a:srgbClr val="FFFFFF"/>
          </a:solidFill>
          <a:latin typeface="Arial"/>
          <a:ea typeface="Arial"/>
          <a:cs typeface="Arial"/>
          <a:sym typeface="Arial" panose="020B0604020202020204" pitchFamily="34" charset="0"/>
        </a:defRPr>
      </a:lvl5pPr>
      <a:lvl6pPr marL="0" marR="0" indent="321457" algn="l" defTabSz="914367" latinLnBrk="0">
        <a:lnSpc>
          <a:spcPct val="104999"/>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6pPr>
      <a:lvl7pPr marL="0" marR="0" indent="642915" algn="l" defTabSz="914367" latinLnBrk="0">
        <a:lnSpc>
          <a:spcPct val="104999"/>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7pPr>
      <a:lvl8pPr marL="0" marR="0" indent="964372" algn="l" defTabSz="914367" latinLnBrk="0">
        <a:lnSpc>
          <a:spcPct val="104999"/>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8pPr>
      <a:lvl9pPr marL="0" marR="0" indent="1285829" algn="l" defTabSz="914367" latinLnBrk="0">
        <a:lnSpc>
          <a:spcPct val="104999"/>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9pPr>
    </p:titleStyle>
    <p:bodyStyle>
      <a:lvl1pPr marL="341313" indent="-341313" algn="l" defTabSz="912813" rtl="0" eaLnBrk="0" fontAlgn="base" hangingPunct="0">
        <a:spcBef>
          <a:spcPts val="700"/>
        </a:spcBef>
        <a:spcAft>
          <a:spcPct val="0"/>
        </a:spcAft>
        <a:buClr>
          <a:srgbClr val="A9A5A5"/>
        </a:buClr>
        <a:buSzPct val="120000"/>
        <a:buChar char="»"/>
        <a:defRPr sz="3100" b="1">
          <a:solidFill>
            <a:srgbClr val="FFFFFF"/>
          </a:solidFill>
          <a:effectLst>
            <a:outerShdw blurRad="12700" dist="25400" dir="2700000" rotWithShape="0">
              <a:srgbClr val="000000"/>
            </a:outerShdw>
          </a:effectLst>
          <a:latin typeface="Arial"/>
          <a:ea typeface="Arial"/>
          <a:cs typeface="Arial"/>
          <a:sym typeface="Arial" panose="020B0604020202020204" pitchFamily="34" charset="0"/>
        </a:defRPr>
      </a:lvl1pPr>
      <a:lvl2pPr marL="660400" indent="-339725" algn="l" defTabSz="912813" rtl="0" eaLnBrk="0" fontAlgn="base" hangingPunct="0">
        <a:spcBef>
          <a:spcPts val="700"/>
        </a:spcBef>
        <a:spcAft>
          <a:spcPct val="0"/>
        </a:spcAft>
        <a:buClr>
          <a:srgbClr val="A9A5A5"/>
        </a:buClr>
        <a:buSzPct val="120000"/>
        <a:buChar char="•"/>
        <a:defRPr sz="3100" b="1">
          <a:solidFill>
            <a:srgbClr val="FFFFFF"/>
          </a:solidFill>
          <a:effectLst>
            <a:outerShdw blurRad="12700" dist="25400" dir="2700000" rotWithShape="0">
              <a:srgbClr val="000000"/>
            </a:outerShdw>
          </a:effectLst>
          <a:latin typeface="Arial"/>
          <a:ea typeface="Arial"/>
          <a:cs typeface="Arial"/>
          <a:sym typeface="Arial" panose="020B0604020202020204" pitchFamily="34" charset="0"/>
        </a:defRPr>
      </a:lvl2pPr>
      <a:lvl3pPr marL="936625" indent="-293688" algn="l" defTabSz="912813" rtl="0" eaLnBrk="0" fontAlgn="base" hangingPunct="0">
        <a:spcBef>
          <a:spcPts val="700"/>
        </a:spcBef>
        <a:spcAft>
          <a:spcPct val="0"/>
        </a:spcAft>
        <a:buClr>
          <a:srgbClr val="A9A5A5"/>
        </a:buClr>
        <a:buSzPct val="120000"/>
        <a:buChar char="•"/>
        <a:defRPr sz="3100" b="1">
          <a:solidFill>
            <a:srgbClr val="FFFFFF"/>
          </a:solidFill>
          <a:effectLst>
            <a:outerShdw blurRad="12700" dist="25400" dir="2700000" rotWithShape="0">
              <a:srgbClr val="000000"/>
            </a:outerShdw>
          </a:effectLst>
          <a:latin typeface="Arial"/>
          <a:ea typeface="Arial"/>
          <a:cs typeface="Arial"/>
          <a:sym typeface="Arial" panose="020B0604020202020204" pitchFamily="34" charset="0"/>
        </a:defRPr>
      </a:lvl3pPr>
      <a:lvl4pPr marL="1317625" indent="-352425" algn="l" defTabSz="912813" rtl="0" eaLnBrk="0" fontAlgn="base" hangingPunct="0">
        <a:spcBef>
          <a:spcPts val="700"/>
        </a:spcBef>
        <a:spcAft>
          <a:spcPct val="0"/>
        </a:spcAft>
        <a:buClr>
          <a:srgbClr val="A9A5A5"/>
        </a:buClr>
        <a:buSzPct val="100000"/>
        <a:buChar char="–"/>
        <a:defRPr sz="3100" b="1">
          <a:solidFill>
            <a:srgbClr val="FFFFFF"/>
          </a:solidFill>
          <a:effectLst>
            <a:outerShdw blurRad="12700" dist="25400" dir="2700000" rotWithShape="0">
              <a:srgbClr val="000000"/>
            </a:outerShdw>
          </a:effectLst>
          <a:latin typeface="Arial"/>
          <a:ea typeface="Arial"/>
          <a:cs typeface="Arial"/>
          <a:sym typeface="Arial" panose="020B0604020202020204" pitchFamily="34" charset="0"/>
        </a:defRPr>
      </a:lvl4pPr>
      <a:lvl5pPr marL="1677988" indent="-392113" algn="l" defTabSz="912813" rtl="0" eaLnBrk="0" fontAlgn="base" hangingPunct="0">
        <a:spcBef>
          <a:spcPts val="700"/>
        </a:spcBef>
        <a:spcAft>
          <a:spcPct val="0"/>
        </a:spcAft>
        <a:buClr>
          <a:srgbClr val="A9A5A5"/>
        </a:buClr>
        <a:buSzPct val="100000"/>
        <a:buChar char="»"/>
        <a:defRPr sz="3100" b="1">
          <a:solidFill>
            <a:srgbClr val="FFFFFF"/>
          </a:solidFill>
          <a:effectLst>
            <a:outerShdw blurRad="12700" dist="25400" dir="2700000" rotWithShape="0">
              <a:srgbClr val="000000"/>
            </a:outerShdw>
          </a:effectLst>
          <a:latin typeface="Arial"/>
          <a:ea typeface="Arial"/>
          <a:cs typeface="Arial"/>
          <a:sym typeface="Arial" panose="020B0604020202020204" pitchFamily="34" charset="0"/>
        </a:defRPr>
      </a:lvl5pPr>
      <a:lvl6pPr marL="2000179" marR="0" indent="-392892" algn="l" defTabSz="914367" latinLnBrk="0">
        <a:lnSpc>
          <a:spcPct val="100000"/>
        </a:lnSpc>
        <a:spcBef>
          <a:spcPts val="703"/>
        </a:spcBef>
        <a:spcAft>
          <a:spcPts val="0"/>
        </a:spcAft>
        <a:buClr>
          <a:srgbClr val="A9A5A5"/>
        </a:buClr>
        <a:buSzPct val="100000"/>
        <a:buFontTx/>
        <a:buChar char="•"/>
        <a:tabLst/>
        <a:defRPr sz="3100" b="1" i="0" u="none" strike="noStrike" cap="none" spc="0" baseline="0">
          <a:ln>
            <a:noFill/>
          </a:ln>
          <a:solidFill>
            <a:srgbClr val="FFFFFF"/>
          </a:solidFill>
          <a:effectLst>
            <a:outerShdw blurRad="12700" dist="25400" dir="2700000" rotWithShape="0">
              <a:srgbClr val="000000"/>
            </a:outerShdw>
          </a:effectLst>
          <a:uFillTx/>
          <a:latin typeface="Arial"/>
          <a:ea typeface="Arial"/>
          <a:cs typeface="Arial"/>
          <a:sym typeface="Arial"/>
        </a:defRPr>
      </a:lvl6pPr>
      <a:lvl7pPr marL="2321636" marR="0" indent="-392892" algn="l" defTabSz="914367" latinLnBrk="0">
        <a:lnSpc>
          <a:spcPct val="100000"/>
        </a:lnSpc>
        <a:spcBef>
          <a:spcPts val="703"/>
        </a:spcBef>
        <a:spcAft>
          <a:spcPts val="0"/>
        </a:spcAft>
        <a:buClr>
          <a:srgbClr val="A9A5A5"/>
        </a:buClr>
        <a:buSzPct val="100000"/>
        <a:buFontTx/>
        <a:buChar char="•"/>
        <a:tabLst/>
        <a:defRPr sz="3100" b="1" i="0" u="none" strike="noStrike" cap="none" spc="0" baseline="0">
          <a:ln>
            <a:noFill/>
          </a:ln>
          <a:solidFill>
            <a:srgbClr val="FFFFFF"/>
          </a:solidFill>
          <a:effectLst>
            <a:outerShdw blurRad="12700" dist="25400" dir="2700000" rotWithShape="0">
              <a:srgbClr val="000000"/>
            </a:outerShdw>
          </a:effectLst>
          <a:uFillTx/>
          <a:latin typeface="Arial"/>
          <a:ea typeface="Arial"/>
          <a:cs typeface="Arial"/>
          <a:sym typeface="Arial"/>
        </a:defRPr>
      </a:lvl7pPr>
      <a:lvl8pPr marL="2643094" marR="0" indent="-392892" algn="l" defTabSz="914367" latinLnBrk="0">
        <a:lnSpc>
          <a:spcPct val="100000"/>
        </a:lnSpc>
        <a:spcBef>
          <a:spcPts val="703"/>
        </a:spcBef>
        <a:spcAft>
          <a:spcPts val="0"/>
        </a:spcAft>
        <a:buClr>
          <a:srgbClr val="A9A5A5"/>
        </a:buClr>
        <a:buSzPct val="100000"/>
        <a:buFontTx/>
        <a:buChar char="•"/>
        <a:tabLst/>
        <a:defRPr sz="3100" b="1" i="0" u="none" strike="noStrike" cap="none" spc="0" baseline="0">
          <a:ln>
            <a:noFill/>
          </a:ln>
          <a:solidFill>
            <a:srgbClr val="FFFFFF"/>
          </a:solidFill>
          <a:effectLst>
            <a:outerShdw blurRad="12700" dist="25400" dir="2700000" rotWithShape="0">
              <a:srgbClr val="000000"/>
            </a:outerShdw>
          </a:effectLst>
          <a:uFillTx/>
          <a:latin typeface="Arial"/>
          <a:ea typeface="Arial"/>
          <a:cs typeface="Arial"/>
          <a:sym typeface="Arial"/>
        </a:defRPr>
      </a:lvl8pPr>
      <a:lvl9pPr marL="2964551" marR="0" indent="-392892" algn="l" defTabSz="914367" latinLnBrk="0">
        <a:lnSpc>
          <a:spcPct val="100000"/>
        </a:lnSpc>
        <a:spcBef>
          <a:spcPts val="703"/>
        </a:spcBef>
        <a:spcAft>
          <a:spcPts val="0"/>
        </a:spcAft>
        <a:buClr>
          <a:srgbClr val="A9A5A5"/>
        </a:buClr>
        <a:buSzPct val="100000"/>
        <a:buFontTx/>
        <a:buChar char="•"/>
        <a:tabLst/>
        <a:defRPr sz="3100" b="1" i="0" u="none" strike="noStrike" cap="none" spc="0" baseline="0">
          <a:ln>
            <a:noFill/>
          </a:ln>
          <a:solidFill>
            <a:srgbClr val="FFFFFF"/>
          </a:solidFill>
          <a:effectLst>
            <a:outerShdw blurRad="12700" dist="25400" dir="2700000" rotWithShape="0">
              <a:srgbClr val="000000"/>
            </a:outerShdw>
          </a:effectLst>
          <a:uFillTx/>
          <a:latin typeface="Arial"/>
          <a:ea typeface="Arial"/>
          <a:cs typeface="Arial"/>
          <a:sym typeface="Arial"/>
        </a:defRPr>
      </a:lvl9pPr>
    </p:bodyStyle>
    <p:otherStyle>
      <a:lvl1pPr marL="0" marR="0" indent="0" algn="r" defTabSz="914367"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Times New Roman"/>
        </a:defRPr>
      </a:lvl1pPr>
      <a:lvl2pPr marL="0" marR="0" indent="321457" algn="r" defTabSz="914367"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Times New Roman"/>
        </a:defRPr>
      </a:lvl2pPr>
      <a:lvl3pPr marL="0" marR="0" indent="642915" algn="r" defTabSz="914367"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Times New Roman"/>
        </a:defRPr>
      </a:lvl3pPr>
      <a:lvl4pPr marL="0" marR="0" indent="964372" algn="r" defTabSz="914367"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Times New Roman"/>
        </a:defRPr>
      </a:lvl4pPr>
      <a:lvl5pPr marL="0" marR="0" indent="1285829" algn="r" defTabSz="914367"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Times New Roman"/>
        </a:defRPr>
      </a:lvl5pPr>
      <a:lvl6pPr marL="0" marR="0" indent="0" algn="r" defTabSz="914367"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Times New Roman"/>
        </a:defRPr>
      </a:lvl6pPr>
      <a:lvl7pPr marL="0" marR="0" indent="0" algn="r" defTabSz="914367"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Times New Roman"/>
        </a:defRPr>
      </a:lvl7pPr>
      <a:lvl8pPr marL="0" marR="0" indent="0" algn="r" defTabSz="914367"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Times New Roman"/>
        </a:defRPr>
      </a:lvl8pPr>
      <a:lvl9pPr marL="0" marR="0" indent="0" algn="r" defTabSz="914367"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Times New Roman"/>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Arial" pitchFamily="-84" charset="0"/>
                <a:cs typeface="Arial" pitchFamily="-8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cs typeface="Arial" pitchFamily="-84"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Arial" pitchFamily="-84" charset="0"/>
                <a:cs typeface="Arial" pitchFamily="-84" charset="0"/>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cs typeface="Arial" pitchFamily="-84"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Arial" pitchFamily="-84" charset="0"/>
                <a:cs typeface="Arial" pitchFamily="-84" charset="0"/>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4CE42FAD-2115-1A41-B298-23F60FC216B2}" type="slidenum">
              <a:rPr kumimoji="0" lang="en-US" sz="1400" b="0" i="0" u="none" strike="noStrike" kern="1200" cap="none" spc="0" normalizeH="0" baseline="0" noProof="0">
                <a:ln>
                  <a:noFill/>
                </a:ln>
                <a:solidFill>
                  <a:srgbClr val="000000"/>
                </a:solidFill>
                <a:effectLst/>
                <a:uLnTx/>
                <a:uFillTx/>
                <a:latin typeface="Arial"/>
                <a:cs typeface="Arial" pitchFamily="-84" charset="0"/>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cs typeface="Arial" pitchFamily="-84" charset="0"/>
            </a:endParaRPr>
          </a:p>
        </p:txBody>
      </p:sp>
    </p:spTree>
    <p:extLst>
      <p:ext uri="{BB962C8B-B14F-4D97-AF65-F5344CB8AC3E}">
        <p14:creationId xmlns:p14="http://schemas.microsoft.com/office/powerpoint/2010/main" val="1261619723"/>
      </p:ext>
    </p:extLst>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Arial" pitchFamily="-112"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Arial" pitchFamily="-112"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Arial" pitchFamily="-112"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Arial" pitchFamily="-112"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Arial" pitchFamily="-84" charset="0"/>
                <a:cs typeface="Arial" pitchFamily="-84" charset="0"/>
              </a:defRPr>
            </a:lvl1pPr>
          </a:lstStyle>
          <a:p>
            <a:pPr defTabSz="457200"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Arial" pitchFamily="-84" charset="0"/>
                <a:cs typeface="Arial" pitchFamily="-84" charset="0"/>
              </a:defRPr>
            </a:lvl1pPr>
          </a:lstStyle>
          <a:p>
            <a:pPr defTabSz="457200"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Arial" pitchFamily="-84" charset="0"/>
                <a:cs typeface="Arial" pitchFamily="-84" charset="0"/>
              </a:defRPr>
            </a:lvl1pPr>
          </a:lstStyle>
          <a:p>
            <a:pPr defTabSz="457200" fontAlgn="base">
              <a:spcBef>
                <a:spcPct val="0"/>
              </a:spcBef>
              <a:spcAft>
                <a:spcPct val="0"/>
              </a:spcAft>
            </a:pPr>
            <a:fld id="{4CE42FAD-2115-1A41-B298-23F60FC216B2}" type="slidenum">
              <a:rPr lang="en-US">
                <a:solidFill>
                  <a:srgbClr val="000000"/>
                </a:solidFill>
              </a:rPr>
              <a:pPr defTabSz="457200"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545148116"/>
      </p:ext>
    </p:extLst>
  </p:cSld>
  <p:clrMap bg1="lt1" tx1="dk1" bg2="lt2" tx2="dk2" accent1="accent1" accent2="accent2" accent3="accent3" accent4="accent4" accent5="accent5" accent6="accent6" hlink="hlink" folHlink="folHlink"/>
  <p:sldLayoutIdLst>
    <p:sldLayoutId id="2147483697" r:id="rId1"/>
    <p:sldLayoutId id="2147483699"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Arial" pitchFamily="-112"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Arial" pitchFamily="-112"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Arial" pitchFamily="-112"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Arial" pitchFamily="-112"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mn-cs"/>
              </a:defRPr>
            </a:lvl1pPr>
          </a:lstStyle>
          <a:p>
            <a:pPr fontAlgn="base">
              <a:spcBef>
                <a:spcPct val="0"/>
              </a:spcBef>
              <a:spcAft>
                <a:spcPct val="0"/>
              </a:spcAft>
              <a:defRPr/>
            </a:pPr>
            <a:fld id="{30CF1A82-8302-4CCD-9A85-7C18F99A0C8B}"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719556752"/>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76200"/>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685800" y="914400"/>
            <a:ext cx="77724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6320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8" charset="0"/>
                <a:cs typeface="+mn-cs"/>
              </a:defRPr>
            </a:lvl1pPr>
          </a:lstStyle>
          <a:p>
            <a:pPr fontAlgn="base">
              <a:spcBef>
                <a:spcPct val="0"/>
              </a:spcBef>
              <a:spcAft>
                <a:spcPct val="0"/>
              </a:spcAft>
              <a:defRPr/>
            </a:pPr>
            <a:endParaRPr lang="en-US"/>
          </a:p>
        </p:txBody>
      </p:sp>
      <p:sp>
        <p:nvSpPr>
          <p:cNvPr id="56320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cs typeface="+mn-cs"/>
              </a:defRPr>
            </a:lvl1pPr>
          </a:lstStyle>
          <a:p>
            <a:pPr fontAlgn="base">
              <a:spcBef>
                <a:spcPct val="0"/>
              </a:spcBef>
              <a:spcAft>
                <a:spcPct val="0"/>
              </a:spcAft>
              <a:defRPr/>
            </a:pPr>
            <a:endParaRPr lang="en-US"/>
          </a:p>
        </p:txBody>
      </p:sp>
      <p:sp>
        <p:nvSpPr>
          <p:cNvPr id="56320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itchFamily="18" charset="0"/>
                <a:cs typeface="+mn-cs"/>
              </a:defRPr>
            </a:lvl1pPr>
          </a:lstStyle>
          <a:p>
            <a:pPr fontAlgn="base">
              <a:spcBef>
                <a:spcPct val="0"/>
              </a:spcBef>
              <a:spcAft>
                <a:spcPct val="0"/>
              </a:spcAft>
              <a:defRPr/>
            </a:pPr>
            <a:fld id="{DB47D17E-EB25-4207-9DCC-E8D4DFAEDE27}" type="slidenum">
              <a:rPr lang="en-US"/>
              <a:pPr fontAlgn="base">
                <a:spcBef>
                  <a:spcPct val="0"/>
                </a:spcBef>
                <a:spcAft>
                  <a:spcPct val="0"/>
                </a:spcAft>
                <a:defRPr/>
              </a:pPr>
              <a:t>‹#›</a:t>
            </a:fld>
            <a:endParaRPr lang="en-US"/>
          </a:p>
        </p:txBody>
      </p:sp>
      <p:sp>
        <p:nvSpPr>
          <p:cNvPr id="4103" name="Line 7"/>
          <p:cNvSpPr>
            <a:spLocks noChangeShapeType="1"/>
          </p:cNvSpPr>
          <p:nvPr/>
        </p:nvSpPr>
        <p:spPr bwMode="auto">
          <a:xfrm>
            <a:off x="685800" y="838200"/>
            <a:ext cx="77724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Tree>
    <p:extLst>
      <p:ext uri="{BB962C8B-B14F-4D97-AF65-F5344CB8AC3E}">
        <p14:creationId xmlns:p14="http://schemas.microsoft.com/office/powerpoint/2010/main" val="628360335"/>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cs typeface="Arial" charset="0"/>
        </a:defRPr>
      </a:lvl2pPr>
      <a:lvl3pPr algn="l" rtl="0" eaLnBrk="0" fontAlgn="base" hangingPunct="0">
        <a:spcBef>
          <a:spcPct val="0"/>
        </a:spcBef>
        <a:spcAft>
          <a:spcPct val="0"/>
        </a:spcAft>
        <a:defRPr sz="3400">
          <a:solidFill>
            <a:schemeClr val="tx2"/>
          </a:solidFill>
          <a:latin typeface="Arial" charset="0"/>
          <a:cs typeface="Arial" charset="0"/>
        </a:defRPr>
      </a:lvl3pPr>
      <a:lvl4pPr algn="l" rtl="0" eaLnBrk="0" fontAlgn="base" hangingPunct="0">
        <a:spcBef>
          <a:spcPct val="0"/>
        </a:spcBef>
        <a:spcAft>
          <a:spcPct val="0"/>
        </a:spcAft>
        <a:defRPr sz="3400">
          <a:solidFill>
            <a:schemeClr val="tx2"/>
          </a:solidFill>
          <a:latin typeface="Arial" charset="0"/>
          <a:cs typeface="Arial" charset="0"/>
        </a:defRPr>
      </a:lvl4pPr>
      <a:lvl5pPr algn="l" rtl="0" eaLnBrk="0" fontAlgn="base" hangingPunct="0">
        <a:spcBef>
          <a:spcPct val="0"/>
        </a:spcBef>
        <a:spcAft>
          <a:spcPct val="0"/>
        </a:spcAft>
        <a:defRPr sz="3400">
          <a:solidFill>
            <a:schemeClr val="tx2"/>
          </a:solidFill>
          <a:latin typeface="Arial" charset="0"/>
          <a:cs typeface="Arial" charset="0"/>
        </a:defRPr>
      </a:lvl5pPr>
      <a:lvl6pPr marL="457200" algn="l" rtl="0" fontAlgn="base">
        <a:spcBef>
          <a:spcPct val="0"/>
        </a:spcBef>
        <a:spcAft>
          <a:spcPct val="0"/>
        </a:spcAft>
        <a:defRPr sz="3400">
          <a:solidFill>
            <a:schemeClr val="tx2"/>
          </a:solidFill>
          <a:latin typeface="Arial" charset="0"/>
          <a:cs typeface="Arial" charset="0"/>
        </a:defRPr>
      </a:lvl6pPr>
      <a:lvl7pPr marL="914400" algn="l" rtl="0" fontAlgn="base">
        <a:spcBef>
          <a:spcPct val="0"/>
        </a:spcBef>
        <a:spcAft>
          <a:spcPct val="0"/>
        </a:spcAft>
        <a:defRPr sz="3400">
          <a:solidFill>
            <a:schemeClr val="tx2"/>
          </a:solidFill>
          <a:latin typeface="Arial" charset="0"/>
          <a:cs typeface="Arial" charset="0"/>
        </a:defRPr>
      </a:lvl7pPr>
      <a:lvl8pPr marL="1371600" algn="l" rtl="0" fontAlgn="base">
        <a:spcBef>
          <a:spcPct val="0"/>
        </a:spcBef>
        <a:spcAft>
          <a:spcPct val="0"/>
        </a:spcAft>
        <a:defRPr sz="3400">
          <a:solidFill>
            <a:schemeClr val="tx2"/>
          </a:solidFill>
          <a:latin typeface="Arial" charset="0"/>
          <a:cs typeface="Arial" charset="0"/>
        </a:defRPr>
      </a:lvl8pPr>
      <a:lvl9pPr marL="1828800" algn="l" rtl="0" fontAlgn="base">
        <a:spcBef>
          <a:spcPct val="0"/>
        </a:spcBef>
        <a:spcAft>
          <a:spcPct val="0"/>
        </a:spcAft>
        <a:defRPr sz="3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cs typeface="+mn-cs"/>
        </a:defRPr>
      </a:lvl2pPr>
      <a:lvl3pPr marL="1143000" indent="-228600" algn="l" rtl="0" eaLnBrk="0" fontAlgn="base" hangingPunct="0">
        <a:spcBef>
          <a:spcPct val="20000"/>
        </a:spcBef>
        <a:spcAft>
          <a:spcPct val="0"/>
        </a:spcAft>
        <a:buChar char="–"/>
        <a:defRPr>
          <a:solidFill>
            <a:schemeClr val="tx1"/>
          </a:solidFill>
          <a:latin typeface="+mn-lt"/>
          <a:cs typeface="+mn-cs"/>
        </a:defRPr>
      </a:lvl3pPr>
      <a:lvl4pPr marL="1600200" indent="-228600" algn="l" rtl="0" eaLnBrk="0" fontAlgn="base" hangingPunct="0">
        <a:spcBef>
          <a:spcPct val="20000"/>
        </a:spcBef>
        <a:spcAft>
          <a:spcPct val="0"/>
        </a:spcAft>
        <a:buChar char="»"/>
        <a:defRPr sz="1600">
          <a:solidFill>
            <a:schemeClr val="tx1"/>
          </a:solidFill>
          <a:latin typeface="+mn-lt"/>
          <a:cs typeface="+mn-cs"/>
        </a:defRPr>
      </a:lvl4pPr>
      <a:lvl5pPr marL="2057400" indent="-228600" algn="l" rtl="0" eaLnBrk="0" fontAlgn="base" hangingPunct="0">
        <a:spcBef>
          <a:spcPct val="20000"/>
        </a:spcBef>
        <a:spcAft>
          <a:spcPct val="0"/>
        </a:spcAft>
        <a:buChar char="»"/>
        <a:defRPr sz="1400">
          <a:solidFill>
            <a:schemeClr val="tx1"/>
          </a:solidFill>
          <a:latin typeface="+mn-lt"/>
          <a:cs typeface="+mn-cs"/>
        </a:defRPr>
      </a:lvl5pPr>
      <a:lvl6pPr marL="2514600" indent="-228600" algn="l" rtl="0" fontAlgn="base">
        <a:spcBef>
          <a:spcPct val="20000"/>
        </a:spcBef>
        <a:spcAft>
          <a:spcPct val="0"/>
        </a:spcAft>
        <a:buChar char="»"/>
        <a:defRPr sz="1400">
          <a:solidFill>
            <a:schemeClr val="tx1"/>
          </a:solidFill>
          <a:latin typeface="+mn-lt"/>
          <a:cs typeface="+mn-cs"/>
        </a:defRPr>
      </a:lvl6pPr>
      <a:lvl7pPr marL="2971800" indent="-228600" algn="l" rtl="0" fontAlgn="base">
        <a:spcBef>
          <a:spcPct val="20000"/>
        </a:spcBef>
        <a:spcAft>
          <a:spcPct val="0"/>
        </a:spcAft>
        <a:buChar char="»"/>
        <a:defRPr sz="1400">
          <a:solidFill>
            <a:schemeClr val="tx1"/>
          </a:solidFill>
          <a:latin typeface="+mn-lt"/>
          <a:cs typeface="+mn-cs"/>
        </a:defRPr>
      </a:lvl7pPr>
      <a:lvl8pPr marL="3429000" indent="-228600" algn="l" rtl="0" fontAlgn="base">
        <a:spcBef>
          <a:spcPct val="20000"/>
        </a:spcBef>
        <a:spcAft>
          <a:spcPct val="0"/>
        </a:spcAft>
        <a:buChar char="»"/>
        <a:defRPr sz="1400">
          <a:solidFill>
            <a:schemeClr val="tx1"/>
          </a:solidFill>
          <a:latin typeface="+mn-lt"/>
          <a:cs typeface="+mn-cs"/>
        </a:defRPr>
      </a:lvl8pPr>
      <a:lvl9pPr marL="3886200" indent="-228600" algn="l" rtl="0" fontAlgn="base">
        <a:spcBef>
          <a:spcPct val="20000"/>
        </a:spcBef>
        <a:spcAft>
          <a:spcPct val="0"/>
        </a:spcAft>
        <a:buChar char="»"/>
        <a:defRPr sz="1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mn-cs"/>
              </a:defRPr>
            </a:lvl1pPr>
          </a:lstStyle>
          <a:p>
            <a:pPr fontAlgn="base">
              <a:spcBef>
                <a:spcPct val="0"/>
              </a:spcBef>
              <a:spcAft>
                <a:spcPct val="0"/>
              </a:spcAft>
              <a:defRPr/>
            </a:pPr>
            <a:fld id="{8AE2DD51-7901-485B-AB22-E14E09642BF9}"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45156274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8194" name="Rectangle 2"/>
          <p:cNvSpPr>
            <a:spLocks noChangeArrowheads="1"/>
          </p:cNvSpPr>
          <p:nvPr/>
        </p:nvSpPr>
        <p:spPr bwMode="auto">
          <a:xfrm>
            <a:off x="265113" y="501650"/>
            <a:ext cx="8613775" cy="5721350"/>
          </a:xfrm>
          <a:prstGeom prst="rect">
            <a:avLst/>
          </a:prstGeom>
          <a:solidFill>
            <a:srgbClr val="000066"/>
          </a:solidFill>
          <a:ln w="50800">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ru-RU" sz="2400" smtClean="0">
              <a:solidFill>
                <a:srgbClr val="FFFF00"/>
              </a:solidFill>
            </a:endParaRPr>
          </a:p>
        </p:txBody>
      </p:sp>
      <p:sp>
        <p:nvSpPr>
          <p:cNvPr id="8195" name="Rectangle 3"/>
          <p:cNvSpPr>
            <a:spLocks noGrp="1" noChangeArrowheads="1"/>
          </p:cNvSpPr>
          <p:nvPr>
            <p:ph type="title"/>
          </p:nvPr>
        </p:nvSpPr>
        <p:spPr bwMode="auto">
          <a:xfrm>
            <a:off x="411163" y="254000"/>
            <a:ext cx="8323262" cy="72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de-DE" smtClean="0"/>
              <a:t>Klicken Sie, um das Titelformat zu bearbeiten</a:t>
            </a:r>
          </a:p>
        </p:txBody>
      </p:sp>
      <p:sp>
        <p:nvSpPr>
          <p:cNvPr id="8196" name="Rectangle 4"/>
          <p:cNvSpPr>
            <a:spLocks noGrp="1" noChangeArrowheads="1"/>
          </p:cNvSpPr>
          <p:nvPr>
            <p:ph type="body" idx="1"/>
          </p:nvPr>
        </p:nvSpPr>
        <p:spPr bwMode="auto">
          <a:xfrm>
            <a:off x="457200" y="1447800"/>
            <a:ext cx="8323263"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de-DE" smtClean="0"/>
              <a:t>Klicken Sie, um die Formate des Vorlagentextes zu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8197" name="Rectangle 5"/>
          <p:cNvSpPr>
            <a:spLocks noChangeArrowheads="1"/>
          </p:cNvSpPr>
          <p:nvPr/>
        </p:nvSpPr>
        <p:spPr bwMode="auto">
          <a:xfrm>
            <a:off x="6700838" y="6172200"/>
            <a:ext cx="2443162"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eaLnBrk="0" fontAlgn="base" hangingPunct="0">
              <a:spcBef>
                <a:spcPct val="0"/>
              </a:spcBef>
              <a:spcAft>
                <a:spcPct val="0"/>
              </a:spcAft>
            </a:pPr>
            <a:r>
              <a:rPr lang="de-DE" sz="1400" b="1" smtClean="0">
                <a:solidFill>
                  <a:srgbClr val="FFFFFF"/>
                </a:solidFill>
              </a:rPr>
              <a:t>Vision Science &amp;</a:t>
            </a:r>
          </a:p>
          <a:p>
            <a:pPr algn="ctr" eaLnBrk="0" fontAlgn="base" hangingPunct="0">
              <a:spcBef>
                <a:spcPct val="0"/>
              </a:spcBef>
              <a:spcAft>
                <a:spcPct val="0"/>
              </a:spcAft>
            </a:pPr>
            <a:r>
              <a:rPr lang="de-DE" sz="1400" b="1" smtClean="0">
                <a:solidFill>
                  <a:srgbClr val="FFFFFF"/>
                </a:solidFill>
              </a:rPr>
              <a:t>Computer Vision Groups</a:t>
            </a:r>
            <a:endParaRPr lang="de-DE" sz="1400" smtClean="0">
              <a:solidFill>
                <a:srgbClr val="0000CC"/>
              </a:solidFill>
            </a:endParaRPr>
          </a:p>
        </p:txBody>
      </p:sp>
      <p:sp>
        <p:nvSpPr>
          <p:cNvPr id="8198" name="Text Box 6"/>
          <p:cNvSpPr txBox="1">
            <a:spLocks noChangeArrowheads="1"/>
          </p:cNvSpPr>
          <p:nvPr/>
        </p:nvSpPr>
        <p:spPr bwMode="auto">
          <a:xfrm>
            <a:off x="228600" y="6172200"/>
            <a:ext cx="145732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0" fontAlgn="base" hangingPunct="0">
              <a:spcBef>
                <a:spcPct val="0"/>
              </a:spcBef>
              <a:spcAft>
                <a:spcPct val="0"/>
              </a:spcAft>
              <a:defRPr/>
            </a:pPr>
            <a:r>
              <a:rPr lang="de-DE" sz="1000" smtClean="0">
                <a:solidFill>
                  <a:srgbClr val="FFFFFF"/>
                </a:solidFill>
                <a:latin typeface="Times New Roman" pitchFamily="18" charset="0"/>
              </a:rPr>
              <a:t>University of California</a:t>
            </a:r>
            <a:r>
              <a:rPr lang="de-DE" sz="1600" b="1" smtClean="0">
                <a:solidFill>
                  <a:srgbClr val="FFFFFF"/>
                </a:solidFill>
                <a:latin typeface="Times New Roman" pitchFamily="18" charset="0"/>
              </a:rPr>
              <a:t> </a:t>
            </a:r>
            <a:r>
              <a:rPr lang="de-DE" sz="1000" smtClean="0">
                <a:solidFill>
                  <a:srgbClr val="FFFFFF"/>
                </a:solidFill>
                <a:latin typeface="Times New Roman" pitchFamily="18" charset="0"/>
              </a:rPr>
              <a:t/>
            </a:r>
            <a:br>
              <a:rPr lang="de-DE" sz="1000" smtClean="0">
                <a:solidFill>
                  <a:srgbClr val="FFFFFF"/>
                </a:solidFill>
                <a:latin typeface="Times New Roman" pitchFamily="18" charset="0"/>
              </a:rPr>
            </a:br>
            <a:r>
              <a:rPr lang="de-DE" sz="1600" b="1" smtClean="0">
                <a:solidFill>
                  <a:srgbClr val="FFFFFF"/>
                </a:solidFill>
                <a:latin typeface="Times New Roman" pitchFamily="18" charset="0"/>
              </a:rPr>
              <a:t>Berkeley</a:t>
            </a:r>
          </a:p>
        </p:txBody>
      </p:sp>
    </p:spTree>
    <p:extLst>
      <p:ext uri="{BB962C8B-B14F-4D97-AF65-F5344CB8AC3E}">
        <p14:creationId xmlns:p14="http://schemas.microsoft.com/office/powerpoint/2010/main" val="265157667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ctr" rtl="0" eaLnBrk="0" fontAlgn="base" hangingPunct="0">
        <a:spcBef>
          <a:spcPct val="0"/>
        </a:spcBef>
        <a:spcAft>
          <a:spcPct val="0"/>
        </a:spcAft>
        <a:defRPr sz="3600" b="1">
          <a:solidFill>
            <a:srgbClr val="FFFF00"/>
          </a:solidFill>
          <a:latin typeface="+mj-lt"/>
          <a:ea typeface="+mj-ea"/>
          <a:cs typeface="+mj-cs"/>
        </a:defRPr>
      </a:lvl1pPr>
      <a:lvl2pPr algn="ctr" rtl="0" eaLnBrk="0" fontAlgn="base" hangingPunct="0">
        <a:spcBef>
          <a:spcPct val="0"/>
        </a:spcBef>
        <a:spcAft>
          <a:spcPct val="0"/>
        </a:spcAft>
        <a:defRPr sz="3600" b="1">
          <a:solidFill>
            <a:srgbClr val="FFFF00"/>
          </a:solidFill>
          <a:latin typeface="Times New Roman" pitchFamily="18" charset="0"/>
          <a:cs typeface="Arial" charset="0"/>
        </a:defRPr>
      </a:lvl2pPr>
      <a:lvl3pPr algn="ctr" rtl="0" eaLnBrk="0" fontAlgn="base" hangingPunct="0">
        <a:spcBef>
          <a:spcPct val="0"/>
        </a:spcBef>
        <a:spcAft>
          <a:spcPct val="0"/>
        </a:spcAft>
        <a:defRPr sz="3600" b="1">
          <a:solidFill>
            <a:srgbClr val="FFFF00"/>
          </a:solidFill>
          <a:latin typeface="Times New Roman" pitchFamily="18" charset="0"/>
          <a:cs typeface="Arial" charset="0"/>
        </a:defRPr>
      </a:lvl3pPr>
      <a:lvl4pPr algn="ctr" rtl="0" eaLnBrk="0" fontAlgn="base" hangingPunct="0">
        <a:spcBef>
          <a:spcPct val="0"/>
        </a:spcBef>
        <a:spcAft>
          <a:spcPct val="0"/>
        </a:spcAft>
        <a:defRPr sz="3600" b="1">
          <a:solidFill>
            <a:srgbClr val="FFFF00"/>
          </a:solidFill>
          <a:latin typeface="Times New Roman" pitchFamily="18" charset="0"/>
          <a:cs typeface="Arial" charset="0"/>
        </a:defRPr>
      </a:lvl4pPr>
      <a:lvl5pPr algn="ctr" rtl="0" eaLnBrk="0" fontAlgn="base" hangingPunct="0">
        <a:spcBef>
          <a:spcPct val="0"/>
        </a:spcBef>
        <a:spcAft>
          <a:spcPct val="0"/>
        </a:spcAft>
        <a:defRPr sz="3600" b="1">
          <a:solidFill>
            <a:srgbClr val="FFFF00"/>
          </a:solidFill>
          <a:latin typeface="Times New Roman" pitchFamily="18" charset="0"/>
          <a:cs typeface="Arial" charset="0"/>
        </a:defRPr>
      </a:lvl5pPr>
      <a:lvl6pPr marL="457200" algn="ctr" rtl="0" fontAlgn="base">
        <a:spcBef>
          <a:spcPct val="0"/>
        </a:spcBef>
        <a:spcAft>
          <a:spcPct val="0"/>
        </a:spcAft>
        <a:defRPr sz="3600" b="1">
          <a:solidFill>
            <a:srgbClr val="FFFF00"/>
          </a:solidFill>
          <a:latin typeface="Times New Roman" pitchFamily="18" charset="0"/>
          <a:cs typeface="Arial" charset="0"/>
        </a:defRPr>
      </a:lvl6pPr>
      <a:lvl7pPr marL="914400" algn="ctr" rtl="0" fontAlgn="base">
        <a:spcBef>
          <a:spcPct val="0"/>
        </a:spcBef>
        <a:spcAft>
          <a:spcPct val="0"/>
        </a:spcAft>
        <a:defRPr sz="3600" b="1">
          <a:solidFill>
            <a:srgbClr val="FFFF00"/>
          </a:solidFill>
          <a:latin typeface="Times New Roman" pitchFamily="18" charset="0"/>
          <a:cs typeface="Arial" charset="0"/>
        </a:defRPr>
      </a:lvl7pPr>
      <a:lvl8pPr marL="1371600" algn="ctr" rtl="0" fontAlgn="base">
        <a:spcBef>
          <a:spcPct val="0"/>
        </a:spcBef>
        <a:spcAft>
          <a:spcPct val="0"/>
        </a:spcAft>
        <a:defRPr sz="3600" b="1">
          <a:solidFill>
            <a:srgbClr val="FFFF00"/>
          </a:solidFill>
          <a:latin typeface="Times New Roman" pitchFamily="18" charset="0"/>
          <a:cs typeface="Arial" charset="0"/>
        </a:defRPr>
      </a:lvl8pPr>
      <a:lvl9pPr marL="1828800" algn="ctr" rtl="0" fontAlgn="base">
        <a:spcBef>
          <a:spcPct val="0"/>
        </a:spcBef>
        <a:spcAft>
          <a:spcPct val="0"/>
        </a:spcAft>
        <a:defRPr sz="3600" b="1">
          <a:solidFill>
            <a:srgbClr val="FFFF00"/>
          </a:solidFill>
          <a:latin typeface="Times New Roman" pitchFamily="18" charset="0"/>
          <a:cs typeface="Arial" charset="0"/>
        </a:defRPr>
      </a:lvl9pPr>
    </p:titleStyle>
    <p:bodyStyle>
      <a:lvl1pPr marL="342900" indent="-342900" algn="l" rtl="0" eaLnBrk="0" fontAlgn="base" hangingPunct="0">
        <a:spcBef>
          <a:spcPct val="5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cs typeface="+mn-cs"/>
        </a:defRPr>
      </a:lvl2pPr>
      <a:lvl3pPr marL="1143000" indent="-228600" algn="l" rtl="0" eaLnBrk="0" fontAlgn="base" hangingPunct="0">
        <a:spcBef>
          <a:spcPct val="20000"/>
        </a:spcBef>
        <a:spcAft>
          <a:spcPct val="0"/>
        </a:spcAft>
        <a:buChar char="•"/>
        <a:defRPr sz="2400">
          <a:solidFill>
            <a:schemeClr val="bg1"/>
          </a:solidFill>
          <a:latin typeface="+mn-lt"/>
          <a:cs typeface="+mn-cs"/>
        </a:defRPr>
      </a:lvl3pPr>
      <a:lvl4pPr marL="1600200" indent="-228600" algn="l" rtl="0" eaLnBrk="0" fontAlgn="base" hangingPunct="0">
        <a:spcBef>
          <a:spcPct val="20000"/>
        </a:spcBef>
        <a:spcAft>
          <a:spcPct val="0"/>
        </a:spcAft>
        <a:buChar char="–"/>
        <a:defRPr sz="2000">
          <a:solidFill>
            <a:schemeClr val="bg1"/>
          </a:solidFill>
          <a:latin typeface="+mn-lt"/>
          <a:cs typeface="+mn-cs"/>
        </a:defRPr>
      </a:lvl4pPr>
      <a:lvl5pPr marL="2057400" indent="-228600" algn="l" rtl="0" eaLnBrk="0" fontAlgn="base" hangingPunct="0">
        <a:spcBef>
          <a:spcPct val="20000"/>
        </a:spcBef>
        <a:spcAft>
          <a:spcPct val="0"/>
        </a:spcAft>
        <a:buChar char="•"/>
        <a:defRPr sz="2000">
          <a:solidFill>
            <a:schemeClr val="bg1"/>
          </a:solidFill>
          <a:latin typeface="+mn-lt"/>
          <a:cs typeface="+mn-cs"/>
        </a:defRPr>
      </a:lvl5pPr>
      <a:lvl6pPr marL="2514600" indent="-228600" algn="l" rtl="0" fontAlgn="base">
        <a:spcBef>
          <a:spcPct val="20000"/>
        </a:spcBef>
        <a:spcAft>
          <a:spcPct val="0"/>
        </a:spcAft>
        <a:buChar char="•"/>
        <a:defRPr sz="2000">
          <a:solidFill>
            <a:schemeClr val="bg1"/>
          </a:solidFill>
          <a:latin typeface="+mn-lt"/>
          <a:cs typeface="+mn-cs"/>
        </a:defRPr>
      </a:lvl6pPr>
      <a:lvl7pPr marL="2971800" indent="-228600" algn="l" rtl="0" fontAlgn="base">
        <a:spcBef>
          <a:spcPct val="20000"/>
        </a:spcBef>
        <a:spcAft>
          <a:spcPct val="0"/>
        </a:spcAft>
        <a:buChar char="•"/>
        <a:defRPr sz="2000">
          <a:solidFill>
            <a:schemeClr val="bg1"/>
          </a:solidFill>
          <a:latin typeface="+mn-lt"/>
          <a:cs typeface="+mn-cs"/>
        </a:defRPr>
      </a:lvl7pPr>
      <a:lvl8pPr marL="3429000" indent="-228600" algn="l" rtl="0" fontAlgn="base">
        <a:spcBef>
          <a:spcPct val="20000"/>
        </a:spcBef>
        <a:spcAft>
          <a:spcPct val="0"/>
        </a:spcAft>
        <a:buChar char="•"/>
        <a:defRPr sz="2000">
          <a:solidFill>
            <a:schemeClr val="bg1"/>
          </a:solidFill>
          <a:latin typeface="+mn-lt"/>
          <a:cs typeface="+mn-cs"/>
        </a:defRPr>
      </a:lvl8pPr>
      <a:lvl9pPr marL="3886200" indent="-228600" algn="l" rtl="0" fontAlgn="base">
        <a:spcBef>
          <a:spcPct val="20000"/>
        </a:spcBef>
        <a:spcAft>
          <a:spcPct val="0"/>
        </a:spcAft>
        <a:buChar char="•"/>
        <a:defRPr sz="2000">
          <a:solidFill>
            <a:schemeClr val="bg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85800" y="76200"/>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9" name="Rectangle 3"/>
          <p:cNvSpPr>
            <a:spLocks noGrp="1" noChangeArrowheads="1"/>
          </p:cNvSpPr>
          <p:nvPr>
            <p:ph type="body" idx="1"/>
          </p:nvPr>
        </p:nvSpPr>
        <p:spPr bwMode="auto">
          <a:xfrm>
            <a:off x="685800" y="914400"/>
            <a:ext cx="77724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22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eaLnBrk="0" fontAlgn="base" hangingPunct="0">
              <a:spcBef>
                <a:spcPct val="0"/>
              </a:spcBef>
              <a:spcAft>
                <a:spcPct val="0"/>
              </a:spcAft>
            </a:pPr>
            <a:endParaRPr lang="en-US" smtClean="0">
              <a:solidFill>
                <a:srgbClr val="000000"/>
              </a:solidFill>
              <a:cs typeface="Arial" charset="0"/>
            </a:endParaRPr>
          </a:p>
        </p:txBody>
      </p:sp>
      <p:sp>
        <p:nvSpPr>
          <p:cNvPr id="922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eaLnBrk="0" fontAlgn="base" hangingPunct="0">
              <a:spcBef>
                <a:spcPct val="0"/>
              </a:spcBef>
              <a:spcAft>
                <a:spcPct val="0"/>
              </a:spcAft>
            </a:pPr>
            <a:endParaRPr lang="en-US" smtClean="0">
              <a:solidFill>
                <a:srgbClr val="000000"/>
              </a:solidFill>
              <a:cs typeface="Arial" charset="0"/>
            </a:endParaRPr>
          </a:p>
        </p:txBody>
      </p:sp>
      <p:sp>
        <p:nvSpPr>
          <p:cNvPr id="922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pPr eaLnBrk="0" fontAlgn="base" hangingPunct="0">
              <a:spcBef>
                <a:spcPct val="0"/>
              </a:spcBef>
              <a:spcAft>
                <a:spcPct val="0"/>
              </a:spcAft>
            </a:pPr>
            <a:fld id="{5D107FEE-7145-47A9-822C-517BA741408C}" type="slidenum">
              <a:rPr lang="en-US" smtClean="0">
                <a:solidFill>
                  <a:srgbClr val="000000"/>
                </a:solidFill>
                <a:cs typeface="Arial" charset="0"/>
              </a:rPr>
              <a:pPr eaLnBrk="0" fontAlgn="base" hangingPunct="0">
                <a:spcBef>
                  <a:spcPct val="0"/>
                </a:spcBef>
                <a:spcAft>
                  <a:spcPct val="0"/>
                </a:spcAft>
              </a:pPr>
              <a:t>‹#›</a:t>
            </a:fld>
            <a:endParaRPr lang="en-US" smtClean="0">
              <a:solidFill>
                <a:srgbClr val="000000"/>
              </a:solidFill>
              <a:cs typeface="Arial" charset="0"/>
            </a:endParaRPr>
          </a:p>
        </p:txBody>
      </p:sp>
      <p:sp>
        <p:nvSpPr>
          <p:cNvPr id="9223" name="Line 7"/>
          <p:cNvSpPr>
            <a:spLocks noChangeShapeType="1"/>
          </p:cNvSpPr>
          <p:nvPr/>
        </p:nvSpPr>
        <p:spPr bwMode="auto">
          <a:xfrm>
            <a:off x="685800" y="838200"/>
            <a:ext cx="77724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cs typeface="Arial" charset="0"/>
            </a:endParaRPr>
          </a:p>
        </p:txBody>
      </p:sp>
    </p:spTree>
    <p:extLst>
      <p:ext uri="{BB962C8B-B14F-4D97-AF65-F5344CB8AC3E}">
        <p14:creationId xmlns:p14="http://schemas.microsoft.com/office/powerpoint/2010/main" val="40211052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76200"/>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85800" y="914400"/>
            <a:ext cx="77724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6320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smtClean="0">
                <a:latin typeface="Times New Roman" pitchFamily="18" charset="0"/>
                <a:cs typeface="+mn-cs"/>
              </a:defRPr>
            </a:lvl1pPr>
          </a:lstStyle>
          <a:p>
            <a:pPr fontAlgn="base">
              <a:spcBef>
                <a:spcPct val="0"/>
              </a:spcBef>
              <a:spcAft>
                <a:spcPct val="0"/>
              </a:spcAft>
              <a:defRPr/>
            </a:pPr>
            <a:endParaRPr lang="en-US">
              <a:solidFill>
                <a:srgbClr val="000000"/>
              </a:solidFill>
            </a:endParaRPr>
          </a:p>
        </p:txBody>
      </p:sp>
      <p:sp>
        <p:nvSpPr>
          <p:cNvPr id="56320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smtClean="0">
                <a:latin typeface="Times New Roman" pitchFamily="18" charset="0"/>
                <a:cs typeface="+mn-cs"/>
              </a:defRPr>
            </a:lvl1pPr>
          </a:lstStyle>
          <a:p>
            <a:pPr fontAlgn="base">
              <a:spcBef>
                <a:spcPct val="0"/>
              </a:spcBef>
              <a:spcAft>
                <a:spcPct val="0"/>
              </a:spcAft>
              <a:defRPr/>
            </a:pPr>
            <a:endParaRPr lang="en-US">
              <a:solidFill>
                <a:srgbClr val="000000"/>
              </a:solidFill>
            </a:endParaRPr>
          </a:p>
        </p:txBody>
      </p:sp>
      <p:sp>
        <p:nvSpPr>
          <p:cNvPr id="56320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smtClean="0">
                <a:latin typeface="Times New Roman" pitchFamily="18" charset="0"/>
                <a:cs typeface="+mn-cs"/>
              </a:defRPr>
            </a:lvl1pPr>
          </a:lstStyle>
          <a:p>
            <a:pPr fontAlgn="base">
              <a:spcBef>
                <a:spcPct val="0"/>
              </a:spcBef>
              <a:spcAft>
                <a:spcPct val="0"/>
              </a:spcAft>
              <a:defRPr/>
            </a:pPr>
            <a:fld id="{329FDE1C-B8AF-457C-BE21-A243C7D19304}"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2055" name="Line 7"/>
          <p:cNvSpPr>
            <a:spLocks noChangeShapeType="1"/>
          </p:cNvSpPr>
          <p:nvPr/>
        </p:nvSpPr>
        <p:spPr bwMode="auto">
          <a:xfrm>
            <a:off x="685800" y="838200"/>
            <a:ext cx="77724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Tree>
    <p:extLst>
      <p:ext uri="{BB962C8B-B14F-4D97-AF65-F5344CB8AC3E}">
        <p14:creationId xmlns:p14="http://schemas.microsoft.com/office/powerpoint/2010/main" val="3998075326"/>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cs typeface="Arial" charset="0"/>
        </a:defRPr>
      </a:lvl2pPr>
      <a:lvl3pPr algn="l" rtl="0" eaLnBrk="0" fontAlgn="base" hangingPunct="0">
        <a:spcBef>
          <a:spcPct val="0"/>
        </a:spcBef>
        <a:spcAft>
          <a:spcPct val="0"/>
        </a:spcAft>
        <a:defRPr sz="3400">
          <a:solidFill>
            <a:schemeClr val="tx2"/>
          </a:solidFill>
          <a:latin typeface="Arial" charset="0"/>
          <a:cs typeface="Arial" charset="0"/>
        </a:defRPr>
      </a:lvl3pPr>
      <a:lvl4pPr algn="l" rtl="0" eaLnBrk="0" fontAlgn="base" hangingPunct="0">
        <a:spcBef>
          <a:spcPct val="0"/>
        </a:spcBef>
        <a:spcAft>
          <a:spcPct val="0"/>
        </a:spcAft>
        <a:defRPr sz="3400">
          <a:solidFill>
            <a:schemeClr val="tx2"/>
          </a:solidFill>
          <a:latin typeface="Arial" charset="0"/>
          <a:cs typeface="Arial" charset="0"/>
        </a:defRPr>
      </a:lvl4pPr>
      <a:lvl5pPr algn="l" rtl="0" eaLnBrk="0" fontAlgn="base" hangingPunct="0">
        <a:spcBef>
          <a:spcPct val="0"/>
        </a:spcBef>
        <a:spcAft>
          <a:spcPct val="0"/>
        </a:spcAft>
        <a:defRPr sz="3400">
          <a:solidFill>
            <a:schemeClr val="tx2"/>
          </a:solidFill>
          <a:latin typeface="Arial" charset="0"/>
          <a:cs typeface="Arial" charset="0"/>
        </a:defRPr>
      </a:lvl5pPr>
      <a:lvl6pPr marL="457200" algn="l" rtl="0" fontAlgn="base">
        <a:spcBef>
          <a:spcPct val="0"/>
        </a:spcBef>
        <a:spcAft>
          <a:spcPct val="0"/>
        </a:spcAft>
        <a:defRPr sz="3400">
          <a:solidFill>
            <a:schemeClr val="tx2"/>
          </a:solidFill>
          <a:latin typeface="Arial" charset="0"/>
          <a:cs typeface="Arial" charset="0"/>
        </a:defRPr>
      </a:lvl6pPr>
      <a:lvl7pPr marL="914400" algn="l" rtl="0" fontAlgn="base">
        <a:spcBef>
          <a:spcPct val="0"/>
        </a:spcBef>
        <a:spcAft>
          <a:spcPct val="0"/>
        </a:spcAft>
        <a:defRPr sz="3400">
          <a:solidFill>
            <a:schemeClr val="tx2"/>
          </a:solidFill>
          <a:latin typeface="Arial" charset="0"/>
          <a:cs typeface="Arial" charset="0"/>
        </a:defRPr>
      </a:lvl7pPr>
      <a:lvl8pPr marL="1371600" algn="l" rtl="0" fontAlgn="base">
        <a:spcBef>
          <a:spcPct val="0"/>
        </a:spcBef>
        <a:spcAft>
          <a:spcPct val="0"/>
        </a:spcAft>
        <a:defRPr sz="3400">
          <a:solidFill>
            <a:schemeClr val="tx2"/>
          </a:solidFill>
          <a:latin typeface="Arial" charset="0"/>
          <a:cs typeface="Arial" charset="0"/>
        </a:defRPr>
      </a:lvl8pPr>
      <a:lvl9pPr marL="1828800" algn="l" rtl="0" fontAlgn="base">
        <a:spcBef>
          <a:spcPct val="0"/>
        </a:spcBef>
        <a:spcAft>
          <a:spcPct val="0"/>
        </a:spcAft>
        <a:defRPr sz="3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cs typeface="+mn-cs"/>
        </a:defRPr>
      </a:lvl2pPr>
      <a:lvl3pPr marL="1143000" indent="-228600" algn="l" rtl="0" eaLnBrk="0" fontAlgn="base" hangingPunct="0">
        <a:spcBef>
          <a:spcPct val="20000"/>
        </a:spcBef>
        <a:spcAft>
          <a:spcPct val="0"/>
        </a:spcAft>
        <a:buChar char="–"/>
        <a:defRPr>
          <a:solidFill>
            <a:schemeClr val="tx1"/>
          </a:solidFill>
          <a:latin typeface="+mn-lt"/>
          <a:cs typeface="+mn-cs"/>
        </a:defRPr>
      </a:lvl3pPr>
      <a:lvl4pPr marL="1600200" indent="-228600" algn="l" rtl="0" eaLnBrk="0" fontAlgn="base" hangingPunct="0">
        <a:spcBef>
          <a:spcPct val="20000"/>
        </a:spcBef>
        <a:spcAft>
          <a:spcPct val="0"/>
        </a:spcAft>
        <a:buChar char="»"/>
        <a:defRPr sz="1600">
          <a:solidFill>
            <a:schemeClr val="tx1"/>
          </a:solidFill>
          <a:latin typeface="+mn-lt"/>
          <a:cs typeface="+mn-cs"/>
        </a:defRPr>
      </a:lvl4pPr>
      <a:lvl5pPr marL="2057400" indent="-228600" algn="l" rtl="0" eaLnBrk="0" fontAlgn="base" hangingPunct="0">
        <a:spcBef>
          <a:spcPct val="20000"/>
        </a:spcBef>
        <a:spcAft>
          <a:spcPct val="0"/>
        </a:spcAft>
        <a:buChar char="»"/>
        <a:defRPr sz="1400">
          <a:solidFill>
            <a:schemeClr val="tx1"/>
          </a:solidFill>
          <a:latin typeface="+mn-lt"/>
          <a:cs typeface="+mn-cs"/>
        </a:defRPr>
      </a:lvl5pPr>
      <a:lvl6pPr marL="2514600" indent="-228600" algn="l" rtl="0" fontAlgn="base">
        <a:spcBef>
          <a:spcPct val="20000"/>
        </a:spcBef>
        <a:spcAft>
          <a:spcPct val="0"/>
        </a:spcAft>
        <a:buChar char="»"/>
        <a:defRPr sz="1400">
          <a:solidFill>
            <a:schemeClr val="tx1"/>
          </a:solidFill>
          <a:latin typeface="+mn-lt"/>
          <a:cs typeface="+mn-cs"/>
        </a:defRPr>
      </a:lvl6pPr>
      <a:lvl7pPr marL="2971800" indent="-228600" algn="l" rtl="0" fontAlgn="base">
        <a:spcBef>
          <a:spcPct val="20000"/>
        </a:spcBef>
        <a:spcAft>
          <a:spcPct val="0"/>
        </a:spcAft>
        <a:buChar char="»"/>
        <a:defRPr sz="1400">
          <a:solidFill>
            <a:schemeClr val="tx1"/>
          </a:solidFill>
          <a:latin typeface="+mn-lt"/>
          <a:cs typeface="+mn-cs"/>
        </a:defRPr>
      </a:lvl7pPr>
      <a:lvl8pPr marL="3429000" indent="-228600" algn="l" rtl="0" fontAlgn="base">
        <a:spcBef>
          <a:spcPct val="20000"/>
        </a:spcBef>
        <a:spcAft>
          <a:spcPct val="0"/>
        </a:spcAft>
        <a:buChar char="»"/>
        <a:defRPr sz="1400">
          <a:solidFill>
            <a:schemeClr val="tx1"/>
          </a:solidFill>
          <a:latin typeface="+mn-lt"/>
          <a:cs typeface="+mn-cs"/>
        </a:defRPr>
      </a:lvl8pPr>
      <a:lvl9pPr marL="3886200" indent="-228600" algn="l" rtl="0" fontAlgn="base">
        <a:spcBef>
          <a:spcPct val="20000"/>
        </a:spcBef>
        <a:spcAft>
          <a:spcPct val="0"/>
        </a:spcAft>
        <a:buChar char="»"/>
        <a:defRPr sz="1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653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653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0653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eaLnBrk="0" fontAlgn="base" hangingPunct="0">
              <a:spcBef>
                <a:spcPct val="0"/>
              </a:spcBef>
              <a:spcAft>
                <a:spcPct val="0"/>
              </a:spcAft>
            </a:pPr>
            <a:endParaRPr lang="en-US" altLang="en-US" smtClean="0">
              <a:solidFill>
                <a:srgbClr val="000000"/>
              </a:solidFill>
            </a:endParaRPr>
          </a:p>
        </p:txBody>
      </p:sp>
      <p:sp>
        <p:nvSpPr>
          <p:cNvPr id="40653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eaLnBrk="0" fontAlgn="base" hangingPunct="0">
              <a:spcBef>
                <a:spcPct val="0"/>
              </a:spcBef>
              <a:spcAft>
                <a:spcPct val="0"/>
              </a:spcAft>
            </a:pPr>
            <a:endParaRPr lang="en-US" altLang="en-US" smtClean="0">
              <a:solidFill>
                <a:srgbClr val="000000"/>
              </a:solidFill>
            </a:endParaRPr>
          </a:p>
        </p:txBody>
      </p:sp>
      <p:sp>
        <p:nvSpPr>
          <p:cNvPr id="40653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eaLnBrk="0" fontAlgn="base" hangingPunct="0">
              <a:spcBef>
                <a:spcPct val="0"/>
              </a:spcBef>
              <a:spcAft>
                <a:spcPct val="0"/>
              </a:spcAft>
            </a:pPr>
            <a:fld id="{9AEE4A50-FC8C-4EAE-B814-D36A97E467C4}" type="slidenum">
              <a:rPr lang="en-US" altLang="en-US" smtClean="0">
                <a:solidFill>
                  <a:srgbClr val="000000"/>
                </a:solidFill>
              </a:rPr>
              <a:pPr eaLnBrk="0" fontAlgn="base" hangingPunct="0">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168461403"/>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pitchFamily="18" charset="0"/>
          <a:cs typeface="Arial" charset="0"/>
        </a:defRPr>
      </a:lvl2pPr>
      <a:lvl3pPr algn="ctr" rtl="0" fontAlgn="base">
        <a:spcBef>
          <a:spcPct val="0"/>
        </a:spcBef>
        <a:spcAft>
          <a:spcPct val="0"/>
        </a:spcAft>
        <a:defRPr sz="4400">
          <a:solidFill>
            <a:schemeClr val="tx2"/>
          </a:solidFill>
          <a:latin typeface="Times" pitchFamily="18" charset="0"/>
          <a:cs typeface="Arial" charset="0"/>
        </a:defRPr>
      </a:lvl3pPr>
      <a:lvl4pPr algn="ctr" rtl="0" fontAlgn="base">
        <a:spcBef>
          <a:spcPct val="0"/>
        </a:spcBef>
        <a:spcAft>
          <a:spcPct val="0"/>
        </a:spcAft>
        <a:defRPr sz="4400">
          <a:solidFill>
            <a:schemeClr val="tx2"/>
          </a:solidFill>
          <a:latin typeface="Times" pitchFamily="18" charset="0"/>
          <a:cs typeface="Arial" charset="0"/>
        </a:defRPr>
      </a:lvl4pPr>
      <a:lvl5pPr algn="ctr" rtl="0" fontAlgn="base">
        <a:spcBef>
          <a:spcPct val="0"/>
        </a:spcBef>
        <a:spcAft>
          <a:spcPct val="0"/>
        </a:spcAft>
        <a:defRPr sz="4400">
          <a:solidFill>
            <a:schemeClr val="tx2"/>
          </a:solidFill>
          <a:latin typeface="Times" pitchFamily="18" charset="0"/>
          <a:cs typeface="Arial" charset="0"/>
        </a:defRPr>
      </a:lvl5pPr>
      <a:lvl6pPr marL="457200" algn="ctr" rtl="0" fontAlgn="base">
        <a:spcBef>
          <a:spcPct val="0"/>
        </a:spcBef>
        <a:spcAft>
          <a:spcPct val="0"/>
        </a:spcAft>
        <a:defRPr sz="4400">
          <a:solidFill>
            <a:schemeClr val="tx2"/>
          </a:solidFill>
          <a:latin typeface="Times" pitchFamily="18" charset="0"/>
          <a:cs typeface="Arial" charset="0"/>
        </a:defRPr>
      </a:lvl6pPr>
      <a:lvl7pPr marL="914400" algn="ctr" rtl="0" fontAlgn="base">
        <a:spcBef>
          <a:spcPct val="0"/>
        </a:spcBef>
        <a:spcAft>
          <a:spcPct val="0"/>
        </a:spcAft>
        <a:defRPr sz="4400">
          <a:solidFill>
            <a:schemeClr val="tx2"/>
          </a:solidFill>
          <a:latin typeface="Times" pitchFamily="18" charset="0"/>
          <a:cs typeface="Arial" charset="0"/>
        </a:defRPr>
      </a:lvl7pPr>
      <a:lvl8pPr marL="1371600" algn="ctr" rtl="0" fontAlgn="base">
        <a:spcBef>
          <a:spcPct val="0"/>
        </a:spcBef>
        <a:spcAft>
          <a:spcPct val="0"/>
        </a:spcAft>
        <a:defRPr sz="4400">
          <a:solidFill>
            <a:schemeClr val="tx2"/>
          </a:solidFill>
          <a:latin typeface="Times" pitchFamily="18" charset="0"/>
          <a:cs typeface="Arial" charset="0"/>
        </a:defRPr>
      </a:lvl8pPr>
      <a:lvl9pPr marL="1828800" algn="ctr" rtl="0" fontAlgn="base">
        <a:spcBef>
          <a:spcPct val="0"/>
        </a:spcBef>
        <a:spcAft>
          <a:spcPct val="0"/>
        </a:spcAft>
        <a:defRPr sz="4400">
          <a:solidFill>
            <a:schemeClr val="tx2"/>
          </a:solidFill>
          <a:latin typeface="Times" pitchFamily="18"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5.xml"/></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70.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00.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50.xml"/><Relationship Id="rId1" Type="http://schemas.openxmlformats.org/officeDocument/2006/relationships/slideLayout" Target="../slideLayouts/slideLayout19.xml"/><Relationship Id="rId4" Type="http://schemas.openxmlformats.org/officeDocument/2006/relationships/image" Target="../media/image236.jpeg"/></Relationships>
</file>

<file path=ppt/slides/_rels/slide101.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51.xml"/><Relationship Id="rId1" Type="http://schemas.openxmlformats.org/officeDocument/2006/relationships/slideLayout" Target="../slideLayouts/slideLayout19.xml"/><Relationship Id="rId4" Type="http://schemas.openxmlformats.org/officeDocument/2006/relationships/image" Target="../media/image238.jpeg"/></Relationships>
</file>

<file path=ppt/slides/_rels/slide102.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52.xml"/><Relationship Id="rId1" Type="http://schemas.openxmlformats.org/officeDocument/2006/relationships/slideLayout" Target="../slideLayouts/slideLayout19.xml"/><Relationship Id="rId4" Type="http://schemas.openxmlformats.org/officeDocument/2006/relationships/image" Target="../media/image240.jpeg"/></Relationships>
</file>

<file path=ppt/slides/_rels/slide103.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53.xml"/><Relationship Id="rId1" Type="http://schemas.openxmlformats.org/officeDocument/2006/relationships/slideLayout" Target="../slideLayouts/slideLayout19.xml"/><Relationship Id="rId4" Type="http://schemas.openxmlformats.org/officeDocument/2006/relationships/image" Target="../media/image242.jpeg"/></Relationships>
</file>

<file path=ppt/slides/_rels/slide104.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image" Target="../media/image243.jpeg"/><Relationship Id="rId1" Type="http://schemas.openxmlformats.org/officeDocument/2006/relationships/slideLayout" Target="../slideLayouts/slideLayout19.xml"/></Relationships>
</file>

<file path=ppt/slides/_rels/slide105.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54.xml"/><Relationship Id="rId1" Type="http://schemas.openxmlformats.org/officeDocument/2006/relationships/slideLayout" Target="../slideLayouts/slideLayout19.xml"/><Relationship Id="rId4" Type="http://schemas.openxmlformats.org/officeDocument/2006/relationships/image" Target="../media/image246.jpeg"/></Relationships>
</file>

<file path=ppt/slides/_rels/slide106.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55.xml"/><Relationship Id="rId1" Type="http://schemas.openxmlformats.org/officeDocument/2006/relationships/slideLayout" Target="../slideLayouts/slideLayout19.xml"/><Relationship Id="rId4" Type="http://schemas.openxmlformats.org/officeDocument/2006/relationships/image" Target="../media/image248.jpeg"/></Relationships>
</file>

<file path=ppt/slides/_rels/slide107.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56.xml"/><Relationship Id="rId1" Type="http://schemas.openxmlformats.org/officeDocument/2006/relationships/slideLayout" Target="../slideLayouts/slideLayout19.xml"/><Relationship Id="rId4" Type="http://schemas.openxmlformats.org/officeDocument/2006/relationships/image" Target="../media/image250.jpeg"/></Relationships>
</file>

<file path=ppt/slides/_rels/slide108.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notesSlide" Target="../notesSlides/notesSlide57.xml"/><Relationship Id="rId1" Type="http://schemas.openxmlformats.org/officeDocument/2006/relationships/slideLayout" Target="../slideLayouts/slideLayout19.xml"/><Relationship Id="rId4" Type="http://schemas.openxmlformats.org/officeDocument/2006/relationships/image" Target="../media/image252.jpeg"/></Relationships>
</file>

<file path=ppt/slides/_rels/slide109.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notesSlide" Target="../notesSlides/notesSlide58.xml"/><Relationship Id="rId1" Type="http://schemas.openxmlformats.org/officeDocument/2006/relationships/slideLayout" Target="../slideLayouts/slideLayout19.xml"/><Relationship Id="rId4" Type="http://schemas.openxmlformats.org/officeDocument/2006/relationships/image" Target="../media/image254.jpe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7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10.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notesSlide" Target="../notesSlides/notesSlide59.xml"/><Relationship Id="rId1" Type="http://schemas.openxmlformats.org/officeDocument/2006/relationships/slideLayout" Target="../slideLayouts/slideLayout19.xml"/><Relationship Id="rId4" Type="http://schemas.openxmlformats.org/officeDocument/2006/relationships/image" Target="../media/image256.jpeg"/></Relationships>
</file>

<file path=ppt/slides/_rels/slide111.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notesSlide" Target="../notesSlides/notesSlide60.xml"/><Relationship Id="rId1" Type="http://schemas.openxmlformats.org/officeDocument/2006/relationships/slideLayout" Target="../slideLayouts/slideLayout19.xml"/><Relationship Id="rId4" Type="http://schemas.openxmlformats.org/officeDocument/2006/relationships/image" Target="../media/image258.jpeg"/></Relationships>
</file>

<file path=ppt/slides/_rels/slide112.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notesSlide" Target="../notesSlides/notesSlide61.xml"/><Relationship Id="rId1" Type="http://schemas.openxmlformats.org/officeDocument/2006/relationships/slideLayout" Target="../slideLayouts/slideLayout19.xml"/><Relationship Id="rId4" Type="http://schemas.openxmlformats.org/officeDocument/2006/relationships/image" Target="../media/image260.jpeg"/></Relationships>
</file>

<file path=ppt/slides/_rels/slide113.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notesSlide" Target="../notesSlides/notesSlide62.xml"/><Relationship Id="rId1" Type="http://schemas.openxmlformats.org/officeDocument/2006/relationships/slideLayout" Target="../slideLayouts/slideLayout19.xml"/><Relationship Id="rId4" Type="http://schemas.openxmlformats.org/officeDocument/2006/relationships/image" Target="../media/image262.jpeg"/></Relationships>
</file>

<file path=ppt/slides/_rels/slide114.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notesSlide" Target="../notesSlides/notesSlide63.xml"/><Relationship Id="rId1" Type="http://schemas.openxmlformats.org/officeDocument/2006/relationships/slideLayout" Target="../slideLayouts/slideLayout19.xml"/><Relationship Id="rId4" Type="http://schemas.openxmlformats.org/officeDocument/2006/relationships/image" Target="../media/image264.jpeg"/></Relationships>
</file>

<file path=ppt/slides/_rels/slide115.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notesSlide" Target="../notesSlides/notesSlide64.xml"/><Relationship Id="rId1" Type="http://schemas.openxmlformats.org/officeDocument/2006/relationships/slideLayout" Target="../slideLayouts/slideLayout19.xml"/><Relationship Id="rId4" Type="http://schemas.openxmlformats.org/officeDocument/2006/relationships/image" Target="../media/image266.jpeg"/></Relationships>
</file>

<file path=ppt/slides/_rels/slide116.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image" Target="../media/image267.jpeg"/><Relationship Id="rId1" Type="http://schemas.openxmlformats.org/officeDocument/2006/relationships/slideLayout" Target="../slideLayouts/slideLayout19.xml"/></Relationships>
</file>

<file path=ppt/slides/_rels/slide117.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notesSlide" Target="../notesSlides/notesSlide65.xml"/><Relationship Id="rId1" Type="http://schemas.openxmlformats.org/officeDocument/2006/relationships/slideLayout" Target="../slideLayouts/slideLayout19.xml"/><Relationship Id="rId4" Type="http://schemas.openxmlformats.org/officeDocument/2006/relationships/image" Target="../media/image270.jpeg"/></Relationships>
</file>

<file path=ppt/slides/_rels/slide118.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notesSlide" Target="../notesSlides/notesSlide66.xml"/><Relationship Id="rId1" Type="http://schemas.openxmlformats.org/officeDocument/2006/relationships/slideLayout" Target="../slideLayouts/slideLayout19.xml"/><Relationship Id="rId5" Type="http://schemas.openxmlformats.org/officeDocument/2006/relationships/image" Target="../media/image234.jpeg"/><Relationship Id="rId4" Type="http://schemas.openxmlformats.org/officeDocument/2006/relationships/image" Target="../media/image272.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70.xml"/><Relationship Id="rId6" Type="http://schemas.openxmlformats.org/officeDocument/2006/relationships/image" Target="../media/image15.png"/><Relationship Id="rId5" Type="http://schemas.openxmlformats.org/officeDocument/2006/relationships/image" Target="../media/image38.png"/><Relationship Id="rId4" Type="http://schemas.openxmlformats.org/officeDocument/2006/relationships/image" Target="../media/image14.png"/></Relationships>
</file>

<file path=ppt/slides/_rels/slide120.xml.rels><?xml version="1.0" encoding="UTF-8" standalone="yes"?>
<Relationships xmlns="http://schemas.openxmlformats.org/package/2006/relationships"><Relationship Id="rId3" Type="http://schemas.openxmlformats.org/officeDocument/2006/relationships/image" Target="../media/image274.jpeg"/><Relationship Id="rId7" Type="http://schemas.openxmlformats.org/officeDocument/2006/relationships/image" Target="../media/image278.jpeg"/><Relationship Id="rId2" Type="http://schemas.openxmlformats.org/officeDocument/2006/relationships/image" Target="../media/image273.png"/><Relationship Id="rId1" Type="http://schemas.openxmlformats.org/officeDocument/2006/relationships/slideLayout" Target="../slideLayouts/slideLayout2.xml"/><Relationship Id="rId6" Type="http://schemas.openxmlformats.org/officeDocument/2006/relationships/image" Target="../media/image277.png"/><Relationship Id="rId5" Type="http://schemas.openxmlformats.org/officeDocument/2006/relationships/image" Target="../media/image276.jpeg"/><Relationship Id="rId4" Type="http://schemas.openxmlformats.org/officeDocument/2006/relationships/image" Target="../media/image275.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279.png"/><Relationship Id="rId1" Type="http://schemas.openxmlformats.org/officeDocument/2006/relationships/slideLayout" Target="../slideLayouts/slideLayout31.xml"/><Relationship Id="rId4" Type="http://schemas.openxmlformats.org/officeDocument/2006/relationships/image" Target="../media/image281.png"/></Relationships>
</file>

<file path=ppt/slides/_rels/slide123.xml.rels><?xml version="1.0" encoding="UTF-8" standalone="yes"?>
<Relationships xmlns="http://schemas.openxmlformats.org/package/2006/relationships"><Relationship Id="rId2" Type="http://schemas.openxmlformats.org/officeDocument/2006/relationships/image" Target="../media/image282.png"/><Relationship Id="rId1" Type="http://schemas.openxmlformats.org/officeDocument/2006/relationships/slideLayout" Target="../slideLayouts/slideLayout31.xml"/></Relationships>
</file>

<file path=ppt/slides/_rels/slide124.xml.rels><?xml version="1.0" encoding="UTF-8" standalone="yes"?>
<Relationships xmlns="http://schemas.openxmlformats.org/package/2006/relationships"><Relationship Id="rId2" Type="http://schemas.openxmlformats.org/officeDocument/2006/relationships/image" Target="../media/image283.png"/><Relationship Id="rId1" Type="http://schemas.openxmlformats.org/officeDocument/2006/relationships/slideLayout" Target="../slideLayouts/slideLayout27.xml"/></Relationships>
</file>

<file path=ppt/slides/_rels/slide125.xml.rels><?xml version="1.0" encoding="UTF-8" standalone="yes"?>
<Relationships xmlns="http://schemas.openxmlformats.org/package/2006/relationships"><Relationship Id="rId2" Type="http://schemas.openxmlformats.org/officeDocument/2006/relationships/image" Target="../media/image284.png"/><Relationship Id="rId1" Type="http://schemas.openxmlformats.org/officeDocument/2006/relationships/slideLayout" Target="../slideLayouts/slideLayout32.xml"/></Relationships>
</file>

<file path=ppt/slides/_rels/slide126.xml.rels><?xml version="1.0" encoding="UTF-8" standalone="yes"?>
<Relationships xmlns="http://schemas.openxmlformats.org/package/2006/relationships"><Relationship Id="rId2" Type="http://schemas.openxmlformats.org/officeDocument/2006/relationships/image" Target="../media/image285.jpeg"/><Relationship Id="rId1" Type="http://schemas.openxmlformats.org/officeDocument/2006/relationships/slideLayout" Target="../slideLayouts/slideLayout32.xml"/></Relationships>
</file>

<file path=ppt/slides/_rels/slide127.xml.rels><?xml version="1.0" encoding="UTF-8" standalone="yes"?>
<Relationships xmlns="http://schemas.openxmlformats.org/package/2006/relationships"><Relationship Id="rId2" Type="http://schemas.openxmlformats.org/officeDocument/2006/relationships/image" Target="../media/image286.jpeg"/><Relationship Id="rId1" Type="http://schemas.openxmlformats.org/officeDocument/2006/relationships/slideLayout" Target="../slideLayouts/slideLayout32.xml"/></Relationships>
</file>

<file path=ppt/slides/_rels/slide128.xml.rels><?xml version="1.0" encoding="UTF-8" standalone="yes"?>
<Relationships xmlns="http://schemas.openxmlformats.org/package/2006/relationships"><Relationship Id="rId2" Type="http://schemas.openxmlformats.org/officeDocument/2006/relationships/image" Target="../media/image287.png"/><Relationship Id="rId1" Type="http://schemas.openxmlformats.org/officeDocument/2006/relationships/slideLayout" Target="../slideLayouts/slideLayout155.xml"/></Relationships>
</file>

<file path=ppt/slides/_rels/slide129.xml.rels><?xml version="1.0" encoding="UTF-8" standalone="yes"?>
<Relationships xmlns="http://schemas.openxmlformats.org/package/2006/relationships"><Relationship Id="rId2" Type="http://schemas.openxmlformats.org/officeDocument/2006/relationships/image" Target="../media/image288.png"/><Relationship Id="rId1" Type="http://schemas.openxmlformats.org/officeDocument/2006/relationships/slideLayout" Target="../slideLayouts/slideLayout155.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70.xml"/><Relationship Id="rId5" Type="http://schemas.openxmlformats.org/officeDocument/2006/relationships/image" Target="../media/image41.png"/><Relationship Id="rId4" Type="http://schemas.openxmlformats.org/officeDocument/2006/relationships/image" Target="../media/image40.png"/></Relationships>
</file>

<file path=ppt/slides/_rels/slide130.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289.png"/><Relationship Id="rId1" Type="http://schemas.openxmlformats.org/officeDocument/2006/relationships/slideLayout" Target="../slideLayouts/slideLayout160.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notesSlide" Target="../notesSlides/notesSlide67.xml"/><Relationship Id="rId1" Type="http://schemas.openxmlformats.org/officeDocument/2006/relationships/slideLayout" Target="../slideLayouts/slideLayout42.xml"/><Relationship Id="rId4" Type="http://schemas.openxmlformats.org/officeDocument/2006/relationships/image" Target="../media/image233.jpeg"/></Relationships>
</file>

<file path=ppt/slides/_rels/slide133.xml.rels><?xml version="1.0" encoding="UTF-8" standalone="yes"?>
<Relationships xmlns="http://schemas.openxmlformats.org/package/2006/relationships"><Relationship Id="rId2" Type="http://schemas.openxmlformats.org/officeDocument/2006/relationships/image" Target="../media/image291.wmf"/><Relationship Id="rId1" Type="http://schemas.openxmlformats.org/officeDocument/2006/relationships/slideLayout" Target="../slideLayouts/slideLayout42.xml"/></Relationships>
</file>

<file path=ppt/slides/_rels/slide134.xml.rels><?xml version="1.0" encoding="UTF-8" standalone="yes"?>
<Relationships xmlns="http://schemas.openxmlformats.org/package/2006/relationships"><Relationship Id="rId3" Type="http://schemas.openxmlformats.org/officeDocument/2006/relationships/image" Target="../media/image292.jpeg"/><Relationship Id="rId2" Type="http://schemas.openxmlformats.org/officeDocument/2006/relationships/notesSlide" Target="../notesSlides/notesSlide68.xml"/><Relationship Id="rId1" Type="http://schemas.openxmlformats.org/officeDocument/2006/relationships/slideLayout" Target="../slideLayouts/slideLayout48.xml"/><Relationship Id="rId5" Type="http://schemas.openxmlformats.org/officeDocument/2006/relationships/image" Target="../media/image294.jpeg"/><Relationship Id="rId4" Type="http://schemas.openxmlformats.org/officeDocument/2006/relationships/image" Target="../media/image293.jpeg"/></Relationships>
</file>

<file path=ppt/slides/_rels/slide135.xml.rels><?xml version="1.0" encoding="UTF-8" standalone="yes"?>
<Relationships xmlns="http://schemas.openxmlformats.org/package/2006/relationships"><Relationship Id="rId3" Type="http://schemas.openxmlformats.org/officeDocument/2006/relationships/image" Target="../media/image295.jpeg"/><Relationship Id="rId2" Type="http://schemas.openxmlformats.org/officeDocument/2006/relationships/notesSlide" Target="../notesSlides/notesSlide69.xml"/><Relationship Id="rId1" Type="http://schemas.openxmlformats.org/officeDocument/2006/relationships/slideLayout" Target="../slideLayouts/slideLayout38.xml"/><Relationship Id="rId5" Type="http://schemas.openxmlformats.org/officeDocument/2006/relationships/image" Target="../media/image297.jpeg"/><Relationship Id="rId4" Type="http://schemas.openxmlformats.org/officeDocument/2006/relationships/image" Target="../media/image296.jpeg"/></Relationships>
</file>

<file path=ppt/slides/_rels/slide136.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image" Target="../media/image298.png"/><Relationship Id="rId1" Type="http://schemas.openxmlformats.org/officeDocument/2006/relationships/slideLayout" Target="../slideLayouts/slideLayout42.xml"/><Relationship Id="rId4" Type="http://schemas.openxmlformats.org/officeDocument/2006/relationships/image" Target="../media/image300.jpeg"/></Relationships>
</file>

<file path=ppt/slides/_rels/slide137.xml.rels><?xml version="1.0" encoding="UTF-8" standalone="yes"?>
<Relationships xmlns="http://schemas.openxmlformats.org/package/2006/relationships"><Relationship Id="rId2" Type="http://schemas.openxmlformats.org/officeDocument/2006/relationships/image" Target="../media/image301.png"/><Relationship Id="rId1" Type="http://schemas.openxmlformats.org/officeDocument/2006/relationships/slideLayout" Target="../slideLayouts/slideLayout42.xml"/></Relationships>
</file>

<file path=ppt/slides/_rels/slide138.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image" Target="../media/image298.png"/><Relationship Id="rId1" Type="http://schemas.openxmlformats.org/officeDocument/2006/relationships/slideLayout" Target="../slideLayouts/slideLayout42.xml"/><Relationship Id="rId5" Type="http://schemas.openxmlformats.org/officeDocument/2006/relationships/image" Target="../media/image300.jpeg"/><Relationship Id="rId4" Type="http://schemas.openxmlformats.org/officeDocument/2006/relationships/image" Target="../media/image303.png"/></Relationships>
</file>

<file path=ppt/slides/_rels/slide139.xml.rels><?xml version="1.0" encoding="UTF-8" standalone="yes"?>
<Relationships xmlns="http://schemas.openxmlformats.org/package/2006/relationships"><Relationship Id="rId2" Type="http://schemas.openxmlformats.org/officeDocument/2006/relationships/image" Target="../media/image304.jpeg"/><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17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43.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image" Target="../media/image304.jpeg"/><Relationship Id="rId1" Type="http://schemas.openxmlformats.org/officeDocument/2006/relationships/slideLayout" Target="../slideLayouts/slideLayout43.xml"/></Relationships>
</file>

<file path=ppt/slides/_rels/slide144.xml.rels><?xml version="1.0" encoding="UTF-8" standalone="yes"?>
<Relationships xmlns="http://schemas.openxmlformats.org/package/2006/relationships"><Relationship Id="rId8" Type="http://schemas.openxmlformats.org/officeDocument/2006/relationships/image" Target="../media/image310.jpeg"/><Relationship Id="rId3" Type="http://schemas.openxmlformats.org/officeDocument/2006/relationships/image" Target="../media/image302.png"/><Relationship Id="rId7" Type="http://schemas.openxmlformats.org/officeDocument/2006/relationships/image" Target="../media/image309.jpeg"/><Relationship Id="rId12" Type="http://schemas.openxmlformats.org/officeDocument/2006/relationships/image" Target="../media/image314.png"/><Relationship Id="rId2" Type="http://schemas.openxmlformats.org/officeDocument/2006/relationships/image" Target="../media/image306.png"/><Relationship Id="rId1" Type="http://schemas.openxmlformats.org/officeDocument/2006/relationships/slideLayout" Target="../slideLayouts/slideLayout147.xml"/><Relationship Id="rId6" Type="http://schemas.openxmlformats.org/officeDocument/2006/relationships/image" Target="../media/image308.jpeg"/><Relationship Id="rId11" Type="http://schemas.openxmlformats.org/officeDocument/2006/relationships/image" Target="../media/image313.jpeg"/><Relationship Id="rId5" Type="http://schemas.openxmlformats.org/officeDocument/2006/relationships/image" Target="../media/image299.png"/><Relationship Id="rId10" Type="http://schemas.openxmlformats.org/officeDocument/2006/relationships/image" Target="../media/image312.jpeg"/><Relationship Id="rId4" Type="http://schemas.openxmlformats.org/officeDocument/2006/relationships/image" Target="../media/image307.png"/><Relationship Id="rId9" Type="http://schemas.openxmlformats.org/officeDocument/2006/relationships/image" Target="../media/image311.jpeg"/></Relationships>
</file>

<file path=ppt/slides/_rels/slide145.xml.rels><?xml version="1.0" encoding="UTF-8" standalone="yes"?>
<Relationships xmlns="http://schemas.openxmlformats.org/package/2006/relationships"><Relationship Id="rId8" Type="http://schemas.openxmlformats.org/officeDocument/2006/relationships/image" Target="../media/image317.png"/><Relationship Id="rId13" Type="http://schemas.openxmlformats.org/officeDocument/2006/relationships/oleObject" Target="../embeddings/oleObject32.bin"/><Relationship Id="rId18" Type="http://schemas.openxmlformats.org/officeDocument/2006/relationships/image" Target="../media/image322.png"/><Relationship Id="rId3" Type="http://schemas.openxmlformats.org/officeDocument/2006/relationships/oleObject" Target="../embeddings/oleObject27.bin"/><Relationship Id="rId21" Type="http://schemas.openxmlformats.org/officeDocument/2006/relationships/oleObject" Target="../embeddings/oleObject36.bin"/><Relationship Id="rId7" Type="http://schemas.openxmlformats.org/officeDocument/2006/relationships/oleObject" Target="../embeddings/oleObject29.bin"/><Relationship Id="rId12" Type="http://schemas.openxmlformats.org/officeDocument/2006/relationships/image" Target="../media/image319.png"/><Relationship Id="rId17" Type="http://schemas.openxmlformats.org/officeDocument/2006/relationships/oleObject" Target="../embeddings/oleObject34.bin"/><Relationship Id="rId2" Type="http://schemas.openxmlformats.org/officeDocument/2006/relationships/slideLayout" Target="../slideLayouts/slideLayout54.xml"/><Relationship Id="rId16" Type="http://schemas.openxmlformats.org/officeDocument/2006/relationships/image" Target="../media/image321.png"/><Relationship Id="rId20" Type="http://schemas.openxmlformats.org/officeDocument/2006/relationships/image" Target="../media/image323.png"/><Relationship Id="rId1" Type="http://schemas.openxmlformats.org/officeDocument/2006/relationships/vmlDrawing" Target="../drawings/vmlDrawing9.vml"/><Relationship Id="rId6" Type="http://schemas.openxmlformats.org/officeDocument/2006/relationships/image" Target="../media/image316.png"/><Relationship Id="rId11" Type="http://schemas.openxmlformats.org/officeDocument/2006/relationships/oleObject" Target="../embeddings/oleObject31.bin"/><Relationship Id="rId5" Type="http://schemas.openxmlformats.org/officeDocument/2006/relationships/oleObject" Target="../embeddings/oleObject28.bin"/><Relationship Id="rId15" Type="http://schemas.openxmlformats.org/officeDocument/2006/relationships/oleObject" Target="../embeddings/oleObject33.bin"/><Relationship Id="rId10" Type="http://schemas.openxmlformats.org/officeDocument/2006/relationships/image" Target="../media/image318.png"/><Relationship Id="rId19" Type="http://schemas.openxmlformats.org/officeDocument/2006/relationships/oleObject" Target="../embeddings/oleObject35.bin"/><Relationship Id="rId4" Type="http://schemas.openxmlformats.org/officeDocument/2006/relationships/image" Target="../media/image315.png"/><Relationship Id="rId9" Type="http://schemas.openxmlformats.org/officeDocument/2006/relationships/oleObject" Target="../embeddings/oleObject30.bin"/><Relationship Id="rId14" Type="http://schemas.openxmlformats.org/officeDocument/2006/relationships/image" Target="../media/image320.png"/><Relationship Id="rId22" Type="http://schemas.openxmlformats.org/officeDocument/2006/relationships/image" Target="../media/image324.png"/></Relationships>
</file>

<file path=ppt/slides/_rels/slide146.xml.rels><?xml version="1.0" encoding="UTF-8" standalone="yes"?>
<Relationships xmlns="http://schemas.openxmlformats.org/package/2006/relationships"><Relationship Id="rId2" Type="http://schemas.openxmlformats.org/officeDocument/2006/relationships/image" Target="../media/image325.wmf"/><Relationship Id="rId1" Type="http://schemas.openxmlformats.org/officeDocument/2006/relationships/slideLayout" Target="../slideLayouts/slideLayout54.xml"/></Relationships>
</file>

<file path=ppt/slides/_rels/slide147.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notesSlide" Target="../notesSlides/notesSlide70.xml"/><Relationship Id="rId1" Type="http://schemas.openxmlformats.org/officeDocument/2006/relationships/slideLayout" Target="../slideLayouts/slideLayout50.xml"/><Relationship Id="rId4" Type="http://schemas.openxmlformats.org/officeDocument/2006/relationships/image" Target="../media/image327.png"/></Relationships>
</file>

<file path=ppt/slides/_rels/slide148.xml.rels><?xml version="1.0" encoding="UTF-8" standalone="yes"?>
<Relationships xmlns="http://schemas.openxmlformats.org/package/2006/relationships"><Relationship Id="rId3" Type="http://schemas.openxmlformats.org/officeDocument/2006/relationships/image" Target="../media/image329.wmf"/><Relationship Id="rId2" Type="http://schemas.openxmlformats.org/officeDocument/2006/relationships/slideLayout" Target="../slideLayouts/slideLayout54.xml"/><Relationship Id="rId1" Type="http://schemas.openxmlformats.org/officeDocument/2006/relationships/vmlDrawing" Target="../drawings/vmlDrawing10.vml"/><Relationship Id="rId5" Type="http://schemas.openxmlformats.org/officeDocument/2006/relationships/image" Target="../media/image328.png"/><Relationship Id="rId4" Type="http://schemas.openxmlformats.org/officeDocument/2006/relationships/oleObject" Target="../embeddings/oleObject37.bin"/></Relationships>
</file>

<file path=ppt/slides/_rels/slide149.xml.rels><?xml version="1.0" encoding="UTF-8" standalone="yes"?>
<Relationships xmlns="http://schemas.openxmlformats.org/package/2006/relationships"><Relationship Id="rId3" Type="http://schemas.openxmlformats.org/officeDocument/2006/relationships/image" Target="../media/image330.wmf"/><Relationship Id="rId2" Type="http://schemas.openxmlformats.org/officeDocument/2006/relationships/slideLayout" Target="../slideLayouts/slideLayout54.xml"/><Relationship Id="rId1" Type="http://schemas.openxmlformats.org/officeDocument/2006/relationships/vmlDrawing" Target="../drawings/vmlDrawing11.vml"/><Relationship Id="rId5" Type="http://schemas.openxmlformats.org/officeDocument/2006/relationships/image" Target="../media/image328.png"/><Relationship Id="rId4" Type="http://schemas.openxmlformats.org/officeDocument/2006/relationships/oleObject" Target="../embeddings/oleObject38.bin"/></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170.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50.xml.rels><?xml version="1.0" encoding="UTF-8" standalone="yes"?>
<Relationships xmlns="http://schemas.openxmlformats.org/package/2006/relationships"><Relationship Id="rId3" Type="http://schemas.openxmlformats.org/officeDocument/2006/relationships/image" Target="../media/image332.wmf"/><Relationship Id="rId7" Type="http://schemas.openxmlformats.org/officeDocument/2006/relationships/image" Target="../media/image331.png"/><Relationship Id="rId2" Type="http://schemas.openxmlformats.org/officeDocument/2006/relationships/slideLayout" Target="../slideLayouts/slideLayout54.xml"/><Relationship Id="rId1" Type="http://schemas.openxmlformats.org/officeDocument/2006/relationships/vmlDrawing" Target="../drawings/vmlDrawing12.vml"/><Relationship Id="rId6" Type="http://schemas.openxmlformats.org/officeDocument/2006/relationships/oleObject" Target="../embeddings/oleObject40.bin"/><Relationship Id="rId5" Type="http://schemas.openxmlformats.org/officeDocument/2006/relationships/image" Target="../media/image328.png"/><Relationship Id="rId4" Type="http://schemas.openxmlformats.org/officeDocument/2006/relationships/oleObject" Target="../embeddings/oleObject39.bin"/></Relationships>
</file>

<file path=ppt/slides/_rels/slide151.xml.rels><?xml version="1.0" encoding="UTF-8" standalone="yes"?>
<Relationships xmlns="http://schemas.openxmlformats.org/package/2006/relationships"><Relationship Id="rId3" Type="http://schemas.openxmlformats.org/officeDocument/2006/relationships/image" Target="../media/image334.wmf"/><Relationship Id="rId7" Type="http://schemas.openxmlformats.org/officeDocument/2006/relationships/image" Target="../media/image333.png"/><Relationship Id="rId2" Type="http://schemas.openxmlformats.org/officeDocument/2006/relationships/slideLayout" Target="../slideLayouts/slideLayout54.xml"/><Relationship Id="rId1" Type="http://schemas.openxmlformats.org/officeDocument/2006/relationships/vmlDrawing" Target="../drawings/vmlDrawing13.vml"/><Relationship Id="rId6" Type="http://schemas.openxmlformats.org/officeDocument/2006/relationships/oleObject" Target="../embeddings/oleObject42.bin"/><Relationship Id="rId5" Type="http://schemas.openxmlformats.org/officeDocument/2006/relationships/image" Target="../media/image328.png"/><Relationship Id="rId4" Type="http://schemas.openxmlformats.org/officeDocument/2006/relationships/oleObject" Target="../embeddings/oleObject41.bin"/></Relationships>
</file>

<file path=ppt/slides/_rels/slide152.xml.rels><?xml version="1.0" encoding="UTF-8" standalone="yes"?>
<Relationships xmlns="http://schemas.openxmlformats.org/package/2006/relationships"><Relationship Id="rId3" Type="http://schemas.openxmlformats.org/officeDocument/2006/relationships/image" Target="../media/image336.wmf"/><Relationship Id="rId7" Type="http://schemas.openxmlformats.org/officeDocument/2006/relationships/image" Target="../media/image335.png"/><Relationship Id="rId2" Type="http://schemas.openxmlformats.org/officeDocument/2006/relationships/slideLayout" Target="../slideLayouts/slideLayout54.xml"/><Relationship Id="rId1" Type="http://schemas.openxmlformats.org/officeDocument/2006/relationships/vmlDrawing" Target="../drawings/vmlDrawing14.vml"/><Relationship Id="rId6" Type="http://schemas.openxmlformats.org/officeDocument/2006/relationships/oleObject" Target="../embeddings/oleObject44.bin"/><Relationship Id="rId5" Type="http://schemas.openxmlformats.org/officeDocument/2006/relationships/image" Target="../media/image328.png"/><Relationship Id="rId4" Type="http://schemas.openxmlformats.org/officeDocument/2006/relationships/oleObject" Target="../embeddings/oleObject43.bin"/></Relationships>
</file>

<file path=ppt/slides/_rels/slide153.xml.rels><?xml version="1.0" encoding="UTF-8" standalone="yes"?>
<Relationships xmlns="http://schemas.openxmlformats.org/package/2006/relationships"><Relationship Id="rId8" Type="http://schemas.openxmlformats.org/officeDocument/2006/relationships/oleObject" Target="../embeddings/oleObject47.bin"/><Relationship Id="rId3" Type="http://schemas.openxmlformats.org/officeDocument/2006/relationships/image" Target="../media/image337.wmf"/><Relationship Id="rId7" Type="http://schemas.openxmlformats.org/officeDocument/2006/relationships/image" Target="../media/image331.png"/><Relationship Id="rId2" Type="http://schemas.openxmlformats.org/officeDocument/2006/relationships/slideLayout" Target="../slideLayouts/slideLayout54.xml"/><Relationship Id="rId1" Type="http://schemas.openxmlformats.org/officeDocument/2006/relationships/vmlDrawing" Target="../drawings/vmlDrawing15.vml"/><Relationship Id="rId6" Type="http://schemas.openxmlformats.org/officeDocument/2006/relationships/oleObject" Target="../embeddings/oleObject46.bin"/><Relationship Id="rId11" Type="http://schemas.openxmlformats.org/officeDocument/2006/relationships/image" Target="../media/image335.png"/><Relationship Id="rId5" Type="http://schemas.openxmlformats.org/officeDocument/2006/relationships/image" Target="../media/image328.png"/><Relationship Id="rId10" Type="http://schemas.openxmlformats.org/officeDocument/2006/relationships/oleObject" Target="../embeddings/oleObject48.bin"/><Relationship Id="rId4" Type="http://schemas.openxmlformats.org/officeDocument/2006/relationships/oleObject" Target="../embeddings/oleObject45.bin"/><Relationship Id="rId9" Type="http://schemas.openxmlformats.org/officeDocument/2006/relationships/image" Target="../media/image333.png"/></Relationships>
</file>

<file path=ppt/slides/_rels/slide154.xml.rels><?xml version="1.0" encoding="UTF-8" standalone="yes"?>
<Relationships xmlns="http://schemas.openxmlformats.org/package/2006/relationships"><Relationship Id="rId2" Type="http://schemas.openxmlformats.org/officeDocument/2006/relationships/image" Target="../media/image338.png"/><Relationship Id="rId1" Type="http://schemas.openxmlformats.org/officeDocument/2006/relationships/slideLayout" Target="../slideLayouts/slideLayout29.xml"/></Relationships>
</file>

<file path=ppt/slides/_rels/slide155.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339.png"/></Relationships>
</file>

<file path=ppt/slides/_rels/slide156.xml.rels><?xml version="1.0" encoding="UTF-8" standalone="yes"?>
<Relationships xmlns="http://schemas.openxmlformats.org/package/2006/relationships"><Relationship Id="rId3" Type="http://schemas.openxmlformats.org/officeDocument/2006/relationships/image" Target="../media/image341.wmf"/><Relationship Id="rId2" Type="http://schemas.openxmlformats.org/officeDocument/2006/relationships/image" Target="../media/image340.png"/><Relationship Id="rId1" Type="http://schemas.openxmlformats.org/officeDocument/2006/relationships/slideLayout" Target="../slideLayouts/slideLayout31.xml"/></Relationships>
</file>

<file path=ppt/slides/_rels/slide157.xml.rels><?xml version="1.0" encoding="UTF-8" standalone="yes"?>
<Relationships xmlns="http://schemas.openxmlformats.org/package/2006/relationships"><Relationship Id="rId2" Type="http://schemas.openxmlformats.org/officeDocument/2006/relationships/image" Target="../media/image342.wmf"/><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6.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66.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17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1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170.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2.xml.rels><?xml version="1.0" encoding="UTF-8" standalone="yes"?>
<Relationships xmlns="http://schemas.openxmlformats.org/package/2006/relationships"><Relationship Id="rId8" Type="http://schemas.openxmlformats.org/officeDocument/2006/relationships/image" Target="../media/image7.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wmf"/><Relationship Id="rId5" Type="http://schemas.openxmlformats.org/officeDocument/2006/relationships/oleObject" Target="../embeddings/oleObject2.bin"/><Relationship Id="rId4" Type="http://schemas.openxmlformats.org/officeDocument/2006/relationships/image" Target="../media/image5.wm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6.xml"/></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17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17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notesSlide" Target="../notesSlides/notesSlide19.xml"/><Relationship Id="rId7" Type="http://schemas.openxmlformats.org/officeDocument/2006/relationships/image" Target="../media/image76.wmf"/><Relationship Id="rId2" Type="http://schemas.openxmlformats.org/officeDocument/2006/relationships/slideLayout" Target="../slideLayouts/slideLayout171.xml"/><Relationship Id="rId1" Type="http://schemas.openxmlformats.org/officeDocument/2006/relationships/vmlDrawing" Target="../drawings/vmlDrawing3.vml"/><Relationship Id="rId6" Type="http://schemas.openxmlformats.org/officeDocument/2006/relationships/oleObject" Target="../embeddings/oleObject11.bin"/><Relationship Id="rId11" Type="http://schemas.openxmlformats.org/officeDocument/2006/relationships/image" Target="../media/image78.wmf"/><Relationship Id="rId5" Type="http://schemas.openxmlformats.org/officeDocument/2006/relationships/image" Target="../media/image75.wmf"/><Relationship Id="rId10" Type="http://schemas.openxmlformats.org/officeDocument/2006/relationships/oleObject" Target="../embeddings/oleObject13.bin"/><Relationship Id="rId4" Type="http://schemas.openxmlformats.org/officeDocument/2006/relationships/oleObject" Target="../embeddings/oleObject10.bin"/><Relationship Id="rId9" Type="http://schemas.openxmlformats.org/officeDocument/2006/relationships/image" Target="../media/image77.wmf"/></Relationships>
</file>

<file path=ppt/slides/_rels/slide2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0.xml"/><Relationship Id="rId1" Type="http://schemas.openxmlformats.org/officeDocument/2006/relationships/slideLayout" Target="../slideLayouts/slideLayout171.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15.bin"/><Relationship Id="rId3" Type="http://schemas.openxmlformats.org/officeDocument/2006/relationships/notesSlide" Target="../notesSlides/notesSlide21.xml"/><Relationship Id="rId7" Type="http://schemas.openxmlformats.org/officeDocument/2006/relationships/image" Target="../media/image83.wmf"/><Relationship Id="rId2" Type="http://schemas.openxmlformats.org/officeDocument/2006/relationships/slideLayout" Target="../slideLayouts/slideLayout171.xml"/><Relationship Id="rId1" Type="http://schemas.openxmlformats.org/officeDocument/2006/relationships/vmlDrawing" Target="../drawings/vmlDrawing4.vml"/><Relationship Id="rId6" Type="http://schemas.openxmlformats.org/officeDocument/2006/relationships/oleObject" Target="../embeddings/oleObject14.bin"/><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6.wmf"/></Relationships>
</file>

<file path=ppt/slides/_rels/slide26.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oleObject" Target="../embeddings/oleObject18.bin"/><Relationship Id="rId3" Type="http://schemas.openxmlformats.org/officeDocument/2006/relationships/notesSlide" Target="../notesSlides/notesSlide22.xml"/><Relationship Id="rId7" Type="http://schemas.openxmlformats.org/officeDocument/2006/relationships/image" Target="../media/image90.png"/><Relationship Id="rId12" Type="http://schemas.openxmlformats.org/officeDocument/2006/relationships/image" Target="../media/image87.wmf"/><Relationship Id="rId2" Type="http://schemas.openxmlformats.org/officeDocument/2006/relationships/slideLayout" Target="../slideLayouts/slideLayout171.xml"/><Relationship Id="rId1" Type="http://schemas.openxmlformats.org/officeDocument/2006/relationships/vmlDrawing" Target="../drawings/vmlDrawing5.vml"/><Relationship Id="rId6" Type="http://schemas.openxmlformats.org/officeDocument/2006/relationships/image" Target="../media/image89.png"/><Relationship Id="rId11" Type="http://schemas.openxmlformats.org/officeDocument/2006/relationships/oleObject" Target="../embeddings/oleObject17.bin"/><Relationship Id="rId5" Type="http://schemas.openxmlformats.org/officeDocument/2006/relationships/image" Target="../media/image86.wmf"/><Relationship Id="rId10" Type="http://schemas.openxmlformats.org/officeDocument/2006/relationships/image" Target="../media/image93.png"/><Relationship Id="rId4" Type="http://schemas.openxmlformats.org/officeDocument/2006/relationships/oleObject" Target="../embeddings/oleObject16.bin"/><Relationship Id="rId9" Type="http://schemas.openxmlformats.org/officeDocument/2006/relationships/image" Target="../media/image92.png"/><Relationship Id="rId14" Type="http://schemas.openxmlformats.org/officeDocument/2006/relationships/image" Target="../media/image88.wmf"/></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21.bin"/><Relationship Id="rId3" Type="http://schemas.openxmlformats.org/officeDocument/2006/relationships/notesSlide" Target="../notesSlides/notesSlide23.xml"/><Relationship Id="rId7" Type="http://schemas.openxmlformats.org/officeDocument/2006/relationships/image" Target="../media/image95.wmf"/><Relationship Id="rId2" Type="http://schemas.openxmlformats.org/officeDocument/2006/relationships/slideLayout" Target="../slideLayouts/slideLayout171.xml"/><Relationship Id="rId1" Type="http://schemas.openxmlformats.org/officeDocument/2006/relationships/vmlDrawing" Target="../drawings/vmlDrawing6.vml"/><Relationship Id="rId6" Type="http://schemas.openxmlformats.org/officeDocument/2006/relationships/oleObject" Target="../embeddings/oleObject20.bin"/><Relationship Id="rId11" Type="http://schemas.openxmlformats.org/officeDocument/2006/relationships/image" Target="../media/image97.wmf"/><Relationship Id="rId5" Type="http://schemas.openxmlformats.org/officeDocument/2006/relationships/image" Target="../media/image94.wmf"/><Relationship Id="rId10" Type="http://schemas.openxmlformats.org/officeDocument/2006/relationships/oleObject" Target="../embeddings/oleObject22.bin"/><Relationship Id="rId4" Type="http://schemas.openxmlformats.org/officeDocument/2006/relationships/oleObject" Target="../embeddings/oleObject19.bin"/><Relationship Id="rId9" Type="http://schemas.openxmlformats.org/officeDocument/2006/relationships/image" Target="../media/image96.wmf"/></Relationships>
</file>

<file path=ppt/slides/_rels/slide28.xml.rels><?xml version="1.0" encoding="UTF-8" standalone="yes"?>
<Relationships xmlns="http://schemas.openxmlformats.org/package/2006/relationships"><Relationship Id="rId3" Type="http://schemas.openxmlformats.org/officeDocument/2006/relationships/image" Target="../media/image98.jpeg"/><Relationship Id="rId7" Type="http://schemas.openxmlformats.org/officeDocument/2006/relationships/image" Target="../media/image102.jpeg"/><Relationship Id="rId2" Type="http://schemas.openxmlformats.org/officeDocument/2006/relationships/notesSlide" Target="../notesSlides/notesSlide24.xml"/><Relationship Id="rId1" Type="http://schemas.openxmlformats.org/officeDocument/2006/relationships/slideLayout" Target="../slideLayouts/slideLayout171.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29.xml.rels><?xml version="1.0" encoding="UTF-8" standalone="yes"?>
<Relationships xmlns="http://schemas.openxmlformats.org/package/2006/relationships"><Relationship Id="rId3" Type="http://schemas.openxmlformats.org/officeDocument/2006/relationships/image" Target="../media/image103.jpeg"/><Relationship Id="rId7" Type="http://schemas.openxmlformats.org/officeDocument/2006/relationships/image" Target="../media/image107.jpeg"/><Relationship Id="rId2" Type="http://schemas.openxmlformats.org/officeDocument/2006/relationships/notesSlide" Target="../notesSlides/notesSlide25.xml"/><Relationship Id="rId1" Type="http://schemas.openxmlformats.org/officeDocument/2006/relationships/slideLayout" Target="../slideLayouts/slideLayout171.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8.jpeg"/><Relationship Id="rId7" Type="http://schemas.openxmlformats.org/officeDocument/2006/relationships/image" Target="../media/image112.jpeg"/><Relationship Id="rId2" Type="http://schemas.openxmlformats.org/officeDocument/2006/relationships/notesSlide" Target="../notesSlides/notesSlide26.xml"/><Relationship Id="rId1" Type="http://schemas.openxmlformats.org/officeDocument/2006/relationships/slideLayout" Target="../slideLayouts/slideLayout171.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3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7.xml"/><Relationship Id="rId1" Type="http://schemas.openxmlformats.org/officeDocument/2006/relationships/slideLayout" Target="../slideLayouts/slideLayout166.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png"/></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25.bin"/><Relationship Id="rId3" Type="http://schemas.openxmlformats.org/officeDocument/2006/relationships/notesSlide" Target="../notesSlides/notesSlide28.xml"/><Relationship Id="rId7" Type="http://schemas.openxmlformats.org/officeDocument/2006/relationships/image" Target="../media/image118.wmf"/><Relationship Id="rId2" Type="http://schemas.openxmlformats.org/officeDocument/2006/relationships/slideLayout" Target="../slideLayouts/slideLayout170.xml"/><Relationship Id="rId1" Type="http://schemas.openxmlformats.org/officeDocument/2006/relationships/vmlDrawing" Target="../drawings/vmlDrawing7.vml"/><Relationship Id="rId6" Type="http://schemas.openxmlformats.org/officeDocument/2006/relationships/oleObject" Target="../embeddings/oleObject24.bin"/><Relationship Id="rId5" Type="http://schemas.openxmlformats.org/officeDocument/2006/relationships/image" Target="../media/image117.wmf"/><Relationship Id="rId4" Type="http://schemas.openxmlformats.org/officeDocument/2006/relationships/oleObject" Target="../embeddings/oleObject23.bin"/><Relationship Id="rId9" Type="http://schemas.openxmlformats.org/officeDocument/2006/relationships/image" Target="../media/image119.wmf"/></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71.xml"/><Relationship Id="rId1" Type="http://schemas.openxmlformats.org/officeDocument/2006/relationships/vmlDrawing" Target="../drawings/vmlDrawing8.vml"/><Relationship Id="rId6" Type="http://schemas.openxmlformats.org/officeDocument/2006/relationships/image" Target="../media/image120.wmf"/><Relationship Id="rId5" Type="http://schemas.openxmlformats.org/officeDocument/2006/relationships/oleObject" Target="../embeddings/oleObject26.bin"/><Relationship Id="rId4" Type="http://schemas.openxmlformats.org/officeDocument/2006/relationships/image" Target="../media/image121.png"/></Relationships>
</file>

<file path=ppt/slides/_rels/slide34.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16.jpeg"/><Relationship Id="rId2" Type="http://schemas.openxmlformats.org/officeDocument/2006/relationships/notesSlide" Target="../notesSlides/notesSlide30.xml"/><Relationship Id="rId1" Type="http://schemas.openxmlformats.org/officeDocument/2006/relationships/slideLayout" Target="../slideLayouts/slideLayout170.xml"/><Relationship Id="rId6" Type="http://schemas.openxmlformats.org/officeDocument/2006/relationships/image" Target="../media/image125.jpeg"/><Relationship Id="rId5" Type="http://schemas.openxmlformats.org/officeDocument/2006/relationships/image" Target="../media/image124.png"/><Relationship Id="rId4" Type="http://schemas.openxmlformats.org/officeDocument/2006/relationships/image" Target="../media/image123.png"/></Relationships>
</file>

<file path=ppt/slides/_rels/slide3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31.xml"/><Relationship Id="rId1" Type="http://schemas.openxmlformats.org/officeDocument/2006/relationships/slideLayout" Target="../slideLayouts/slideLayout170.xml"/><Relationship Id="rId5" Type="http://schemas.openxmlformats.org/officeDocument/2006/relationships/image" Target="../media/image128.jpeg"/><Relationship Id="rId4" Type="http://schemas.openxmlformats.org/officeDocument/2006/relationships/image" Target="../media/image127.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65.xml"/></Relationships>
</file>

<file path=ppt/slides/_rels/slide3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33.xml"/><Relationship Id="rId1" Type="http://schemas.openxmlformats.org/officeDocument/2006/relationships/slideLayout" Target="../slideLayouts/slideLayout170.xml"/><Relationship Id="rId6" Type="http://schemas.openxmlformats.org/officeDocument/2006/relationships/image" Target="../media/image132.jpeg"/><Relationship Id="rId5" Type="http://schemas.openxmlformats.org/officeDocument/2006/relationships/image" Target="../media/image131.jpeg"/><Relationship Id="rId4" Type="http://schemas.openxmlformats.org/officeDocument/2006/relationships/image" Target="../media/image130.jpeg"/></Relationships>
</file>

<file path=ppt/slides/_rels/slide3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34.xml"/><Relationship Id="rId1" Type="http://schemas.openxmlformats.org/officeDocument/2006/relationships/slideLayout" Target="../slideLayouts/slideLayout166.xml"/></Relationships>
</file>

<file path=ppt/slides/_rels/slide3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35.xml"/><Relationship Id="rId1" Type="http://schemas.openxmlformats.org/officeDocument/2006/relationships/slideLayout" Target="../slideLayouts/slideLayout170.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6.xml"/><Relationship Id="rId1" Type="http://schemas.openxmlformats.org/officeDocument/2006/relationships/slideLayout" Target="../slideLayouts/slideLayout170.xml"/></Relationships>
</file>

<file path=ppt/slides/_rels/slide4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37.xml"/><Relationship Id="rId1" Type="http://schemas.openxmlformats.org/officeDocument/2006/relationships/slideLayout" Target="../slideLayouts/slideLayout170.xml"/><Relationship Id="rId6" Type="http://schemas.openxmlformats.org/officeDocument/2006/relationships/image" Target="../media/image138.jpeg"/><Relationship Id="rId5" Type="http://schemas.openxmlformats.org/officeDocument/2006/relationships/image" Target="../media/image137.jpeg"/><Relationship Id="rId4" Type="http://schemas.openxmlformats.org/officeDocument/2006/relationships/image" Target="../media/image136.jpeg"/></Relationships>
</file>

<file path=ppt/slides/_rels/slide4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179.xml"/><Relationship Id="rId4" Type="http://schemas.openxmlformats.org/officeDocument/2006/relationships/image" Target="../media/image141.png"/></Relationships>
</file>

<file path=ppt/slides/_rels/slide4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179.xml"/><Relationship Id="rId4" Type="http://schemas.openxmlformats.org/officeDocument/2006/relationships/image" Target="../media/image139.png"/></Relationships>
</file>

<file path=ppt/slides/_rels/slide44.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81.xml"/></Relationships>
</file>

<file path=ppt/slides/_rels/slide4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jpeg"/><Relationship Id="rId1" Type="http://schemas.openxmlformats.org/officeDocument/2006/relationships/slideLayout" Target="../slideLayouts/slideLayout181.xml"/></Relationships>
</file>

<file path=ppt/slides/_rels/slide4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38.xml"/><Relationship Id="rId1" Type="http://schemas.openxmlformats.org/officeDocument/2006/relationships/slideLayout" Target="../slideLayouts/slideLayout170.xml"/></Relationships>
</file>

<file path=ppt/slides/_rels/slide47.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39.xml"/><Relationship Id="rId1" Type="http://schemas.openxmlformats.org/officeDocument/2006/relationships/slideLayout" Target="../slideLayouts/slideLayout170.xml"/><Relationship Id="rId6" Type="http://schemas.openxmlformats.org/officeDocument/2006/relationships/image" Target="../media/image150.jpeg"/><Relationship Id="rId5" Type="http://schemas.openxmlformats.org/officeDocument/2006/relationships/image" Target="../media/image149.jpeg"/><Relationship Id="rId4" Type="http://schemas.openxmlformats.org/officeDocument/2006/relationships/image" Target="../media/image148.jpeg"/></Relationships>
</file>

<file path=ppt/slides/_rels/slide4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40.xml"/><Relationship Id="rId1" Type="http://schemas.openxmlformats.org/officeDocument/2006/relationships/slideLayout" Target="../slideLayouts/slideLayout170.xml"/><Relationship Id="rId6" Type="http://schemas.openxmlformats.org/officeDocument/2006/relationships/image" Target="../media/image154.jpeg"/><Relationship Id="rId5" Type="http://schemas.openxmlformats.org/officeDocument/2006/relationships/image" Target="../media/image153.jpeg"/><Relationship Id="rId4" Type="http://schemas.openxmlformats.org/officeDocument/2006/relationships/image" Target="../media/image152.jpeg"/></Relationships>
</file>

<file path=ppt/slides/_rels/slide4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41.xml"/><Relationship Id="rId1" Type="http://schemas.openxmlformats.org/officeDocument/2006/relationships/slideLayout" Target="../slideLayouts/slideLayout170.xml"/><Relationship Id="rId4" Type="http://schemas.openxmlformats.org/officeDocument/2006/relationships/image" Target="../media/image156.jpeg"/></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notesSlide" Target="../notesSlides/notesSlide1.xml"/><Relationship Id="rId7" Type="http://schemas.openxmlformats.org/officeDocument/2006/relationships/oleObject" Target="../embeddings/oleObject6.bin"/><Relationship Id="rId2" Type="http://schemas.openxmlformats.org/officeDocument/2006/relationships/slideLayout" Target="../slideLayouts/slideLayout166.xml"/><Relationship Id="rId1" Type="http://schemas.openxmlformats.org/officeDocument/2006/relationships/vmlDrawing" Target="../drawings/vmlDrawing2.vml"/><Relationship Id="rId6" Type="http://schemas.openxmlformats.org/officeDocument/2006/relationships/oleObject" Target="../embeddings/oleObject5.bin"/><Relationship Id="rId11" Type="http://schemas.openxmlformats.org/officeDocument/2006/relationships/image" Target="../media/image13.wmf"/><Relationship Id="rId5" Type="http://schemas.openxmlformats.org/officeDocument/2006/relationships/image" Target="../media/image5.wmf"/><Relationship Id="rId10" Type="http://schemas.openxmlformats.org/officeDocument/2006/relationships/oleObject" Target="../embeddings/oleObject9.bin"/><Relationship Id="rId4" Type="http://schemas.openxmlformats.org/officeDocument/2006/relationships/oleObject" Target="../embeddings/oleObject4.bin"/><Relationship Id="rId9" Type="http://schemas.openxmlformats.org/officeDocument/2006/relationships/oleObject" Target="../embeddings/oleObject8.bin"/></Relationships>
</file>

<file path=ppt/slides/_rels/slide5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42.xml"/><Relationship Id="rId1" Type="http://schemas.openxmlformats.org/officeDocument/2006/relationships/slideLayout" Target="../slideLayouts/slideLayout187.xml"/></Relationships>
</file>

<file path=ppt/slides/_rels/slide51.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86.xml"/></Relationships>
</file>

<file path=ppt/slides/_rels/slide52.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78.xml"/></Relationships>
</file>

<file path=ppt/slides/_rels/slide54.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78.xml"/></Relationships>
</file>

<file path=ppt/slides/_rels/slide55.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7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57.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78.xml"/></Relationships>
</file>

<file path=ppt/slides/_rels/slide58.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7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66.xml"/><Relationship Id="rId5" Type="http://schemas.openxmlformats.org/officeDocument/2006/relationships/image" Target="../media/image16.png"/><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61.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78.xml"/></Relationships>
</file>

<file path=ppt/slides/_rels/slide62.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74.xml"/></Relationships>
</file>

<file path=ppt/slides/_rels/slide63.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43.xml"/><Relationship Id="rId1" Type="http://schemas.openxmlformats.org/officeDocument/2006/relationships/slideLayout" Target="../slideLayouts/slideLayout79.xml"/></Relationships>
</file>

<file path=ppt/slides/_rels/slide64.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44.xml"/><Relationship Id="rId1" Type="http://schemas.openxmlformats.org/officeDocument/2006/relationships/slideLayout" Target="../slideLayouts/slideLayout79.xml"/></Relationships>
</file>

<file path=ppt/slides/_rels/slide65.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90.xml"/></Relationships>
</file>

<file path=ppt/slides/_rels/slide66.xml.rels><?xml version="1.0" encoding="UTF-8" standalone="yes"?>
<Relationships xmlns="http://schemas.openxmlformats.org/package/2006/relationships"><Relationship Id="rId3" Type="http://schemas.openxmlformats.org/officeDocument/2006/relationships/image" Target="../media/image171.wmf"/><Relationship Id="rId7" Type="http://schemas.openxmlformats.org/officeDocument/2006/relationships/image" Target="../media/image175.wmf"/><Relationship Id="rId2" Type="http://schemas.openxmlformats.org/officeDocument/2006/relationships/image" Target="../media/image170.wmf"/><Relationship Id="rId1" Type="http://schemas.openxmlformats.org/officeDocument/2006/relationships/slideLayout" Target="../slideLayouts/slideLayout90.xml"/><Relationship Id="rId6" Type="http://schemas.openxmlformats.org/officeDocument/2006/relationships/image" Target="../media/image174.wmf"/><Relationship Id="rId5" Type="http://schemas.openxmlformats.org/officeDocument/2006/relationships/image" Target="../media/image173.wmf"/><Relationship Id="rId4" Type="http://schemas.openxmlformats.org/officeDocument/2006/relationships/image" Target="../media/image172.wmf"/></Relationships>
</file>

<file path=ppt/slides/_rels/slide67.xml.rels><?xml version="1.0" encoding="UTF-8" standalone="yes"?>
<Relationships xmlns="http://schemas.openxmlformats.org/package/2006/relationships"><Relationship Id="rId3" Type="http://schemas.openxmlformats.org/officeDocument/2006/relationships/image" Target="../media/image177.wmf"/><Relationship Id="rId2" Type="http://schemas.openxmlformats.org/officeDocument/2006/relationships/image" Target="../media/image176.wmf"/><Relationship Id="rId1" Type="http://schemas.openxmlformats.org/officeDocument/2006/relationships/slideLayout" Target="../slideLayouts/slideLayout90.xml"/><Relationship Id="rId4" Type="http://schemas.openxmlformats.org/officeDocument/2006/relationships/image" Target="../media/image178.wmf"/></Relationships>
</file>

<file path=ppt/slides/_rels/slide68.xml.rels><?xml version="1.0" encoding="UTF-8" standalone="yes"?>
<Relationships xmlns="http://schemas.openxmlformats.org/package/2006/relationships"><Relationship Id="rId3" Type="http://schemas.openxmlformats.org/officeDocument/2006/relationships/image" Target="../media/image179.wmf"/><Relationship Id="rId2" Type="http://schemas.openxmlformats.org/officeDocument/2006/relationships/image" Target="../media/image177.wmf"/><Relationship Id="rId1" Type="http://schemas.openxmlformats.org/officeDocument/2006/relationships/slideLayout" Target="../slideLayouts/slideLayout90.xml"/><Relationship Id="rId4" Type="http://schemas.openxmlformats.org/officeDocument/2006/relationships/image" Target="../media/image180.wmf"/></Relationships>
</file>

<file path=ppt/slides/_rels/slide69.xml.rels><?xml version="1.0" encoding="UTF-8" standalone="yes"?>
<Relationships xmlns="http://schemas.openxmlformats.org/package/2006/relationships"><Relationship Id="rId3" Type="http://schemas.openxmlformats.org/officeDocument/2006/relationships/image" Target="../media/image181.wmf"/><Relationship Id="rId2" Type="http://schemas.openxmlformats.org/officeDocument/2006/relationships/image" Target="../media/image177.wmf"/><Relationship Id="rId1" Type="http://schemas.openxmlformats.org/officeDocument/2006/relationships/slideLayout" Target="../slideLayouts/slideLayout90.xml"/><Relationship Id="rId4" Type="http://schemas.openxmlformats.org/officeDocument/2006/relationships/image" Target="../media/image182.wmf"/></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66.xml"/><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3" Type="http://schemas.openxmlformats.org/officeDocument/2006/relationships/image" Target="../media/image183.wmf"/><Relationship Id="rId2" Type="http://schemas.openxmlformats.org/officeDocument/2006/relationships/image" Target="../media/image177.wmf"/><Relationship Id="rId1" Type="http://schemas.openxmlformats.org/officeDocument/2006/relationships/slideLayout" Target="../slideLayouts/slideLayout90.xml"/><Relationship Id="rId4" Type="http://schemas.openxmlformats.org/officeDocument/2006/relationships/image" Target="../media/image184.wmf"/></Relationships>
</file>

<file path=ppt/slides/_rels/slide71.xml.rels><?xml version="1.0" encoding="UTF-8" standalone="yes"?>
<Relationships xmlns="http://schemas.openxmlformats.org/package/2006/relationships"><Relationship Id="rId3" Type="http://schemas.openxmlformats.org/officeDocument/2006/relationships/image" Target="../media/image184.wmf"/><Relationship Id="rId2" Type="http://schemas.openxmlformats.org/officeDocument/2006/relationships/image" Target="../media/image177.wmf"/><Relationship Id="rId1" Type="http://schemas.openxmlformats.org/officeDocument/2006/relationships/slideLayout" Target="../slideLayouts/slideLayout90.xml"/><Relationship Id="rId4" Type="http://schemas.openxmlformats.org/officeDocument/2006/relationships/image" Target="../media/image185.wmf"/></Relationships>
</file>

<file path=ppt/slides/_rels/slide72.xml.rels><?xml version="1.0" encoding="UTF-8" standalone="yes"?>
<Relationships xmlns="http://schemas.openxmlformats.org/package/2006/relationships"><Relationship Id="rId3" Type="http://schemas.openxmlformats.org/officeDocument/2006/relationships/image" Target="../media/image186.wmf"/><Relationship Id="rId2" Type="http://schemas.openxmlformats.org/officeDocument/2006/relationships/image" Target="../media/image177.wmf"/><Relationship Id="rId1" Type="http://schemas.openxmlformats.org/officeDocument/2006/relationships/slideLayout" Target="../slideLayouts/slideLayout90.xml"/></Relationships>
</file>

<file path=ppt/slides/_rels/slide73.xml.rels><?xml version="1.0" encoding="UTF-8" standalone="yes"?>
<Relationships xmlns="http://schemas.openxmlformats.org/package/2006/relationships"><Relationship Id="rId3" Type="http://schemas.openxmlformats.org/officeDocument/2006/relationships/image" Target="../media/image188.wmf"/><Relationship Id="rId2" Type="http://schemas.openxmlformats.org/officeDocument/2006/relationships/image" Target="../media/image187.wmf"/><Relationship Id="rId1" Type="http://schemas.openxmlformats.org/officeDocument/2006/relationships/slideLayout" Target="../slideLayouts/slideLayout90.xml"/><Relationship Id="rId4" Type="http://schemas.openxmlformats.org/officeDocument/2006/relationships/image" Target="../media/image189.wmf"/></Relationships>
</file>

<file path=ppt/slides/_rels/slide74.xml.rels><?xml version="1.0" encoding="UTF-8" standalone="yes"?>
<Relationships xmlns="http://schemas.openxmlformats.org/package/2006/relationships"><Relationship Id="rId3" Type="http://schemas.openxmlformats.org/officeDocument/2006/relationships/image" Target="../media/image191.wmf"/><Relationship Id="rId2" Type="http://schemas.openxmlformats.org/officeDocument/2006/relationships/image" Target="../media/image190.wmf"/><Relationship Id="rId1" Type="http://schemas.openxmlformats.org/officeDocument/2006/relationships/slideLayout" Target="../slideLayouts/slideLayout90.xml"/><Relationship Id="rId4" Type="http://schemas.openxmlformats.org/officeDocument/2006/relationships/image" Target="../media/image192.wmf"/></Relationships>
</file>

<file path=ppt/slides/_rels/slide75.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90.xml"/></Relationships>
</file>

<file path=ppt/slides/_rels/slide76.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90.xml"/></Relationships>
</file>

<file path=ppt/slides/_rels/slide77.xml.rels><?xml version="1.0" encoding="UTF-8" standalone="yes"?>
<Relationships xmlns="http://schemas.openxmlformats.org/package/2006/relationships"><Relationship Id="rId3" Type="http://schemas.openxmlformats.org/officeDocument/2006/relationships/image" Target="../media/image195.wmf"/><Relationship Id="rId7" Type="http://schemas.openxmlformats.org/officeDocument/2006/relationships/image" Target="../media/image199.wmf"/><Relationship Id="rId2" Type="http://schemas.openxmlformats.org/officeDocument/2006/relationships/image" Target="../media/image194.wmf"/><Relationship Id="rId1" Type="http://schemas.openxmlformats.org/officeDocument/2006/relationships/slideLayout" Target="../slideLayouts/slideLayout90.xml"/><Relationship Id="rId6" Type="http://schemas.openxmlformats.org/officeDocument/2006/relationships/image" Target="../media/image198.wmf"/><Relationship Id="rId5" Type="http://schemas.openxmlformats.org/officeDocument/2006/relationships/image" Target="../media/image197.wmf"/><Relationship Id="rId4" Type="http://schemas.openxmlformats.org/officeDocument/2006/relationships/image" Target="../media/image196.wmf"/></Relationships>
</file>

<file path=ppt/slides/_rels/slide78.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45.xml"/><Relationship Id="rId1" Type="http://schemas.openxmlformats.org/officeDocument/2006/relationships/slideLayout" Target="../slideLayouts/slideLayout112.xml"/><Relationship Id="rId4" Type="http://schemas.openxmlformats.org/officeDocument/2006/relationships/image" Target="../media/image201.png"/></Relationships>
</file>

<file path=ppt/slides/_rels/slide79.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10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6.xml"/></Relationships>
</file>

<file path=ppt/slides/_rels/slide80.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100.xml"/></Relationships>
</file>

<file path=ppt/slides/_rels/slide81.xml.rels><?xml version="1.0" encoding="UTF-8" standalone="yes"?>
<Relationships xmlns="http://schemas.openxmlformats.org/package/2006/relationships"><Relationship Id="rId2" Type="http://schemas.openxmlformats.org/officeDocument/2006/relationships/image" Target="../media/image204.wmf"/><Relationship Id="rId1" Type="http://schemas.openxmlformats.org/officeDocument/2006/relationships/slideLayout" Target="../slideLayouts/slideLayout90.xml"/></Relationships>
</file>

<file path=ppt/slides/_rels/slide82.xml.rels><?xml version="1.0" encoding="UTF-8" standalone="yes"?>
<Relationships xmlns="http://schemas.openxmlformats.org/package/2006/relationships"><Relationship Id="rId2" Type="http://schemas.openxmlformats.org/officeDocument/2006/relationships/image" Target="../media/image205.wmf"/><Relationship Id="rId1" Type="http://schemas.openxmlformats.org/officeDocument/2006/relationships/slideLayout" Target="../slideLayouts/slideLayout90.xml"/></Relationships>
</file>

<file path=ppt/slides/_rels/slide83.xml.rels><?xml version="1.0" encoding="UTF-8" standalone="yes"?>
<Relationships xmlns="http://schemas.openxmlformats.org/package/2006/relationships"><Relationship Id="rId8" Type="http://schemas.openxmlformats.org/officeDocument/2006/relationships/image" Target="../media/image210.wmf"/><Relationship Id="rId3" Type="http://schemas.openxmlformats.org/officeDocument/2006/relationships/image" Target="../media/image206.wmf"/><Relationship Id="rId7" Type="http://schemas.openxmlformats.org/officeDocument/2006/relationships/image" Target="../media/image209.wmf"/><Relationship Id="rId2" Type="http://schemas.openxmlformats.org/officeDocument/2006/relationships/image" Target="../media/image173.wmf"/><Relationship Id="rId1" Type="http://schemas.openxmlformats.org/officeDocument/2006/relationships/slideLayout" Target="../slideLayouts/slideLayout90.xml"/><Relationship Id="rId6" Type="http://schemas.openxmlformats.org/officeDocument/2006/relationships/image" Target="../media/image208.wmf"/><Relationship Id="rId5" Type="http://schemas.openxmlformats.org/officeDocument/2006/relationships/image" Target="../media/image207.wmf"/><Relationship Id="rId4" Type="http://schemas.openxmlformats.org/officeDocument/2006/relationships/image" Target="../media/image175.wmf"/></Relationships>
</file>

<file path=ppt/slides/_rels/slide84.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slideLayout" Target="../slideLayouts/slideLayout90.xml"/><Relationship Id="rId1" Type="http://schemas.openxmlformats.org/officeDocument/2006/relationships/video" Target="https://www.youtube.com/embed/IOHayh06LJ4" TargetMode="External"/><Relationship Id="rId4" Type="http://schemas.openxmlformats.org/officeDocument/2006/relationships/hyperlink" Target="https://www.youtube.com/watch?v=IOHayh06LJ4" TargetMode="Externa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86.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46.xml"/><Relationship Id="rId1" Type="http://schemas.openxmlformats.org/officeDocument/2006/relationships/slideLayout" Target="../slideLayouts/slideLayout89.xml"/></Relationships>
</file>

<file path=ppt/slides/_rels/slide87.xml.rels><?xml version="1.0" encoding="UTF-8" standalone="yes"?>
<Relationships xmlns="http://schemas.openxmlformats.org/package/2006/relationships"><Relationship Id="rId3" Type="http://schemas.openxmlformats.org/officeDocument/2006/relationships/image" Target="../media/image214.wmf"/><Relationship Id="rId2" Type="http://schemas.openxmlformats.org/officeDocument/2006/relationships/image" Target="../media/image213.wmf"/><Relationship Id="rId1" Type="http://schemas.openxmlformats.org/officeDocument/2006/relationships/slideLayout" Target="../slideLayouts/slideLayout90.xml"/></Relationships>
</file>

<file path=ppt/slides/_rels/slide88.xml.rels><?xml version="1.0" encoding="UTF-8" standalone="yes"?>
<Relationships xmlns="http://schemas.openxmlformats.org/package/2006/relationships"><Relationship Id="rId3" Type="http://schemas.openxmlformats.org/officeDocument/2006/relationships/image" Target="../media/image216.wmf"/><Relationship Id="rId2" Type="http://schemas.openxmlformats.org/officeDocument/2006/relationships/image" Target="../media/image215.wmf"/><Relationship Id="rId1" Type="http://schemas.openxmlformats.org/officeDocument/2006/relationships/slideLayout" Target="../slideLayouts/slideLayout90.xml"/></Relationships>
</file>

<file path=ppt/slides/_rels/slide89.xml.rels><?xml version="1.0" encoding="UTF-8" standalone="yes"?>
<Relationships xmlns="http://schemas.openxmlformats.org/package/2006/relationships"><Relationship Id="rId3" Type="http://schemas.openxmlformats.org/officeDocument/2006/relationships/image" Target="../media/image218.wmf"/><Relationship Id="rId2" Type="http://schemas.openxmlformats.org/officeDocument/2006/relationships/image" Target="../media/image217.wmf"/><Relationship Id="rId1" Type="http://schemas.openxmlformats.org/officeDocument/2006/relationships/slideLayout" Target="../slideLayouts/slideLayout90.xml"/><Relationship Id="rId4" Type="http://schemas.openxmlformats.org/officeDocument/2006/relationships/image" Target="../media/image219.wmf"/></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70.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0.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136.xml"/><Relationship Id="rId4" Type="http://schemas.openxmlformats.org/officeDocument/2006/relationships/image" Target="../media/image222.png"/></Relationships>
</file>

<file path=ppt/slides/_rels/slide91.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136.xml"/></Relationships>
</file>

<file path=ppt/slides/_rels/slide92.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4.png"/><Relationship Id="rId1" Type="http://schemas.openxmlformats.org/officeDocument/2006/relationships/slideLayout" Target="../slideLayouts/slideLayout136.xml"/></Relationships>
</file>

<file path=ppt/slides/_rels/slide93.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47.xml"/><Relationship Id="rId1" Type="http://schemas.openxmlformats.org/officeDocument/2006/relationships/slideLayout" Target="../slideLayouts/slideLayout124.xml"/></Relationships>
</file>

<file path=ppt/slides/_rels/slide94.xml.rels><?xml version="1.0" encoding="UTF-8" standalone="yes"?>
<Relationships xmlns="http://schemas.openxmlformats.org/package/2006/relationships"><Relationship Id="rId3" Type="http://schemas.openxmlformats.org/officeDocument/2006/relationships/image" Target="../media/image228.wmf"/><Relationship Id="rId2" Type="http://schemas.openxmlformats.org/officeDocument/2006/relationships/image" Target="../media/image227.wmf"/><Relationship Id="rId1" Type="http://schemas.openxmlformats.org/officeDocument/2006/relationships/slideLayout" Target="../slideLayouts/slideLayout90.xml"/><Relationship Id="rId4" Type="http://schemas.openxmlformats.org/officeDocument/2006/relationships/image" Target="../media/image229.wmf"/></Relationships>
</file>

<file path=ppt/slides/_rels/slide95.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48.xml"/><Relationship Id="rId1" Type="http://schemas.openxmlformats.org/officeDocument/2006/relationships/slideLayout" Target="../slideLayouts/slideLayout100.xml"/></Relationships>
</file>

<file path=ppt/slides/_rels/slide96.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49.xml"/><Relationship Id="rId1" Type="http://schemas.openxmlformats.org/officeDocument/2006/relationships/slideLayout" Target="../slideLayouts/slideLayout106.xml"/></Relationships>
</file>

<file path=ppt/slides/_rels/slide97.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100.xml"/></Relationships>
</file>

<file path=ppt/slides/_rels/slide98.xml.rels><?xml version="1.0" encoding="UTF-8" standalone="yes"?>
<Relationships xmlns="http://schemas.openxmlformats.org/package/2006/relationships"><Relationship Id="rId2" Type="http://schemas.openxmlformats.org/officeDocument/2006/relationships/image" Target="../media/image233.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234.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2"/>
          <p:cNvSpPr>
            <a:spLocks noGrp="1" noChangeArrowheads="1"/>
          </p:cNvSpPr>
          <p:nvPr>
            <p:ph type="title"/>
          </p:nvPr>
        </p:nvSpPr>
        <p:spPr/>
        <p:txBody>
          <a:bodyPr/>
          <a:lstStyle/>
          <a:p>
            <a:r>
              <a:rPr lang="en-US" dirty="0" smtClean="0"/>
              <a:t>Visual Texture </a:t>
            </a:r>
            <a:r>
              <a:rPr lang="en-US" dirty="0" smtClean="0"/>
              <a:t>(in human and machine)</a:t>
            </a:r>
            <a:endParaRPr lang="en-US" i="1" dirty="0"/>
          </a:p>
        </p:txBody>
      </p:sp>
      <p:sp>
        <p:nvSpPr>
          <p:cNvPr id="443397" name="Text Box 5"/>
          <p:cNvSpPr txBox="1">
            <a:spLocks noChangeArrowheads="1"/>
          </p:cNvSpPr>
          <p:nvPr/>
        </p:nvSpPr>
        <p:spPr bwMode="auto">
          <a:xfrm>
            <a:off x="1327769" y="5745162"/>
            <a:ext cx="28352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1200" dirty="0" smtClean="0">
                <a:solidFill>
                  <a:srgbClr val="000000"/>
                </a:solidFill>
                <a:cs typeface="Arial" charset="0"/>
              </a:rPr>
              <a:t>Somewhere in Cinque Terre, May 2005</a:t>
            </a:r>
          </a:p>
        </p:txBody>
      </p:sp>
      <p:pic>
        <p:nvPicPr>
          <p:cNvPr id="44340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6675" y="965200"/>
            <a:ext cx="6435725" cy="482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4"/>
          <p:cNvSpPr txBox="1">
            <a:spLocks noChangeArrowheads="1"/>
          </p:cNvSpPr>
          <p:nvPr/>
        </p:nvSpPr>
        <p:spPr bwMode="auto">
          <a:xfrm>
            <a:off x="1794751" y="5959475"/>
            <a:ext cx="71777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r" eaLnBrk="1" hangingPunct="1">
              <a:spcBef>
                <a:spcPct val="0"/>
              </a:spcBef>
            </a:pPr>
            <a:r>
              <a:rPr lang="en-US" altLang="en-US" dirty="0"/>
              <a:t>CS194: </a:t>
            </a:r>
            <a:r>
              <a:rPr lang="en-US" altLang="en-US" dirty="0" smtClean="0"/>
              <a:t>Intro to Comp</a:t>
            </a:r>
            <a:r>
              <a:rPr lang="en-US" altLang="en-US" dirty="0" smtClean="0"/>
              <a:t>uter</a:t>
            </a:r>
            <a:r>
              <a:rPr lang="en-US" altLang="en-US" dirty="0" smtClean="0"/>
              <a:t> Vision </a:t>
            </a:r>
            <a:r>
              <a:rPr lang="en-US" altLang="en-US" dirty="0"/>
              <a:t>and Comp. Photo</a:t>
            </a:r>
          </a:p>
          <a:p>
            <a:pPr algn="r" eaLnBrk="1" hangingPunct="1">
              <a:spcBef>
                <a:spcPct val="0"/>
              </a:spcBef>
            </a:pPr>
            <a:r>
              <a:rPr lang="en-US" altLang="en-US" dirty="0"/>
              <a:t>Alexei Efros, UC Berkeley, </a:t>
            </a:r>
            <a:r>
              <a:rPr lang="en-US" altLang="en-US" dirty="0" smtClean="0"/>
              <a:t>Fall</a:t>
            </a:r>
            <a:r>
              <a:rPr lang="en-US" altLang="en-US" dirty="0" smtClean="0"/>
              <a:t> </a:t>
            </a:r>
            <a:r>
              <a:rPr lang="en-US" altLang="en-US" dirty="0"/>
              <a:t>2020</a:t>
            </a:r>
          </a:p>
        </p:txBody>
      </p:sp>
    </p:spTree>
    <p:extLst>
      <p:ext uri="{BB962C8B-B14F-4D97-AF65-F5344CB8AC3E}">
        <p14:creationId xmlns:p14="http://schemas.microsoft.com/office/powerpoint/2010/main" val="4940739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914400" y="0"/>
            <a:ext cx="7772400" cy="1143000"/>
          </a:xfrm>
        </p:spPr>
        <p:txBody>
          <a:bodyPr lIns="0" tIns="0" rIns="0" bIns="0"/>
          <a:lstStyle/>
          <a:p>
            <a:pPr eaLnBrk="1" hangingPunct="1"/>
            <a:r>
              <a:rPr lang="en-GB" altLang="en-US" smtClean="0"/>
              <a:t>Varying Window Size</a:t>
            </a:r>
          </a:p>
        </p:txBody>
      </p:sp>
      <p:pic>
        <p:nvPicPr>
          <p:cNvPr id="1280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657225"/>
            <a:ext cx="6350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4" name="Picture 4"/>
          <p:cNvPicPr>
            <a:picLocks noChangeAspect="1" noChangeArrowheads="1"/>
          </p:cNvPicPr>
          <p:nvPr/>
        </p:nvPicPr>
        <p:blipFill>
          <a:blip r:embed="rId4">
            <a:extLst>
              <a:ext uri="{28A0092B-C50C-407E-A947-70E740481C1C}">
                <a14:useLocalDpi xmlns:a14="http://schemas.microsoft.com/office/drawing/2010/main" val="0"/>
              </a:ext>
            </a:extLst>
          </a:blip>
          <a:srcRect l="6250" t="6020" r="6250" b="5869"/>
          <a:stretch>
            <a:fillRect/>
          </a:stretch>
        </p:blipFill>
        <p:spPr bwMode="auto">
          <a:xfrm>
            <a:off x="514350" y="1495425"/>
            <a:ext cx="1866900" cy="185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5" name="Picture 5"/>
          <p:cNvPicPr>
            <a:picLocks noChangeAspect="1" noChangeArrowheads="1"/>
          </p:cNvPicPr>
          <p:nvPr/>
        </p:nvPicPr>
        <p:blipFill>
          <a:blip r:embed="rId5">
            <a:extLst>
              <a:ext uri="{28A0092B-C50C-407E-A947-70E740481C1C}">
                <a14:useLocalDpi xmlns:a14="http://schemas.microsoft.com/office/drawing/2010/main" val="0"/>
              </a:ext>
            </a:extLst>
          </a:blip>
          <a:srcRect l="5807" t="5910" r="6702" b="5910"/>
          <a:stretch>
            <a:fillRect/>
          </a:stretch>
        </p:blipFill>
        <p:spPr bwMode="auto">
          <a:xfrm>
            <a:off x="2562225" y="1492250"/>
            <a:ext cx="1865313"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6" name="Picture 6"/>
          <p:cNvPicPr>
            <a:picLocks noChangeAspect="1" noChangeArrowheads="1"/>
          </p:cNvPicPr>
          <p:nvPr/>
        </p:nvPicPr>
        <p:blipFill>
          <a:blip r:embed="rId6">
            <a:extLst>
              <a:ext uri="{28A0092B-C50C-407E-A947-70E740481C1C}">
                <a14:useLocalDpi xmlns:a14="http://schemas.microsoft.com/office/drawing/2010/main" val="0"/>
              </a:ext>
            </a:extLst>
          </a:blip>
          <a:srcRect l="5807" t="5910" r="7149" b="5910"/>
          <a:stretch>
            <a:fillRect/>
          </a:stretch>
        </p:blipFill>
        <p:spPr bwMode="auto">
          <a:xfrm>
            <a:off x="4621213" y="1492250"/>
            <a:ext cx="1855787"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7" name="Picture 7"/>
          <p:cNvPicPr>
            <a:picLocks noChangeAspect="1" noChangeArrowheads="1"/>
          </p:cNvPicPr>
          <p:nvPr/>
        </p:nvPicPr>
        <p:blipFill>
          <a:blip r:embed="rId7">
            <a:extLst>
              <a:ext uri="{28A0092B-C50C-407E-A947-70E740481C1C}">
                <a14:useLocalDpi xmlns:a14="http://schemas.microsoft.com/office/drawing/2010/main" val="0"/>
              </a:ext>
            </a:extLst>
          </a:blip>
          <a:srcRect l="5803" t="5905" r="7143" b="5905"/>
          <a:stretch>
            <a:fillRect/>
          </a:stretch>
        </p:blipFill>
        <p:spPr bwMode="auto">
          <a:xfrm>
            <a:off x="6677025" y="1492250"/>
            <a:ext cx="1857375" cy="18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3578225"/>
            <a:ext cx="838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9" name="Picture 9"/>
          <p:cNvPicPr>
            <a:picLocks noChangeAspect="1" noChangeArrowheads="1"/>
          </p:cNvPicPr>
          <p:nvPr/>
        </p:nvPicPr>
        <p:blipFill>
          <a:blip r:embed="rId9">
            <a:extLst>
              <a:ext uri="{28A0092B-C50C-407E-A947-70E740481C1C}">
                <a14:useLocalDpi xmlns:a14="http://schemas.microsoft.com/office/drawing/2010/main" val="0"/>
              </a:ext>
            </a:extLst>
          </a:blip>
          <a:srcRect t="543" r="781" b="1628"/>
          <a:stretch>
            <a:fillRect/>
          </a:stretch>
        </p:blipFill>
        <p:spPr bwMode="auto">
          <a:xfrm>
            <a:off x="914400" y="4273550"/>
            <a:ext cx="2419350"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10"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05200" y="4264025"/>
            <a:ext cx="24384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11"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96000" y="4264025"/>
            <a:ext cx="237013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12" name="Text Box 12"/>
          <p:cNvSpPr txBox="1">
            <a:spLocks noChangeArrowheads="1"/>
          </p:cNvSpPr>
          <p:nvPr/>
        </p:nvSpPr>
        <p:spPr bwMode="auto">
          <a:xfrm>
            <a:off x="898525" y="6137275"/>
            <a:ext cx="3060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Increasing window size</a:t>
            </a:r>
          </a:p>
        </p:txBody>
      </p:sp>
      <p:sp>
        <p:nvSpPr>
          <p:cNvPr id="128013" name="Line 13"/>
          <p:cNvSpPr>
            <a:spLocks noChangeShapeType="1"/>
          </p:cNvSpPr>
          <p:nvPr/>
        </p:nvSpPr>
        <p:spPr bwMode="auto">
          <a:xfrm>
            <a:off x="4038600" y="6400800"/>
            <a:ext cx="3962400" cy="0"/>
          </a:xfrm>
          <a:prstGeom prst="line">
            <a:avLst/>
          </a:prstGeom>
          <a:noFill/>
          <a:ln w="38100">
            <a:solidFill>
              <a:srgbClr val="11B119"/>
            </a:solidFill>
            <a:round/>
            <a:headEnd/>
            <a:tailEnd type="triangle" w="lg" len="lg"/>
          </a:ln>
          <a:extLst>
            <a:ext uri="{909E8E84-426E-40DD-AFC4-6F175D3DCCD1}">
              <a14:hiddenFill xmlns:a14="http://schemas.microsoft.com/office/drawing/2010/main">
                <a:noFill/>
              </a14:hiddenFill>
            </a:ext>
          </a:extLst>
        </p:spPr>
        <p:txBody>
          <a:bodyPr wrap="none" lIns="91435" tIns="45718" rIns="91435" bIns="45718"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878603310"/>
      </p:ext>
    </p:extLst>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709863" y="325438"/>
            <a:ext cx="4198937" cy="369887"/>
          </a:xfrm>
          <a:prstGeom prst="rect">
            <a:avLst/>
          </a:prstGeom>
          <a:noFill/>
        </p:spPr>
        <p:txBody>
          <a:bodyPr>
            <a:spAutoFit/>
          </a:bodyPr>
          <a:lstStyle/>
          <a:p>
            <a:pPr fontAlgn="base">
              <a:spcBef>
                <a:spcPct val="0"/>
              </a:spcBef>
              <a:spcAft>
                <a:spcPct val="0"/>
              </a:spcAft>
              <a:defRPr/>
            </a:pPr>
            <a:r>
              <a:rPr lang="en-US" dirty="0">
                <a:solidFill>
                  <a:srgbClr val="000000"/>
                </a:solidFill>
              </a:rPr>
              <a:t>Showing magnitude of responses</a:t>
            </a:r>
          </a:p>
        </p:txBody>
      </p:sp>
      <p:pic>
        <p:nvPicPr>
          <p:cNvPr id="104451" name="Picture 8" descr="capital.jpgfiltermag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2" name="Picture 9" descr="filter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73813" y="0"/>
            <a:ext cx="2770187" cy="207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6561138"/>
            <a:ext cx="3492500" cy="277812"/>
          </a:xfrm>
          <a:prstGeom prst="rect">
            <a:avLst/>
          </a:prstGeom>
          <a:noFill/>
        </p:spPr>
        <p:txBody>
          <a:bodyPr>
            <a:spAutoFit/>
          </a:bodyPr>
          <a:lstStyle/>
          <a:p>
            <a:pPr fontAlgn="base">
              <a:spcBef>
                <a:spcPct val="0"/>
              </a:spcBef>
              <a:spcAft>
                <a:spcPct val="0"/>
              </a:spcAft>
              <a:defRPr/>
            </a:pPr>
            <a:r>
              <a:rPr lang="en-US" sz="1200" dirty="0">
                <a:solidFill>
                  <a:srgbClr val="000000"/>
                </a:solidFill>
              </a:rPr>
              <a:t>Kristen </a:t>
            </a:r>
            <a:r>
              <a:rPr lang="en-US" sz="1200" dirty="0" err="1">
                <a:solidFill>
                  <a:srgbClr val="000000"/>
                </a:solidFill>
              </a:rPr>
              <a:t>Grauman</a:t>
            </a:r>
            <a:endParaRPr lang="en-US" sz="1200" dirty="0">
              <a:solidFill>
                <a:srgbClr val="000000"/>
              </a:solidFill>
            </a:endParaRPr>
          </a:p>
        </p:txBody>
      </p:sp>
    </p:spTree>
    <p:extLst>
      <p:ext uri="{BB962C8B-B14F-4D97-AF65-F5344CB8AC3E}">
        <p14:creationId xmlns:p14="http://schemas.microsoft.com/office/powerpoint/2010/main" val="379786287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p:txBody>
          <a:bodyPr/>
          <a:lstStyle/>
          <a:p>
            <a:endParaRPr lang="en-US" smtClean="0"/>
          </a:p>
        </p:txBody>
      </p:sp>
      <p:pic>
        <p:nvPicPr>
          <p:cNvPr id="105475" name="Picture 2" descr="capital.jpgfiltermag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6" name="Picture 3" descr="filter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97625" y="0"/>
            <a:ext cx="2746375"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6561138"/>
            <a:ext cx="3492500" cy="277812"/>
          </a:xfrm>
          <a:prstGeom prst="rect">
            <a:avLst/>
          </a:prstGeom>
          <a:noFill/>
        </p:spPr>
        <p:txBody>
          <a:bodyPr>
            <a:spAutoFit/>
          </a:bodyPr>
          <a:lstStyle/>
          <a:p>
            <a:pPr fontAlgn="base">
              <a:spcBef>
                <a:spcPct val="0"/>
              </a:spcBef>
              <a:spcAft>
                <a:spcPct val="0"/>
              </a:spcAft>
              <a:defRPr/>
            </a:pPr>
            <a:r>
              <a:rPr lang="en-US" sz="1200" dirty="0">
                <a:solidFill>
                  <a:srgbClr val="000000"/>
                </a:solidFill>
              </a:rPr>
              <a:t>Kristen </a:t>
            </a:r>
            <a:r>
              <a:rPr lang="en-US" sz="1200" dirty="0" err="1">
                <a:solidFill>
                  <a:srgbClr val="000000"/>
                </a:solidFill>
              </a:rPr>
              <a:t>Grauman</a:t>
            </a:r>
            <a:endParaRPr lang="en-US" sz="1200" dirty="0">
              <a:solidFill>
                <a:srgbClr val="000000"/>
              </a:solidFill>
            </a:endParaRPr>
          </a:p>
        </p:txBody>
      </p:sp>
    </p:spTree>
    <p:extLst>
      <p:ext uri="{BB962C8B-B14F-4D97-AF65-F5344CB8AC3E}">
        <p14:creationId xmlns:p14="http://schemas.microsoft.com/office/powerpoint/2010/main" val="123713907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p:txBody>
          <a:bodyPr/>
          <a:lstStyle/>
          <a:p>
            <a:endParaRPr lang="en-US" smtClean="0"/>
          </a:p>
        </p:txBody>
      </p:sp>
      <p:pic>
        <p:nvPicPr>
          <p:cNvPr id="106499" name="Picture 2" descr="capital.jpgfiltermag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0" name="Picture 3" descr="filter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0650" y="0"/>
            <a:ext cx="2673350" cy="200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6561138"/>
            <a:ext cx="3492500" cy="277812"/>
          </a:xfrm>
          <a:prstGeom prst="rect">
            <a:avLst/>
          </a:prstGeom>
          <a:noFill/>
        </p:spPr>
        <p:txBody>
          <a:bodyPr>
            <a:spAutoFit/>
          </a:bodyPr>
          <a:lstStyle/>
          <a:p>
            <a:pPr fontAlgn="base">
              <a:spcBef>
                <a:spcPct val="0"/>
              </a:spcBef>
              <a:spcAft>
                <a:spcPct val="0"/>
              </a:spcAft>
              <a:defRPr/>
            </a:pPr>
            <a:r>
              <a:rPr lang="en-US" sz="1200" dirty="0">
                <a:solidFill>
                  <a:srgbClr val="000000"/>
                </a:solidFill>
              </a:rPr>
              <a:t>Kristen </a:t>
            </a:r>
            <a:r>
              <a:rPr lang="en-US" sz="1200" dirty="0" err="1">
                <a:solidFill>
                  <a:srgbClr val="000000"/>
                </a:solidFill>
              </a:rPr>
              <a:t>Grauman</a:t>
            </a:r>
            <a:endParaRPr lang="en-US" sz="1200" dirty="0">
              <a:solidFill>
                <a:srgbClr val="000000"/>
              </a:solidFill>
            </a:endParaRPr>
          </a:p>
        </p:txBody>
      </p:sp>
    </p:spTree>
    <p:extLst>
      <p:ext uri="{BB962C8B-B14F-4D97-AF65-F5344CB8AC3E}">
        <p14:creationId xmlns:p14="http://schemas.microsoft.com/office/powerpoint/2010/main" val="99569407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p:txBody>
          <a:bodyPr/>
          <a:lstStyle/>
          <a:p>
            <a:endParaRPr lang="en-US" smtClean="0"/>
          </a:p>
        </p:txBody>
      </p:sp>
      <p:pic>
        <p:nvPicPr>
          <p:cNvPr id="107523" name="Picture 2" descr="capital.jpgfiltermag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4" name="Picture 3" descr="filter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0650" y="0"/>
            <a:ext cx="2673350" cy="200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6561138"/>
            <a:ext cx="3492500" cy="277812"/>
          </a:xfrm>
          <a:prstGeom prst="rect">
            <a:avLst/>
          </a:prstGeom>
          <a:noFill/>
        </p:spPr>
        <p:txBody>
          <a:bodyPr>
            <a:spAutoFit/>
          </a:bodyPr>
          <a:lstStyle/>
          <a:p>
            <a:pPr fontAlgn="base">
              <a:spcBef>
                <a:spcPct val="0"/>
              </a:spcBef>
              <a:spcAft>
                <a:spcPct val="0"/>
              </a:spcAft>
              <a:defRPr/>
            </a:pPr>
            <a:r>
              <a:rPr lang="en-US" sz="1200" dirty="0">
                <a:solidFill>
                  <a:srgbClr val="000000"/>
                </a:solidFill>
              </a:rPr>
              <a:t>Kristen </a:t>
            </a:r>
            <a:r>
              <a:rPr lang="en-US" sz="1200" dirty="0" err="1">
                <a:solidFill>
                  <a:srgbClr val="000000"/>
                </a:solidFill>
              </a:rPr>
              <a:t>Grauman</a:t>
            </a:r>
            <a:endParaRPr lang="en-US" sz="1200" dirty="0">
              <a:solidFill>
                <a:srgbClr val="000000"/>
              </a:solidFill>
            </a:endParaRPr>
          </a:p>
        </p:txBody>
      </p:sp>
    </p:spTree>
    <p:extLst>
      <p:ext uri="{BB962C8B-B14F-4D97-AF65-F5344CB8AC3E}">
        <p14:creationId xmlns:p14="http://schemas.microsoft.com/office/powerpoint/2010/main" val="49026404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p:txBody>
          <a:bodyPr/>
          <a:lstStyle/>
          <a:p>
            <a:endParaRPr lang="en-US" smtClean="0"/>
          </a:p>
        </p:txBody>
      </p:sp>
      <p:pic>
        <p:nvPicPr>
          <p:cNvPr id="108547" name="Picture 2" descr="capital.jpgfiltermag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8" name="Picture 3" descr="filter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0650" y="0"/>
            <a:ext cx="2673350" cy="200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6561138"/>
            <a:ext cx="3492500" cy="277812"/>
          </a:xfrm>
          <a:prstGeom prst="rect">
            <a:avLst/>
          </a:prstGeom>
          <a:noFill/>
        </p:spPr>
        <p:txBody>
          <a:bodyPr>
            <a:spAutoFit/>
          </a:bodyPr>
          <a:lstStyle/>
          <a:p>
            <a:pPr fontAlgn="base">
              <a:spcBef>
                <a:spcPct val="0"/>
              </a:spcBef>
              <a:spcAft>
                <a:spcPct val="0"/>
              </a:spcAft>
              <a:defRPr/>
            </a:pPr>
            <a:r>
              <a:rPr lang="en-US" sz="1200" dirty="0">
                <a:solidFill>
                  <a:srgbClr val="000000"/>
                </a:solidFill>
              </a:rPr>
              <a:t>Kristen </a:t>
            </a:r>
            <a:r>
              <a:rPr lang="en-US" sz="1200" dirty="0" err="1">
                <a:solidFill>
                  <a:srgbClr val="000000"/>
                </a:solidFill>
              </a:rPr>
              <a:t>Grauman</a:t>
            </a:r>
            <a:endParaRPr lang="en-US" sz="1200" dirty="0">
              <a:solidFill>
                <a:srgbClr val="000000"/>
              </a:solidFill>
            </a:endParaRPr>
          </a:p>
        </p:txBody>
      </p:sp>
    </p:spTree>
    <p:extLst>
      <p:ext uri="{BB962C8B-B14F-4D97-AF65-F5344CB8AC3E}">
        <p14:creationId xmlns:p14="http://schemas.microsoft.com/office/powerpoint/2010/main" val="315997961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p:txBody>
          <a:bodyPr/>
          <a:lstStyle/>
          <a:p>
            <a:endParaRPr lang="en-US" smtClean="0"/>
          </a:p>
        </p:txBody>
      </p:sp>
      <p:pic>
        <p:nvPicPr>
          <p:cNvPr id="109571" name="Picture 2" descr="capital.jpgfiltermag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2" name="Picture 3" descr="filter6.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07163" y="0"/>
            <a:ext cx="2636837"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6561138"/>
            <a:ext cx="3492500" cy="277812"/>
          </a:xfrm>
          <a:prstGeom prst="rect">
            <a:avLst/>
          </a:prstGeom>
          <a:noFill/>
        </p:spPr>
        <p:txBody>
          <a:bodyPr>
            <a:spAutoFit/>
          </a:bodyPr>
          <a:lstStyle/>
          <a:p>
            <a:pPr fontAlgn="base">
              <a:spcBef>
                <a:spcPct val="0"/>
              </a:spcBef>
              <a:spcAft>
                <a:spcPct val="0"/>
              </a:spcAft>
              <a:defRPr/>
            </a:pPr>
            <a:r>
              <a:rPr lang="en-US" sz="1200" dirty="0">
                <a:solidFill>
                  <a:srgbClr val="000000"/>
                </a:solidFill>
              </a:rPr>
              <a:t>Kristen </a:t>
            </a:r>
            <a:r>
              <a:rPr lang="en-US" sz="1200" dirty="0" err="1">
                <a:solidFill>
                  <a:srgbClr val="000000"/>
                </a:solidFill>
              </a:rPr>
              <a:t>Grauman</a:t>
            </a:r>
            <a:endParaRPr lang="en-US" sz="1200" dirty="0">
              <a:solidFill>
                <a:srgbClr val="000000"/>
              </a:solidFill>
            </a:endParaRPr>
          </a:p>
        </p:txBody>
      </p:sp>
    </p:spTree>
    <p:extLst>
      <p:ext uri="{BB962C8B-B14F-4D97-AF65-F5344CB8AC3E}">
        <p14:creationId xmlns:p14="http://schemas.microsoft.com/office/powerpoint/2010/main" val="50502625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p:txBody>
          <a:bodyPr/>
          <a:lstStyle/>
          <a:p>
            <a:endParaRPr lang="en-US" smtClean="0"/>
          </a:p>
        </p:txBody>
      </p:sp>
      <p:pic>
        <p:nvPicPr>
          <p:cNvPr id="110595" name="Picture 2" descr="capital.jpgfiltermag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6" name="Picture 3" descr="filter7.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0650" y="0"/>
            <a:ext cx="2673350" cy="200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6561138"/>
            <a:ext cx="3492500" cy="277812"/>
          </a:xfrm>
          <a:prstGeom prst="rect">
            <a:avLst/>
          </a:prstGeom>
          <a:noFill/>
        </p:spPr>
        <p:txBody>
          <a:bodyPr>
            <a:spAutoFit/>
          </a:bodyPr>
          <a:lstStyle/>
          <a:p>
            <a:pPr fontAlgn="base">
              <a:spcBef>
                <a:spcPct val="0"/>
              </a:spcBef>
              <a:spcAft>
                <a:spcPct val="0"/>
              </a:spcAft>
              <a:defRPr/>
            </a:pPr>
            <a:r>
              <a:rPr lang="en-US" sz="1200" dirty="0">
                <a:solidFill>
                  <a:srgbClr val="000000"/>
                </a:solidFill>
              </a:rPr>
              <a:t>Kristen </a:t>
            </a:r>
            <a:r>
              <a:rPr lang="en-US" sz="1200" dirty="0" err="1">
                <a:solidFill>
                  <a:srgbClr val="000000"/>
                </a:solidFill>
              </a:rPr>
              <a:t>Grauman</a:t>
            </a:r>
            <a:endParaRPr lang="en-US" sz="1200" dirty="0">
              <a:solidFill>
                <a:srgbClr val="000000"/>
              </a:solidFill>
            </a:endParaRPr>
          </a:p>
        </p:txBody>
      </p:sp>
    </p:spTree>
    <p:extLst>
      <p:ext uri="{BB962C8B-B14F-4D97-AF65-F5344CB8AC3E}">
        <p14:creationId xmlns:p14="http://schemas.microsoft.com/office/powerpoint/2010/main" val="355960283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p:txBody>
          <a:bodyPr/>
          <a:lstStyle/>
          <a:p>
            <a:endParaRPr lang="en-US" smtClean="0"/>
          </a:p>
        </p:txBody>
      </p:sp>
      <p:pic>
        <p:nvPicPr>
          <p:cNvPr id="111619" name="Picture 2" descr="capital.jpgfiltermag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0" name="Picture 3" descr="filter8.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0650" y="0"/>
            <a:ext cx="2673350" cy="200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6561138"/>
            <a:ext cx="3492500" cy="277812"/>
          </a:xfrm>
          <a:prstGeom prst="rect">
            <a:avLst/>
          </a:prstGeom>
          <a:noFill/>
        </p:spPr>
        <p:txBody>
          <a:bodyPr>
            <a:spAutoFit/>
          </a:bodyPr>
          <a:lstStyle/>
          <a:p>
            <a:pPr fontAlgn="base">
              <a:spcBef>
                <a:spcPct val="0"/>
              </a:spcBef>
              <a:spcAft>
                <a:spcPct val="0"/>
              </a:spcAft>
              <a:defRPr/>
            </a:pPr>
            <a:r>
              <a:rPr lang="en-US" sz="1200" dirty="0">
                <a:solidFill>
                  <a:srgbClr val="000000"/>
                </a:solidFill>
              </a:rPr>
              <a:t>Kristen </a:t>
            </a:r>
            <a:r>
              <a:rPr lang="en-US" sz="1200" dirty="0" err="1">
                <a:solidFill>
                  <a:srgbClr val="000000"/>
                </a:solidFill>
              </a:rPr>
              <a:t>Grauman</a:t>
            </a:r>
            <a:endParaRPr lang="en-US" sz="1200" dirty="0">
              <a:solidFill>
                <a:srgbClr val="000000"/>
              </a:solidFill>
            </a:endParaRPr>
          </a:p>
        </p:txBody>
      </p:sp>
    </p:spTree>
    <p:extLst>
      <p:ext uri="{BB962C8B-B14F-4D97-AF65-F5344CB8AC3E}">
        <p14:creationId xmlns:p14="http://schemas.microsoft.com/office/powerpoint/2010/main" val="231668002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p:txBody>
          <a:bodyPr/>
          <a:lstStyle/>
          <a:p>
            <a:endParaRPr lang="en-US" smtClean="0"/>
          </a:p>
        </p:txBody>
      </p:sp>
      <p:pic>
        <p:nvPicPr>
          <p:cNvPr id="112643" name="Picture 2" descr="capital.jpgfiltermag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4" name="Picture 3" descr="filter9.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07163" y="0"/>
            <a:ext cx="2636837"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6561138"/>
            <a:ext cx="3492500" cy="277812"/>
          </a:xfrm>
          <a:prstGeom prst="rect">
            <a:avLst/>
          </a:prstGeom>
          <a:noFill/>
        </p:spPr>
        <p:txBody>
          <a:bodyPr>
            <a:spAutoFit/>
          </a:bodyPr>
          <a:lstStyle/>
          <a:p>
            <a:pPr fontAlgn="base">
              <a:spcBef>
                <a:spcPct val="0"/>
              </a:spcBef>
              <a:spcAft>
                <a:spcPct val="0"/>
              </a:spcAft>
              <a:defRPr/>
            </a:pPr>
            <a:r>
              <a:rPr lang="en-US" sz="1200" dirty="0">
                <a:solidFill>
                  <a:srgbClr val="000000"/>
                </a:solidFill>
              </a:rPr>
              <a:t>Kristen </a:t>
            </a:r>
            <a:r>
              <a:rPr lang="en-US" sz="1200" dirty="0" err="1">
                <a:solidFill>
                  <a:srgbClr val="000000"/>
                </a:solidFill>
              </a:rPr>
              <a:t>Grauman</a:t>
            </a:r>
            <a:endParaRPr lang="en-US" sz="1200" dirty="0">
              <a:solidFill>
                <a:srgbClr val="000000"/>
              </a:solidFill>
            </a:endParaRPr>
          </a:p>
        </p:txBody>
      </p:sp>
    </p:spTree>
    <p:extLst>
      <p:ext uri="{BB962C8B-B14F-4D97-AF65-F5344CB8AC3E}">
        <p14:creationId xmlns:p14="http://schemas.microsoft.com/office/powerpoint/2010/main" val="380285429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title"/>
          </p:nvPr>
        </p:nvSpPr>
        <p:spPr/>
        <p:txBody>
          <a:bodyPr/>
          <a:lstStyle/>
          <a:p>
            <a:endParaRPr lang="en-US" smtClean="0"/>
          </a:p>
        </p:txBody>
      </p:sp>
      <p:pic>
        <p:nvPicPr>
          <p:cNvPr id="113667" name="Picture 2" descr="capital.jpgfiltermag1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8" name="Picture 3" descr="filter10.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34138" y="0"/>
            <a:ext cx="2709862"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6561138"/>
            <a:ext cx="3492500" cy="277812"/>
          </a:xfrm>
          <a:prstGeom prst="rect">
            <a:avLst/>
          </a:prstGeom>
          <a:noFill/>
        </p:spPr>
        <p:txBody>
          <a:bodyPr>
            <a:spAutoFit/>
          </a:bodyPr>
          <a:lstStyle/>
          <a:p>
            <a:pPr fontAlgn="base">
              <a:spcBef>
                <a:spcPct val="0"/>
              </a:spcBef>
              <a:spcAft>
                <a:spcPct val="0"/>
              </a:spcAft>
              <a:defRPr/>
            </a:pPr>
            <a:r>
              <a:rPr lang="en-US" sz="1200" dirty="0">
                <a:solidFill>
                  <a:srgbClr val="000000"/>
                </a:solidFill>
              </a:rPr>
              <a:t>Kristen </a:t>
            </a:r>
            <a:r>
              <a:rPr lang="en-US" sz="1200" dirty="0" err="1">
                <a:solidFill>
                  <a:srgbClr val="000000"/>
                </a:solidFill>
              </a:rPr>
              <a:t>Grauman</a:t>
            </a:r>
            <a:endParaRPr lang="en-US" sz="1200" dirty="0">
              <a:solidFill>
                <a:srgbClr val="000000"/>
              </a:solidFill>
            </a:endParaRPr>
          </a:p>
        </p:txBody>
      </p:sp>
    </p:spTree>
    <p:extLst>
      <p:ext uri="{BB962C8B-B14F-4D97-AF65-F5344CB8AC3E}">
        <p14:creationId xmlns:p14="http://schemas.microsoft.com/office/powerpoint/2010/main" val="4464694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Freeform 2"/>
          <p:cNvSpPr>
            <a:spLocks noChangeArrowheads="1"/>
          </p:cNvSpPr>
          <p:nvPr/>
        </p:nvSpPr>
        <p:spPr bwMode="auto">
          <a:xfrm>
            <a:off x="2438400" y="2782888"/>
            <a:ext cx="376238" cy="427037"/>
          </a:xfrm>
          <a:custGeom>
            <a:avLst/>
            <a:gdLst>
              <a:gd name="T0" fmla="*/ 2147483646 w 1051"/>
              <a:gd name="T1" fmla="*/ 0 h 1192"/>
              <a:gd name="T2" fmla="*/ 2147483646 w 1051"/>
              <a:gd name="T3" fmla="*/ 0 h 1192"/>
              <a:gd name="T4" fmla="*/ 2147483646 w 1051"/>
              <a:gd name="T5" fmla="*/ 2147483646 h 1192"/>
              <a:gd name="T6" fmla="*/ 0 w 1051"/>
              <a:gd name="T7" fmla="*/ 2147483646 h 1192"/>
              <a:gd name="T8" fmla="*/ 2147483646 w 1051"/>
              <a:gd name="T9" fmla="*/ 2147483646 h 1192"/>
              <a:gd name="T10" fmla="*/ 2147483646 w 1051"/>
              <a:gd name="T11" fmla="*/ 2147483646 h 1192"/>
              <a:gd name="T12" fmla="*/ 2147483646 w 1051"/>
              <a:gd name="T13" fmla="*/ 2147483646 h 1192"/>
              <a:gd name="T14" fmla="*/ 2147483646 w 1051"/>
              <a:gd name="T15" fmla="*/ 0 h 1192"/>
              <a:gd name="T16" fmla="*/ 0 60000 65536"/>
              <a:gd name="T17" fmla="*/ 0 60000 65536"/>
              <a:gd name="T18" fmla="*/ 0 60000 65536"/>
              <a:gd name="T19" fmla="*/ 0 60000 65536"/>
              <a:gd name="T20" fmla="*/ 0 60000 65536"/>
              <a:gd name="T21" fmla="*/ 0 60000 65536"/>
              <a:gd name="T22" fmla="*/ 0 60000 65536"/>
              <a:gd name="T23" fmla="*/ 0 60000 65536"/>
              <a:gd name="T24" fmla="*/ 0 w 1051"/>
              <a:gd name="T25" fmla="*/ 0 h 1192"/>
              <a:gd name="T26" fmla="*/ 1051 w 1051"/>
              <a:gd name="T27" fmla="*/ 1192 h 11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51" h="1192">
                <a:moveTo>
                  <a:pt x="787" y="0"/>
                </a:moveTo>
                <a:lnTo>
                  <a:pt x="263" y="0"/>
                </a:lnTo>
                <a:lnTo>
                  <a:pt x="263" y="893"/>
                </a:lnTo>
                <a:lnTo>
                  <a:pt x="0" y="893"/>
                </a:lnTo>
                <a:lnTo>
                  <a:pt x="525" y="1191"/>
                </a:lnTo>
                <a:lnTo>
                  <a:pt x="1050" y="893"/>
                </a:lnTo>
                <a:lnTo>
                  <a:pt x="787" y="893"/>
                </a:lnTo>
                <a:lnTo>
                  <a:pt x="787" y="0"/>
                </a:lnTo>
              </a:path>
            </a:pathLst>
          </a:custGeom>
          <a:solidFill>
            <a:srgbClr val="11B119"/>
          </a:solidFill>
          <a:ln w="1440">
            <a:solidFill>
              <a:srgbClr val="000000"/>
            </a:solidFill>
            <a:round/>
            <a:headEnd/>
            <a:tailEnd/>
          </a:ln>
        </p:spPr>
        <p:txBody>
          <a:bodyPr wrap="none" lIns="91435" tIns="45718" rIns="91435" bIns="45718"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30051" name="Freeform 3"/>
          <p:cNvSpPr>
            <a:spLocks noChangeArrowheads="1"/>
          </p:cNvSpPr>
          <p:nvPr/>
        </p:nvSpPr>
        <p:spPr bwMode="auto">
          <a:xfrm>
            <a:off x="6477000" y="2768600"/>
            <a:ext cx="376238" cy="396875"/>
          </a:xfrm>
          <a:custGeom>
            <a:avLst/>
            <a:gdLst>
              <a:gd name="T0" fmla="*/ 2147483646 w 1050"/>
              <a:gd name="T1" fmla="*/ 0 h 1107"/>
              <a:gd name="T2" fmla="*/ 2147483646 w 1050"/>
              <a:gd name="T3" fmla="*/ 0 h 1107"/>
              <a:gd name="T4" fmla="*/ 2147483646 w 1050"/>
              <a:gd name="T5" fmla="*/ 2147483646 h 1107"/>
              <a:gd name="T6" fmla="*/ 0 w 1050"/>
              <a:gd name="T7" fmla="*/ 2147483646 h 1107"/>
              <a:gd name="T8" fmla="*/ 2147483646 w 1050"/>
              <a:gd name="T9" fmla="*/ 2147483646 h 1107"/>
              <a:gd name="T10" fmla="*/ 2147483646 w 1050"/>
              <a:gd name="T11" fmla="*/ 2147483646 h 1107"/>
              <a:gd name="T12" fmla="*/ 2147483646 w 1050"/>
              <a:gd name="T13" fmla="*/ 2147483646 h 1107"/>
              <a:gd name="T14" fmla="*/ 2147483646 w 1050"/>
              <a:gd name="T15" fmla="*/ 0 h 1107"/>
              <a:gd name="T16" fmla="*/ 0 60000 65536"/>
              <a:gd name="T17" fmla="*/ 0 60000 65536"/>
              <a:gd name="T18" fmla="*/ 0 60000 65536"/>
              <a:gd name="T19" fmla="*/ 0 60000 65536"/>
              <a:gd name="T20" fmla="*/ 0 60000 65536"/>
              <a:gd name="T21" fmla="*/ 0 60000 65536"/>
              <a:gd name="T22" fmla="*/ 0 60000 65536"/>
              <a:gd name="T23" fmla="*/ 0 60000 65536"/>
              <a:gd name="T24" fmla="*/ 0 w 1050"/>
              <a:gd name="T25" fmla="*/ 0 h 1107"/>
              <a:gd name="T26" fmla="*/ 1050 w 1050"/>
              <a:gd name="T27" fmla="*/ 1107 h 110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50" h="1107">
                <a:moveTo>
                  <a:pt x="787" y="0"/>
                </a:moveTo>
                <a:lnTo>
                  <a:pt x="262" y="0"/>
                </a:lnTo>
                <a:lnTo>
                  <a:pt x="262" y="829"/>
                </a:lnTo>
                <a:lnTo>
                  <a:pt x="0" y="829"/>
                </a:lnTo>
                <a:lnTo>
                  <a:pt x="524" y="1106"/>
                </a:lnTo>
                <a:lnTo>
                  <a:pt x="1049" y="829"/>
                </a:lnTo>
                <a:lnTo>
                  <a:pt x="787" y="829"/>
                </a:lnTo>
                <a:lnTo>
                  <a:pt x="787" y="0"/>
                </a:lnTo>
              </a:path>
            </a:pathLst>
          </a:custGeom>
          <a:solidFill>
            <a:srgbClr val="11B119"/>
          </a:solidFill>
          <a:ln w="1440">
            <a:solidFill>
              <a:srgbClr val="000000"/>
            </a:solidFill>
            <a:round/>
            <a:headEnd/>
            <a:tailEnd/>
          </a:ln>
        </p:spPr>
        <p:txBody>
          <a:bodyPr wrap="none" lIns="91435" tIns="45718" rIns="91435" bIns="45718"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pic>
        <p:nvPicPr>
          <p:cNvPr id="130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0625" y="1633538"/>
            <a:ext cx="887413"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3238500"/>
            <a:ext cx="2978150" cy="330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3276600"/>
            <a:ext cx="3016250"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3763" y="1639888"/>
            <a:ext cx="911225"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6" name="Rectangle 8"/>
          <p:cNvSpPr>
            <a:spLocks noGrp="1" noChangeArrowheads="1"/>
          </p:cNvSpPr>
          <p:nvPr>
            <p:ph type="title"/>
          </p:nvPr>
        </p:nvSpPr>
        <p:spPr>
          <a:xfrm>
            <a:off x="609600" y="0"/>
            <a:ext cx="7996238" cy="990600"/>
          </a:xfrm>
        </p:spPr>
        <p:txBody>
          <a:bodyPr lIns="0" tIns="0" rIns="0" bIns="0"/>
          <a:lstStyle/>
          <a:p>
            <a:pPr eaLnBrk="1" hangingPunct="1">
              <a:lnSpc>
                <a:spcPct val="61000"/>
              </a:lnSpc>
              <a:spcBef>
                <a:spcPts val="963"/>
              </a:spcBef>
            </a:pPr>
            <a:r>
              <a:rPr lang="en-GB" altLang="en-US" smtClean="0"/>
              <a:t>Synthesis Results</a:t>
            </a:r>
          </a:p>
        </p:txBody>
      </p:sp>
      <p:sp>
        <p:nvSpPr>
          <p:cNvPr id="130057" name="Text Box 9"/>
          <p:cNvSpPr txBox="1">
            <a:spLocks noChangeArrowheads="1"/>
          </p:cNvSpPr>
          <p:nvPr/>
        </p:nvSpPr>
        <p:spPr bwMode="auto">
          <a:xfrm>
            <a:off x="1752600" y="1066800"/>
            <a:ext cx="1866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french canvas</a:t>
            </a:r>
          </a:p>
        </p:txBody>
      </p:sp>
      <p:sp>
        <p:nvSpPr>
          <p:cNvPr id="130058" name="Text Box 10"/>
          <p:cNvSpPr txBox="1">
            <a:spLocks noChangeArrowheads="1"/>
          </p:cNvSpPr>
          <p:nvPr/>
        </p:nvSpPr>
        <p:spPr bwMode="auto">
          <a:xfrm>
            <a:off x="5943600" y="1066800"/>
            <a:ext cx="15954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rafia weave</a:t>
            </a:r>
          </a:p>
        </p:txBody>
      </p:sp>
    </p:spTree>
    <p:extLst>
      <p:ext uri="{BB962C8B-B14F-4D97-AF65-F5344CB8AC3E}">
        <p14:creationId xmlns:p14="http://schemas.microsoft.com/office/powerpoint/2010/main" val="3461634472"/>
      </p:ext>
    </p:extLst>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p:txBody>
          <a:bodyPr/>
          <a:lstStyle/>
          <a:p>
            <a:endParaRPr lang="en-US" smtClean="0"/>
          </a:p>
        </p:txBody>
      </p:sp>
      <p:pic>
        <p:nvPicPr>
          <p:cNvPr id="114691" name="Picture 2" descr="capital.jpgfiltermag1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2" name="Picture 3" descr="filter1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21438" y="0"/>
            <a:ext cx="2722562"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6561138"/>
            <a:ext cx="3492500" cy="277812"/>
          </a:xfrm>
          <a:prstGeom prst="rect">
            <a:avLst/>
          </a:prstGeom>
          <a:noFill/>
        </p:spPr>
        <p:txBody>
          <a:bodyPr>
            <a:spAutoFit/>
          </a:bodyPr>
          <a:lstStyle/>
          <a:p>
            <a:pPr fontAlgn="base">
              <a:spcBef>
                <a:spcPct val="0"/>
              </a:spcBef>
              <a:spcAft>
                <a:spcPct val="0"/>
              </a:spcAft>
              <a:defRPr/>
            </a:pPr>
            <a:r>
              <a:rPr lang="en-US" sz="1200" dirty="0">
                <a:solidFill>
                  <a:srgbClr val="000000"/>
                </a:solidFill>
              </a:rPr>
              <a:t>Kristen </a:t>
            </a:r>
            <a:r>
              <a:rPr lang="en-US" sz="1200" dirty="0" err="1">
                <a:solidFill>
                  <a:srgbClr val="000000"/>
                </a:solidFill>
              </a:rPr>
              <a:t>Grauman</a:t>
            </a:r>
            <a:endParaRPr lang="en-US" sz="1200" dirty="0">
              <a:solidFill>
                <a:srgbClr val="000000"/>
              </a:solidFill>
            </a:endParaRPr>
          </a:p>
        </p:txBody>
      </p:sp>
    </p:spTree>
    <p:extLst>
      <p:ext uri="{BB962C8B-B14F-4D97-AF65-F5344CB8AC3E}">
        <p14:creationId xmlns:p14="http://schemas.microsoft.com/office/powerpoint/2010/main" val="348239928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p:nvPr>
        </p:nvSpPr>
        <p:spPr/>
        <p:txBody>
          <a:bodyPr/>
          <a:lstStyle/>
          <a:p>
            <a:endParaRPr lang="en-US" smtClean="0"/>
          </a:p>
        </p:txBody>
      </p:sp>
      <p:pic>
        <p:nvPicPr>
          <p:cNvPr id="115715" name="Picture 2" descr="capital.jpgfiltermag1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6" name="Picture 4" descr="filter1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13538" y="0"/>
            <a:ext cx="2430462"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0" y="6561138"/>
            <a:ext cx="3492500" cy="277812"/>
          </a:xfrm>
          <a:prstGeom prst="rect">
            <a:avLst/>
          </a:prstGeom>
          <a:noFill/>
        </p:spPr>
        <p:txBody>
          <a:bodyPr>
            <a:spAutoFit/>
          </a:bodyPr>
          <a:lstStyle/>
          <a:p>
            <a:pPr fontAlgn="base">
              <a:spcBef>
                <a:spcPct val="0"/>
              </a:spcBef>
              <a:spcAft>
                <a:spcPct val="0"/>
              </a:spcAft>
              <a:defRPr/>
            </a:pPr>
            <a:r>
              <a:rPr lang="en-US" sz="1200" dirty="0">
                <a:solidFill>
                  <a:srgbClr val="000000"/>
                </a:solidFill>
              </a:rPr>
              <a:t>Kristen </a:t>
            </a:r>
            <a:r>
              <a:rPr lang="en-US" sz="1200" dirty="0" err="1">
                <a:solidFill>
                  <a:srgbClr val="000000"/>
                </a:solidFill>
              </a:rPr>
              <a:t>Grauman</a:t>
            </a:r>
            <a:endParaRPr lang="en-US" sz="1200" dirty="0">
              <a:solidFill>
                <a:srgbClr val="000000"/>
              </a:solidFill>
            </a:endParaRPr>
          </a:p>
        </p:txBody>
      </p:sp>
    </p:spTree>
    <p:extLst>
      <p:ext uri="{BB962C8B-B14F-4D97-AF65-F5344CB8AC3E}">
        <p14:creationId xmlns:p14="http://schemas.microsoft.com/office/powerpoint/2010/main" val="152210422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p:txBody>
          <a:bodyPr/>
          <a:lstStyle/>
          <a:p>
            <a:endParaRPr lang="en-US" smtClean="0"/>
          </a:p>
        </p:txBody>
      </p:sp>
      <p:pic>
        <p:nvPicPr>
          <p:cNvPr id="116739" name="Picture 2" descr="capital.jpgfiltermag1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0" name="Picture 3" descr="filter1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67488" y="0"/>
            <a:ext cx="2576512" cy="193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6561138"/>
            <a:ext cx="3492500" cy="277812"/>
          </a:xfrm>
          <a:prstGeom prst="rect">
            <a:avLst/>
          </a:prstGeom>
          <a:noFill/>
        </p:spPr>
        <p:txBody>
          <a:bodyPr>
            <a:spAutoFit/>
          </a:bodyPr>
          <a:lstStyle/>
          <a:p>
            <a:pPr fontAlgn="base">
              <a:spcBef>
                <a:spcPct val="0"/>
              </a:spcBef>
              <a:spcAft>
                <a:spcPct val="0"/>
              </a:spcAft>
              <a:defRPr/>
            </a:pPr>
            <a:r>
              <a:rPr lang="en-US" sz="1200" dirty="0">
                <a:solidFill>
                  <a:srgbClr val="000000"/>
                </a:solidFill>
              </a:rPr>
              <a:t>Kristen </a:t>
            </a:r>
            <a:r>
              <a:rPr lang="en-US" sz="1200" dirty="0" err="1">
                <a:solidFill>
                  <a:srgbClr val="000000"/>
                </a:solidFill>
              </a:rPr>
              <a:t>Grauman</a:t>
            </a:r>
            <a:endParaRPr lang="en-US" sz="1200" dirty="0">
              <a:solidFill>
                <a:srgbClr val="000000"/>
              </a:solidFill>
            </a:endParaRPr>
          </a:p>
        </p:txBody>
      </p:sp>
    </p:spTree>
    <p:extLst>
      <p:ext uri="{BB962C8B-B14F-4D97-AF65-F5344CB8AC3E}">
        <p14:creationId xmlns:p14="http://schemas.microsoft.com/office/powerpoint/2010/main" val="343684195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p:txBody>
          <a:bodyPr/>
          <a:lstStyle/>
          <a:p>
            <a:endParaRPr lang="en-US" smtClean="0"/>
          </a:p>
        </p:txBody>
      </p:sp>
      <p:pic>
        <p:nvPicPr>
          <p:cNvPr id="117763" name="Picture 2" descr="capital.jpgfiltermag1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4" name="Picture 3" descr="filter1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0650" y="0"/>
            <a:ext cx="2673350" cy="200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6561138"/>
            <a:ext cx="3492500" cy="277812"/>
          </a:xfrm>
          <a:prstGeom prst="rect">
            <a:avLst/>
          </a:prstGeom>
          <a:noFill/>
        </p:spPr>
        <p:txBody>
          <a:bodyPr>
            <a:spAutoFit/>
          </a:bodyPr>
          <a:lstStyle/>
          <a:p>
            <a:pPr fontAlgn="base">
              <a:spcBef>
                <a:spcPct val="0"/>
              </a:spcBef>
              <a:spcAft>
                <a:spcPct val="0"/>
              </a:spcAft>
              <a:defRPr/>
            </a:pPr>
            <a:r>
              <a:rPr lang="en-US" sz="1200" dirty="0">
                <a:solidFill>
                  <a:srgbClr val="000000"/>
                </a:solidFill>
              </a:rPr>
              <a:t>Kristen </a:t>
            </a:r>
            <a:r>
              <a:rPr lang="en-US" sz="1200" dirty="0" err="1">
                <a:solidFill>
                  <a:srgbClr val="000000"/>
                </a:solidFill>
              </a:rPr>
              <a:t>Grauman</a:t>
            </a:r>
            <a:endParaRPr lang="en-US" sz="1200" dirty="0">
              <a:solidFill>
                <a:srgbClr val="000000"/>
              </a:solidFill>
            </a:endParaRPr>
          </a:p>
        </p:txBody>
      </p:sp>
    </p:spTree>
    <p:extLst>
      <p:ext uri="{BB962C8B-B14F-4D97-AF65-F5344CB8AC3E}">
        <p14:creationId xmlns:p14="http://schemas.microsoft.com/office/powerpoint/2010/main" val="109096573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p:txBody>
          <a:bodyPr/>
          <a:lstStyle/>
          <a:p>
            <a:endParaRPr lang="en-US" smtClean="0"/>
          </a:p>
        </p:txBody>
      </p:sp>
      <p:pic>
        <p:nvPicPr>
          <p:cNvPr id="118787" name="Picture 2" descr="capital.jpgfiltermag1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3" descr="filter1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34138" y="0"/>
            <a:ext cx="2709862"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6561138"/>
            <a:ext cx="3492500" cy="277812"/>
          </a:xfrm>
          <a:prstGeom prst="rect">
            <a:avLst/>
          </a:prstGeom>
          <a:noFill/>
        </p:spPr>
        <p:txBody>
          <a:bodyPr>
            <a:spAutoFit/>
          </a:bodyPr>
          <a:lstStyle/>
          <a:p>
            <a:pPr fontAlgn="base">
              <a:spcBef>
                <a:spcPct val="0"/>
              </a:spcBef>
              <a:spcAft>
                <a:spcPct val="0"/>
              </a:spcAft>
              <a:defRPr/>
            </a:pPr>
            <a:r>
              <a:rPr lang="en-US" sz="1200" dirty="0">
                <a:solidFill>
                  <a:srgbClr val="000000"/>
                </a:solidFill>
              </a:rPr>
              <a:t>Kristen </a:t>
            </a:r>
            <a:r>
              <a:rPr lang="en-US" sz="1200" dirty="0" err="1">
                <a:solidFill>
                  <a:srgbClr val="000000"/>
                </a:solidFill>
              </a:rPr>
              <a:t>Grauman</a:t>
            </a:r>
            <a:endParaRPr lang="en-US" sz="1200" dirty="0">
              <a:solidFill>
                <a:srgbClr val="000000"/>
              </a:solidFill>
            </a:endParaRPr>
          </a:p>
        </p:txBody>
      </p:sp>
    </p:spTree>
    <p:extLst>
      <p:ext uri="{BB962C8B-B14F-4D97-AF65-F5344CB8AC3E}">
        <p14:creationId xmlns:p14="http://schemas.microsoft.com/office/powerpoint/2010/main" val="412067759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p:cNvSpPr>
            <a:spLocks noGrp="1"/>
          </p:cNvSpPr>
          <p:nvPr>
            <p:ph type="title"/>
          </p:nvPr>
        </p:nvSpPr>
        <p:spPr/>
        <p:txBody>
          <a:bodyPr/>
          <a:lstStyle/>
          <a:p>
            <a:endParaRPr lang="en-US" smtClean="0"/>
          </a:p>
        </p:txBody>
      </p:sp>
      <p:pic>
        <p:nvPicPr>
          <p:cNvPr id="119811" name="Picture 2" descr="capital.jpgfiltermag1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2" name="Picture 3" descr="filter16.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73813" y="0"/>
            <a:ext cx="2770187" cy="207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6561138"/>
            <a:ext cx="3492500" cy="277812"/>
          </a:xfrm>
          <a:prstGeom prst="rect">
            <a:avLst/>
          </a:prstGeom>
          <a:noFill/>
        </p:spPr>
        <p:txBody>
          <a:bodyPr>
            <a:spAutoFit/>
          </a:bodyPr>
          <a:lstStyle/>
          <a:p>
            <a:pPr fontAlgn="base">
              <a:spcBef>
                <a:spcPct val="0"/>
              </a:spcBef>
              <a:spcAft>
                <a:spcPct val="0"/>
              </a:spcAft>
              <a:defRPr/>
            </a:pPr>
            <a:r>
              <a:rPr lang="en-US" sz="1200" dirty="0">
                <a:solidFill>
                  <a:srgbClr val="000000"/>
                </a:solidFill>
              </a:rPr>
              <a:t>Kristen </a:t>
            </a:r>
            <a:r>
              <a:rPr lang="en-US" sz="1200" dirty="0" err="1">
                <a:solidFill>
                  <a:srgbClr val="000000"/>
                </a:solidFill>
              </a:rPr>
              <a:t>Grauman</a:t>
            </a:r>
            <a:endParaRPr lang="en-US" sz="1200" dirty="0">
              <a:solidFill>
                <a:srgbClr val="000000"/>
              </a:solidFill>
            </a:endParaRPr>
          </a:p>
        </p:txBody>
      </p:sp>
    </p:spTree>
    <p:extLst>
      <p:ext uri="{BB962C8B-B14F-4D97-AF65-F5344CB8AC3E}">
        <p14:creationId xmlns:p14="http://schemas.microsoft.com/office/powerpoint/2010/main" val="129214343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p:txBody>
          <a:bodyPr/>
          <a:lstStyle/>
          <a:p>
            <a:endParaRPr lang="en-US" smtClean="0"/>
          </a:p>
        </p:txBody>
      </p:sp>
      <p:pic>
        <p:nvPicPr>
          <p:cNvPr id="120835" name="Picture 2" descr="capital.jpgfiltermag1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6" name="Picture 3" descr="filter1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75388" y="0"/>
            <a:ext cx="2868612" cy="215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6561138"/>
            <a:ext cx="3492500" cy="277812"/>
          </a:xfrm>
          <a:prstGeom prst="rect">
            <a:avLst/>
          </a:prstGeom>
          <a:noFill/>
        </p:spPr>
        <p:txBody>
          <a:bodyPr>
            <a:spAutoFit/>
          </a:bodyPr>
          <a:lstStyle/>
          <a:p>
            <a:pPr fontAlgn="base">
              <a:spcBef>
                <a:spcPct val="0"/>
              </a:spcBef>
              <a:spcAft>
                <a:spcPct val="0"/>
              </a:spcAft>
              <a:defRPr/>
            </a:pPr>
            <a:r>
              <a:rPr lang="en-US" sz="1200" dirty="0">
                <a:solidFill>
                  <a:srgbClr val="000000"/>
                </a:solidFill>
              </a:rPr>
              <a:t>Kristen </a:t>
            </a:r>
            <a:r>
              <a:rPr lang="en-US" sz="1200" dirty="0" err="1">
                <a:solidFill>
                  <a:srgbClr val="000000"/>
                </a:solidFill>
              </a:rPr>
              <a:t>Grauman</a:t>
            </a:r>
            <a:endParaRPr lang="en-US" sz="1200" dirty="0">
              <a:solidFill>
                <a:srgbClr val="000000"/>
              </a:solidFill>
            </a:endParaRPr>
          </a:p>
        </p:txBody>
      </p:sp>
    </p:spTree>
    <p:extLst>
      <p:ext uri="{BB962C8B-B14F-4D97-AF65-F5344CB8AC3E}">
        <p14:creationId xmlns:p14="http://schemas.microsoft.com/office/powerpoint/2010/main" val="4201769451"/>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title"/>
          </p:nvPr>
        </p:nvSpPr>
        <p:spPr/>
        <p:txBody>
          <a:bodyPr/>
          <a:lstStyle/>
          <a:p>
            <a:endParaRPr lang="en-US" smtClean="0"/>
          </a:p>
        </p:txBody>
      </p:sp>
      <p:pic>
        <p:nvPicPr>
          <p:cNvPr id="121859" name="Picture 2" descr="capital.jpgfiltermag1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0" name="Picture 3" descr="filter18.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97625" y="0"/>
            <a:ext cx="2746375"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6561138"/>
            <a:ext cx="3492500" cy="277812"/>
          </a:xfrm>
          <a:prstGeom prst="rect">
            <a:avLst/>
          </a:prstGeom>
          <a:noFill/>
        </p:spPr>
        <p:txBody>
          <a:bodyPr>
            <a:spAutoFit/>
          </a:bodyPr>
          <a:lstStyle/>
          <a:p>
            <a:pPr fontAlgn="base">
              <a:spcBef>
                <a:spcPct val="0"/>
              </a:spcBef>
              <a:spcAft>
                <a:spcPct val="0"/>
              </a:spcAft>
              <a:defRPr/>
            </a:pPr>
            <a:r>
              <a:rPr lang="en-US" sz="1200" dirty="0">
                <a:solidFill>
                  <a:srgbClr val="000000"/>
                </a:solidFill>
              </a:rPr>
              <a:t>Kristen </a:t>
            </a:r>
            <a:r>
              <a:rPr lang="en-US" sz="1200" dirty="0" err="1">
                <a:solidFill>
                  <a:srgbClr val="000000"/>
                </a:solidFill>
              </a:rPr>
              <a:t>Grauman</a:t>
            </a:r>
            <a:endParaRPr lang="en-US" sz="1200" dirty="0">
              <a:solidFill>
                <a:srgbClr val="000000"/>
              </a:solidFill>
            </a:endParaRPr>
          </a:p>
        </p:txBody>
      </p:sp>
    </p:spTree>
    <p:extLst>
      <p:ext uri="{BB962C8B-B14F-4D97-AF65-F5344CB8AC3E}">
        <p14:creationId xmlns:p14="http://schemas.microsoft.com/office/powerpoint/2010/main" val="181546749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6" descr="capital_filter38_magnitude_Sqr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85875" y="398463"/>
            <a:ext cx="5942013" cy="613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3" name="Title 1"/>
          <p:cNvSpPr>
            <a:spLocks noGrp="1"/>
          </p:cNvSpPr>
          <p:nvPr>
            <p:ph type="title"/>
          </p:nvPr>
        </p:nvSpPr>
        <p:spPr/>
        <p:txBody>
          <a:bodyPr/>
          <a:lstStyle/>
          <a:p>
            <a:endParaRPr lang="en-US" smtClean="0"/>
          </a:p>
        </p:txBody>
      </p:sp>
      <p:pic>
        <p:nvPicPr>
          <p:cNvPr id="122884" name="Picture 3" descr="filter37.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34138" y="0"/>
            <a:ext cx="2709862"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apital.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81250" y="1092200"/>
            <a:ext cx="3797300" cy="460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0" y="6561138"/>
            <a:ext cx="3492500" cy="277812"/>
          </a:xfrm>
          <a:prstGeom prst="rect">
            <a:avLst/>
          </a:prstGeom>
          <a:noFill/>
        </p:spPr>
        <p:txBody>
          <a:bodyPr>
            <a:spAutoFit/>
          </a:bodyPr>
          <a:lstStyle/>
          <a:p>
            <a:pPr fontAlgn="base">
              <a:spcBef>
                <a:spcPct val="0"/>
              </a:spcBef>
              <a:spcAft>
                <a:spcPct val="0"/>
              </a:spcAft>
              <a:defRPr/>
            </a:pPr>
            <a:r>
              <a:rPr lang="en-US" sz="1200" dirty="0">
                <a:solidFill>
                  <a:srgbClr val="000000"/>
                </a:solidFill>
              </a:rPr>
              <a:t>Kristen </a:t>
            </a:r>
            <a:r>
              <a:rPr lang="en-US" sz="1200" dirty="0" err="1">
                <a:solidFill>
                  <a:srgbClr val="000000"/>
                </a:solidFill>
              </a:rPr>
              <a:t>Grauman</a:t>
            </a:r>
            <a:endParaRPr lang="en-US" sz="1200" dirty="0">
              <a:solidFill>
                <a:srgbClr val="000000"/>
              </a:solidFill>
            </a:endParaRPr>
          </a:p>
        </p:txBody>
      </p:sp>
    </p:spTree>
    <p:extLst>
      <p:ext uri="{BB962C8B-B14F-4D97-AF65-F5344CB8AC3E}">
        <p14:creationId xmlns:p14="http://schemas.microsoft.com/office/powerpoint/2010/main" val="32114605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smtClean="0"/>
              <a:t>How can we represent texture?</a:t>
            </a:r>
          </a:p>
        </p:txBody>
      </p:sp>
      <p:sp>
        <p:nvSpPr>
          <p:cNvPr id="65539" name="Content Placeholder 2"/>
          <p:cNvSpPr>
            <a:spLocks noGrp="1"/>
          </p:cNvSpPr>
          <p:nvPr>
            <p:ph idx="1"/>
          </p:nvPr>
        </p:nvSpPr>
        <p:spPr/>
        <p:txBody>
          <a:bodyPr/>
          <a:lstStyle/>
          <a:p>
            <a:endParaRPr lang="en-US" dirty="0" smtClean="0"/>
          </a:p>
          <a:p>
            <a:pPr marL="0" indent="0">
              <a:buNone/>
            </a:pPr>
            <a:endParaRPr lang="en-US" dirty="0" smtClean="0"/>
          </a:p>
          <a:p>
            <a:r>
              <a:rPr lang="en-US" dirty="0" smtClean="0"/>
              <a:t>Idea 1: Record simple statistics (e.g., mean, std.) of absolute filter responses</a:t>
            </a:r>
          </a:p>
          <a:p>
            <a:pPr marL="0" indent="0">
              <a:buNone/>
            </a:pPr>
            <a:endParaRPr lang="en-US" dirty="0" smtClean="0"/>
          </a:p>
          <a:p>
            <a:endParaRPr lang="en-US" dirty="0" smtClean="0"/>
          </a:p>
          <a:p>
            <a:pPr>
              <a:buFont typeface="Arial" charset="0"/>
              <a:buNone/>
            </a:pPr>
            <a:endParaRPr lang="en-US" dirty="0" smtClean="0"/>
          </a:p>
        </p:txBody>
      </p:sp>
    </p:spTree>
    <p:extLst>
      <p:ext uri="{BB962C8B-B14F-4D97-AF65-F5344CB8AC3E}">
        <p14:creationId xmlns:p14="http://schemas.microsoft.com/office/powerpoint/2010/main" val="9405422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644525" y="-46038"/>
            <a:ext cx="7767638" cy="814388"/>
          </a:xfrm>
        </p:spPr>
        <p:txBody>
          <a:bodyPr lIns="17999" tIns="46798" rIns="17999" bIns="46798"/>
          <a:lstStyle/>
          <a:p>
            <a:pPr eaLnBrk="1" hangingPunct="1">
              <a:spcBef>
                <a:spcPts val="963"/>
              </a:spcBef>
            </a:pPr>
            <a:r>
              <a:rPr lang="en-GB" altLang="en-US" smtClean="0"/>
              <a:t>More Results</a:t>
            </a:r>
          </a:p>
        </p:txBody>
      </p:sp>
      <p:pic>
        <p:nvPicPr>
          <p:cNvPr id="132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248025"/>
            <a:ext cx="3271838" cy="327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8938" y="1309688"/>
            <a:ext cx="1519237"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3248025"/>
            <a:ext cx="3271838" cy="327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5163" y="1308100"/>
            <a:ext cx="1468437"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3" name="Freeform 7"/>
          <p:cNvSpPr>
            <a:spLocks noChangeArrowheads="1"/>
          </p:cNvSpPr>
          <p:nvPr/>
        </p:nvSpPr>
        <p:spPr bwMode="auto">
          <a:xfrm>
            <a:off x="2209800" y="2782888"/>
            <a:ext cx="376238" cy="376237"/>
          </a:xfrm>
          <a:custGeom>
            <a:avLst/>
            <a:gdLst>
              <a:gd name="T0" fmla="*/ 2147483646 w 1051"/>
              <a:gd name="T1" fmla="*/ 0 h 1051"/>
              <a:gd name="T2" fmla="*/ 2147483646 w 1051"/>
              <a:gd name="T3" fmla="*/ 0 h 1051"/>
              <a:gd name="T4" fmla="*/ 2147483646 w 1051"/>
              <a:gd name="T5" fmla="*/ 2147483646 h 1051"/>
              <a:gd name="T6" fmla="*/ 0 w 1051"/>
              <a:gd name="T7" fmla="*/ 2147483646 h 1051"/>
              <a:gd name="T8" fmla="*/ 2147483646 w 1051"/>
              <a:gd name="T9" fmla="*/ 2147483646 h 1051"/>
              <a:gd name="T10" fmla="*/ 2147483646 w 1051"/>
              <a:gd name="T11" fmla="*/ 2147483646 h 1051"/>
              <a:gd name="T12" fmla="*/ 2147483646 w 1051"/>
              <a:gd name="T13" fmla="*/ 2147483646 h 1051"/>
              <a:gd name="T14" fmla="*/ 2147483646 w 1051"/>
              <a:gd name="T15" fmla="*/ 0 h 1051"/>
              <a:gd name="T16" fmla="*/ 0 60000 65536"/>
              <a:gd name="T17" fmla="*/ 0 60000 65536"/>
              <a:gd name="T18" fmla="*/ 0 60000 65536"/>
              <a:gd name="T19" fmla="*/ 0 60000 65536"/>
              <a:gd name="T20" fmla="*/ 0 60000 65536"/>
              <a:gd name="T21" fmla="*/ 0 60000 65536"/>
              <a:gd name="T22" fmla="*/ 0 60000 65536"/>
              <a:gd name="T23" fmla="*/ 0 60000 65536"/>
              <a:gd name="T24" fmla="*/ 0 w 1051"/>
              <a:gd name="T25" fmla="*/ 0 h 1051"/>
              <a:gd name="T26" fmla="*/ 1051 w 1051"/>
              <a:gd name="T27" fmla="*/ 1051 h 105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51" h="1051">
                <a:moveTo>
                  <a:pt x="787" y="0"/>
                </a:moveTo>
                <a:lnTo>
                  <a:pt x="263" y="0"/>
                </a:lnTo>
                <a:lnTo>
                  <a:pt x="263" y="787"/>
                </a:lnTo>
                <a:lnTo>
                  <a:pt x="0" y="787"/>
                </a:lnTo>
                <a:lnTo>
                  <a:pt x="525" y="1050"/>
                </a:lnTo>
                <a:lnTo>
                  <a:pt x="1050" y="787"/>
                </a:lnTo>
                <a:lnTo>
                  <a:pt x="787" y="787"/>
                </a:lnTo>
                <a:lnTo>
                  <a:pt x="787" y="0"/>
                </a:lnTo>
              </a:path>
            </a:pathLst>
          </a:custGeom>
          <a:solidFill>
            <a:srgbClr val="11B119"/>
          </a:solidFill>
          <a:ln w="1440">
            <a:solidFill>
              <a:srgbClr val="000000"/>
            </a:solidFill>
            <a:round/>
            <a:headEnd/>
            <a:tailEnd/>
          </a:ln>
        </p:spPr>
        <p:txBody>
          <a:bodyPr wrap="none" lIns="91435" tIns="45718" rIns="91435" bIns="45718"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32104" name="Freeform 8"/>
          <p:cNvSpPr>
            <a:spLocks noChangeArrowheads="1"/>
          </p:cNvSpPr>
          <p:nvPr/>
        </p:nvSpPr>
        <p:spPr bwMode="auto">
          <a:xfrm>
            <a:off x="6324600" y="2819400"/>
            <a:ext cx="376238" cy="360363"/>
          </a:xfrm>
          <a:custGeom>
            <a:avLst/>
            <a:gdLst>
              <a:gd name="T0" fmla="*/ 2147483646 w 1051"/>
              <a:gd name="T1" fmla="*/ 0 h 1006"/>
              <a:gd name="T2" fmla="*/ 2147483646 w 1051"/>
              <a:gd name="T3" fmla="*/ 0 h 1006"/>
              <a:gd name="T4" fmla="*/ 2147483646 w 1051"/>
              <a:gd name="T5" fmla="*/ 2147483646 h 1006"/>
              <a:gd name="T6" fmla="*/ 0 w 1051"/>
              <a:gd name="T7" fmla="*/ 2147483646 h 1006"/>
              <a:gd name="T8" fmla="*/ 2147483646 w 1051"/>
              <a:gd name="T9" fmla="*/ 2147483646 h 1006"/>
              <a:gd name="T10" fmla="*/ 2147483646 w 1051"/>
              <a:gd name="T11" fmla="*/ 2147483646 h 1006"/>
              <a:gd name="T12" fmla="*/ 2147483646 w 1051"/>
              <a:gd name="T13" fmla="*/ 2147483646 h 1006"/>
              <a:gd name="T14" fmla="*/ 2147483646 w 1051"/>
              <a:gd name="T15" fmla="*/ 0 h 1006"/>
              <a:gd name="T16" fmla="*/ 0 60000 65536"/>
              <a:gd name="T17" fmla="*/ 0 60000 65536"/>
              <a:gd name="T18" fmla="*/ 0 60000 65536"/>
              <a:gd name="T19" fmla="*/ 0 60000 65536"/>
              <a:gd name="T20" fmla="*/ 0 60000 65536"/>
              <a:gd name="T21" fmla="*/ 0 60000 65536"/>
              <a:gd name="T22" fmla="*/ 0 60000 65536"/>
              <a:gd name="T23" fmla="*/ 0 60000 65536"/>
              <a:gd name="T24" fmla="*/ 0 w 1051"/>
              <a:gd name="T25" fmla="*/ 0 h 1006"/>
              <a:gd name="T26" fmla="*/ 1051 w 1051"/>
              <a:gd name="T27" fmla="*/ 1006 h 100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51" h="1006">
                <a:moveTo>
                  <a:pt x="787" y="0"/>
                </a:moveTo>
                <a:lnTo>
                  <a:pt x="263" y="0"/>
                </a:lnTo>
                <a:lnTo>
                  <a:pt x="263" y="754"/>
                </a:lnTo>
                <a:lnTo>
                  <a:pt x="0" y="754"/>
                </a:lnTo>
                <a:lnTo>
                  <a:pt x="525" y="1005"/>
                </a:lnTo>
                <a:lnTo>
                  <a:pt x="1050" y="754"/>
                </a:lnTo>
                <a:lnTo>
                  <a:pt x="787" y="754"/>
                </a:lnTo>
                <a:lnTo>
                  <a:pt x="787" y="0"/>
                </a:lnTo>
              </a:path>
            </a:pathLst>
          </a:custGeom>
          <a:solidFill>
            <a:srgbClr val="11B119"/>
          </a:solidFill>
          <a:ln w="1440">
            <a:solidFill>
              <a:srgbClr val="000000"/>
            </a:solidFill>
            <a:round/>
            <a:headEnd/>
            <a:tailEnd/>
          </a:ln>
        </p:spPr>
        <p:txBody>
          <a:bodyPr wrap="none" lIns="91435" tIns="45718" rIns="91435" bIns="45718"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32105" name="Text Box 9"/>
          <p:cNvSpPr txBox="1">
            <a:spLocks noChangeArrowheads="1"/>
          </p:cNvSpPr>
          <p:nvPr/>
        </p:nvSpPr>
        <p:spPr bwMode="auto">
          <a:xfrm>
            <a:off x="1524000" y="762000"/>
            <a:ext cx="1612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white bread</a:t>
            </a:r>
          </a:p>
        </p:txBody>
      </p:sp>
      <p:sp>
        <p:nvSpPr>
          <p:cNvPr id="132106" name="Text Box 10"/>
          <p:cNvSpPr txBox="1">
            <a:spLocks noChangeArrowheads="1"/>
          </p:cNvSpPr>
          <p:nvPr/>
        </p:nvSpPr>
        <p:spPr bwMode="auto">
          <a:xfrm>
            <a:off x="5791200" y="762000"/>
            <a:ext cx="1409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brick wall</a:t>
            </a:r>
          </a:p>
        </p:txBody>
      </p:sp>
    </p:spTree>
    <p:extLst>
      <p:ext uri="{BB962C8B-B14F-4D97-AF65-F5344CB8AC3E}">
        <p14:creationId xmlns:p14="http://schemas.microsoft.com/office/powerpoint/2010/main" val="751124759"/>
      </p:ext>
    </p:extLst>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Can you match the texture to the response?</a:t>
            </a:r>
            <a:endParaRPr lang="en-US" dirty="0"/>
          </a:p>
        </p:txBody>
      </p:sp>
      <p:pic>
        <p:nvPicPr>
          <p:cNvPr id="66563" name="Picture 2"/>
          <p:cNvPicPr>
            <a:picLocks noChangeAspect="1" noChangeArrowheads="1"/>
          </p:cNvPicPr>
          <p:nvPr/>
        </p:nvPicPr>
        <p:blipFill>
          <a:blip r:embed="rId2" cstate="print"/>
          <a:srcRect l="9259" t="56296" r="29630" b="25926"/>
          <a:stretch>
            <a:fillRect/>
          </a:stretch>
        </p:blipFill>
        <p:spPr bwMode="auto">
          <a:xfrm>
            <a:off x="381000" y="2895600"/>
            <a:ext cx="4724400" cy="858838"/>
          </a:xfrm>
          <a:prstGeom prst="rect">
            <a:avLst/>
          </a:prstGeom>
          <a:noFill/>
          <a:ln w="9525">
            <a:noFill/>
            <a:miter lim="800000"/>
            <a:headEnd/>
            <a:tailEnd/>
          </a:ln>
        </p:spPr>
      </p:pic>
      <p:pic>
        <p:nvPicPr>
          <p:cNvPr id="66564" name="Picture 2"/>
          <p:cNvPicPr>
            <a:picLocks noChangeAspect="1" noChangeArrowheads="1"/>
          </p:cNvPicPr>
          <p:nvPr/>
        </p:nvPicPr>
        <p:blipFill>
          <a:blip r:embed="rId2" cstate="print"/>
          <a:srcRect l="7407" t="14815" r="27779" b="58517"/>
          <a:stretch>
            <a:fillRect/>
          </a:stretch>
        </p:blipFill>
        <p:spPr bwMode="auto">
          <a:xfrm>
            <a:off x="381000" y="1371600"/>
            <a:ext cx="4741863" cy="1219200"/>
          </a:xfrm>
          <a:prstGeom prst="rect">
            <a:avLst/>
          </a:prstGeom>
          <a:noFill/>
          <a:ln w="9525">
            <a:noFill/>
            <a:miter lim="800000"/>
            <a:headEnd/>
            <a:tailEnd/>
          </a:ln>
        </p:spPr>
      </p:pic>
      <p:pic>
        <p:nvPicPr>
          <p:cNvPr id="66565" name="Picture 3"/>
          <p:cNvPicPr>
            <a:picLocks noChangeAspect="1" noChangeArrowheads="1"/>
          </p:cNvPicPr>
          <p:nvPr/>
        </p:nvPicPr>
        <p:blipFill>
          <a:blip r:embed="rId3" cstate="print"/>
          <a:srcRect/>
          <a:stretch>
            <a:fillRect/>
          </a:stretch>
        </p:blipFill>
        <p:spPr bwMode="auto">
          <a:xfrm>
            <a:off x="6553200" y="2895600"/>
            <a:ext cx="1930400" cy="1447800"/>
          </a:xfrm>
          <a:prstGeom prst="rect">
            <a:avLst/>
          </a:prstGeom>
          <a:noFill/>
          <a:ln w="9525">
            <a:noFill/>
            <a:miter lim="800000"/>
            <a:headEnd/>
            <a:tailEnd/>
          </a:ln>
        </p:spPr>
      </p:pic>
      <p:sp>
        <p:nvSpPr>
          <p:cNvPr id="66566" name="TextBox 6"/>
          <p:cNvSpPr txBox="1">
            <a:spLocks noChangeArrowheads="1"/>
          </p:cNvSpPr>
          <p:nvPr/>
        </p:nvSpPr>
        <p:spPr bwMode="auto">
          <a:xfrm>
            <a:off x="1447800" y="6183313"/>
            <a:ext cx="2590800" cy="369887"/>
          </a:xfrm>
          <a:prstGeom prst="rect">
            <a:avLst/>
          </a:prstGeom>
          <a:noFill/>
          <a:ln w="9525">
            <a:noFill/>
            <a:miter lim="800000"/>
            <a:headEnd/>
            <a:tailEnd/>
          </a:ln>
        </p:spPr>
        <p:txBody>
          <a:bodyPr>
            <a:spAutoFit/>
          </a:bodyPr>
          <a:lstStyle/>
          <a:p>
            <a:pPr fontAlgn="base">
              <a:spcBef>
                <a:spcPct val="0"/>
              </a:spcBef>
              <a:spcAft>
                <a:spcPct val="0"/>
              </a:spcAft>
            </a:pPr>
            <a:r>
              <a:rPr lang="en-US">
                <a:solidFill>
                  <a:prstClr val="black"/>
                </a:solidFill>
                <a:latin typeface="Arial" charset="0"/>
              </a:rPr>
              <a:t>Mean abs responses</a:t>
            </a:r>
          </a:p>
        </p:txBody>
      </p:sp>
      <p:pic>
        <p:nvPicPr>
          <p:cNvPr id="66567" name="Picture 3"/>
          <p:cNvPicPr>
            <a:picLocks noChangeAspect="1" noChangeArrowheads="1"/>
          </p:cNvPicPr>
          <p:nvPr/>
        </p:nvPicPr>
        <p:blipFill>
          <a:blip r:embed="rId4" cstate="print"/>
          <a:srcRect l="7407" t="56296" r="29630" b="25926"/>
          <a:stretch>
            <a:fillRect/>
          </a:stretch>
        </p:blipFill>
        <p:spPr bwMode="auto">
          <a:xfrm>
            <a:off x="381000" y="4114800"/>
            <a:ext cx="4749800" cy="838200"/>
          </a:xfrm>
          <a:prstGeom prst="rect">
            <a:avLst/>
          </a:prstGeom>
          <a:noFill/>
          <a:ln w="9525">
            <a:noFill/>
            <a:miter lim="800000"/>
            <a:headEnd/>
            <a:tailEnd/>
          </a:ln>
        </p:spPr>
      </p:pic>
      <p:pic>
        <p:nvPicPr>
          <p:cNvPr id="66568" name="Picture 4" descr="C:\Documents and Settings\Derek Hoiem\My Documents\Classes\Spring10 - Computer Vision\figs6\T01_05.jpg"/>
          <p:cNvPicPr>
            <a:picLocks noChangeAspect="1" noChangeArrowheads="1"/>
          </p:cNvPicPr>
          <p:nvPr/>
        </p:nvPicPr>
        <p:blipFill>
          <a:blip r:embed="rId5" cstate="print"/>
          <a:srcRect/>
          <a:stretch>
            <a:fillRect/>
          </a:stretch>
        </p:blipFill>
        <p:spPr bwMode="auto">
          <a:xfrm>
            <a:off x="6553200" y="4572000"/>
            <a:ext cx="1981200" cy="1485900"/>
          </a:xfrm>
          <a:prstGeom prst="rect">
            <a:avLst/>
          </a:prstGeom>
          <a:noFill/>
          <a:ln w="9525">
            <a:noFill/>
            <a:miter lim="800000"/>
            <a:headEnd/>
            <a:tailEnd/>
          </a:ln>
        </p:spPr>
      </p:pic>
      <p:pic>
        <p:nvPicPr>
          <p:cNvPr id="66569" name="Picture 5"/>
          <p:cNvPicPr>
            <a:picLocks noChangeAspect="1" noChangeArrowheads="1"/>
          </p:cNvPicPr>
          <p:nvPr/>
        </p:nvPicPr>
        <p:blipFill>
          <a:blip r:embed="rId6" cstate="print"/>
          <a:srcRect l="7407" t="59259" r="29630" b="20000"/>
          <a:stretch>
            <a:fillRect/>
          </a:stretch>
        </p:blipFill>
        <p:spPr bwMode="auto">
          <a:xfrm>
            <a:off x="334963" y="5257800"/>
            <a:ext cx="4811712" cy="990600"/>
          </a:xfrm>
          <a:prstGeom prst="rect">
            <a:avLst/>
          </a:prstGeom>
          <a:noFill/>
          <a:ln w="9525">
            <a:noFill/>
            <a:miter lim="800000"/>
            <a:headEnd/>
            <a:tailEnd/>
          </a:ln>
        </p:spPr>
      </p:pic>
      <p:pic>
        <p:nvPicPr>
          <p:cNvPr id="66570" name="Picture 6" descr="C:\Documents and Settings\Derek Hoiem\My Documents\Classes\Spring10 - Computer Vision\figs6\T09_01.jpg"/>
          <p:cNvPicPr>
            <a:picLocks noChangeAspect="1" noChangeArrowheads="1"/>
          </p:cNvPicPr>
          <p:nvPr/>
        </p:nvPicPr>
        <p:blipFill>
          <a:blip r:embed="rId7" cstate="print"/>
          <a:srcRect/>
          <a:stretch>
            <a:fillRect/>
          </a:stretch>
        </p:blipFill>
        <p:spPr bwMode="auto">
          <a:xfrm>
            <a:off x="6553200" y="1219200"/>
            <a:ext cx="1930400" cy="1447800"/>
          </a:xfrm>
          <a:prstGeom prst="rect">
            <a:avLst/>
          </a:prstGeom>
          <a:noFill/>
          <a:ln w="9525">
            <a:noFill/>
            <a:miter lim="800000"/>
            <a:headEnd/>
            <a:tailEnd/>
          </a:ln>
        </p:spPr>
      </p:pic>
      <p:sp>
        <p:nvSpPr>
          <p:cNvPr id="66571" name="TextBox 10"/>
          <p:cNvSpPr txBox="1">
            <a:spLocks noChangeArrowheads="1"/>
          </p:cNvSpPr>
          <p:nvPr/>
        </p:nvSpPr>
        <p:spPr bwMode="auto">
          <a:xfrm>
            <a:off x="1219200" y="1066800"/>
            <a:ext cx="2590800" cy="369888"/>
          </a:xfrm>
          <a:prstGeom prst="rect">
            <a:avLst/>
          </a:prstGeom>
          <a:noFill/>
          <a:ln w="9525">
            <a:noFill/>
            <a:miter lim="800000"/>
            <a:headEnd/>
            <a:tailEnd/>
          </a:ln>
        </p:spPr>
        <p:txBody>
          <a:bodyPr>
            <a:spAutoFit/>
          </a:bodyPr>
          <a:lstStyle/>
          <a:p>
            <a:pPr algn="ctr" fontAlgn="base">
              <a:spcBef>
                <a:spcPct val="0"/>
              </a:spcBef>
              <a:spcAft>
                <a:spcPct val="0"/>
              </a:spcAft>
            </a:pPr>
            <a:r>
              <a:rPr lang="en-US">
                <a:solidFill>
                  <a:prstClr val="black"/>
                </a:solidFill>
                <a:latin typeface="Arial" charset="0"/>
              </a:rPr>
              <a:t>Filters</a:t>
            </a:r>
          </a:p>
        </p:txBody>
      </p:sp>
      <p:sp>
        <p:nvSpPr>
          <p:cNvPr id="66572" name="TextBox 11"/>
          <p:cNvSpPr txBox="1">
            <a:spLocks noChangeArrowheads="1"/>
          </p:cNvSpPr>
          <p:nvPr/>
        </p:nvSpPr>
        <p:spPr bwMode="auto">
          <a:xfrm>
            <a:off x="6248400" y="1219200"/>
            <a:ext cx="338138" cy="369888"/>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prstClr val="black"/>
                </a:solidFill>
                <a:latin typeface="Arial" charset="0"/>
              </a:rPr>
              <a:t>A</a:t>
            </a:r>
          </a:p>
        </p:txBody>
      </p:sp>
      <p:sp>
        <p:nvSpPr>
          <p:cNvPr id="66573" name="TextBox 12"/>
          <p:cNvSpPr txBox="1">
            <a:spLocks noChangeArrowheads="1"/>
          </p:cNvSpPr>
          <p:nvPr/>
        </p:nvSpPr>
        <p:spPr bwMode="auto">
          <a:xfrm>
            <a:off x="6248400" y="2819400"/>
            <a:ext cx="338138" cy="369888"/>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prstClr val="black"/>
                </a:solidFill>
                <a:latin typeface="Arial" charset="0"/>
              </a:rPr>
              <a:t>B</a:t>
            </a:r>
          </a:p>
        </p:txBody>
      </p:sp>
      <p:sp>
        <p:nvSpPr>
          <p:cNvPr id="66574" name="TextBox 13"/>
          <p:cNvSpPr txBox="1">
            <a:spLocks noChangeArrowheads="1"/>
          </p:cNvSpPr>
          <p:nvPr/>
        </p:nvSpPr>
        <p:spPr bwMode="auto">
          <a:xfrm>
            <a:off x="6248400" y="4572000"/>
            <a:ext cx="350838" cy="369888"/>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prstClr val="black"/>
                </a:solidFill>
                <a:latin typeface="Arial" charset="0"/>
              </a:rPr>
              <a:t>C</a:t>
            </a:r>
          </a:p>
        </p:txBody>
      </p:sp>
      <p:sp>
        <p:nvSpPr>
          <p:cNvPr id="66575" name="TextBox 14"/>
          <p:cNvSpPr txBox="1">
            <a:spLocks noChangeArrowheads="1"/>
          </p:cNvSpPr>
          <p:nvPr/>
        </p:nvSpPr>
        <p:spPr bwMode="auto">
          <a:xfrm>
            <a:off x="76200" y="3048000"/>
            <a:ext cx="312738" cy="369888"/>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prstClr val="black"/>
                </a:solidFill>
                <a:latin typeface="Arial" charset="0"/>
              </a:rPr>
              <a:t>1</a:t>
            </a:r>
          </a:p>
        </p:txBody>
      </p:sp>
      <p:sp>
        <p:nvSpPr>
          <p:cNvPr id="66576" name="TextBox 15"/>
          <p:cNvSpPr txBox="1">
            <a:spLocks noChangeArrowheads="1"/>
          </p:cNvSpPr>
          <p:nvPr/>
        </p:nvSpPr>
        <p:spPr bwMode="auto">
          <a:xfrm>
            <a:off x="76200" y="4267200"/>
            <a:ext cx="312738" cy="369888"/>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prstClr val="black"/>
                </a:solidFill>
                <a:latin typeface="Arial" charset="0"/>
              </a:rPr>
              <a:t>2</a:t>
            </a:r>
          </a:p>
        </p:txBody>
      </p:sp>
      <p:sp>
        <p:nvSpPr>
          <p:cNvPr id="66577" name="TextBox 16"/>
          <p:cNvSpPr txBox="1">
            <a:spLocks noChangeArrowheads="1"/>
          </p:cNvSpPr>
          <p:nvPr/>
        </p:nvSpPr>
        <p:spPr bwMode="auto">
          <a:xfrm>
            <a:off x="0" y="5638800"/>
            <a:ext cx="312738" cy="369888"/>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prstClr val="black"/>
                </a:solidFill>
                <a:latin typeface="Arial" charset="0"/>
              </a:rPr>
              <a:t>3</a:t>
            </a:r>
          </a:p>
        </p:txBody>
      </p:sp>
    </p:spTree>
    <p:extLst>
      <p:ext uri="{BB962C8B-B14F-4D97-AF65-F5344CB8AC3E}">
        <p14:creationId xmlns:p14="http://schemas.microsoft.com/office/powerpoint/2010/main" val="198446524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smtClean="0"/>
              <a:t>How can we represent texture?</a:t>
            </a:r>
          </a:p>
        </p:txBody>
      </p:sp>
      <p:sp>
        <p:nvSpPr>
          <p:cNvPr id="65539" name="Content Placeholder 2"/>
          <p:cNvSpPr>
            <a:spLocks noGrp="1"/>
          </p:cNvSpPr>
          <p:nvPr>
            <p:ph idx="1"/>
          </p:nvPr>
        </p:nvSpPr>
        <p:spPr/>
        <p:txBody>
          <a:bodyPr/>
          <a:lstStyle/>
          <a:p>
            <a:pPr marL="0" indent="0">
              <a:buNone/>
            </a:pPr>
            <a:endParaRPr lang="en-US" dirty="0" smtClean="0"/>
          </a:p>
          <a:p>
            <a:r>
              <a:rPr lang="en-US" dirty="0" smtClean="0"/>
              <a:t>Can be thought of as an single “orientation histogram”</a:t>
            </a:r>
          </a:p>
          <a:p>
            <a:endParaRPr lang="en-US" dirty="0" smtClean="0"/>
          </a:p>
          <a:p>
            <a:r>
              <a:rPr lang="en-US" u="sng" dirty="0" smtClean="0"/>
              <a:t>Idea 2</a:t>
            </a:r>
            <a:r>
              <a:rPr lang="en-US" dirty="0" smtClean="0"/>
              <a:t>:  Marginal histograms of filter responses </a:t>
            </a:r>
          </a:p>
          <a:p>
            <a:pPr lvl="1"/>
            <a:r>
              <a:rPr lang="en-US" dirty="0" smtClean="0"/>
              <a:t>one histogram per filter</a:t>
            </a:r>
          </a:p>
          <a:p>
            <a:pPr marL="0" indent="0">
              <a:buNone/>
            </a:pPr>
            <a:endParaRPr lang="en-US" dirty="0" smtClean="0"/>
          </a:p>
          <a:p>
            <a:endParaRPr lang="en-US" dirty="0" smtClean="0"/>
          </a:p>
          <a:p>
            <a:pPr>
              <a:buFont typeface="Arial" charset="0"/>
              <a:buNone/>
            </a:pPr>
            <a:endParaRPr lang="en-US" dirty="0" smtClean="0"/>
          </a:p>
        </p:txBody>
      </p:sp>
    </p:spTree>
    <p:extLst>
      <p:ext uri="{BB962C8B-B14F-4D97-AF65-F5344CB8AC3E}">
        <p14:creationId xmlns:p14="http://schemas.microsoft.com/office/powerpoint/2010/main" val="282612985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r>
              <a:rPr lang="en-US" smtClean="0"/>
              <a:t>Multi-scale filter decomposition</a:t>
            </a:r>
          </a:p>
        </p:txBody>
      </p:sp>
      <p:sp>
        <p:nvSpPr>
          <p:cNvPr id="124931" name="Text Box 6"/>
          <p:cNvSpPr txBox="1">
            <a:spLocks noChangeArrowheads="1"/>
          </p:cNvSpPr>
          <p:nvPr/>
        </p:nvSpPr>
        <p:spPr bwMode="auto">
          <a:xfrm>
            <a:off x="441325" y="1524000"/>
            <a:ext cx="1616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0" fontAlgn="base" hangingPunct="0">
              <a:spcBef>
                <a:spcPct val="0"/>
              </a:spcBef>
              <a:spcAft>
                <a:spcPct val="0"/>
              </a:spcAft>
            </a:pPr>
            <a:r>
              <a:rPr lang="en-US" smtClean="0">
                <a:solidFill>
                  <a:srgbClr val="000000"/>
                </a:solidFill>
                <a:latin typeface="Times New Roman" pitchFamily="18" charset="0"/>
              </a:rPr>
              <a:t>Filter bank</a:t>
            </a:r>
          </a:p>
        </p:txBody>
      </p:sp>
      <p:sp>
        <p:nvSpPr>
          <p:cNvPr id="124932" name="Text Box 7"/>
          <p:cNvSpPr txBox="1">
            <a:spLocks noChangeArrowheads="1"/>
          </p:cNvSpPr>
          <p:nvPr/>
        </p:nvSpPr>
        <p:spPr bwMode="auto">
          <a:xfrm>
            <a:off x="381000" y="4648200"/>
            <a:ext cx="16462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0" fontAlgn="base" hangingPunct="0">
              <a:spcBef>
                <a:spcPct val="0"/>
              </a:spcBef>
              <a:spcAft>
                <a:spcPct val="0"/>
              </a:spcAft>
            </a:pPr>
            <a:r>
              <a:rPr lang="en-US" smtClean="0">
                <a:solidFill>
                  <a:srgbClr val="000000"/>
                </a:solidFill>
                <a:latin typeface="Times New Roman" pitchFamily="18" charset="0"/>
              </a:rPr>
              <a:t>Input image</a:t>
            </a:r>
          </a:p>
        </p:txBody>
      </p:sp>
      <p:pic>
        <p:nvPicPr>
          <p:cNvPr id="124933"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066800"/>
            <a:ext cx="6553200" cy="550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4"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38350"/>
            <a:ext cx="251460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5"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5029200"/>
            <a:ext cx="1981200" cy="164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882113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pPr eaLnBrk="1" hangingPunct="1"/>
            <a:r>
              <a:rPr lang="en-US" smtClean="0"/>
              <a:t>Filter response histograms</a:t>
            </a:r>
          </a:p>
        </p:txBody>
      </p:sp>
      <p:pic>
        <p:nvPicPr>
          <p:cNvPr id="12595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600200"/>
            <a:ext cx="7658100" cy="496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75926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eaLnBrk="1" hangingPunct="1"/>
            <a:r>
              <a:rPr lang="en-US" dirty="0" err="1" smtClean="0"/>
              <a:t>Heeger</a:t>
            </a:r>
            <a:r>
              <a:rPr lang="en-US" dirty="0" smtClean="0"/>
              <a:t> &amp; Bergen, SIGGRAPH‘95</a:t>
            </a:r>
          </a:p>
        </p:txBody>
      </p:sp>
      <p:sp>
        <p:nvSpPr>
          <p:cNvPr id="126979" name="Rectangle 3"/>
          <p:cNvSpPr>
            <a:spLocks noGrp="1" noChangeArrowheads="1"/>
          </p:cNvSpPr>
          <p:nvPr>
            <p:ph type="body" idx="1"/>
          </p:nvPr>
        </p:nvSpPr>
        <p:spPr>
          <a:xfrm>
            <a:off x="685800" y="990600"/>
            <a:ext cx="5943600" cy="5334000"/>
          </a:xfrm>
        </p:spPr>
        <p:txBody>
          <a:bodyPr/>
          <a:lstStyle/>
          <a:p>
            <a:pPr eaLnBrk="1" hangingPunct="1">
              <a:lnSpc>
                <a:spcPct val="90000"/>
              </a:lnSpc>
            </a:pPr>
            <a:r>
              <a:rPr lang="en-US" smtClean="0"/>
              <a:t>Start with a noise image as output </a:t>
            </a:r>
          </a:p>
          <a:p>
            <a:pPr eaLnBrk="1" hangingPunct="1">
              <a:lnSpc>
                <a:spcPct val="90000"/>
              </a:lnSpc>
            </a:pPr>
            <a:r>
              <a:rPr lang="en-US" smtClean="0"/>
              <a:t>Main loop:</a:t>
            </a:r>
          </a:p>
          <a:p>
            <a:pPr lvl="1" eaLnBrk="1" hangingPunct="1">
              <a:lnSpc>
                <a:spcPct val="90000"/>
              </a:lnSpc>
            </a:pPr>
            <a:r>
              <a:rPr lang="en-US" smtClean="0"/>
              <a:t>Match pixel histogram of output image to input</a:t>
            </a:r>
          </a:p>
          <a:p>
            <a:pPr lvl="1" eaLnBrk="1" hangingPunct="1">
              <a:lnSpc>
                <a:spcPct val="90000"/>
              </a:lnSpc>
            </a:pPr>
            <a:r>
              <a:rPr lang="en-US" smtClean="0"/>
              <a:t>Decompose input and output images using multi-scale filter bank (Steerable Pyramid)</a:t>
            </a:r>
          </a:p>
          <a:p>
            <a:pPr lvl="1" eaLnBrk="1" hangingPunct="1">
              <a:lnSpc>
                <a:spcPct val="90000"/>
              </a:lnSpc>
            </a:pPr>
            <a:r>
              <a:rPr lang="en-US" smtClean="0"/>
              <a:t>Match subband histograms of input and output pyramids</a:t>
            </a:r>
          </a:p>
          <a:p>
            <a:pPr lvl="1" eaLnBrk="1" hangingPunct="1">
              <a:lnSpc>
                <a:spcPct val="90000"/>
              </a:lnSpc>
            </a:pPr>
            <a:r>
              <a:rPr lang="en-US" smtClean="0"/>
              <a:t>Reconstruct input and output images (collapse the pyramids)</a:t>
            </a:r>
          </a:p>
        </p:txBody>
      </p:sp>
      <p:pic>
        <p:nvPicPr>
          <p:cNvPr id="12698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914400"/>
            <a:ext cx="2081213"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52400" y="6440269"/>
            <a:ext cx="8097153" cy="646331"/>
          </a:xfrm>
          <a:prstGeom prst="rect">
            <a:avLst/>
          </a:prstGeom>
          <a:noFill/>
        </p:spPr>
        <p:txBody>
          <a:bodyPr wrap="none" rtlCol="0">
            <a:spAutoFit/>
          </a:bodyPr>
          <a:lstStyle/>
          <a:p>
            <a:r>
              <a:rPr lang="en-US" dirty="0" err="1" smtClean="0"/>
              <a:t>Heeger</a:t>
            </a:r>
            <a:r>
              <a:rPr lang="en-US" dirty="0" smtClean="0"/>
              <a:t>, Bergen, Pyramid-based </a:t>
            </a:r>
            <a:r>
              <a:rPr lang="en-US" dirty="0"/>
              <a:t>texture </a:t>
            </a:r>
            <a:r>
              <a:rPr lang="en-US" dirty="0" smtClean="0"/>
              <a:t>analysis/synthesis, SIGGRAPH 1995</a:t>
            </a:r>
            <a:endParaRPr lang="en-US" dirty="0"/>
          </a:p>
          <a:p>
            <a:endParaRPr lang="en-US" dirty="0"/>
          </a:p>
        </p:txBody>
      </p:sp>
    </p:spTree>
    <p:extLst>
      <p:ext uri="{BB962C8B-B14F-4D97-AF65-F5344CB8AC3E}">
        <p14:creationId xmlns:p14="http://schemas.microsoft.com/office/powerpoint/2010/main" val="248269973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39713"/>
            <a:ext cx="8534400" cy="638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187950"/>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3675"/>
            <a:ext cx="8686800" cy="635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7892472"/>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42900"/>
            <a:ext cx="7696200" cy="651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047795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685800" y="76200"/>
            <a:ext cx="7696200" cy="669925"/>
          </a:xfrm>
        </p:spPr>
        <p:txBody>
          <a:bodyPr/>
          <a:lstStyle/>
          <a:p>
            <a:pPr eaLnBrk="1" hangingPunct="1"/>
            <a:r>
              <a:rPr lang="en-US" altLang="en-US" smtClean="0"/>
              <a:t>Simoncelli &amp; Portilla ’98+</a:t>
            </a:r>
          </a:p>
        </p:txBody>
      </p:sp>
      <p:sp>
        <p:nvSpPr>
          <p:cNvPr id="44035" name="Rectangle 3"/>
          <p:cNvSpPr>
            <a:spLocks noGrp="1" noChangeArrowheads="1"/>
          </p:cNvSpPr>
          <p:nvPr>
            <p:ph type="body" idx="1"/>
          </p:nvPr>
        </p:nvSpPr>
        <p:spPr>
          <a:xfrm>
            <a:off x="381000" y="4267200"/>
            <a:ext cx="8763000" cy="2362200"/>
          </a:xfrm>
        </p:spPr>
        <p:txBody>
          <a:bodyPr/>
          <a:lstStyle/>
          <a:p>
            <a:pPr eaLnBrk="1" hangingPunct="1"/>
            <a:r>
              <a:rPr lang="en-US" altLang="en-US" sz="2400" dirty="0" smtClean="0"/>
              <a:t>Marginal statistics are not enough </a:t>
            </a:r>
          </a:p>
          <a:p>
            <a:pPr eaLnBrk="1" hangingPunct="1"/>
            <a:r>
              <a:rPr lang="en-US" altLang="en-US" sz="2400" dirty="0" smtClean="0"/>
              <a:t> Neighboring filter responses are highly correlated </a:t>
            </a:r>
          </a:p>
          <a:p>
            <a:pPr lvl="1" eaLnBrk="1" hangingPunct="1"/>
            <a:r>
              <a:rPr lang="en-US" altLang="en-US" sz="1800" dirty="0" smtClean="0"/>
              <a:t>an edge at low-res will cause an edge at high-res</a:t>
            </a:r>
          </a:p>
          <a:p>
            <a:pPr eaLnBrk="1" hangingPunct="1"/>
            <a:r>
              <a:rPr lang="en-US" altLang="en-US" sz="2400" dirty="0" smtClean="0"/>
              <a:t>Let’s match 2</a:t>
            </a:r>
            <a:r>
              <a:rPr lang="en-US" altLang="en-US" sz="2400" baseline="30000" dirty="0" smtClean="0"/>
              <a:t>nd</a:t>
            </a:r>
            <a:r>
              <a:rPr lang="en-US" altLang="en-US" sz="2400" dirty="0" smtClean="0"/>
              <a:t> order statistics too!</a:t>
            </a:r>
          </a:p>
          <a:p>
            <a:pPr eaLnBrk="1" hangingPunct="1"/>
            <a:endParaRPr lang="en-US" altLang="en-US" sz="2400" dirty="0"/>
          </a:p>
          <a:p>
            <a:pPr eaLnBrk="1" hangingPunct="1"/>
            <a:r>
              <a:rPr lang="en-US" sz="1600" dirty="0"/>
              <a:t>J </a:t>
            </a:r>
            <a:r>
              <a:rPr lang="en-US" sz="1600" dirty="0" err="1"/>
              <a:t>Portilla</a:t>
            </a:r>
            <a:r>
              <a:rPr lang="en-US" sz="1600" dirty="0"/>
              <a:t> and E P </a:t>
            </a:r>
            <a:r>
              <a:rPr lang="en-US" sz="1600" dirty="0" err="1"/>
              <a:t>Simoncelli</a:t>
            </a:r>
            <a:r>
              <a:rPr lang="en-US" sz="1600" dirty="0"/>
              <a:t>. </a:t>
            </a:r>
            <a:r>
              <a:rPr lang="en-US" sz="1600" i="1" dirty="0"/>
              <a:t>A Parametric Texture Model based on Joint Statistics of Complex Wavelet Coefficients.</a:t>
            </a:r>
            <a:r>
              <a:rPr lang="en-US" sz="1600" dirty="0"/>
              <a:t> Int'l Journal of Computer Vision. 40(1):49-71, October, 2000.</a:t>
            </a:r>
            <a:endParaRPr lang="en-US" altLang="en-US" sz="1600" dirty="0" smtClean="0"/>
          </a:p>
        </p:txBody>
      </p:sp>
      <p:pic>
        <p:nvPicPr>
          <p:cNvPr id="4403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895350"/>
            <a:ext cx="61722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8184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altLang="en-US" smtClean="0"/>
              <a:t>Simoncelli &amp; Portilla ’98+</a:t>
            </a:r>
          </a:p>
        </p:txBody>
      </p:sp>
      <p:sp>
        <p:nvSpPr>
          <p:cNvPr id="45059" name="Rectangle 3"/>
          <p:cNvSpPr>
            <a:spLocks noGrp="1" noChangeArrowheads="1"/>
          </p:cNvSpPr>
          <p:nvPr>
            <p:ph type="body" idx="1"/>
          </p:nvPr>
        </p:nvSpPr>
        <p:spPr>
          <a:xfrm>
            <a:off x="381000" y="4038600"/>
            <a:ext cx="8305800" cy="2438400"/>
          </a:xfrm>
        </p:spPr>
        <p:txBody>
          <a:bodyPr/>
          <a:lstStyle/>
          <a:p>
            <a:pPr eaLnBrk="1" hangingPunct="1">
              <a:lnSpc>
                <a:spcPct val="90000"/>
              </a:lnSpc>
            </a:pPr>
            <a:r>
              <a:rPr lang="en-US" altLang="en-US" smtClean="0"/>
              <a:t>Match joint histograms of pairs of filter responses at adjacent spatial locations, orientations, and scales.</a:t>
            </a:r>
          </a:p>
          <a:p>
            <a:pPr eaLnBrk="1" hangingPunct="1">
              <a:lnSpc>
                <a:spcPct val="90000"/>
              </a:lnSpc>
            </a:pPr>
            <a:r>
              <a:rPr lang="en-US" altLang="en-US" smtClean="0"/>
              <a:t>Optimize using repeated projections onto statistical constraint sufraces</a:t>
            </a:r>
          </a:p>
        </p:txBody>
      </p:sp>
      <p:pic>
        <p:nvPicPr>
          <p:cNvPr id="4506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914400"/>
            <a:ext cx="6523038"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6730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782638" y="0"/>
            <a:ext cx="7767637" cy="1138238"/>
          </a:xfrm>
        </p:spPr>
        <p:txBody>
          <a:bodyPr lIns="0" tIns="0" rIns="0" bIns="0"/>
          <a:lstStyle/>
          <a:p>
            <a:pPr eaLnBrk="1" hangingPunct="1"/>
            <a:r>
              <a:rPr lang="en-GB" altLang="en-US" smtClean="0"/>
              <a:t>Homage to Shannon</a:t>
            </a:r>
          </a:p>
        </p:txBody>
      </p:sp>
      <p:pic>
        <p:nvPicPr>
          <p:cNvPr id="134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2863" y="993775"/>
            <a:ext cx="1722437"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003550"/>
            <a:ext cx="3452813" cy="368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200" y="3003550"/>
            <a:ext cx="3452813" cy="368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2991821"/>
      </p:ext>
    </p:extLst>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469265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6938" y="533400"/>
            <a:ext cx="4360862"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05369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smtClean="0"/>
              <a:t>How can we represent texture?</a:t>
            </a:r>
          </a:p>
        </p:txBody>
      </p:sp>
      <p:sp>
        <p:nvSpPr>
          <p:cNvPr id="65539" name="Content Placeholder 2"/>
          <p:cNvSpPr>
            <a:spLocks noGrp="1"/>
          </p:cNvSpPr>
          <p:nvPr>
            <p:ph idx="1"/>
          </p:nvPr>
        </p:nvSpPr>
        <p:spPr/>
        <p:txBody>
          <a:bodyPr/>
          <a:lstStyle/>
          <a:p>
            <a:pPr marL="0" indent="0">
              <a:buNone/>
            </a:pPr>
            <a:endParaRPr lang="en-US" dirty="0" smtClean="0"/>
          </a:p>
          <a:p>
            <a:r>
              <a:rPr lang="en-US" dirty="0" smtClean="0"/>
              <a:t>Marginal filter response histograms don’t talk to each other (in a direct way)</a:t>
            </a:r>
          </a:p>
          <a:p>
            <a:r>
              <a:rPr lang="en-US" u="sng" dirty="0" smtClean="0"/>
              <a:t>Idea 3</a:t>
            </a:r>
            <a:r>
              <a:rPr lang="en-US" dirty="0" smtClean="0"/>
              <a:t>:  Histograms of joint responses (</a:t>
            </a:r>
            <a:r>
              <a:rPr lang="en-US" dirty="0" err="1" smtClean="0"/>
              <a:t>textons</a:t>
            </a:r>
            <a:r>
              <a:rPr lang="en-US" dirty="0" smtClean="0"/>
              <a:t>) </a:t>
            </a:r>
          </a:p>
          <a:p>
            <a:pPr marL="0" indent="0">
              <a:buNone/>
            </a:pPr>
            <a:endParaRPr lang="en-US" dirty="0" smtClean="0"/>
          </a:p>
          <a:p>
            <a:endParaRPr lang="en-US" dirty="0" smtClean="0"/>
          </a:p>
          <a:p>
            <a:pPr>
              <a:buFont typeface="Arial" charset="0"/>
              <a:buNone/>
            </a:pPr>
            <a:endParaRPr lang="en-US" dirty="0" smtClean="0"/>
          </a:p>
        </p:txBody>
      </p:sp>
    </p:spTree>
    <p:extLst>
      <p:ext uri="{BB962C8B-B14F-4D97-AF65-F5344CB8AC3E}">
        <p14:creationId xmlns:p14="http://schemas.microsoft.com/office/powerpoint/2010/main" val="2852935716"/>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6" descr="capital_filter38_magnitude_Sqr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85875" y="398463"/>
            <a:ext cx="5942013" cy="613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p:nvSpPr>
        <p:spPr bwMode="auto">
          <a:xfrm>
            <a:off x="4645025" y="3355975"/>
            <a:ext cx="146050" cy="182563"/>
          </a:xfrm>
          <a:prstGeom prst="rect">
            <a:avLst/>
          </a:prstGeom>
          <a:noFill/>
          <a:ln w="57150" algn="ctr">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mtClean="0">
              <a:solidFill>
                <a:srgbClr val="000000"/>
              </a:solidFill>
              <a:cs typeface="Arial" charset="0"/>
            </a:endParaRPr>
          </a:p>
        </p:txBody>
      </p:sp>
      <p:sp>
        <p:nvSpPr>
          <p:cNvPr id="9" name="TextBox 8"/>
          <p:cNvSpPr txBox="1">
            <a:spLocks noChangeArrowheads="1"/>
          </p:cNvSpPr>
          <p:nvPr/>
        </p:nvSpPr>
        <p:spPr bwMode="auto">
          <a:xfrm>
            <a:off x="6762750" y="2917825"/>
            <a:ext cx="3246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0" fontAlgn="base" hangingPunct="0">
              <a:spcBef>
                <a:spcPct val="0"/>
              </a:spcBef>
              <a:spcAft>
                <a:spcPct val="0"/>
              </a:spcAft>
            </a:pPr>
            <a:r>
              <a:rPr lang="en-US" smtClean="0">
                <a:solidFill>
                  <a:srgbClr val="000000"/>
                </a:solidFill>
              </a:rPr>
              <a:t>[r1, r2, …, r38]</a:t>
            </a:r>
          </a:p>
        </p:txBody>
      </p:sp>
      <p:cxnSp>
        <p:nvCxnSpPr>
          <p:cNvPr id="11" name="Straight Arrow Connector 10"/>
          <p:cNvCxnSpPr>
            <a:cxnSpLocks noChangeShapeType="1"/>
            <a:endCxn id="8" idx="3"/>
          </p:cNvCxnSpPr>
          <p:nvPr/>
        </p:nvCxnSpPr>
        <p:spPr bwMode="auto">
          <a:xfrm rot="10800000" flipV="1">
            <a:off x="4791075" y="3209925"/>
            <a:ext cx="2008188" cy="236538"/>
          </a:xfrm>
          <a:prstGeom prst="straightConnector1">
            <a:avLst/>
          </a:prstGeom>
          <a:noFill/>
          <a:ln w="57150" algn="ctr">
            <a:solidFill>
              <a:srgbClr val="FFFF00"/>
            </a:solidFill>
            <a:round/>
            <a:headEnd/>
            <a:tailEnd type="arrow" w="med" len="med"/>
          </a:ln>
          <a:extLst>
            <a:ext uri="{909E8E84-426E-40DD-AFC4-6F175D3DCCD1}">
              <a14:hiddenFill xmlns:a14="http://schemas.microsoft.com/office/drawing/2010/main">
                <a:noFill/>
              </a14:hiddenFill>
            </a:ext>
          </a:extLst>
        </p:spPr>
      </p:cxnSp>
      <p:sp>
        <p:nvSpPr>
          <p:cNvPr id="159751" name="TextBox 11"/>
          <p:cNvSpPr txBox="1">
            <a:spLocks noChangeArrowheads="1"/>
          </p:cNvSpPr>
          <p:nvPr/>
        </p:nvSpPr>
        <p:spPr bwMode="auto">
          <a:xfrm>
            <a:off x="6754813" y="3648075"/>
            <a:ext cx="2417762"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0" fontAlgn="base" hangingPunct="0">
              <a:spcBef>
                <a:spcPct val="0"/>
              </a:spcBef>
              <a:spcAft>
                <a:spcPct val="0"/>
              </a:spcAft>
            </a:pPr>
            <a:r>
              <a:rPr lang="en-US" smtClean="0">
                <a:solidFill>
                  <a:srgbClr val="000000"/>
                </a:solidFill>
              </a:rPr>
              <a:t>We can form a feature vector from the list of responses at each pixel.</a:t>
            </a:r>
          </a:p>
        </p:txBody>
      </p:sp>
      <p:sp>
        <p:nvSpPr>
          <p:cNvPr id="159752" name="TextBox 9"/>
          <p:cNvSpPr txBox="1">
            <a:spLocks noChangeArrowheads="1"/>
          </p:cNvSpPr>
          <p:nvPr/>
        </p:nvSpPr>
        <p:spPr bwMode="auto">
          <a:xfrm>
            <a:off x="0" y="6561138"/>
            <a:ext cx="34925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0" fontAlgn="base" hangingPunct="0">
              <a:spcBef>
                <a:spcPct val="0"/>
              </a:spcBef>
              <a:spcAft>
                <a:spcPct val="0"/>
              </a:spcAft>
            </a:pPr>
            <a:r>
              <a:rPr lang="en-US" sz="1200" smtClean="0">
                <a:solidFill>
                  <a:srgbClr val="000000"/>
                </a:solidFill>
              </a:rPr>
              <a:t>Kristen Grauman</a:t>
            </a:r>
          </a:p>
        </p:txBody>
      </p:sp>
      <p:sp>
        <p:nvSpPr>
          <p:cNvPr id="159753" name="Rectangle 4"/>
          <p:cNvSpPr>
            <a:spLocks noGrp="1" noChangeArrowheads="1"/>
          </p:cNvSpPr>
          <p:nvPr>
            <p:ph type="title"/>
          </p:nvPr>
        </p:nvSpPr>
        <p:spPr>
          <a:xfrm>
            <a:off x="76200" y="-76200"/>
            <a:ext cx="8229600" cy="1143000"/>
          </a:xfrm>
        </p:spPr>
        <p:txBody>
          <a:bodyPr/>
          <a:lstStyle/>
          <a:p>
            <a:pPr eaLnBrk="1" hangingPunct="1"/>
            <a:r>
              <a:rPr lang="en-US" dirty="0" smtClean="0"/>
              <a:t>Filter Response</a:t>
            </a:r>
          </a:p>
        </p:txBody>
      </p:sp>
      <p:pic>
        <p:nvPicPr>
          <p:cNvPr id="10" name="Picture 3"/>
          <p:cNvPicPr>
            <a:picLocks noChangeAspect="1" noChangeArrowheads="1"/>
          </p:cNvPicPr>
          <p:nvPr/>
        </p:nvPicPr>
        <p:blipFill>
          <a:blip r:embed="rId4" cstate="print"/>
          <a:srcRect/>
          <a:stretch>
            <a:fillRect/>
          </a:stretch>
        </p:blipFill>
        <p:spPr bwMode="auto">
          <a:xfrm>
            <a:off x="4419600" y="762000"/>
            <a:ext cx="4789488" cy="1620408"/>
          </a:xfrm>
          <a:prstGeom prst="rect">
            <a:avLst/>
          </a:prstGeom>
          <a:noFill/>
          <a:ln w="9525">
            <a:noFill/>
            <a:miter lim="800000"/>
            <a:headEnd/>
            <a:tailEnd/>
          </a:ln>
        </p:spPr>
      </p:pic>
    </p:spTree>
    <p:extLst>
      <p:ext uri="{BB962C8B-B14F-4D97-AF65-F5344CB8AC3E}">
        <p14:creationId xmlns:p14="http://schemas.microsoft.com/office/powerpoint/2010/main" val="36821904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4"/>
          <p:cNvSpPr>
            <a:spLocks noGrp="1" noChangeArrowheads="1"/>
          </p:cNvSpPr>
          <p:nvPr>
            <p:ph type="title"/>
          </p:nvPr>
        </p:nvSpPr>
        <p:spPr/>
        <p:txBody>
          <a:bodyPr/>
          <a:lstStyle/>
          <a:p>
            <a:pPr eaLnBrk="1" hangingPunct="1"/>
            <a:r>
              <a:rPr lang="en-US" smtClean="0"/>
              <a:t>What does it capture?</a:t>
            </a:r>
            <a:endParaRPr lang="ru-RU" smtClean="0"/>
          </a:p>
        </p:txBody>
      </p:sp>
      <p:pic>
        <p:nvPicPr>
          <p:cNvPr id="16077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743200"/>
            <a:ext cx="7035800" cy="394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0772" name="Text Box 6"/>
          <p:cNvSpPr txBox="1">
            <a:spLocks noChangeArrowheads="1"/>
          </p:cNvSpPr>
          <p:nvPr/>
        </p:nvSpPr>
        <p:spPr bwMode="auto">
          <a:xfrm>
            <a:off x="2422525" y="1411288"/>
            <a:ext cx="5708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0" fontAlgn="base" hangingPunct="0">
              <a:spcBef>
                <a:spcPct val="0"/>
              </a:spcBef>
              <a:spcAft>
                <a:spcPct val="0"/>
              </a:spcAft>
            </a:pPr>
            <a:r>
              <a:rPr lang="en-US" smtClean="0">
                <a:solidFill>
                  <a:srgbClr val="000000"/>
                </a:solidFill>
              </a:rPr>
              <a:t>v = F * Patch       (where F is filter matrix)</a:t>
            </a:r>
            <a:endParaRPr lang="ru-RU" smtClean="0">
              <a:solidFill>
                <a:srgbClr val="000000"/>
              </a:solidFill>
            </a:endParaRPr>
          </a:p>
        </p:txBody>
      </p:sp>
    </p:spTree>
    <p:extLst>
      <p:ext uri="{BB962C8B-B14F-4D97-AF65-F5344CB8AC3E}">
        <p14:creationId xmlns:p14="http://schemas.microsoft.com/office/powerpoint/2010/main" val="565461391"/>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p:txBody>
          <a:bodyPr/>
          <a:lstStyle/>
          <a:p>
            <a:pPr eaLnBrk="1" hangingPunct="1"/>
            <a:r>
              <a:rPr lang="en-US" smtClean="0"/>
              <a:t>Textons (Malik et al, IJCV 2001)</a:t>
            </a:r>
          </a:p>
        </p:txBody>
      </p:sp>
      <p:sp>
        <p:nvSpPr>
          <p:cNvPr id="161795" name="Rectangle 3"/>
          <p:cNvSpPr>
            <a:spLocks noGrp="1" noChangeArrowheads="1"/>
          </p:cNvSpPr>
          <p:nvPr>
            <p:ph type="body" sz="half" idx="1"/>
          </p:nvPr>
        </p:nvSpPr>
        <p:spPr>
          <a:xfrm>
            <a:off x="914400" y="1524000"/>
            <a:ext cx="7315200" cy="685800"/>
          </a:xfrm>
        </p:spPr>
        <p:txBody>
          <a:bodyPr/>
          <a:lstStyle/>
          <a:p>
            <a:pPr eaLnBrk="1" hangingPunct="1"/>
            <a:r>
              <a:rPr lang="en-US" sz="2800" dirty="0" smtClean="0"/>
              <a:t>Cluster vectors of filter responses</a:t>
            </a:r>
          </a:p>
        </p:txBody>
      </p:sp>
      <p:pic>
        <p:nvPicPr>
          <p:cNvPr id="161796" name="Picture 4" descr="polkadot_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362200"/>
            <a:ext cx="1905000"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7" name="Picture 5" descr="polkadot_text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4191000"/>
            <a:ext cx="1905000" cy="188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8" name="Picture 6" descr="polkadot_channel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2362200"/>
            <a:ext cx="4267200" cy="371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3818237"/>
      </p:ext>
    </p:extLst>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2"/>
          <p:cNvSpPr>
            <a:spLocks noChangeArrowheads="1"/>
          </p:cNvSpPr>
          <p:nvPr/>
        </p:nvSpPr>
        <p:spPr bwMode="auto">
          <a:xfrm>
            <a:off x="838200" y="609600"/>
            <a:ext cx="7772400" cy="11430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fontAlgn="base">
              <a:spcBef>
                <a:spcPct val="0"/>
              </a:spcBef>
              <a:spcAft>
                <a:spcPct val="0"/>
              </a:spcAft>
              <a:defRPr/>
            </a:pPr>
            <a:r>
              <a:rPr lang="en-US" sz="4400">
                <a:solidFill>
                  <a:srgbClr val="000000"/>
                </a:solidFill>
              </a:rPr>
              <a:t>Textons (cont.)</a:t>
            </a:r>
          </a:p>
        </p:txBody>
      </p:sp>
      <p:pic>
        <p:nvPicPr>
          <p:cNvPr id="162819" name="Picture 3" descr="penguin_image"/>
          <p:cNvPicPr>
            <a:picLocks noChangeAspect="1" noChangeArrowheads="1"/>
          </p:cNvPicPr>
          <p:nvPr/>
        </p:nvPicPr>
        <p:blipFill>
          <a:blip r:embed="rId3">
            <a:extLst>
              <a:ext uri="{28A0092B-C50C-407E-A947-70E740481C1C}">
                <a14:useLocalDpi xmlns:a14="http://schemas.microsoft.com/office/drawing/2010/main" val="0"/>
              </a:ext>
            </a:extLst>
          </a:blip>
          <a:srcRect l="569" t="1932" r="-650" b="587"/>
          <a:stretch>
            <a:fillRect/>
          </a:stretch>
        </p:blipFill>
        <p:spPr bwMode="auto">
          <a:xfrm>
            <a:off x="1458913" y="2170113"/>
            <a:ext cx="1893887"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0" name="Picture 4" descr="penguin_text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4114800"/>
            <a:ext cx="1905000"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1" name="Picture 5" descr="penguin_channel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2133600"/>
            <a:ext cx="4114800" cy="39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6352840"/>
      </p:ext>
    </p:extLst>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2" name="Group 2"/>
          <p:cNvGrpSpPr>
            <a:grpSpLocks/>
          </p:cNvGrpSpPr>
          <p:nvPr/>
        </p:nvGrpSpPr>
        <p:grpSpPr bwMode="auto">
          <a:xfrm>
            <a:off x="838200" y="533400"/>
            <a:ext cx="3101975" cy="5519738"/>
            <a:chOff x="528" y="336"/>
            <a:chExt cx="1954" cy="3477"/>
          </a:xfrm>
        </p:grpSpPr>
        <p:pic>
          <p:nvPicPr>
            <p:cNvPr id="40978" name="Picture 3" descr="DaVinci_face_on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 y="1392"/>
              <a:ext cx="1954" cy="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9956" name="Text Box 4"/>
            <p:cNvSpPr txBox="1">
              <a:spLocks noChangeArrowheads="1"/>
            </p:cNvSpPr>
            <p:nvPr/>
          </p:nvSpPr>
          <p:spPr bwMode="auto">
            <a:xfrm>
              <a:off x="576" y="336"/>
              <a:ext cx="1584" cy="498"/>
            </a:xfrm>
            <a:prstGeom prst="rect">
              <a:avLst/>
            </a:prstGeom>
            <a:solidFill>
              <a:srgbClr val="DCF6D6"/>
            </a:solidFill>
            <a:ln w="2857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defRPr/>
              </a:pPr>
              <a:r>
                <a:rPr lang="en-US" sz="4400" b="1">
                  <a:solidFill>
                    <a:srgbClr val="000000"/>
                  </a:solidFill>
                  <a:effectLst>
                    <a:outerShdw blurRad="38100" dist="38100" dir="2700000" algn="tl">
                      <a:srgbClr val="FFFFFF"/>
                    </a:outerShdw>
                  </a:effectLst>
                </a:rPr>
                <a:t>Object</a:t>
              </a:r>
            </a:p>
          </p:txBody>
        </p:sp>
      </p:grpSp>
      <p:grpSp>
        <p:nvGrpSpPr>
          <p:cNvPr id="509957" name="Group 5"/>
          <p:cNvGrpSpPr>
            <a:grpSpLocks/>
          </p:cNvGrpSpPr>
          <p:nvPr/>
        </p:nvGrpSpPr>
        <p:grpSpPr bwMode="auto">
          <a:xfrm>
            <a:off x="3429000" y="533400"/>
            <a:ext cx="5334000" cy="6096000"/>
            <a:chOff x="2160" y="336"/>
            <a:chExt cx="3360" cy="3840"/>
          </a:xfrm>
        </p:grpSpPr>
        <p:grpSp>
          <p:nvGrpSpPr>
            <p:cNvPr id="40964" name="Group 6"/>
            <p:cNvGrpSpPr>
              <a:grpSpLocks/>
            </p:cNvGrpSpPr>
            <p:nvPr/>
          </p:nvGrpSpPr>
          <p:grpSpPr bwMode="auto">
            <a:xfrm>
              <a:off x="3072" y="1008"/>
              <a:ext cx="2274" cy="3168"/>
              <a:chOff x="3072" y="1008"/>
              <a:chExt cx="2274" cy="3168"/>
            </a:xfrm>
          </p:grpSpPr>
          <p:pic>
            <p:nvPicPr>
              <p:cNvPr id="40967" name="Picture 7" descr="lunch-bagtra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2" y="1008"/>
                <a:ext cx="2274" cy="3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Picture 8" descr="ermine"/>
              <p:cNvPicPr>
                <a:picLocks noChangeAspect="1" noChangeArrowheads="1"/>
              </p:cNvPicPr>
              <p:nvPr/>
            </p:nvPicPr>
            <p:blipFill>
              <a:blip r:embed="rId4">
                <a:extLst>
                  <a:ext uri="{28A0092B-C50C-407E-A947-70E740481C1C}">
                    <a14:useLocalDpi xmlns:a14="http://schemas.microsoft.com/office/drawing/2010/main" val="0"/>
                  </a:ext>
                </a:extLst>
              </a:blip>
              <a:srcRect l="49399" t="22293" r="38898" b="71706"/>
              <a:stretch>
                <a:fillRect/>
              </a:stretch>
            </p:blipFill>
            <p:spPr bwMode="auto">
              <a:xfrm>
                <a:off x="4560" y="3072"/>
                <a:ext cx="480"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9" name="Picture 9" descr="ermine"/>
              <p:cNvPicPr>
                <a:picLocks noChangeAspect="1" noChangeArrowheads="1"/>
              </p:cNvPicPr>
              <p:nvPr/>
            </p:nvPicPr>
            <p:blipFill>
              <a:blip r:embed="rId4">
                <a:extLst>
                  <a:ext uri="{28A0092B-C50C-407E-A947-70E740481C1C}">
                    <a14:useLocalDpi xmlns:a14="http://schemas.microsoft.com/office/drawing/2010/main" val="0"/>
                  </a:ext>
                </a:extLst>
              </a:blip>
              <a:srcRect l="57591" t="4288" r="29535" b="88853"/>
              <a:stretch>
                <a:fillRect/>
              </a:stretch>
            </p:blipFill>
            <p:spPr bwMode="auto">
              <a:xfrm>
                <a:off x="4224" y="1632"/>
                <a:ext cx="432" cy="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0" name="Picture 10" descr="ermine"/>
              <p:cNvPicPr>
                <a:picLocks noChangeAspect="1" noChangeArrowheads="1"/>
              </p:cNvPicPr>
              <p:nvPr/>
            </p:nvPicPr>
            <p:blipFill>
              <a:blip r:embed="rId4">
                <a:extLst>
                  <a:ext uri="{28A0092B-C50C-407E-A947-70E740481C1C}">
                    <a14:useLocalDpi xmlns:a14="http://schemas.microsoft.com/office/drawing/2010/main" val="0"/>
                  </a:ext>
                </a:extLst>
              </a:blip>
              <a:srcRect l="43547" t="38583" r="43579" b="54558"/>
              <a:stretch>
                <a:fillRect/>
              </a:stretch>
            </p:blipFill>
            <p:spPr bwMode="auto">
              <a:xfrm>
                <a:off x="3360" y="3120"/>
                <a:ext cx="432" cy="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1" name="Picture 11" descr="ermine"/>
              <p:cNvPicPr>
                <a:picLocks noChangeAspect="1" noChangeArrowheads="1"/>
              </p:cNvPicPr>
              <p:nvPr/>
            </p:nvPicPr>
            <p:blipFill>
              <a:blip r:embed="rId4">
                <a:extLst>
                  <a:ext uri="{28A0092B-C50C-407E-A947-70E740481C1C}">
                    <a14:useLocalDpi xmlns:a14="http://schemas.microsoft.com/office/drawing/2010/main" val="0"/>
                  </a:ext>
                </a:extLst>
              </a:blip>
              <a:srcRect l="38866" t="15433" r="51772" b="79422"/>
              <a:stretch>
                <a:fillRect/>
              </a:stretch>
            </p:blipFill>
            <p:spPr bwMode="auto">
              <a:xfrm>
                <a:off x="4416" y="2496"/>
                <a:ext cx="3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2" name="Picture 12" descr="ermine"/>
              <p:cNvPicPr>
                <a:picLocks noChangeAspect="1" noChangeArrowheads="1"/>
              </p:cNvPicPr>
              <p:nvPr/>
            </p:nvPicPr>
            <p:blipFill>
              <a:blip r:embed="rId4">
                <a:extLst>
                  <a:ext uri="{28A0092B-C50C-407E-A947-70E740481C1C}">
                    <a14:useLocalDpi xmlns:a14="http://schemas.microsoft.com/office/drawing/2010/main" val="0"/>
                  </a:ext>
                </a:extLst>
              </a:blip>
              <a:srcRect l="58762" t="14577" r="31876" b="79422"/>
              <a:stretch>
                <a:fillRect/>
              </a:stretch>
            </p:blipFill>
            <p:spPr bwMode="auto">
              <a:xfrm>
                <a:off x="3840" y="2544"/>
                <a:ext cx="38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3" name="Picture 13" descr="ermine"/>
              <p:cNvPicPr>
                <a:picLocks noChangeAspect="1" noChangeArrowheads="1"/>
              </p:cNvPicPr>
              <p:nvPr/>
            </p:nvPicPr>
            <p:blipFill>
              <a:blip r:embed="rId4">
                <a:extLst>
                  <a:ext uri="{28A0092B-C50C-407E-A947-70E740481C1C}">
                    <a14:useLocalDpi xmlns:a14="http://schemas.microsoft.com/office/drawing/2010/main" val="0"/>
                  </a:ext>
                </a:extLst>
              </a:blip>
              <a:srcRect l="56421" t="32582" r="31876" b="62274"/>
              <a:stretch>
                <a:fillRect/>
              </a:stretch>
            </p:blipFill>
            <p:spPr bwMode="auto">
              <a:xfrm>
                <a:off x="4368" y="3600"/>
                <a:ext cx="4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4" name="Picture 14" descr="ermine"/>
              <p:cNvPicPr>
                <a:picLocks noChangeAspect="1" noChangeArrowheads="1"/>
              </p:cNvPicPr>
              <p:nvPr/>
            </p:nvPicPr>
            <p:blipFill>
              <a:blip r:embed="rId4">
                <a:extLst>
                  <a:ext uri="{28A0092B-C50C-407E-A947-70E740481C1C}">
                    <a14:useLocalDpi xmlns:a14="http://schemas.microsoft.com/office/drawing/2010/main" val="0"/>
                  </a:ext>
                </a:extLst>
              </a:blip>
              <a:srcRect l="58762" t="27437" r="31876" b="67418"/>
              <a:stretch>
                <a:fillRect/>
              </a:stretch>
            </p:blipFill>
            <p:spPr bwMode="auto">
              <a:xfrm>
                <a:off x="4512" y="2064"/>
                <a:ext cx="3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5" name="Picture 15" descr="ermine"/>
              <p:cNvPicPr>
                <a:picLocks noChangeAspect="1" noChangeArrowheads="1"/>
              </p:cNvPicPr>
              <p:nvPr/>
            </p:nvPicPr>
            <p:blipFill>
              <a:blip r:embed="rId4">
                <a:extLst>
                  <a:ext uri="{28A0092B-C50C-407E-A947-70E740481C1C}">
                    <a14:useLocalDpi xmlns:a14="http://schemas.microsoft.com/office/drawing/2010/main" val="0"/>
                  </a:ext>
                </a:extLst>
              </a:blip>
              <a:srcRect l="59932" t="23151" r="31876" b="71706"/>
              <a:stretch>
                <a:fillRect/>
              </a:stretch>
            </p:blipFill>
            <p:spPr bwMode="auto">
              <a:xfrm>
                <a:off x="4032" y="3024"/>
                <a:ext cx="3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6" name="Picture 16" descr="ermine"/>
              <p:cNvPicPr>
                <a:picLocks noChangeAspect="1" noChangeArrowheads="1"/>
              </p:cNvPicPr>
              <p:nvPr/>
            </p:nvPicPr>
            <p:blipFill>
              <a:blip r:embed="rId4">
                <a:extLst>
                  <a:ext uri="{28A0092B-C50C-407E-A947-70E740481C1C}">
                    <a14:useLocalDpi xmlns:a14="http://schemas.microsoft.com/office/drawing/2010/main" val="0"/>
                  </a:ext>
                </a:extLst>
              </a:blip>
              <a:srcRect l="47058" t="24008" r="45920" b="63130"/>
              <a:stretch>
                <a:fillRect/>
              </a:stretch>
            </p:blipFill>
            <p:spPr bwMode="auto">
              <a:xfrm>
                <a:off x="3792" y="1680"/>
                <a:ext cx="288"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7" name="Picture 17" descr="ermine"/>
              <p:cNvPicPr>
                <a:picLocks noChangeAspect="1" noChangeArrowheads="1"/>
              </p:cNvPicPr>
              <p:nvPr/>
            </p:nvPicPr>
            <p:blipFill>
              <a:blip r:embed="rId4">
                <a:extLst>
                  <a:ext uri="{28A0092B-C50C-407E-A947-70E740481C1C}">
                    <a14:useLocalDpi xmlns:a14="http://schemas.microsoft.com/office/drawing/2010/main" val="0"/>
                  </a:ext>
                </a:extLst>
              </a:blip>
              <a:srcRect l="50569" t="17148" r="37727" b="76851"/>
              <a:stretch>
                <a:fillRect/>
              </a:stretch>
            </p:blipFill>
            <p:spPr bwMode="auto">
              <a:xfrm>
                <a:off x="3648" y="3552"/>
                <a:ext cx="480"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09970" name="Text Box 18"/>
            <p:cNvSpPr txBox="1">
              <a:spLocks noChangeArrowheads="1"/>
            </p:cNvSpPr>
            <p:nvPr/>
          </p:nvSpPr>
          <p:spPr bwMode="auto">
            <a:xfrm>
              <a:off x="2880" y="336"/>
              <a:ext cx="2640" cy="498"/>
            </a:xfrm>
            <a:prstGeom prst="rect">
              <a:avLst/>
            </a:prstGeom>
            <a:solidFill>
              <a:srgbClr val="DFCCAB"/>
            </a:solidFill>
            <a:ln w="28575">
              <a:solidFill>
                <a:srgbClr val="9A79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defRPr/>
              </a:pPr>
              <a:r>
                <a:rPr lang="en-US" sz="4400" b="1">
                  <a:solidFill>
                    <a:srgbClr val="000000"/>
                  </a:solidFill>
                  <a:effectLst>
                    <a:outerShdw blurRad="38100" dist="38100" dir="2700000" algn="tl">
                      <a:srgbClr val="FFFFFF"/>
                    </a:outerShdw>
                  </a:effectLst>
                </a:rPr>
                <a:t>Bag of ‘words’</a:t>
              </a:r>
            </a:p>
          </p:txBody>
        </p:sp>
        <p:sp>
          <p:nvSpPr>
            <p:cNvPr id="40966" name="Line 19"/>
            <p:cNvSpPr>
              <a:spLocks noChangeShapeType="1"/>
            </p:cNvSpPr>
            <p:nvPr/>
          </p:nvSpPr>
          <p:spPr bwMode="auto">
            <a:xfrm>
              <a:off x="2160" y="576"/>
              <a:ext cx="720" cy="0"/>
            </a:xfrm>
            <a:prstGeom prst="line">
              <a:avLst/>
            </a:prstGeom>
            <a:noFill/>
            <a:ln w="38100">
              <a:solidFill>
                <a:srgbClr val="333300"/>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grpSp>
    </p:spTree>
    <p:extLst>
      <p:ext uri="{BB962C8B-B14F-4D97-AF65-F5344CB8AC3E}">
        <p14:creationId xmlns:p14="http://schemas.microsoft.com/office/powerpoint/2010/main" val="30153369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099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2"/>
          <p:cNvSpPr>
            <a:spLocks noGrp="1" noChangeArrowheads="1"/>
          </p:cNvSpPr>
          <p:nvPr>
            <p:ph type="title"/>
          </p:nvPr>
        </p:nvSpPr>
        <p:spPr>
          <a:xfrm>
            <a:off x="457200" y="274638"/>
            <a:ext cx="8229600" cy="487362"/>
          </a:xfrm>
        </p:spPr>
        <p:txBody>
          <a:bodyPr/>
          <a:lstStyle/>
          <a:p>
            <a:pPr eaLnBrk="1" hangingPunct="1">
              <a:defRPr/>
            </a:pPr>
            <a:r>
              <a:rPr lang="en-US" sz="3600" b="1" smtClean="0">
                <a:effectLst>
                  <a:outerShdw blurRad="38100" dist="38100" dir="2700000" algn="tl">
                    <a:srgbClr val="C0C0C0"/>
                  </a:outerShdw>
                </a:effectLst>
              </a:rPr>
              <a:t>Analogy to documents</a:t>
            </a:r>
          </a:p>
        </p:txBody>
      </p:sp>
      <p:sp>
        <p:nvSpPr>
          <p:cNvPr id="41987" name="AutoShape 3"/>
          <p:cNvSpPr>
            <a:spLocks noChangeArrowheads="1"/>
          </p:cNvSpPr>
          <p:nvPr/>
        </p:nvSpPr>
        <p:spPr bwMode="auto">
          <a:xfrm>
            <a:off x="304800" y="1139825"/>
            <a:ext cx="4038600" cy="5260975"/>
          </a:xfrm>
          <a:prstGeom prst="foldedCorner">
            <a:avLst>
              <a:gd name="adj" fmla="val 12500"/>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smtClean="0">
              <a:solidFill>
                <a:srgbClr val="000000"/>
              </a:solidFill>
            </a:endParaRPr>
          </a:p>
        </p:txBody>
      </p:sp>
      <p:sp>
        <p:nvSpPr>
          <p:cNvPr id="41988" name="Rectangle 4"/>
          <p:cNvSpPr>
            <a:spLocks noChangeArrowheads="1"/>
          </p:cNvSpPr>
          <p:nvPr/>
        </p:nvSpPr>
        <p:spPr bwMode="auto">
          <a:xfrm>
            <a:off x="304800" y="1143000"/>
            <a:ext cx="3792538" cy="519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smtClean="0">
                <a:solidFill>
                  <a:srgbClr val="000000"/>
                </a:solidFill>
              </a:rPr>
              <a:t>Of all the sensory impressions proceeding to the brain, the visual experiences are the dominant ones. Our perception of the world around us is based essentially on the messages that reach the brain from our eyes. For a long time it was thought that the retinal image was transmitted point by point to visual centers in the brain; the cerebral cortex was a movie screen, so to speak, upon which the image in the eye was projected. Through the discoveries of Hubel and Wiesel we now know that behind the origin of the visual perception in the brain there is a considerably more complicated course of events. By following the visual impulses along their path to the various cell layers of the optical cortex, Hubel and Wiesel have been able to demonstrate that the </a:t>
            </a:r>
            <a:r>
              <a:rPr lang="en-US" altLang="en-US" sz="1400" i="1" smtClean="0">
                <a:solidFill>
                  <a:srgbClr val="000000"/>
                </a:solidFill>
              </a:rPr>
              <a:t>message about the image falling on the retina undergoes a step-wise analysis in a system of nerve cells stored in columns. In this system each cell has its specific function and is responsible for a specific detail in the pattern of the retinal image.</a:t>
            </a:r>
            <a:endParaRPr lang="en-US" altLang="en-US" sz="1400" smtClean="0">
              <a:solidFill>
                <a:srgbClr val="000000"/>
              </a:solidFill>
            </a:endParaRPr>
          </a:p>
        </p:txBody>
      </p:sp>
      <p:grpSp>
        <p:nvGrpSpPr>
          <p:cNvPr id="510981" name="Group 5"/>
          <p:cNvGrpSpPr>
            <a:grpSpLocks/>
          </p:cNvGrpSpPr>
          <p:nvPr/>
        </p:nvGrpSpPr>
        <p:grpSpPr bwMode="auto">
          <a:xfrm>
            <a:off x="914400" y="1981200"/>
            <a:ext cx="3592513" cy="4572000"/>
            <a:chOff x="768" y="1824"/>
            <a:chExt cx="918" cy="1248"/>
          </a:xfrm>
        </p:grpSpPr>
        <p:pic>
          <p:nvPicPr>
            <p:cNvPr id="41996" name="Picture 6" descr="ma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 y="1824"/>
              <a:ext cx="918" cy="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7" name="Oval 7"/>
            <p:cNvSpPr>
              <a:spLocks noChangeArrowheads="1"/>
            </p:cNvSpPr>
            <p:nvPr/>
          </p:nvSpPr>
          <p:spPr bwMode="auto">
            <a:xfrm>
              <a:off x="816" y="1872"/>
              <a:ext cx="672" cy="62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2000" b="1" smtClean="0">
                  <a:solidFill>
                    <a:srgbClr val="000099"/>
                  </a:solidFill>
                </a:rPr>
                <a:t>sensory, brain, </a:t>
              </a:r>
            </a:p>
            <a:p>
              <a:pPr algn="ctr" eaLnBrk="1" fontAlgn="base" hangingPunct="1">
                <a:spcBef>
                  <a:spcPct val="0"/>
                </a:spcBef>
                <a:spcAft>
                  <a:spcPct val="0"/>
                </a:spcAft>
              </a:pPr>
              <a:r>
                <a:rPr lang="en-US" altLang="en-US" sz="2000" b="1" smtClean="0">
                  <a:solidFill>
                    <a:srgbClr val="000099"/>
                  </a:solidFill>
                </a:rPr>
                <a:t>visual, perception, </a:t>
              </a:r>
            </a:p>
            <a:p>
              <a:pPr algn="ctr" eaLnBrk="1" fontAlgn="base" hangingPunct="1">
                <a:spcBef>
                  <a:spcPct val="0"/>
                </a:spcBef>
                <a:spcAft>
                  <a:spcPct val="0"/>
                </a:spcAft>
              </a:pPr>
              <a:r>
                <a:rPr lang="en-US" altLang="en-US" sz="2000" b="1" smtClean="0">
                  <a:solidFill>
                    <a:srgbClr val="000099"/>
                  </a:solidFill>
                </a:rPr>
                <a:t>retinal, cerebral cortex,</a:t>
              </a:r>
            </a:p>
            <a:p>
              <a:pPr algn="ctr" eaLnBrk="1" fontAlgn="base" hangingPunct="1">
                <a:spcBef>
                  <a:spcPct val="0"/>
                </a:spcBef>
                <a:spcAft>
                  <a:spcPct val="0"/>
                </a:spcAft>
              </a:pPr>
              <a:r>
                <a:rPr lang="en-US" altLang="en-US" sz="2000" b="1" smtClean="0">
                  <a:solidFill>
                    <a:srgbClr val="000099"/>
                  </a:solidFill>
                </a:rPr>
                <a:t>eye, cell, optical </a:t>
              </a:r>
            </a:p>
            <a:p>
              <a:pPr algn="ctr" eaLnBrk="1" fontAlgn="base" hangingPunct="1">
                <a:spcBef>
                  <a:spcPct val="0"/>
                </a:spcBef>
                <a:spcAft>
                  <a:spcPct val="0"/>
                </a:spcAft>
              </a:pPr>
              <a:r>
                <a:rPr lang="en-US" altLang="en-US" sz="2000" b="1" smtClean="0">
                  <a:solidFill>
                    <a:srgbClr val="000099"/>
                  </a:solidFill>
                </a:rPr>
                <a:t>nerve, image</a:t>
              </a:r>
            </a:p>
            <a:p>
              <a:pPr algn="ctr" eaLnBrk="1" fontAlgn="base" hangingPunct="1">
                <a:spcBef>
                  <a:spcPct val="0"/>
                </a:spcBef>
                <a:spcAft>
                  <a:spcPct val="0"/>
                </a:spcAft>
              </a:pPr>
              <a:r>
                <a:rPr lang="en-US" altLang="en-US" sz="2000" b="1" smtClean="0">
                  <a:solidFill>
                    <a:srgbClr val="000099"/>
                  </a:solidFill>
                </a:rPr>
                <a:t>Hubel, Wiesel</a:t>
              </a:r>
            </a:p>
          </p:txBody>
        </p:sp>
      </p:grpSp>
      <p:grpSp>
        <p:nvGrpSpPr>
          <p:cNvPr id="510984" name="Group 8"/>
          <p:cNvGrpSpPr>
            <a:grpSpLocks/>
          </p:cNvGrpSpPr>
          <p:nvPr/>
        </p:nvGrpSpPr>
        <p:grpSpPr bwMode="auto">
          <a:xfrm>
            <a:off x="4724400" y="1143000"/>
            <a:ext cx="4191000" cy="5410200"/>
            <a:chOff x="2976" y="720"/>
            <a:chExt cx="2640" cy="3408"/>
          </a:xfrm>
        </p:grpSpPr>
        <p:sp>
          <p:nvSpPr>
            <p:cNvPr id="41991" name="AutoShape 9"/>
            <p:cNvSpPr>
              <a:spLocks noChangeArrowheads="1"/>
            </p:cNvSpPr>
            <p:nvPr/>
          </p:nvSpPr>
          <p:spPr bwMode="auto">
            <a:xfrm>
              <a:off x="2976" y="720"/>
              <a:ext cx="2544" cy="3314"/>
            </a:xfrm>
            <a:prstGeom prst="foldedCorner">
              <a:avLst>
                <a:gd name="adj" fmla="val 12500"/>
              </a:avLst>
            </a:prstGeom>
            <a:solidFill>
              <a:srgbClr val="FFCC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smtClean="0">
                <a:solidFill>
                  <a:srgbClr val="000000"/>
                </a:solidFill>
              </a:endParaRPr>
            </a:p>
          </p:txBody>
        </p:sp>
        <p:sp>
          <p:nvSpPr>
            <p:cNvPr id="41992" name="Rectangle 10"/>
            <p:cNvSpPr>
              <a:spLocks noChangeArrowheads="1"/>
            </p:cNvSpPr>
            <p:nvPr/>
          </p:nvSpPr>
          <p:spPr bwMode="auto">
            <a:xfrm>
              <a:off x="2987" y="720"/>
              <a:ext cx="2389" cy="3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smtClean="0">
                  <a:solidFill>
                    <a:srgbClr val="000000"/>
                  </a:solidFill>
                </a:rPr>
                <a:t>China is forecasting a trade surplus of $90bn (£51bn) to $100bn this year, a threefold increase on 2004's $32bn. The Commerce Ministry said the surplus would be created by a predicted 30% jump in exports to $750bn, compared with a 18% rise in imports to $660bn. The figures are likely to further annoy the US, which has long argued that China's exports are unfairly helped by a deliberately undervalued yuan.  Beijing agrees the surplus is too high, but says the yuan is only one factor. Bank of China governor Zhou Xiaochuan said the country also needed to do more to boost domestic demand so more goods stayed within the country. China increased the value of the yuan against the dollar by 2.1% in July and permitted it to trade within a narrow band, but the US wants the yuan to be allowed to trade freely. However, Beijing has made it clear that it will take its time and tread carefully before allowing the yuan to rise further in value.</a:t>
              </a:r>
            </a:p>
          </p:txBody>
        </p:sp>
        <p:grpSp>
          <p:nvGrpSpPr>
            <p:cNvPr id="41993" name="Group 11"/>
            <p:cNvGrpSpPr>
              <a:grpSpLocks/>
            </p:cNvGrpSpPr>
            <p:nvPr/>
          </p:nvGrpSpPr>
          <p:grpSpPr bwMode="auto">
            <a:xfrm>
              <a:off x="3353" y="1248"/>
              <a:ext cx="2263" cy="2880"/>
              <a:chOff x="768" y="1824"/>
              <a:chExt cx="918" cy="1248"/>
            </a:xfrm>
          </p:grpSpPr>
          <p:pic>
            <p:nvPicPr>
              <p:cNvPr id="41994" name="Picture 12" descr="ma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 y="1824"/>
                <a:ext cx="918" cy="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5" name="Oval 13"/>
              <p:cNvSpPr>
                <a:spLocks noChangeArrowheads="1"/>
              </p:cNvSpPr>
              <p:nvPr/>
            </p:nvSpPr>
            <p:spPr bwMode="auto">
              <a:xfrm>
                <a:off x="816" y="1872"/>
                <a:ext cx="672" cy="62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2000" b="1" smtClean="0">
                    <a:solidFill>
                      <a:srgbClr val="FF0000"/>
                    </a:solidFill>
                  </a:rPr>
                  <a:t>China, trade, </a:t>
                </a:r>
              </a:p>
              <a:p>
                <a:pPr algn="ctr" eaLnBrk="1" fontAlgn="base" hangingPunct="1">
                  <a:spcBef>
                    <a:spcPct val="0"/>
                  </a:spcBef>
                  <a:spcAft>
                    <a:spcPct val="0"/>
                  </a:spcAft>
                </a:pPr>
                <a:r>
                  <a:rPr lang="en-US" altLang="en-US" sz="2000" b="1" smtClean="0">
                    <a:solidFill>
                      <a:srgbClr val="FF0000"/>
                    </a:solidFill>
                  </a:rPr>
                  <a:t>surplus, commerce, </a:t>
                </a:r>
              </a:p>
              <a:p>
                <a:pPr algn="ctr" eaLnBrk="1" fontAlgn="base" hangingPunct="1">
                  <a:spcBef>
                    <a:spcPct val="0"/>
                  </a:spcBef>
                  <a:spcAft>
                    <a:spcPct val="0"/>
                  </a:spcAft>
                </a:pPr>
                <a:r>
                  <a:rPr lang="en-US" altLang="en-US" sz="2000" b="1" smtClean="0">
                    <a:solidFill>
                      <a:srgbClr val="FF0000"/>
                    </a:solidFill>
                  </a:rPr>
                  <a:t>exports, imports, US, </a:t>
                </a:r>
              </a:p>
              <a:p>
                <a:pPr algn="ctr" eaLnBrk="1" fontAlgn="base" hangingPunct="1">
                  <a:spcBef>
                    <a:spcPct val="0"/>
                  </a:spcBef>
                  <a:spcAft>
                    <a:spcPct val="0"/>
                  </a:spcAft>
                </a:pPr>
                <a:r>
                  <a:rPr lang="en-US" altLang="en-US" sz="2000" b="1" smtClean="0">
                    <a:solidFill>
                      <a:srgbClr val="FF0000"/>
                    </a:solidFill>
                  </a:rPr>
                  <a:t>yuan, bank, domestic, </a:t>
                </a:r>
              </a:p>
              <a:p>
                <a:pPr algn="ctr" eaLnBrk="1" fontAlgn="base" hangingPunct="1">
                  <a:spcBef>
                    <a:spcPct val="0"/>
                  </a:spcBef>
                  <a:spcAft>
                    <a:spcPct val="0"/>
                  </a:spcAft>
                </a:pPr>
                <a:r>
                  <a:rPr lang="en-US" altLang="en-US" sz="2000" b="1" smtClean="0">
                    <a:solidFill>
                      <a:srgbClr val="FF0000"/>
                    </a:solidFill>
                  </a:rPr>
                  <a:t>foreign, increase, </a:t>
                </a:r>
              </a:p>
              <a:p>
                <a:pPr algn="ctr" eaLnBrk="1" fontAlgn="base" hangingPunct="1">
                  <a:spcBef>
                    <a:spcPct val="0"/>
                  </a:spcBef>
                  <a:spcAft>
                    <a:spcPct val="0"/>
                  </a:spcAft>
                </a:pPr>
                <a:r>
                  <a:rPr lang="en-US" altLang="en-US" sz="2000" b="1" smtClean="0">
                    <a:solidFill>
                      <a:srgbClr val="FF0000"/>
                    </a:solidFill>
                  </a:rPr>
                  <a:t>trade, value</a:t>
                </a:r>
              </a:p>
            </p:txBody>
          </p:sp>
        </p:grpSp>
      </p:grpSp>
    </p:spTree>
    <p:extLst>
      <p:ext uri="{BB962C8B-B14F-4D97-AF65-F5344CB8AC3E}">
        <p14:creationId xmlns:p14="http://schemas.microsoft.com/office/powerpoint/2010/main" val="9775552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098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109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0" name="Group 2"/>
          <p:cNvGrpSpPr>
            <a:grpSpLocks/>
          </p:cNvGrpSpPr>
          <p:nvPr/>
        </p:nvGrpSpPr>
        <p:grpSpPr bwMode="auto">
          <a:xfrm>
            <a:off x="152400" y="-228600"/>
            <a:ext cx="8915400" cy="2898775"/>
            <a:chOff x="96" y="2496"/>
            <a:chExt cx="5616" cy="1826"/>
          </a:xfrm>
        </p:grpSpPr>
        <p:sp>
          <p:nvSpPr>
            <p:cNvPr id="43061" name="Rectangle 3"/>
            <p:cNvSpPr>
              <a:spLocks noChangeArrowheads="1"/>
            </p:cNvSpPr>
            <p:nvPr/>
          </p:nvSpPr>
          <p:spPr bwMode="auto">
            <a:xfrm>
              <a:off x="96" y="2736"/>
              <a:ext cx="5616" cy="1488"/>
            </a:xfrm>
            <a:prstGeom prst="rect">
              <a:avLst/>
            </a:prstGeom>
            <a:solidFill>
              <a:srgbClr val="DFCCAB"/>
            </a:solidFill>
            <a:ln w="38100">
              <a:solidFill>
                <a:srgbClr val="5D483D"/>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smtClean="0">
                <a:solidFill>
                  <a:srgbClr val="000000"/>
                </a:solidFill>
              </a:endParaRPr>
            </a:p>
          </p:txBody>
        </p:sp>
        <p:pic>
          <p:nvPicPr>
            <p:cNvPr id="43062" name="Picture 4" descr="DaVinci_face_onl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8" y="2736"/>
              <a:ext cx="1179" cy="1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3" name="Picture 5" descr="bicycl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24" y="2976"/>
              <a:ext cx="1920" cy="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4" name="Picture 6" descr="viol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301100">
              <a:off x="4512" y="2496"/>
              <a:ext cx="764" cy="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2007" name="Group 7"/>
          <p:cNvGrpSpPr>
            <a:grpSpLocks/>
          </p:cNvGrpSpPr>
          <p:nvPr/>
        </p:nvGrpSpPr>
        <p:grpSpPr bwMode="auto">
          <a:xfrm>
            <a:off x="152400" y="5334000"/>
            <a:ext cx="8915400" cy="1447800"/>
            <a:chOff x="96" y="96"/>
            <a:chExt cx="5616" cy="912"/>
          </a:xfrm>
        </p:grpSpPr>
        <p:sp>
          <p:nvSpPr>
            <p:cNvPr id="43043" name="Rectangle 8"/>
            <p:cNvSpPr>
              <a:spLocks noChangeArrowheads="1"/>
            </p:cNvSpPr>
            <p:nvPr/>
          </p:nvSpPr>
          <p:spPr bwMode="auto">
            <a:xfrm>
              <a:off x="96" y="96"/>
              <a:ext cx="5616" cy="912"/>
            </a:xfrm>
            <a:prstGeom prst="rect">
              <a:avLst/>
            </a:prstGeom>
            <a:solidFill>
              <a:srgbClr val="FFE4C9"/>
            </a:solidFill>
            <a:ln w="38100">
              <a:solidFill>
                <a:srgbClr val="864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smtClean="0">
                <a:solidFill>
                  <a:srgbClr val="000000"/>
                </a:solidFill>
              </a:endParaRPr>
            </a:p>
          </p:txBody>
        </p:sp>
        <p:pic>
          <p:nvPicPr>
            <p:cNvPr id="43044" name="Picture 9" descr="ermine"/>
            <p:cNvPicPr>
              <a:picLocks noChangeAspect="1" noChangeArrowheads="1"/>
            </p:cNvPicPr>
            <p:nvPr/>
          </p:nvPicPr>
          <p:blipFill>
            <a:blip r:embed="rId5">
              <a:extLst>
                <a:ext uri="{28A0092B-C50C-407E-A947-70E740481C1C}">
                  <a14:useLocalDpi xmlns:a14="http://schemas.microsoft.com/office/drawing/2010/main" val="0"/>
                </a:ext>
              </a:extLst>
            </a:blip>
            <a:srcRect l="49399" t="22293" r="38898" b="71706"/>
            <a:stretch>
              <a:fillRect/>
            </a:stretch>
          </p:blipFill>
          <p:spPr bwMode="auto">
            <a:xfrm>
              <a:off x="240" y="624"/>
              <a:ext cx="38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45" name="Picture 10" descr="ermine"/>
            <p:cNvPicPr>
              <a:picLocks noChangeAspect="1" noChangeArrowheads="1"/>
            </p:cNvPicPr>
            <p:nvPr/>
          </p:nvPicPr>
          <p:blipFill>
            <a:blip r:embed="rId5">
              <a:extLst>
                <a:ext uri="{28A0092B-C50C-407E-A947-70E740481C1C}">
                  <a14:useLocalDpi xmlns:a14="http://schemas.microsoft.com/office/drawing/2010/main" val="0"/>
                </a:ext>
              </a:extLst>
            </a:blip>
            <a:srcRect l="57591" t="4288" r="29535" b="88853"/>
            <a:stretch>
              <a:fillRect/>
            </a:stretch>
          </p:blipFill>
          <p:spPr bwMode="auto">
            <a:xfrm>
              <a:off x="4800" y="576"/>
              <a:ext cx="384"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46" name="Picture 11" descr="ermine"/>
            <p:cNvPicPr>
              <a:picLocks noChangeAspect="1" noChangeArrowheads="1"/>
            </p:cNvPicPr>
            <p:nvPr/>
          </p:nvPicPr>
          <p:blipFill>
            <a:blip r:embed="rId5">
              <a:extLst>
                <a:ext uri="{28A0092B-C50C-407E-A947-70E740481C1C}">
                  <a14:useLocalDpi xmlns:a14="http://schemas.microsoft.com/office/drawing/2010/main" val="0"/>
                </a:ext>
              </a:extLst>
            </a:blip>
            <a:srcRect l="58762" t="14577" r="31876" b="79422"/>
            <a:stretch>
              <a:fillRect/>
            </a:stretch>
          </p:blipFill>
          <p:spPr bwMode="auto">
            <a:xfrm>
              <a:off x="240" y="192"/>
              <a:ext cx="38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47" name="Picture 12" descr="ermine"/>
            <p:cNvPicPr>
              <a:picLocks noChangeAspect="1" noChangeArrowheads="1"/>
            </p:cNvPicPr>
            <p:nvPr/>
          </p:nvPicPr>
          <p:blipFill>
            <a:blip r:embed="rId5">
              <a:extLst>
                <a:ext uri="{28A0092B-C50C-407E-A947-70E740481C1C}">
                  <a14:useLocalDpi xmlns:a14="http://schemas.microsoft.com/office/drawing/2010/main" val="0"/>
                </a:ext>
              </a:extLst>
            </a:blip>
            <a:srcRect l="58762" t="27437" r="31876" b="67418"/>
            <a:stretch>
              <a:fillRect/>
            </a:stretch>
          </p:blipFill>
          <p:spPr bwMode="auto">
            <a:xfrm>
              <a:off x="3600" y="576"/>
              <a:ext cx="3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48" name="Picture 13" descr="ermine"/>
            <p:cNvPicPr>
              <a:picLocks noChangeAspect="1" noChangeArrowheads="1"/>
            </p:cNvPicPr>
            <p:nvPr/>
          </p:nvPicPr>
          <p:blipFill>
            <a:blip r:embed="rId5">
              <a:extLst>
                <a:ext uri="{28A0092B-C50C-407E-A947-70E740481C1C}">
                  <a14:useLocalDpi xmlns:a14="http://schemas.microsoft.com/office/drawing/2010/main" val="0"/>
                </a:ext>
              </a:extLst>
            </a:blip>
            <a:srcRect l="59932" t="23151" r="31876" b="71706"/>
            <a:stretch>
              <a:fillRect/>
            </a:stretch>
          </p:blipFill>
          <p:spPr bwMode="auto">
            <a:xfrm>
              <a:off x="1104" y="247"/>
              <a:ext cx="384"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49" name="Picture 14" descr="ermine"/>
            <p:cNvPicPr>
              <a:picLocks noChangeAspect="1" noChangeArrowheads="1"/>
            </p:cNvPicPr>
            <p:nvPr/>
          </p:nvPicPr>
          <p:blipFill>
            <a:blip r:embed="rId5">
              <a:extLst>
                <a:ext uri="{28A0092B-C50C-407E-A947-70E740481C1C}">
                  <a14:useLocalDpi xmlns:a14="http://schemas.microsoft.com/office/drawing/2010/main" val="0"/>
                </a:ext>
              </a:extLst>
            </a:blip>
            <a:srcRect l="50569" t="17148" r="37727" b="76851"/>
            <a:stretch>
              <a:fillRect/>
            </a:stretch>
          </p:blipFill>
          <p:spPr bwMode="auto">
            <a:xfrm>
              <a:off x="2640" y="240"/>
              <a:ext cx="480"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0" name="Picture 15" descr="bicycl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7500" t="75458"/>
            <a:stretch>
              <a:fillRect/>
            </a:stretch>
          </p:blipFill>
          <p:spPr bwMode="auto">
            <a:xfrm>
              <a:off x="1104" y="672"/>
              <a:ext cx="432"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1" name="Picture 16" descr="bicycl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5001" t="49956" r="42499" b="16507"/>
            <a:stretch>
              <a:fillRect/>
            </a:stretch>
          </p:blipFill>
          <p:spPr bwMode="auto">
            <a:xfrm>
              <a:off x="5328" y="576"/>
              <a:ext cx="314"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2" name="Picture 17" descr="bicycle"/>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0000" r="55000" b="54236"/>
            <a:stretch>
              <a:fillRect/>
            </a:stretch>
          </p:blipFill>
          <p:spPr bwMode="auto">
            <a:xfrm>
              <a:off x="4512" y="240"/>
              <a:ext cx="285"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3" name="Picture 18" descr="bicycle"/>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3188" r="60001"/>
            <a:stretch>
              <a:fillRect/>
            </a:stretch>
          </p:blipFill>
          <p:spPr bwMode="auto">
            <a:xfrm>
              <a:off x="2160" y="242"/>
              <a:ext cx="384" cy="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4" name="Picture 19" descr="bicycle"/>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2500" t="20612" r="22501" b="37468"/>
            <a:stretch>
              <a:fillRect/>
            </a:stretch>
          </p:blipFill>
          <p:spPr bwMode="auto">
            <a:xfrm>
              <a:off x="3600" y="240"/>
              <a:ext cx="432"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5" name="Picture 20" descr="violin"/>
            <p:cNvPicPr>
              <a:picLocks noChangeAspect="1" noChangeArrowheads="1"/>
            </p:cNvPicPr>
            <p:nvPr/>
          </p:nvPicPr>
          <p:blipFill>
            <a:blip r:embed="rId4">
              <a:extLst>
                <a:ext uri="{28A0092B-C50C-407E-A947-70E740481C1C}">
                  <a14:useLocalDpi xmlns:a14="http://schemas.microsoft.com/office/drawing/2010/main" val="0"/>
                </a:ext>
              </a:extLst>
            </a:blip>
            <a:srcRect l="35715" t="2991" r="21428" b="71085"/>
            <a:stretch>
              <a:fillRect/>
            </a:stretch>
          </p:blipFill>
          <p:spPr bwMode="auto">
            <a:xfrm>
              <a:off x="3198" y="288"/>
              <a:ext cx="354"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6" name="Picture 21" descr="violin"/>
            <p:cNvPicPr>
              <a:picLocks noChangeAspect="1" noChangeArrowheads="1"/>
            </p:cNvPicPr>
            <p:nvPr/>
          </p:nvPicPr>
          <p:blipFill>
            <a:blip r:embed="rId4">
              <a:extLst>
                <a:ext uri="{28A0092B-C50C-407E-A947-70E740481C1C}">
                  <a14:useLocalDpi xmlns:a14="http://schemas.microsoft.com/office/drawing/2010/main" val="0"/>
                </a:ext>
              </a:extLst>
            </a:blip>
            <a:srcRect t="26286" b="52684"/>
            <a:stretch>
              <a:fillRect/>
            </a:stretch>
          </p:blipFill>
          <p:spPr bwMode="auto">
            <a:xfrm>
              <a:off x="4080" y="288"/>
              <a:ext cx="528"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7" name="Picture 22" descr="violin"/>
            <p:cNvPicPr>
              <a:picLocks noChangeAspect="1" noChangeArrowheads="1"/>
            </p:cNvPicPr>
            <p:nvPr/>
          </p:nvPicPr>
          <p:blipFill>
            <a:blip r:embed="rId4">
              <a:extLst>
                <a:ext uri="{28A0092B-C50C-407E-A947-70E740481C1C}">
                  <a14:useLocalDpi xmlns:a14="http://schemas.microsoft.com/office/drawing/2010/main" val="0"/>
                </a:ext>
              </a:extLst>
            </a:blip>
            <a:srcRect t="50055" b="26286"/>
            <a:stretch>
              <a:fillRect/>
            </a:stretch>
          </p:blipFill>
          <p:spPr bwMode="auto">
            <a:xfrm>
              <a:off x="1584" y="384"/>
              <a:ext cx="576"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8" name="Picture 23" descr="violin"/>
            <p:cNvPicPr>
              <a:picLocks noChangeAspect="1" noChangeArrowheads="1"/>
            </p:cNvPicPr>
            <p:nvPr/>
          </p:nvPicPr>
          <p:blipFill>
            <a:blip r:embed="rId4">
              <a:extLst>
                <a:ext uri="{28A0092B-C50C-407E-A947-70E740481C1C}">
                  <a14:useLocalDpi xmlns:a14="http://schemas.microsoft.com/office/drawing/2010/main" val="0"/>
                </a:ext>
              </a:extLst>
            </a:blip>
            <a:srcRect t="76233"/>
            <a:stretch>
              <a:fillRect/>
            </a:stretch>
          </p:blipFill>
          <p:spPr bwMode="auto">
            <a:xfrm>
              <a:off x="2400" y="672"/>
              <a:ext cx="624" cy="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9" name="Picture 24" descr="violin"/>
            <p:cNvPicPr>
              <a:picLocks noChangeAspect="1" noChangeArrowheads="1"/>
            </p:cNvPicPr>
            <p:nvPr/>
          </p:nvPicPr>
          <p:blipFill>
            <a:blip r:embed="rId4">
              <a:extLst>
                <a:ext uri="{28A0092B-C50C-407E-A947-70E740481C1C}">
                  <a14:useLocalDpi xmlns:a14="http://schemas.microsoft.com/office/drawing/2010/main" val="0"/>
                </a:ext>
              </a:extLst>
            </a:blip>
            <a:srcRect l="56544" t="49945" r="-523" b="18510"/>
            <a:stretch>
              <a:fillRect/>
            </a:stretch>
          </p:blipFill>
          <p:spPr bwMode="auto">
            <a:xfrm>
              <a:off x="720" y="336"/>
              <a:ext cx="296" cy="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0" name="Picture 25" descr="violin"/>
            <p:cNvPicPr>
              <a:picLocks noChangeAspect="1" noChangeArrowheads="1"/>
            </p:cNvPicPr>
            <p:nvPr/>
          </p:nvPicPr>
          <p:blipFill>
            <a:blip r:embed="rId4">
              <a:extLst>
                <a:ext uri="{28A0092B-C50C-407E-A947-70E740481C1C}">
                  <a14:useLocalDpi xmlns:a14="http://schemas.microsoft.com/office/drawing/2010/main" val="0"/>
                </a:ext>
              </a:extLst>
            </a:blip>
            <a:srcRect t="31544" b="47426"/>
            <a:stretch>
              <a:fillRect/>
            </a:stretch>
          </p:blipFill>
          <p:spPr bwMode="auto">
            <a:xfrm>
              <a:off x="4896" y="190"/>
              <a:ext cx="672"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2026" name="Group 26"/>
          <p:cNvGrpSpPr>
            <a:grpSpLocks/>
          </p:cNvGrpSpPr>
          <p:nvPr/>
        </p:nvGrpSpPr>
        <p:grpSpPr bwMode="auto">
          <a:xfrm>
            <a:off x="228600" y="2819400"/>
            <a:ext cx="8763000" cy="2209800"/>
            <a:chOff x="144" y="1776"/>
            <a:chExt cx="5520" cy="1392"/>
          </a:xfrm>
        </p:grpSpPr>
        <p:sp>
          <p:nvSpPr>
            <p:cNvPr id="43013" name="Rectangle 27"/>
            <p:cNvSpPr>
              <a:spLocks noChangeArrowheads="1"/>
            </p:cNvSpPr>
            <p:nvPr/>
          </p:nvSpPr>
          <p:spPr bwMode="auto">
            <a:xfrm>
              <a:off x="4944" y="1776"/>
              <a:ext cx="96" cy="1129"/>
            </a:xfrm>
            <a:prstGeom prst="rect">
              <a:avLst/>
            </a:prstGeom>
            <a:solidFill>
              <a:srgbClr val="B32727"/>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smtClean="0">
                <a:solidFill>
                  <a:srgbClr val="000000"/>
                </a:solidFill>
              </a:endParaRPr>
            </a:p>
          </p:txBody>
        </p:sp>
        <p:sp>
          <p:nvSpPr>
            <p:cNvPr id="43014" name="Rectangle 28"/>
            <p:cNvSpPr>
              <a:spLocks noChangeArrowheads="1"/>
            </p:cNvSpPr>
            <p:nvPr/>
          </p:nvSpPr>
          <p:spPr bwMode="auto">
            <a:xfrm>
              <a:off x="4320" y="2736"/>
              <a:ext cx="96" cy="169"/>
            </a:xfrm>
            <a:prstGeom prst="rect">
              <a:avLst/>
            </a:prstGeom>
            <a:solidFill>
              <a:srgbClr val="B32727"/>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smtClean="0">
                <a:solidFill>
                  <a:srgbClr val="000000"/>
                </a:solidFill>
              </a:endParaRPr>
            </a:p>
          </p:txBody>
        </p:sp>
        <p:sp>
          <p:nvSpPr>
            <p:cNvPr id="43015" name="Rectangle 29"/>
            <p:cNvSpPr>
              <a:spLocks noChangeArrowheads="1"/>
            </p:cNvSpPr>
            <p:nvPr/>
          </p:nvSpPr>
          <p:spPr bwMode="auto">
            <a:xfrm>
              <a:off x="4608" y="2592"/>
              <a:ext cx="96" cy="313"/>
            </a:xfrm>
            <a:prstGeom prst="rect">
              <a:avLst/>
            </a:prstGeom>
            <a:solidFill>
              <a:srgbClr val="B32727"/>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smtClean="0">
                <a:solidFill>
                  <a:srgbClr val="000000"/>
                </a:solidFill>
              </a:endParaRPr>
            </a:p>
          </p:txBody>
        </p:sp>
        <p:sp>
          <p:nvSpPr>
            <p:cNvPr id="43016" name="Rectangle 30"/>
            <p:cNvSpPr>
              <a:spLocks noChangeArrowheads="1"/>
            </p:cNvSpPr>
            <p:nvPr/>
          </p:nvSpPr>
          <p:spPr bwMode="auto">
            <a:xfrm>
              <a:off x="5328" y="2736"/>
              <a:ext cx="96" cy="169"/>
            </a:xfrm>
            <a:prstGeom prst="rect">
              <a:avLst/>
            </a:prstGeom>
            <a:solidFill>
              <a:srgbClr val="B32727"/>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smtClean="0">
                <a:solidFill>
                  <a:srgbClr val="000000"/>
                </a:solidFill>
              </a:endParaRPr>
            </a:p>
          </p:txBody>
        </p:sp>
        <p:sp>
          <p:nvSpPr>
            <p:cNvPr id="43017" name="Rectangle 31"/>
            <p:cNvSpPr>
              <a:spLocks noChangeArrowheads="1"/>
            </p:cNvSpPr>
            <p:nvPr/>
          </p:nvSpPr>
          <p:spPr bwMode="auto">
            <a:xfrm>
              <a:off x="2976" y="2832"/>
              <a:ext cx="96" cy="96"/>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smtClean="0">
                <a:solidFill>
                  <a:srgbClr val="000000"/>
                </a:solidFill>
              </a:endParaRPr>
            </a:p>
          </p:txBody>
        </p:sp>
        <p:sp>
          <p:nvSpPr>
            <p:cNvPr id="43018" name="Rectangle 32"/>
            <p:cNvSpPr>
              <a:spLocks noChangeArrowheads="1"/>
            </p:cNvSpPr>
            <p:nvPr/>
          </p:nvSpPr>
          <p:spPr bwMode="auto">
            <a:xfrm>
              <a:off x="2400" y="2208"/>
              <a:ext cx="96" cy="720"/>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smtClean="0">
                <a:solidFill>
                  <a:srgbClr val="000000"/>
                </a:solidFill>
              </a:endParaRPr>
            </a:p>
          </p:txBody>
        </p:sp>
        <p:sp>
          <p:nvSpPr>
            <p:cNvPr id="43019" name="Rectangle 33"/>
            <p:cNvSpPr>
              <a:spLocks noChangeArrowheads="1"/>
            </p:cNvSpPr>
            <p:nvPr/>
          </p:nvSpPr>
          <p:spPr bwMode="auto">
            <a:xfrm>
              <a:off x="2688" y="2832"/>
              <a:ext cx="96" cy="96"/>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smtClean="0">
                <a:solidFill>
                  <a:srgbClr val="000000"/>
                </a:solidFill>
              </a:endParaRPr>
            </a:p>
          </p:txBody>
        </p:sp>
        <p:sp>
          <p:nvSpPr>
            <p:cNvPr id="43020" name="Rectangle 34"/>
            <p:cNvSpPr>
              <a:spLocks noChangeArrowheads="1"/>
            </p:cNvSpPr>
            <p:nvPr/>
          </p:nvSpPr>
          <p:spPr bwMode="auto">
            <a:xfrm>
              <a:off x="3408" y="2880"/>
              <a:ext cx="96" cy="48"/>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smtClean="0">
                <a:solidFill>
                  <a:srgbClr val="000000"/>
                </a:solidFill>
              </a:endParaRPr>
            </a:p>
          </p:txBody>
        </p:sp>
        <p:sp>
          <p:nvSpPr>
            <p:cNvPr id="43021" name="Rectangle 35"/>
            <p:cNvSpPr>
              <a:spLocks noChangeArrowheads="1"/>
            </p:cNvSpPr>
            <p:nvPr/>
          </p:nvSpPr>
          <p:spPr bwMode="auto">
            <a:xfrm>
              <a:off x="960" y="2809"/>
              <a:ext cx="96" cy="96"/>
            </a:xfrm>
            <a:prstGeom prst="rect">
              <a:avLst/>
            </a:prstGeom>
            <a:solidFill>
              <a:srgbClr val="B1EBA3"/>
            </a:solidFill>
            <a:ln w="12700">
              <a:solidFill>
                <a:srgbClr val="5D483D"/>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smtClean="0">
                <a:solidFill>
                  <a:srgbClr val="000000"/>
                </a:solidFill>
              </a:endParaRPr>
            </a:p>
          </p:txBody>
        </p:sp>
        <p:sp>
          <p:nvSpPr>
            <p:cNvPr id="43022" name="Rectangle 36"/>
            <p:cNvSpPr>
              <a:spLocks noChangeArrowheads="1"/>
            </p:cNvSpPr>
            <p:nvPr/>
          </p:nvSpPr>
          <p:spPr bwMode="auto">
            <a:xfrm>
              <a:off x="384" y="2809"/>
              <a:ext cx="96" cy="96"/>
            </a:xfrm>
            <a:prstGeom prst="rect">
              <a:avLst/>
            </a:prstGeom>
            <a:solidFill>
              <a:srgbClr val="B1EBA3"/>
            </a:solidFill>
            <a:ln w="12700">
              <a:solidFill>
                <a:srgbClr val="5D483D"/>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smtClean="0">
                <a:solidFill>
                  <a:srgbClr val="000000"/>
                </a:solidFill>
              </a:endParaRPr>
            </a:p>
          </p:txBody>
        </p:sp>
        <p:sp>
          <p:nvSpPr>
            <p:cNvPr id="43023" name="Rectangle 37"/>
            <p:cNvSpPr>
              <a:spLocks noChangeArrowheads="1"/>
            </p:cNvSpPr>
            <p:nvPr/>
          </p:nvSpPr>
          <p:spPr bwMode="auto">
            <a:xfrm>
              <a:off x="672" y="1897"/>
              <a:ext cx="96" cy="1008"/>
            </a:xfrm>
            <a:prstGeom prst="rect">
              <a:avLst/>
            </a:prstGeom>
            <a:solidFill>
              <a:srgbClr val="B1EBA3"/>
            </a:solidFill>
            <a:ln w="12700">
              <a:solidFill>
                <a:srgbClr val="5D483D"/>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smtClean="0">
                <a:solidFill>
                  <a:srgbClr val="000000"/>
                </a:solidFill>
              </a:endParaRPr>
            </a:p>
          </p:txBody>
        </p:sp>
        <p:sp>
          <p:nvSpPr>
            <p:cNvPr id="43024" name="Rectangle 38"/>
            <p:cNvSpPr>
              <a:spLocks noChangeArrowheads="1"/>
            </p:cNvSpPr>
            <p:nvPr/>
          </p:nvSpPr>
          <p:spPr bwMode="auto">
            <a:xfrm>
              <a:off x="1392" y="2185"/>
              <a:ext cx="96" cy="720"/>
            </a:xfrm>
            <a:prstGeom prst="rect">
              <a:avLst/>
            </a:prstGeom>
            <a:solidFill>
              <a:srgbClr val="B1EBA3"/>
            </a:solidFill>
            <a:ln w="12700">
              <a:solidFill>
                <a:srgbClr val="5D483D"/>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smtClean="0">
                <a:solidFill>
                  <a:srgbClr val="000000"/>
                </a:solidFill>
              </a:endParaRPr>
            </a:p>
          </p:txBody>
        </p:sp>
        <p:sp>
          <p:nvSpPr>
            <p:cNvPr id="43025" name="Line 39"/>
            <p:cNvSpPr>
              <a:spLocks noChangeShapeType="1"/>
            </p:cNvSpPr>
            <p:nvPr/>
          </p:nvSpPr>
          <p:spPr bwMode="auto">
            <a:xfrm>
              <a:off x="144" y="2905"/>
              <a:ext cx="1584" cy="0"/>
            </a:xfrm>
            <a:prstGeom prst="line">
              <a:avLst/>
            </a:prstGeom>
            <a:noFill/>
            <a:ln w="3810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43026" name="Line 40"/>
            <p:cNvSpPr>
              <a:spLocks noChangeShapeType="1"/>
            </p:cNvSpPr>
            <p:nvPr/>
          </p:nvSpPr>
          <p:spPr bwMode="auto">
            <a:xfrm flipV="1">
              <a:off x="144" y="1801"/>
              <a:ext cx="0" cy="1104"/>
            </a:xfrm>
            <a:prstGeom prst="line">
              <a:avLst/>
            </a:prstGeom>
            <a:noFill/>
            <a:ln w="3810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pic>
          <p:nvPicPr>
            <p:cNvPr id="43027" name="Picture 41"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1296" y="2963"/>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8" name="Picture 42" descr="bicycle"/>
            <p:cNvPicPr>
              <a:picLocks noChangeAspect="1" noChangeArrowheads="1"/>
            </p:cNvPicPr>
            <p:nvPr/>
          </p:nvPicPr>
          <p:blipFill>
            <a:blip r:embed="rId3" cstate="print">
              <a:extLst>
                <a:ext uri="{28A0092B-C50C-407E-A947-70E740481C1C}">
                  <a14:useLocalDpi xmlns:a14="http://schemas.microsoft.com/office/drawing/2010/main" val="0"/>
                </a:ext>
              </a:extLst>
            </a:blip>
            <a:srcRect l="20000" r="55000" b="54236"/>
            <a:stretch>
              <a:fillRect/>
            </a:stretch>
          </p:blipFill>
          <p:spPr bwMode="auto">
            <a:xfrm>
              <a:off x="288" y="2953"/>
              <a:ext cx="19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9" name="Picture 43"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49399" t="22293" r="38898" b="71706"/>
            <a:stretch>
              <a:fillRect/>
            </a:stretch>
          </p:blipFill>
          <p:spPr bwMode="auto">
            <a:xfrm>
              <a:off x="576" y="2953"/>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30" name="Line 44"/>
            <p:cNvSpPr>
              <a:spLocks noChangeShapeType="1"/>
            </p:cNvSpPr>
            <p:nvPr/>
          </p:nvSpPr>
          <p:spPr bwMode="auto">
            <a:xfrm>
              <a:off x="4080" y="2905"/>
              <a:ext cx="1584" cy="0"/>
            </a:xfrm>
            <a:prstGeom prst="line">
              <a:avLst/>
            </a:prstGeom>
            <a:noFill/>
            <a:ln w="3810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43031" name="Line 45"/>
            <p:cNvSpPr>
              <a:spLocks noChangeShapeType="1"/>
            </p:cNvSpPr>
            <p:nvPr/>
          </p:nvSpPr>
          <p:spPr bwMode="auto">
            <a:xfrm flipV="1">
              <a:off x="4080" y="1801"/>
              <a:ext cx="0" cy="1104"/>
            </a:xfrm>
            <a:prstGeom prst="line">
              <a:avLst/>
            </a:prstGeom>
            <a:noFill/>
            <a:ln w="3810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43032" name="Line 46"/>
            <p:cNvSpPr>
              <a:spLocks noChangeShapeType="1"/>
            </p:cNvSpPr>
            <p:nvPr/>
          </p:nvSpPr>
          <p:spPr bwMode="auto">
            <a:xfrm>
              <a:off x="2160" y="2928"/>
              <a:ext cx="1584" cy="0"/>
            </a:xfrm>
            <a:prstGeom prst="line">
              <a:avLst/>
            </a:prstGeom>
            <a:noFill/>
            <a:ln w="3810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43033" name="Line 47"/>
            <p:cNvSpPr>
              <a:spLocks noChangeShapeType="1"/>
            </p:cNvSpPr>
            <p:nvPr/>
          </p:nvSpPr>
          <p:spPr bwMode="auto">
            <a:xfrm flipV="1">
              <a:off x="2160" y="1824"/>
              <a:ext cx="0" cy="1104"/>
            </a:xfrm>
            <a:prstGeom prst="line">
              <a:avLst/>
            </a:prstGeom>
            <a:noFill/>
            <a:ln w="3810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pic>
          <p:nvPicPr>
            <p:cNvPr id="43034" name="Picture 48" descr="violin"/>
            <p:cNvPicPr>
              <a:picLocks noChangeAspect="1" noChangeArrowheads="1"/>
            </p:cNvPicPr>
            <p:nvPr/>
          </p:nvPicPr>
          <p:blipFill>
            <a:blip r:embed="rId4" cstate="print">
              <a:extLst>
                <a:ext uri="{28A0092B-C50C-407E-A947-70E740481C1C}">
                  <a14:useLocalDpi xmlns:a14="http://schemas.microsoft.com/office/drawing/2010/main" val="0"/>
                </a:ext>
              </a:extLst>
            </a:blip>
            <a:srcRect t="76233"/>
            <a:stretch>
              <a:fillRect/>
            </a:stretch>
          </p:blipFill>
          <p:spPr bwMode="auto">
            <a:xfrm>
              <a:off x="864" y="2976"/>
              <a:ext cx="336"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35" name="Picture 49"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3360" y="2963"/>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36" name="Picture 50" descr="bicycle"/>
            <p:cNvPicPr>
              <a:picLocks noChangeAspect="1" noChangeArrowheads="1"/>
            </p:cNvPicPr>
            <p:nvPr/>
          </p:nvPicPr>
          <p:blipFill>
            <a:blip r:embed="rId3" cstate="print">
              <a:extLst>
                <a:ext uri="{28A0092B-C50C-407E-A947-70E740481C1C}">
                  <a14:useLocalDpi xmlns:a14="http://schemas.microsoft.com/office/drawing/2010/main" val="0"/>
                </a:ext>
              </a:extLst>
            </a:blip>
            <a:srcRect l="20000" r="55000" b="54236"/>
            <a:stretch>
              <a:fillRect/>
            </a:stretch>
          </p:blipFill>
          <p:spPr bwMode="auto">
            <a:xfrm>
              <a:off x="2304" y="2953"/>
              <a:ext cx="19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37" name="Picture 51"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49399" t="22293" r="38898" b="71706"/>
            <a:stretch>
              <a:fillRect/>
            </a:stretch>
          </p:blipFill>
          <p:spPr bwMode="auto">
            <a:xfrm>
              <a:off x="2592" y="2976"/>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38" name="Picture 52" descr="violin"/>
            <p:cNvPicPr>
              <a:picLocks noChangeAspect="1" noChangeArrowheads="1"/>
            </p:cNvPicPr>
            <p:nvPr/>
          </p:nvPicPr>
          <p:blipFill>
            <a:blip r:embed="rId4" cstate="print">
              <a:extLst>
                <a:ext uri="{28A0092B-C50C-407E-A947-70E740481C1C}">
                  <a14:useLocalDpi xmlns:a14="http://schemas.microsoft.com/office/drawing/2010/main" val="0"/>
                </a:ext>
              </a:extLst>
            </a:blip>
            <a:srcRect t="76233"/>
            <a:stretch>
              <a:fillRect/>
            </a:stretch>
          </p:blipFill>
          <p:spPr bwMode="auto">
            <a:xfrm>
              <a:off x="2832" y="2976"/>
              <a:ext cx="336"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39" name="Picture 53"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5280" y="2963"/>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40" name="Picture 54" descr="bicycle"/>
            <p:cNvPicPr>
              <a:picLocks noChangeAspect="1" noChangeArrowheads="1"/>
            </p:cNvPicPr>
            <p:nvPr/>
          </p:nvPicPr>
          <p:blipFill>
            <a:blip r:embed="rId3" cstate="print">
              <a:extLst>
                <a:ext uri="{28A0092B-C50C-407E-A947-70E740481C1C}">
                  <a14:useLocalDpi xmlns:a14="http://schemas.microsoft.com/office/drawing/2010/main" val="0"/>
                </a:ext>
              </a:extLst>
            </a:blip>
            <a:srcRect l="20000" r="55000" b="54236"/>
            <a:stretch>
              <a:fillRect/>
            </a:stretch>
          </p:blipFill>
          <p:spPr bwMode="auto">
            <a:xfrm>
              <a:off x="4224" y="2953"/>
              <a:ext cx="19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41" name="Picture 55"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49399" t="22293" r="38898" b="71706"/>
            <a:stretch>
              <a:fillRect/>
            </a:stretch>
          </p:blipFill>
          <p:spPr bwMode="auto">
            <a:xfrm>
              <a:off x="4560" y="2953"/>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42" name="Picture 56" descr="violin"/>
            <p:cNvPicPr>
              <a:picLocks noChangeAspect="1" noChangeArrowheads="1"/>
            </p:cNvPicPr>
            <p:nvPr/>
          </p:nvPicPr>
          <p:blipFill>
            <a:blip r:embed="rId4" cstate="print">
              <a:extLst>
                <a:ext uri="{28A0092B-C50C-407E-A947-70E740481C1C}">
                  <a14:useLocalDpi xmlns:a14="http://schemas.microsoft.com/office/drawing/2010/main" val="0"/>
                </a:ext>
              </a:extLst>
            </a:blip>
            <a:srcRect t="76233"/>
            <a:stretch>
              <a:fillRect/>
            </a:stretch>
          </p:blipFill>
          <p:spPr bwMode="auto">
            <a:xfrm>
              <a:off x="4848" y="2976"/>
              <a:ext cx="336"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3716275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200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12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5650" name="Group 3"/>
          <p:cNvGrpSpPr>
            <a:grpSpLocks/>
          </p:cNvGrpSpPr>
          <p:nvPr/>
        </p:nvGrpSpPr>
        <p:grpSpPr bwMode="auto">
          <a:xfrm>
            <a:off x="990600" y="1362075"/>
            <a:ext cx="555625" cy="1000125"/>
            <a:chOff x="2532" y="1542"/>
            <a:chExt cx="184" cy="332"/>
          </a:xfrm>
        </p:grpSpPr>
        <p:sp>
          <p:nvSpPr>
            <p:cNvPr id="155681" name="AutoShape 4"/>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endParaRPr lang="en-US" sz="1800">
                <a:solidFill>
                  <a:srgbClr val="000000"/>
                </a:solidFill>
              </a:endParaRPr>
            </a:p>
          </p:txBody>
        </p:sp>
        <p:sp>
          <p:nvSpPr>
            <p:cNvPr id="155682" name="Line 5"/>
            <p:cNvSpPr>
              <a:spLocks noChangeAspect="1" noChangeShapeType="1"/>
            </p:cNvSpPr>
            <p:nvPr/>
          </p:nvSpPr>
          <p:spPr bwMode="auto">
            <a:xfrm>
              <a:off x="2567" y="1607"/>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5683" name="Line 6"/>
            <p:cNvSpPr>
              <a:spLocks noChangeAspect="1" noChangeShapeType="1"/>
            </p:cNvSpPr>
            <p:nvPr/>
          </p:nvSpPr>
          <p:spPr bwMode="auto">
            <a:xfrm>
              <a:off x="2567" y="1655"/>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5684" name="Line 7"/>
            <p:cNvSpPr>
              <a:spLocks noChangeAspect="1" noChangeShapeType="1"/>
            </p:cNvSpPr>
            <p:nvPr/>
          </p:nvSpPr>
          <p:spPr bwMode="auto">
            <a:xfrm>
              <a:off x="2568" y="17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5685" name="Line 8"/>
            <p:cNvSpPr>
              <a:spLocks noChangeAspect="1" noChangeShapeType="1"/>
            </p:cNvSpPr>
            <p:nvPr/>
          </p:nvSpPr>
          <p:spPr bwMode="auto">
            <a:xfrm>
              <a:off x="2568" y="1751"/>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5686" name="Line 9"/>
            <p:cNvSpPr>
              <a:spLocks noChangeAspect="1" noChangeShapeType="1"/>
            </p:cNvSpPr>
            <p:nvPr/>
          </p:nvSpPr>
          <p:spPr bwMode="auto">
            <a:xfrm>
              <a:off x="2567" y="18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55651" name="Group 10"/>
          <p:cNvGrpSpPr>
            <a:grpSpLocks/>
          </p:cNvGrpSpPr>
          <p:nvPr/>
        </p:nvGrpSpPr>
        <p:grpSpPr bwMode="auto">
          <a:xfrm>
            <a:off x="1654175" y="1362075"/>
            <a:ext cx="2578100" cy="1009650"/>
            <a:chOff x="1042" y="858"/>
            <a:chExt cx="1624" cy="636"/>
          </a:xfrm>
        </p:grpSpPr>
        <p:grpSp>
          <p:nvGrpSpPr>
            <p:cNvPr id="155659" name="Group 11"/>
            <p:cNvGrpSpPr>
              <a:grpSpLocks/>
            </p:cNvGrpSpPr>
            <p:nvPr/>
          </p:nvGrpSpPr>
          <p:grpSpPr bwMode="auto">
            <a:xfrm>
              <a:off x="1042" y="858"/>
              <a:ext cx="350" cy="630"/>
              <a:chOff x="2532" y="1542"/>
              <a:chExt cx="184" cy="332"/>
            </a:xfrm>
          </p:grpSpPr>
          <p:sp>
            <p:nvSpPr>
              <p:cNvPr id="155675" name="AutoShape 12"/>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endParaRPr lang="en-US" sz="1800">
                  <a:solidFill>
                    <a:srgbClr val="000000"/>
                  </a:solidFill>
                </a:endParaRPr>
              </a:p>
            </p:txBody>
          </p:sp>
          <p:sp>
            <p:nvSpPr>
              <p:cNvPr id="155676" name="Line 13"/>
              <p:cNvSpPr>
                <a:spLocks noChangeAspect="1" noChangeShapeType="1"/>
              </p:cNvSpPr>
              <p:nvPr/>
            </p:nvSpPr>
            <p:spPr bwMode="auto">
              <a:xfrm>
                <a:off x="2567" y="1607"/>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5677" name="Line 14"/>
              <p:cNvSpPr>
                <a:spLocks noChangeAspect="1" noChangeShapeType="1"/>
              </p:cNvSpPr>
              <p:nvPr/>
            </p:nvSpPr>
            <p:spPr bwMode="auto">
              <a:xfrm>
                <a:off x="2567" y="1655"/>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5678" name="Line 15"/>
              <p:cNvSpPr>
                <a:spLocks noChangeAspect="1" noChangeShapeType="1"/>
              </p:cNvSpPr>
              <p:nvPr/>
            </p:nvSpPr>
            <p:spPr bwMode="auto">
              <a:xfrm>
                <a:off x="2568" y="17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5679" name="Line 16"/>
              <p:cNvSpPr>
                <a:spLocks noChangeAspect="1" noChangeShapeType="1"/>
              </p:cNvSpPr>
              <p:nvPr/>
            </p:nvSpPr>
            <p:spPr bwMode="auto">
              <a:xfrm>
                <a:off x="2568" y="1751"/>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5680" name="Line 17"/>
              <p:cNvSpPr>
                <a:spLocks noChangeAspect="1" noChangeShapeType="1"/>
              </p:cNvSpPr>
              <p:nvPr/>
            </p:nvSpPr>
            <p:spPr bwMode="auto">
              <a:xfrm>
                <a:off x="2567" y="18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55660" name="Group 18"/>
            <p:cNvGrpSpPr>
              <a:grpSpLocks/>
            </p:cNvGrpSpPr>
            <p:nvPr/>
          </p:nvGrpSpPr>
          <p:grpSpPr bwMode="auto">
            <a:xfrm>
              <a:off x="1474" y="864"/>
              <a:ext cx="350" cy="630"/>
              <a:chOff x="2532" y="1542"/>
              <a:chExt cx="184" cy="332"/>
            </a:xfrm>
          </p:grpSpPr>
          <p:sp>
            <p:nvSpPr>
              <p:cNvPr id="155669" name="AutoShape 19"/>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endParaRPr lang="en-US" sz="1800">
                  <a:solidFill>
                    <a:srgbClr val="000000"/>
                  </a:solidFill>
                </a:endParaRPr>
              </a:p>
            </p:txBody>
          </p:sp>
          <p:sp>
            <p:nvSpPr>
              <p:cNvPr id="155670" name="Line 20"/>
              <p:cNvSpPr>
                <a:spLocks noChangeAspect="1" noChangeShapeType="1"/>
              </p:cNvSpPr>
              <p:nvPr/>
            </p:nvSpPr>
            <p:spPr bwMode="auto">
              <a:xfrm>
                <a:off x="2567" y="1607"/>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5671" name="Line 21"/>
              <p:cNvSpPr>
                <a:spLocks noChangeAspect="1" noChangeShapeType="1"/>
              </p:cNvSpPr>
              <p:nvPr/>
            </p:nvSpPr>
            <p:spPr bwMode="auto">
              <a:xfrm>
                <a:off x="2567" y="1655"/>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5672" name="Line 22"/>
              <p:cNvSpPr>
                <a:spLocks noChangeAspect="1" noChangeShapeType="1"/>
              </p:cNvSpPr>
              <p:nvPr/>
            </p:nvSpPr>
            <p:spPr bwMode="auto">
              <a:xfrm>
                <a:off x="2568" y="17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5673" name="Line 23"/>
              <p:cNvSpPr>
                <a:spLocks noChangeAspect="1" noChangeShapeType="1"/>
              </p:cNvSpPr>
              <p:nvPr/>
            </p:nvSpPr>
            <p:spPr bwMode="auto">
              <a:xfrm>
                <a:off x="2568" y="1751"/>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5674" name="Line 24"/>
              <p:cNvSpPr>
                <a:spLocks noChangeAspect="1" noChangeShapeType="1"/>
              </p:cNvSpPr>
              <p:nvPr/>
            </p:nvSpPr>
            <p:spPr bwMode="auto">
              <a:xfrm>
                <a:off x="2567" y="18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55661" name="Group 25"/>
            <p:cNvGrpSpPr>
              <a:grpSpLocks/>
            </p:cNvGrpSpPr>
            <p:nvPr/>
          </p:nvGrpSpPr>
          <p:grpSpPr bwMode="auto">
            <a:xfrm>
              <a:off x="1906" y="864"/>
              <a:ext cx="350" cy="630"/>
              <a:chOff x="2532" y="1542"/>
              <a:chExt cx="184" cy="332"/>
            </a:xfrm>
          </p:grpSpPr>
          <p:sp>
            <p:nvSpPr>
              <p:cNvPr id="155663" name="AutoShape 26"/>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endParaRPr lang="en-US" sz="1800">
                  <a:solidFill>
                    <a:srgbClr val="000000"/>
                  </a:solidFill>
                </a:endParaRPr>
              </a:p>
            </p:txBody>
          </p:sp>
          <p:sp>
            <p:nvSpPr>
              <p:cNvPr id="155664" name="Line 27"/>
              <p:cNvSpPr>
                <a:spLocks noChangeAspect="1" noChangeShapeType="1"/>
              </p:cNvSpPr>
              <p:nvPr/>
            </p:nvSpPr>
            <p:spPr bwMode="auto">
              <a:xfrm>
                <a:off x="2567" y="1607"/>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5665" name="Line 28"/>
              <p:cNvSpPr>
                <a:spLocks noChangeAspect="1" noChangeShapeType="1"/>
              </p:cNvSpPr>
              <p:nvPr/>
            </p:nvSpPr>
            <p:spPr bwMode="auto">
              <a:xfrm>
                <a:off x="2567" y="1655"/>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5666" name="Line 29"/>
              <p:cNvSpPr>
                <a:spLocks noChangeAspect="1" noChangeShapeType="1"/>
              </p:cNvSpPr>
              <p:nvPr/>
            </p:nvSpPr>
            <p:spPr bwMode="auto">
              <a:xfrm>
                <a:off x="2568" y="17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5667" name="Line 30"/>
              <p:cNvSpPr>
                <a:spLocks noChangeAspect="1" noChangeShapeType="1"/>
              </p:cNvSpPr>
              <p:nvPr/>
            </p:nvSpPr>
            <p:spPr bwMode="auto">
              <a:xfrm>
                <a:off x="2568" y="1751"/>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5668" name="Line 31"/>
              <p:cNvSpPr>
                <a:spLocks noChangeAspect="1" noChangeShapeType="1"/>
              </p:cNvSpPr>
              <p:nvPr/>
            </p:nvSpPr>
            <p:spPr bwMode="auto">
              <a:xfrm>
                <a:off x="2567" y="18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155662" name="Text Box 32"/>
            <p:cNvSpPr txBox="1">
              <a:spLocks noChangeArrowheads="1"/>
            </p:cNvSpPr>
            <p:nvPr/>
          </p:nvSpPr>
          <p:spPr bwMode="auto">
            <a:xfrm>
              <a:off x="2294" y="922"/>
              <a:ext cx="372"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r>
                <a:rPr lang="en-US" sz="3200">
                  <a:solidFill>
                    <a:srgbClr val="000099"/>
                  </a:solidFill>
                </a:rPr>
                <a:t>…</a:t>
              </a:r>
            </a:p>
          </p:txBody>
        </p:sp>
      </p:grpSp>
      <p:sp>
        <p:nvSpPr>
          <p:cNvPr id="155652" name="Line 35"/>
          <p:cNvSpPr>
            <a:spLocks noChangeShapeType="1"/>
          </p:cNvSpPr>
          <p:nvPr/>
        </p:nvSpPr>
        <p:spPr bwMode="auto">
          <a:xfrm flipH="1" flipV="1">
            <a:off x="4191000" y="1828800"/>
            <a:ext cx="609600" cy="0"/>
          </a:xfrm>
          <a:prstGeom prst="line">
            <a:avLst/>
          </a:prstGeom>
          <a:noFill/>
          <a:ln w="57150">
            <a:solidFill>
              <a:schemeClr val="hlink"/>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82692" name="Rectangle 36"/>
          <p:cNvSpPr>
            <a:spLocks noChangeArrowheads="1"/>
          </p:cNvSpPr>
          <p:nvPr/>
        </p:nvSpPr>
        <p:spPr bwMode="auto">
          <a:xfrm>
            <a:off x="457200" y="274638"/>
            <a:ext cx="8229600" cy="563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1" hangingPunct="1">
              <a:defRPr/>
            </a:pPr>
            <a:r>
              <a:rPr lang="en-US" sz="3400" b="1">
                <a:solidFill>
                  <a:srgbClr val="000000"/>
                </a:solidFill>
                <a:effectLst>
                  <a:outerShdw blurRad="38100" dist="38100" dir="2700000" algn="tl">
                    <a:srgbClr val="FFFFFF"/>
                  </a:outerShdw>
                </a:effectLst>
              </a:rPr>
              <a:t>Patch Features</a:t>
            </a:r>
          </a:p>
        </p:txBody>
      </p:sp>
      <p:pic>
        <p:nvPicPr>
          <p:cNvPr id="155654" name="Picture 37" descr="tmp"/>
          <p:cNvPicPr>
            <a:picLocks noChangeAspect="1" noChangeArrowheads="1"/>
          </p:cNvPicPr>
          <p:nvPr/>
        </p:nvPicPr>
        <p:blipFill>
          <a:blip r:embed="rId2">
            <a:extLst>
              <a:ext uri="{28A0092B-C50C-407E-A947-70E740481C1C}">
                <a14:useLocalDpi xmlns:a14="http://schemas.microsoft.com/office/drawing/2010/main" val="0"/>
              </a:ext>
            </a:extLst>
          </a:blip>
          <a:srcRect l="2948" t="17174" r="66127" b="47049"/>
          <a:stretch>
            <a:fillRect/>
          </a:stretch>
        </p:blipFill>
        <p:spPr bwMode="auto">
          <a:xfrm>
            <a:off x="5181600" y="80645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5" name="Rectangle 38"/>
          <p:cNvSpPr>
            <a:spLocks noChangeArrowheads="1"/>
          </p:cNvSpPr>
          <p:nvPr/>
        </p:nvSpPr>
        <p:spPr bwMode="auto">
          <a:xfrm>
            <a:off x="5219700" y="831850"/>
            <a:ext cx="381000" cy="28575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endParaRPr>
          </a:p>
        </p:txBody>
      </p:sp>
      <p:sp>
        <p:nvSpPr>
          <p:cNvPr id="155656" name="Rectangle 39"/>
          <p:cNvSpPr>
            <a:spLocks noChangeArrowheads="1"/>
          </p:cNvSpPr>
          <p:nvPr/>
        </p:nvSpPr>
        <p:spPr bwMode="auto">
          <a:xfrm>
            <a:off x="5321300" y="831850"/>
            <a:ext cx="381000" cy="28575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endParaRPr>
          </a:p>
        </p:txBody>
      </p:sp>
      <p:sp>
        <p:nvSpPr>
          <p:cNvPr id="155657" name="Rectangle 40"/>
          <p:cNvSpPr>
            <a:spLocks noChangeArrowheads="1"/>
          </p:cNvSpPr>
          <p:nvPr/>
        </p:nvSpPr>
        <p:spPr bwMode="auto">
          <a:xfrm>
            <a:off x="8686800" y="3352800"/>
            <a:ext cx="381000" cy="28575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endParaRPr>
          </a:p>
        </p:txBody>
      </p:sp>
      <p:sp>
        <p:nvSpPr>
          <p:cNvPr id="155658" name="Line 41"/>
          <p:cNvSpPr>
            <a:spLocks noChangeShapeType="1"/>
          </p:cNvSpPr>
          <p:nvPr/>
        </p:nvSpPr>
        <p:spPr bwMode="auto">
          <a:xfrm>
            <a:off x="5981700" y="1060450"/>
            <a:ext cx="381000" cy="1588"/>
          </a:xfrm>
          <a:prstGeom prst="line">
            <a:avLst/>
          </a:prstGeom>
          <a:noFill/>
          <a:ln w="76200" cap="rnd">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761302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pPr eaLnBrk="1" hangingPunct="1"/>
            <a:r>
              <a:rPr lang="en-US" altLang="en-US" smtClean="0"/>
              <a:t>Hole Filling</a:t>
            </a:r>
          </a:p>
        </p:txBody>
      </p:sp>
      <p:pic>
        <p:nvPicPr>
          <p:cNvPr id="136195" name="Picture 3" descr="greg_w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24000"/>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6" name="Picture 4" descr="greg_wall-fill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4267200"/>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7" name="Picture 5" descr="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1524000"/>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8" name="Picture 6" descr="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1524000"/>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9" name="Picture 7" descr="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 y="4267200"/>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0" name="Picture 8" descr="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9000" y="4267200"/>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9635590"/>
      </p:ext>
    </p:extLst>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6674" name="Group 2"/>
          <p:cNvGrpSpPr>
            <a:grpSpLocks/>
          </p:cNvGrpSpPr>
          <p:nvPr/>
        </p:nvGrpSpPr>
        <p:grpSpPr bwMode="auto">
          <a:xfrm>
            <a:off x="990600" y="1362075"/>
            <a:ext cx="555625" cy="1000125"/>
            <a:chOff x="2532" y="1542"/>
            <a:chExt cx="184" cy="332"/>
          </a:xfrm>
        </p:grpSpPr>
        <p:sp>
          <p:nvSpPr>
            <p:cNvPr id="521219" name="AutoShape 3"/>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1220" name="Line 4"/>
            <p:cNvSpPr>
              <a:spLocks noChangeAspect="1" noChangeShapeType="1"/>
            </p:cNvSpPr>
            <p:nvPr/>
          </p:nvSpPr>
          <p:spPr bwMode="auto">
            <a:xfrm>
              <a:off x="2567" y="1607"/>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21" name="Line 5"/>
            <p:cNvSpPr>
              <a:spLocks noChangeAspect="1" noChangeShapeType="1"/>
            </p:cNvSpPr>
            <p:nvPr/>
          </p:nvSpPr>
          <p:spPr bwMode="auto">
            <a:xfrm>
              <a:off x="2567" y="1655"/>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22" name="Line 6"/>
            <p:cNvSpPr>
              <a:spLocks noChangeAspect="1" noChangeShapeType="1"/>
            </p:cNvSpPr>
            <p:nvPr/>
          </p:nvSpPr>
          <p:spPr bwMode="auto">
            <a:xfrm>
              <a:off x="2568" y="17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23" name="Line 7"/>
            <p:cNvSpPr>
              <a:spLocks noChangeAspect="1" noChangeShapeType="1"/>
            </p:cNvSpPr>
            <p:nvPr/>
          </p:nvSpPr>
          <p:spPr bwMode="auto">
            <a:xfrm>
              <a:off x="2568" y="1751"/>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24" name="Line 8"/>
            <p:cNvSpPr>
              <a:spLocks noChangeAspect="1" noChangeShapeType="1"/>
            </p:cNvSpPr>
            <p:nvPr/>
          </p:nvSpPr>
          <p:spPr bwMode="auto">
            <a:xfrm>
              <a:off x="2567" y="18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grpSp>
      <p:sp>
        <p:nvSpPr>
          <p:cNvPr id="521225" name="Line 9"/>
          <p:cNvSpPr>
            <a:spLocks noChangeShapeType="1"/>
          </p:cNvSpPr>
          <p:nvPr/>
        </p:nvSpPr>
        <p:spPr bwMode="auto">
          <a:xfrm flipV="1">
            <a:off x="762000" y="3200400"/>
            <a:ext cx="0" cy="3041650"/>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1226" name="Line 10"/>
          <p:cNvSpPr>
            <a:spLocks noChangeShapeType="1"/>
          </p:cNvSpPr>
          <p:nvPr/>
        </p:nvSpPr>
        <p:spPr bwMode="auto">
          <a:xfrm>
            <a:off x="762000" y="6242050"/>
            <a:ext cx="3810000" cy="3175"/>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1227" name="Line 11"/>
          <p:cNvSpPr>
            <a:spLocks noChangeShapeType="1"/>
          </p:cNvSpPr>
          <p:nvPr/>
        </p:nvSpPr>
        <p:spPr bwMode="auto">
          <a:xfrm flipV="1">
            <a:off x="762000" y="4564063"/>
            <a:ext cx="2819400" cy="1677987"/>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1228" name="Oval 12"/>
          <p:cNvSpPr>
            <a:spLocks noChangeAspect="1" noChangeArrowheads="1"/>
          </p:cNvSpPr>
          <p:nvPr/>
        </p:nvSpPr>
        <p:spPr bwMode="auto">
          <a:xfrm>
            <a:off x="1712913" y="4797425"/>
            <a:ext cx="173037"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1229" name="Oval 13"/>
          <p:cNvSpPr>
            <a:spLocks noChangeAspect="1" noChangeArrowheads="1"/>
          </p:cNvSpPr>
          <p:nvPr/>
        </p:nvSpPr>
        <p:spPr bwMode="auto">
          <a:xfrm>
            <a:off x="1865313" y="4949825"/>
            <a:ext cx="173037"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1230" name="Oval 14"/>
          <p:cNvSpPr>
            <a:spLocks noChangeAspect="1" noChangeArrowheads="1"/>
          </p:cNvSpPr>
          <p:nvPr/>
        </p:nvSpPr>
        <p:spPr bwMode="auto">
          <a:xfrm>
            <a:off x="1371600" y="4800600"/>
            <a:ext cx="173038"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1231" name="Oval 15"/>
          <p:cNvSpPr>
            <a:spLocks noChangeAspect="1" noChangeArrowheads="1"/>
          </p:cNvSpPr>
          <p:nvPr/>
        </p:nvSpPr>
        <p:spPr bwMode="auto">
          <a:xfrm>
            <a:off x="1676400" y="5181600"/>
            <a:ext cx="173038"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1232" name="Oval 16"/>
          <p:cNvSpPr>
            <a:spLocks noChangeAspect="1" noChangeArrowheads="1"/>
          </p:cNvSpPr>
          <p:nvPr/>
        </p:nvSpPr>
        <p:spPr bwMode="auto">
          <a:xfrm>
            <a:off x="1447800" y="5105400"/>
            <a:ext cx="173038"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1233" name="Oval 17"/>
          <p:cNvSpPr>
            <a:spLocks noChangeAspect="1" noChangeArrowheads="1"/>
          </p:cNvSpPr>
          <p:nvPr/>
        </p:nvSpPr>
        <p:spPr bwMode="auto">
          <a:xfrm>
            <a:off x="2743200" y="3733800"/>
            <a:ext cx="173038"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1234" name="Oval 18"/>
          <p:cNvSpPr>
            <a:spLocks noChangeAspect="1" noChangeArrowheads="1"/>
          </p:cNvSpPr>
          <p:nvPr/>
        </p:nvSpPr>
        <p:spPr bwMode="auto">
          <a:xfrm>
            <a:off x="2667000" y="4343400"/>
            <a:ext cx="173038"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1235" name="Oval 19"/>
          <p:cNvSpPr>
            <a:spLocks noChangeAspect="1" noChangeArrowheads="1"/>
          </p:cNvSpPr>
          <p:nvPr/>
        </p:nvSpPr>
        <p:spPr bwMode="auto">
          <a:xfrm>
            <a:off x="2438400" y="4038600"/>
            <a:ext cx="173038"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1236" name="Oval 20"/>
          <p:cNvSpPr>
            <a:spLocks noChangeAspect="1" noChangeArrowheads="1"/>
          </p:cNvSpPr>
          <p:nvPr/>
        </p:nvSpPr>
        <p:spPr bwMode="auto">
          <a:xfrm>
            <a:off x="2743200" y="4038600"/>
            <a:ext cx="173038"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1237" name="Oval 21"/>
          <p:cNvSpPr>
            <a:spLocks noChangeAspect="1" noChangeArrowheads="1"/>
          </p:cNvSpPr>
          <p:nvPr/>
        </p:nvSpPr>
        <p:spPr bwMode="auto">
          <a:xfrm>
            <a:off x="2209800" y="4800600"/>
            <a:ext cx="173038"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1238" name="Oval 22"/>
          <p:cNvSpPr>
            <a:spLocks noChangeAspect="1" noChangeArrowheads="1"/>
          </p:cNvSpPr>
          <p:nvPr/>
        </p:nvSpPr>
        <p:spPr bwMode="auto">
          <a:xfrm>
            <a:off x="1524000" y="4495800"/>
            <a:ext cx="173038"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1239" name="Oval 23"/>
          <p:cNvSpPr>
            <a:spLocks noChangeAspect="1" noChangeArrowheads="1"/>
          </p:cNvSpPr>
          <p:nvPr/>
        </p:nvSpPr>
        <p:spPr bwMode="auto">
          <a:xfrm>
            <a:off x="3581400" y="5715000"/>
            <a:ext cx="173038"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1240" name="Oval 24"/>
          <p:cNvSpPr>
            <a:spLocks noChangeAspect="1" noChangeArrowheads="1"/>
          </p:cNvSpPr>
          <p:nvPr/>
        </p:nvSpPr>
        <p:spPr bwMode="auto">
          <a:xfrm>
            <a:off x="3429000" y="5486400"/>
            <a:ext cx="173038"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1241" name="Oval 25"/>
          <p:cNvSpPr>
            <a:spLocks noChangeAspect="1" noChangeArrowheads="1"/>
          </p:cNvSpPr>
          <p:nvPr/>
        </p:nvSpPr>
        <p:spPr bwMode="auto">
          <a:xfrm>
            <a:off x="3200400" y="5715000"/>
            <a:ext cx="173038"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grpSp>
        <p:nvGrpSpPr>
          <p:cNvPr id="156692" name="Group 26"/>
          <p:cNvGrpSpPr>
            <a:grpSpLocks/>
          </p:cNvGrpSpPr>
          <p:nvPr/>
        </p:nvGrpSpPr>
        <p:grpSpPr bwMode="auto">
          <a:xfrm>
            <a:off x="1654175" y="1362075"/>
            <a:ext cx="555625" cy="1000125"/>
            <a:chOff x="2532" y="1542"/>
            <a:chExt cx="184" cy="332"/>
          </a:xfrm>
        </p:grpSpPr>
        <p:sp>
          <p:nvSpPr>
            <p:cNvPr id="521243" name="AutoShape 27"/>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1244" name="Line 28"/>
            <p:cNvSpPr>
              <a:spLocks noChangeAspect="1" noChangeShapeType="1"/>
            </p:cNvSpPr>
            <p:nvPr/>
          </p:nvSpPr>
          <p:spPr bwMode="auto">
            <a:xfrm>
              <a:off x="2567" y="1607"/>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45" name="Line 29"/>
            <p:cNvSpPr>
              <a:spLocks noChangeAspect="1" noChangeShapeType="1"/>
            </p:cNvSpPr>
            <p:nvPr/>
          </p:nvSpPr>
          <p:spPr bwMode="auto">
            <a:xfrm>
              <a:off x="2567" y="1655"/>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46" name="Line 30"/>
            <p:cNvSpPr>
              <a:spLocks noChangeAspect="1" noChangeShapeType="1"/>
            </p:cNvSpPr>
            <p:nvPr/>
          </p:nvSpPr>
          <p:spPr bwMode="auto">
            <a:xfrm>
              <a:off x="2568" y="17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47" name="Line 31"/>
            <p:cNvSpPr>
              <a:spLocks noChangeAspect="1" noChangeShapeType="1"/>
            </p:cNvSpPr>
            <p:nvPr/>
          </p:nvSpPr>
          <p:spPr bwMode="auto">
            <a:xfrm>
              <a:off x="2568" y="1751"/>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48" name="Line 32"/>
            <p:cNvSpPr>
              <a:spLocks noChangeAspect="1" noChangeShapeType="1"/>
            </p:cNvSpPr>
            <p:nvPr/>
          </p:nvSpPr>
          <p:spPr bwMode="auto">
            <a:xfrm>
              <a:off x="2567" y="18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grpSp>
      <p:grpSp>
        <p:nvGrpSpPr>
          <p:cNvPr id="156693" name="Group 33"/>
          <p:cNvGrpSpPr>
            <a:grpSpLocks/>
          </p:cNvGrpSpPr>
          <p:nvPr/>
        </p:nvGrpSpPr>
        <p:grpSpPr bwMode="auto">
          <a:xfrm>
            <a:off x="2339975" y="1371600"/>
            <a:ext cx="555625" cy="1000125"/>
            <a:chOff x="2532" y="1542"/>
            <a:chExt cx="184" cy="332"/>
          </a:xfrm>
        </p:grpSpPr>
        <p:sp>
          <p:nvSpPr>
            <p:cNvPr id="521250" name="AutoShape 34"/>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1251" name="Line 35"/>
            <p:cNvSpPr>
              <a:spLocks noChangeAspect="1" noChangeShapeType="1"/>
            </p:cNvSpPr>
            <p:nvPr/>
          </p:nvSpPr>
          <p:spPr bwMode="auto">
            <a:xfrm>
              <a:off x="2567" y="1607"/>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52" name="Line 36"/>
            <p:cNvSpPr>
              <a:spLocks noChangeAspect="1" noChangeShapeType="1"/>
            </p:cNvSpPr>
            <p:nvPr/>
          </p:nvSpPr>
          <p:spPr bwMode="auto">
            <a:xfrm>
              <a:off x="2567" y="1655"/>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53" name="Line 37"/>
            <p:cNvSpPr>
              <a:spLocks noChangeAspect="1" noChangeShapeType="1"/>
            </p:cNvSpPr>
            <p:nvPr/>
          </p:nvSpPr>
          <p:spPr bwMode="auto">
            <a:xfrm>
              <a:off x="2568" y="17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54" name="Line 38"/>
            <p:cNvSpPr>
              <a:spLocks noChangeAspect="1" noChangeShapeType="1"/>
            </p:cNvSpPr>
            <p:nvPr/>
          </p:nvSpPr>
          <p:spPr bwMode="auto">
            <a:xfrm>
              <a:off x="2568" y="1751"/>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55" name="Line 39"/>
            <p:cNvSpPr>
              <a:spLocks noChangeAspect="1" noChangeShapeType="1"/>
            </p:cNvSpPr>
            <p:nvPr/>
          </p:nvSpPr>
          <p:spPr bwMode="auto">
            <a:xfrm>
              <a:off x="2567" y="18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grpSp>
      <p:grpSp>
        <p:nvGrpSpPr>
          <p:cNvPr id="156694" name="Group 40"/>
          <p:cNvGrpSpPr>
            <a:grpSpLocks/>
          </p:cNvGrpSpPr>
          <p:nvPr/>
        </p:nvGrpSpPr>
        <p:grpSpPr bwMode="auto">
          <a:xfrm>
            <a:off x="3025775" y="1371600"/>
            <a:ext cx="555625" cy="1000125"/>
            <a:chOff x="2532" y="1542"/>
            <a:chExt cx="184" cy="332"/>
          </a:xfrm>
        </p:grpSpPr>
        <p:sp>
          <p:nvSpPr>
            <p:cNvPr id="521257" name="AutoShape 41"/>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1258" name="Line 42"/>
            <p:cNvSpPr>
              <a:spLocks noChangeAspect="1" noChangeShapeType="1"/>
            </p:cNvSpPr>
            <p:nvPr/>
          </p:nvSpPr>
          <p:spPr bwMode="auto">
            <a:xfrm>
              <a:off x="2567" y="1607"/>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59" name="Line 43"/>
            <p:cNvSpPr>
              <a:spLocks noChangeAspect="1" noChangeShapeType="1"/>
            </p:cNvSpPr>
            <p:nvPr/>
          </p:nvSpPr>
          <p:spPr bwMode="auto">
            <a:xfrm>
              <a:off x="2567" y="1655"/>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60" name="Line 44"/>
            <p:cNvSpPr>
              <a:spLocks noChangeAspect="1" noChangeShapeType="1"/>
            </p:cNvSpPr>
            <p:nvPr/>
          </p:nvSpPr>
          <p:spPr bwMode="auto">
            <a:xfrm>
              <a:off x="2568" y="17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61" name="Line 45"/>
            <p:cNvSpPr>
              <a:spLocks noChangeAspect="1" noChangeShapeType="1"/>
            </p:cNvSpPr>
            <p:nvPr/>
          </p:nvSpPr>
          <p:spPr bwMode="auto">
            <a:xfrm>
              <a:off x="2568" y="1751"/>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62" name="Line 46"/>
            <p:cNvSpPr>
              <a:spLocks noChangeAspect="1" noChangeShapeType="1"/>
            </p:cNvSpPr>
            <p:nvPr/>
          </p:nvSpPr>
          <p:spPr bwMode="auto">
            <a:xfrm>
              <a:off x="2567" y="18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grpSp>
      <p:sp>
        <p:nvSpPr>
          <p:cNvPr id="521263" name="Rectangle 47"/>
          <p:cNvSpPr>
            <a:spLocks noGrp="1" noChangeArrowheads="1"/>
          </p:cNvSpPr>
          <p:nvPr>
            <p:ph type="title"/>
          </p:nvPr>
        </p:nvSpPr>
        <p:spPr>
          <a:xfrm>
            <a:off x="457200" y="274638"/>
            <a:ext cx="8229600" cy="563562"/>
          </a:xfrm>
        </p:spPr>
        <p:txBody>
          <a:bodyPr/>
          <a:lstStyle/>
          <a:p>
            <a:pPr algn="l" eaLnBrk="1" hangingPunct="1">
              <a:defRPr/>
            </a:pPr>
            <a:r>
              <a:rPr lang="en-US" sz="3400" b="1" smtClean="0">
                <a:effectLst>
                  <a:outerShdw blurRad="38100" dist="38100" dir="2700000" algn="tl">
                    <a:srgbClr val="FFFFFF"/>
                  </a:outerShdw>
                </a:effectLst>
              </a:rPr>
              <a:t>dictionary formation</a:t>
            </a:r>
          </a:p>
        </p:txBody>
      </p:sp>
      <p:sp>
        <p:nvSpPr>
          <p:cNvPr id="521264" name="Freeform 48"/>
          <p:cNvSpPr>
            <a:spLocks/>
          </p:cNvSpPr>
          <p:nvPr/>
        </p:nvSpPr>
        <p:spPr bwMode="auto">
          <a:xfrm>
            <a:off x="1866900" y="2438400"/>
            <a:ext cx="800100" cy="1295400"/>
          </a:xfrm>
          <a:custGeom>
            <a:avLst/>
            <a:gdLst>
              <a:gd name="T0" fmla="*/ 72 w 504"/>
              <a:gd name="T1" fmla="*/ 0 h 816"/>
              <a:gd name="T2" fmla="*/ 72 w 504"/>
              <a:gd name="T3" fmla="*/ 384 h 816"/>
              <a:gd name="T4" fmla="*/ 504 w 504"/>
              <a:gd name="T5" fmla="*/ 816 h 816"/>
            </a:gdLst>
            <a:ahLst/>
            <a:cxnLst>
              <a:cxn ang="0">
                <a:pos x="T0" y="T1"/>
              </a:cxn>
              <a:cxn ang="0">
                <a:pos x="T2" y="T3"/>
              </a:cxn>
              <a:cxn ang="0">
                <a:pos x="T4" y="T5"/>
              </a:cxn>
            </a:cxnLst>
            <a:rect l="0" t="0" r="r" b="b"/>
            <a:pathLst>
              <a:path w="504" h="816">
                <a:moveTo>
                  <a:pt x="72" y="0"/>
                </a:moveTo>
                <a:cubicBezTo>
                  <a:pt x="36" y="124"/>
                  <a:pt x="0" y="248"/>
                  <a:pt x="72" y="384"/>
                </a:cubicBezTo>
                <a:cubicBezTo>
                  <a:pt x="144" y="520"/>
                  <a:pt x="324" y="668"/>
                  <a:pt x="504" y="816"/>
                </a:cubicBezTo>
              </a:path>
            </a:pathLst>
          </a:custGeom>
          <a:noFill/>
          <a:ln w="9525" cap="flat">
            <a:solidFill>
              <a:schemeClr val="tx1"/>
            </a:solidFill>
            <a:prstDash val="dash"/>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en-US" sz="1800">
              <a:solidFill>
                <a:srgbClr val="000000"/>
              </a:solidFill>
              <a:cs typeface="+mn-cs"/>
            </a:endParaRPr>
          </a:p>
        </p:txBody>
      </p:sp>
      <p:sp>
        <p:nvSpPr>
          <p:cNvPr id="521265" name="Freeform 49"/>
          <p:cNvSpPr>
            <a:spLocks/>
          </p:cNvSpPr>
          <p:nvPr/>
        </p:nvSpPr>
        <p:spPr bwMode="auto">
          <a:xfrm>
            <a:off x="2057400" y="2514600"/>
            <a:ext cx="1320800" cy="2997200"/>
          </a:xfrm>
          <a:custGeom>
            <a:avLst/>
            <a:gdLst>
              <a:gd name="T0" fmla="*/ 432 w 832"/>
              <a:gd name="T1" fmla="*/ 0 h 1888"/>
              <a:gd name="T2" fmla="*/ 816 w 832"/>
              <a:gd name="T3" fmla="*/ 1248 h 1888"/>
              <a:gd name="T4" fmla="*/ 336 w 832"/>
              <a:gd name="T5" fmla="*/ 1824 h 1888"/>
              <a:gd name="T6" fmla="*/ 0 w 832"/>
              <a:gd name="T7" fmla="*/ 1632 h 1888"/>
            </a:gdLst>
            <a:ahLst/>
            <a:cxnLst>
              <a:cxn ang="0">
                <a:pos x="T0" y="T1"/>
              </a:cxn>
              <a:cxn ang="0">
                <a:pos x="T2" y="T3"/>
              </a:cxn>
              <a:cxn ang="0">
                <a:pos x="T4" y="T5"/>
              </a:cxn>
              <a:cxn ang="0">
                <a:pos x="T6" y="T7"/>
              </a:cxn>
            </a:cxnLst>
            <a:rect l="0" t="0" r="r" b="b"/>
            <a:pathLst>
              <a:path w="832" h="1888">
                <a:moveTo>
                  <a:pt x="432" y="0"/>
                </a:moveTo>
                <a:cubicBezTo>
                  <a:pt x="632" y="472"/>
                  <a:pt x="832" y="944"/>
                  <a:pt x="816" y="1248"/>
                </a:cubicBezTo>
                <a:cubicBezTo>
                  <a:pt x="800" y="1552"/>
                  <a:pt x="472" y="1760"/>
                  <a:pt x="336" y="1824"/>
                </a:cubicBezTo>
                <a:cubicBezTo>
                  <a:pt x="200" y="1888"/>
                  <a:pt x="100" y="1760"/>
                  <a:pt x="0" y="1632"/>
                </a:cubicBezTo>
              </a:path>
            </a:pathLst>
          </a:custGeom>
          <a:noFill/>
          <a:ln w="9525" cap="flat">
            <a:solidFill>
              <a:schemeClr val="tx1"/>
            </a:solidFill>
            <a:prstDash val="dash"/>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en-US" sz="1800">
              <a:solidFill>
                <a:srgbClr val="000000"/>
              </a:solidFill>
              <a:cs typeface="+mn-cs"/>
            </a:endParaRPr>
          </a:p>
        </p:txBody>
      </p:sp>
      <p:sp>
        <p:nvSpPr>
          <p:cNvPr id="521266" name="Freeform 50"/>
          <p:cNvSpPr>
            <a:spLocks/>
          </p:cNvSpPr>
          <p:nvPr/>
        </p:nvSpPr>
        <p:spPr bwMode="auto">
          <a:xfrm>
            <a:off x="3352800" y="2514600"/>
            <a:ext cx="990600" cy="3124200"/>
          </a:xfrm>
          <a:custGeom>
            <a:avLst/>
            <a:gdLst>
              <a:gd name="T0" fmla="*/ 0 w 624"/>
              <a:gd name="T1" fmla="*/ 0 h 1968"/>
              <a:gd name="T2" fmla="*/ 576 w 624"/>
              <a:gd name="T3" fmla="*/ 768 h 1968"/>
              <a:gd name="T4" fmla="*/ 288 w 624"/>
              <a:gd name="T5" fmla="*/ 1968 h 1968"/>
            </a:gdLst>
            <a:ahLst/>
            <a:cxnLst>
              <a:cxn ang="0">
                <a:pos x="T0" y="T1"/>
              </a:cxn>
              <a:cxn ang="0">
                <a:pos x="T2" y="T3"/>
              </a:cxn>
              <a:cxn ang="0">
                <a:pos x="T4" y="T5"/>
              </a:cxn>
            </a:cxnLst>
            <a:rect l="0" t="0" r="r" b="b"/>
            <a:pathLst>
              <a:path w="624" h="1968">
                <a:moveTo>
                  <a:pt x="0" y="0"/>
                </a:moveTo>
                <a:cubicBezTo>
                  <a:pt x="264" y="220"/>
                  <a:pt x="528" y="440"/>
                  <a:pt x="576" y="768"/>
                </a:cubicBezTo>
                <a:cubicBezTo>
                  <a:pt x="624" y="1096"/>
                  <a:pt x="456" y="1532"/>
                  <a:pt x="288" y="1968"/>
                </a:cubicBezTo>
              </a:path>
            </a:pathLst>
          </a:custGeom>
          <a:noFill/>
          <a:ln w="9525" cap="flat">
            <a:solidFill>
              <a:schemeClr val="tx1"/>
            </a:solidFill>
            <a:prstDash val="dash"/>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en-US" sz="1800">
              <a:solidFill>
                <a:srgbClr val="000000"/>
              </a:solidFill>
              <a:cs typeface="+mn-cs"/>
            </a:endParaRPr>
          </a:p>
        </p:txBody>
      </p:sp>
      <p:sp>
        <p:nvSpPr>
          <p:cNvPr id="521267" name="Freeform 51"/>
          <p:cNvSpPr>
            <a:spLocks/>
          </p:cNvSpPr>
          <p:nvPr/>
        </p:nvSpPr>
        <p:spPr bwMode="auto">
          <a:xfrm>
            <a:off x="304800" y="2362200"/>
            <a:ext cx="1295400" cy="2057400"/>
          </a:xfrm>
          <a:custGeom>
            <a:avLst/>
            <a:gdLst>
              <a:gd name="T0" fmla="*/ 624 w 816"/>
              <a:gd name="T1" fmla="*/ 0 h 1296"/>
              <a:gd name="T2" fmla="*/ 0 w 816"/>
              <a:gd name="T3" fmla="*/ 528 h 1296"/>
              <a:gd name="T4" fmla="*/ 624 w 816"/>
              <a:gd name="T5" fmla="*/ 1008 h 1296"/>
              <a:gd name="T6" fmla="*/ 816 w 816"/>
              <a:gd name="T7" fmla="*/ 1296 h 1296"/>
            </a:gdLst>
            <a:ahLst/>
            <a:cxnLst>
              <a:cxn ang="0">
                <a:pos x="T0" y="T1"/>
              </a:cxn>
              <a:cxn ang="0">
                <a:pos x="T2" y="T3"/>
              </a:cxn>
              <a:cxn ang="0">
                <a:pos x="T4" y="T5"/>
              </a:cxn>
              <a:cxn ang="0">
                <a:pos x="T6" y="T7"/>
              </a:cxn>
            </a:cxnLst>
            <a:rect l="0" t="0" r="r" b="b"/>
            <a:pathLst>
              <a:path w="816" h="1296">
                <a:moveTo>
                  <a:pt x="624" y="0"/>
                </a:moveTo>
                <a:cubicBezTo>
                  <a:pt x="312" y="180"/>
                  <a:pt x="0" y="360"/>
                  <a:pt x="0" y="528"/>
                </a:cubicBezTo>
                <a:cubicBezTo>
                  <a:pt x="0" y="696"/>
                  <a:pt x="488" y="880"/>
                  <a:pt x="624" y="1008"/>
                </a:cubicBezTo>
                <a:cubicBezTo>
                  <a:pt x="760" y="1136"/>
                  <a:pt x="788" y="1216"/>
                  <a:pt x="816" y="1296"/>
                </a:cubicBezTo>
              </a:path>
            </a:pathLst>
          </a:custGeom>
          <a:noFill/>
          <a:ln w="9525" cap="flat">
            <a:solidFill>
              <a:schemeClr val="tx1"/>
            </a:solidFill>
            <a:prstDash val="dash"/>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en-US" sz="1800">
              <a:solidFill>
                <a:srgbClr val="000000"/>
              </a:solidFill>
              <a:cs typeface="+mn-cs"/>
            </a:endParaRPr>
          </a:p>
        </p:txBody>
      </p:sp>
      <p:grpSp>
        <p:nvGrpSpPr>
          <p:cNvPr id="156700" name="Group 52"/>
          <p:cNvGrpSpPr>
            <a:grpSpLocks/>
          </p:cNvGrpSpPr>
          <p:nvPr/>
        </p:nvGrpSpPr>
        <p:grpSpPr bwMode="auto">
          <a:xfrm>
            <a:off x="1654175" y="1362075"/>
            <a:ext cx="2578100" cy="1009650"/>
            <a:chOff x="1042" y="858"/>
            <a:chExt cx="1624" cy="636"/>
          </a:xfrm>
        </p:grpSpPr>
        <p:grpSp>
          <p:nvGrpSpPr>
            <p:cNvPr id="156701" name="Group 53"/>
            <p:cNvGrpSpPr>
              <a:grpSpLocks/>
            </p:cNvGrpSpPr>
            <p:nvPr/>
          </p:nvGrpSpPr>
          <p:grpSpPr bwMode="auto">
            <a:xfrm>
              <a:off x="1042" y="858"/>
              <a:ext cx="350" cy="630"/>
              <a:chOff x="2532" y="1542"/>
              <a:chExt cx="184" cy="332"/>
            </a:xfrm>
          </p:grpSpPr>
          <p:sp>
            <p:nvSpPr>
              <p:cNvPr id="521270" name="AutoShape 54"/>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1271" name="Line 55"/>
              <p:cNvSpPr>
                <a:spLocks noChangeAspect="1" noChangeShapeType="1"/>
              </p:cNvSpPr>
              <p:nvPr/>
            </p:nvSpPr>
            <p:spPr bwMode="auto">
              <a:xfrm>
                <a:off x="2567" y="1607"/>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72" name="Line 56"/>
              <p:cNvSpPr>
                <a:spLocks noChangeAspect="1" noChangeShapeType="1"/>
              </p:cNvSpPr>
              <p:nvPr/>
            </p:nvSpPr>
            <p:spPr bwMode="auto">
              <a:xfrm>
                <a:off x="2567" y="1655"/>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73" name="Line 57"/>
              <p:cNvSpPr>
                <a:spLocks noChangeAspect="1" noChangeShapeType="1"/>
              </p:cNvSpPr>
              <p:nvPr/>
            </p:nvSpPr>
            <p:spPr bwMode="auto">
              <a:xfrm>
                <a:off x="2568" y="17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74" name="Line 58"/>
              <p:cNvSpPr>
                <a:spLocks noChangeAspect="1" noChangeShapeType="1"/>
              </p:cNvSpPr>
              <p:nvPr/>
            </p:nvSpPr>
            <p:spPr bwMode="auto">
              <a:xfrm>
                <a:off x="2568" y="1751"/>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75" name="Line 59"/>
              <p:cNvSpPr>
                <a:spLocks noChangeAspect="1" noChangeShapeType="1"/>
              </p:cNvSpPr>
              <p:nvPr/>
            </p:nvSpPr>
            <p:spPr bwMode="auto">
              <a:xfrm>
                <a:off x="2567" y="18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grpSp>
        <p:grpSp>
          <p:nvGrpSpPr>
            <p:cNvPr id="156702" name="Group 60"/>
            <p:cNvGrpSpPr>
              <a:grpSpLocks/>
            </p:cNvGrpSpPr>
            <p:nvPr/>
          </p:nvGrpSpPr>
          <p:grpSpPr bwMode="auto">
            <a:xfrm>
              <a:off x="1474" y="864"/>
              <a:ext cx="350" cy="630"/>
              <a:chOff x="2532" y="1542"/>
              <a:chExt cx="184" cy="332"/>
            </a:xfrm>
          </p:grpSpPr>
          <p:sp>
            <p:nvSpPr>
              <p:cNvPr id="521277" name="AutoShape 61"/>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1278" name="Line 62"/>
              <p:cNvSpPr>
                <a:spLocks noChangeAspect="1" noChangeShapeType="1"/>
              </p:cNvSpPr>
              <p:nvPr/>
            </p:nvSpPr>
            <p:spPr bwMode="auto">
              <a:xfrm>
                <a:off x="2567" y="1607"/>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79" name="Line 63"/>
              <p:cNvSpPr>
                <a:spLocks noChangeAspect="1" noChangeShapeType="1"/>
              </p:cNvSpPr>
              <p:nvPr/>
            </p:nvSpPr>
            <p:spPr bwMode="auto">
              <a:xfrm>
                <a:off x="2567" y="1655"/>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80" name="Line 64"/>
              <p:cNvSpPr>
                <a:spLocks noChangeAspect="1" noChangeShapeType="1"/>
              </p:cNvSpPr>
              <p:nvPr/>
            </p:nvSpPr>
            <p:spPr bwMode="auto">
              <a:xfrm>
                <a:off x="2568" y="17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81" name="Line 65"/>
              <p:cNvSpPr>
                <a:spLocks noChangeAspect="1" noChangeShapeType="1"/>
              </p:cNvSpPr>
              <p:nvPr/>
            </p:nvSpPr>
            <p:spPr bwMode="auto">
              <a:xfrm>
                <a:off x="2568" y="1751"/>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82" name="Line 66"/>
              <p:cNvSpPr>
                <a:spLocks noChangeAspect="1" noChangeShapeType="1"/>
              </p:cNvSpPr>
              <p:nvPr/>
            </p:nvSpPr>
            <p:spPr bwMode="auto">
              <a:xfrm>
                <a:off x="2567" y="18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grpSp>
        <p:grpSp>
          <p:nvGrpSpPr>
            <p:cNvPr id="156703" name="Group 67"/>
            <p:cNvGrpSpPr>
              <a:grpSpLocks/>
            </p:cNvGrpSpPr>
            <p:nvPr/>
          </p:nvGrpSpPr>
          <p:grpSpPr bwMode="auto">
            <a:xfrm>
              <a:off x="1906" y="864"/>
              <a:ext cx="350" cy="630"/>
              <a:chOff x="2532" y="1542"/>
              <a:chExt cx="184" cy="332"/>
            </a:xfrm>
          </p:grpSpPr>
          <p:sp>
            <p:nvSpPr>
              <p:cNvPr id="521284" name="AutoShape 68"/>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1285" name="Line 69"/>
              <p:cNvSpPr>
                <a:spLocks noChangeAspect="1" noChangeShapeType="1"/>
              </p:cNvSpPr>
              <p:nvPr/>
            </p:nvSpPr>
            <p:spPr bwMode="auto">
              <a:xfrm>
                <a:off x="2567" y="1607"/>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86" name="Line 70"/>
              <p:cNvSpPr>
                <a:spLocks noChangeAspect="1" noChangeShapeType="1"/>
              </p:cNvSpPr>
              <p:nvPr/>
            </p:nvSpPr>
            <p:spPr bwMode="auto">
              <a:xfrm>
                <a:off x="2567" y="1655"/>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87" name="Line 71"/>
              <p:cNvSpPr>
                <a:spLocks noChangeAspect="1" noChangeShapeType="1"/>
              </p:cNvSpPr>
              <p:nvPr/>
            </p:nvSpPr>
            <p:spPr bwMode="auto">
              <a:xfrm>
                <a:off x="2568" y="17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88" name="Line 72"/>
              <p:cNvSpPr>
                <a:spLocks noChangeAspect="1" noChangeShapeType="1"/>
              </p:cNvSpPr>
              <p:nvPr/>
            </p:nvSpPr>
            <p:spPr bwMode="auto">
              <a:xfrm>
                <a:off x="2568" y="1751"/>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89" name="Line 73"/>
              <p:cNvSpPr>
                <a:spLocks noChangeAspect="1" noChangeShapeType="1"/>
              </p:cNvSpPr>
              <p:nvPr/>
            </p:nvSpPr>
            <p:spPr bwMode="auto">
              <a:xfrm>
                <a:off x="2567" y="18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grpSp>
        <p:sp>
          <p:nvSpPr>
            <p:cNvPr id="521290" name="Text Box 74"/>
            <p:cNvSpPr txBox="1">
              <a:spLocks noChangeArrowheads="1"/>
            </p:cNvSpPr>
            <p:nvPr/>
          </p:nvSpPr>
          <p:spPr bwMode="auto">
            <a:xfrm>
              <a:off x="2294" y="922"/>
              <a:ext cx="372"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sz="3200">
                  <a:solidFill>
                    <a:srgbClr val="000099"/>
                  </a:solidFill>
                  <a:cs typeface="+mn-cs"/>
                </a:rPr>
                <a:t>…</a:t>
              </a:r>
            </a:p>
          </p:txBody>
        </p:sp>
      </p:grpSp>
    </p:spTree>
    <p:extLst>
      <p:ext uri="{BB962C8B-B14F-4D97-AF65-F5344CB8AC3E}">
        <p14:creationId xmlns:p14="http://schemas.microsoft.com/office/powerpoint/2010/main" val="2847697247"/>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7698" name="Group 2"/>
          <p:cNvGrpSpPr>
            <a:grpSpLocks/>
          </p:cNvGrpSpPr>
          <p:nvPr/>
        </p:nvGrpSpPr>
        <p:grpSpPr bwMode="auto">
          <a:xfrm>
            <a:off x="990600" y="1362075"/>
            <a:ext cx="555625" cy="1000125"/>
            <a:chOff x="2532" y="1542"/>
            <a:chExt cx="184" cy="332"/>
          </a:xfrm>
        </p:grpSpPr>
        <p:sp>
          <p:nvSpPr>
            <p:cNvPr id="522243" name="AutoShape 3"/>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44" name="Line 4"/>
            <p:cNvSpPr>
              <a:spLocks noChangeAspect="1" noChangeShapeType="1"/>
            </p:cNvSpPr>
            <p:nvPr/>
          </p:nvSpPr>
          <p:spPr bwMode="auto">
            <a:xfrm>
              <a:off x="2567" y="1607"/>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245" name="Line 5"/>
            <p:cNvSpPr>
              <a:spLocks noChangeAspect="1" noChangeShapeType="1"/>
            </p:cNvSpPr>
            <p:nvPr/>
          </p:nvSpPr>
          <p:spPr bwMode="auto">
            <a:xfrm>
              <a:off x="2567" y="1655"/>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246" name="Line 6"/>
            <p:cNvSpPr>
              <a:spLocks noChangeAspect="1" noChangeShapeType="1"/>
            </p:cNvSpPr>
            <p:nvPr/>
          </p:nvSpPr>
          <p:spPr bwMode="auto">
            <a:xfrm>
              <a:off x="2568" y="17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247" name="Line 7"/>
            <p:cNvSpPr>
              <a:spLocks noChangeAspect="1" noChangeShapeType="1"/>
            </p:cNvSpPr>
            <p:nvPr/>
          </p:nvSpPr>
          <p:spPr bwMode="auto">
            <a:xfrm>
              <a:off x="2568" y="1751"/>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248" name="Line 8"/>
            <p:cNvSpPr>
              <a:spLocks noChangeAspect="1" noChangeShapeType="1"/>
            </p:cNvSpPr>
            <p:nvPr/>
          </p:nvSpPr>
          <p:spPr bwMode="auto">
            <a:xfrm>
              <a:off x="2567" y="18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grpSp>
      <p:sp>
        <p:nvSpPr>
          <p:cNvPr id="522249" name="Line 9"/>
          <p:cNvSpPr>
            <a:spLocks noChangeShapeType="1"/>
          </p:cNvSpPr>
          <p:nvPr/>
        </p:nvSpPr>
        <p:spPr bwMode="auto">
          <a:xfrm flipV="1">
            <a:off x="762000" y="3200400"/>
            <a:ext cx="0" cy="3041650"/>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50" name="Line 10"/>
          <p:cNvSpPr>
            <a:spLocks noChangeShapeType="1"/>
          </p:cNvSpPr>
          <p:nvPr/>
        </p:nvSpPr>
        <p:spPr bwMode="auto">
          <a:xfrm>
            <a:off x="762000" y="6242050"/>
            <a:ext cx="3810000" cy="3175"/>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51" name="Line 11"/>
          <p:cNvSpPr>
            <a:spLocks noChangeShapeType="1"/>
          </p:cNvSpPr>
          <p:nvPr/>
        </p:nvSpPr>
        <p:spPr bwMode="auto">
          <a:xfrm flipV="1">
            <a:off x="762000" y="4564063"/>
            <a:ext cx="2819400" cy="1677987"/>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52" name="Oval 12"/>
          <p:cNvSpPr>
            <a:spLocks noChangeAspect="1" noChangeArrowheads="1"/>
          </p:cNvSpPr>
          <p:nvPr/>
        </p:nvSpPr>
        <p:spPr bwMode="auto">
          <a:xfrm>
            <a:off x="1712913" y="4797425"/>
            <a:ext cx="173037"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53" name="Oval 13"/>
          <p:cNvSpPr>
            <a:spLocks noChangeAspect="1" noChangeArrowheads="1"/>
          </p:cNvSpPr>
          <p:nvPr/>
        </p:nvSpPr>
        <p:spPr bwMode="auto">
          <a:xfrm>
            <a:off x="1865313" y="4949825"/>
            <a:ext cx="173037"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54" name="Oval 14"/>
          <p:cNvSpPr>
            <a:spLocks noChangeAspect="1" noChangeArrowheads="1"/>
          </p:cNvSpPr>
          <p:nvPr/>
        </p:nvSpPr>
        <p:spPr bwMode="auto">
          <a:xfrm>
            <a:off x="1371600" y="4800600"/>
            <a:ext cx="173038"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55" name="Oval 15"/>
          <p:cNvSpPr>
            <a:spLocks noChangeAspect="1" noChangeArrowheads="1"/>
          </p:cNvSpPr>
          <p:nvPr/>
        </p:nvSpPr>
        <p:spPr bwMode="auto">
          <a:xfrm>
            <a:off x="1676400" y="5181600"/>
            <a:ext cx="173038"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56" name="Oval 16"/>
          <p:cNvSpPr>
            <a:spLocks noChangeAspect="1" noChangeArrowheads="1"/>
          </p:cNvSpPr>
          <p:nvPr/>
        </p:nvSpPr>
        <p:spPr bwMode="auto">
          <a:xfrm>
            <a:off x="1447800" y="5105400"/>
            <a:ext cx="173038"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57" name="Oval 17"/>
          <p:cNvSpPr>
            <a:spLocks noChangeAspect="1" noChangeArrowheads="1"/>
          </p:cNvSpPr>
          <p:nvPr/>
        </p:nvSpPr>
        <p:spPr bwMode="auto">
          <a:xfrm>
            <a:off x="2743200" y="3733800"/>
            <a:ext cx="173038"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58" name="Oval 18"/>
          <p:cNvSpPr>
            <a:spLocks noChangeAspect="1" noChangeArrowheads="1"/>
          </p:cNvSpPr>
          <p:nvPr/>
        </p:nvSpPr>
        <p:spPr bwMode="auto">
          <a:xfrm>
            <a:off x="2667000" y="4343400"/>
            <a:ext cx="173038"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59" name="Oval 19"/>
          <p:cNvSpPr>
            <a:spLocks noChangeAspect="1" noChangeArrowheads="1"/>
          </p:cNvSpPr>
          <p:nvPr/>
        </p:nvSpPr>
        <p:spPr bwMode="auto">
          <a:xfrm>
            <a:off x="2438400" y="4038600"/>
            <a:ext cx="173038"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60" name="Oval 20"/>
          <p:cNvSpPr>
            <a:spLocks noChangeAspect="1" noChangeArrowheads="1"/>
          </p:cNvSpPr>
          <p:nvPr/>
        </p:nvSpPr>
        <p:spPr bwMode="auto">
          <a:xfrm>
            <a:off x="2743200" y="4038600"/>
            <a:ext cx="173038"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61" name="Oval 21"/>
          <p:cNvSpPr>
            <a:spLocks noChangeAspect="1" noChangeArrowheads="1"/>
          </p:cNvSpPr>
          <p:nvPr/>
        </p:nvSpPr>
        <p:spPr bwMode="auto">
          <a:xfrm>
            <a:off x="2209800" y="4800600"/>
            <a:ext cx="173038"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62" name="Oval 22"/>
          <p:cNvSpPr>
            <a:spLocks noChangeAspect="1" noChangeArrowheads="1"/>
          </p:cNvSpPr>
          <p:nvPr/>
        </p:nvSpPr>
        <p:spPr bwMode="auto">
          <a:xfrm>
            <a:off x="1524000" y="4495800"/>
            <a:ext cx="173038"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63" name="Oval 23"/>
          <p:cNvSpPr>
            <a:spLocks noChangeAspect="1" noChangeArrowheads="1"/>
          </p:cNvSpPr>
          <p:nvPr/>
        </p:nvSpPr>
        <p:spPr bwMode="auto">
          <a:xfrm>
            <a:off x="3581400" y="5715000"/>
            <a:ext cx="173038"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64" name="Oval 24"/>
          <p:cNvSpPr>
            <a:spLocks noChangeAspect="1" noChangeArrowheads="1"/>
          </p:cNvSpPr>
          <p:nvPr/>
        </p:nvSpPr>
        <p:spPr bwMode="auto">
          <a:xfrm>
            <a:off x="3429000" y="5486400"/>
            <a:ext cx="173038"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65" name="Oval 25"/>
          <p:cNvSpPr>
            <a:spLocks noChangeAspect="1" noChangeArrowheads="1"/>
          </p:cNvSpPr>
          <p:nvPr/>
        </p:nvSpPr>
        <p:spPr bwMode="auto">
          <a:xfrm>
            <a:off x="3200400" y="5715000"/>
            <a:ext cx="173038"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grpSp>
        <p:nvGrpSpPr>
          <p:cNvPr id="157716" name="Group 26"/>
          <p:cNvGrpSpPr>
            <a:grpSpLocks/>
          </p:cNvGrpSpPr>
          <p:nvPr/>
        </p:nvGrpSpPr>
        <p:grpSpPr bwMode="auto">
          <a:xfrm>
            <a:off x="1654175" y="1362075"/>
            <a:ext cx="555625" cy="1000125"/>
            <a:chOff x="2532" y="1542"/>
            <a:chExt cx="184" cy="332"/>
          </a:xfrm>
        </p:grpSpPr>
        <p:sp>
          <p:nvSpPr>
            <p:cNvPr id="522267" name="AutoShape 27"/>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68" name="Line 28"/>
            <p:cNvSpPr>
              <a:spLocks noChangeAspect="1" noChangeShapeType="1"/>
            </p:cNvSpPr>
            <p:nvPr/>
          </p:nvSpPr>
          <p:spPr bwMode="auto">
            <a:xfrm>
              <a:off x="2567" y="1607"/>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269" name="Line 29"/>
            <p:cNvSpPr>
              <a:spLocks noChangeAspect="1" noChangeShapeType="1"/>
            </p:cNvSpPr>
            <p:nvPr/>
          </p:nvSpPr>
          <p:spPr bwMode="auto">
            <a:xfrm>
              <a:off x="2567" y="1655"/>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270" name="Line 30"/>
            <p:cNvSpPr>
              <a:spLocks noChangeAspect="1" noChangeShapeType="1"/>
            </p:cNvSpPr>
            <p:nvPr/>
          </p:nvSpPr>
          <p:spPr bwMode="auto">
            <a:xfrm>
              <a:off x="2568" y="17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271" name="Line 31"/>
            <p:cNvSpPr>
              <a:spLocks noChangeAspect="1" noChangeShapeType="1"/>
            </p:cNvSpPr>
            <p:nvPr/>
          </p:nvSpPr>
          <p:spPr bwMode="auto">
            <a:xfrm>
              <a:off x="2568" y="1751"/>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272" name="Line 32"/>
            <p:cNvSpPr>
              <a:spLocks noChangeAspect="1" noChangeShapeType="1"/>
            </p:cNvSpPr>
            <p:nvPr/>
          </p:nvSpPr>
          <p:spPr bwMode="auto">
            <a:xfrm>
              <a:off x="2567" y="18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grpSp>
      <p:grpSp>
        <p:nvGrpSpPr>
          <p:cNvPr id="157717" name="Group 33"/>
          <p:cNvGrpSpPr>
            <a:grpSpLocks/>
          </p:cNvGrpSpPr>
          <p:nvPr/>
        </p:nvGrpSpPr>
        <p:grpSpPr bwMode="auto">
          <a:xfrm>
            <a:off x="2339975" y="1371600"/>
            <a:ext cx="555625" cy="1000125"/>
            <a:chOff x="2532" y="1542"/>
            <a:chExt cx="184" cy="332"/>
          </a:xfrm>
        </p:grpSpPr>
        <p:sp>
          <p:nvSpPr>
            <p:cNvPr id="522274" name="AutoShape 34"/>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75" name="Line 35"/>
            <p:cNvSpPr>
              <a:spLocks noChangeAspect="1" noChangeShapeType="1"/>
            </p:cNvSpPr>
            <p:nvPr/>
          </p:nvSpPr>
          <p:spPr bwMode="auto">
            <a:xfrm>
              <a:off x="2567" y="1607"/>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276" name="Line 36"/>
            <p:cNvSpPr>
              <a:spLocks noChangeAspect="1" noChangeShapeType="1"/>
            </p:cNvSpPr>
            <p:nvPr/>
          </p:nvSpPr>
          <p:spPr bwMode="auto">
            <a:xfrm>
              <a:off x="2567" y="1655"/>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277" name="Line 37"/>
            <p:cNvSpPr>
              <a:spLocks noChangeAspect="1" noChangeShapeType="1"/>
            </p:cNvSpPr>
            <p:nvPr/>
          </p:nvSpPr>
          <p:spPr bwMode="auto">
            <a:xfrm>
              <a:off x="2568" y="17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278" name="Line 38"/>
            <p:cNvSpPr>
              <a:spLocks noChangeAspect="1" noChangeShapeType="1"/>
            </p:cNvSpPr>
            <p:nvPr/>
          </p:nvSpPr>
          <p:spPr bwMode="auto">
            <a:xfrm>
              <a:off x="2568" y="1751"/>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279" name="Line 39"/>
            <p:cNvSpPr>
              <a:spLocks noChangeAspect="1" noChangeShapeType="1"/>
            </p:cNvSpPr>
            <p:nvPr/>
          </p:nvSpPr>
          <p:spPr bwMode="auto">
            <a:xfrm>
              <a:off x="2567" y="18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grpSp>
      <p:grpSp>
        <p:nvGrpSpPr>
          <p:cNvPr id="157718" name="Group 40"/>
          <p:cNvGrpSpPr>
            <a:grpSpLocks/>
          </p:cNvGrpSpPr>
          <p:nvPr/>
        </p:nvGrpSpPr>
        <p:grpSpPr bwMode="auto">
          <a:xfrm>
            <a:off x="3025775" y="1371600"/>
            <a:ext cx="555625" cy="1000125"/>
            <a:chOff x="2532" y="1542"/>
            <a:chExt cx="184" cy="332"/>
          </a:xfrm>
        </p:grpSpPr>
        <p:sp>
          <p:nvSpPr>
            <p:cNvPr id="522281" name="AutoShape 41"/>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82" name="Line 42"/>
            <p:cNvSpPr>
              <a:spLocks noChangeAspect="1" noChangeShapeType="1"/>
            </p:cNvSpPr>
            <p:nvPr/>
          </p:nvSpPr>
          <p:spPr bwMode="auto">
            <a:xfrm>
              <a:off x="2567" y="1607"/>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283" name="Line 43"/>
            <p:cNvSpPr>
              <a:spLocks noChangeAspect="1" noChangeShapeType="1"/>
            </p:cNvSpPr>
            <p:nvPr/>
          </p:nvSpPr>
          <p:spPr bwMode="auto">
            <a:xfrm>
              <a:off x="2567" y="1655"/>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284" name="Line 44"/>
            <p:cNvSpPr>
              <a:spLocks noChangeAspect="1" noChangeShapeType="1"/>
            </p:cNvSpPr>
            <p:nvPr/>
          </p:nvSpPr>
          <p:spPr bwMode="auto">
            <a:xfrm>
              <a:off x="2568" y="17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285" name="Line 45"/>
            <p:cNvSpPr>
              <a:spLocks noChangeAspect="1" noChangeShapeType="1"/>
            </p:cNvSpPr>
            <p:nvPr/>
          </p:nvSpPr>
          <p:spPr bwMode="auto">
            <a:xfrm>
              <a:off x="2568" y="1751"/>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286" name="Line 46"/>
            <p:cNvSpPr>
              <a:spLocks noChangeAspect="1" noChangeShapeType="1"/>
            </p:cNvSpPr>
            <p:nvPr/>
          </p:nvSpPr>
          <p:spPr bwMode="auto">
            <a:xfrm>
              <a:off x="2567" y="18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grpSp>
      <p:sp>
        <p:nvSpPr>
          <p:cNvPr id="522287" name="Line 47"/>
          <p:cNvSpPr>
            <a:spLocks noChangeShapeType="1"/>
          </p:cNvSpPr>
          <p:nvPr/>
        </p:nvSpPr>
        <p:spPr bwMode="auto">
          <a:xfrm flipV="1">
            <a:off x="5181600" y="914400"/>
            <a:ext cx="0" cy="3270250"/>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88" name="Line 48"/>
          <p:cNvSpPr>
            <a:spLocks noChangeShapeType="1"/>
          </p:cNvSpPr>
          <p:nvPr/>
        </p:nvSpPr>
        <p:spPr bwMode="auto">
          <a:xfrm>
            <a:off x="5181600" y="4184650"/>
            <a:ext cx="3810000" cy="3175"/>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89" name="Line 49"/>
          <p:cNvSpPr>
            <a:spLocks noChangeShapeType="1"/>
          </p:cNvSpPr>
          <p:nvPr/>
        </p:nvSpPr>
        <p:spPr bwMode="auto">
          <a:xfrm flipV="1">
            <a:off x="5181600" y="2506663"/>
            <a:ext cx="2819400" cy="1677987"/>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90" name="Oval 50"/>
          <p:cNvSpPr>
            <a:spLocks noChangeAspect="1" noChangeArrowheads="1"/>
          </p:cNvSpPr>
          <p:nvPr/>
        </p:nvSpPr>
        <p:spPr bwMode="auto">
          <a:xfrm>
            <a:off x="6132513" y="2740025"/>
            <a:ext cx="173037" cy="158750"/>
          </a:xfrm>
          <a:prstGeom prst="ellipse">
            <a:avLst/>
          </a:prstGeom>
          <a:solidFill>
            <a:srgbClr val="FF0000"/>
          </a:solidFill>
          <a:ln>
            <a:noFill/>
          </a:ln>
          <a:effectLst/>
          <a:extLst>
            <a:ext uri="{91240B29-F687-4F45-9708-019B960494DF}">
              <a14:hiddenLine xmlns:a14="http://schemas.microsoft.com/office/drawing/2010/main" w="19050">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91" name="Oval 51"/>
          <p:cNvSpPr>
            <a:spLocks noChangeAspect="1" noChangeArrowheads="1"/>
          </p:cNvSpPr>
          <p:nvPr/>
        </p:nvSpPr>
        <p:spPr bwMode="auto">
          <a:xfrm>
            <a:off x="6284913" y="2892425"/>
            <a:ext cx="173037" cy="158750"/>
          </a:xfrm>
          <a:prstGeom prst="ellipse">
            <a:avLst/>
          </a:prstGeom>
          <a:solidFill>
            <a:srgbClr val="FF0000"/>
          </a:solidFill>
          <a:ln>
            <a:noFill/>
          </a:ln>
          <a:effectLst/>
          <a:extLst>
            <a:ext uri="{91240B29-F687-4F45-9708-019B960494DF}">
              <a14:hiddenLine xmlns:a14="http://schemas.microsoft.com/office/drawing/2010/main" w="19050">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92" name="Oval 52"/>
          <p:cNvSpPr>
            <a:spLocks noChangeAspect="1" noChangeArrowheads="1"/>
          </p:cNvSpPr>
          <p:nvPr/>
        </p:nvSpPr>
        <p:spPr bwMode="auto">
          <a:xfrm>
            <a:off x="5791200" y="2743200"/>
            <a:ext cx="173038" cy="158750"/>
          </a:xfrm>
          <a:prstGeom prst="ellipse">
            <a:avLst/>
          </a:prstGeom>
          <a:solidFill>
            <a:srgbClr val="FF0000"/>
          </a:solidFill>
          <a:ln>
            <a:noFill/>
          </a:ln>
          <a:effectLst/>
          <a:extLst>
            <a:ext uri="{91240B29-F687-4F45-9708-019B960494DF}">
              <a14:hiddenLine xmlns:a14="http://schemas.microsoft.com/office/drawing/2010/main" w="19050">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93" name="Oval 53"/>
          <p:cNvSpPr>
            <a:spLocks noChangeAspect="1" noChangeArrowheads="1"/>
          </p:cNvSpPr>
          <p:nvPr/>
        </p:nvSpPr>
        <p:spPr bwMode="auto">
          <a:xfrm>
            <a:off x="6096000" y="3124200"/>
            <a:ext cx="173038" cy="158750"/>
          </a:xfrm>
          <a:prstGeom prst="ellipse">
            <a:avLst/>
          </a:prstGeom>
          <a:solidFill>
            <a:srgbClr val="FF0000"/>
          </a:solidFill>
          <a:ln>
            <a:noFill/>
          </a:ln>
          <a:effectLst/>
          <a:extLst>
            <a:ext uri="{91240B29-F687-4F45-9708-019B960494DF}">
              <a14:hiddenLine xmlns:a14="http://schemas.microsoft.com/office/drawing/2010/main" w="19050">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94" name="Oval 54"/>
          <p:cNvSpPr>
            <a:spLocks noChangeAspect="1" noChangeArrowheads="1"/>
          </p:cNvSpPr>
          <p:nvPr/>
        </p:nvSpPr>
        <p:spPr bwMode="auto">
          <a:xfrm>
            <a:off x="5867400" y="3048000"/>
            <a:ext cx="173038" cy="158750"/>
          </a:xfrm>
          <a:prstGeom prst="ellipse">
            <a:avLst/>
          </a:prstGeom>
          <a:solidFill>
            <a:srgbClr val="FF0000"/>
          </a:solidFill>
          <a:ln>
            <a:noFill/>
          </a:ln>
          <a:effectLst/>
          <a:extLst>
            <a:ext uri="{91240B29-F687-4F45-9708-019B960494DF}">
              <a14:hiddenLine xmlns:a14="http://schemas.microsoft.com/office/drawing/2010/main" w="19050">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95" name="Oval 55"/>
          <p:cNvSpPr>
            <a:spLocks noChangeAspect="1" noChangeArrowheads="1"/>
          </p:cNvSpPr>
          <p:nvPr/>
        </p:nvSpPr>
        <p:spPr bwMode="auto">
          <a:xfrm>
            <a:off x="7162800" y="1676400"/>
            <a:ext cx="173038" cy="158750"/>
          </a:xfrm>
          <a:prstGeom prst="ellipse">
            <a:avLst/>
          </a:prstGeom>
          <a:solidFill>
            <a:srgbClr val="008000"/>
          </a:solidFill>
          <a:ln>
            <a:noFill/>
          </a:ln>
          <a:effectLst/>
          <a:extLst>
            <a:ext uri="{91240B29-F687-4F45-9708-019B960494DF}">
              <a14:hiddenLine xmlns:a14="http://schemas.microsoft.com/office/drawing/2010/main" w="1905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96" name="Oval 56"/>
          <p:cNvSpPr>
            <a:spLocks noChangeAspect="1" noChangeArrowheads="1"/>
          </p:cNvSpPr>
          <p:nvPr/>
        </p:nvSpPr>
        <p:spPr bwMode="auto">
          <a:xfrm>
            <a:off x="7086600" y="2286000"/>
            <a:ext cx="173038" cy="158750"/>
          </a:xfrm>
          <a:prstGeom prst="ellipse">
            <a:avLst/>
          </a:prstGeom>
          <a:solidFill>
            <a:srgbClr val="008000"/>
          </a:solidFill>
          <a:ln>
            <a:noFill/>
          </a:ln>
          <a:effectLst/>
          <a:extLst>
            <a:ext uri="{91240B29-F687-4F45-9708-019B960494DF}">
              <a14:hiddenLine xmlns:a14="http://schemas.microsoft.com/office/drawing/2010/main" w="1905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97" name="Oval 57"/>
          <p:cNvSpPr>
            <a:spLocks noChangeAspect="1" noChangeArrowheads="1"/>
          </p:cNvSpPr>
          <p:nvPr/>
        </p:nvSpPr>
        <p:spPr bwMode="auto">
          <a:xfrm>
            <a:off x="6858000" y="1981200"/>
            <a:ext cx="173038" cy="158750"/>
          </a:xfrm>
          <a:prstGeom prst="ellipse">
            <a:avLst/>
          </a:prstGeom>
          <a:solidFill>
            <a:srgbClr val="008000"/>
          </a:solidFill>
          <a:ln>
            <a:noFill/>
          </a:ln>
          <a:effectLst/>
          <a:extLst>
            <a:ext uri="{91240B29-F687-4F45-9708-019B960494DF}">
              <a14:hiddenLine xmlns:a14="http://schemas.microsoft.com/office/drawing/2010/main" w="1905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98" name="Oval 58"/>
          <p:cNvSpPr>
            <a:spLocks noChangeAspect="1" noChangeArrowheads="1"/>
          </p:cNvSpPr>
          <p:nvPr/>
        </p:nvSpPr>
        <p:spPr bwMode="auto">
          <a:xfrm>
            <a:off x="7162800" y="1981200"/>
            <a:ext cx="173038" cy="158750"/>
          </a:xfrm>
          <a:prstGeom prst="ellipse">
            <a:avLst/>
          </a:prstGeom>
          <a:solidFill>
            <a:srgbClr val="008000"/>
          </a:solidFill>
          <a:ln>
            <a:noFill/>
          </a:ln>
          <a:effectLst/>
          <a:extLst>
            <a:ext uri="{91240B29-F687-4F45-9708-019B960494DF}">
              <a14:hiddenLine xmlns:a14="http://schemas.microsoft.com/office/drawing/2010/main" w="1905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99" name="Oval 59"/>
          <p:cNvSpPr>
            <a:spLocks noChangeAspect="1" noChangeArrowheads="1"/>
          </p:cNvSpPr>
          <p:nvPr/>
        </p:nvSpPr>
        <p:spPr bwMode="auto">
          <a:xfrm>
            <a:off x="6629400" y="2743200"/>
            <a:ext cx="173038" cy="158750"/>
          </a:xfrm>
          <a:prstGeom prst="ellipse">
            <a:avLst/>
          </a:prstGeom>
          <a:solidFill>
            <a:srgbClr val="FF0000"/>
          </a:solidFill>
          <a:ln>
            <a:noFill/>
          </a:ln>
          <a:effectLst/>
          <a:extLst>
            <a:ext uri="{91240B29-F687-4F45-9708-019B960494DF}">
              <a14:hiddenLine xmlns:a14="http://schemas.microsoft.com/office/drawing/2010/main" w="19050">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300" name="Oval 60"/>
          <p:cNvSpPr>
            <a:spLocks noChangeAspect="1" noChangeArrowheads="1"/>
          </p:cNvSpPr>
          <p:nvPr/>
        </p:nvSpPr>
        <p:spPr bwMode="auto">
          <a:xfrm>
            <a:off x="5943600" y="2438400"/>
            <a:ext cx="173038" cy="158750"/>
          </a:xfrm>
          <a:prstGeom prst="ellipse">
            <a:avLst/>
          </a:prstGeom>
          <a:solidFill>
            <a:srgbClr val="FF0000"/>
          </a:solidFill>
          <a:ln>
            <a:noFill/>
          </a:ln>
          <a:effectLst/>
          <a:extLst>
            <a:ext uri="{91240B29-F687-4F45-9708-019B960494DF}">
              <a14:hiddenLine xmlns:a14="http://schemas.microsoft.com/office/drawing/2010/main" w="19050">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301" name="Oval 61"/>
          <p:cNvSpPr>
            <a:spLocks noChangeAspect="1" noChangeArrowheads="1"/>
          </p:cNvSpPr>
          <p:nvPr/>
        </p:nvSpPr>
        <p:spPr bwMode="auto">
          <a:xfrm>
            <a:off x="8001000" y="3657600"/>
            <a:ext cx="173038" cy="158750"/>
          </a:xfrm>
          <a:prstGeom prst="ellipse">
            <a:avLst/>
          </a:prstGeom>
          <a:solidFill>
            <a:srgbClr val="00FFFF"/>
          </a:solidFill>
          <a:ln>
            <a:noFill/>
          </a:ln>
          <a:effectLst/>
          <a:extLst>
            <a:ext uri="{91240B29-F687-4F45-9708-019B960494DF}">
              <a14:hiddenLine xmlns:a14="http://schemas.microsoft.com/office/drawing/2010/main" w="1905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302" name="Oval 62"/>
          <p:cNvSpPr>
            <a:spLocks noChangeAspect="1" noChangeArrowheads="1"/>
          </p:cNvSpPr>
          <p:nvPr/>
        </p:nvSpPr>
        <p:spPr bwMode="auto">
          <a:xfrm>
            <a:off x="7848600" y="3429000"/>
            <a:ext cx="173038" cy="158750"/>
          </a:xfrm>
          <a:prstGeom prst="ellipse">
            <a:avLst/>
          </a:prstGeom>
          <a:solidFill>
            <a:srgbClr val="00FFFF"/>
          </a:solidFill>
          <a:ln>
            <a:noFill/>
          </a:ln>
          <a:effectLst/>
          <a:extLst>
            <a:ext uri="{91240B29-F687-4F45-9708-019B960494DF}">
              <a14:hiddenLine xmlns:a14="http://schemas.microsoft.com/office/drawing/2010/main" w="1905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303" name="Oval 63"/>
          <p:cNvSpPr>
            <a:spLocks noChangeAspect="1" noChangeArrowheads="1"/>
          </p:cNvSpPr>
          <p:nvPr/>
        </p:nvSpPr>
        <p:spPr bwMode="auto">
          <a:xfrm>
            <a:off x="7620000" y="3657600"/>
            <a:ext cx="173038" cy="158750"/>
          </a:xfrm>
          <a:prstGeom prst="ellipse">
            <a:avLst/>
          </a:prstGeom>
          <a:solidFill>
            <a:srgbClr val="00FFFF"/>
          </a:solidFill>
          <a:ln>
            <a:noFill/>
          </a:ln>
          <a:effectLst/>
          <a:extLst>
            <a:ext uri="{91240B29-F687-4F45-9708-019B960494DF}">
              <a14:hiddenLine xmlns:a14="http://schemas.microsoft.com/office/drawing/2010/main" w="1905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304" name="Rectangle 64"/>
          <p:cNvSpPr>
            <a:spLocks noGrp="1" noChangeArrowheads="1"/>
          </p:cNvSpPr>
          <p:nvPr>
            <p:ph type="title"/>
          </p:nvPr>
        </p:nvSpPr>
        <p:spPr>
          <a:xfrm>
            <a:off x="457200" y="274638"/>
            <a:ext cx="8229600" cy="563562"/>
          </a:xfrm>
        </p:spPr>
        <p:txBody>
          <a:bodyPr/>
          <a:lstStyle/>
          <a:p>
            <a:pPr algn="l" eaLnBrk="1" hangingPunct="1">
              <a:defRPr/>
            </a:pPr>
            <a:r>
              <a:rPr lang="en-US" sz="3400" b="1" smtClean="0">
                <a:effectLst>
                  <a:outerShdw blurRad="38100" dist="38100" dir="2700000" algn="tl">
                    <a:srgbClr val="FFFFFF"/>
                  </a:outerShdw>
                </a:effectLst>
              </a:rPr>
              <a:t>Clustering (usually k-means)</a:t>
            </a:r>
          </a:p>
        </p:txBody>
      </p:sp>
      <p:sp>
        <p:nvSpPr>
          <p:cNvPr id="522305" name="Line 65"/>
          <p:cNvSpPr>
            <a:spLocks noChangeShapeType="1"/>
          </p:cNvSpPr>
          <p:nvPr/>
        </p:nvSpPr>
        <p:spPr bwMode="auto">
          <a:xfrm>
            <a:off x="4800600" y="5638800"/>
            <a:ext cx="2057400" cy="0"/>
          </a:xfrm>
          <a:prstGeom prst="line">
            <a:avLst/>
          </a:prstGeom>
          <a:noFill/>
          <a:ln w="1524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en-US" sz="1800">
              <a:solidFill>
                <a:srgbClr val="000000"/>
              </a:solidFill>
              <a:cs typeface="+mn-cs"/>
            </a:endParaRPr>
          </a:p>
        </p:txBody>
      </p:sp>
      <p:sp>
        <p:nvSpPr>
          <p:cNvPr id="522306" name="Line 66"/>
          <p:cNvSpPr>
            <a:spLocks noChangeShapeType="1"/>
          </p:cNvSpPr>
          <p:nvPr/>
        </p:nvSpPr>
        <p:spPr bwMode="auto">
          <a:xfrm flipV="1">
            <a:off x="7162800" y="4419600"/>
            <a:ext cx="0" cy="1219200"/>
          </a:xfrm>
          <a:prstGeom prst="line">
            <a:avLst/>
          </a:prstGeom>
          <a:noFill/>
          <a:ln w="1524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en-US" sz="1800">
              <a:solidFill>
                <a:srgbClr val="000000"/>
              </a:solidFill>
              <a:cs typeface="+mn-cs"/>
            </a:endParaRPr>
          </a:p>
        </p:txBody>
      </p:sp>
      <p:sp>
        <p:nvSpPr>
          <p:cNvPr id="522307" name="Text Box 67"/>
          <p:cNvSpPr txBox="1">
            <a:spLocks noChangeArrowheads="1"/>
          </p:cNvSpPr>
          <p:nvPr/>
        </p:nvSpPr>
        <p:spPr bwMode="auto">
          <a:xfrm>
            <a:off x="5791200" y="5337175"/>
            <a:ext cx="2833688" cy="495300"/>
          </a:xfrm>
          <a:prstGeom prst="rect">
            <a:avLst/>
          </a:prstGeom>
          <a:solidFill>
            <a:schemeClr val="bg1"/>
          </a:solidFill>
          <a:ln w="38100">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solidFill>
                  <a:srgbClr val="000000"/>
                </a:solidFill>
                <a:cs typeface="+mn-cs"/>
              </a:rPr>
              <a:t>Vector quantization</a:t>
            </a:r>
          </a:p>
        </p:txBody>
      </p:sp>
      <p:grpSp>
        <p:nvGrpSpPr>
          <p:cNvPr id="157740" name="Group 68"/>
          <p:cNvGrpSpPr>
            <a:grpSpLocks/>
          </p:cNvGrpSpPr>
          <p:nvPr/>
        </p:nvGrpSpPr>
        <p:grpSpPr bwMode="auto">
          <a:xfrm>
            <a:off x="1654175" y="1362075"/>
            <a:ext cx="2578100" cy="1009650"/>
            <a:chOff x="1042" y="858"/>
            <a:chExt cx="1624" cy="636"/>
          </a:xfrm>
        </p:grpSpPr>
        <p:grpSp>
          <p:nvGrpSpPr>
            <p:cNvPr id="157743" name="Group 69"/>
            <p:cNvGrpSpPr>
              <a:grpSpLocks/>
            </p:cNvGrpSpPr>
            <p:nvPr/>
          </p:nvGrpSpPr>
          <p:grpSpPr bwMode="auto">
            <a:xfrm>
              <a:off x="1042" y="858"/>
              <a:ext cx="350" cy="630"/>
              <a:chOff x="2532" y="1542"/>
              <a:chExt cx="184" cy="332"/>
            </a:xfrm>
          </p:grpSpPr>
          <p:sp>
            <p:nvSpPr>
              <p:cNvPr id="522310" name="AutoShape 70"/>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311" name="Line 71"/>
              <p:cNvSpPr>
                <a:spLocks noChangeAspect="1" noChangeShapeType="1"/>
              </p:cNvSpPr>
              <p:nvPr/>
            </p:nvSpPr>
            <p:spPr bwMode="auto">
              <a:xfrm>
                <a:off x="2567" y="1607"/>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312" name="Line 72"/>
              <p:cNvSpPr>
                <a:spLocks noChangeAspect="1" noChangeShapeType="1"/>
              </p:cNvSpPr>
              <p:nvPr/>
            </p:nvSpPr>
            <p:spPr bwMode="auto">
              <a:xfrm>
                <a:off x="2567" y="1655"/>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313" name="Line 73"/>
              <p:cNvSpPr>
                <a:spLocks noChangeAspect="1" noChangeShapeType="1"/>
              </p:cNvSpPr>
              <p:nvPr/>
            </p:nvSpPr>
            <p:spPr bwMode="auto">
              <a:xfrm>
                <a:off x="2568" y="17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314" name="Line 74"/>
              <p:cNvSpPr>
                <a:spLocks noChangeAspect="1" noChangeShapeType="1"/>
              </p:cNvSpPr>
              <p:nvPr/>
            </p:nvSpPr>
            <p:spPr bwMode="auto">
              <a:xfrm>
                <a:off x="2568" y="1751"/>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315" name="Line 75"/>
              <p:cNvSpPr>
                <a:spLocks noChangeAspect="1" noChangeShapeType="1"/>
              </p:cNvSpPr>
              <p:nvPr/>
            </p:nvSpPr>
            <p:spPr bwMode="auto">
              <a:xfrm>
                <a:off x="2567" y="18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grpSp>
        <p:grpSp>
          <p:nvGrpSpPr>
            <p:cNvPr id="157744" name="Group 76"/>
            <p:cNvGrpSpPr>
              <a:grpSpLocks/>
            </p:cNvGrpSpPr>
            <p:nvPr/>
          </p:nvGrpSpPr>
          <p:grpSpPr bwMode="auto">
            <a:xfrm>
              <a:off x="1474" y="864"/>
              <a:ext cx="350" cy="630"/>
              <a:chOff x="2532" y="1542"/>
              <a:chExt cx="184" cy="332"/>
            </a:xfrm>
          </p:grpSpPr>
          <p:sp>
            <p:nvSpPr>
              <p:cNvPr id="522317" name="AutoShape 77"/>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318" name="Line 78"/>
              <p:cNvSpPr>
                <a:spLocks noChangeAspect="1" noChangeShapeType="1"/>
              </p:cNvSpPr>
              <p:nvPr/>
            </p:nvSpPr>
            <p:spPr bwMode="auto">
              <a:xfrm>
                <a:off x="2567" y="1607"/>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319" name="Line 79"/>
              <p:cNvSpPr>
                <a:spLocks noChangeAspect="1" noChangeShapeType="1"/>
              </p:cNvSpPr>
              <p:nvPr/>
            </p:nvSpPr>
            <p:spPr bwMode="auto">
              <a:xfrm>
                <a:off x="2567" y="1655"/>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320" name="Line 80"/>
              <p:cNvSpPr>
                <a:spLocks noChangeAspect="1" noChangeShapeType="1"/>
              </p:cNvSpPr>
              <p:nvPr/>
            </p:nvSpPr>
            <p:spPr bwMode="auto">
              <a:xfrm>
                <a:off x="2568" y="17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321" name="Line 81"/>
              <p:cNvSpPr>
                <a:spLocks noChangeAspect="1" noChangeShapeType="1"/>
              </p:cNvSpPr>
              <p:nvPr/>
            </p:nvSpPr>
            <p:spPr bwMode="auto">
              <a:xfrm>
                <a:off x="2568" y="1751"/>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322" name="Line 82"/>
              <p:cNvSpPr>
                <a:spLocks noChangeAspect="1" noChangeShapeType="1"/>
              </p:cNvSpPr>
              <p:nvPr/>
            </p:nvSpPr>
            <p:spPr bwMode="auto">
              <a:xfrm>
                <a:off x="2567" y="18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grpSp>
        <p:grpSp>
          <p:nvGrpSpPr>
            <p:cNvPr id="157745" name="Group 83"/>
            <p:cNvGrpSpPr>
              <a:grpSpLocks/>
            </p:cNvGrpSpPr>
            <p:nvPr/>
          </p:nvGrpSpPr>
          <p:grpSpPr bwMode="auto">
            <a:xfrm>
              <a:off x="1906" y="864"/>
              <a:ext cx="350" cy="630"/>
              <a:chOff x="2532" y="1542"/>
              <a:chExt cx="184" cy="332"/>
            </a:xfrm>
          </p:grpSpPr>
          <p:sp>
            <p:nvSpPr>
              <p:cNvPr id="522324" name="AutoShape 84"/>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325" name="Line 85"/>
              <p:cNvSpPr>
                <a:spLocks noChangeAspect="1" noChangeShapeType="1"/>
              </p:cNvSpPr>
              <p:nvPr/>
            </p:nvSpPr>
            <p:spPr bwMode="auto">
              <a:xfrm>
                <a:off x="2567" y="1607"/>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326" name="Line 86"/>
              <p:cNvSpPr>
                <a:spLocks noChangeAspect="1" noChangeShapeType="1"/>
              </p:cNvSpPr>
              <p:nvPr/>
            </p:nvSpPr>
            <p:spPr bwMode="auto">
              <a:xfrm>
                <a:off x="2567" y="1655"/>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327" name="Line 87"/>
              <p:cNvSpPr>
                <a:spLocks noChangeAspect="1" noChangeShapeType="1"/>
              </p:cNvSpPr>
              <p:nvPr/>
            </p:nvSpPr>
            <p:spPr bwMode="auto">
              <a:xfrm>
                <a:off x="2568" y="17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328" name="Line 88"/>
              <p:cNvSpPr>
                <a:spLocks noChangeAspect="1" noChangeShapeType="1"/>
              </p:cNvSpPr>
              <p:nvPr/>
            </p:nvSpPr>
            <p:spPr bwMode="auto">
              <a:xfrm>
                <a:off x="2568" y="1751"/>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329" name="Line 89"/>
              <p:cNvSpPr>
                <a:spLocks noChangeAspect="1" noChangeShapeType="1"/>
              </p:cNvSpPr>
              <p:nvPr/>
            </p:nvSpPr>
            <p:spPr bwMode="auto">
              <a:xfrm>
                <a:off x="2567" y="18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grpSp>
        <p:sp>
          <p:nvSpPr>
            <p:cNvPr id="522330" name="Text Box 90"/>
            <p:cNvSpPr txBox="1">
              <a:spLocks noChangeArrowheads="1"/>
            </p:cNvSpPr>
            <p:nvPr/>
          </p:nvSpPr>
          <p:spPr bwMode="auto">
            <a:xfrm>
              <a:off x="2294" y="922"/>
              <a:ext cx="372"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sz="3200">
                  <a:solidFill>
                    <a:srgbClr val="000099"/>
                  </a:solidFill>
                  <a:cs typeface="+mn-cs"/>
                </a:rPr>
                <a:t>…</a:t>
              </a:r>
            </a:p>
          </p:txBody>
        </p:sp>
      </p:grpSp>
      <p:sp>
        <p:nvSpPr>
          <p:cNvPr id="522331" name="Line 91"/>
          <p:cNvSpPr>
            <a:spLocks noChangeShapeType="1"/>
          </p:cNvSpPr>
          <p:nvPr/>
        </p:nvSpPr>
        <p:spPr bwMode="auto">
          <a:xfrm>
            <a:off x="2286000" y="2514600"/>
            <a:ext cx="0" cy="990600"/>
          </a:xfrm>
          <a:prstGeom prst="line">
            <a:avLst/>
          </a:prstGeom>
          <a:noFill/>
          <a:ln w="1524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en-US" sz="1800">
              <a:solidFill>
                <a:srgbClr val="000000"/>
              </a:solidFill>
              <a:cs typeface="+mn-cs"/>
            </a:endParaRPr>
          </a:p>
        </p:txBody>
      </p:sp>
      <p:sp>
        <p:nvSpPr>
          <p:cNvPr id="522332" name="Text Box 92"/>
          <p:cNvSpPr txBox="1">
            <a:spLocks noChangeArrowheads="1"/>
          </p:cNvSpPr>
          <p:nvPr/>
        </p:nvSpPr>
        <p:spPr bwMode="auto">
          <a:xfrm>
            <a:off x="6796088" y="6500813"/>
            <a:ext cx="22717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sz="1600">
                <a:solidFill>
                  <a:srgbClr val="000000"/>
                </a:solidFill>
                <a:cs typeface="+mn-cs"/>
              </a:rPr>
              <a:t>Slide credit: Josef Sivic</a:t>
            </a:r>
          </a:p>
        </p:txBody>
      </p:sp>
    </p:spTree>
    <p:extLst>
      <p:ext uri="{BB962C8B-B14F-4D97-AF65-F5344CB8AC3E}">
        <p14:creationId xmlns:p14="http://schemas.microsoft.com/office/powerpoint/2010/main" val="3130518321"/>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6514" name="Rectangle 2"/>
          <p:cNvSpPr>
            <a:spLocks noGrp="1" noChangeArrowheads="1"/>
          </p:cNvSpPr>
          <p:nvPr>
            <p:ph type="title"/>
          </p:nvPr>
        </p:nvSpPr>
        <p:spPr>
          <a:xfrm>
            <a:off x="457200" y="274638"/>
            <a:ext cx="8229600" cy="563562"/>
          </a:xfrm>
        </p:spPr>
        <p:txBody>
          <a:bodyPr/>
          <a:lstStyle/>
          <a:p>
            <a:pPr algn="l" eaLnBrk="1" hangingPunct="1">
              <a:defRPr/>
            </a:pPr>
            <a:r>
              <a:rPr lang="en-US" sz="3400" b="1" smtClean="0">
                <a:effectLst>
                  <a:outerShdw blurRad="38100" dist="38100" dir="2700000" algn="tl">
                    <a:srgbClr val="C0C0C0"/>
                  </a:outerShdw>
                </a:effectLst>
              </a:rPr>
              <a:t>Feature Representation</a:t>
            </a:r>
            <a:endParaRPr lang="en-US" sz="3400" b="1" smtClean="0">
              <a:solidFill>
                <a:srgbClr val="B2B2B2"/>
              </a:solidFill>
              <a:effectLst>
                <a:outerShdw blurRad="38100" dist="38100" dir="2700000" algn="tl">
                  <a:srgbClr val="C0C0C0"/>
                </a:outerShdw>
              </a:effectLst>
            </a:endParaRPr>
          </a:p>
        </p:txBody>
      </p:sp>
      <p:sp>
        <p:nvSpPr>
          <p:cNvPr id="50179" name="Rectangle 3"/>
          <p:cNvSpPr>
            <a:spLocks noGrp="1" noChangeArrowheads="1"/>
          </p:cNvSpPr>
          <p:nvPr>
            <p:ph type="body" idx="1"/>
          </p:nvPr>
        </p:nvSpPr>
        <p:spPr>
          <a:xfrm>
            <a:off x="457200" y="1066800"/>
            <a:ext cx="8229600" cy="5638800"/>
          </a:xfrm>
        </p:spPr>
        <p:txBody>
          <a:bodyPr/>
          <a:lstStyle/>
          <a:p>
            <a:pPr eaLnBrk="1" hangingPunct="1">
              <a:buFontTx/>
              <a:buNone/>
            </a:pPr>
            <a:r>
              <a:rPr lang="en-US" altLang="en-US" dirty="0" smtClean="0"/>
              <a:t>Visual words, aka </a:t>
            </a:r>
            <a:r>
              <a:rPr lang="en-US" altLang="en-US" dirty="0" err="1" smtClean="0"/>
              <a:t>textons</a:t>
            </a:r>
            <a:r>
              <a:rPr lang="en-US" altLang="en-US" dirty="0" smtClean="0"/>
              <a:t>, aka </a:t>
            </a:r>
            <a:r>
              <a:rPr lang="en-US" altLang="en-US" dirty="0" err="1" smtClean="0"/>
              <a:t>keypoints</a:t>
            </a:r>
            <a:r>
              <a:rPr lang="en-US" altLang="en-US" dirty="0" smtClean="0"/>
              <a:t>: </a:t>
            </a:r>
          </a:p>
          <a:p>
            <a:pPr eaLnBrk="1" hangingPunct="1">
              <a:buFontTx/>
              <a:buNone/>
            </a:pPr>
            <a:r>
              <a:rPr lang="en-US" altLang="en-US" dirty="0" smtClean="0"/>
              <a:t>K-means clustered pieces of the image</a:t>
            </a:r>
          </a:p>
          <a:p>
            <a:pPr eaLnBrk="1" hangingPunct="1"/>
            <a:endParaRPr lang="en-US" altLang="en-US" dirty="0" smtClean="0"/>
          </a:p>
          <a:p>
            <a:pPr eaLnBrk="1" hangingPunct="1"/>
            <a:r>
              <a:rPr lang="en-US" altLang="en-US" dirty="0" smtClean="0"/>
              <a:t>Various Representations:</a:t>
            </a:r>
          </a:p>
          <a:p>
            <a:pPr lvl="1" eaLnBrk="1" hangingPunct="1"/>
            <a:r>
              <a:rPr lang="en-US" altLang="en-US" dirty="0" smtClean="0"/>
              <a:t>Filter bank responses (</a:t>
            </a:r>
            <a:r>
              <a:rPr lang="en-US" altLang="en-US" dirty="0" err="1" smtClean="0"/>
              <a:t>textons</a:t>
            </a:r>
            <a:r>
              <a:rPr lang="en-US" altLang="en-US" dirty="0" smtClean="0"/>
              <a:t>)</a:t>
            </a:r>
          </a:p>
          <a:p>
            <a:pPr lvl="1" eaLnBrk="1" hangingPunct="1"/>
            <a:r>
              <a:rPr lang="en-US" altLang="en-US" dirty="0" smtClean="0"/>
              <a:t>Image Patches</a:t>
            </a:r>
          </a:p>
          <a:p>
            <a:pPr lvl="1" eaLnBrk="1" hangingPunct="1"/>
            <a:r>
              <a:rPr lang="en-US" altLang="en-US" dirty="0" smtClean="0"/>
              <a:t>SIFT descriptors</a:t>
            </a:r>
          </a:p>
          <a:p>
            <a:pPr eaLnBrk="1" hangingPunct="1"/>
            <a:r>
              <a:rPr lang="en-US" altLang="en-US" dirty="0" smtClean="0"/>
              <a:t>Either image-specific or “universal” dictionary</a:t>
            </a:r>
          </a:p>
        </p:txBody>
      </p:sp>
    </p:spTree>
    <p:extLst>
      <p:ext uri="{BB962C8B-B14F-4D97-AF65-F5344CB8AC3E}">
        <p14:creationId xmlns:p14="http://schemas.microsoft.com/office/powerpoint/2010/main" val="2041299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tmp"/>
          <p:cNvPicPr>
            <a:picLocks noChangeAspect="1" noChangeArrowheads="1"/>
          </p:cNvPicPr>
          <p:nvPr/>
        </p:nvPicPr>
        <p:blipFill>
          <a:blip r:embed="rId2">
            <a:grayscl/>
            <a:extLst>
              <a:ext uri="{28A0092B-C50C-407E-A947-70E740481C1C}">
                <a14:useLocalDpi xmlns:a14="http://schemas.microsoft.com/office/drawing/2010/main" val="0"/>
              </a:ext>
            </a:extLst>
          </a:blip>
          <a:srcRect l="2948" t="17174" r="66127" b="47049"/>
          <a:stretch>
            <a:fillRect/>
          </a:stretch>
        </p:blipFill>
        <p:spPr bwMode="auto">
          <a:xfrm>
            <a:off x="5715000" y="762000"/>
            <a:ext cx="29718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5315" name="Rectangle 3"/>
          <p:cNvSpPr>
            <a:spLocks noChangeArrowheads="1"/>
          </p:cNvSpPr>
          <p:nvPr/>
        </p:nvSpPr>
        <p:spPr bwMode="auto">
          <a:xfrm>
            <a:off x="457200" y="274638"/>
            <a:ext cx="8229600" cy="563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1" hangingPunct="1">
              <a:defRPr/>
            </a:pPr>
            <a:r>
              <a:rPr lang="en-US" sz="3400" b="1">
                <a:solidFill>
                  <a:srgbClr val="000000"/>
                </a:solidFill>
                <a:effectLst>
                  <a:outerShdw blurRad="38100" dist="38100" dir="2700000" algn="tl">
                    <a:srgbClr val="FFFFFF"/>
                  </a:outerShdw>
                </a:effectLst>
                <a:cs typeface="+mn-cs"/>
              </a:rPr>
              <a:t>Image representation</a:t>
            </a:r>
          </a:p>
        </p:txBody>
      </p:sp>
      <p:grpSp>
        <p:nvGrpSpPr>
          <p:cNvPr id="165892" name="Group 4"/>
          <p:cNvGrpSpPr>
            <a:grpSpLocks/>
          </p:cNvGrpSpPr>
          <p:nvPr/>
        </p:nvGrpSpPr>
        <p:grpSpPr bwMode="auto">
          <a:xfrm>
            <a:off x="1317625" y="5111750"/>
            <a:ext cx="6835775" cy="755650"/>
            <a:chOff x="2256" y="2544"/>
            <a:chExt cx="3202" cy="354"/>
          </a:xfrm>
        </p:grpSpPr>
        <p:pic>
          <p:nvPicPr>
            <p:cNvPr id="165908" name="Picture 5"/>
            <p:cNvPicPr>
              <a:picLocks noChangeAspect="1" noChangeArrowheads="1"/>
            </p:cNvPicPr>
            <p:nvPr/>
          </p:nvPicPr>
          <p:blipFill>
            <a:blip r:embed="rId3">
              <a:extLst>
                <a:ext uri="{28A0092B-C50C-407E-A947-70E740481C1C}">
                  <a14:useLocalDpi xmlns:a14="http://schemas.microsoft.com/office/drawing/2010/main" val="0"/>
                </a:ext>
              </a:extLst>
            </a:blip>
            <a:srcRect t="46179" r="21556" b="47224"/>
            <a:stretch>
              <a:fillRect/>
            </a:stretch>
          </p:blipFill>
          <p:spPr bwMode="auto">
            <a:xfrm>
              <a:off x="2256" y="2688"/>
              <a:ext cx="2640"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5318" name="Text Box 6"/>
            <p:cNvSpPr txBox="1">
              <a:spLocks noChangeArrowheads="1"/>
            </p:cNvSpPr>
            <p:nvPr/>
          </p:nvSpPr>
          <p:spPr bwMode="auto">
            <a:xfrm>
              <a:off x="4944" y="2544"/>
              <a:ext cx="514"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defRPr/>
              </a:pPr>
              <a:r>
                <a:rPr lang="en-US" sz="3200" b="1">
                  <a:solidFill>
                    <a:srgbClr val="000000"/>
                  </a:solidFill>
                  <a:cs typeface="+mn-cs"/>
                </a:rPr>
                <a:t>…..</a:t>
              </a:r>
            </a:p>
          </p:txBody>
        </p:sp>
      </p:grpSp>
      <p:sp>
        <p:nvSpPr>
          <p:cNvPr id="525319" name="Line 7"/>
          <p:cNvSpPr>
            <a:spLocks noChangeShapeType="1"/>
          </p:cNvSpPr>
          <p:nvPr/>
        </p:nvSpPr>
        <p:spPr bwMode="auto">
          <a:xfrm>
            <a:off x="1066800" y="5105400"/>
            <a:ext cx="7239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en-US" sz="1800">
              <a:solidFill>
                <a:srgbClr val="000000"/>
              </a:solidFill>
              <a:cs typeface="+mn-cs"/>
            </a:endParaRPr>
          </a:p>
        </p:txBody>
      </p:sp>
      <p:sp>
        <p:nvSpPr>
          <p:cNvPr id="525320" name="Line 8"/>
          <p:cNvSpPr>
            <a:spLocks noChangeShapeType="1"/>
          </p:cNvSpPr>
          <p:nvPr/>
        </p:nvSpPr>
        <p:spPr bwMode="auto">
          <a:xfrm flipV="1">
            <a:off x="1066800" y="2286000"/>
            <a:ext cx="0" cy="2819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en-US" sz="1800">
              <a:solidFill>
                <a:srgbClr val="000000"/>
              </a:solidFill>
              <a:cs typeface="+mn-cs"/>
            </a:endParaRPr>
          </a:p>
        </p:txBody>
      </p:sp>
      <p:sp>
        <p:nvSpPr>
          <p:cNvPr id="525321" name="Rectangle 9"/>
          <p:cNvSpPr>
            <a:spLocks noChangeArrowheads="1"/>
          </p:cNvSpPr>
          <p:nvPr/>
        </p:nvSpPr>
        <p:spPr bwMode="auto">
          <a:xfrm>
            <a:off x="1447800" y="4495800"/>
            <a:ext cx="228600" cy="609600"/>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5322" name="Rectangle 10"/>
          <p:cNvSpPr>
            <a:spLocks noChangeArrowheads="1"/>
          </p:cNvSpPr>
          <p:nvPr/>
        </p:nvSpPr>
        <p:spPr bwMode="auto">
          <a:xfrm>
            <a:off x="1905000" y="3352800"/>
            <a:ext cx="228600" cy="1752600"/>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5323" name="Rectangle 11"/>
          <p:cNvSpPr>
            <a:spLocks noChangeArrowheads="1"/>
          </p:cNvSpPr>
          <p:nvPr/>
        </p:nvSpPr>
        <p:spPr bwMode="auto">
          <a:xfrm>
            <a:off x="2438400" y="3657600"/>
            <a:ext cx="228600" cy="1447800"/>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5324" name="Rectangle 12"/>
          <p:cNvSpPr>
            <a:spLocks noChangeArrowheads="1"/>
          </p:cNvSpPr>
          <p:nvPr/>
        </p:nvSpPr>
        <p:spPr bwMode="auto">
          <a:xfrm>
            <a:off x="2971800" y="4800600"/>
            <a:ext cx="228600" cy="304800"/>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5325" name="Rectangle 13"/>
          <p:cNvSpPr>
            <a:spLocks noChangeArrowheads="1"/>
          </p:cNvSpPr>
          <p:nvPr/>
        </p:nvSpPr>
        <p:spPr bwMode="auto">
          <a:xfrm>
            <a:off x="3505200" y="2819400"/>
            <a:ext cx="228600" cy="2286000"/>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5326" name="Rectangle 14"/>
          <p:cNvSpPr>
            <a:spLocks noChangeArrowheads="1"/>
          </p:cNvSpPr>
          <p:nvPr/>
        </p:nvSpPr>
        <p:spPr bwMode="auto">
          <a:xfrm>
            <a:off x="4038600" y="3962400"/>
            <a:ext cx="228600" cy="1143000"/>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5327" name="Rectangle 15"/>
          <p:cNvSpPr>
            <a:spLocks noChangeArrowheads="1"/>
          </p:cNvSpPr>
          <p:nvPr/>
        </p:nvSpPr>
        <p:spPr bwMode="auto">
          <a:xfrm>
            <a:off x="4572000" y="3505200"/>
            <a:ext cx="228600" cy="1600200"/>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5328" name="Rectangle 16"/>
          <p:cNvSpPr>
            <a:spLocks noChangeArrowheads="1"/>
          </p:cNvSpPr>
          <p:nvPr/>
        </p:nvSpPr>
        <p:spPr bwMode="auto">
          <a:xfrm>
            <a:off x="5029200" y="4267200"/>
            <a:ext cx="228600" cy="838200"/>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5329" name="Rectangle 17"/>
          <p:cNvSpPr>
            <a:spLocks noChangeArrowheads="1"/>
          </p:cNvSpPr>
          <p:nvPr/>
        </p:nvSpPr>
        <p:spPr bwMode="auto">
          <a:xfrm>
            <a:off x="5562600" y="3352800"/>
            <a:ext cx="228600" cy="1752600"/>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5330" name="Rectangle 18"/>
          <p:cNvSpPr>
            <a:spLocks noChangeArrowheads="1"/>
          </p:cNvSpPr>
          <p:nvPr/>
        </p:nvSpPr>
        <p:spPr bwMode="auto">
          <a:xfrm>
            <a:off x="6096000" y="4648200"/>
            <a:ext cx="228600" cy="457200"/>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5331" name="Rectangle 19"/>
          <p:cNvSpPr>
            <a:spLocks noChangeArrowheads="1"/>
          </p:cNvSpPr>
          <p:nvPr/>
        </p:nvSpPr>
        <p:spPr bwMode="auto">
          <a:xfrm>
            <a:off x="6553200" y="3810000"/>
            <a:ext cx="228600" cy="1295400"/>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5332" name="Text Box 20"/>
          <p:cNvSpPr txBox="1">
            <a:spLocks noChangeArrowheads="1"/>
          </p:cNvSpPr>
          <p:nvPr/>
        </p:nvSpPr>
        <p:spPr bwMode="auto">
          <a:xfrm rot="16200000">
            <a:off x="6350" y="3651250"/>
            <a:ext cx="12985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sz="2000">
                <a:solidFill>
                  <a:srgbClr val="000000"/>
                </a:solidFill>
                <a:cs typeface="+mn-cs"/>
              </a:rPr>
              <a:t>frequency</a:t>
            </a:r>
          </a:p>
        </p:txBody>
      </p:sp>
      <p:sp>
        <p:nvSpPr>
          <p:cNvPr id="525333" name="Text Box 21"/>
          <p:cNvSpPr txBox="1">
            <a:spLocks noChangeArrowheads="1"/>
          </p:cNvSpPr>
          <p:nvPr/>
        </p:nvSpPr>
        <p:spPr bwMode="auto">
          <a:xfrm>
            <a:off x="3657600" y="5943600"/>
            <a:ext cx="1660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solidFill>
                  <a:srgbClr val="000000"/>
                </a:solidFill>
                <a:cs typeface="+mn-cs"/>
              </a:rPr>
              <a:t>codewords</a:t>
            </a:r>
          </a:p>
        </p:txBody>
      </p:sp>
    </p:spTree>
    <p:extLst>
      <p:ext uri="{BB962C8B-B14F-4D97-AF65-F5344CB8AC3E}">
        <p14:creationId xmlns:p14="http://schemas.microsoft.com/office/powerpoint/2010/main" val="1805414601"/>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5029200" y="0"/>
            <a:ext cx="4114800" cy="685800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endParaRPr lang="ru-RU" altLang="en-US" smtClean="0">
              <a:solidFill>
                <a:srgbClr val="000000"/>
              </a:solidFill>
            </a:endParaRPr>
          </a:p>
        </p:txBody>
      </p:sp>
      <p:sp>
        <p:nvSpPr>
          <p:cNvPr id="44035" name="Rectangle 3"/>
          <p:cNvSpPr>
            <a:spLocks noChangeArrowheads="1"/>
          </p:cNvSpPr>
          <p:nvPr/>
        </p:nvSpPr>
        <p:spPr bwMode="auto">
          <a:xfrm>
            <a:off x="0" y="0"/>
            <a:ext cx="5181600" cy="6858000"/>
          </a:xfrm>
          <a:prstGeom prst="rect">
            <a:avLst/>
          </a:prstGeom>
          <a:solidFill>
            <a:srgbClr val="FFCF8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endParaRPr lang="ru-RU" altLang="en-US" smtClean="0">
              <a:solidFill>
                <a:srgbClr val="000000"/>
              </a:solidFill>
            </a:endParaRPr>
          </a:p>
        </p:txBody>
      </p:sp>
      <p:grpSp>
        <p:nvGrpSpPr>
          <p:cNvPr id="513028" name="Group 4"/>
          <p:cNvGrpSpPr>
            <a:grpSpLocks/>
          </p:cNvGrpSpPr>
          <p:nvPr/>
        </p:nvGrpSpPr>
        <p:grpSpPr bwMode="auto">
          <a:xfrm>
            <a:off x="4419600" y="4648200"/>
            <a:ext cx="4495800" cy="2209800"/>
            <a:chOff x="2784" y="2928"/>
            <a:chExt cx="2832" cy="1392"/>
          </a:xfrm>
        </p:grpSpPr>
        <p:sp>
          <p:nvSpPr>
            <p:cNvPr id="44100" name="Line 5"/>
            <p:cNvSpPr>
              <a:spLocks noChangeShapeType="1"/>
            </p:cNvSpPr>
            <p:nvPr/>
          </p:nvSpPr>
          <p:spPr bwMode="auto">
            <a:xfrm>
              <a:off x="4800" y="2928"/>
              <a:ext cx="0" cy="336"/>
            </a:xfrm>
            <a:prstGeom prst="line">
              <a:avLst/>
            </a:prstGeom>
            <a:noFill/>
            <a:ln w="38100">
              <a:solidFill>
                <a:srgbClr val="000080"/>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44101" name="Line 6"/>
            <p:cNvSpPr>
              <a:spLocks noChangeShapeType="1"/>
            </p:cNvSpPr>
            <p:nvPr/>
          </p:nvSpPr>
          <p:spPr bwMode="auto">
            <a:xfrm flipH="1">
              <a:off x="2784" y="3792"/>
              <a:ext cx="1200" cy="0"/>
            </a:xfrm>
            <a:prstGeom prst="line">
              <a:avLst/>
            </a:prstGeom>
            <a:noFill/>
            <a:ln w="57150">
              <a:solidFill>
                <a:srgbClr val="FF0000"/>
              </a:solidFill>
              <a:round/>
              <a:headEnd type="triangle" w="lg" len="me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513031" name="AutoShape 7"/>
            <p:cNvSpPr>
              <a:spLocks noChangeArrowheads="1"/>
            </p:cNvSpPr>
            <p:nvPr/>
          </p:nvSpPr>
          <p:spPr bwMode="auto">
            <a:xfrm>
              <a:off x="3984" y="3264"/>
              <a:ext cx="1632" cy="1056"/>
            </a:xfrm>
            <a:prstGeom prst="flowChartDecision">
              <a:avLst/>
            </a:prstGeom>
            <a:solidFill>
              <a:srgbClr val="E7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2900" b="1">
                  <a:solidFill>
                    <a:srgbClr val="0033CC"/>
                  </a:solidFill>
                  <a:effectLst>
                    <a:outerShdw blurRad="38100" dist="38100" dir="2700000" algn="tl">
                      <a:srgbClr val="000000"/>
                    </a:outerShdw>
                  </a:effectLst>
                </a:rPr>
                <a:t>category</a:t>
              </a:r>
            </a:p>
            <a:p>
              <a:pPr algn="ctr" fontAlgn="base">
                <a:spcBef>
                  <a:spcPct val="0"/>
                </a:spcBef>
                <a:spcAft>
                  <a:spcPct val="0"/>
                </a:spcAft>
                <a:defRPr/>
              </a:pPr>
              <a:r>
                <a:rPr lang="en-US" sz="2900" b="1">
                  <a:solidFill>
                    <a:srgbClr val="0033CC"/>
                  </a:solidFill>
                  <a:effectLst>
                    <a:outerShdw blurRad="38100" dist="38100" dir="2700000" algn="tl">
                      <a:srgbClr val="000000"/>
                    </a:outerShdw>
                  </a:effectLst>
                </a:rPr>
                <a:t>decision</a:t>
              </a:r>
            </a:p>
          </p:txBody>
        </p:sp>
      </p:grpSp>
      <p:grpSp>
        <p:nvGrpSpPr>
          <p:cNvPr id="44037" name="Group 8"/>
          <p:cNvGrpSpPr>
            <a:grpSpLocks/>
          </p:cNvGrpSpPr>
          <p:nvPr/>
        </p:nvGrpSpPr>
        <p:grpSpPr bwMode="auto">
          <a:xfrm>
            <a:off x="381000" y="0"/>
            <a:ext cx="4329113" cy="1447800"/>
            <a:chOff x="240" y="0"/>
            <a:chExt cx="2727" cy="912"/>
          </a:xfrm>
        </p:grpSpPr>
        <p:grpSp>
          <p:nvGrpSpPr>
            <p:cNvPr id="44090" name="Group 9"/>
            <p:cNvGrpSpPr>
              <a:grpSpLocks/>
            </p:cNvGrpSpPr>
            <p:nvPr/>
          </p:nvGrpSpPr>
          <p:grpSpPr bwMode="auto">
            <a:xfrm>
              <a:off x="240" y="481"/>
              <a:ext cx="2727" cy="431"/>
              <a:chOff x="240" y="481"/>
              <a:chExt cx="2727" cy="431"/>
            </a:xfrm>
          </p:grpSpPr>
          <p:sp>
            <p:nvSpPr>
              <p:cNvPr id="44092" name="AutoShape 10"/>
              <p:cNvSpPr>
                <a:spLocks noChangeArrowheads="1"/>
              </p:cNvSpPr>
              <p:nvPr/>
            </p:nvSpPr>
            <p:spPr bwMode="auto">
              <a:xfrm>
                <a:off x="432" y="586"/>
                <a:ext cx="1191" cy="326"/>
              </a:xfrm>
              <a:prstGeom prst="parallelogram">
                <a:avLst>
                  <a:gd name="adj" fmla="val 108874"/>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smtClean="0">
                  <a:solidFill>
                    <a:srgbClr val="000000"/>
                  </a:solidFill>
                </a:endParaRPr>
              </a:p>
            </p:txBody>
          </p:sp>
          <p:sp>
            <p:nvSpPr>
              <p:cNvPr id="44093" name="AutoShape 11"/>
              <p:cNvSpPr>
                <a:spLocks noChangeArrowheads="1"/>
              </p:cNvSpPr>
              <p:nvPr/>
            </p:nvSpPr>
            <p:spPr bwMode="auto">
              <a:xfrm>
                <a:off x="336" y="538"/>
                <a:ext cx="1191" cy="326"/>
              </a:xfrm>
              <a:prstGeom prst="parallelogram">
                <a:avLst>
                  <a:gd name="adj" fmla="val 108874"/>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smtClean="0">
                  <a:solidFill>
                    <a:srgbClr val="000000"/>
                  </a:solidFill>
                </a:endParaRPr>
              </a:p>
            </p:txBody>
          </p:sp>
          <p:sp>
            <p:nvSpPr>
              <p:cNvPr id="44094" name="AutoShape 12"/>
              <p:cNvSpPr>
                <a:spLocks noChangeArrowheads="1"/>
              </p:cNvSpPr>
              <p:nvPr/>
            </p:nvSpPr>
            <p:spPr bwMode="auto">
              <a:xfrm>
                <a:off x="240" y="490"/>
                <a:ext cx="1191" cy="326"/>
              </a:xfrm>
              <a:prstGeom prst="parallelogram">
                <a:avLst>
                  <a:gd name="adj" fmla="val 108874"/>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smtClean="0">
                  <a:solidFill>
                    <a:srgbClr val="000000"/>
                  </a:solidFill>
                </a:endParaRPr>
              </a:p>
            </p:txBody>
          </p:sp>
          <p:sp>
            <p:nvSpPr>
              <p:cNvPr id="44095" name="AutoShape 13"/>
              <p:cNvSpPr>
                <a:spLocks noChangeArrowheads="1"/>
              </p:cNvSpPr>
              <p:nvPr/>
            </p:nvSpPr>
            <p:spPr bwMode="auto">
              <a:xfrm>
                <a:off x="1776" y="586"/>
                <a:ext cx="1191" cy="326"/>
              </a:xfrm>
              <a:prstGeom prst="parallelogram">
                <a:avLst>
                  <a:gd name="adj" fmla="val 108874"/>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smtClean="0">
                  <a:solidFill>
                    <a:srgbClr val="000000"/>
                  </a:solidFill>
                </a:endParaRPr>
              </a:p>
            </p:txBody>
          </p:sp>
          <p:sp>
            <p:nvSpPr>
              <p:cNvPr id="44096" name="AutoShape 14"/>
              <p:cNvSpPr>
                <a:spLocks noChangeArrowheads="1"/>
              </p:cNvSpPr>
              <p:nvPr/>
            </p:nvSpPr>
            <p:spPr bwMode="auto">
              <a:xfrm>
                <a:off x="1680" y="538"/>
                <a:ext cx="1191" cy="326"/>
              </a:xfrm>
              <a:prstGeom prst="parallelogram">
                <a:avLst>
                  <a:gd name="adj" fmla="val 108874"/>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smtClean="0">
                  <a:solidFill>
                    <a:srgbClr val="000000"/>
                  </a:solidFill>
                </a:endParaRPr>
              </a:p>
            </p:txBody>
          </p:sp>
          <p:sp>
            <p:nvSpPr>
              <p:cNvPr id="44097" name="AutoShape 15"/>
              <p:cNvSpPr>
                <a:spLocks noChangeArrowheads="1"/>
              </p:cNvSpPr>
              <p:nvPr/>
            </p:nvSpPr>
            <p:spPr bwMode="auto">
              <a:xfrm>
                <a:off x="1584" y="490"/>
                <a:ext cx="1191" cy="326"/>
              </a:xfrm>
              <a:prstGeom prst="parallelogram">
                <a:avLst>
                  <a:gd name="adj" fmla="val 108874"/>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smtClean="0">
                  <a:solidFill>
                    <a:srgbClr val="000000"/>
                  </a:solidFill>
                </a:endParaRPr>
              </a:p>
            </p:txBody>
          </p:sp>
          <p:pic>
            <p:nvPicPr>
              <p:cNvPr id="44098" name="Picture 16" descr="DaVinci_face_only"/>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645" y="481"/>
                <a:ext cx="494" cy="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99" name="Picture 17" descr="bicycle"/>
              <p:cNvPicPr>
                <a:picLocks noChangeAspect="1" noChangeArrowheads="1"/>
              </p:cNvPicPr>
              <p:nvPr/>
            </p:nvPicPr>
            <p:blipFill>
              <a:blip r:embed="rId3"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1920" y="493"/>
                <a:ext cx="523"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3042" name="Text Box 18"/>
            <p:cNvSpPr txBox="1">
              <a:spLocks noChangeArrowheads="1"/>
            </p:cNvSpPr>
            <p:nvPr/>
          </p:nvSpPr>
          <p:spPr bwMode="auto">
            <a:xfrm>
              <a:off x="1050" y="0"/>
              <a:ext cx="11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defRPr/>
              </a:pPr>
              <a:r>
                <a:rPr lang="en-US" sz="3200" b="1">
                  <a:solidFill>
                    <a:srgbClr val="000000"/>
                  </a:solidFill>
                  <a:effectLst>
                    <a:outerShdw blurRad="38100" dist="38100" dir="2700000" algn="tl">
                      <a:srgbClr val="C0C0C0"/>
                    </a:outerShdw>
                  </a:effectLst>
                </a:rPr>
                <a:t>learning</a:t>
              </a:r>
            </a:p>
          </p:txBody>
        </p:sp>
      </p:grpSp>
      <p:grpSp>
        <p:nvGrpSpPr>
          <p:cNvPr id="513043" name="Group 19"/>
          <p:cNvGrpSpPr>
            <a:grpSpLocks/>
          </p:cNvGrpSpPr>
          <p:nvPr/>
        </p:nvGrpSpPr>
        <p:grpSpPr bwMode="auto">
          <a:xfrm>
            <a:off x="762000" y="1524000"/>
            <a:ext cx="3200400" cy="1235075"/>
            <a:chOff x="480" y="960"/>
            <a:chExt cx="2016" cy="778"/>
          </a:xfrm>
        </p:grpSpPr>
        <p:sp>
          <p:nvSpPr>
            <p:cNvPr id="44086" name="AutoShape 20"/>
            <p:cNvSpPr>
              <a:spLocks/>
            </p:cNvSpPr>
            <p:nvPr/>
          </p:nvSpPr>
          <p:spPr bwMode="auto">
            <a:xfrm rot="-5400000">
              <a:off x="1296" y="288"/>
              <a:ext cx="192" cy="1536"/>
            </a:xfrm>
            <a:prstGeom prst="leftBrace">
              <a:avLst>
                <a:gd name="adj1" fmla="val 66667"/>
                <a:gd name="adj2" fmla="val 50000"/>
              </a:avLst>
            </a:prstGeom>
            <a:noFill/>
            <a:ln w="38100">
              <a:solidFill>
                <a:srgbClr val="7627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smtClean="0">
                <a:solidFill>
                  <a:srgbClr val="000000"/>
                </a:solidFill>
              </a:endParaRPr>
            </a:p>
          </p:txBody>
        </p:sp>
        <p:sp>
          <p:nvSpPr>
            <p:cNvPr id="44087" name="Text Box 21"/>
            <p:cNvSpPr txBox="1">
              <a:spLocks noChangeArrowheads="1"/>
            </p:cNvSpPr>
            <p:nvPr/>
          </p:nvSpPr>
          <p:spPr bwMode="auto">
            <a:xfrm>
              <a:off x="480" y="1296"/>
              <a:ext cx="1306"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2000" smtClean="0">
                  <a:solidFill>
                    <a:srgbClr val="000000"/>
                  </a:solidFill>
                </a:rPr>
                <a:t>feature detection</a:t>
              </a:r>
            </a:p>
            <a:p>
              <a:pPr algn="ctr" eaLnBrk="1" fontAlgn="base" hangingPunct="1">
                <a:spcBef>
                  <a:spcPct val="0"/>
                </a:spcBef>
                <a:spcAft>
                  <a:spcPct val="0"/>
                </a:spcAft>
              </a:pPr>
              <a:r>
                <a:rPr lang="en-US" altLang="en-US" sz="2000" smtClean="0">
                  <a:solidFill>
                    <a:srgbClr val="000000"/>
                  </a:solidFill>
                </a:rPr>
                <a:t>&amp; representation</a:t>
              </a:r>
            </a:p>
          </p:txBody>
        </p:sp>
        <p:sp>
          <p:nvSpPr>
            <p:cNvPr id="44088" name="Line 22"/>
            <p:cNvSpPr>
              <a:spLocks noChangeShapeType="1"/>
            </p:cNvSpPr>
            <p:nvPr/>
          </p:nvSpPr>
          <p:spPr bwMode="auto">
            <a:xfrm>
              <a:off x="1392" y="1152"/>
              <a:ext cx="1104" cy="528"/>
            </a:xfrm>
            <a:prstGeom prst="line">
              <a:avLst/>
            </a:prstGeom>
            <a:noFill/>
            <a:ln w="38100">
              <a:solidFill>
                <a:srgbClr val="762700"/>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44089" name="AutoShape 23"/>
            <p:cNvSpPr>
              <a:spLocks noChangeArrowheads="1"/>
            </p:cNvSpPr>
            <p:nvPr/>
          </p:nvSpPr>
          <p:spPr bwMode="auto">
            <a:xfrm>
              <a:off x="1776" y="1248"/>
              <a:ext cx="288" cy="288"/>
            </a:xfrm>
            <a:prstGeom prst="flowChartSummingJunction">
              <a:avLst/>
            </a:prstGeom>
            <a:solidFill>
              <a:srgbClr val="FF33CC"/>
            </a:solidFill>
            <a:ln w="9525">
              <a:solidFill>
                <a:srgbClr val="7627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smtClean="0">
                <a:solidFill>
                  <a:srgbClr val="000000"/>
                </a:solidFill>
              </a:endParaRPr>
            </a:p>
          </p:txBody>
        </p:sp>
      </p:grpSp>
      <p:grpSp>
        <p:nvGrpSpPr>
          <p:cNvPr id="513048" name="Group 24"/>
          <p:cNvGrpSpPr>
            <a:grpSpLocks/>
          </p:cNvGrpSpPr>
          <p:nvPr/>
        </p:nvGrpSpPr>
        <p:grpSpPr bwMode="auto">
          <a:xfrm>
            <a:off x="3482975" y="1841500"/>
            <a:ext cx="3332163" cy="1808163"/>
            <a:chOff x="2194" y="1160"/>
            <a:chExt cx="2099" cy="1139"/>
          </a:xfrm>
        </p:grpSpPr>
        <p:pic>
          <p:nvPicPr>
            <p:cNvPr id="44084" name="Picture 25"/>
            <p:cNvPicPr>
              <a:picLocks noChangeAspect="1" noChangeArrowheads="1"/>
            </p:cNvPicPr>
            <p:nvPr/>
          </p:nvPicPr>
          <p:blipFill>
            <a:blip r:embed="rId4" cstate="print">
              <a:extLst>
                <a:ext uri="{28A0092B-C50C-407E-A947-70E740481C1C}">
                  <a14:useLocalDpi xmlns:a14="http://schemas.microsoft.com/office/drawing/2010/main" val="0"/>
                </a:ext>
              </a:extLst>
            </a:blip>
            <a:srcRect b="38799"/>
            <a:stretch>
              <a:fillRect/>
            </a:stretch>
          </p:blipFill>
          <p:spPr bwMode="auto">
            <a:xfrm>
              <a:off x="2496" y="1440"/>
              <a:ext cx="1488" cy="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3050" name="Text Box 26"/>
            <p:cNvSpPr txBox="1">
              <a:spLocks noChangeArrowheads="1"/>
            </p:cNvSpPr>
            <p:nvPr/>
          </p:nvSpPr>
          <p:spPr bwMode="auto">
            <a:xfrm>
              <a:off x="2194" y="1160"/>
              <a:ext cx="2099" cy="2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defRPr/>
              </a:pPr>
              <a:r>
                <a:rPr lang="en-US" sz="2400" b="1">
                  <a:solidFill>
                    <a:srgbClr val="FF3399"/>
                  </a:solidFill>
                  <a:effectLst>
                    <a:outerShdw blurRad="38100" dist="38100" dir="2700000" algn="tl">
                      <a:srgbClr val="C0C0C0"/>
                    </a:outerShdw>
                  </a:effectLst>
                </a:rPr>
                <a:t>codewords dictionary</a:t>
              </a:r>
            </a:p>
          </p:txBody>
        </p:sp>
      </p:grpSp>
      <p:grpSp>
        <p:nvGrpSpPr>
          <p:cNvPr id="513051" name="Group 27"/>
          <p:cNvGrpSpPr>
            <a:grpSpLocks/>
          </p:cNvGrpSpPr>
          <p:nvPr/>
        </p:nvGrpSpPr>
        <p:grpSpPr bwMode="auto">
          <a:xfrm>
            <a:off x="6324600" y="1295400"/>
            <a:ext cx="1712913" cy="3352800"/>
            <a:chOff x="3984" y="816"/>
            <a:chExt cx="1079" cy="2112"/>
          </a:xfrm>
        </p:grpSpPr>
        <p:sp>
          <p:nvSpPr>
            <p:cNvPr id="44072" name="Line 28"/>
            <p:cNvSpPr>
              <a:spLocks noChangeShapeType="1"/>
            </p:cNvSpPr>
            <p:nvPr/>
          </p:nvSpPr>
          <p:spPr bwMode="auto">
            <a:xfrm>
              <a:off x="4800" y="1968"/>
              <a:ext cx="0" cy="240"/>
            </a:xfrm>
            <a:prstGeom prst="line">
              <a:avLst/>
            </a:prstGeom>
            <a:noFill/>
            <a:ln w="381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grpSp>
          <p:nvGrpSpPr>
            <p:cNvPr id="44073" name="Group 29"/>
            <p:cNvGrpSpPr>
              <a:grpSpLocks/>
            </p:cNvGrpSpPr>
            <p:nvPr/>
          </p:nvGrpSpPr>
          <p:grpSpPr bwMode="auto">
            <a:xfrm>
              <a:off x="3984" y="816"/>
              <a:ext cx="1079" cy="2112"/>
              <a:chOff x="3984" y="816"/>
              <a:chExt cx="1079" cy="2112"/>
            </a:xfrm>
          </p:grpSpPr>
          <p:sp>
            <p:nvSpPr>
              <p:cNvPr id="44074" name="Freeform 30"/>
              <p:cNvSpPr>
                <a:spLocks/>
              </p:cNvSpPr>
              <p:nvPr/>
            </p:nvSpPr>
            <p:spPr bwMode="auto">
              <a:xfrm>
                <a:off x="3984" y="816"/>
                <a:ext cx="720" cy="816"/>
              </a:xfrm>
              <a:custGeom>
                <a:avLst/>
                <a:gdLst>
                  <a:gd name="T0" fmla="*/ 720 w 768"/>
                  <a:gd name="T1" fmla="*/ 0 h 864"/>
                  <a:gd name="T2" fmla="*/ 585 w 768"/>
                  <a:gd name="T3" fmla="*/ 635 h 864"/>
                  <a:gd name="T4" fmla="*/ 0 w 768"/>
                  <a:gd name="T5" fmla="*/ 816 h 864"/>
                  <a:gd name="T6" fmla="*/ 0 60000 65536"/>
                  <a:gd name="T7" fmla="*/ 0 60000 65536"/>
                  <a:gd name="T8" fmla="*/ 0 60000 65536"/>
                </a:gdLst>
                <a:ahLst/>
                <a:cxnLst>
                  <a:cxn ang="T6">
                    <a:pos x="T0" y="T1"/>
                  </a:cxn>
                  <a:cxn ang="T7">
                    <a:pos x="T2" y="T3"/>
                  </a:cxn>
                  <a:cxn ang="T8">
                    <a:pos x="T4" y="T5"/>
                  </a:cxn>
                </a:cxnLst>
                <a:rect l="0" t="0" r="r" b="b"/>
                <a:pathLst>
                  <a:path w="768" h="864">
                    <a:moveTo>
                      <a:pt x="768" y="0"/>
                    </a:moveTo>
                    <a:cubicBezTo>
                      <a:pt x="760" y="264"/>
                      <a:pt x="752" y="528"/>
                      <a:pt x="624" y="672"/>
                    </a:cubicBezTo>
                    <a:cubicBezTo>
                      <a:pt x="496" y="816"/>
                      <a:pt x="248" y="840"/>
                      <a:pt x="0" y="864"/>
                    </a:cubicBezTo>
                  </a:path>
                </a:pathLst>
              </a:custGeom>
              <a:noFill/>
              <a:ln w="38100">
                <a:solidFill>
                  <a:srgbClr val="000080"/>
                </a:solidFill>
                <a:round/>
                <a:headEnd/>
                <a:tailEnd type="triangle"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44075" name="Line 31"/>
              <p:cNvSpPr>
                <a:spLocks noChangeShapeType="1"/>
              </p:cNvSpPr>
              <p:nvPr/>
            </p:nvSpPr>
            <p:spPr bwMode="auto">
              <a:xfrm flipH="1">
                <a:off x="3984" y="1968"/>
                <a:ext cx="816" cy="0"/>
              </a:xfrm>
              <a:prstGeom prst="line">
                <a:avLst/>
              </a:prstGeom>
              <a:noFill/>
              <a:ln w="381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pic>
            <p:nvPicPr>
              <p:cNvPr id="44076" name="Picture 32" descr="lunch-bagtrans"/>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4512" y="2160"/>
                <a:ext cx="551"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77" name="Picture 33"/>
              <p:cNvPicPr>
                <a:picLocks noChangeAspect="1" noChangeArrowheads="1"/>
              </p:cNvPicPr>
              <p:nvPr/>
            </p:nvPicPr>
            <p:blipFill>
              <a:blip r:embed="rId6" cstate="print">
                <a:extLst>
                  <a:ext uri="{28A0092B-C50C-407E-A947-70E740481C1C}">
                    <a14:useLocalDpi xmlns:a14="http://schemas.microsoft.com/office/drawing/2010/main" val="0"/>
                  </a:ext>
                </a:extLst>
              </a:blip>
              <a:srcRect l="28947" r="64471" b="92851"/>
              <a:stretch>
                <a:fillRect/>
              </a:stretch>
            </p:blipFill>
            <p:spPr bwMode="auto">
              <a:xfrm>
                <a:off x="4651" y="2688"/>
                <a:ext cx="96"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78" name="Picture 34"/>
              <p:cNvPicPr>
                <a:picLocks noChangeAspect="1" noChangeArrowheads="1"/>
              </p:cNvPicPr>
              <p:nvPr/>
            </p:nvPicPr>
            <p:blipFill>
              <a:blip r:embed="rId7">
                <a:extLst>
                  <a:ext uri="{28A0092B-C50C-407E-A947-70E740481C1C}">
                    <a14:useLocalDpi xmlns:a14="http://schemas.microsoft.com/office/drawing/2010/main" val="0"/>
                  </a:ext>
                </a:extLst>
              </a:blip>
              <a:srcRect l="22369" t="30862" r="72368" b="62163"/>
              <a:stretch>
                <a:fillRect/>
              </a:stretch>
            </p:blipFill>
            <p:spPr bwMode="auto">
              <a:xfrm>
                <a:off x="4699" y="2400"/>
                <a:ext cx="77"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79" name="Picture 35"/>
              <p:cNvPicPr>
                <a:picLocks noChangeAspect="1" noChangeArrowheads="1"/>
              </p:cNvPicPr>
              <p:nvPr/>
            </p:nvPicPr>
            <p:blipFill>
              <a:blip r:embed="rId8" cstate="print">
                <a:extLst>
                  <a:ext uri="{28A0092B-C50C-407E-A947-70E740481C1C}">
                    <a14:useLocalDpi xmlns:a14="http://schemas.microsoft.com/office/drawing/2010/main" val="0"/>
                  </a:ext>
                </a:extLst>
              </a:blip>
              <a:srcRect l="64473" t="39058" r="28947" b="53967"/>
              <a:stretch>
                <a:fillRect/>
              </a:stretch>
            </p:blipFill>
            <p:spPr bwMode="auto">
              <a:xfrm>
                <a:off x="4848" y="2592"/>
                <a:ext cx="9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80" name="Picture 36"/>
              <p:cNvPicPr>
                <a:picLocks noChangeAspect="1" noChangeArrowheads="1"/>
              </p:cNvPicPr>
              <p:nvPr/>
            </p:nvPicPr>
            <p:blipFill>
              <a:blip r:embed="rId9" cstate="print">
                <a:extLst>
                  <a:ext uri="{28A0092B-C50C-407E-A947-70E740481C1C}">
                    <a14:useLocalDpi xmlns:a14="http://schemas.microsoft.com/office/drawing/2010/main" val="0"/>
                  </a:ext>
                </a:extLst>
              </a:blip>
              <a:srcRect l="57895" t="46207" r="36842" b="46819"/>
              <a:stretch>
                <a:fillRect/>
              </a:stretch>
            </p:blipFill>
            <p:spPr bwMode="auto">
              <a:xfrm>
                <a:off x="4814" y="2400"/>
                <a:ext cx="77"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81" name="Picture 37"/>
              <p:cNvPicPr>
                <a:picLocks noChangeAspect="1" noChangeArrowheads="1"/>
              </p:cNvPicPr>
              <p:nvPr/>
            </p:nvPicPr>
            <p:blipFill>
              <a:blip r:embed="rId8" cstate="print">
                <a:extLst>
                  <a:ext uri="{28A0092B-C50C-407E-A947-70E740481C1C}">
                    <a14:useLocalDpi xmlns:a14="http://schemas.microsoft.com/office/drawing/2010/main" val="0"/>
                  </a:ext>
                </a:extLst>
              </a:blip>
              <a:srcRect l="14473" t="54576" r="78947" b="38799"/>
              <a:stretch>
                <a:fillRect/>
              </a:stretch>
            </p:blipFill>
            <p:spPr bwMode="auto">
              <a:xfrm>
                <a:off x="4848" y="2741"/>
                <a:ext cx="96" cy="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82" name="Picture 38"/>
              <p:cNvPicPr>
                <a:picLocks noChangeAspect="1" noChangeArrowheads="1"/>
              </p:cNvPicPr>
              <p:nvPr/>
            </p:nvPicPr>
            <p:blipFill>
              <a:blip r:embed="rId10" cstate="print">
                <a:extLst>
                  <a:ext uri="{28A0092B-C50C-407E-A947-70E740481C1C}">
                    <a14:useLocalDpi xmlns:a14="http://schemas.microsoft.com/office/drawing/2010/main" val="0"/>
                  </a:ext>
                </a:extLst>
              </a:blip>
              <a:srcRect l="64473" t="54401" r="28947" b="38799"/>
              <a:stretch>
                <a:fillRect/>
              </a:stretch>
            </p:blipFill>
            <p:spPr bwMode="auto">
              <a:xfrm>
                <a:off x="4699" y="2544"/>
                <a:ext cx="96"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83" name="AutoShape 39"/>
              <p:cNvSpPr>
                <a:spLocks noChangeArrowheads="1"/>
              </p:cNvSpPr>
              <p:nvPr/>
            </p:nvSpPr>
            <p:spPr bwMode="auto">
              <a:xfrm>
                <a:off x="4416" y="1296"/>
                <a:ext cx="288" cy="288"/>
              </a:xfrm>
              <a:prstGeom prst="flowChartSummingJunction">
                <a:avLst/>
              </a:prstGeom>
              <a:solidFill>
                <a:srgbClr val="FF33CC"/>
              </a:solidFill>
              <a:ln w="9525">
                <a:solidFill>
                  <a:srgbClr val="7627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smtClean="0">
                  <a:solidFill>
                    <a:srgbClr val="000000"/>
                  </a:solidFill>
                </a:endParaRPr>
              </a:p>
            </p:txBody>
          </p:sp>
        </p:grpSp>
      </p:grpSp>
      <p:grpSp>
        <p:nvGrpSpPr>
          <p:cNvPr id="513064" name="Group 40"/>
          <p:cNvGrpSpPr>
            <a:grpSpLocks/>
          </p:cNvGrpSpPr>
          <p:nvPr/>
        </p:nvGrpSpPr>
        <p:grpSpPr bwMode="auto">
          <a:xfrm>
            <a:off x="381000" y="3124200"/>
            <a:ext cx="3581400" cy="1676400"/>
            <a:chOff x="240" y="1968"/>
            <a:chExt cx="2256" cy="1056"/>
          </a:xfrm>
        </p:grpSpPr>
        <p:sp>
          <p:nvSpPr>
            <p:cNvPr id="44051" name="Line 41"/>
            <p:cNvSpPr>
              <a:spLocks noChangeShapeType="1"/>
            </p:cNvSpPr>
            <p:nvPr/>
          </p:nvSpPr>
          <p:spPr bwMode="auto">
            <a:xfrm>
              <a:off x="240" y="1968"/>
              <a:ext cx="0" cy="240"/>
            </a:xfrm>
            <a:prstGeom prst="line">
              <a:avLst/>
            </a:prstGeom>
            <a:noFill/>
            <a:ln w="38100">
              <a:solidFill>
                <a:srgbClr val="7627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pic>
          <p:nvPicPr>
            <p:cNvPr id="44052" name="Picture 42" descr="lunch-bagtrans"/>
            <p:cNvPicPr>
              <a:picLocks noChangeAspect="1" noChangeArrowheads="1"/>
            </p:cNvPicPr>
            <p:nvPr/>
          </p:nvPicPr>
          <p:blipFill>
            <a:blip r:embed="rId5" cstate="print">
              <a:grayscl/>
              <a:extLst>
                <a:ext uri="{28A0092B-C50C-407E-A947-70E740481C1C}">
                  <a14:useLocalDpi xmlns:a14="http://schemas.microsoft.com/office/drawing/2010/main" val="0"/>
                </a:ext>
              </a:extLst>
            </a:blip>
            <a:srcRect/>
            <a:stretch>
              <a:fillRect/>
            </a:stretch>
          </p:blipFill>
          <p:spPr bwMode="auto">
            <a:xfrm>
              <a:off x="432" y="2304"/>
              <a:ext cx="379"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3" name="Picture 43" descr="lunch-bagtrans"/>
            <p:cNvPicPr>
              <a:picLocks noChangeAspect="1" noChangeArrowheads="1"/>
            </p:cNvPicPr>
            <p:nvPr/>
          </p:nvPicPr>
          <p:blipFill>
            <a:blip r:embed="rId5" cstate="print">
              <a:grayscl/>
              <a:extLst>
                <a:ext uri="{28A0092B-C50C-407E-A947-70E740481C1C}">
                  <a14:useLocalDpi xmlns:a14="http://schemas.microsoft.com/office/drawing/2010/main" val="0"/>
                </a:ext>
              </a:extLst>
            </a:blip>
            <a:srcRect/>
            <a:stretch>
              <a:fillRect/>
            </a:stretch>
          </p:blipFill>
          <p:spPr bwMode="auto">
            <a:xfrm>
              <a:off x="624" y="2400"/>
              <a:ext cx="379"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4" name="Picture 44" descr="lunch-bagtrans"/>
            <p:cNvPicPr>
              <a:picLocks noChangeAspect="1" noChangeArrowheads="1"/>
            </p:cNvPicPr>
            <p:nvPr/>
          </p:nvPicPr>
          <p:blipFill>
            <a:blip r:embed="rId5" cstate="print">
              <a:grayscl/>
              <a:extLst>
                <a:ext uri="{28A0092B-C50C-407E-A947-70E740481C1C}">
                  <a14:useLocalDpi xmlns:a14="http://schemas.microsoft.com/office/drawing/2010/main" val="0"/>
                </a:ext>
              </a:extLst>
            </a:blip>
            <a:srcRect/>
            <a:stretch>
              <a:fillRect/>
            </a:stretch>
          </p:blipFill>
          <p:spPr bwMode="auto">
            <a:xfrm>
              <a:off x="811" y="2496"/>
              <a:ext cx="379"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5" name="Picture 45"/>
            <p:cNvPicPr>
              <a:picLocks noChangeAspect="1" noChangeArrowheads="1"/>
            </p:cNvPicPr>
            <p:nvPr/>
          </p:nvPicPr>
          <p:blipFill>
            <a:blip r:embed="rId6" cstate="print">
              <a:extLst>
                <a:ext uri="{28A0092B-C50C-407E-A947-70E740481C1C}">
                  <a14:useLocalDpi xmlns:a14="http://schemas.microsoft.com/office/drawing/2010/main" val="0"/>
                </a:ext>
              </a:extLst>
            </a:blip>
            <a:srcRect l="28947" r="64471" b="92851"/>
            <a:stretch>
              <a:fillRect/>
            </a:stretch>
          </p:blipFill>
          <p:spPr bwMode="auto">
            <a:xfrm>
              <a:off x="859" y="2880"/>
              <a:ext cx="96"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56" name="Picture 46"/>
            <p:cNvPicPr>
              <a:picLocks noChangeAspect="1" noChangeArrowheads="1"/>
            </p:cNvPicPr>
            <p:nvPr/>
          </p:nvPicPr>
          <p:blipFill>
            <a:blip r:embed="rId7">
              <a:extLst>
                <a:ext uri="{28A0092B-C50C-407E-A947-70E740481C1C}">
                  <a14:useLocalDpi xmlns:a14="http://schemas.microsoft.com/office/drawing/2010/main" val="0"/>
                </a:ext>
              </a:extLst>
            </a:blip>
            <a:srcRect l="22369" t="30862" r="72368" b="62163"/>
            <a:stretch>
              <a:fillRect/>
            </a:stretch>
          </p:blipFill>
          <p:spPr bwMode="auto">
            <a:xfrm>
              <a:off x="907" y="2592"/>
              <a:ext cx="77"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57" name="Picture 47"/>
            <p:cNvPicPr>
              <a:picLocks noChangeAspect="1" noChangeArrowheads="1"/>
            </p:cNvPicPr>
            <p:nvPr/>
          </p:nvPicPr>
          <p:blipFill>
            <a:blip r:embed="rId8" cstate="print">
              <a:extLst>
                <a:ext uri="{28A0092B-C50C-407E-A947-70E740481C1C}">
                  <a14:useLocalDpi xmlns:a14="http://schemas.microsoft.com/office/drawing/2010/main" val="0"/>
                </a:ext>
              </a:extLst>
            </a:blip>
            <a:srcRect l="64473" t="39058" r="28947" b="53967"/>
            <a:stretch>
              <a:fillRect/>
            </a:stretch>
          </p:blipFill>
          <p:spPr bwMode="auto">
            <a:xfrm>
              <a:off x="1003" y="2736"/>
              <a:ext cx="9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58" name="Picture 48"/>
            <p:cNvPicPr>
              <a:picLocks noChangeAspect="1" noChangeArrowheads="1"/>
            </p:cNvPicPr>
            <p:nvPr/>
          </p:nvPicPr>
          <p:blipFill>
            <a:blip r:embed="rId9" cstate="print">
              <a:extLst>
                <a:ext uri="{28A0092B-C50C-407E-A947-70E740481C1C}">
                  <a14:useLocalDpi xmlns:a14="http://schemas.microsoft.com/office/drawing/2010/main" val="0"/>
                </a:ext>
              </a:extLst>
            </a:blip>
            <a:srcRect l="57895" t="46207" r="36842" b="46819"/>
            <a:stretch>
              <a:fillRect/>
            </a:stretch>
          </p:blipFill>
          <p:spPr bwMode="auto">
            <a:xfrm>
              <a:off x="1003" y="2592"/>
              <a:ext cx="77"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59" name="Picture 49"/>
            <p:cNvPicPr>
              <a:picLocks noChangeAspect="1" noChangeArrowheads="1"/>
            </p:cNvPicPr>
            <p:nvPr/>
          </p:nvPicPr>
          <p:blipFill>
            <a:blip r:embed="rId8" cstate="print">
              <a:extLst>
                <a:ext uri="{28A0092B-C50C-407E-A947-70E740481C1C}">
                  <a14:useLocalDpi xmlns:a14="http://schemas.microsoft.com/office/drawing/2010/main" val="0"/>
                </a:ext>
              </a:extLst>
            </a:blip>
            <a:srcRect l="14473" t="54576" r="78947" b="38799"/>
            <a:stretch>
              <a:fillRect/>
            </a:stretch>
          </p:blipFill>
          <p:spPr bwMode="auto">
            <a:xfrm>
              <a:off x="1003" y="2885"/>
              <a:ext cx="96" cy="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60" name="Picture 50"/>
            <p:cNvPicPr>
              <a:picLocks noChangeAspect="1" noChangeArrowheads="1"/>
            </p:cNvPicPr>
            <p:nvPr/>
          </p:nvPicPr>
          <p:blipFill>
            <a:blip r:embed="rId10" cstate="print">
              <a:extLst>
                <a:ext uri="{28A0092B-C50C-407E-A947-70E740481C1C}">
                  <a14:useLocalDpi xmlns:a14="http://schemas.microsoft.com/office/drawing/2010/main" val="0"/>
                </a:ext>
              </a:extLst>
            </a:blip>
            <a:srcRect l="64473" t="54401" r="28947" b="38799"/>
            <a:stretch>
              <a:fillRect/>
            </a:stretch>
          </p:blipFill>
          <p:spPr bwMode="auto">
            <a:xfrm>
              <a:off x="859" y="2736"/>
              <a:ext cx="96"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61" name="Picture 51" descr="lunch-bagtrans"/>
            <p:cNvPicPr>
              <a:picLocks noChangeAspect="1" noChangeArrowheads="1"/>
            </p:cNvPicPr>
            <p:nvPr/>
          </p:nvPicPr>
          <p:blipFill>
            <a:blip r:embed="rId5" cstate="print">
              <a:grayscl/>
              <a:extLst>
                <a:ext uri="{28A0092B-C50C-407E-A947-70E740481C1C}">
                  <a14:useLocalDpi xmlns:a14="http://schemas.microsoft.com/office/drawing/2010/main" val="0"/>
                </a:ext>
              </a:extLst>
            </a:blip>
            <a:srcRect/>
            <a:stretch>
              <a:fillRect/>
            </a:stretch>
          </p:blipFill>
          <p:spPr bwMode="auto">
            <a:xfrm>
              <a:off x="1675" y="2304"/>
              <a:ext cx="379"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62" name="Picture 52" descr="lunch-bagtrans"/>
            <p:cNvPicPr>
              <a:picLocks noChangeAspect="1" noChangeArrowheads="1"/>
            </p:cNvPicPr>
            <p:nvPr/>
          </p:nvPicPr>
          <p:blipFill>
            <a:blip r:embed="rId5" cstate="print">
              <a:grayscl/>
              <a:extLst>
                <a:ext uri="{28A0092B-C50C-407E-A947-70E740481C1C}">
                  <a14:useLocalDpi xmlns:a14="http://schemas.microsoft.com/office/drawing/2010/main" val="0"/>
                </a:ext>
              </a:extLst>
            </a:blip>
            <a:srcRect/>
            <a:stretch>
              <a:fillRect/>
            </a:stretch>
          </p:blipFill>
          <p:spPr bwMode="auto">
            <a:xfrm>
              <a:off x="1867" y="2400"/>
              <a:ext cx="379"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63" name="Picture 53" descr="lunch-bagtrans"/>
            <p:cNvPicPr>
              <a:picLocks noChangeAspect="1" noChangeArrowheads="1"/>
            </p:cNvPicPr>
            <p:nvPr/>
          </p:nvPicPr>
          <p:blipFill>
            <a:blip r:embed="rId5" cstate="print">
              <a:grayscl/>
              <a:extLst>
                <a:ext uri="{28A0092B-C50C-407E-A947-70E740481C1C}">
                  <a14:useLocalDpi xmlns:a14="http://schemas.microsoft.com/office/drawing/2010/main" val="0"/>
                </a:ext>
              </a:extLst>
            </a:blip>
            <a:srcRect/>
            <a:stretch>
              <a:fillRect/>
            </a:stretch>
          </p:blipFill>
          <p:spPr bwMode="auto">
            <a:xfrm>
              <a:off x="2054" y="2496"/>
              <a:ext cx="379"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64" name="Picture 54"/>
            <p:cNvPicPr>
              <a:picLocks noChangeAspect="1" noChangeArrowheads="1"/>
            </p:cNvPicPr>
            <p:nvPr/>
          </p:nvPicPr>
          <p:blipFill>
            <a:blip r:embed="rId11" cstate="print">
              <a:extLst>
                <a:ext uri="{28A0092B-C50C-407E-A947-70E740481C1C}">
                  <a14:useLocalDpi xmlns:a14="http://schemas.microsoft.com/office/drawing/2010/main" val="0"/>
                </a:ext>
              </a:extLst>
            </a:blip>
            <a:srcRect l="28947" r="64471" b="92851"/>
            <a:stretch>
              <a:fillRect/>
            </a:stretch>
          </p:blipFill>
          <p:spPr bwMode="auto">
            <a:xfrm>
              <a:off x="2102" y="2880"/>
              <a:ext cx="96"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65" name="Picture 55"/>
            <p:cNvPicPr>
              <a:picLocks noChangeAspect="1" noChangeArrowheads="1"/>
            </p:cNvPicPr>
            <p:nvPr/>
          </p:nvPicPr>
          <p:blipFill>
            <a:blip r:embed="rId7">
              <a:extLst>
                <a:ext uri="{28A0092B-C50C-407E-A947-70E740481C1C}">
                  <a14:useLocalDpi xmlns:a14="http://schemas.microsoft.com/office/drawing/2010/main" val="0"/>
                </a:ext>
              </a:extLst>
            </a:blip>
            <a:srcRect l="22369" t="30862" r="72368" b="62163"/>
            <a:stretch>
              <a:fillRect/>
            </a:stretch>
          </p:blipFill>
          <p:spPr bwMode="auto">
            <a:xfrm>
              <a:off x="2150" y="2592"/>
              <a:ext cx="77"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66" name="Picture 56"/>
            <p:cNvPicPr>
              <a:picLocks noChangeAspect="1" noChangeArrowheads="1"/>
            </p:cNvPicPr>
            <p:nvPr/>
          </p:nvPicPr>
          <p:blipFill>
            <a:blip r:embed="rId8" cstate="print">
              <a:extLst>
                <a:ext uri="{28A0092B-C50C-407E-A947-70E740481C1C}">
                  <a14:useLocalDpi xmlns:a14="http://schemas.microsoft.com/office/drawing/2010/main" val="0"/>
                </a:ext>
              </a:extLst>
            </a:blip>
            <a:srcRect l="64473" t="39058" r="28947" b="53967"/>
            <a:stretch>
              <a:fillRect/>
            </a:stretch>
          </p:blipFill>
          <p:spPr bwMode="auto">
            <a:xfrm>
              <a:off x="2246" y="2736"/>
              <a:ext cx="9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67" name="Picture 57"/>
            <p:cNvPicPr>
              <a:picLocks noChangeAspect="1" noChangeArrowheads="1"/>
            </p:cNvPicPr>
            <p:nvPr/>
          </p:nvPicPr>
          <p:blipFill>
            <a:blip r:embed="rId9" cstate="print">
              <a:extLst>
                <a:ext uri="{28A0092B-C50C-407E-A947-70E740481C1C}">
                  <a14:useLocalDpi xmlns:a14="http://schemas.microsoft.com/office/drawing/2010/main" val="0"/>
                </a:ext>
              </a:extLst>
            </a:blip>
            <a:srcRect l="57895" t="46207" r="36842" b="46819"/>
            <a:stretch>
              <a:fillRect/>
            </a:stretch>
          </p:blipFill>
          <p:spPr bwMode="auto">
            <a:xfrm>
              <a:off x="2246" y="2592"/>
              <a:ext cx="77"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68" name="Picture 58"/>
            <p:cNvPicPr>
              <a:picLocks noChangeAspect="1" noChangeArrowheads="1"/>
            </p:cNvPicPr>
            <p:nvPr/>
          </p:nvPicPr>
          <p:blipFill>
            <a:blip r:embed="rId8" cstate="print">
              <a:extLst>
                <a:ext uri="{28A0092B-C50C-407E-A947-70E740481C1C}">
                  <a14:useLocalDpi xmlns:a14="http://schemas.microsoft.com/office/drawing/2010/main" val="0"/>
                </a:ext>
              </a:extLst>
            </a:blip>
            <a:srcRect l="14473" t="54576" r="78947" b="38799"/>
            <a:stretch>
              <a:fillRect/>
            </a:stretch>
          </p:blipFill>
          <p:spPr bwMode="auto">
            <a:xfrm>
              <a:off x="2246" y="2885"/>
              <a:ext cx="96" cy="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69" name="Picture 59"/>
            <p:cNvPicPr>
              <a:picLocks noChangeAspect="1" noChangeArrowheads="1"/>
            </p:cNvPicPr>
            <p:nvPr/>
          </p:nvPicPr>
          <p:blipFill>
            <a:blip r:embed="rId10" cstate="print">
              <a:extLst>
                <a:ext uri="{28A0092B-C50C-407E-A947-70E740481C1C}">
                  <a14:useLocalDpi xmlns:a14="http://schemas.microsoft.com/office/drawing/2010/main" val="0"/>
                </a:ext>
              </a:extLst>
            </a:blip>
            <a:srcRect l="64473" t="54401" r="28947" b="38799"/>
            <a:stretch>
              <a:fillRect/>
            </a:stretch>
          </p:blipFill>
          <p:spPr bwMode="auto">
            <a:xfrm>
              <a:off x="2102" y="2736"/>
              <a:ext cx="96"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70" name="Line 60"/>
            <p:cNvSpPr>
              <a:spLocks noChangeShapeType="1"/>
            </p:cNvSpPr>
            <p:nvPr/>
          </p:nvSpPr>
          <p:spPr bwMode="auto">
            <a:xfrm flipH="1">
              <a:off x="240" y="1968"/>
              <a:ext cx="2256" cy="0"/>
            </a:xfrm>
            <a:prstGeom prst="line">
              <a:avLst/>
            </a:prstGeom>
            <a:noFill/>
            <a:ln w="38100">
              <a:solidFill>
                <a:srgbClr val="7627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44071" name="Text Box 61"/>
            <p:cNvSpPr txBox="1">
              <a:spLocks noChangeArrowheads="1"/>
            </p:cNvSpPr>
            <p:nvPr/>
          </p:nvSpPr>
          <p:spPr bwMode="auto">
            <a:xfrm>
              <a:off x="240" y="1968"/>
              <a:ext cx="187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2000" smtClean="0">
                  <a:solidFill>
                    <a:srgbClr val="000000"/>
                  </a:solidFill>
                </a:rPr>
                <a:t>image representation</a:t>
              </a:r>
            </a:p>
          </p:txBody>
        </p:sp>
      </p:grpSp>
      <p:grpSp>
        <p:nvGrpSpPr>
          <p:cNvPr id="513086" name="Group 62"/>
          <p:cNvGrpSpPr>
            <a:grpSpLocks/>
          </p:cNvGrpSpPr>
          <p:nvPr/>
        </p:nvGrpSpPr>
        <p:grpSpPr bwMode="auto">
          <a:xfrm>
            <a:off x="304800" y="4800600"/>
            <a:ext cx="4114800" cy="1752600"/>
            <a:chOff x="192" y="3024"/>
            <a:chExt cx="2592" cy="1104"/>
          </a:xfrm>
        </p:grpSpPr>
        <p:sp>
          <p:nvSpPr>
            <p:cNvPr id="44048" name="AutoShape 63"/>
            <p:cNvSpPr>
              <a:spLocks/>
            </p:cNvSpPr>
            <p:nvPr/>
          </p:nvSpPr>
          <p:spPr bwMode="auto">
            <a:xfrm rot="-5400000">
              <a:off x="1392" y="2352"/>
              <a:ext cx="192" cy="1536"/>
            </a:xfrm>
            <a:prstGeom prst="leftBrace">
              <a:avLst>
                <a:gd name="adj1" fmla="val 66667"/>
                <a:gd name="adj2" fmla="val 50000"/>
              </a:avLst>
            </a:prstGeom>
            <a:noFill/>
            <a:ln w="38100">
              <a:solidFill>
                <a:srgbClr val="7627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smtClean="0">
                <a:solidFill>
                  <a:srgbClr val="000000"/>
                </a:solidFill>
              </a:endParaRPr>
            </a:p>
          </p:txBody>
        </p:sp>
        <p:sp>
          <p:nvSpPr>
            <p:cNvPr id="513088" name="AutoShape 64"/>
            <p:cNvSpPr>
              <a:spLocks noChangeArrowheads="1"/>
            </p:cNvSpPr>
            <p:nvPr/>
          </p:nvSpPr>
          <p:spPr bwMode="auto">
            <a:xfrm>
              <a:off x="192" y="3456"/>
              <a:ext cx="2592" cy="672"/>
            </a:xfrm>
            <a:prstGeom prst="flowChartProcess">
              <a:avLst/>
            </a:prstGeom>
            <a:solidFill>
              <a:srgbClr val="FFE6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3200" b="1">
                  <a:solidFill>
                    <a:srgbClr val="FF0000"/>
                  </a:solidFill>
                  <a:effectLst>
                    <a:outerShdw blurRad="38100" dist="38100" dir="2700000" algn="tl">
                      <a:srgbClr val="000000"/>
                    </a:outerShdw>
                  </a:effectLst>
                </a:rPr>
                <a:t>category models</a:t>
              </a:r>
            </a:p>
            <a:p>
              <a:pPr algn="ctr" fontAlgn="base">
                <a:spcBef>
                  <a:spcPct val="0"/>
                </a:spcBef>
                <a:spcAft>
                  <a:spcPct val="0"/>
                </a:spcAft>
                <a:defRPr/>
              </a:pPr>
              <a:r>
                <a:rPr lang="en-US" sz="3200" b="1">
                  <a:solidFill>
                    <a:srgbClr val="FF0000"/>
                  </a:solidFill>
                  <a:effectLst>
                    <a:outerShdw blurRad="38100" dist="38100" dir="2700000" algn="tl">
                      <a:srgbClr val="000000"/>
                    </a:outerShdw>
                  </a:effectLst>
                </a:rPr>
                <a:t>(and/or) classifiers</a:t>
              </a:r>
            </a:p>
          </p:txBody>
        </p:sp>
        <p:sp>
          <p:nvSpPr>
            <p:cNvPr id="44050" name="Line 65"/>
            <p:cNvSpPr>
              <a:spLocks noChangeShapeType="1"/>
            </p:cNvSpPr>
            <p:nvPr/>
          </p:nvSpPr>
          <p:spPr bwMode="auto">
            <a:xfrm>
              <a:off x="1488" y="3216"/>
              <a:ext cx="0" cy="192"/>
            </a:xfrm>
            <a:prstGeom prst="line">
              <a:avLst/>
            </a:prstGeom>
            <a:noFill/>
            <a:ln w="38100">
              <a:solidFill>
                <a:srgbClr val="762700"/>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grpSp>
      <p:grpSp>
        <p:nvGrpSpPr>
          <p:cNvPr id="513090" name="Group 66"/>
          <p:cNvGrpSpPr>
            <a:grpSpLocks/>
          </p:cNvGrpSpPr>
          <p:nvPr/>
        </p:nvGrpSpPr>
        <p:grpSpPr bwMode="auto">
          <a:xfrm>
            <a:off x="5943600" y="0"/>
            <a:ext cx="2652713" cy="1524000"/>
            <a:chOff x="3744" y="0"/>
            <a:chExt cx="1671" cy="960"/>
          </a:xfrm>
        </p:grpSpPr>
        <p:sp>
          <p:nvSpPr>
            <p:cNvPr id="513091" name="Text Box 67"/>
            <p:cNvSpPr txBox="1">
              <a:spLocks noChangeArrowheads="1"/>
            </p:cNvSpPr>
            <p:nvPr/>
          </p:nvSpPr>
          <p:spPr bwMode="auto">
            <a:xfrm>
              <a:off x="3744" y="0"/>
              <a:ext cx="1638"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defRPr/>
              </a:pPr>
              <a:r>
                <a:rPr lang="en-US" sz="3200" b="1">
                  <a:solidFill>
                    <a:srgbClr val="000000"/>
                  </a:solidFill>
                  <a:effectLst>
                    <a:outerShdw blurRad="38100" dist="38100" dir="2700000" algn="tl">
                      <a:srgbClr val="C0C0C0"/>
                    </a:outerShdw>
                  </a:effectLst>
                </a:rPr>
                <a:t>recognition</a:t>
              </a:r>
            </a:p>
          </p:txBody>
        </p:sp>
        <p:grpSp>
          <p:nvGrpSpPr>
            <p:cNvPr id="44045" name="Group 68"/>
            <p:cNvGrpSpPr>
              <a:grpSpLocks/>
            </p:cNvGrpSpPr>
            <p:nvPr/>
          </p:nvGrpSpPr>
          <p:grpSpPr bwMode="auto">
            <a:xfrm>
              <a:off x="4128" y="479"/>
              <a:ext cx="1287" cy="481"/>
              <a:chOff x="4128" y="479"/>
              <a:chExt cx="1287" cy="481"/>
            </a:xfrm>
          </p:grpSpPr>
          <p:sp>
            <p:nvSpPr>
              <p:cNvPr id="44046" name="AutoShape 69"/>
              <p:cNvSpPr>
                <a:spLocks noChangeArrowheads="1"/>
              </p:cNvSpPr>
              <p:nvPr/>
            </p:nvSpPr>
            <p:spPr bwMode="auto">
              <a:xfrm>
                <a:off x="4128" y="480"/>
                <a:ext cx="1287" cy="480"/>
              </a:xfrm>
              <a:prstGeom prst="parallelogram">
                <a:avLst>
                  <a:gd name="adj" fmla="val 79904"/>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smtClean="0">
                  <a:solidFill>
                    <a:srgbClr val="000000"/>
                  </a:solidFill>
                </a:endParaRPr>
              </a:p>
            </p:txBody>
          </p:sp>
          <p:pic>
            <p:nvPicPr>
              <p:cNvPr id="44047" name="Picture 70" descr="violin"/>
              <p:cNvPicPr>
                <a:picLocks noChangeAspect="1" noChangeArrowheads="1"/>
              </p:cNvPicPr>
              <p:nvPr/>
            </p:nvPicPr>
            <p:blipFill>
              <a:blip r:embed="rId12" cstate="print">
                <a:grayscl/>
                <a:extLst>
                  <a:ext uri="{28A0092B-C50C-407E-A947-70E740481C1C}">
                    <a14:useLocalDpi xmlns:a14="http://schemas.microsoft.com/office/drawing/2010/main" val="0"/>
                  </a:ext>
                </a:extLst>
              </a:blip>
              <a:srcRect/>
              <a:stretch>
                <a:fillRect/>
              </a:stretch>
            </p:blipFill>
            <p:spPr bwMode="auto">
              <a:xfrm rot="-863181">
                <a:off x="4359" y="479"/>
                <a:ext cx="921" cy="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6995942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304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1304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1306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1308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1309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1305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513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p:txBody>
          <a:bodyPr/>
          <a:lstStyle/>
          <a:p>
            <a:pPr eaLnBrk="1" hangingPunct="1"/>
            <a:r>
              <a:rPr lang="en-US" smtClean="0"/>
              <a:t>Scene Classification (Renninger &amp; Malik)</a:t>
            </a:r>
          </a:p>
        </p:txBody>
      </p:sp>
      <p:grpSp>
        <p:nvGrpSpPr>
          <p:cNvPr id="166915" name="Group 3"/>
          <p:cNvGrpSpPr>
            <a:grpSpLocks/>
          </p:cNvGrpSpPr>
          <p:nvPr/>
        </p:nvGrpSpPr>
        <p:grpSpPr bwMode="auto">
          <a:xfrm>
            <a:off x="914400" y="4572000"/>
            <a:ext cx="7362825" cy="1600200"/>
            <a:chOff x="576" y="2832"/>
            <a:chExt cx="4638" cy="1008"/>
          </a:xfrm>
        </p:grpSpPr>
        <p:grpSp>
          <p:nvGrpSpPr>
            <p:cNvPr id="166933" name="Group 4"/>
            <p:cNvGrpSpPr>
              <a:grpSpLocks/>
            </p:cNvGrpSpPr>
            <p:nvPr/>
          </p:nvGrpSpPr>
          <p:grpSpPr bwMode="auto">
            <a:xfrm>
              <a:off x="576" y="3072"/>
              <a:ext cx="4638" cy="768"/>
              <a:chOff x="576" y="2784"/>
              <a:chExt cx="4638" cy="768"/>
            </a:xfrm>
          </p:grpSpPr>
          <p:graphicFrame>
            <p:nvGraphicFramePr>
              <p:cNvPr id="166939" name="Object 5"/>
              <p:cNvGraphicFramePr>
                <a:graphicFrameLocks noChangeAspect="1"/>
              </p:cNvGraphicFramePr>
              <p:nvPr/>
            </p:nvGraphicFramePr>
            <p:xfrm>
              <a:off x="576" y="2784"/>
              <a:ext cx="1152" cy="768"/>
            </p:xfrm>
            <a:graphic>
              <a:graphicData uri="http://schemas.openxmlformats.org/presentationml/2006/ole">
                <mc:AlternateContent xmlns:mc="http://schemas.openxmlformats.org/markup-compatibility/2006">
                  <mc:Choice xmlns:v="urn:schemas-microsoft-com:vml" Requires="v">
                    <p:oleObj spid="_x0000_s7560" name="Bitmap Image" r:id="rId3" imgW="1714739" imgH="1228571" progId="Paint.Picture">
                      <p:embed/>
                    </p:oleObj>
                  </mc:Choice>
                  <mc:Fallback>
                    <p:oleObj name="Bitmap Image" r:id="rId3" imgW="1714739" imgH="1228571"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 y="2784"/>
                            <a:ext cx="1152" cy="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6940" name="Object 6"/>
              <p:cNvGraphicFramePr>
                <a:graphicFrameLocks noChangeAspect="1"/>
              </p:cNvGraphicFramePr>
              <p:nvPr/>
            </p:nvGraphicFramePr>
            <p:xfrm>
              <a:off x="1824" y="2784"/>
              <a:ext cx="1092" cy="768"/>
            </p:xfrm>
            <a:graphic>
              <a:graphicData uri="http://schemas.openxmlformats.org/presentationml/2006/ole">
                <mc:AlternateContent xmlns:mc="http://schemas.openxmlformats.org/markup-compatibility/2006">
                  <mc:Choice xmlns:v="urn:schemas-microsoft-com:vml" Requires="v">
                    <p:oleObj spid="_x0000_s7561" name="Bitmap Image" r:id="rId5" imgW="1733333" imgH="1219370" progId="Paint.Picture">
                      <p:embed/>
                    </p:oleObj>
                  </mc:Choice>
                  <mc:Fallback>
                    <p:oleObj name="Bitmap Image" r:id="rId5" imgW="1733333" imgH="1219370"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4" y="2784"/>
                            <a:ext cx="1092" cy="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6941" name="Object 7"/>
              <p:cNvGraphicFramePr>
                <a:graphicFrameLocks noChangeAspect="1"/>
              </p:cNvGraphicFramePr>
              <p:nvPr/>
            </p:nvGraphicFramePr>
            <p:xfrm>
              <a:off x="3024" y="2784"/>
              <a:ext cx="1086" cy="762"/>
            </p:xfrm>
            <a:graphic>
              <a:graphicData uri="http://schemas.openxmlformats.org/presentationml/2006/ole">
                <mc:AlternateContent xmlns:mc="http://schemas.openxmlformats.org/markup-compatibility/2006">
                  <mc:Choice xmlns:v="urn:schemas-microsoft-com:vml" Requires="v">
                    <p:oleObj spid="_x0000_s7562" name="Bitmap Image" r:id="rId7" imgW="1724266" imgH="1209524" progId="Paint.Picture">
                      <p:embed/>
                    </p:oleObj>
                  </mc:Choice>
                  <mc:Fallback>
                    <p:oleObj name="Bitmap Image" r:id="rId7" imgW="1724266" imgH="1209524" progId="Paint.Picture">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24" y="2784"/>
                            <a:ext cx="1086" cy="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6942" name="Object 8"/>
              <p:cNvGraphicFramePr>
                <a:graphicFrameLocks noChangeAspect="1"/>
              </p:cNvGraphicFramePr>
              <p:nvPr/>
            </p:nvGraphicFramePr>
            <p:xfrm>
              <a:off x="4224" y="2784"/>
              <a:ext cx="990" cy="768"/>
            </p:xfrm>
            <a:graphic>
              <a:graphicData uri="http://schemas.openxmlformats.org/presentationml/2006/ole">
                <mc:AlternateContent xmlns:mc="http://schemas.openxmlformats.org/markup-compatibility/2006">
                  <mc:Choice xmlns:v="urn:schemas-microsoft-com:vml" Requires="v">
                    <p:oleObj spid="_x0000_s7563" name="Bitmap Image" r:id="rId9" imgW="1571844" imgH="1219370" progId="Paint.Picture">
                      <p:embed/>
                    </p:oleObj>
                  </mc:Choice>
                  <mc:Fallback>
                    <p:oleObj name="Bitmap Image" r:id="rId9" imgW="1571844" imgH="1219370" progId="Paint.Picture">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24" y="2784"/>
                            <a:ext cx="990" cy="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166934" name="Group 9"/>
            <p:cNvGrpSpPr>
              <a:grpSpLocks/>
            </p:cNvGrpSpPr>
            <p:nvPr/>
          </p:nvGrpSpPr>
          <p:grpSpPr bwMode="auto">
            <a:xfrm>
              <a:off x="816" y="2832"/>
              <a:ext cx="4368" cy="288"/>
              <a:chOff x="816" y="2784"/>
              <a:chExt cx="4368" cy="288"/>
            </a:xfrm>
          </p:grpSpPr>
          <p:sp>
            <p:nvSpPr>
              <p:cNvPr id="166935" name="Text Box 10"/>
              <p:cNvSpPr txBox="1">
                <a:spLocks noChangeArrowheads="1"/>
              </p:cNvSpPr>
              <p:nvPr/>
            </p:nvSpPr>
            <p:spPr bwMode="auto">
              <a:xfrm>
                <a:off x="816" y="2784"/>
                <a:ext cx="72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0" fontAlgn="base" hangingPunct="0">
                  <a:spcBef>
                    <a:spcPct val="50000"/>
                  </a:spcBef>
                  <a:spcAft>
                    <a:spcPct val="0"/>
                  </a:spcAft>
                </a:pPr>
                <a:r>
                  <a:rPr lang="en-US" smtClean="0">
                    <a:solidFill>
                      <a:srgbClr val="FFFFFF"/>
                    </a:solidFill>
                    <a:latin typeface="Times New Roman" pitchFamily="18" charset="0"/>
                  </a:rPr>
                  <a:t>kitchen</a:t>
                </a:r>
              </a:p>
            </p:txBody>
          </p:sp>
          <p:sp>
            <p:nvSpPr>
              <p:cNvPr id="166936" name="Text Box 11"/>
              <p:cNvSpPr txBox="1">
                <a:spLocks noChangeArrowheads="1"/>
              </p:cNvSpPr>
              <p:nvPr/>
            </p:nvSpPr>
            <p:spPr bwMode="auto">
              <a:xfrm>
                <a:off x="1776" y="2784"/>
                <a:ext cx="115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0" fontAlgn="base" hangingPunct="0">
                  <a:spcBef>
                    <a:spcPct val="50000"/>
                  </a:spcBef>
                  <a:spcAft>
                    <a:spcPct val="0"/>
                  </a:spcAft>
                </a:pPr>
                <a:r>
                  <a:rPr lang="en-US" smtClean="0">
                    <a:solidFill>
                      <a:srgbClr val="FFFFFF"/>
                    </a:solidFill>
                    <a:latin typeface="Times New Roman" pitchFamily="18" charset="0"/>
                  </a:rPr>
                  <a:t>livingroom</a:t>
                </a:r>
              </a:p>
            </p:txBody>
          </p:sp>
          <p:sp>
            <p:nvSpPr>
              <p:cNvPr id="166937" name="Text Box 12"/>
              <p:cNvSpPr txBox="1">
                <a:spLocks noChangeArrowheads="1"/>
              </p:cNvSpPr>
              <p:nvPr/>
            </p:nvSpPr>
            <p:spPr bwMode="auto">
              <a:xfrm>
                <a:off x="3168" y="2784"/>
                <a:ext cx="8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0" fontAlgn="base" hangingPunct="0">
                  <a:spcBef>
                    <a:spcPct val="50000"/>
                  </a:spcBef>
                  <a:spcAft>
                    <a:spcPct val="0"/>
                  </a:spcAft>
                </a:pPr>
                <a:r>
                  <a:rPr lang="en-US" smtClean="0">
                    <a:solidFill>
                      <a:srgbClr val="FFFFFF"/>
                    </a:solidFill>
                    <a:latin typeface="Times New Roman" pitchFamily="18" charset="0"/>
                  </a:rPr>
                  <a:t>bedroom</a:t>
                </a:r>
              </a:p>
            </p:txBody>
          </p:sp>
          <p:sp>
            <p:nvSpPr>
              <p:cNvPr id="166938" name="Text Box 13"/>
              <p:cNvSpPr txBox="1">
                <a:spLocks noChangeArrowheads="1"/>
              </p:cNvSpPr>
              <p:nvPr/>
            </p:nvSpPr>
            <p:spPr bwMode="auto">
              <a:xfrm>
                <a:off x="4272" y="2784"/>
                <a:ext cx="91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0" fontAlgn="base" hangingPunct="0">
                  <a:spcBef>
                    <a:spcPct val="50000"/>
                  </a:spcBef>
                  <a:spcAft>
                    <a:spcPct val="0"/>
                  </a:spcAft>
                </a:pPr>
                <a:r>
                  <a:rPr lang="en-US" smtClean="0">
                    <a:solidFill>
                      <a:srgbClr val="FFFFFF"/>
                    </a:solidFill>
                    <a:latin typeface="Times New Roman" pitchFamily="18" charset="0"/>
                  </a:rPr>
                  <a:t>bathroom</a:t>
                </a:r>
              </a:p>
            </p:txBody>
          </p:sp>
        </p:grpSp>
      </p:grpSp>
      <p:grpSp>
        <p:nvGrpSpPr>
          <p:cNvPr id="166916" name="Group 14"/>
          <p:cNvGrpSpPr>
            <a:grpSpLocks/>
          </p:cNvGrpSpPr>
          <p:nvPr/>
        </p:nvGrpSpPr>
        <p:grpSpPr bwMode="auto">
          <a:xfrm>
            <a:off x="1905000" y="2743200"/>
            <a:ext cx="5343525" cy="1543050"/>
            <a:chOff x="1200" y="1728"/>
            <a:chExt cx="3366" cy="972"/>
          </a:xfrm>
        </p:grpSpPr>
        <p:grpSp>
          <p:nvGrpSpPr>
            <p:cNvPr id="166925" name="Group 15"/>
            <p:cNvGrpSpPr>
              <a:grpSpLocks/>
            </p:cNvGrpSpPr>
            <p:nvPr/>
          </p:nvGrpSpPr>
          <p:grpSpPr bwMode="auto">
            <a:xfrm>
              <a:off x="1200" y="1968"/>
              <a:ext cx="3366" cy="732"/>
              <a:chOff x="1008" y="1920"/>
              <a:chExt cx="3366" cy="732"/>
            </a:xfrm>
          </p:grpSpPr>
          <p:graphicFrame>
            <p:nvGraphicFramePr>
              <p:cNvPr id="166930" name="Object 16"/>
              <p:cNvGraphicFramePr>
                <a:graphicFrameLocks noChangeAspect="1"/>
              </p:cNvGraphicFramePr>
              <p:nvPr/>
            </p:nvGraphicFramePr>
            <p:xfrm>
              <a:off x="1008" y="1920"/>
              <a:ext cx="1092" cy="720"/>
            </p:xfrm>
            <a:graphic>
              <a:graphicData uri="http://schemas.openxmlformats.org/presentationml/2006/ole">
                <mc:AlternateContent xmlns:mc="http://schemas.openxmlformats.org/markup-compatibility/2006">
                  <mc:Choice xmlns:v="urn:schemas-microsoft-com:vml" Requires="v">
                    <p:oleObj spid="_x0000_s7564" name="Bitmap Image" r:id="rId11" imgW="1733333" imgH="1142857" progId="Paint.Picture">
                      <p:embed/>
                    </p:oleObj>
                  </mc:Choice>
                  <mc:Fallback>
                    <p:oleObj name="Bitmap Image" r:id="rId11" imgW="1733333" imgH="1142857" progId="Paint.Picture">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08" y="1920"/>
                            <a:ext cx="1092" cy="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6931" name="Object 17"/>
              <p:cNvGraphicFramePr>
                <a:graphicFrameLocks noChangeAspect="1"/>
              </p:cNvGraphicFramePr>
              <p:nvPr/>
            </p:nvGraphicFramePr>
            <p:xfrm>
              <a:off x="2208" y="1920"/>
              <a:ext cx="1056" cy="732"/>
            </p:xfrm>
            <a:graphic>
              <a:graphicData uri="http://schemas.openxmlformats.org/presentationml/2006/ole">
                <mc:AlternateContent xmlns:mc="http://schemas.openxmlformats.org/markup-compatibility/2006">
                  <mc:Choice xmlns:v="urn:schemas-microsoft-com:vml" Requires="v">
                    <p:oleObj spid="_x0000_s7565" name="Bitmap Image" r:id="rId13" imgW="1743318" imgH="1162212" progId="Paint.Picture">
                      <p:embed/>
                    </p:oleObj>
                  </mc:Choice>
                  <mc:Fallback>
                    <p:oleObj name="Bitmap Image" r:id="rId13" imgW="1743318" imgH="1162212" progId="Paint.Picture">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08" y="1920"/>
                            <a:ext cx="1056" cy="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6932" name="Object 18"/>
              <p:cNvGraphicFramePr>
                <a:graphicFrameLocks noChangeAspect="1"/>
              </p:cNvGraphicFramePr>
              <p:nvPr/>
            </p:nvGraphicFramePr>
            <p:xfrm>
              <a:off x="3360" y="1920"/>
              <a:ext cx="1014" cy="732"/>
            </p:xfrm>
            <a:graphic>
              <a:graphicData uri="http://schemas.openxmlformats.org/presentationml/2006/ole">
                <mc:AlternateContent xmlns:mc="http://schemas.openxmlformats.org/markup-compatibility/2006">
                  <mc:Choice xmlns:v="urn:schemas-microsoft-com:vml" Requires="v">
                    <p:oleObj spid="_x0000_s7566" name="Bitmap Image" r:id="rId15" imgW="1609524" imgH="1162212" progId="Paint.Picture">
                      <p:embed/>
                    </p:oleObj>
                  </mc:Choice>
                  <mc:Fallback>
                    <p:oleObj name="Bitmap Image" r:id="rId15" imgW="1609524" imgH="1162212" progId="Paint.Picture">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360" y="1920"/>
                            <a:ext cx="1014" cy="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166926" name="Group 19"/>
            <p:cNvGrpSpPr>
              <a:grpSpLocks/>
            </p:cNvGrpSpPr>
            <p:nvPr/>
          </p:nvGrpSpPr>
          <p:grpSpPr bwMode="auto">
            <a:xfrm>
              <a:off x="1440" y="1728"/>
              <a:ext cx="2880" cy="288"/>
              <a:chOff x="1440" y="1728"/>
              <a:chExt cx="2880" cy="288"/>
            </a:xfrm>
          </p:grpSpPr>
          <p:sp>
            <p:nvSpPr>
              <p:cNvPr id="166927" name="Text Box 20"/>
              <p:cNvSpPr txBox="1">
                <a:spLocks noChangeArrowheads="1"/>
              </p:cNvSpPr>
              <p:nvPr/>
            </p:nvSpPr>
            <p:spPr bwMode="auto">
              <a:xfrm>
                <a:off x="1440" y="1728"/>
                <a:ext cx="5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0" fontAlgn="base" hangingPunct="0">
                  <a:spcBef>
                    <a:spcPct val="50000"/>
                  </a:spcBef>
                  <a:spcAft>
                    <a:spcPct val="0"/>
                  </a:spcAft>
                </a:pPr>
                <a:r>
                  <a:rPr lang="en-US" smtClean="0">
                    <a:solidFill>
                      <a:srgbClr val="FFFFFF"/>
                    </a:solidFill>
                    <a:latin typeface="Times New Roman" pitchFamily="18" charset="0"/>
                  </a:rPr>
                  <a:t>city</a:t>
                </a:r>
              </a:p>
            </p:txBody>
          </p:sp>
          <p:sp>
            <p:nvSpPr>
              <p:cNvPr id="166928" name="Text Box 21"/>
              <p:cNvSpPr txBox="1">
                <a:spLocks noChangeArrowheads="1"/>
              </p:cNvSpPr>
              <p:nvPr/>
            </p:nvSpPr>
            <p:spPr bwMode="auto">
              <a:xfrm>
                <a:off x="2640" y="1728"/>
                <a:ext cx="62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0" fontAlgn="base" hangingPunct="0">
                  <a:spcBef>
                    <a:spcPct val="50000"/>
                  </a:spcBef>
                  <a:spcAft>
                    <a:spcPct val="0"/>
                  </a:spcAft>
                </a:pPr>
                <a:r>
                  <a:rPr lang="en-US" smtClean="0">
                    <a:solidFill>
                      <a:srgbClr val="FFFFFF"/>
                    </a:solidFill>
                    <a:latin typeface="Times New Roman" pitchFamily="18" charset="0"/>
                  </a:rPr>
                  <a:t>street</a:t>
                </a:r>
              </a:p>
            </p:txBody>
          </p:sp>
          <p:sp>
            <p:nvSpPr>
              <p:cNvPr id="166929" name="Text Box 22"/>
              <p:cNvSpPr txBox="1">
                <a:spLocks noChangeArrowheads="1"/>
              </p:cNvSpPr>
              <p:nvPr/>
            </p:nvSpPr>
            <p:spPr bwMode="auto">
              <a:xfrm>
                <a:off x="3840" y="1728"/>
                <a:ext cx="4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0" fontAlgn="base" hangingPunct="0">
                  <a:spcBef>
                    <a:spcPct val="50000"/>
                  </a:spcBef>
                  <a:spcAft>
                    <a:spcPct val="0"/>
                  </a:spcAft>
                </a:pPr>
                <a:r>
                  <a:rPr lang="en-US" smtClean="0">
                    <a:solidFill>
                      <a:srgbClr val="FFFFFF"/>
                    </a:solidFill>
                    <a:latin typeface="Times New Roman" pitchFamily="18" charset="0"/>
                  </a:rPr>
                  <a:t>farm</a:t>
                </a:r>
              </a:p>
            </p:txBody>
          </p:sp>
        </p:grpSp>
      </p:grpSp>
      <p:grpSp>
        <p:nvGrpSpPr>
          <p:cNvPr id="166917" name="Group 23"/>
          <p:cNvGrpSpPr>
            <a:grpSpLocks/>
          </p:cNvGrpSpPr>
          <p:nvPr/>
        </p:nvGrpSpPr>
        <p:grpSpPr bwMode="auto">
          <a:xfrm>
            <a:off x="1905000" y="914400"/>
            <a:ext cx="5334000" cy="1600200"/>
            <a:chOff x="1200" y="576"/>
            <a:chExt cx="3360" cy="1008"/>
          </a:xfrm>
        </p:grpSpPr>
        <p:grpSp>
          <p:nvGrpSpPr>
            <p:cNvPr id="166918" name="Group 24"/>
            <p:cNvGrpSpPr>
              <a:grpSpLocks/>
            </p:cNvGrpSpPr>
            <p:nvPr/>
          </p:nvGrpSpPr>
          <p:grpSpPr bwMode="auto">
            <a:xfrm>
              <a:off x="1200" y="816"/>
              <a:ext cx="3360" cy="768"/>
              <a:chOff x="1248" y="864"/>
              <a:chExt cx="3360" cy="768"/>
            </a:xfrm>
          </p:grpSpPr>
          <p:graphicFrame>
            <p:nvGraphicFramePr>
              <p:cNvPr id="166922" name="Object 25"/>
              <p:cNvGraphicFramePr>
                <a:graphicFrameLocks noChangeAspect="1"/>
              </p:cNvGraphicFramePr>
              <p:nvPr/>
            </p:nvGraphicFramePr>
            <p:xfrm>
              <a:off x="1248" y="864"/>
              <a:ext cx="1080" cy="768"/>
            </p:xfrm>
            <a:graphic>
              <a:graphicData uri="http://schemas.openxmlformats.org/presentationml/2006/ole">
                <mc:AlternateContent xmlns:mc="http://schemas.openxmlformats.org/markup-compatibility/2006">
                  <mc:Choice xmlns:v="urn:schemas-microsoft-com:vml" Requires="v">
                    <p:oleObj spid="_x0000_s7567" name="Bitmap Image" r:id="rId17" imgW="1724266" imgH="1181265" progId="Paint.Picture">
                      <p:embed/>
                    </p:oleObj>
                  </mc:Choice>
                  <mc:Fallback>
                    <p:oleObj name="Bitmap Image" r:id="rId17" imgW="1724266" imgH="1181265" progId="Paint.Picture">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48" y="864"/>
                            <a:ext cx="1080" cy="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6923" name="Object 26"/>
              <p:cNvGraphicFramePr>
                <a:graphicFrameLocks noChangeAspect="1"/>
              </p:cNvGraphicFramePr>
              <p:nvPr/>
            </p:nvGraphicFramePr>
            <p:xfrm>
              <a:off x="2442" y="864"/>
              <a:ext cx="1068" cy="768"/>
            </p:xfrm>
            <a:graphic>
              <a:graphicData uri="http://schemas.openxmlformats.org/presentationml/2006/ole">
                <mc:AlternateContent xmlns:mc="http://schemas.openxmlformats.org/markup-compatibility/2006">
                  <mc:Choice xmlns:v="urn:schemas-microsoft-com:vml" Requires="v">
                    <p:oleObj spid="_x0000_s7568" name="Bitmap Image" r:id="rId19" imgW="1704762" imgH="1162212" progId="Paint.Picture">
                      <p:embed/>
                    </p:oleObj>
                  </mc:Choice>
                  <mc:Fallback>
                    <p:oleObj name="Bitmap Image" r:id="rId19" imgW="1704762" imgH="1162212" progId="Paint.Picture">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442" y="864"/>
                            <a:ext cx="1068" cy="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6924" name="Object 27"/>
              <p:cNvGraphicFramePr>
                <a:graphicFrameLocks noChangeAspect="1"/>
              </p:cNvGraphicFramePr>
              <p:nvPr/>
            </p:nvGraphicFramePr>
            <p:xfrm>
              <a:off x="3600" y="864"/>
              <a:ext cx="1008" cy="768"/>
            </p:xfrm>
            <a:graphic>
              <a:graphicData uri="http://schemas.openxmlformats.org/presentationml/2006/ole">
                <mc:AlternateContent xmlns:mc="http://schemas.openxmlformats.org/markup-compatibility/2006">
                  <mc:Choice xmlns:v="urn:schemas-microsoft-com:vml" Requires="v">
                    <p:oleObj spid="_x0000_s7569" name="Bitmap Image" r:id="rId21" imgW="1704762" imgH="1142857" progId="Paint.Picture">
                      <p:embed/>
                    </p:oleObj>
                  </mc:Choice>
                  <mc:Fallback>
                    <p:oleObj name="Bitmap Image" r:id="rId21" imgW="1704762" imgH="1142857" progId="Paint.Picture">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600" y="864"/>
                            <a:ext cx="1008" cy="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66919" name="Text Box 28"/>
            <p:cNvSpPr txBox="1">
              <a:spLocks noChangeArrowheads="1"/>
            </p:cNvSpPr>
            <p:nvPr/>
          </p:nvSpPr>
          <p:spPr bwMode="auto">
            <a:xfrm>
              <a:off x="1440" y="576"/>
              <a:ext cx="5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0" fontAlgn="base" hangingPunct="0">
                <a:spcBef>
                  <a:spcPct val="50000"/>
                </a:spcBef>
                <a:spcAft>
                  <a:spcPct val="0"/>
                </a:spcAft>
              </a:pPr>
              <a:r>
                <a:rPr lang="en-US" smtClean="0">
                  <a:solidFill>
                    <a:srgbClr val="FFFFFF"/>
                  </a:solidFill>
                  <a:latin typeface="Times New Roman" pitchFamily="18" charset="0"/>
                </a:rPr>
                <a:t>beach</a:t>
              </a:r>
            </a:p>
          </p:txBody>
        </p:sp>
        <p:sp>
          <p:nvSpPr>
            <p:cNvPr id="166920" name="Text Box 29"/>
            <p:cNvSpPr txBox="1">
              <a:spLocks noChangeArrowheads="1"/>
            </p:cNvSpPr>
            <p:nvPr/>
          </p:nvSpPr>
          <p:spPr bwMode="auto">
            <a:xfrm>
              <a:off x="2448" y="576"/>
              <a:ext cx="96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0" fontAlgn="base" hangingPunct="0">
                <a:spcBef>
                  <a:spcPct val="50000"/>
                </a:spcBef>
                <a:spcAft>
                  <a:spcPct val="0"/>
                </a:spcAft>
              </a:pPr>
              <a:r>
                <a:rPr lang="en-US" smtClean="0">
                  <a:solidFill>
                    <a:srgbClr val="FFFFFF"/>
                  </a:solidFill>
                  <a:latin typeface="Times New Roman" pitchFamily="18" charset="0"/>
                </a:rPr>
                <a:t>mountain</a:t>
              </a:r>
            </a:p>
          </p:txBody>
        </p:sp>
        <p:sp>
          <p:nvSpPr>
            <p:cNvPr id="166921" name="Text Box 30"/>
            <p:cNvSpPr txBox="1">
              <a:spLocks noChangeArrowheads="1"/>
            </p:cNvSpPr>
            <p:nvPr/>
          </p:nvSpPr>
          <p:spPr bwMode="auto">
            <a:xfrm>
              <a:off x="3792" y="576"/>
              <a:ext cx="5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0" fontAlgn="base" hangingPunct="0">
                <a:spcBef>
                  <a:spcPct val="50000"/>
                </a:spcBef>
                <a:spcAft>
                  <a:spcPct val="0"/>
                </a:spcAft>
              </a:pPr>
              <a:r>
                <a:rPr lang="en-US" smtClean="0">
                  <a:solidFill>
                    <a:srgbClr val="FFFFFF"/>
                  </a:solidFill>
                  <a:latin typeface="Times New Roman" pitchFamily="18" charset="0"/>
                </a:rPr>
                <a:t>forest</a:t>
              </a:r>
            </a:p>
          </p:txBody>
        </p:sp>
      </p:grpSp>
    </p:spTree>
    <p:extLst>
      <p:ext uri="{BB962C8B-B14F-4D97-AF65-F5344CB8AC3E}">
        <p14:creationId xmlns:p14="http://schemas.microsoft.com/office/powerpoint/2010/main" val="2532246156"/>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4"/>
          <p:cNvSpPr>
            <a:spLocks noGrp="1" noChangeArrowheads="1"/>
          </p:cNvSpPr>
          <p:nvPr>
            <p:ph type="title"/>
          </p:nvPr>
        </p:nvSpPr>
        <p:spPr/>
        <p:txBody>
          <a:bodyPr/>
          <a:lstStyle/>
          <a:p>
            <a:pPr eaLnBrk="1" hangingPunct="1"/>
            <a:r>
              <a:rPr lang="en-US" dirty="0" err="1" smtClean="0"/>
              <a:t>Texton</a:t>
            </a:r>
            <a:r>
              <a:rPr lang="en-US" dirty="0" smtClean="0"/>
              <a:t> Histogram Matching</a:t>
            </a:r>
          </a:p>
        </p:txBody>
      </p:sp>
      <p:pic>
        <p:nvPicPr>
          <p:cNvPr id="16793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990600"/>
            <a:ext cx="4979988"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89655"/>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lstStyle/>
          <a:p>
            <a:r>
              <a:rPr lang="en-US" altLang="zh-CN" dirty="0" smtClean="0"/>
              <a:t>Object Detection </a:t>
            </a:r>
            <a:r>
              <a:rPr lang="en-US" altLang="zh-CN" dirty="0"/>
              <a:t>can be very fast</a:t>
            </a:r>
          </a:p>
        </p:txBody>
      </p:sp>
      <p:sp>
        <p:nvSpPr>
          <p:cNvPr id="190467" name="Rectangle 3"/>
          <p:cNvSpPr>
            <a:spLocks noGrp="1" noChangeArrowheads="1"/>
          </p:cNvSpPr>
          <p:nvPr>
            <p:ph idx="1"/>
          </p:nvPr>
        </p:nvSpPr>
        <p:spPr>
          <a:xfrm>
            <a:off x="0" y="1600200"/>
            <a:ext cx="5486400" cy="5029200"/>
          </a:xfrm>
        </p:spPr>
        <p:txBody>
          <a:bodyPr/>
          <a:lstStyle/>
          <a:p>
            <a:pPr>
              <a:lnSpc>
                <a:spcPct val="90000"/>
              </a:lnSpc>
            </a:pPr>
            <a:r>
              <a:rPr lang="en-US" altLang="zh-CN" sz="2400" dirty="0"/>
              <a:t>On a task of judging animal </a:t>
            </a:r>
            <a:r>
              <a:rPr lang="en-US" altLang="zh-CN" sz="2400" dirty="0" err="1"/>
              <a:t>vs</a:t>
            </a:r>
            <a:r>
              <a:rPr lang="en-US" altLang="zh-CN" sz="2400" dirty="0"/>
              <a:t>  no animal, humans can make mostly correct saccades in 150 ms (Kirchner &amp; Thorpe, 2006)</a:t>
            </a:r>
          </a:p>
          <a:p>
            <a:pPr lvl="1">
              <a:lnSpc>
                <a:spcPct val="90000"/>
              </a:lnSpc>
              <a:buFontTx/>
              <a:buNone/>
            </a:pPr>
            <a:endParaRPr lang="en-US" altLang="zh-CN" sz="2000" dirty="0"/>
          </a:p>
          <a:p>
            <a:pPr lvl="1">
              <a:lnSpc>
                <a:spcPct val="90000"/>
              </a:lnSpc>
            </a:pPr>
            <a:r>
              <a:rPr lang="en-US" altLang="zh-CN" sz="2000" dirty="0"/>
              <a:t>Comparable to synaptic delay in the retina, </a:t>
            </a:r>
            <a:r>
              <a:rPr lang="en-US" altLang="zh-CN" sz="2000" dirty="0">
                <a:sym typeface="Wingdings" charset="2"/>
              </a:rPr>
              <a:t>LGN, V1, V2, V4, IT pathway. </a:t>
            </a:r>
          </a:p>
          <a:p>
            <a:pPr lvl="1">
              <a:lnSpc>
                <a:spcPct val="90000"/>
              </a:lnSpc>
            </a:pPr>
            <a:r>
              <a:rPr lang="en-US" altLang="zh-CN" sz="2000" dirty="0"/>
              <a:t>Doesn’t rule out feed back but shows </a:t>
            </a:r>
            <a:r>
              <a:rPr lang="en-US" altLang="zh-CN" sz="2000" dirty="0">
                <a:solidFill>
                  <a:schemeClr val="accent1"/>
                </a:solidFill>
              </a:rPr>
              <a:t>feed forward only is very powerful</a:t>
            </a:r>
          </a:p>
          <a:p>
            <a:pPr>
              <a:lnSpc>
                <a:spcPct val="90000"/>
              </a:lnSpc>
            </a:pPr>
            <a:r>
              <a:rPr lang="en-US" altLang="zh-CN" sz="2400" dirty="0"/>
              <a:t>Detection and categorization are practically simultaneous (Grill-</a:t>
            </a:r>
            <a:r>
              <a:rPr lang="en-US" altLang="zh-CN" sz="2400" dirty="0" err="1"/>
              <a:t>Spector</a:t>
            </a:r>
            <a:r>
              <a:rPr lang="en-US" altLang="zh-CN" sz="2400" dirty="0"/>
              <a:t> &amp; </a:t>
            </a:r>
            <a:r>
              <a:rPr lang="en-US" altLang="zh-CN" sz="2400" dirty="0" err="1"/>
              <a:t>Kanwisher</a:t>
            </a:r>
            <a:r>
              <a:rPr lang="en-US" altLang="zh-CN" sz="2400" dirty="0"/>
              <a:t>, 2005)</a:t>
            </a:r>
          </a:p>
          <a:p>
            <a:pPr lvl="1">
              <a:lnSpc>
                <a:spcPct val="90000"/>
              </a:lnSpc>
            </a:pPr>
            <a:endParaRPr lang="en-US" altLang="zh-CN" sz="2000" dirty="0"/>
          </a:p>
        </p:txBody>
      </p:sp>
      <p:pic>
        <p:nvPicPr>
          <p:cNvPr id="190468" name="Picture 4"/>
          <p:cNvPicPr>
            <a:picLocks noChangeAspect="1" noChangeArrowheads="1"/>
          </p:cNvPicPr>
          <p:nvPr/>
        </p:nvPicPr>
        <p:blipFill>
          <a:blip r:embed="rId3"/>
          <a:srcRect/>
          <a:stretch>
            <a:fillRect/>
          </a:stretch>
        </p:blipFill>
        <p:spPr bwMode="auto">
          <a:xfrm>
            <a:off x="5638800" y="1676400"/>
            <a:ext cx="3200400" cy="2333625"/>
          </a:xfrm>
          <a:prstGeom prst="rect">
            <a:avLst/>
          </a:prstGeom>
          <a:noFill/>
          <a:ln w="9525">
            <a:noFill/>
            <a:miter lim="800000"/>
            <a:headEnd/>
            <a:tailEnd/>
          </a:ln>
          <a:effectLst/>
        </p:spPr>
      </p:pic>
      <p:pic>
        <p:nvPicPr>
          <p:cNvPr id="190469" name="Picture 5"/>
          <p:cNvPicPr>
            <a:picLocks noChangeAspect="1" noChangeArrowheads="1"/>
          </p:cNvPicPr>
          <p:nvPr/>
        </p:nvPicPr>
        <p:blipFill>
          <a:blip r:embed="rId4"/>
          <a:srcRect/>
          <a:stretch>
            <a:fillRect/>
          </a:stretch>
        </p:blipFill>
        <p:spPr bwMode="auto">
          <a:xfrm>
            <a:off x="5486400" y="4343400"/>
            <a:ext cx="3124200" cy="1697038"/>
          </a:xfrm>
          <a:prstGeom prst="rect">
            <a:avLst/>
          </a:prstGeom>
          <a:noFill/>
          <a:ln w="9525">
            <a:noFill/>
            <a:miter lim="800000"/>
            <a:headEnd/>
            <a:tailEnd/>
          </a:ln>
          <a:effectLst/>
        </p:spPr>
      </p:pic>
    </p:spTree>
    <p:extLst>
      <p:ext uri="{BB962C8B-B14F-4D97-AF65-F5344CB8AC3E}">
        <p14:creationId xmlns:p14="http://schemas.microsoft.com/office/powerpoint/2010/main" val="3311069098"/>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88913"/>
            <a:ext cx="8640763"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8963" name="Rectangle 3"/>
          <p:cNvSpPr>
            <a:spLocks noGrp="1" noChangeArrowheads="1"/>
          </p:cNvSpPr>
          <p:nvPr>
            <p:ph type="title"/>
          </p:nvPr>
        </p:nvSpPr>
        <p:spPr/>
        <p:txBody>
          <a:bodyPr/>
          <a:lstStyle/>
          <a:p>
            <a:pPr eaLnBrk="1" hangingPunct="1"/>
            <a:r>
              <a:rPr lang="en-US" smtClean="0"/>
              <a:t>Discrimination of Basic Categories</a:t>
            </a:r>
          </a:p>
        </p:txBody>
      </p:sp>
      <p:grpSp>
        <p:nvGrpSpPr>
          <p:cNvPr id="168964" name="Group 4"/>
          <p:cNvGrpSpPr>
            <a:grpSpLocks/>
          </p:cNvGrpSpPr>
          <p:nvPr/>
        </p:nvGrpSpPr>
        <p:grpSpPr bwMode="auto">
          <a:xfrm>
            <a:off x="1447800" y="1143000"/>
            <a:ext cx="3505200" cy="457200"/>
            <a:chOff x="3264" y="816"/>
            <a:chExt cx="2208" cy="288"/>
          </a:xfrm>
        </p:grpSpPr>
        <p:sp>
          <p:nvSpPr>
            <p:cNvPr id="168965" name="Text Box 5"/>
            <p:cNvSpPr txBox="1">
              <a:spLocks noChangeArrowheads="1"/>
            </p:cNvSpPr>
            <p:nvPr/>
          </p:nvSpPr>
          <p:spPr bwMode="auto">
            <a:xfrm>
              <a:off x="3456" y="816"/>
              <a:ext cx="20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0" fontAlgn="base" hangingPunct="0">
                <a:spcBef>
                  <a:spcPct val="50000"/>
                </a:spcBef>
                <a:spcAft>
                  <a:spcPct val="0"/>
                </a:spcAft>
              </a:pPr>
              <a:r>
                <a:rPr lang="en-US" smtClean="0">
                  <a:solidFill>
                    <a:srgbClr val="000000"/>
                  </a:solidFill>
                  <a:latin typeface="Times New Roman" pitchFamily="18" charset="0"/>
                </a:rPr>
                <a:t>texture model</a:t>
              </a:r>
            </a:p>
          </p:txBody>
        </p:sp>
        <p:graphicFrame>
          <p:nvGraphicFramePr>
            <p:cNvPr id="168966" name="Object 6"/>
            <p:cNvGraphicFramePr>
              <a:graphicFrameLocks noChangeAspect="1"/>
            </p:cNvGraphicFramePr>
            <p:nvPr/>
          </p:nvGraphicFramePr>
          <p:xfrm>
            <a:off x="3264" y="864"/>
            <a:ext cx="192" cy="181"/>
          </p:xfrm>
          <a:graphic>
            <a:graphicData uri="http://schemas.openxmlformats.org/presentationml/2006/ole">
              <mc:AlternateContent xmlns:mc="http://schemas.openxmlformats.org/markup-compatibility/2006">
                <mc:Choice xmlns:v="urn:schemas-microsoft-com:vml" Requires="v">
                  <p:oleObj spid="_x0000_s8233" name="Bitmap Image" r:id="rId4" imgW="200159" imgH="190426" progId="Paint.Picture">
                    <p:embed/>
                  </p:oleObj>
                </mc:Choice>
                <mc:Fallback>
                  <p:oleObj name="Bitmap Image" r:id="rId4" imgW="200159" imgH="190426"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4" y="864"/>
                          <a:ext cx="192"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extLst>
      <p:ext uri="{BB962C8B-B14F-4D97-AF65-F5344CB8AC3E}">
        <p14:creationId xmlns:p14="http://schemas.microsoft.com/office/powerpoint/2010/main" val="3858657686"/>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88913"/>
            <a:ext cx="8640763"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9987" name="Rectangle 3"/>
          <p:cNvSpPr>
            <a:spLocks noGrp="1" noChangeArrowheads="1"/>
          </p:cNvSpPr>
          <p:nvPr>
            <p:ph type="title"/>
          </p:nvPr>
        </p:nvSpPr>
        <p:spPr/>
        <p:txBody>
          <a:bodyPr/>
          <a:lstStyle/>
          <a:p>
            <a:pPr eaLnBrk="1" hangingPunct="1"/>
            <a:r>
              <a:rPr lang="en-US" smtClean="0"/>
              <a:t>Discrimination of Basic Categories</a:t>
            </a:r>
          </a:p>
        </p:txBody>
      </p:sp>
      <p:grpSp>
        <p:nvGrpSpPr>
          <p:cNvPr id="169988" name="Group 4"/>
          <p:cNvGrpSpPr>
            <a:grpSpLocks/>
          </p:cNvGrpSpPr>
          <p:nvPr/>
        </p:nvGrpSpPr>
        <p:grpSpPr bwMode="auto">
          <a:xfrm>
            <a:off x="1447800" y="1143000"/>
            <a:ext cx="3505200" cy="457200"/>
            <a:chOff x="3264" y="816"/>
            <a:chExt cx="2208" cy="288"/>
          </a:xfrm>
        </p:grpSpPr>
        <p:sp>
          <p:nvSpPr>
            <p:cNvPr id="169990" name="Text Box 5"/>
            <p:cNvSpPr txBox="1">
              <a:spLocks noChangeArrowheads="1"/>
            </p:cNvSpPr>
            <p:nvPr/>
          </p:nvSpPr>
          <p:spPr bwMode="auto">
            <a:xfrm>
              <a:off x="3456" y="816"/>
              <a:ext cx="20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0" fontAlgn="base" hangingPunct="0">
                <a:spcBef>
                  <a:spcPct val="50000"/>
                </a:spcBef>
                <a:spcAft>
                  <a:spcPct val="0"/>
                </a:spcAft>
              </a:pPr>
              <a:r>
                <a:rPr lang="en-US" smtClean="0">
                  <a:solidFill>
                    <a:srgbClr val="000000"/>
                  </a:solidFill>
                  <a:latin typeface="Times New Roman" pitchFamily="18" charset="0"/>
                </a:rPr>
                <a:t>texture model</a:t>
              </a:r>
            </a:p>
          </p:txBody>
        </p:sp>
        <p:graphicFrame>
          <p:nvGraphicFramePr>
            <p:cNvPr id="169991" name="Object 6"/>
            <p:cNvGraphicFramePr>
              <a:graphicFrameLocks noChangeAspect="1"/>
            </p:cNvGraphicFramePr>
            <p:nvPr/>
          </p:nvGraphicFramePr>
          <p:xfrm>
            <a:off x="3264" y="864"/>
            <a:ext cx="192" cy="181"/>
          </p:xfrm>
          <a:graphic>
            <a:graphicData uri="http://schemas.openxmlformats.org/presentationml/2006/ole">
              <mc:AlternateContent xmlns:mc="http://schemas.openxmlformats.org/markup-compatibility/2006">
                <mc:Choice xmlns:v="urn:schemas-microsoft-com:vml" Requires="v">
                  <p:oleObj spid="_x0000_s9257" name="Bitmap Image" r:id="rId4" imgW="200159" imgH="190426" progId="Paint.Picture">
                    <p:embed/>
                  </p:oleObj>
                </mc:Choice>
                <mc:Fallback>
                  <p:oleObj name="Bitmap Image" r:id="rId4" imgW="200159" imgH="190426"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4" y="864"/>
                          <a:ext cx="192"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69989" name="Text Box 7"/>
          <p:cNvSpPr txBox="1">
            <a:spLocks noChangeArrowheads="1"/>
          </p:cNvSpPr>
          <p:nvPr/>
        </p:nvSpPr>
        <p:spPr bwMode="auto">
          <a:xfrm>
            <a:off x="7315200" y="4724400"/>
            <a:ext cx="8921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0" fontAlgn="base" hangingPunct="0">
              <a:spcBef>
                <a:spcPct val="50000"/>
              </a:spcBef>
              <a:spcAft>
                <a:spcPct val="0"/>
              </a:spcAft>
            </a:pPr>
            <a:r>
              <a:rPr lang="en-US" sz="2000" smtClean="0">
                <a:solidFill>
                  <a:srgbClr val="000000"/>
                </a:solidFill>
                <a:latin typeface="Times New Roman" pitchFamily="18" charset="0"/>
              </a:rPr>
              <a:t>chance</a:t>
            </a:r>
          </a:p>
        </p:txBody>
      </p:sp>
    </p:spTree>
    <p:extLst>
      <p:ext uri="{BB962C8B-B14F-4D97-AF65-F5344CB8AC3E}">
        <p14:creationId xmlns:p14="http://schemas.microsoft.com/office/powerpoint/2010/main" val="52699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4114800"/>
            <a:ext cx="3597275"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219200"/>
            <a:ext cx="2601913"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4" name="Rectangle 4"/>
          <p:cNvSpPr>
            <a:spLocks noGrp="1" noChangeArrowheads="1"/>
          </p:cNvSpPr>
          <p:nvPr>
            <p:ph type="title"/>
          </p:nvPr>
        </p:nvSpPr>
        <p:spPr>
          <a:xfrm>
            <a:off x="685800" y="0"/>
            <a:ext cx="7772400" cy="1371600"/>
          </a:xfrm>
        </p:spPr>
        <p:txBody>
          <a:bodyPr lIns="0" tIns="0" rIns="0" bIns="0"/>
          <a:lstStyle/>
          <a:p>
            <a:pPr eaLnBrk="1" hangingPunct="1"/>
            <a:r>
              <a:rPr lang="en-GB" altLang="en-US" smtClean="0"/>
              <a:t>Extrapolation</a:t>
            </a:r>
          </a:p>
        </p:txBody>
      </p:sp>
      <p:pic>
        <p:nvPicPr>
          <p:cNvPr id="1382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6688" y="1219200"/>
            <a:ext cx="2601912"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6" name="AutoShape 6"/>
          <p:cNvSpPr>
            <a:spLocks noChangeArrowheads="1"/>
          </p:cNvSpPr>
          <p:nvPr/>
        </p:nvSpPr>
        <p:spPr bwMode="auto">
          <a:xfrm>
            <a:off x="3962400" y="2362200"/>
            <a:ext cx="990600" cy="381000"/>
          </a:xfrm>
          <a:prstGeom prst="rightArrow">
            <a:avLst>
              <a:gd name="adj1" fmla="val 50000"/>
              <a:gd name="adj2" fmla="val 65000"/>
            </a:avLst>
          </a:prstGeom>
          <a:solidFill>
            <a:srgbClr val="11B119"/>
          </a:solidFill>
          <a:ln w="9525">
            <a:solidFill>
              <a:srgbClr val="11B119"/>
            </a:solidFill>
            <a:miter lim="800000"/>
            <a:headEnd/>
            <a:tailEnd/>
          </a:ln>
        </p:spPr>
        <p:txBody>
          <a:bodyPr wrap="none" lIns="91435" tIns="45718" rIns="91435" bIns="45718"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38247" name="AutoShape 7"/>
          <p:cNvSpPr>
            <a:spLocks noChangeArrowheads="1"/>
          </p:cNvSpPr>
          <p:nvPr/>
        </p:nvSpPr>
        <p:spPr bwMode="auto">
          <a:xfrm>
            <a:off x="3962400" y="5257800"/>
            <a:ext cx="990600" cy="381000"/>
          </a:xfrm>
          <a:prstGeom prst="rightArrow">
            <a:avLst>
              <a:gd name="adj1" fmla="val 50000"/>
              <a:gd name="adj2" fmla="val 65000"/>
            </a:avLst>
          </a:prstGeom>
          <a:solidFill>
            <a:srgbClr val="11B119"/>
          </a:solidFill>
          <a:ln w="9525">
            <a:solidFill>
              <a:srgbClr val="11B119"/>
            </a:solidFill>
            <a:miter lim="800000"/>
            <a:headEnd/>
            <a:tailEnd/>
          </a:ln>
        </p:spPr>
        <p:txBody>
          <a:bodyPr wrap="none" lIns="91435" tIns="45718" rIns="91435" bIns="45718"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nvGrpSpPr>
          <p:cNvPr id="2" name="Group 8"/>
          <p:cNvGrpSpPr>
            <a:grpSpLocks/>
          </p:cNvGrpSpPr>
          <p:nvPr/>
        </p:nvGrpSpPr>
        <p:grpSpPr bwMode="auto">
          <a:xfrm>
            <a:off x="5181600" y="1219200"/>
            <a:ext cx="3581400" cy="5432425"/>
            <a:chOff x="3264" y="768"/>
            <a:chExt cx="2256" cy="3422"/>
          </a:xfrm>
        </p:grpSpPr>
        <p:pic>
          <p:nvPicPr>
            <p:cNvPr id="13825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4" y="768"/>
              <a:ext cx="1639" cy="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51"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4" y="2592"/>
              <a:ext cx="2256" cy="1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824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114800"/>
            <a:ext cx="3597275"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004974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063" y="190500"/>
            <a:ext cx="8640762"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1011" name="Rectangle 3"/>
          <p:cNvSpPr>
            <a:spLocks noGrp="1" noChangeArrowheads="1"/>
          </p:cNvSpPr>
          <p:nvPr>
            <p:ph type="title"/>
          </p:nvPr>
        </p:nvSpPr>
        <p:spPr/>
        <p:txBody>
          <a:bodyPr/>
          <a:lstStyle/>
          <a:p>
            <a:pPr eaLnBrk="1" hangingPunct="1"/>
            <a:r>
              <a:rPr lang="en-US" smtClean="0"/>
              <a:t>Discrimination of Basic Categories</a:t>
            </a:r>
          </a:p>
        </p:txBody>
      </p:sp>
      <p:grpSp>
        <p:nvGrpSpPr>
          <p:cNvPr id="171012" name="Group 4"/>
          <p:cNvGrpSpPr>
            <a:grpSpLocks/>
          </p:cNvGrpSpPr>
          <p:nvPr/>
        </p:nvGrpSpPr>
        <p:grpSpPr bwMode="auto">
          <a:xfrm>
            <a:off x="1447800" y="1143000"/>
            <a:ext cx="3505200" cy="457200"/>
            <a:chOff x="3264" y="816"/>
            <a:chExt cx="2208" cy="288"/>
          </a:xfrm>
        </p:grpSpPr>
        <p:sp>
          <p:nvSpPr>
            <p:cNvPr id="171017" name="Text Box 5"/>
            <p:cNvSpPr txBox="1">
              <a:spLocks noChangeArrowheads="1"/>
            </p:cNvSpPr>
            <p:nvPr/>
          </p:nvSpPr>
          <p:spPr bwMode="auto">
            <a:xfrm>
              <a:off x="3456" y="816"/>
              <a:ext cx="20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0" fontAlgn="base" hangingPunct="0">
                <a:spcBef>
                  <a:spcPct val="50000"/>
                </a:spcBef>
                <a:spcAft>
                  <a:spcPct val="0"/>
                </a:spcAft>
              </a:pPr>
              <a:r>
                <a:rPr lang="en-US" smtClean="0">
                  <a:solidFill>
                    <a:srgbClr val="000000"/>
                  </a:solidFill>
                  <a:latin typeface="Times New Roman" pitchFamily="18" charset="0"/>
                </a:rPr>
                <a:t>texture model</a:t>
              </a:r>
            </a:p>
          </p:txBody>
        </p:sp>
        <p:graphicFrame>
          <p:nvGraphicFramePr>
            <p:cNvPr id="171018" name="Object 6"/>
            <p:cNvGraphicFramePr>
              <a:graphicFrameLocks noChangeAspect="1"/>
            </p:cNvGraphicFramePr>
            <p:nvPr/>
          </p:nvGraphicFramePr>
          <p:xfrm>
            <a:off x="3264" y="864"/>
            <a:ext cx="192" cy="181"/>
          </p:xfrm>
          <a:graphic>
            <a:graphicData uri="http://schemas.openxmlformats.org/presentationml/2006/ole">
              <mc:AlternateContent xmlns:mc="http://schemas.openxmlformats.org/markup-compatibility/2006">
                <mc:Choice xmlns:v="urn:schemas-microsoft-com:vml" Requires="v">
                  <p:oleObj spid="_x0000_s10320" name="Bitmap Image" r:id="rId4" imgW="200159" imgH="190426" progId="Paint.Picture">
                    <p:embed/>
                  </p:oleObj>
                </mc:Choice>
                <mc:Fallback>
                  <p:oleObj name="Bitmap Image" r:id="rId4" imgW="200159" imgH="190426"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4" y="864"/>
                          <a:ext cx="192"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71013" name="Text Box 7"/>
          <p:cNvSpPr txBox="1">
            <a:spLocks noChangeArrowheads="1"/>
          </p:cNvSpPr>
          <p:nvPr/>
        </p:nvSpPr>
        <p:spPr bwMode="auto">
          <a:xfrm>
            <a:off x="7315200" y="4724400"/>
            <a:ext cx="8921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0" fontAlgn="base" hangingPunct="0">
              <a:spcBef>
                <a:spcPct val="50000"/>
              </a:spcBef>
              <a:spcAft>
                <a:spcPct val="0"/>
              </a:spcAft>
            </a:pPr>
            <a:r>
              <a:rPr lang="en-US" sz="2000" smtClean="0">
                <a:solidFill>
                  <a:srgbClr val="000000"/>
                </a:solidFill>
                <a:latin typeface="Times New Roman" pitchFamily="18" charset="0"/>
              </a:rPr>
              <a:t>chance</a:t>
            </a:r>
          </a:p>
        </p:txBody>
      </p:sp>
      <p:grpSp>
        <p:nvGrpSpPr>
          <p:cNvPr id="171014" name="Group 8"/>
          <p:cNvGrpSpPr>
            <a:grpSpLocks/>
          </p:cNvGrpSpPr>
          <p:nvPr/>
        </p:nvGrpSpPr>
        <p:grpSpPr bwMode="auto">
          <a:xfrm>
            <a:off x="3886200" y="1143000"/>
            <a:ext cx="1158875" cy="457200"/>
            <a:chOff x="2448" y="720"/>
            <a:chExt cx="730" cy="288"/>
          </a:xfrm>
        </p:grpSpPr>
        <p:sp>
          <p:nvSpPr>
            <p:cNvPr id="171015" name="Text Box 9"/>
            <p:cNvSpPr txBox="1">
              <a:spLocks noChangeArrowheads="1"/>
            </p:cNvSpPr>
            <p:nvPr/>
          </p:nvSpPr>
          <p:spPr bwMode="auto">
            <a:xfrm>
              <a:off x="2592" y="720"/>
              <a:ext cx="58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0" fontAlgn="base" hangingPunct="0">
                <a:spcBef>
                  <a:spcPct val="0"/>
                </a:spcBef>
                <a:spcAft>
                  <a:spcPct val="0"/>
                </a:spcAft>
              </a:pPr>
              <a:r>
                <a:rPr lang="en-US" smtClean="0">
                  <a:solidFill>
                    <a:srgbClr val="000000"/>
                  </a:solidFill>
                  <a:latin typeface="Times New Roman" pitchFamily="18" charset="0"/>
                </a:rPr>
                <a:t>37 ms</a:t>
              </a:r>
            </a:p>
          </p:txBody>
        </p:sp>
        <p:graphicFrame>
          <p:nvGraphicFramePr>
            <p:cNvPr id="171016" name="Object 10"/>
            <p:cNvGraphicFramePr>
              <a:graphicFrameLocks noChangeAspect="1"/>
            </p:cNvGraphicFramePr>
            <p:nvPr/>
          </p:nvGraphicFramePr>
          <p:xfrm>
            <a:off x="2448" y="768"/>
            <a:ext cx="208" cy="197"/>
          </p:xfrm>
          <a:graphic>
            <a:graphicData uri="http://schemas.openxmlformats.org/presentationml/2006/ole">
              <mc:AlternateContent xmlns:mc="http://schemas.openxmlformats.org/markup-compatibility/2006">
                <mc:Choice xmlns:v="urn:schemas-microsoft-com:vml" Requires="v">
                  <p:oleObj spid="_x0000_s10321" name="Bitmap Image" r:id="rId6" imgW="200159" imgH="190426" progId="Paint.Picture">
                    <p:embed/>
                  </p:oleObj>
                </mc:Choice>
                <mc:Fallback>
                  <p:oleObj name="Bitmap Image" r:id="rId6" imgW="200159" imgH="190426" progId="Paint.Pictur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48" y="768"/>
                          <a:ext cx="208" cy="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extLst>
      <p:ext uri="{BB962C8B-B14F-4D97-AF65-F5344CB8AC3E}">
        <p14:creationId xmlns:p14="http://schemas.microsoft.com/office/powerpoint/2010/main" val="2143760929"/>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88913"/>
            <a:ext cx="8640763"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2035" name="Rectangle 3"/>
          <p:cNvSpPr>
            <a:spLocks noGrp="1" noChangeArrowheads="1"/>
          </p:cNvSpPr>
          <p:nvPr>
            <p:ph type="title"/>
          </p:nvPr>
        </p:nvSpPr>
        <p:spPr/>
        <p:txBody>
          <a:bodyPr/>
          <a:lstStyle/>
          <a:p>
            <a:pPr eaLnBrk="1" hangingPunct="1"/>
            <a:r>
              <a:rPr lang="en-US" smtClean="0"/>
              <a:t>Discrimination of Basic Categories</a:t>
            </a:r>
          </a:p>
        </p:txBody>
      </p:sp>
      <p:grpSp>
        <p:nvGrpSpPr>
          <p:cNvPr id="172036" name="Group 4"/>
          <p:cNvGrpSpPr>
            <a:grpSpLocks/>
          </p:cNvGrpSpPr>
          <p:nvPr/>
        </p:nvGrpSpPr>
        <p:grpSpPr bwMode="auto">
          <a:xfrm>
            <a:off x="1447800" y="1143000"/>
            <a:ext cx="3505200" cy="457200"/>
            <a:chOff x="3264" y="816"/>
            <a:chExt cx="2208" cy="288"/>
          </a:xfrm>
        </p:grpSpPr>
        <p:sp>
          <p:nvSpPr>
            <p:cNvPr id="172041" name="Text Box 5"/>
            <p:cNvSpPr txBox="1">
              <a:spLocks noChangeArrowheads="1"/>
            </p:cNvSpPr>
            <p:nvPr/>
          </p:nvSpPr>
          <p:spPr bwMode="auto">
            <a:xfrm>
              <a:off x="3456" y="816"/>
              <a:ext cx="20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0" fontAlgn="base" hangingPunct="0">
                <a:spcBef>
                  <a:spcPct val="50000"/>
                </a:spcBef>
                <a:spcAft>
                  <a:spcPct val="0"/>
                </a:spcAft>
              </a:pPr>
              <a:r>
                <a:rPr lang="en-US" smtClean="0">
                  <a:solidFill>
                    <a:srgbClr val="000000"/>
                  </a:solidFill>
                  <a:latin typeface="Times New Roman" pitchFamily="18" charset="0"/>
                </a:rPr>
                <a:t>texture model</a:t>
              </a:r>
            </a:p>
          </p:txBody>
        </p:sp>
        <p:graphicFrame>
          <p:nvGraphicFramePr>
            <p:cNvPr id="172042" name="Object 6"/>
            <p:cNvGraphicFramePr>
              <a:graphicFrameLocks noChangeAspect="1"/>
            </p:cNvGraphicFramePr>
            <p:nvPr/>
          </p:nvGraphicFramePr>
          <p:xfrm>
            <a:off x="3264" y="864"/>
            <a:ext cx="192" cy="181"/>
          </p:xfrm>
          <a:graphic>
            <a:graphicData uri="http://schemas.openxmlformats.org/presentationml/2006/ole">
              <mc:AlternateContent xmlns:mc="http://schemas.openxmlformats.org/markup-compatibility/2006">
                <mc:Choice xmlns:v="urn:schemas-microsoft-com:vml" Requires="v">
                  <p:oleObj spid="_x0000_s11344" name="Bitmap Image" r:id="rId4" imgW="200159" imgH="190426" progId="Paint.Picture">
                    <p:embed/>
                  </p:oleObj>
                </mc:Choice>
                <mc:Fallback>
                  <p:oleObj name="Bitmap Image" r:id="rId4" imgW="200159" imgH="190426"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4" y="864"/>
                          <a:ext cx="192"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72037" name="Text Box 7"/>
          <p:cNvSpPr txBox="1">
            <a:spLocks noChangeArrowheads="1"/>
          </p:cNvSpPr>
          <p:nvPr/>
        </p:nvSpPr>
        <p:spPr bwMode="auto">
          <a:xfrm>
            <a:off x="7315200" y="4724400"/>
            <a:ext cx="8921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0" fontAlgn="base" hangingPunct="0">
              <a:spcBef>
                <a:spcPct val="50000"/>
              </a:spcBef>
              <a:spcAft>
                <a:spcPct val="0"/>
              </a:spcAft>
            </a:pPr>
            <a:r>
              <a:rPr lang="en-US" sz="2000" smtClean="0">
                <a:solidFill>
                  <a:srgbClr val="000000"/>
                </a:solidFill>
                <a:latin typeface="Times New Roman" pitchFamily="18" charset="0"/>
              </a:rPr>
              <a:t>chance</a:t>
            </a:r>
          </a:p>
        </p:txBody>
      </p:sp>
      <p:grpSp>
        <p:nvGrpSpPr>
          <p:cNvPr id="172038" name="Group 8"/>
          <p:cNvGrpSpPr>
            <a:grpSpLocks/>
          </p:cNvGrpSpPr>
          <p:nvPr/>
        </p:nvGrpSpPr>
        <p:grpSpPr bwMode="auto">
          <a:xfrm>
            <a:off x="5257800" y="1143000"/>
            <a:ext cx="1082675" cy="457200"/>
            <a:chOff x="3312" y="720"/>
            <a:chExt cx="682" cy="288"/>
          </a:xfrm>
        </p:grpSpPr>
        <p:sp>
          <p:nvSpPr>
            <p:cNvPr id="172039" name="Text Box 9"/>
            <p:cNvSpPr txBox="1">
              <a:spLocks noChangeArrowheads="1"/>
            </p:cNvSpPr>
            <p:nvPr/>
          </p:nvSpPr>
          <p:spPr bwMode="auto">
            <a:xfrm>
              <a:off x="3408" y="720"/>
              <a:ext cx="58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0" fontAlgn="base" hangingPunct="0">
                <a:spcBef>
                  <a:spcPct val="0"/>
                </a:spcBef>
                <a:spcAft>
                  <a:spcPct val="0"/>
                </a:spcAft>
              </a:pPr>
              <a:r>
                <a:rPr lang="en-US" smtClean="0">
                  <a:solidFill>
                    <a:srgbClr val="000000"/>
                  </a:solidFill>
                  <a:latin typeface="Times New Roman" pitchFamily="18" charset="0"/>
                </a:rPr>
                <a:t>50 ms</a:t>
              </a:r>
            </a:p>
          </p:txBody>
        </p:sp>
        <p:graphicFrame>
          <p:nvGraphicFramePr>
            <p:cNvPr id="172040" name="Object 10"/>
            <p:cNvGraphicFramePr>
              <a:graphicFrameLocks noChangeAspect="1"/>
            </p:cNvGraphicFramePr>
            <p:nvPr/>
          </p:nvGraphicFramePr>
          <p:xfrm>
            <a:off x="3312" y="768"/>
            <a:ext cx="164" cy="192"/>
          </p:xfrm>
          <a:graphic>
            <a:graphicData uri="http://schemas.openxmlformats.org/presentationml/2006/ole">
              <mc:AlternateContent xmlns:mc="http://schemas.openxmlformats.org/markup-compatibility/2006">
                <mc:Choice xmlns:v="urn:schemas-microsoft-com:vml" Requires="v">
                  <p:oleObj spid="_x0000_s11345" name="Bitmap Image" r:id="rId6" imgW="171338" imgH="200159" progId="Paint.Picture">
                    <p:embed/>
                  </p:oleObj>
                </mc:Choice>
                <mc:Fallback>
                  <p:oleObj name="Bitmap Image" r:id="rId6" imgW="171338" imgH="200159" progId="Paint.Pictur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12" y="768"/>
                          <a:ext cx="16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extLst>
      <p:ext uri="{BB962C8B-B14F-4D97-AF65-F5344CB8AC3E}">
        <p14:creationId xmlns:p14="http://schemas.microsoft.com/office/powerpoint/2010/main" val="1850770999"/>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88913"/>
            <a:ext cx="8640763"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3059" name="Rectangle 3"/>
          <p:cNvSpPr>
            <a:spLocks noGrp="1" noChangeArrowheads="1"/>
          </p:cNvSpPr>
          <p:nvPr>
            <p:ph type="title"/>
          </p:nvPr>
        </p:nvSpPr>
        <p:spPr/>
        <p:txBody>
          <a:bodyPr/>
          <a:lstStyle/>
          <a:p>
            <a:pPr eaLnBrk="1" hangingPunct="1"/>
            <a:r>
              <a:rPr lang="en-US" smtClean="0"/>
              <a:t>Discrimination of Basic Categories</a:t>
            </a:r>
          </a:p>
        </p:txBody>
      </p:sp>
      <p:grpSp>
        <p:nvGrpSpPr>
          <p:cNvPr id="173060" name="Group 4"/>
          <p:cNvGrpSpPr>
            <a:grpSpLocks/>
          </p:cNvGrpSpPr>
          <p:nvPr/>
        </p:nvGrpSpPr>
        <p:grpSpPr bwMode="auto">
          <a:xfrm>
            <a:off x="1447800" y="1143000"/>
            <a:ext cx="3505200" cy="457200"/>
            <a:chOff x="3264" y="816"/>
            <a:chExt cx="2208" cy="288"/>
          </a:xfrm>
        </p:grpSpPr>
        <p:sp>
          <p:nvSpPr>
            <p:cNvPr id="173065" name="Text Box 5"/>
            <p:cNvSpPr txBox="1">
              <a:spLocks noChangeArrowheads="1"/>
            </p:cNvSpPr>
            <p:nvPr/>
          </p:nvSpPr>
          <p:spPr bwMode="auto">
            <a:xfrm>
              <a:off x="3456" y="816"/>
              <a:ext cx="20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0" fontAlgn="base" hangingPunct="0">
                <a:spcBef>
                  <a:spcPct val="50000"/>
                </a:spcBef>
                <a:spcAft>
                  <a:spcPct val="0"/>
                </a:spcAft>
              </a:pPr>
              <a:r>
                <a:rPr lang="en-US" smtClean="0">
                  <a:solidFill>
                    <a:srgbClr val="000000"/>
                  </a:solidFill>
                  <a:latin typeface="Times New Roman" pitchFamily="18" charset="0"/>
                </a:rPr>
                <a:t>texture model</a:t>
              </a:r>
            </a:p>
          </p:txBody>
        </p:sp>
        <p:graphicFrame>
          <p:nvGraphicFramePr>
            <p:cNvPr id="173066" name="Object 6"/>
            <p:cNvGraphicFramePr>
              <a:graphicFrameLocks noChangeAspect="1"/>
            </p:cNvGraphicFramePr>
            <p:nvPr/>
          </p:nvGraphicFramePr>
          <p:xfrm>
            <a:off x="3264" y="864"/>
            <a:ext cx="192" cy="181"/>
          </p:xfrm>
          <a:graphic>
            <a:graphicData uri="http://schemas.openxmlformats.org/presentationml/2006/ole">
              <mc:AlternateContent xmlns:mc="http://schemas.openxmlformats.org/markup-compatibility/2006">
                <mc:Choice xmlns:v="urn:schemas-microsoft-com:vml" Requires="v">
                  <p:oleObj spid="_x0000_s12368" name="Bitmap Image" r:id="rId4" imgW="200159" imgH="190426" progId="Paint.Picture">
                    <p:embed/>
                  </p:oleObj>
                </mc:Choice>
                <mc:Fallback>
                  <p:oleObj name="Bitmap Image" r:id="rId4" imgW="200159" imgH="190426"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4" y="864"/>
                          <a:ext cx="192"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73061" name="Text Box 7"/>
          <p:cNvSpPr txBox="1">
            <a:spLocks noChangeArrowheads="1"/>
          </p:cNvSpPr>
          <p:nvPr/>
        </p:nvSpPr>
        <p:spPr bwMode="auto">
          <a:xfrm>
            <a:off x="7315200" y="4724400"/>
            <a:ext cx="8921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0" fontAlgn="base" hangingPunct="0">
              <a:spcBef>
                <a:spcPct val="50000"/>
              </a:spcBef>
              <a:spcAft>
                <a:spcPct val="0"/>
              </a:spcAft>
            </a:pPr>
            <a:r>
              <a:rPr lang="en-US" sz="2000" smtClean="0">
                <a:solidFill>
                  <a:srgbClr val="000000"/>
                </a:solidFill>
                <a:latin typeface="Times New Roman" pitchFamily="18" charset="0"/>
              </a:rPr>
              <a:t>chance</a:t>
            </a:r>
          </a:p>
        </p:txBody>
      </p:sp>
      <p:grpSp>
        <p:nvGrpSpPr>
          <p:cNvPr id="173062" name="Group 8"/>
          <p:cNvGrpSpPr>
            <a:grpSpLocks/>
          </p:cNvGrpSpPr>
          <p:nvPr/>
        </p:nvGrpSpPr>
        <p:grpSpPr bwMode="auto">
          <a:xfrm>
            <a:off x="6477000" y="1143000"/>
            <a:ext cx="1158875" cy="457200"/>
            <a:chOff x="4032" y="720"/>
            <a:chExt cx="730" cy="288"/>
          </a:xfrm>
        </p:grpSpPr>
        <p:sp>
          <p:nvSpPr>
            <p:cNvPr id="173063" name="Text Box 9"/>
            <p:cNvSpPr txBox="1">
              <a:spLocks noChangeArrowheads="1"/>
            </p:cNvSpPr>
            <p:nvPr/>
          </p:nvSpPr>
          <p:spPr bwMode="auto">
            <a:xfrm>
              <a:off x="4176" y="720"/>
              <a:ext cx="58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0" fontAlgn="base" hangingPunct="0">
                <a:spcBef>
                  <a:spcPct val="0"/>
                </a:spcBef>
                <a:spcAft>
                  <a:spcPct val="0"/>
                </a:spcAft>
              </a:pPr>
              <a:r>
                <a:rPr lang="en-US" smtClean="0">
                  <a:solidFill>
                    <a:srgbClr val="000000"/>
                  </a:solidFill>
                  <a:latin typeface="Times New Roman" pitchFamily="18" charset="0"/>
                </a:rPr>
                <a:t>69 ms</a:t>
              </a:r>
            </a:p>
          </p:txBody>
        </p:sp>
        <p:graphicFrame>
          <p:nvGraphicFramePr>
            <p:cNvPr id="173064" name="Object 10"/>
            <p:cNvGraphicFramePr>
              <a:graphicFrameLocks noChangeAspect="1"/>
            </p:cNvGraphicFramePr>
            <p:nvPr/>
          </p:nvGraphicFramePr>
          <p:xfrm>
            <a:off x="4032" y="768"/>
            <a:ext cx="183" cy="192"/>
          </p:xfrm>
          <a:graphic>
            <a:graphicData uri="http://schemas.openxmlformats.org/presentationml/2006/ole">
              <mc:AlternateContent xmlns:mc="http://schemas.openxmlformats.org/markup-compatibility/2006">
                <mc:Choice xmlns:v="urn:schemas-microsoft-com:vml" Requires="v">
                  <p:oleObj spid="_x0000_s12369" name="Bitmap Image" r:id="rId6" imgW="190426" imgH="200159" progId="Paint.Picture">
                    <p:embed/>
                  </p:oleObj>
                </mc:Choice>
                <mc:Fallback>
                  <p:oleObj name="Bitmap Image" r:id="rId6" imgW="190426" imgH="200159" progId="Paint.Pictur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32" y="768"/>
                          <a:ext cx="18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extLst>
      <p:ext uri="{BB962C8B-B14F-4D97-AF65-F5344CB8AC3E}">
        <p14:creationId xmlns:p14="http://schemas.microsoft.com/office/powerpoint/2010/main" val="3943584722"/>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88913"/>
            <a:ext cx="8640763"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083" name="Rectangle 3"/>
          <p:cNvSpPr>
            <a:spLocks noGrp="1" noChangeArrowheads="1"/>
          </p:cNvSpPr>
          <p:nvPr>
            <p:ph type="title"/>
          </p:nvPr>
        </p:nvSpPr>
        <p:spPr/>
        <p:txBody>
          <a:bodyPr/>
          <a:lstStyle/>
          <a:p>
            <a:pPr eaLnBrk="1" hangingPunct="1"/>
            <a:r>
              <a:rPr lang="en-US" smtClean="0"/>
              <a:t>Discrimination of Basic Categories</a:t>
            </a:r>
          </a:p>
        </p:txBody>
      </p:sp>
      <p:grpSp>
        <p:nvGrpSpPr>
          <p:cNvPr id="174084" name="Group 4"/>
          <p:cNvGrpSpPr>
            <a:grpSpLocks/>
          </p:cNvGrpSpPr>
          <p:nvPr/>
        </p:nvGrpSpPr>
        <p:grpSpPr bwMode="auto">
          <a:xfrm>
            <a:off x="1447800" y="1143000"/>
            <a:ext cx="3505200" cy="457200"/>
            <a:chOff x="3264" y="816"/>
            <a:chExt cx="2208" cy="288"/>
          </a:xfrm>
        </p:grpSpPr>
        <p:sp>
          <p:nvSpPr>
            <p:cNvPr id="174095" name="Text Box 5"/>
            <p:cNvSpPr txBox="1">
              <a:spLocks noChangeArrowheads="1"/>
            </p:cNvSpPr>
            <p:nvPr/>
          </p:nvSpPr>
          <p:spPr bwMode="auto">
            <a:xfrm>
              <a:off x="3456" y="816"/>
              <a:ext cx="20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0" fontAlgn="base" hangingPunct="0">
                <a:spcBef>
                  <a:spcPct val="50000"/>
                </a:spcBef>
                <a:spcAft>
                  <a:spcPct val="0"/>
                </a:spcAft>
              </a:pPr>
              <a:r>
                <a:rPr lang="en-US" smtClean="0">
                  <a:solidFill>
                    <a:srgbClr val="000000"/>
                  </a:solidFill>
                  <a:latin typeface="Times New Roman" pitchFamily="18" charset="0"/>
                </a:rPr>
                <a:t>texture model</a:t>
              </a:r>
            </a:p>
          </p:txBody>
        </p:sp>
        <p:graphicFrame>
          <p:nvGraphicFramePr>
            <p:cNvPr id="174096" name="Object 6"/>
            <p:cNvGraphicFramePr>
              <a:graphicFrameLocks noChangeAspect="1"/>
            </p:cNvGraphicFramePr>
            <p:nvPr/>
          </p:nvGraphicFramePr>
          <p:xfrm>
            <a:off x="3264" y="864"/>
            <a:ext cx="192" cy="181"/>
          </p:xfrm>
          <a:graphic>
            <a:graphicData uri="http://schemas.openxmlformats.org/presentationml/2006/ole">
              <mc:AlternateContent xmlns:mc="http://schemas.openxmlformats.org/markup-compatibility/2006">
                <mc:Choice xmlns:v="urn:schemas-microsoft-com:vml" Requires="v">
                  <p:oleObj spid="_x0000_s13470" name="Bitmap Image" r:id="rId4" imgW="200159" imgH="190426" progId="Paint.Picture">
                    <p:embed/>
                  </p:oleObj>
                </mc:Choice>
                <mc:Fallback>
                  <p:oleObj name="Bitmap Image" r:id="rId4" imgW="200159" imgH="190426"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4" y="864"/>
                          <a:ext cx="192"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74085" name="Text Box 7"/>
          <p:cNvSpPr txBox="1">
            <a:spLocks noChangeArrowheads="1"/>
          </p:cNvSpPr>
          <p:nvPr/>
        </p:nvSpPr>
        <p:spPr bwMode="auto">
          <a:xfrm>
            <a:off x="7315200" y="4724400"/>
            <a:ext cx="8921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0" fontAlgn="base" hangingPunct="0">
              <a:spcBef>
                <a:spcPct val="50000"/>
              </a:spcBef>
              <a:spcAft>
                <a:spcPct val="0"/>
              </a:spcAft>
            </a:pPr>
            <a:r>
              <a:rPr lang="en-US" sz="2000" smtClean="0">
                <a:solidFill>
                  <a:srgbClr val="000000"/>
                </a:solidFill>
                <a:latin typeface="Times New Roman" pitchFamily="18" charset="0"/>
              </a:rPr>
              <a:t>chance</a:t>
            </a:r>
          </a:p>
        </p:txBody>
      </p:sp>
      <p:grpSp>
        <p:nvGrpSpPr>
          <p:cNvPr id="174086" name="Group 8"/>
          <p:cNvGrpSpPr>
            <a:grpSpLocks/>
          </p:cNvGrpSpPr>
          <p:nvPr/>
        </p:nvGrpSpPr>
        <p:grpSpPr bwMode="auto">
          <a:xfrm>
            <a:off x="3886200" y="1143000"/>
            <a:ext cx="1158875" cy="457200"/>
            <a:chOff x="2448" y="720"/>
            <a:chExt cx="730" cy="288"/>
          </a:xfrm>
        </p:grpSpPr>
        <p:sp>
          <p:nvSpPr>
            <p:cNvPr id="174093" name="Text Box 9"/>
            <p:cNvSpPr txBox="1">
              <a:spLocks noChangeArrowheads="1"/>
            </p:cNvSpPr>
            <p:nvPr/>
          </p:nvSpPr>
          <p:spPr bwMode="auto">
            <a:xfrm>
              <a:off x="2592" y="720"/>
              <a:ext cx="58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0" fontAlgn="base" hangingPunct="0">
                <a:spcBef>
                  <a:spcPct val="0"/>
                </a:spcBef>
                <a:spcAft>
                  <a:spcPct val="0"/>
                </a:spcAft>
              </a:pPr>
              <a:r>
                <a:rPr lang="en-US" smtClean="0">
                  <a:solidFill>
                    <a:srgbClr val="000000"/>
                  </a:solidFill>
                  <a:latin typeface="Times New Roman" pitchFamily="18" charset="0"/>
                </a:rPr>
                <a:t>37 ms</a:t>
              </a:r>
            </a:p>
          </p:txBody>
        </p:sp>
        <p:graphicFrame>
          <p:nvGraphicFramePr>
            <p:cNvPr id="174094" name="Object 10"/>
            <p:cNvGraphicFramePr>
              <a:graphicFrameLocks noChangeAspect="1"/>
            </p:cNvGraphicFramePr>
            <p:nvPr/>
          </p:nvGraphicFramePr>
          <p:xfrm>
            <a:off x="2448" y="768"/>
            <a:ext cx="208" cy="197"/>
          </p:xfrm>
          <a:graphic>
            <a:graphicData uri="http://schemas.openxmlformats.org/presentationml/2006/ole">
              <mc:AlternateContent xmlns:mc="http://schemas.openxmlformats.org/markup-compatibility/2006">
                <mc:Choice xmlns:v="urn:schemas-microsoft-com:vml" Requires="v">
                  <p:oleObj spid="_x0000_s13471" name="Bitmap Image" r:id="rId6" imgW="200159" imgH="190426" progId="Paint.Picture">
                    <p:embed/>
                  </p:oleObj>
                </mc:Choice>
                <mc:Fallback>
                  <p:oleObj name="Bitmap Image" r:id="rId6" imgW="200159" imgH="190426" progId="Paint.Pictur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48" y="768"/>
                          <a:ext cx="208" cy="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174087" name="Group 11"/>
          <p:cNvGrpSpPr>
            <a:grpSpLocks/>
          </p:cNvGrpSpPr>
          <p:nvPr/>
        </p:nvGrpSpPr>
        <p:grpSpPr bwMode="auto">
          <a:xfrm>
            <a:off x="5257800" y="1143000"/>
            <a:ext cx="1082675" cy="457200"/>
            <a:chOff x="3312" y="720"/>
            <a:chExt cx="682" cy="288"/>
          </a:xfrm>
        </p:grpSpPr>
        <p:sp>
          <p:nvSpPr>
            <p:cNvPr id="174091" name="Text Box 12"/>
            <p:cNvSpPr txBox="1">
              <a:spLocks noChangeArrowheads="1"/>
            </p:cNvSpPr>
            <p:nvPr/>
          </p:nvSpPr>
          <p:spPr bwMode="auto">
            <a:xfrm>
              <a:off x="3408" y="720"/>
              <a:ext cx="58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0" fontAlgn="base" hangingPunct="0">
                <a:spcBef>
                  <a:spcPct val="0"/>
                </a:spcBef>
                <a:spcAft>
                  <a:spcPct val="0"/>
                </a:spcAft>
              </a:pPr>
              <a:r>
                <a:rPr lang="en-US" smtClean="0">
                  <a:solidFill>
                    <a:srgbClr val="000000"/>
                  </a:solidFill>
                  <a:latin typeface="Times New Roman" pitchFamily="18" charset="0"/>
                </a:rPr>
                <a:t>50 ms</a:t>
              </a:r>
            </a:p>
          </p:txBody>
        </p:sp>
        <p:graphicFrame>
          <p:nvGraphicFramePr>
            <p:cNvPr id="174092" name="Object 13"/>
            <p:cNvGraphicFramePr>
              <a:graphicFrameLocks noChangeAspect="1"/>
            </p:cNvGraphicFramePr>
            <p:nvPr/>
          </p:nvGraphicFramePr>
          <p:xfrm>
            <a:off x="3312" y="768"/>
            <a:ext cx="164" cy="192"/>
          </p:xfrm>
          <a:graphic>
            <a:graphicData uri="http://schemas.openxmlformats.org/presentationml/2006/ole">
              <mc:AlternateContent xmlns:mc="http://schemas.openxmlformats.org/markup-compatibility/2006">
                <mc:Choice xmlns:v="urn:schemas-microsoft-com:vml" Requires="v">
                  <p:oleObj spid="_x0000_s13472" name="Bitmap Image" r:id="rId8" imgW="171338" imgH="200159" progId="Paint.Picture">
                    <p:embed/>
                  </p:oleObj>
                </mc:Choice>
                <mc:Fallback>
                  <p:oleObj name="Bitmap Image" r:id="rId8" imgW="171338" imgH="200159" progId="Paint.Picture">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12" y="768"/>
                          <a:ext cx="16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174088" name="Group 14"/>
          <p:cNvGrpSpPr>
            <a:grpSpLocks/>
          </p:cNvGrpSpPr>
          <p:nvPr/>
        </p:nvGrpSpPr>
        <p:grpSpPr bwMode="auto">
          <a:xfrm>
            <a:off x="6477000" y="1143000"/>
            <a:ext cx="1158875" cy="457200"/>
            <a:chOff x="4032" y="720"/>
            <a:chExt cx="730" cy="288"/>
          </a:xfrm>
        </p:grpSpPr>
        <p:sp>
          <p:nvSpPr>
            <p:cNvPr id="174089" name="Text Box 15"/>
            <p:cNvSpPr txBox="1">
              <a:spLocks noChangeArrowheads="1"/>
            </p:cNvSpPr>
            <p:nvPr/>
          </p:nvSpPr>
          <p:spPr bwMode="auto">
            <a:xfrm>
              <a:off x="4176" y="720"/>
              <a:ext cx="58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0" fontAlgn="base" hangingPunct="0">
                <a:spcBef>
                  <a:spcPct val="0"/>
                </a:spcBef>
                <a:spcAft>
                  <a:spcPct val="0"/>
                </a:spcAft>
              </a:pPr>
              <a:r>
                <a:rPr lang="en-US" smtClean="0">
                  <a:solidFill>
                    <a:srgbClr val="000000"/>
                  </a:solidFill>
                  <a:latin typeface="Times New Roman" pitchFamily="18" charset="0"/>
                </a:rPr>
                <a:t>69 ms</a:t>
              </a:r>
            </a:p>
          </p:txBody>
        </p:sp>
        <p:graphicFrame>
          <p:nvGraphicFramePr>
            <p:cNvPr id="174090" name="Object 16"/>
            <p:cNvGraphicFramePr>
              <a:graphicFrameLocks noChangeAspect="1"/>
            </p:cNvGraphicFramePr>
            <p:nvPr/>
          </p:nvGraphicFramePr>
          <p:xfrm>
            <a:off x="4032" y="768"/>
            <a:ext cx="183" cy="192"/>
          </p:xfrm>
          <a:graphic>
            <a:graphicData uri="http://schemas.openxmlformats.org/presentationml/2006/ole">
              <mc:AlternateContent xmlns:mc="http://schemas.openxmlformats.org/markup-compatibility/2006">
                <mc:Choice xmlns:v="urn:schemas-microsoft-com:vml" Requires="v">
                  <p:oleObj spid="_x0000_s13473" name="Bitmap Image" r:id="rId10" imgW="190426" imgH="200159" progId="Paint.Picture">
                    <p:embed/>
                  </p:oleObj>
                </mc:Choice>
                <mc:Fallback>
                  <p:oleObj name="Bitmap Image" r:id="rId10" imgW="190426" imgH="200159" progId="Paint.Picture">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32" y="768"/>
                          <a:ext cx="18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extLst>
      <p:ext uri="{BB962C8B-B14F-4D97-AF65-F5344CB8AC3E}">
        <p14:creationId xmlns:p14="http://schemas.microsoft.com/office/powerpoint/2010/main" val="491916019"/>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6"/>
          <p:cNvSpPr>
            <a:spLocks noGrp="1" noChangeArrowheads="1"/>
          </p:cNvSpPr>
          <p:nvPr>
            <p:ph type="body" sz="half" idx="1"/>
          </p:nvPr>
        </p:nvSpPr>
        <p:spPr>
          <a:xfrm>
            <a:off x="0" y="914400"/>
            <a:ext cx="4191000" cy="5943600"/>
          </a:xfrm>
        </p:spPr>
        <p:txBody>
          <a:bodyPr/>
          <a:lstStyle/>
          <a:p>
            <a:pPr marL="0" indent="0" eaLnBrk="1" hangingPunct="1"/>
            <a:endParaRPr lang="en-US" altLang="en-US" sz="1800" dirty="0" smtClean="0"/>
          </a:p>
        </p:txBody>
      </p:sp>
      <p:sp>
        <p:nvSpPr>
          <p:cNvPr id="72708" name="Rectangle 7"/>
          <p:cNvSpPr>
            <a:spLocks noGrp="1" noChangeArrowheads="1"/>
          </p:cNvSpPr>
          <p:nvPr>
            <p:ph type="body" sz="half" idx="2"/>
          </p:nvPr>
        </p:nvSpPr>
        <p:spPr/>
        <p:txBody>
          <a:bodyPr/>
          <a:lstStyle/>
          <a:p>
            <a:pPr marL="0" indent="0" eaLnBrk="1" hangingPunct="1"/>
            <a:endParaRPr lang="ru-RU" altLang="en-US" sz="2400" smtClean="0"/>
          </a:p>
        </p:txBody>
      </p:sp>
      <p:pic>
        <p:nvPicPr>
          <p:cNvPr id="7270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3792" y="838200"/>
            <a:ext cx="5440680" cy="674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Scene Recognition using Texture</a:t>
            </a:r>
            <a:endParaRPr lang="en-US" dirty="0"/>
          </a:p>
        </p:txBody>
      </p:sp>
    </p:spTree>
    <p:extLst>
      <p:ext uri="{BB962C8B-B14F-4D97-AF65-F5344CB8AC3E}">
        <p14:creationId xmlns:p14="http://schemas.microsoft.com/office/powerpoint/2010/main" val="3845120993"/>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Demo_WinnCriminisiMinka.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083"/>
            <a:ext cx="9144000" cy="6860083"/>
          </a:xfrm>
          <a:prstGeom prst="rect">
            <a:avLst/>
          </a:prstGeom>
        </p:spPr>
      </p:pic>
    </p:spTree>
    <p:extLst>
      <p:ext uri="{BB962C8B-B14F-4D97-AF65-F5344CB8AC3E}">
        <p14:creationId xmlns:p14="http://schemas.microsoft.com/office/powerpoint/2010/main" val="12305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6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8" name="Rectangle 4"/>
          <p:cNvSpPr>
            <a:spLocks noGrp="1" noChangeArrowheads="1"/>
          </p:cNvSpPr>
          <p:nvPr>
            <p:ph type="title"/>
          </p:nvPr>
        </p:nvSpPr>
        <p:spPr/>
        <p:txBody>
          <a:bodyPr/>
          <a:lstStyle/>
          <a:p>
            <a:r>
              <a:rPr lang="en-US" altLang="en-US"/>
              <a:t>Why these filters?</a:t>
            </a:r>
            <a:endParaRPr lang="ru-RU" altLang="en-US"/>
          </a:p>
        </p:txBody>
      </p:sp>
      <p:pic>
        <p:nvPicPr>
          <p:cNvPr id="594949" name="Picture 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8200" y="854075"/>
            <a:ext cx="7331075" cy="204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495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962400"/>
            <a:ext cx="8220075" cy="223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9103716"/>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6" name="Rectangle 4"/>
          <p:cNvSpPr>
            <a:spLocks noGrp="1" noChangeArrowheads="1"/>
          </p:cNvSpPr>
          <p:nvPr>
            <p:ph type="title"/>
          </p:nvPr>
        </p:nvSpPr>
        <p:spPr/>
        <p:txBody>
          <a:bodyPr/>
          <a:lstStyle/>
          <a:p>
            <a:r>
              <a:rPr lang="en-US" altLang="en-US"/>
              <a:t>Learned filters</a:t>
            </a:r>
            <a:endParaRPr lang="ru-RU" altLang="en-US"/>
          </a:p>
        </p:txBody>
      </p:sp>
      <p:pic>
        <p:nvPicPr>
          <p:cNvPr id="59699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58838"/>
            <a:ext cx="8516938" cy="5999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81418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pPr eaLnBrk="1" hangingPunct="1"/>
            <a:r>
              <a:rPr lang="en-US" altLang="en-US" smtClean="0"/>
              <a:t>Summary</a:t>
            </a:r>
          </a:p>
        </p:txBody>
      </p:sp>
      <p:sp>
        <p:nvSpPr>
          <p:cNvPr id="140291" name="Rectangle 3"/>
          <p:cNvSpPr>
            <a:spLocks noGrp="1" noChangeArrowheads="1"/>
          </p:cNvSpPr>
          <p:nvPr>
            <p:ph type="body" idx="1"/>
          </p:nvPr>
        </p:nvSpPr>
        <p:spPr>
          <a:xfrm>
            <a:off x="304800" y="1219200"/>
            <a:ext cx="8839200" cy="5638800"/>
          </a:xfrm>
        </p:spPr>
        <p:txBody>
          <a:bodyPr/>
          <a:lstStyle/>
          <a:p>
            <a:pPr eaLnBrk="1" hangingPunct="1"/>
            <a:r>
              <a:rPr lang="en-US" altLang="en-US" smtClean="0"/>
              <a:t>The Efros &amp; Leung algorithm</a:t>
            </a:r>
          </a:p>
          <a:p>
            <a:pPr lvl="1" eaLnBrk="1" hangingPunct="1"/>
            <a:r>
              <a:rPr lang="en-US" altLang="en-US" smtClean="0"/>
              <a:t>Very simple</a:t>
            </a:r>
          </a:p>
          <a:p>
            <a:pPr lvl="1" eaLnBrk="1" hangingPunct="1"/>
            <a:r>
              <a:rPr lang="en-US" altLang="en-US" smtClean="0"/>
              <a:t>Surprisingly good results</a:t>
            </a:r>
          </a:p>
          <a:p>
            <a:pPr lvl="1" eaLnBrk="1" hangingPunct="1"/>
            <a:r>
              <a:rPr lang="en-US" altLang="en-US" smtClean="0"/>
              <a:t>Synthesis is easier than analysis!</a:t>
            </a:r>
          </a:p>
          <a:p>
            <a:pPr lvl="1" eaLnBrk="1" hangingPunct="1"/>
            <a:r>
              <a:rPr lang="en-US" altLang="en-US" smtClean="0"/>
              <a:t>…but very slow</a:t>
            </a:r>
          </a:p>
          <a:p>
            <a:pPr eaLnBrk="1" hangingPunct="1"/>
            <a:endParaRPr lang="en-US" altLang="en-US" smtClean="0"/>
          </a:p>
        </p:txBody>
      </p:sp>
    </p:spTree>
    <p:extLst>
      <p:ext uri="{BB962C8B-B14F-4D97-AF65-F5344CB8AC3E}">
        <p14:creationId xmlns:p14="http://schemas.microsoft.com/office/powerpoint/2010/main" val="3186053146"/>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2338" name="Group 2"/>
          <p:cNvGrpSpPr>
            <a:grpSpLocks/>
          </p:cNvGrpSpPr>
          <p:nvPr/>
        </p:nvGrpSpPr>
        <p:grpSpPr bwMode="auto">
          <a:xfrm>
            <a:off x="488950" y="1295400"/>
            <a:ext cx="3321050" cy="2227263"/>
            <a:chOff x="2852" y="973"/>
            <a:chExt cx="2092" cy="1403"/>
          </a:xfrm>
        </p:grpSpPr>
        <p:pic>
          <p:nvPicPr>
            <p:cNvPr id="142831" name="Picture 3" descr="ex2-part-large"/>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852" y="973"/>
              <a:ext cx="2092" cy="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2832" name="Group 4"/>
            <p:cNvGrpSpPr>
              <a:grpSpLocks/>
            </p:cNvGrpSpPr>
            <p:nvPr/>
          </p:nvGrpSpPr>
          <p:grpSpPr bwMode="auto">
            <a:xfrm>
              <a:off x="3288" y="1296"/>
              <a:ext cx="1080" cy="648"/>
              <a:chOff x="3288" y="1296"/>
              <a:chExt cx="1080" cy="648"/>
            </a:xfrm>
          </p:grpSpPr>
          <p:sp>
            <p:nvSpPr>
              <p:cNvPr id="143090" name="Rectangle 5"/>
              <p:cNvSpPr>
                <a:spLocks noChangeAspect="1" noChangeArrowheads="1"/>
              </p:cNvSpPr>
              <p:nvPr/>
            </p:nvSpPr>
            <p:spPr bwMode="auto">
              <a:xfrm flipV="1">
                <a:off x="3288"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91" name="Rectangle 6"/>
              <p:cNvSpPr>
                <a:spLocks noChangeAspect="1" noChangeArrowheads="1"/>
              </p:cNvSpPr>
              <p:nvPr/>
            </p:nvSpPr>
            <p:spPr bwMode="auto">
              <a:xfrm flipV="1">
                <a:off x="3360"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92" name="Rectangle 7"/>
              <p:cNvSpPr>
                <a:spLocks noChangeAspect="1" noChangeArrowheads="1"/>
              </p:cNvSpPr>
              <p:nvPr/>
            </p:nvSpPr>
            <p:spPr bwMode="auto">
              <a:xfrm flipV="1">
                <a:off x="3432"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93" name="Rectangle 8"/>
              <p:cNvSpPr>
                <a:spLocks noChangeAspect="1" noChangeArrowheads="1"/>
              </p:cNvSpPr>
              <p:nvPr/>
            </p:nvSpPr>
            <p:spPr bwMode="auto">
              <a:xfrm flipV="1">
                <a:off x="3432"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94" name="Rectangle 9"/>
              <p:cNvSpPr>
                <a:spLocks noChangeAspect="1" noChangeArrowheads="1"/>
              </p:cNvSpPr>
              <p:nvPr/>
            </p:nvSpPr>
            <p:spPr bwMode="auto">
              <a:xfrm flipV="1">
                <a:off x="3288"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95" name="Rectangle 10"/>
              <p:cNvSpPr>
                <a:spLocks noChangeAspect="1" noChangeArrowheads="1"/>
              </p:cNvSpPr>
              <p:nvPr/>
            </p:nvSpPr>
            <p:spPr bwMode="auto">
              <a:xfrm flipV="1">
                <a:off x="3360"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96" name="Rectangle 11"/>
              <p:cNvSpPr>
                <a:spLocks noChangeAspect="1" noChangeArrowheads="1"/>
              </p:cNvSpPr>
              <p:nvPr/>
            </p:nvSpPr>
            <p:spPr bwMode="auto">
              <a:xfrm flipV="1">
                <a:off x="3504"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97" name="Rectangle 12"/>
              <p:cNvSpPr>
                <a:spLocks noChangeAspect="1" noChangeArrowheads="1"/>
              </p:cNvSpPr>
              <p:nvPr/>
            </p:nvSpPr>
            <p:spPr bwMode="auto">
              <a:xfrm flipV="1">
                <a:off x="3576" y="1656"/>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98" name="Rectangle 13"/>
              <p:cNvSpPr>
                <a:spLocks noChangeAspect="1" noChangeArrowheads="1"/>
              </p:cNvSpPr>
              <p:nvPr/>
            </p:nvSpPr>
            <p:spPr bwMode="auto">
              <a:xfrm flipV="1">
                <a:off x="3576"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99" name="Rectangle 14"/>
              <p:cNvSpPr>
                <a:spLocks noChangeAspect="1" noChangeArrowheads="1"/>
              </p:cNvSpPr>
              <p:nvPr/>
            </p:nvSpPr>
            <p:spPr bwMode="auto">
              <a:xfrm flipV="1">
                <a:off x="3648"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00" name="Rectangle 15"/>
              <p:cNvSpPr>
                <a:spLocks noChangeAspect="1" noChangeArrowheads="1"/>
              </p:cNvSpPr>
              <p:nvPr/>
            </p:nvSpPr>
            <p:spPr bwMode="auto">
              <a:xfrm flipV="1">
                <a:off x="3648"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01" name="Rectangle 16"/>
              <p:cNvSpPr>
                <a:spLocks noChangeAspect="1" noChangeArrowheads="1"/>
              </p:cNvSpPr>
              <p:nvPr/>
            </p:nvSpPr>
            <p:spPr bwMode="auto">
              <a:xfrm flipV="1">
                <a:off x="3648" y="1656"/>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02" name="Rectangle 17"/>
              <p:cNvSpPr>
                <a:spLocks noChangeAspect="1" noChangeArrowheads="1"/>
              </p:cNvSpPr>
              <p:nvPr/>
            </p:nvSpPr>
            <p:spPr bwMode="auto">
              <a:xfrm flipV="1">
                <a:off x="3504"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03" name="Rectangle 18"/>
              <p:cNvSpPr>
                <a:spLocks noChangeAspect="1" noChangeArrowheads="1"/>
              </p:cNvSpPr>
              <p:nvPr/>
            </p:nvSpPr>
            <p:spPr bwMode="auto">
              <a:xfrm flipV="1">
                <a:off x="3576"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nvGrpSpPr>
              <p:cNvPr id="143104" name="Group 19"/>
              <p:cNvGrpSpPr>
                <a:grpSpLocks noChangeAspect="1"/>
              </p:cNvGrpSpPr>
              <p:nvPr/>
            </p:nvGrpSpPr>
            <p:grpSpPr bwMode="auto">
              <a:xfrm>
                <a:off x="3720" y="1512"/>
                <a:ext cx="216" cy="216"/>
                <a:chOff x="2928" y="2448"/>
                <a:chExt cx="144" cy="144"/>
              </a:xfrm>
            </p:grpSpPr>
            <p:sp>
              <p:nvSpPr>
                <p:cNvPr id="143199" name="Rectangle 20"/>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200" name="Rectangle 21"/>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201" name="Rectangle 22"/>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202" name="Rectangle 23"/>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203" name="Rectangle 24"/>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204" name="Rectangle 25"/>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205" name="Rectangle 26"/>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206" name="Rectangle 27"/>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207" name="Rectangle 28"/>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43105" name="Group 29"/>
              <p:cNvGrpSpPr>
                <a:grpSpLocks noChangeAspect="1"/>
              </p:cNvGrpSpPr>
              <p:nvPr/>
            </p:nvGrpSpPr>
            <p:grpSpPr bwMode="auto">
              <a:xfrm>
                <a:off x="3936" y="1512"/>
                <a:ext cx="216" cy="216"/>
                <a:chOff x="2928" y="2448"/>
                <a:chExt cx="144" cy="144"/>
              </a:xfrm>
            </p:grpSpPr>
            <p:sp>
              <p:nvSpPr>
                <p:cNvPr id="143190" name="Rectangle 30"/>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91" name="Rectangle 31"/>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92" name="Rectangle 32"/>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93" name="Rectangle 33"/>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94" name="Rectangle 34"/>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95" name="Rectangle 35"/>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96" name="Rectangle 36"/>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97" name="Rectangle 37"/>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98" name="Rectangle 38"/>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sp>
            <p:nvSpPr>
              <p:cNvPr id="143106" name="Rectangle 39"/>
              <p:cNvSpPr>
                <a:spLocks noChangeAspect="1" noChangeArrowheads="1"/>
              </p:cNvSpPr>
              <p:nvPr/>
            </p:nvSpPr>
            <p:spPr bwMode="auto">
              <a:xfrm flipV="1">
                <a:off x="3936" y="1800"/>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07" name="Rectangle 40"/>
              <p:cNvSpPr>
                <a:spLocks noChangeAspect="1" noChangeArrowheads="1"/>
              </p:cNvSpPr>
              <p:nvPr/>
            </p:nvSpPr>
            <p:spPr bwMode="auto">
              <a:xfrm flipV="1">
                <a:off x="4008" y="187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08" name="Rectangle 41"/>
              <p:cNvSpPr>
                <a:spLocks noChangeAspect="1" noChangeArrowheads="1"/>
              </p:cNvSpPr>
              <p:nvPr/>
            </p:nvSpPr>
            <p:spPr bwMode="auto">
              <a:xfrm flipV="1">
                <a:off x="4008" y="1800"/>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09" name="Rectangle 42"/>
              <p:cNvSpPr>
                <a:spLocks noChangeAspect="1" noChangeArrowheads="1"/>
              </p:cNvSpPr>
              <p:nvPr/>
            </p:nvSpPr>
            <p:spPr bwMode="auto">
              <a:xfrm flipV="1">
                <a:off x="4080" y="1800"/>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10" name="Rectangle 43"/>
              <p:cNvSpPr>
                <a:spLocks noChangeAspect="1" noChangeArrowheads="1"/>
              </p:cNvSpPr>
              <p:nvPr/>
            </p:nvSpPr>
            <p:spPr bwMode="auto">
              <a:xfrm flipV="1">
                <a:off x="4080"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11" name="Rectangle 44"/>
              <p:cNvSpPr>
                <a:spLocks noChangeAspect="1" noChangeArrowheads="1"/>
              </p:cNvSpPr>
              <p:nvPr/>
            </p:nvSpPr>
            <p:spPr bwMode="auto">
              <a:xfrm flipV="1">
                <a:off x="4080" y="187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12" name="Rectangle 45"/>
              <p:cNvSpPr>
                <a:spLocks noChangeAspect="1" noChangeArrowheads="1"/>
              </p:cNvSpPr>
              <p:nvPr/>
            </p:nvSpPr>
            <p:spPr bwMode="auto">
              <a:xfrm flipV="1">
                <a:off x="3936"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13" name="Rectangle 46"/>
              <p:cNvSpPr>
                <a:spLocks noChangeAspect="1" noChangeArrowheads="1"/>
              </p:cNvSpPr>
              <p:nvPr/>
            </p:nvSpPr>
            <p:spPr bwMode="auto">
              <a:xfrm flipV="1">
                <a:off x="4008"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14" name="Rectangle 47"/>
              <p:cNvSpPr>
                <a:spLocks noChangeAspect="1" noChangeArrowheads="1"/>
              </p:cNvSpPr>
              <p:nvPr/>
            </p:nvSpPr>
            <p:spPr bwMode="auto">
              <a:xfrm flipV="1">
                <a:off x="3792" y="1800"/>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15" name="Rectangle 48"/>
              <p:cNvSpPr>
                <a:spLocks noChangeAspect="1" noChangeArrowheads="1"/>
              </p:cNvSpPr>
              <p:nvPr/>
            </p:nvSpPr>
            <p:spPr bwMode="auto">
              <a:xfrm flipV="1">
                <a:off x="3864" y="1800"/>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16" name="Rectangle 49"/>
              <p:cNvSpPr>
                <a:spLocks noChangeAspect="1" noChangeArrowheads="1"/>
              </p:cNvSpPr>
              <p:nvPr/>
            </p:nvSpPr>
            <p:spPr bwMode="auto">
              <a:xfrm flipV="1">
                <a:off x="3864"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17" name="Rectangle 50"/>
              <p:cNvSpPr>
                <a:spLocks noChangeAspect="1" noChangeArrowheads="1"/>
              </p:cNvSpPr>
              <p:nvPr/>
            </p:nvSpPr>
            <p:spPr bwMode="auto">
              <a:xfrm flipV="1">
                <a:off x="3720"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18" name="Rectangle 51"/>
              <p:cNvSpPr>
                <a:spLocks noChangeAspect="1" noChangeArrowheads="1"/>
              </p:cNvSpPr>
              <p:nvPr/>
            </p:nvSpPr>
            <p:spPr bwMode="auto">
              <a:xfrm flipV="1">
                <a:off x="3792"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nvGrpSpPr>
              <p:cNvPr id="143119" name="Group 52"/>
              <p:cNvGrpSpPr>
                <a:grpSpLocks noChangeAspect="1"/>
              </p:cNvGrpSpPr>
              <p:nvPr/>
            </p:nvGrpSpPr>
            <p:grpSpPr bwMode="auto">
              <a:xfrm>
                <a:off x="3288" y="1296"/>
                <a:ext cx="216" cy="216"/>
                <a:chOff x="2928" y="2448"/>
                <a:chExt cx="144" cy="144"/>
              </a:xfrm>
            </p:grpSpPr>
            <p:sp>
              <p:nvSpPr>
                <p:cNvPr id="143181" name="Rectangle 53"/>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82" name="Rectangle 54"/>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83" name="Rectangle 55"/>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84" name="Rectangle 56"/>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85" name="Rectangle 57"/>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86" name="Rectangle 58"/>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87" name="Rectangle 59"/>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88" name="Rectangle 60"/>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89" name="Rectangle 61"/>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43120" name="Group 62"/>
              <p:cNvGrpSpPr>
                <a:grpSpLocks noChangeAspect="1"/>
              </p:cNvGrpSpPr>
              <p:nvPr/>
            </p:nvGrpSpPr>
            <p:grpSpPr bwMode="auto">
              <a:xfrm>
                <a:off x="3504" y="1296"/>
                <a:ext cx="216" cy="216"/>
                <a:chOff x="2928" y="2448"/>
                <a:chExt cx="144" cy="144"/>
              </a:xfrm>
            </p:grpSpPr>
            <p:sp>
              <p:nvSpPr>
                <p:cNvPr id="143172" name="Rectangle 63"/>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73" name="Rectangle 64"/>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74" name="Rectangle 65"/>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75" name="Rectangle 66"/>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76" name="Rectangle 67"/>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77" name="Rectangle 68"/>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78" name="Rectangle 69"/>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79" name="Rectangle 70"/>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80" name="Rectangle 71"/>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43121" name="Group 72"/>
              <p:cNvGrpSpPr>
                <a:grpSpLocks noChangeAspect="1"/>
              </p:cNvGrpSpPr>
              <p:nvPr/>
            </p:nvGrpSpPr>
            <p:grpSpPr bwMode="auto">
              <a:xfrm>
                <a:off x="3720" y="1296"/>
                <a:ext cx="216" cy="216"/>
                <a:chOff x="2928" y="2448"/>
                <a:chExt cx="144" cy="144"/>
              </a:xfrm>
            </p:grpSpPr>
            <p:sp>
              <p:nvSpPr>
                <p:cNvPr id="143163" name="Rectangle 73"/>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64" name="Rectangle 74"/>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65" name="Rectangle 75"/>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66" name="Rectangle 76"/>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67" name="Rectangle 77"/>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68" name="Rectangle 78"/>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69" name="Rectangle 79"/>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70" name="Rectangle 80"/>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71" name="Rectangle 81"/>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43122" name="Group 82"/>
              <p:cNvGrpSpPr>
                <a:grpSpLocks noChangeAspect="1"/>
              </p:cNvGrpSpPr>
              <p:nvPr/>
            </p:nvGrpSpPr>
            <p:grpSpPr bwMode="auto">
              <a:xfrm>
                <a:off x="3936" y="1296"/>
                <a:ext cx="216" cy="216"/>
                <a:chOff x="2928" y="2448"/>
                <a:chExt cx="144" cy="144"/>
              </a:xfrm>
            </p:grpSpPr>
            <p:sp>
              <p:nvSpPr>
                <p:cNvPr id="143154" name="Rectangle 83"/>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55" name="Rectangle 84"/>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56" name="Rectangle 85"/>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57" name="Rectangle 86"/>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58" name="Rectangle 87"/>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59" name="Rectangle 88"/>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60" name="Rectangle 89"/>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61" name="Rectangle 90"/>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62" name="Rectangle 91"/>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43123" name="Group 92"/>
              <p:cNvGrpSpPr>
                <a:grpSpLocks noChangeAspect="1"/>
              </p:cNvGrpSpPr>
              <p:nvPr/>
            </p:nvGrpSpPr>
            <p:grpSpPr bwMode="auto">
              <a:xfrm>
                <a:off x="4152" y="1296"/>
                <a:ext cx="216" cy="216"/>
                <a:chOff x="2928" y="2448"/>
                <a:chExt cx="144" cy="144"/>
              </a:xfrm>
            </p:grpSpPr>
            <p:sp>
              <p:nvSpPr>
                <p:cNvPr id="143145" name="Rectangle 93"/>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46" name="Rectangle 94"/>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47" name="Rectangle 95"/>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48" name="Rectangle 96"/>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49" name="Rectangle 97"/>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50" name="Rectangle 98"/>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51" name="Rectangle 99"/>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52" name="Rectangle 100"/>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53" name="Rectangle 101"/>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43124" name="Group 102"/>
              <p:cNvGrpSpPr>
                <a:grpSpLocks noChangeAspect="1"/>
              </p:cNvGrpSpPr>
              <p:nvPr/>
            </p:nvGrpSpPr>
            <p:grpSpPr bwMode="auto">
              <a:xfrm>
                <a:off x="4152" y="1512"/>
                <a:ext cx="216" cy="216"/>
                <a:chOff x="2928" y="2448"/>
                <a:chExt cx="144" cy="144"/>
              </a:xfrm>
            </p:grpSpPr>
            <p:sp>
              <p:nvSpPr>
                <p:cNvPr id="143136" name="Rectangle 103"/>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37" name="Rectangle 104"/>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38" name="Rectangle 105"/>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39" name="Rectangle 106"/>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40" name="Rectangle 107"/>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41" name="Rectangle 108"/>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42" name="Rectangle 109"/>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43" name="Rectangle 110"/>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44" name="Rectangle 111"/>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43125" name="Group 112"/>
              <p:cNvGrpSpPr>
                <a:grpSpLocks noChangeAspect="1"/>
              </p:cNvGrpSpPr>
              <p:nvPr/>
            </p:nvGrpSpPr>
            <p:grpSpPr bwMode="auto">
              <a:xfrm>
                <a:off x="4152" y="1728"/>
                <a:ext cx="216" cy="216"/>
                <a:chOff x="2928" y="2448"/>
                <a:chExt cx="144" cy="144"/>
              </a:xfrm>
            </p:grpSpPr>
            <p:sp>
              <p:nvSpPr>
                <p:cNvPr id="143127" name="Rectangle 113"/>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28" name="Rectangle 114"/>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29" name="Rectangle 115"/>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30" name="Rectangle 116"/>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31" name="Rectangle 117"/>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32" name="Rectangle 118"/>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33" name="Rectangle 119"/>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34" name="Rectangle 120"/>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135" name="Rectangle 121"/>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sp>
            <p:nvSpPr>
              <p:cNvPr id="143126" name="Rectangle 122"/>
              <p:cNvSpPr>
                <a:spLocks noChangeAspect="1" noChangeArrowheads="1"/>
              </p:cNvSpPr>
              <p:nvPr/>
            </p:nvSpPr>
            <p:spPr bwMode="auto">
              <a:xfrm flipV="1">
                <a:off x="3792" y="1800"/>
                <a:ext cx="72" cy="72"/>
              </a:xfrm>
              <a:prstGeom prst="rect">
                <a:avLst/>
              </a:prstGeom>
              <a:solidFill>
                <a:srgbClr val="11B119"/>
              </a:solidFill>
              <a:ln w="19050">
                <a:solidFill>
                  <a:srgbClr val="11B11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42833" name="Group 123"/>
            <p:cNvGrpSpPr>
              <a:grpSpLocks/>
            </p:cNvGrpSpPr>
            <p:nvPr/>
          </p:nvGrpSpPr>
          <p:grpSpPr bwMode="auto">
            <a:xfrm>
              <a:off x="3288" y="1296"/>
              <a:ext cx="1080" cy="1080"/>
              <a:chOff x="3384" y="1392"/>
              <a:chExt cx="1080" cy="1080"/>
            </a:xfrm>
          </p:grpSpPr>
          <p:grpSp>
            <p:nvGrpSpPr>
              <p:cNvPr id="142835" name="Group 124"/>
              <p:cNvGrpSpPr>
                <a:grpSpLocks/>
              </p:cNvGrpSpPr>
              <p:nvPr/>
            </p:nvGrpSpPr>
            <p:grpSpPr bwMode="auto">
              <a:xfrm>
                <a:off x="3384" y="2040"/>
                <a:ext cx="432" cy="432"/>
                <a:chOff x="2040" y="2544"/>
                <a:chExt cx="432" cy="432"/>
              </a:xfrm>
            </p:grpSpPr>
            <p:grpSp>
              <p:nvGrpSpPr>
                <p:cNvPr id="143050" name="Group 125"/>
                <p:cNvGrpSpPr>
                  <a:grpSpLocks noChangeAspect="1"/>
                </p:cNvGrpSpPr>
                <p:nvPr/>
              </p:nvGrpSpPr>
              <p:grpSpPr bwMode="auto">
                <a:xfrm>
                  <a:off x="2040" y="2544"/>
                  <a:ext cx="216" cy="216"/>
                  <a:chOff x="2928" y="2448"/>
                  <a:chExt cx="144" cy="144"/>
                </a:xfrm>
              </p:grpSpPr>
              <p:sp>
                <p:nvSpPr>
                  <p:cNvPr id="143081" name="Rectangle 126"/>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82" name="Rectangle 127"/>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83" name="Rectangle 128"/>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84" name="Rectangle 129"/>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85" name="Rectangle 130"/>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86" name="Rectangle 131"/>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87" name="Rectangle 132"/>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88" name="Rectangle 133"/>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89" name="Rectangle 134"/>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43051" name="Group 135"/>
                <p:cNvGrpSpPr>
                  <a:grpSpLocks noChangeAspect="1"/>
                </p:cNvGrpSpPr>
                <p:nvPr/>
              </p:nvGrpSpPr>
              <p:grpSpPr bwMode="auto">
                <a:xfrm>
                  <a:off x="2256" y="2544"/>
                  <a:ext cx="216" cy="216"/>
                  <a:chOff x="2928" y="2448"/>
                  <a:chExt cx="144" cy="144"/>
                </a:xfrm>
              </p:grpSpPr>
              <p:sp>
                <p:nvSpPr>
                  <p:cNvPr id="143072" name="Rectangle 136"/>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73" name="Rectangle 137"/>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74" name="Rectangle 138"/>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75" name="Rectangle 139"/>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76" name="Rectangle 140"/>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77" name="Rectangle 141"/>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78" name="Rectangle 142"/>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79" name="Rectangle 143"/>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80" name="Rectangle 144"/>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43052" name="Group 145"/>
                <p:cNvGrpSpPr>
                  <a:grpSpLocks noChangeAspect="1"/>
                </p:cNvGrpSpPr>
                <p:nvPr/>
              </p:nvGrpSpPr>
              <p:grpSpPr bwMode="auto">
                <a:xfrm>
                  <a:off x="2256" y="2760"/>
                  <a:ext cx="216" cy="216"/>
                  <a:chOff x="2928" y="2448"/>
                  <a:chExt cx="144" cy="144"/>
                </a:xfrm>
              </p:grpSpPr>
              <p:sp>
                <p:nvSpPr>
                  <p:cNvPr id="143063" name="Rectangle 146"/>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64" name="Rectangle 147"/>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65" name="Rectangle 148"/>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66" name="Rectangle 149"/>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67" name="Rectangle 150"/>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68" name="Rectangle 151"/>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69" name="Rectangle 152"/>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70" name="Rectangle 153"/>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71" name="Rectangle 154"/>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43053" name="Group 155"/>
                <p:cNvGrpSpPr>
                  <a:grpSpLocks noChangeAspect="1"/>
                </p:cNvGrpSpPr>
                <p:nvPr/>
              </p:nvGrpSpPr>
              <p:grpSpPr bwMode="auto">
                <a:xfrm>
                  <a:off x="2040" y="2760"/>
                  <a:ext cx="216" cy="216"/>
                  <a:chOff x="2928" y="2448"/>
                  <a:chExt cx="144" cy="144"/>
                </a:xfrm>
              </p:grpSpPr>
              <p:sp>
                <p:nvSpPr>
                  <p:cNvPr id="143054" name="Rectangle 156"/>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55" name="Rectangle 157"/>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56" name="Rectangle 158"/>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57" name="Rectangle 159"/>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58" name="Rectangle 160"/>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59" name="Rectangle 161"/>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60" name="Rectangle 162"/>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61" name="Rectangle 163"/>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62" name="Rectangle 164"/>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grpSp>
            <p:nvGrpSpPr>
              <p:cNvPr id="142836" name="Group 165"/>
              <p:cNvGrpSpPr>
                <a:grpSpLocks/>
              </p:cNvGrpSpPr>
              <p:nvPr/>
            </p:nvGrpSpPr>
            <p:grpSpPr bwMode="auto">
              <a:xfrm>
                <a:off x="3816" y="2040"/>
                <a:ext cx="432" cy="432"/>
                <a:chOff x="2040" y="2544"/>
                <a:chExt cx="432" cy="432"/>
              </a:xfrm>
            </p:grpSpPr>
            <p:grpSp>
              <p:nvGrpSpPr>
                <p:cNvPr id="143010" name="Group 166"/>
                <p:cNvGrpSpPr>
                  <a:grpSpLocks noChangeAspect="1"/>
                </p:cNvGrpSpPr>
                <p:nvPr/>
              </p:nvGrpSpPr>
              <p:grpSpPr bwMode="auto">
                <a:xfrm>
                  <a:off x="2040" y="2544"/>
                  <a:ext cx="216" cy="216"/>
                  <a:chOff x="2928" y="2448"/>
                  <a:chExt cx="144" cy="144"/>
                </a:xfrm>
              </p:grpSpPr>
              <p:sp>
                <p:nvSpPr>
                  <p:cNvPr id="143041" name="Rectangle 167"/>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42" name="Rectangle 168"/>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43" name="Rectangle 169"/>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44" name="Rectangle 170"/>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45" name="Rectangle 171"/>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46" name="Rectangle 172"/>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47" name="Rectangle 173"/>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48" name="Rectangle 174"/>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49" name="Rectangle 175"/>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43011" name="Group 176"/>
                <p:cNvGrpSpPr>
                  <a:grpSpLocks noChangeAspect="1"/>
                </p:cNvGrpSpPr>
                <p:nvPr/>
              </p:nvGrpSpPr>
              <p:grpSpPr bwMode="auto">
                <a:xfrm>
                  <a:off x="2256" y="2544"/>
                  <a:ext cx="216" cy="216"/>
                  <a:chOff x="2928" y="2448"/>
                  <a:chExt cx="144" cy="144"/>
                </a:xfrm>
              </p:grpSpPr>
              <p:sp>
                <p:nvSpPr>
                  <p:cNvPr id="143032" name="Rectangle 177"/>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33" name="Rectangle 178"/>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34" name="Rectangle 179"/>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35" name="Rectangle 180"/>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36" name="Rectangle 181"/>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37" name="Rectangle 182"/>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38" name="Rectangle 183"/>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39" name="Rectangle 184"/>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40" name="Rectangle 185"/>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43012" name="Group 186"/>
                <p:cNvGrpSpPr>
                  <a:grpSpLocks noChangeAspect="1"/>
                </p:cNvGrpSpPr>
                <p:nvPr/>
              </p:nvGrpSpPr>
              <p:grpSpPr bwMode="auto">
                <a:xfrm>
                  <a:off x="2256" y="2760"/>
                  <a:ext cx="216" cy="216"/>
                  <a:chOff x="2928" y="2448"/>
                  <a:chExt cx="144" cy="144"/>
                </a:xfrm>
              </p:grpSpPr>
              <p:sp>
                <p:nvSpPr>
                  <p:cNvPr id="143023" name="Rectangle 187"/>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24" name="Rectangle 188"/>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25" name="Rectangle 189"/>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26" name="Rectangle 190"/>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27" name="Rectangle 191"/>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28" name="Rectangle 192"/>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29" name="Rectangle 193"/>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30" name="Rectangle 194"/>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31" name="Rectangle 195"/>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43013" name="Group 196"/>
                <p:cNvGrpSpPr>
                  <a:grpSpLocks noChangeAspect="1"/>
                </p:cNvGrpSpPr>
                <p:nvPr/>
              </p:nvGrpSpPr>
              <p:grpSpPr bwMode="auto">
                <a:xfrm>
                  <a:off x="2040" y="2760"/>
                  <a:ext cx="216" cy="216"/>
                  <a:chOff x="2928" y="2448"/>
                  <a:chExt cx="144" cy="144"/>
                </a:xfrm>
              </p:grpSpPr>
              <p:sp>
                <p:nvSpPr>
                  <p:cNvPr id="143014" name="Rectangle 197"/>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15" name="Rectangle 198"/>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16" name="Rectangle 199"/>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17" name="Rectangle 200"/>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18" name="Rectangle 201"/>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19" name="Rectangle 202"/>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20" name="Rectangle 203"/>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21" name="Rectangle 204"/>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22" name="Rectangle 205"/>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grpSp>
            <p:nvGrpSpPr>
              <p:cNvPr id="142837" name="Group 206"/>
              <p:cNvGrpSpPr>
                <a:grpSpLocks/>
              </p:cNvGrpSpPr>
              <p:nvPr/>
            </p:nvGrpSpPr>
            <p:grpSpPr bwMode="auto">
              <a:xfrm>
                <a:off x="3384" y="1608"/>
                <a:ext cx="432" cy="432"/>
                <a:chOff x="2040" y="2544"/>
                <a:chExt cx="432" cy="432"/>
              </a:xfrm>
            </p:grpSpPr>
            <p:grpSp>
              <p:nvGrpSpPr>
                <p:cNvPr id="142970" name="Group 207"/>
                <p:cNvGrpSpPr>
                  <a:grpSpLocks noChangeAspect="1"/>
                </p:cNvGrpSpPr>
                <p:nvPr/>
              </p:nvGrpSpPr>
              <p:grpSpPr bwMode="auto">
                <a:xfrm>
                  <a:off x="2040" y="2544"/>
                  <a:ext cx="216" cy="216"/>
                  <a:chOff x="2928" y="2448"/>
                  <a:chExt cx="144" cy="144"/>
                </a:xfrm>
              </p:grpSpPr>
              <p:sp>
                <p:nvSpPr>
                  <p:cNvPr id="143001" name="Rectangle 208"/>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02" name="Rectangle 209"/>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03" name="Rectangle 210"/>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04" name="Rectangle 211"/>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05" name="Rectangle 212"/>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06" name="Rectangle 213"/>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07" name="Rectangle 214"/>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08" name="Rectangle 215"/>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09" name="Rectangle 216"/>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42971" name="Group 217"/>
                <p:cNvGrpSpPr>
                  <a:grpSpLocks noChangeAspect="1"/>
                </p:cNvGrpSpPr>
                <p:nvPr/>
              </p:nvGrpSpPr>
              <p:grpSpPr bwMode="auto">
                <a:xfrm>
                  <a:off x="2256" y="2544"/>
                  <a:ext cx="216" cy="216"/>
                  <a:chOff x="2928" y="2448"/>
                  <a:chExt cx="144" cy="144"/>
                </a:xfrm>
              </p:grpSpPr>
              <p:sp>
                <p:nvSpPr>
                  <p:cNvPr id="142992" name="Rectangle 218"/>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93" name="Rectangle 219"/>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94" name="Rectangle 220"/>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95" name="Rectangle 221"/>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96" name="Rectangle 222"/>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97" name="Rectangle 223"/>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98" name="Rectangle 224"/>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99" name="Rectangle 225"/>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000" name="Rectangle 226"/>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42972" name="Group 227"/>
                <p:cNvGrpSpPr>
                  <a:grpSpLocks noChangeAspect="1"/>
                </p:cNvGrpSpPr>
                <p:nvPr/>
              </p:nvGrpSpPr>
              <p:grpSpPr bwMode="auto">
                <a:xfrm>
                  <a:off x="2256" y="2760"/>
                  <a:ext cx="216" cy="216"/>
                  <a:chOff x="2928" y="2448"/>
                  <a:chExt cx="144" cy="144"/>
                </a:xfrm>
              </p:grpSpPr>
              <p:sp>
                <p:nvSpPr>
                  <p:cNvPr id="142983" name="Rectangle 228"/>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84" name="Rectangle 229"/>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85" name="Rectangle 230"/>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86" name="Rectangle 231"/>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87" name="Rectangle 232"/>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88" name="Rectangle 233"/>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89" name="Rectangle 234"/>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90" name="Rectangle 235"/>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91" name="Rectangle 236"/>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42973" name="Group 237"/>
                <p:cNvGrpSpPr>
                  <a:grpSpLocks noChangeAspect="1"/>
                </p:cNvGrpSpPr>
                <p:nvPr/>
              </p:nvGrpSpPr>
              <p:grpSpPr bwMode="auto">
                <a:xfrm>
                  <a:off x="2040" y="2760"/>
                  <a:ext cx="216" cy="216"/>
                  <a:chOff x="2928" y="2448"/>
                  <a:chExt cx="144" cy="144"/>
                </a:xfrm>
              </p:grpSpPr>
              <p:sp>
                <p:nvSpPr>
                  <p:cNvPr id="142974" name="Rectangle 238"/>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75" name="Rectangle 239"/>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76" name="Rectangle 240"/>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77" name="Rectangle 241"/>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78" name="Rectangle 242"/>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79" name="Rectangle 243"/>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80" name="Rectangle 244"/>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81" name="Rectangle 245"/>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82" name="Rectangle 246"/>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grpSp>
            <p:nvGrpSpPr>
              <p:cNvPr id="142838" name="Group 247"/>
              <p:cNvGrpSpPr>
                <a:grpSpLocks/>
              </p:cNvGrpSpPr>
              <p:nvPr/>
            </p:nvGrpSpPr>
            <p:grpSpPr bwMode="auto">
              <a:xfrm>
                <a:off x="3816" y="1608"/>
                <a:ext cx="432" cy="432"/>
                <a:chOff x="2040" y="2544"/>
                <a:chExt cx="432" cy="432"/>
              </a:xfrm>
            </p:grpSpPr>
            <p:grpSp>
              <p:nvGrpSpPr>
                <p:cNvPr id="142930" name="Group 248"/>
                <p:cNvGrpSpPr>
                  <a:grpSpLocks noChangeAspect="1"/>
                </p:cNvGrpSpPr>
                <p:nvPr/>
              </p:nvGrpSpPr>
              <p:grpSpPr bwMode="auto">
                <a:xfrm>
                  <a:off x="2040" y="2544"/>
                  <a:ext cx="216" cy="216"/>
                  <a:chOff x="2928" y="2448"/>
                  <a:chExt cx="144" cy="144"/>
                </a:xfrm>
              </p:grpSpPr>
              <p:sp>
                <p:nvSpPr>
                  <p:cNvPr id="142961" name="Rectangle 24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62" name="Rectangle 25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63" name="Rectangle 25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64" name="Rectangle 25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65" name="Rectangle 25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66" name="Rectangle 25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67" name="Rectangle 25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68" name="Rectangle 25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69" name="Rectangle 25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42931" name="Group 258"/>
                <p:cNvGrpSpPr>
                  <a:grpSpLocks noChangeAspect="1"/>
                </p:cNvGrpSpPr>
                <p:nvPr/>
              </p:nvGrpSpPr>
              <p:grpSpPr bwMode="auto">
                <a:xfrm>
                  <a:off x="2256" y="2544"/>
                  <a:ext cx="216" cy="216"/>
                  <a:chOff x="2928" y="2448"/>
                  <a:chExt cx="144" cy="144"/>
                </a:xfrm>
              </p:grpSpPr>
              <p:sp>
                <p:nvSpPr>
                  <p:cNvPr id="142952" name="Rectangle 25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53" name="Rectangle 26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54" name="Rectangle 26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55" name="Rectangle 26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56" name="Rectangle 26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57" name="Rectangle 26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58" name="Rectangle 26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59" name="Rectangle 26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60" name="Rectangle 26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42932" name="Group 268"/>
                <p:cNvGrpSpPr>
                  <a:grpSpLocks noChangeAspect="1"/>
                </p:cNvGrpSpPr>
                <p:nvPr/>
              </p:nvGrpSpPr>
              <p:grpSpPr bwMode="auto">
                <a:xfrm>
                  <a:off x="2256" y="2760"/>
                  <a:ext cx="216" cy="216"/>
                  <a:chOff x="2928" y="2448"/>
                  <a:chExt cx="144" cy="144"/>
                </a:xfrm>
              </p:grpSpPr>
              <p:sp>
                <p:nvSpPr>
                  <p:cNvPr id="142943" name="Rectangle 26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44" name="Rectangle 27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45" name="Rectangle 27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46" name="Rectangle 27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47" name="Rectangle 27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48" name="Rectangle 27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49" name="Rectangle 27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50" name="Rectangle 27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51" name="Rectangle 27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42933" name="Group 278"/>
                <p:cNvGrpSpPr>
                  <a:grpSpLocks noChangeAspect="1"/>
                </p:cNvGrpSpPr>
                <p:nvPr/>
              </p:nvGrpSpPr>
              <p:grpSpPr bwMode="auto">
                <a:xfrm>
                  <a:off x="2040" y="2760"/>
                  <a:ext cx="216" cy="216"/>
                  <a:chOff x="2928" y="2448"/>
                  <a:chExt cx="144" cy="144"/>
                </a:xfrm>
              </p:grpSpPr>
              <p:sp>
                <p:nvSpPr>
                  <p:cNvPr id="142934" name="Rectangle 27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35" name="Rectangle 28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36" name="Rectangle 28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37" name="Rectangle 28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38" name="Rectangle 28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39" name="Rectangle 28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40" name="Rectangle 28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41" name="Rectangle 28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42" name="Rectangle 28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grpSp>
            <p:nvGrpSpPr>
              <p:cNvPr id="142839" name="Group 288"/>
              <p:cNvGrpSpPr>
                <a:grpSpLocks noChangeAspect="1"/>
              </p:cNvGrpSpPr>
              <p:nvPr/>
            </p:nvGrpSpPr>
            <p:grpSpPr bwMode="auto">
              <a:xfrm>
                <a:off x="3384" y="1392"/>
                <a:ext cx="216" cy="216"/>
                <a:chOff x="2928" y="2448"/>
                <a:chExt cx="144" cy="144"/>
              </a:xfrm>
            </p:grpSpPr>
            <p:sp>
              <p:nvSpPr>
                <p:cNvPr id="142921" name="Rectangle 28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22" name="Rectangle 29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23" name="Rectangle 29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24" name="Rectangle 29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25" name="Rectangle 29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26" name="Rectangle 29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27" name="Rectangle 29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28" name="Rectangle 29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29" name="Rectangle 29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42840" name="Group 298"/>
              <p:cNvGrpSpPr>
                <a:grpSpLocks noChangeAspect="1"/>
              </p:cNvGrpSpPr>
              <p:nvPr/>
            </p:nvGrpSpPr>
            <p:grpSpPr bwMode="auto">
              <a:xfrm>
                <a:off x="3600" y="1392"/>
                <a:ext cx="216" cy="216"/>
                <a:chOff x="2928" y="2448"/>
                <a:chExt cx="144" cy="144"/>
              </a:xfrm>
            </p:grpSpPr>
            <p:sp>
              <p:nvSpPr>
                <p:cNvPr id="142912" name="Rectangle 29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13" name="Rectangle 30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14" name="Rectangle 30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15" name="Rectangle 30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16" name="Rectangle 30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17" name="Rectangle 30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18" name="Rectangle 30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19" name="Rectangle 30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20" name="Rectangle 30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42841" name="Group 308"/>
              <p:cNvGrpSpPr>
                <a:grpSpLocks noChangeAspect="1"/>
              </p:cNvGrpSpPr>
              <p:nvPr/>
            </p:nvGrpSpPr>
            <p:grpSpPr bwMode="auto">
              <a:xfrm>
                <a:off x="3816" y="1392"/>
                <a:ext cx="216" cy="216"/>
                <a:chOff x="2928" y="2448"/>
                <a:chExt cx="144" cy="144"/>
              </a:xfrm>
            </p:grpSpPr>
            <p:sp>
              <p:nvSpPr>
                <p:cNvPr id="142903" name="Rectangle 30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04" name="Rectangle 31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05" name="Rectangle 31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06" name="Rectangle 31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07" name="Rectangle 31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08" name="Rectangle 31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09" name="Rectangle 31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10" name="Rectangle 31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11" name="Rectangle 31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42842" name="Group 318"/>
              <p:cNvGrpSpPr>
                <a:grpSpLocks noChangeAspect="1"/>
              </p:cNvGrpSpPr>
              <p:nvPr/>
            </p:nvGrpSpPr>
            <p:grpSpPr bwMode="auto">
              <a:xfrm>
                <a:off x="4032" y="1392"/>
                <a:ext cx="216" cy="216"/>
                <a:chOff x="2928" y="2448"/>
                <a:chExt cx="144" cy="144"/>
              </a:xfrm>
            </p:grpSpPr>
            <p:sp>
              <p:nvSpPr>
                <p:cNvPr id="142894" name="Rectangle 31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895" name="Rectangle 32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896" name="Rectangle 32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897" name="Rectangle 32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898" name="Rectangle 32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899" name="Rectangle 32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00" name="Rectangle 32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01" name="Rectangle 32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902" name="Rectangle 32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42843" name="Group 328"/>
              <p:cNvGrpSpPr>
                <a:grpSpLocks noChangeAspect="1"/>
              </p:cNvGrpSpPr>
              <p:nvPr/>
            </p:nvGrpSpPr>
            <p:grpSpPr bwMode="auto">
              <a:xfrm>
                <a:off x="4248" y="1392"/>
                <a:ext cx="216" cy="216"/>
                <a:chOff x="2928" y="2448"/>
                <a:chExt cx="144" cy="144"/>
              </a:xfrm>
            </p:grpSpPr>
            <p:sp>
              <p:nvSpPr>
                <p:cNvPr id="142885" name="Rectangle 32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886" name="Rectangle 33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887" name="Rectangle 33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888" name="Rectangle 33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889" name="Rectangle 33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890" name="Rectangle 33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891" name="Rectangle 33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892" name="Rectangle 33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893" name="Rectangle 33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42844" name="Group 338"/>
              <p:cNvGrpSpPr>
                <a:grpSpLocks noChangeAspect="1"/>
              </p:cNvGrpSpPr>
              <p:nvPr/>
            </p:nvGrpSpPr>
            <p:grpSpPr bwMode="auto">
              <a:xfrm>
                <a:off x="4248" y="1608"/>
                <a:ext cx="216" cy="216"/>
                <a:chOff x="2928" y="2448"/>
                <a:chExt cx="144" cy="144"/>
              </a:xfrm>
            </p:grpSpPr>
            <p:sp>
              <p:nvSpPr>
                <p:cNvPr id="142876" name="Rectangle 33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877" name="Rectangle 34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878" name="Rectangle 34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879" name="Rectangle 34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880" name="Rectangle 34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881" name="Rectangle 34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882" name="Rectangle 34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883" name="Rectangle 34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884" name="Rectangle 34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42845" name="Group 348"/>
              <p:cNvGrpSpPr>
                <a:grpSpLocks noChangeAspect="1"/>
              </p:cNvGrpSpPr>
              <p:nvPr/>
            </p:nvGrpSpPr>
            <p:grpSpPr bwMode="auto">
              <a:xfrm>
                <a:off x="4248" y="1824"/>
                <a:ext cx="216" cy="216"/>
                <a:chOff x="2928" y="2448"/>
                <a:chExt cx="144" cy="144"/>
              </a:xfrm>
            </p:grpSpPr>
            <p:sp>
              <p:nvSpPr>
                <p:cNvPr id="142867" name="Rectangle 34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868" name="Rectangle 35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869" name="Rectangle 35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870" name="Rectangle 35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871" name="Rectangle 35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872" name="Rectangle 35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873" name="Rectangle 35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874" name="Rectangle 35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875" name="Rectangle 35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42846" name="Group 358"/>
              <p:cNvGrpSpPr>
                <a:grpSpLocks noChangeAspect="1"/>
              </p:cNvGrpSpPr>
              <p:nvPr/>
            </p:nvGrpSpPr>
            <p:grpSpPr bwMode="auto">
              <a:xfrm>
                <a:off x="4248" y="2040"/>
                <a:ext cx="216" cy="216"/>
                <a:chOff x="2928" y="2448"/>
                <a:chExt cx="144" cy="144"/>
              </a:xfrm>
            </p:grpSpPr>
            <p:sp>
              <p:nvSpPr>
                <p:cNvPr id="142858" name="Rectangle 35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859" name="Rectangle 36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860" name="Rectangle 36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861" name="Rectangle 36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862" name="Rectangle 36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863" name="Rectangle 36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864" name="Rectangle 36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865" name="Rectangle 36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866" name="Rectangle 36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42847" name="Group 368"/>
              <p:cNvGrpSpPr>
                <a:grpSpLocks noChangeAspect="1"/>
              </p:cNvGrpSpPr>
              <p:nvPr/>
            </p:nvGrpSpPr>
            <p:grpSpPr bwMode="auto">
              <a:xfrm>
                <a:off x="4248" y="2256"/>
                <a:ext cx="216" cy="216"/>
                <a:chOff x="2928" y="2448"/>
                <a:chExt cx="144" cy="144"/>
              </a:xfrm>
            </p:grpSpPr>
            <p:sp>
              <p:nvSpPr>
                <p:cNvPr id="142849" name="Rectangle 36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850" name="Rectangle 37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851" name="Rectangle 37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852" name="Rectangle 37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853" name="Rectangle 37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854" name="Rectangle 37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855" name="Rectangle 37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856" name="Rectangle 37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857" name="Rectangle 37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sp>
            <p:nvSpPr>
              <p:cNvPr id="142848" name="Rectangle 378"/>
              <p:cNvSpPr>
                <a:spLocks noChangeAspect="1" noChangeArrowheads="1"/>
              </p:cNvSpPr>
              <p:nvPr/>
            </p:nvSpPr>
            <p:spPr bwMode="auto">
              <a:xfrm flipV="1">
                <a:off x="3888" y="1896"/>
                <a:ext cx="72" cy="72"/>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sp>
          <p:nvSpPr>
            <p:cNvPr id="1727867" name="Rectangle 379"/>
            <p:cNvSpPr>
              <a:spLocks noChangeArrowheads="1"/>
            </p:cNvSpPr>
            <p:nvPr/>
          </p:nvSpPr>
          <p:spPr bwMode="auto">
            <a:xfrm>
              <a:off x="3598" y="1728"/>
              <a:ext cx="244" cy="320"/>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700" b="1" i="0" u="none" strike="noStrike" kern="1200" cap="none" spc="0" normalizeH="0" baseline="0" noProof="0">
                  <a:ln>
                    <a:noFill/>
                  </a:ln>
                  <a:solidFill>
                    <a:srgbClr val="FFFFFF"/>
                  </a:solidFill>
                  <a:effectLst>
                    <a:outerShdw blurRad="38100" dist="38100" dir="2700000" algn="tl">
                      <a:srgbClr val="4D4D4D"/>
                    </a:outerShdw>
                  </a:effectLst>
                  <a:uLnTx/>
                  <a:uFillTx/>
                  <a:latin typeface="Trebuchet MS" pitchFamily="34" charset="0"/>
                  <a:ea typeface="+mn-ea"/>
                  <a:cs typeface="Arial"/>
                </a:rPr>
                <a:t>p</a:t>
              </a:r>
              <a:endParaRPr kumimoji="0" lang="en-US" sz="2700" b="1" i="0" u="none" strike="noStrike" kern="1200" cap="none" spc="0" normalizeH="0" baseline="0" noProof="0">
                <a:ln>
                  <a:noFill/>
                </a:ln>
                <a:solidFill>
                  <a:srgbClr val="FFFFFF"/>
                </a:solidFill>
                <a:effectLst>
                  <a:outerShdw blurRad="38100" dist="38100" dir="2700000" algn="tl">
                    <a:srgbClr val="4D4D4D"/>
                  </a:outerShdw>
                </a:effectLst>
                <a:uLnTx/>
                <a:uFillTx/>
                <a:latin typeface="Trebuchet MS" pitchFamily="34" charset="0"/>
                <a:ea typeface="+mn-ea"/>
                <a:cs typeface="Arial"/>
              </a:endParaRPr>
            </a:p>
          </p:txBody>
        </p:sp>
      </p:grpSp>
      <p:sp>
        <p:nvSpPr>
          <p:cNvPr id="142339" name="Rectangle 380"/>
          <p:cNvSpPr>
            <a:spLocks noGrp="1" noChangeArrowheads="1"/>
          </p:cNvSpPr>
          <p:nvPr>
            <p:ph type="title"/>
          </p:nvPr>
        </p:nvSpPr>
        <p:spPr>
          <a:xfrm>
            <a:off x="0" y="0"/>
            <a:ext cx="9144000" cy="1143000"/>
          </a:xfrm>
        </p:spPr>
        <p:txBody>
          <a:bodyPr/>
          <a:lstStyle/>
          <a:p>
            <a:pPr eaLnBrk="1" hangingPunct="1"/>
            <a:r>
              <a:rPr lang="en-US" altLang="en-US" smtClean="0"/>
              <a:t>Image Quilting [Efros &amp; Freeman]</a:t>
            </a:r>
          </a:p>
        </p:txBody>
      </p:sp>
      <p:sp>
        <p:nvSpPr>
          <p:cNvPr id="142340" name="Rectangle 381"/>
          <p:cNvSpPr>
            <a:spLocks noGrp="1" noChangeArrowheads="1"/>
          </p:cNvSpPr>
          <p:nvPr>
            <p:ph type="body" idx="1"/>
          </p:nvPr>
        </p:nvSpPr>
        <p:spPr>
          <a:xfrm>
            <a:off x="304800" y="3962400"/>
            <a:ext cx="8686800" cy="609600"/>
          </a:xfrm>
        </p:spPr>
        <p:txBody>
          <a:bodyPr/>
          <a:lstStyle/>
          <a:p>
            <a:pPr eaLnBrk="1" hangingPunct="1">
              <a:spcBef>
                <a:spcPts val="700"/>
              </a:spcBef>
            </a:pPr>
            <a:r>
              <a:rPr lang="en-GB" altLang="en-US" sz="2900" u="sng" smtClean="0"/>
              <a:t>Observation:</a:t>
            </a:r>
            <a:r>
              <a:rPr lang="en-GB" altLang="en-US" sz="2900" smtClean="0"/>
              <a:t> neighbor pixels are highly correlated</a:t>
            </a:r>
          </a:p>
        </p:txBody>
      </p:sp>
      <p:grpSp>
        <p:nvGrpSpPr>
          <p:cNvPr id="142341" name="Group 382"/>
          <p:cNvGrpSpPr>
            <a:grpSpLocks/>
          </p:cNvGrpSpPr>
          <p:nvPr/>
        </p:nvGrpSpPr>
        <p:grpSpPr bwMode="auto">
          <a:xfrm>
            <a:off x="5911850" y="1447800"/>
            <a:ext cx="2546350" cy="1844675"/>
            <a:chOff x="412" y="1067"/>
            <a:chExt cx="1604" cy="1162"/>
          </a:xfrm>
        </p:grpSpPr>
        <p:pic>
          <p:nvPicPr>
            <p:cNvPr id="142354" name="Picture 383" descr="ex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 y="1125"/>
              <a:ext cx="1536"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2355" name="Group 384"/>
            <p:cNvGrpSpPr>
              <a:grpSpLocks noChangeAspect="1"/>
            </p:cNvGrpSpPr>
            <p:nvPr/>
          </p:nvGrpSpPr>
          <p:grpSpPr bwMode="auto">
            <a:xfrm>
              <a:off x="702" y="1680"/>
              <a:ext cx="432" cy="262"/>
              <a:chOff x="3288" y="1296"/>
              <a:chExt cx="1080" cy="648"/>
            </a:xfrm>
          </p:grpSpPr>
          <p:sp>
            <p:nvSpPr>
              <p:cNvPr id="142713" name="Rectangle 385"/>
              <p:cNvSpPr>
                <a:spLocks noChangeAspect="1" noChangeArrowheads="1"/>
              </p:cNvSpPr>
              <p:nvPr/>
            </p:nvSpPr>
            <p:spPr bwMode="auto">
              <a:xfrm flipV="1">
                <a:off x="328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14" name="Rectangle 386"/>
              <p:cNvSpPr>
                <a:spLocks noChangeAspect="1" noChangeArrowheads="1"/>
              </p:cNvSpPr>
              <p:nvPr/>
            </p:nvSpPr>
            <p:spPr bwMode="auto">
              <a:xfrm flipV="1">
                <a:off x="3360"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15" name="Rectangle 387"/>
              <p:cNvSpPr>
                <a:spLocks noChangeAspect="1" noChangeArrowheads="1"/>
              </p:cNvSpPr>
              <p:nvPr/>
            </p:nvSpPr>
            <p:spPr bwMode="auto">
              <a:xfrm flipV="1">
                <a:off x="3432"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16" name="Rectangle 388"/>
              <p:cNvSpPr>
                <a:spLocks noChangeAspect="1" noChangeArrowheads="1"/>
              </p:cNvSpPr>
              <p:nvPr/>
            </p:nvSpPr>
            <p:spPr bwMode="auto">
              <a:xfrm flipV="1">
                <a:off x="3432"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17" name="Rectangle 389"/>
              <p:cNvSpPr>
                <a:spLocks noChangeAspect="1" noChangeArrowheads="1"/>
              </p:cNvSpPr>
              <p:nvPr/>
            </p:nvSpPr>
            <p:spPr bwMode="auto">
              <a:xfrm flipV="1">
                <a:off x="328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18" name="Rectangle 390"/>
              <p:cNvSpPr>
                <a:spLocks noChangeAspect="1" noChangeArrowheads="1"/>
              </p:cNvSpPr>
              <p:nvPr/>
            </p:nvSpPr>
            <p:spPr bwMode="auto">
              <a:xfrm flipV="1">
                <a:off x="3360"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19" name="Rectangle 391"/>
              <p:cNvSpPr>
                <a:spLocks noChangeAspect="1" noChangeArrowheads="1"/>
              </p:cNvSpPr>
              <p:nvPr/>
            </p:nvSpPr>
            <p:spPr bwMode="auto">
              <a:xfrm flipV="1">
                <a:off x="3504"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20" name="Rectangle 392"/>
              <p:cNvSpPr>
                <a:spLocks noChangeAspect="1" noChangeArrowheads="1"/>
              </p:cNvSpPr>
              <p:nvPr/>
            </p:nvSpPr>
            <p:spPr bwMode="auto">
              <a:xfrm flipV="1">
                <a:off x="3576"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21" name="Rectangle 393"/>
              <p:cNvSpPr>
                <a:spLocks noChangeAspect="1" noChangeArrowheads="1"/>
              </p:cNvSpPr>
              <p:nvPr/>
            </p:nvSpPr>
            <p:spPr bwMode="auto">
              <a:xfrm flipV="1">
                <a:off x="3576"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22" name="Rectangle 394"/>
              <p:cNvSpPr>
                <a:spLocks noChangeAspect="1" noChangeArrowheads="1"/>
              </p:cNvSpPr>
              <p:nvPr/>
            </p:nvSpPr>
            <p:spPr bwMode="auto">
              <a:xfrm flipV="1">
                <a:off x="364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23" name="Rectangle 395"/>
              <p:cNvSpPr>
                <a:spLocks noChangeAspect="1" noChangeArrowheads="1"/>
              </p:cNvSpPr>
              <p:nvPr/>
            </p:nvSpPr>
            <p:spPr bwMode="auto">
              <a:xfrm flipV="1">
                <a:off x="364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24" name="Rectangle 396"/>
              <p:cNvSpPr>
                <a:spLocks noChangeAspect="1" noChangeArrowheads="1"/>
              </p:cNvSpPr>
              <p:nvPr/>
            </p:nvSpPr>
            <p:spPr bwMode="auto">
              <a:xfrm flipV="1">
                <a:off x="3648"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25" name="Rectangle 397"/>
              <p:cNvSpPr>
                <a:spLocks noChangeAspect="1" noChangeArrowheads="1"/>
              </p:cNvSpPr>
              <p:nvPr/>
            </p:nvSpPr>
            <p:spPr bwMode="auto">
              <a:xfrm flipV="1">
                <a:off x="3504"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26" name="Rectangle 398"/>
              <p:cNvSpPr>
                <a:spLocks noChangeAspect="1" noChangeArrowheads="1"/>
              </p:cNvSpPr>
              <p:nvPr/>
            </p:nvSpPr>
            <p:spPr bwMode="auto">
              <a:xfrm flipV="1">
                <a:off x="3576"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nvGrpSpPr>
              <p:cNvPr id="142727" name="Group 399"/>
              <p:cNvGrpSpPr>
                <a:grpSpLocks noChangeAspect="1"/>
              </p:cNvGrpSpPr>
              <p:nvPr/>
            </p:nvGrpSpPr>
            <p:grpSpPr bwMode="auto">
              <a:xfrm>
                <a:off x="3720" y="1512"/>
                <a:ext cx="216" cy="216"/>
                <a:chOff x="2928" y="2448"/>
                <a:chExt cx="144" cy="144"/>
              </a:xfrm>
            </p:grpSpPr>
            <p:sp>
              <p:nvSpPr>
                <p:cNvPr id="142822" name="Rectangle 400"/>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823" name="Rectangle 401"/>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824" name="Rectangle 402"/>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825" name="Rectangle 403"/>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826" name="Rectangle 404"/>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827" name="Rectangle 405"/>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828" name="Rectangle 406"/>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829" name="Rectangle 407"/>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830" name="Rectangle 408"/>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42728" name="Group 409"/>
              <p:cNvGrpSpPr>
                <a:grpSpLocks noChangeAspect="1"/>
              </p:cNvGrpSpPr>
              <p:nvPr/>
            </p:nvGrpSpPr>
            <p:grpSpPr bwMode="auto">
              <a:xfrm>
                <a:off x="3936" y="1512"/>
                <a:ext cx="216" cy="216"/>
                <a:chOff x="2928" y="2448"/>
                <a:chExt cx="144" cy="144"/>
              </a:xfrm>
            </p:grpSpPr>
            <p:sp>
              <p:nvSpPr>
                <p:cNvPr id="142813" name="Rectangle 410"/>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814" name="Rectangle 411"/>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815" name="Rectangle 412"/>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816" name="Rectangle 413"/>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817" name="Rectangle 414"/>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818" name="Rectangle 415"/>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819" name="Rectangle 416"/>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820" name="Rectangle 417"/>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821" name="Rectangle 418"/>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sp>
            <p:nvSpPr>
              <p:cNvPr id="142729" name="Rectangle 419"/>
              <p:cNvSpPr>
                <a:spLocks noChangeAspect="1" noChangeArrowheads="1"/>
              </p:cNvSpPr>
              <p:nvPr/>
            </p:nvSpPr>
            <p:spPr bwMode="auto">
              <a:xfrm flipV="1">
                <a:off x="3936"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30" name="Rectangle 420"/>
              <p:cNvSpPr>
                <a:spLocks noChangeAspect="1" noChangeArrowheads="1"/>
              </p:cNvSpPr>
              <p:nvPr/>
            </p:nvSpPr>
            <p:spPr bwMode="auto">
              <a:xfrm flipV="1">
                <a:off x="4008"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31" name="Rectangle 421"/>
              <p:cNvSpPr>
                <a:spLocks noChangeAspect="1" noChangeArrowheads="1"/>
              </p:cNvSpPr>
              <p:nvPr/>
            </p:nvSpPr>
            <p:spPr bwMode="auto">
              <a:xfrm flipV="1">
                <a:off x="4008"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32" name="Rectangle 422"/>
              <p:cNvSpPr>
                <a:spLocks noChangeAspect="1" noChangeArrowheads="1"/>
              </p:cNvSpPr>
              <p:nvPr/>
            </p:nvSpPr>
            <p:spPr bwMode="auto">
              <a:xfrm flipV="1">
                <a:off x="4080"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33" name="Rectangle 423"/>
              <p:cNvSpPr>
                <a:spLocks noChangeAspect="1" noChangeArrowheads="1"/>
              </p:cNvSpPr>
              <p:nvPr/>
            </p:nvSpPr>
            <p:spPr bwMode="auto">
              <a:xfrm flipV="1">
                <a:off x="408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34" name="Rectangle 424"/>
              <p:cNvSpPr>
                <a:spLocks noChangeAspect="1" noChangeArrowheads="1"/>
              </p:cNvSpPr>
              <p:nvPr/>
            </p:nvSpPr>
            <p:spPr bwMode="auto">
              <a:xfrm flipV="1">
                <a:off x="4080"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35" name="Rectangle 425"/>
              <p:cNvSpPr>
                <a:spLocks noChangeAspect="1" noChangeArrowheads="1"/>
              </p:cNvSpPr>
              <p:nvPr/>
            </p:nvSpPr>
            <p:spPr bwMode="auto">
              <a:xfrm flipV="1">
                <a:off x="3936"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36" name="Rectangle 426"/>
              <p:cNvSpPr>
                <a:spLocks noChangeAspect="1" noChangeArrowheads="1"/>
              </p:cNvSpPr>
              <p:nvPr/>
            </p:nvSpPr>
            <p:spPr bwMode="auto">
              <a:xfrm flipV="1">
                <a:off x="4008"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37" name="Rectangle 427"/>
              <p:cNvSpPr>
                <a:spLocks noChangeAspect="1" noChangeArrowheads="1"/>
              </p:cNvSpPr>
              <p:nvPr/>
            </p:nvSpPr>
            <p:spPr bwMode="auto">
              <a:xfrm flipV="1">
                <a:off x="3792"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38" name="Rectangle 428"/>
              <p:cNvSpPr>
                <a:spLocks noChangeAspect="1" noChangeArrowheads="1"/>
              </p:cNvSpPr>
              <p:nvPr/>
            </p:nvSpPr>
            <p:spPr bwMode="auto">
              <a:xfrm flipV="1">
                <a:off x="3864"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39" name="Rectangle 429"/>
              <p:cNvSpPr>
                <a:spLocks noChangeAspect="1" noChangeArrowheads="1"/>
              </p:cNvSpPr>
              <p:nvPr/>
            </p:nvSpPr>
            <p:spPr bwMode="auto">
              <a:xfrm flipV="1">
                <a:off x="3864"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40" name="Rectangle 430"/>
              <p:cNvSpPr>
                <a:spLocks noChangeAspect="1" noChangeArrowheads="1"/>
              </p:cNvSpPr>
              <p:nvPr/>
            </p:nvSpPr>
            <p:spPr bwMode="auto">
              <a:xfrm flipV="1">
                <a:off x="372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41" name="Rectangle 431"/>
              <p:cNvSpPr>
                <a:spLocks noChangeAspect="1" noChangeArrowheads="1"/>
              </p:cNvSpPr>
              <p:nvPr/>
            </p:nvSpPr>
            <p:spPr bwMode="auto">
              <a:xfrm flipV="1">
                <a:off x="3792"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nvGrpSpPr>
              <p:cNvPr id="142742" name="Group 432"/>
              <p:cNvGrpSpPr>
                <a:grpSpLocks noChangeAspect="1"/>
              </p:cNvGrpSpPr>
              <p:nvPr/>
            </p:nvGrpSpPr>
            <p:grpSpPr bwMode="auto">
              <a:xfrm>
                <a:off x="3288" y="1296"/>
                <a:ext cx="216" cy="216"/>
                <a:chOff x="2928" y="2448"/>
                <a:chExt cx="144" cy="144"/>
              </a:xfrm>
            </p:grpSpPr>
            <p:sp>
              <p:nvSpPr>
                <p:cNvPr id="142804" name="Rectangle 43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805" name="Rectangle 43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806" name="Rectangle 43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807" name="Rectangle 43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808" name="Rectangle 43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809" name="Rectangle 43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810" name="Rectangle 43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811" name="Rectangle 44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812" name="Rectangle 44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42743" name="Group 442"/>
              <p:cNvGrpSpPr>
                <a:grpSpLocks noChangeAspect="1"/>
              </p:cNvGrpSpPr>
              <p:nvPr/>
            </p:nvGrpSpPr>
            <p:grpSpPr bwMode="auto">
              <a:xfrm>
                <a:off x="3504" y="1296"/>
                <a:ext cx="216" cy="216"/>
                <a:chOff x="2928" y="2448"/>
                <a:chExt cx="144" cy="144"/>
              </a:xfrm>
            </p:grpSpPr>
            <p:sp>
              <p:nvSpPr>
                <p:cNvPr id="142795" name="Rectangle 44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96" name="Rectangle 44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97" name="Rectangle 44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98" name="Rectangle 44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99" name="Rectangle 44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800" name="Rectangle 44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801" name="Rectangle 44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802" name="Rectangle 45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803" name="Rectangle 45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42744" name="Group 452"/>
              <p:cNvGrpSpPr>
                <a:grpSpLocks noChangeAspect="1"/>
              </p:cNvGrpSpPr>
              <p:nvPr/>
            </p:nvGrpSpPr>
            <p:grpSpPr bwMode="auto">
              <a:xfrm>
                <a:off x="3720" y="1296"/>
                <a:ext cx="216" cy="216"/>
                <a:chOff x="2928" y="2448"/>
                <a:chExt cx="144" cy="144"/>
              </a:xfrm>
            </p:grpSpPr>
            <p:sp>
              <p:nvSpPr>
                <p:cNvPr id="142786" name="Rectangle 45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87" name="Rectangle 45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88" name="Rectangle 45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89" name="Rectangle 45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90" name="Rectangle 45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91" name="Rectangle 45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92" name="Rectangle 45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93" name="Rectangle 46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94" name="Rectangle 46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42745" name="Group 462"/>
              <p:cNvGrpSpPr>
                <a:grpSpLocks noChangeAspect="1"/>
              </p:cNvGrpSpPr>
              <p:nvPr/>
            </p:nvGrpSpPr>
            <p:grpSpPr bwMode="auto">
              <a:xfrm>
                <a:off x="3936" y="1296"/>
                <a:ext cx="216" cy="216"/>
                <a:chOff x="2928" y="2448"/>
                <a:chExt cx="144" cy="144"/>
              </a:xfrm>
            </p:grpSpPr>
            <p:sp>
              <p:nvSpPr>
                <p:cNvPr id="142777" name="Rectangle 46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78" name="Rectangle 46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79" name="Rectangle 46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80" name="Rectangle 46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81" name="Rectangle 46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82" name="Rectangle 46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83" name="Rectangle 46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84" name="Rectangle 47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85" name="Rectangle 47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42746" name="Group 472"/>
              <p:cNvGrpSpPr>
                <a:grpSpLocks noChangeAspect="1"/>
              </p:cNvGrpSpPr>
              <p:nvPr/>
            </p:nvGrpSpPr>
            <p:grpSpPr bwMode="auto">
              <a:xfrm>
                <a:off x="4152" y="1296"/>
                <a:ext cx="216" cy="216"/>
                <a:chOff x="2928" y="2448"/>
                <a:chExt cx="144" cy="144"/>
              </a:xfrm>
            </p:grpSpPr>
            <p:sp>
              <p:nvSpPr>
                <p:cNvPr id="142768" name="Rectangle 47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69" name="Rectangle 47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70" name="Rectangle 47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71" name="Rectangle 47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72" name="Rectangle 47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73" name="Rectangle 47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74" name="Rectangle 47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75" name="Rectangle 48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76" name="Rectangle 48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42747" name="Group 482"/>
              <p:cNvGrpSpPr>
                <a:grpSpLocks noChangeAspect="1"/>
              </p:cNvGrpSpPr>
              <p:nvPr/>
            </p:nvGrpSpPr>
            <p:grpSpPr bwMode="auto">
              <a:xfrm>
                <a:off x="4152" y="1512"/>
                <a:ext cx="216" cy="216"/>
                <a:chOff x="2928" y="2448"/>
                <a:chExt cx="144" cy="144"/>
              </a:xfrm>
            </p:grpSpPr>
            <p:sp>
              <p:nvSpPr>
                <p:cNvPr id="142759" name="Rectangle 48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60" name="Rectangle 48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61" name="Rectangle 48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62" name="Rectangle 48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63" name="Rectangle 48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64" name="Rectangle 48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65" name="Rectangle 48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66" name="Rectangle 49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67" name="Rectangle 49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42748" name="Group 492"/>
              <p:cNvGrpSpPr>
                <a:grpSpLocks noChangeAspect="1"/>
              </p:cNvGrpSpPr>
              <p:nvPr/>
            </p:nvGrpSpPr>
            <p:grpSpPr bwMode="auto">
              <a:xfrm>
                <a:off x="4152" y="1728"/>
                <a:ext cx="216" cy="216"/>
                <a:chOff x="2928" y="2448"/>
                <a:chExt cx="144" cy="144"/>
              </a:xfrm>
            </p:grpSpPr>
            <p:sp>
              <p:nvSpPr>
                <p:cNvPr id="142750" name="Rectangle 49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51" name="Rectangle 49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52" name="Rectangle 49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53" name="Rectangle 49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54" name="Rectangle 49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55" name="Rectangle 49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56" name="Rectangle 49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57" name="Rectangle 50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58" name="Rectangle 50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sp>
            <p:nvSpPr>
              <p:cNvPr id="142749" name="Rectangle 502"/>
              <p:cNvSpPr>
                <a:spLocks noChangeAspect="1" noChangeArrowheads="1"/>
              </p:cNvSpPr>
              <p:nvPr/>
            </p:nvSpPr>
            <p:spPr bwMode="auto">
              <a:xfrm flipV="1">
                <a:off x="3792" y="1800"/>
                <a:ext cx="72" cy="72"/>
              </a:xfrm>
              <a:prstGeom prst="rect">
                <a:avLst/>
              </a:prstGeom>
              <a:solidFill>
                <a:srgbClr val="11B119"/>
              </a:solidFill>
              <a:ln w="3175">
                <a:solidFill>
                  <a:srgbClr val="11B11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42356" name="Group 503"/>
            <p:cNvGrpSpPr>
              <a:grpSpLocks noChangeAspect="1"/>
            </p:cNvGrpSpPr>
            <p:nvPr/>
          </p:nvGrpSpPr>
          <p:grpSpPr bwMode="auto">
            <a:xfrm>
              <a:off x="1584" y="1882"/>
              <a:ext cx="432" cy="262"/>
              <a:chOff x="3288" y="1296"/>
              <a:chExt cx="1080" cy="648"/>
            </a:xfrm>
          </p:grpSpPr>
          <p:sp>
            <p:nvSpPr>
              <p:cNvPr id="142595" name="Rectangle 504"/>
              <p:cNvSpPr>
                <a:spLocks noChangeAspect="1" noChangeArrowheads="1"/>
              </p:cNvSpPr>
              <p:nvPr/>
            </p:nvSpPr>
            <p:spPr bwMode="auto">
              <a:xfrm flipV="1">
                <a:off x="328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96" name="Rectangle 505"/>
              <p:cNvSpPr>
                <a:spLocks noChangeAspect="1" noChangeArrowheads="1"/>
              </p:cNvSpPr>
              <p:nvPr/>
            </p:nvSpPr>
            <p:spPr bwMode="auto">
              <a:xfrm flipV="1">
                <a:off x="3360"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97" name="Rectangle 506"/>
              <p:cNvSpPr>
                <a:spLocks noChangeAspect="1" noChangeArrowheads="1"/>
              </p:cNvSpPr>
              <p:nvPr/>
            </p:nvSpPr>
            <p:spPr bwMode="auto">
              <a:xfrm flipV="1">
                <a:off x="3432"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98" name="Rectangle 507"/>
              <p:cNvSpPr>
                <a:spLocks noChangeAspect="1" noChangeArrowheads="1"/>
              </p:cNvSpPr>
              <p:nvPr/>
            </p:nvSpPr>
            <p:spPr bwMode="auto">
              <a:xfrm flipV="1">
                <a:off x="3432"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99" name="Rectangle 508"/>
              <p:cNvSpPr>
                <a:spLocks noChangeAspect="1" noChangeArrowheads="1"/>
              </p:cNvSpPr>
              <p:nvPr/>
            </p:nvSpPr>
            <p:spPr bwMode="auto">
              <a:xfrm flipV="1">
                <a:off x="328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00" name="Rectangle 509"/>
              <p:cNvSpPr>
                <a:spLocks noChangeAspect="1" noChangeArrowheads="1"/>
              </p:cNvSpPr>
              <p:nvPr/>
            </p:nvSpPr>
            <p:spPr bwMode="auto">
              <a:xfrm flipV="1">
                <a:off x="3360"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01" name="Rectangle 510"/>
              <p:cNvSpPr>
                <a:spLocks noChangeAspect="1" noChangeArrowheads="1"/>
              </p:cNvSpPr>
              <p:nvPr/>
            </p:nvSpPr>
            <p:spPr bwMode="auto">
              <a:xfrm flipV="1">
                <a:off x="3504"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02" name="Rectangle 511"/>
              <p:cNvSpPr>
                <a:spLocks noChangeAspect="1" noChangeArrowheads="1"/>
              </p:cNvSpPr>
              <p:nvPr/>
            </p:nvSpPr>
            <p:spPr bwMode="auto">
              <a:xfrm flipV="1">
                <a:off x="3576"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03" name="Rectangle 512"/>
              <p:cNvSpPr>
                <a:spLocks noChangeAspect="1" noChangeArrowheads="1"/>
              </p:cNvSpPr>
              <p:nvPr/>
            </p:nvSpPr>
            <p:spPr bwMode="auto">
              <a:xfrm flipV="1">
                <a:off x="3576"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04" name="Rectangle 513"/>
              <p:cNvSpPr>
                <a:spLocks noChangeAspect="1" noChangeArrowheads="1"/>
              </p:cNvSpPr>
              <p:nvPr/>
            </p:nvSpPr>
            <p:spPr bwMode="auto">
              <a:xfrm flipV="1">
                <a:off x="364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05" name="Rectangle 514"/>
              <p:cNvSpPr>
                <a:spLocks noChangeAspect="1" noChangeArrowheads="1"/>
              </p:cNvSpPr>
              <p:nvPr/>
            </p:nvSpPr>
            <p:spPr bwMode="auto">
              <a:xfrm flipV="1">
                <a:off x="364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06" name="Rectangle 515"/>
              <p:cNvSpPr>
                <a:spLocks noChangeAspect="1" noChangeArrowheads="1"/>
              </p:cNvSpPr>
              <p:nvPr/>
            </p:nvSpPr>
            <p:spPr bwMode="auto">
              <a:xfrm flipV="1">
                <a:off x="3648"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07" name="Rectangle 516"/>
              <p:cNvSpPr>
                <a:spLocks noChangeAspect="1" noChangeArrowheads="1"/>
              </p:cNvSpPr>
              <p:nvPr/>
            </p:nvSpPr>
            <p:spPr bwMode="auto">
              <a:xfrm flipV="1">
                <a:off x="3504"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08" name="Rectangle 517"/>
              <p:cNvSpPr>
                <a:spLocks noChangeAspect="1" noChangeArrowheads="1"/>
              </p:cNvSpPr>
              <p:nvPr/>
            </p:nvSpPr>
            <p:spPr bwMode="auto">
              <a:xfrm flipV="1">
                <a:off x="3576"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nvGrpSpPr>
              <p:cNvPr id="142609" name="Group 518"/>
              <p:cNvGrpSpPr>
                <a:grpSpLocks noChangeAspect="1"/>
              </p:cNvGrpSpPr>
              <p:nvPr/>
            </p:nvGrpSpPr>
            <p:grpSpPr bwMode="auto">
              <a:xfrm>
                <a:off x="3720" y="1512"/>
                <a:ext cx="216" cy="216"/>
                <a:chOff x="2928" y="2448"/>
                <a:chExt cx="144" cy="144"/>
              </a:xfrm>
            </p:grpSpPr>
            <p:sp>
              <p:nvSpPr>
                <p:cNvPr id="142704" name="Rectangle 519"/>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05" name="Rectangle 520"/>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06" name="Rectangle 521"/>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07" name="Rectangle 522"/>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08" name="Rectangle 523"/>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09" name="Rectangle 524"/>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10" name="Rectangle 525"/>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11" name="Rectangle 526"/>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12" name="Rectangle 527"/>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42610" name="Group 528"/>
              <p:cNvGrpSpPr>
                <a:grpSpLocks noChangeAspect="1"/>
              </p:cNvGrpSpPr>
              <p:nvPr/>
            </p:nvGrpSpPr>
            <p:grpSpPr bwMode="auto">
              <a:xfrm>
                <a:off x="3936" y="1512"/>
                <a:ext cx="216" cy="216"/>
                <a:chOff x="2928" y="2448"/>
                <a:chExt cx="144" cy="144"/>
              </a:xfrm>
            </p:grpSpPr>
            <p:sp>
              <p:nvSpPr>
                <p:cNvPr id="142695" name="Rectangle 529"/>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96" name="Rectangle 530"/>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97" name="Rectangle 531"/>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98" name="Rectangle 532"/>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99" name="Rectangle 533"/>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00" name="Rectangle 534"/>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01" name="Rectangle 535"/>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02" name="Rectangle 536"/>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703" name="Rectangle 537"/>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sp>
            <p:nvSpPr>
              <p:cNvPr id="142611" name="Rectangle 538"/>
              <p:cNvSpPr>
                <a:spLocks noChangeAspect="1" noChangeArrowheads="1"/>
              </p:cNvSpPr>
              <p:nvPr/>
            </p:nvSpPr>
            <p:spPr bwMode="auto">
              <a:xfrm flipV="1">
                <a:off x="3936"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12" name="Rectangle 539"/>
              <p:cNvSpPr>
                <a:spLocks noChangeAspect="1" noChangeArrowheads="1"/>
              </p:cNvSpPr>
              <p:nvPr/>
            </p:nvSpPr>
            <p:spPr bwMode="auto">
              <a:xfrm flipV="1">
                <a:off x="4008"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13" name="Rectangle 540"/>
              <p:cNvSpPr>
                <a:spLocks noChangeAspect="1" noChangeArrowheads="1"/>
              </p:cNvSpPr>
              <p:nvPr/>
            </p:nvSpPr>
            <p:spPr bwMode="auto">
              <a:xfrm flipV="1">
                <a:off x="4008"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14" name="Rectangle 541"/>
              <p:cNvSpPr>
                <a:spLocks noChangeAspect="1" noChangeArrowheads="1"/>
              </p:cNvSpPr>
              <p:nvPr/>
            </p:nvSpPr>
            <p:spPr bwMode="auto">
              <a:xfrm flipV="1">
                <a:off x="4080"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15" name="Rectangle 542"/>
              <p:cNvSpPr>
                <a:spLocks noChangeAspect="1" noChangeArrowheads="1"/>
              </p:cNvSpPr>
              <p:nvPr/>
            </p:nvSpPr>
            <p:spPr bwMode="auto">
              <a:xfrm flipV="1">
                <a:off x="408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16" name="Rectangle 543"/>
              <p:cNvSpPr>
                <a:spLocks noChangeAspect="1" noChangeArrowheads="1"/>
              </p:cNvSpPr>
              <p:nvPr/>
            </p:nvSpPr>
            <p:spPr bwMode="auto">
              <a:xfrm flipV="1">
                <a:off x="4080"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17" name="Rectangle 544"/>
              <p:cNvSpPr>
                <a:spLocks noChangeAspect="1" noChangeArrowheads="1"/>
              </p:cNvSpPr>
              <p:nvPr/>
            </p:nvSpPr>
            <p:spPr bwMode="auto">
              <a:xfrm flipV="1">
                <a:off x="3936"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18" name="Rectangle 545"/>
              <p:cNvSpPr>
                <a:spLocks noChangeAspect="1" noChangeArrowheads="1"/>
              </p:cNvSpPr>
              <p:nvPr/>
            </p:nvSpPr>
            <p:spPr bwMode="auto">
              <a:xfrm flipV="1">
                <a:off x="4008"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19" name="Rectangle 546"/>
              <p:cNvSpPr>
                <a:spLocks noChangeAspect="1" noChangeArrowheads="1"/>
              </p:cNvSpPr>
              <p:nvPr/>
            </p:nvSpPr>
            <p:spPr bwMode="auto">
              <a:xfrm flipV="1">
                <a:off x="3792"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20" name="Rectangle 547"/>
              <p:cNvSpPr>
                <a:spLocks noChangeAspect="1" noChangeArrowheads="1"/>
              </p:cNvSpPr>
              <p:nvPr/>
            </p:nvSpPr>
            <p:spPr bwMode="auto">
              <a:xfrm flipV="1">
                <a:off x="3864"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21" name="Rectangle 548"/>
              <p:cNvSpPr>
                <a:spLocks noChangeAspect="1" noChangeArrowheads="1"/>
              </p:cNvSpPr>
              <p:nvPr/>
            </p:nvSpPr>
            <p:spPr bwMode="auto">
              <a:xfrm flipV="1">
                <a:off x="3864"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22" name="Rectangle 549"/>
              <p:cNvSpPr>
                <a:spLocks noChangeAspect="1" noChangeArrowheads="1"/>
              </p:cNvSpPr>
              <p:nvPr/>
            </p:nvSpPr>
            <p:spPr bwMode="auto">
              <a:xfrm flipV="1">
                <a:off x="372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23" name="Rectangle 550"/>
              <p:cNvSpPr>
                <a:spLocks noChangeAspect="1" noChangeArrowheads="1"/>
              </p:cNvSpPr>
              <p:nvPr/>
            </p:nvSpPr>
            <p:spPr bwMode="auto">
              <a:xfrm flipV="1">
                <a:off x="3792"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nvGrpSpPr>
              <p:cNvPr id="142624" name="Group 551"/>
              <p:cNvGrpSpPr>
                <a:grpSpLocks noChangeAspect="1"/>
              </p:cNvGrpSpPr>
              <p:nvPr/>
            </p:nvGrpSpPr>
            <p:grpSpPr bwMode="auto">
              <a:xfrm>
                <a:off x="3288" y="1296"/>
                <a:ext cx="216" cy="216"/>
                <a:chOff x="2928" y="2448"/>
                <a:chExt cx="144" cy="144"/>
              </a:xfrm>
            </p:grpSpPr>
            <p:sp>
              <p:nvSpPr>
                <p:cNvPr id="142686" name="Rectangle 55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87" name="Rectangle 55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88" name="Rectangle 55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89" name="Rectangle 55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90" name="Rectangle 55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91" name="Rectangle 55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92" name="Rectangle 55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93" name="Rectangle 55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94" name="Rectangle 56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42625" name="Group 561"/>
              <p:cNvGrpSpPr>
                <a:grpSpLocks noChangeAspect="1"/>
              </p:cNvGrpSpPr>
              <p:nvPr/>
            </p:nvGrpSpPr>
            <p:grpSpPr bwMode="auto">
              <a:xfrm>
                <a:off x="3504" y="1296"/>
                <a:ext cx="216" cy="216"/>
                <a:chOff x="2928" y="2448"/>
                <a:chExt cx="144" cy="144"/>
              </a:xfrm>
            </p:grpSpPr>
            <p:sp>
              <p:nvSpPr>
                <p:cNvPr id="142677" name="Rectangle 56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78" name="Rectangle 56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79" name="Rectangle 56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80" name="Rectangle 56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81" name="Rectangle 56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82" name="Rectangle 56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83" name="Rectangle 56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84" name="Rectangle 56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85" name="Rectangle 57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42626" name="Group 571"/>
              <p:cNvGrpSpPr>
                <a:grpSpLocks noChangeAspect="1"/>
              </p:cNvGrpSpPr>
              <p:nvPr/>
            </p:nvGrpSpPr>
            <p:grpSpPr bwMode="auto">
              <a:xfrm>
                <a:off x="3720" y="1296"/>
                <a:ext cx="216" cy="216"/>
                <a:chOff x="2928" y="2448"/>
                <a:chExt cx="144" cy="144"/>
              </a:xfrm>
            </p:grpSpPr>
            <p:sp>
              <p:nvSpPr>
                <p:cNvPr id="142668" name="Rectangle 57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69" name="Rectangle 57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70" name="Rectangle 57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71" name="Rectangle 57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72" name="Rectangle 57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73" name="Rectangle 57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74" name="Rectangle 57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75" name="Rectangle 57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76" name="Rectangle 58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42627" name="Group 581"/>
              <p:cNvGrpSpPr>
                <a:grpSpLocks noChangeAspect="1"/>
              </p:cNvGrpSpPr>
              <p:nvPr/>
            </p:nvGrpSpPr>
            <p:grpSpPr bwMode="auto">
              <a:xfrm>
                <a:off x="3936" y="1296"/>
                <a:ext cx="216" cy="216"/>
                <a:chOff x="2928" y="2448"/>
                <a:chExt cx="144" cy="144"/>
              </a:xfrm>
            </p:grpSpPr>
            <p:sp>
              <p:nvSpPr>
                <p:cNvPr id="142659" name="Rectangle 58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60" name="Rectangle 58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61" name="Rectangle 58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62" name="Rectangle 58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63" name="Rectangle 58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64" name="Rectangle 58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65" name="Rectangle 58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66" name="Rectangle 58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67" name="Rectangle 59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42628" name="Group 591"/>
              <p:cNvGrpSpPr>
                <a:grpSpLocks noChangeAspect="1"/>
              </p:cNvGrpSpPr>
              <p:nvPr/>
            </p:nvGrpSpPr>
            <p:grpSpPr bwMode="auto">
              <a:xfrm>
                <a:off x="4152" y="1296"/>
                <a:ext cx="216" cy="216"/>
                <a:chOff x="2928" y="2448"/>
                <a:chExt cx="144" cy="144"/>
              </a:xfrm>
            </p:grpSpPr>
            <p:sp>
              <p:nvSpPr>
                <p:cNvPr id="142650" name="Rectangle 59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51" name="Rectangle 59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52" name="Rectangle 59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53" name="Rectangle 59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54" name="Rectangle 59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55" name="Rectangle 59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56" name="Rectangle 59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57" name="Rectangle 59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58" name="Rectangle 60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42629" name="Group 601"/>
              <p:cNvGrpSpPr>
                <a:grpSpLocks noChangeAspect="1"/>
              </p:cNvGrpSpPr>
              <p:nvPr/>
            </p:nvGrpSpPr>
            <p:grpSpPr bwMode="auto">
              <a:xfrm>
                <a:off x="4152" y="1512"/>
                <a:ext cx="216" cy="216"/>
                <a:chOff x="2928" y="2448"/>
                <a:chExt cx="144" cy="144"/>
              </a:xfrm>
            </p:grpSpPr>
            <p:sp>
              <p:nvSpPr>
                <p:cNvPr id="142641" name="Rectangle 60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42" name="Rectangle 60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43" name="Rectangle 60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44" name="Rectangle 60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45" name="Rectangle 60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46" name="Rectangle 60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47" name="Rectangle 60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48" name="Rectangle 60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49" name="Rectangle 61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42630" name="Group 611"/>
              <p:cNvGrpSpPr>
                <a:grpSpLocks noChangeAspect="1"/>
              </p:cNvGrpSpPr>
              <p:nvPr/>
            </p:nvGrpSpPr>
            <p:grpSpPr bwMode="auto">
              <a:xfrm>
                <a:off x="4152" y="1728"/>
                <a:ext cx="216" cy="216"/>
                <a:chOff x="2928" y="2448"/>
                <a:chExt cx="144" cy="144"/>
              </a:xfrm>
            </p:grpSpPr>
            <p:sp>
              <p:nvSpPr>
                <p:cNvPr id="142632" name="Rectangle 61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33" name="Rectangle 61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34" name="Rectangle 61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35" name="Rectangle 61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36" name="Rectangle 61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37" name="Rectangle 61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38" name="Rectangle 61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39" name="Rectangle 61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640" name="Rectangle 62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sp>
            <p:nvSpPr>
              <p:cNvPr id="142631" name="Rectangle 621"/>
              <p:cNvSpPr>
                <a:spLocks noChangeAspect="1" noChangeArrowheads="1"/>
              </p:cNvSpPr>
              <p:nvPr/>
            </p:nvSpPr>
            <p:spPr bwMode="auto">
              <a:xfrm flipV="1">
                <a:off x="3792" y="1800"/>
                <a:ext cx="72" cy="72"/>
              </a:xfrm>
              <a:prstGeom prst="rect">
                <a:avLst/>
              </a:prstGeom>
              <a:solidFill>
                <a:srgbClr val="11B119"/>
              </a:solidFill>
              <a:ln w="3175">
                <a:solidFill>
                  <a:srgbClr val="11B11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42357" name="Group 622"/>
            <p:cNvGrpSpPr>
              <a:grpSpLocks noChangeAspect="1"/>
            </p:cNvGrpSpPr>
            <p:nvPr/>
          </p:nvGrpSpPr>
          <p:grpSpPr bwMode="auto">
            <a:xfrm>
              <a:off x="1320" y="1277"/>
              <a:ext cx="432" cy="262"/>
              <a:chOff x="3288" y="1296"/>
              <a:chExt cx="1080" cy="648"/>
            </a:xfrm>
          </p:grpSpPr>
          <p:sp>
            <p:nvSpPr>
              <p:cNvPr id="142477" name="Rectangle 623"/>
              <p:cNvSpPr>
                <a:spLocks noChangeAspect="1" noChangeArrowheads="1"/>
              </p:cNvSpPr>
              <p:nvPr/>
            </p:nvSpPr>
            <p:spPr bwMode="auto">
              <a:xfrm flipV="1">
                <a:off x="328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78" name="Rectangle 624"/>
              <p:cNvSpPr>
                <a:spLocks noChangeAspect="1" noChangeArrowheads="1"/>
              </p:cNvSpPr>
              <p:nvPr/>
            </p:nvSpPr>
            <p:spPr bwMode="auto">
              <a:xfrm flipV="1">
                <a:off x="3360"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79" name="Rectangle 625"/>
              <p:cNvSpPr>
                <a:spLocks noChangeAspect="1" noChangeArrowheads="1"/>
              </p:cNvSpPr>
              <p:nvPr/>
            </p:nvSpPr>
            <p:spPr bwMode="auto">
              <a:xfrm flipV="1">
                <a:off x="3432"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80" name="Rectangle 626"/>
              <p:cNvSpPr>
                <a:spLocks noChangeAspect="1" noChangeArrowheads="1"/>
              </p:cNvSpPr>
              <p:nvPr/>
            </p:nvSpPr>
            <p:spPr bwMode="auto">
              <a:xfrm flipV="1">
                <a:off x="3432"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81" name="Rectangle 627"/>
              <p:cNvSpPr>
                <a:spLocks noChangeAspect="1" noChangeArrowheads="1"/>
              </p:cNvSpPr>
              <p:nvPr/>
            </p:nvSpPr>
            <p:spPr bwMode="auto">
              <a:xfrm flipV="1">
                <a:off x="328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82" name="Rectangle 628"/>
              <p:cNvSpPr>
                <a:spLocks noChangeAspect="1" noChangeArrowheads="1"/>
              </p:cNvSpPr>
              <p:nvPr/>
            </p:nvSpPr>
            <p:spPr bwMode="auto">
              <a:xfrm flipV="1">
                <a:off x="3360"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83" name="Rectangle 629"/>
              <p:cNvSpPr>
                <a:spLocks noChangeAspect="1" noChangeArrowheads="1"/>
              </p:cNvSpPr>
              <p:nvPr/>
            </p:nvSpPr>
            <p:spPr bwMode="auto">
              <a:xfrm flipV="1">
                <a:off x="3504"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84" name="Rectangle 630"/>
              <p:cNvSpPr>
                <a:spLocks noChangeAspect="1" noChangeArrowheads="1"/>
              </p:cNvSpPr>
              <p:nvPr/>
            </p:nvSpPr>
            <p:spPr bwMode="auto">
              <a:xfrm flipV="1">
                <a:off x="3576"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85" name="Rectangle 631"/>
              <p:cNvSpPr>
                <a:spLocks noChangeAspect="1" noChangeArrowheads="1"/>
              </p:cNvSpPr>
              <p:nvPr/>
            </p:nvSpPr>
            <p:spPr bwMode="auto">
              <a:xfrm flipV="1">
                <a:off x="3576"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86" name="Rectangle 632"/>
              <p:cNvSpPr>
                <a:spLocks noChangeAspect="1" noChangeArrowheads="1"/>
              </p:cNvSpPr>
              <p:nvPr/>
            </p:nvSpPr>
            <p:spPr bwMode="auto">
              <a:xfrm flipV="1">
                <a:off x="364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87" name="Rectangle 633"/>
              <p:cNvSpPr>
                <a:spLocks noChangeAspect="1" noChangeArrowheads="1"/>
              </p:cNvSpPr>
              <p:nvPr/>
            </p:nvSpPr>
            <p:spPr bwMode="auto">
              <a:xfrm flipV="1">
                <a:off x="364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88" name="Rectangle 634"/>
              <p:cNvSpPr>
                <a:spLocks noChangeAspect="1" noChangeArrowheads="1"/>
              </p:cNvSpPr>
              <p:nvPr/>
            </p:nvSpPr>
            <p:spPr bwMode="auto">
              <a:xfrm flipV="1">
                <a:off x="3648"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89" name="Rectangle 635"/>
              <p:cNvSpPr>
                <a:spLocks noChangeAspect="1" noChangeArrowheads="1"/>
              </p:cNvSpPr>
              <p:nvPr/>
            </p:nvSpPr>
            <p:spPr bwMode="auto">
              <a:xfrm flipV="1">
                <a:off x="3504"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90" name="Rectangle 636"/>
              <p:cNvSpPr>
                <a:spLocks noChangeAspect="1" noChangeArrowheads="1"/>
              </p:cNvSpPr>
              <p:nvPr/>
            </p:nvSpPr>
            <p:spPr bwMode="auto">
              <a:xfrm flipV="1">
                <a:off x="3576"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nvGrpSpPr>
              <p:cNvPr id="142491" name="Group 637"/>
              <p:cNvGrpSpPr>
                <a:grpSpLocks noChangeAspect="1"/>
              </p:cNvGrpSpPr>
              <p:nvPr/>
            </p:nvGrpSpPr>
            <p:grpSpPr bwMode="auto">
              <a:xfrm>
                <a:off x="3720" y="1512"/>
                <a:ext cx="216" cy="216"/>
                <a:chOff x="2928" y="2448"/>
                <a:chExt cx="144" cy="144"/>
              </a:xfrm>
            </p:grpSpPr>
            <p:sp>
              <p:nvSpPr>
                <p:cNvPr id="142586" name="Rectangle 638"/>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87" name="Rectangle 639"/>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88" name="Rectangle 640"/>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89" name="Rectangle 641"/>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90" name="Rectangle 642"/>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91" name="Rectangle 643"/>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92" name="Rectangle 644"/>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93" name="Rectangle 645"/>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94" name="Rectangle 646"/>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42492" name="Group 647"/>
              <p:cNvGrpSpPr>
                <a:grpSpLocks noChangeAspect="1"/>
              </p:cNvGrpSpPr>
              <p:nvPr/>
            </p:nvGrpSpPr>
            <p:grpSpPr bwMode="auto">
              <a:xfrm>
                <a:off x="3936" y="1512"/>
                <a:ext cx="216" cy="216"/>
                <a:chOff x="2928" y="2448"/>
                <a:chExt cx="144" cy="144"/>
              </a:xfrm>
            </p:grpSpPr>
            <p:sp>
              <p:nvSpPr>
                <p:cNvPr id="142577" name="Rectangle 648"/>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78" name="Rectangle 649"/>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79" name="Rectangle 650"/>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80" name="Rectangle 651"/>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81" name="Rectangle 652"/>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82" name="Rectangle 653"/>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83" name="Rectangle 654"/>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84" name="Rectangle 655"/>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85" name="Rectangle 656"/>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sp>
            <p:nvSpPr>
              <p:cNvPr id="142493" name="Rectangle 657"/>
              <p:cNvSpPr>
                <a:spLocks noChangeAspect="1" noChangeArrowheads="1"/>
              </p:cNvSpPr>
              <p:nvPr/>
            </p:nvSpPr>
            <p:spPr bwMode="auto">
              <a:xfrm flipV="1">
                <a:off x="3936"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94" name="Rectangle 658"/>
              <p:cNvSpPr>
                <a:spLocks noChangeAspect="1" noChangeArrowheads="1"/>
              </p:cNvSpPr>
              <p:nvPr/>
            </p:nvSpPr>
            <p:spPr bwMode="auto">
              <a:xfrm flipV="1">
                <a:off x="4008"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95" name="Rectangle 659"/>
              <p:cNvSpPr>
                <a:spLocks noChangeAspect="1" noChangeArrowheads="1"/>
              </p:cNvSpPr>
              <p:nvPr/>
            </p:nvSpPr>
            <p:spPr bwMode="auto">
              <a:xfrm flipV="1">
                <a:off x="4008"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96" name="Rectangle 660"/>
              <p:cNvSpPr>
                <a:spLocks noChangeAspect="1" noChangeArrowheads="1"/>
              </p:cNvSpPr>
              <p:nvPr/>
            </p:nvSpPr>
            <p:spPr bwMode="auto">
              <a:xfrm flipV="1">
                <a:off x="4080"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97" name="Rectangle 661"/>
              <p:cNvSpPr>
                <a:spLocks noChangeAspect="1" noChangeArrowheads="1"/>
              </p:cNvSpPr>
              <p:nvPr/>
            </p:nvSpPr>
            <p:spPr bwMode="auto">
              <a:xfrm flipV="1">
                <a:off x="408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98" name="Rectangle 662"/>
              <p:cNvSpPr>
                <a:spLocks noChangeAspect="1" noChangeArrowheads="1"/>
              </p:cNvSpPr>
              <p:nvPr/>
            </p:nvSpPr>
            <p:spPr bwMode="auto">
              <a:xfrm flipV="1">
                <a:off x="4080"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99" name="Rectangle 663"/>
              <p:cNvSpPr>
                <a:spLocks noChangeAspect="1" noChangeArrowheads="1"/>
              </p:cNvSpPr>
              <p:nvPr/>
            </p:nvSpPr>
            <p:spPr bwMode="auto">
              <a:xfrm flipV="1">
                <a:off x="3936"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00" name="Rectangle 664"/>
              <p:cNvSpPr>
                <a:spLocks noChangeAspect="1" noChangeArrowheads="1"/>
              </p:cNvSpPr>
              <p:nvPr/>
            </p:nvSpPr>
            <p:spPr bwMode="auto">
              <a:xfrm flipV="1">
                <a:off x="4008"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01" name="Rectangle 665"/>
              <p:cNvSpPr>
                <a:spLocks noChangeAspect="1" noChangeArrowheads="1"/>
              </p:cNvSpPr>
              <p:nvPr/>
            </p:nvSpPr>
            <p:spPr bwMode="auto">
              <a:xfrm flipV="1">
                <a:off x="3792"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02" name="Rectangle 666"/>
              <p:cNvSpPr>
                <a:spLocks noChangeAspect="1" noChangeArrowheads="1"/>
              </p:cNvSpPr>
              <p:nvPr/>
            </p:nvSpPr>
            <p:spPr bwMode="auto">
              <a:xfrm flipV="1">
                <a:off x="3864"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03" name="Rectangle 667"/>
              <p:cNvSpPr>
                <a:spLocks noChangeAspect="1" noChangeArrowheads="1"/>
              </p:cNvSpPr>
              <p:nvPr/>
            </p:nvSpPr>
            <p:spPr bwMode="auto">
              <a:xfrm flipV="1">
                <a:off x="3864"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04" name="Rectangle 668"/>
              <p:cNvSpPr>
                <a:spLocks noChangeAspect="1" noChangeArrowheads="1"/>
              </p:cNvSpPr>
              <p:nvPr/>
            </p:nvSpPr>
            <p:spPr bwMode="auto">
              <a:xfrm flipV="1">
                <a:off x="372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05" name="Rectangle 669"/>
              <p:cNvSpPr>
                <a:spLocks noChangeAspect="1" noChangeArrowheads="1"/>
              </p:cNvSpPr>
              <p:nvPr/>
            </p:nvSpPr>
            <p:spPr bwMode="auto">
              <a:xfrm flipV="1">
                <a:off x="3792"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nvGrpSpPr>
              <p:cNvPr id="142506" name="Group 670"/>
              <p:cNvGrpSpPr>
                <a:grpSpLocks noChangeAspect="1"/>
              </p:cNvGrpSpPr>
              <p:nvPr/>
            </p:nvGrpSpPr>
            <p:grpSpPr bwMode="auto">
              <a:xfrm>
                <a:off x="3288" y="1296"/>
                <a:ext cx="216" cy="216"/>
                <a:chOff x="2928" y="2448"/>
                <a:chExt cx="144" cy="144"/>
              </a:xfrm>
            </p:grpSpPr>
            <p:sp>
              <p:nvSpPr>
                <p:cNvPr id="142568" name="Rectangle 671"/>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69" name="Rectangle 672"/>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70" name="Rectangle 673"/>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71" name="Rectangle 674"/>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72" name="Rectangle 675"/>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73" name="Rectangle 676"/>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74" name="Rectangle 677"/>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75" name="Rectangle 678"/>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76" name="Rectangle 679"/>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42507" name="Group 680"/>
              <p:cNvGrpSpPr>
                <a:grpSpLocks noChangeAspect="1"/>
              </p:cNvGrpSpPr>
              <p:nvPr/>
            </p:nvGrpSpPr>
            <p:grpSpPr bwMode="auto">
              <a:xfrm>
                <a:off x="3504" y="1296"/>
                <a:ext cx="216" cy="216"/>
                <a:chOff x="2928" y="2448"/>
                <a:chExt cx="144" cy="144"/>
              </a:xfrm>
            </p:grpSpPr>
            <p:sp>
              <p:nvSpPr>
                <p:cNvPr id="142559" name="Rectangle 681"/>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60" name="Rectangle 682"/>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61" name="Rectangle 683"/>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62" name="Rectangle 684"/>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63" name="Rectangle 685"/>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64" name="Rectangle 686"/>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65" name="Rectangle 687"/>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66" name="Rectangle 688"/>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67" name="Rectangle 689"/>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42508" name="Group 690"/>
              <p:cNvGrpSpPr>
                <a:grpSpLocks noChangeAspect="1"/>
              </p:cNvGrpSpPr>
              <p:nvPr/>
            </p:nvGrpSpPr>
            <p:grpSpPr bwMode="auto">
              <a:xfrm>
                <a:off x="3720" y="1296"/>
                <a:ext cx="216" cy="216"/>
                <a:chOff x="2928" y="2448"/>
                <a:chExt cx="144" cy="144"/>
              </a:xfrm>
            </p:grpSpPr>
            <p:sp>
              <p:nvSpPr>
                <p:cNvPr id="142550" name="Rectangle 691"/>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51" name="Rectangle 692"/>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52" name="Rectangle 693"/>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53" name="Rectangle 694"/>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54" name="Rectangle 695"/>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55" name="Rectangle 696"/>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56" name="Rectangle 697"/>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57" name="Rectangle 698"/>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58" name="Rectangle 699"/>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42509" name="Group 700"/>
              <p:cNvGrpSpPr>
                <a:grpSpLocks noChangeAspect="1"/>
              </p:cNvGrpSpPr>
              <p:nvPr/>
            </p:nvGrpSpPr>
            <p:grpSpPr bwMode="auto">
              <a:xfrm>
                <a:off x="3936" y="1296"/>
                <a:ext cx="216" cy="216"/>
                <a:chOff x="2928" y="2448"/>
                <a:chExt cx="144" cy="144"/>
              </a:xfrm>
            </p:grpSpPr>
            <p:sp>
              <p:nvSpPr>
                <p:cNvPr id="142541" name="Rectangle 701"/>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42" name="Rectangle 702"/>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43" name="Rectangle 703"/>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44" name="Rectangle 704"/>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45" name="Rectangle 705"/>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46" name="Rectangle 706"/>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47" name="Rectangle 707"/>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48" name="Rectangle 708"/>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49" name="Rectangle 709"/>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42510" name="Group 710"/>
              <p:cNvGrpSpPr>
                <a:grpSpLocks noChangeAspect="1"/>
              </p:cNvGrpSpPr>
              <p:nvPr/>
            </p:nvGrpSpPr>
            <p:grpSpPr bwMode="auto">
              <a:xfrm>
                <a:off x="4152" y="1296"/>
                <a:ext cx="216" cy="216"/>
                <a:chOff x="2928" y="2448"/>
                <a:chExt cx="144" cy="144"/>
              </a:xfrm>
            </p:grpSpPr>
            <p:sp>
              <p:nvSpPr>
                <p:cNvPr id="142532" name="Rectangle 711"/>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33" name="Rectangle 712"/>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34" name="Rectangle 713"/>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35" name="Rectangle 714"/>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36" name="Rectangle 715"/>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37" name="Rectangle 716"/>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38" name="Rectangle 717"/>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39" name="Rectangle 718"/>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40" name="Rectangle 719"/>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42511" name="Group 720"/>
              <p:cNvGrpSpPr>
                <a:grpSpLocks noChangeAspect="1"/>
              </p:cNvGrpSpPr>
              <p:nvPr/>
            </p:nvGrpSpPr>
            <p:grpSpPr bwMode="auto">
              <a:xfrm>
                <a:off x="4152" y="1512"/>
                <a:ext cx="216" cy="216"/>
                <a:chOff x="2928" y="2448"/>
                <a:chExt cx="144" cy="144"/>
              </a:xfrm>
            </p:grpSpPr>
            <p:sp>
              <p:nvSpPr>
                <p:cNvPr id="142523" name="Rectangle 721"/>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24" name="Rectangle 722"/>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25" name="Rectangle 723"/>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26" name="Rectangle 724"/>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27" name="Rectangle 725"/>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28" name="Rectangle 726"/>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29" name="Rectangle 727"/>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30" name="Rectangle 728"/>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31" name="Rectangle 729"/>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42512" name="Group 730"/>
              <p:cNvGrpSpPr>
                <a:grpSpLocks noChangeAspect="1"/>
              </p:cNvGrpSpPr>
              <p:nvPr/>
            </p:nvGrpSpPr>
            <p:grpSpPr bwMode="auto">
              <a:xfrm>
                <a:off x="4152" y="1728"/>
                <a:ext cx="216" cy="216"/>
                <a:chOff x="2928" y="2448"/>
                <a:chExt cx="144" cy="144"/>
              </a:xfrm>
            </p:grpSpPr>
            <p:sp>
              <p:nvSpPr>
                <p:cNvPr id="142514" name="Rectangle 731"/>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15" name="Rectangle 732"/>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16" name="Rectangle 733"/>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17" name="Rectangle 734"/>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18" name="Rectangle 735"/>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19" name="Rectangle 736"/>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20" name="Rectangle 737"/>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21" name="Rectangle 738"/>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522" name="Rectangle 739"/>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sp>
            <p:nvSpPr>
              <p:cNvPr id="142513" name="Rectangle 740"/>
              <p:cNvSpPr>
                <a:spLocks noChangeAspect="1" noChangeArrowheads="1"/>
              </p:cNvSpPr>
              <p:nvPr/>
            </p:nvSpPr>
            <p:spPr bwMode="auto">
              <a:xfrm flipV="1">
                <a:off x="3792" y="1800"/>
                <a:ext cx="72" cy="72"/>
              </a:xfrm>
              <a:prstGeom prst="rect">
                <a:avLst/>
              </a:prstGeom>
              <a:solidFill>
                <a:srgbClr val="11B119"/>
              </a:solidFill>
              <a:ln w="3175">
                <a:solidFill>
                  <a:srgbClr val="11B11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42358" name="Group 741"/>
            <p:cNvGrpSpPr>
              <a:grpSpLocks noChangeAspect="1"/>
            </p:cNvGrpSpPr>
            <p:nvPr/>
          </p:nvGrpSpPr>
          <p:grpSpPr bwMode="auto">
            <a:xfrm>
              <a:off x="412" y="1067"/>
              <a:ext cx="432" cy="262"/>
              <a:chOff x="3288" y="1296"/>
              <a:chExt cx="1080" cy="648"/>
            </a:xfrm>
          </p:grpSpPr>
          <p:sp>
            <p:nvSpPr>
              <p:cNvPr id="142359" name="Rectangle 742"/>
              <p:cNvSpPr>
                <a:spLocks noChangeAspect="1" noChangeArrowheads="1"/>
              </p:cNvSpPr>
              <p:nvPr/>
            </p:nvSpPr>
            <p:spPr bwMode="auto">
              <a:xfrm flipV="1">
                <a:off x="328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360" name="Rectangle 743"/>
              <p:cNvSpPr>
                <a:spLocks noChangeAspect="1" noChangeArrowheads="1"/>
              </p:cNvSpPr>
              <p:nvPr/>
            </p:nvSpPr>
            <p:spPr bwMode="auto">
              <a:xfrm flipV="1">
                <a:off x="3360"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361" name="Rectangle 744"/>
              <p:cNvSpPr>
                <a:spLocks noChangeAspect="1" noChangeArrowheads="1"/>
              </p:cNvSpPr>
              <p:nvPr/>
            </p:nvSpPr>
            <p:spPr bwMode="auto">
              <a:xfrm flipV="1">
                <a:off x="3432"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362" name="Rectangle 745"/>
              <p:cNvSpPr>
                <a:spLocks noChangeAspect="1" noChangeArrowheads="1"/>
              </p:cNvSpPr>
              <p:nvPr/>
            </p:nvSpPr>
            <p:spPr bwMode="auto">
              <a:xfrm flipV="1">
                <a:off x="3432"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363" name="Rectangle 746"/>
              <p:cNvSpPr>
                <a:spLocks noChangeAspect="1" noChangeArrowheads="1"/>
              </p:cNvSpPr>
              <p:nvPr/>
            </p:nvSpPr>
            <p:spPr bwMode="auto">
              <a:xfrm flipV="1">
                <a:off x="328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364" name="Rectangle 747"/>
              <p:cNvSpPr>
                <a:spLocks noChangeAspect="1" noChangeArrowheads="1"/>
              </p:cNvSpPr>
              <p:nvPr/>
            </p:nvSpPr>
            <p:spPr bwMode="auto">
              <a:xfrm flipV="1">
                <a:off x="3360"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365" name="Rectangle 748"/>
              <p:cNvSpPr>
                <a:spLocks noChangeAspect="1" noChangeArrowheads="1"/>
              </p:cNvSpPr>
              <p:nvPr/>
            </p:nvSpPr>
            <p:spPr bwMode="auto">
              <a:xfrm flipV="1">
                <a:off x="3504"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366" name="Rectangle 749"/>
              <p:cNvSpPr>
                <a:spLocks noChangeAspect="1" noChangeArrowheads="1"/>
              </p:cNvSpPr>
              <p:nvPr/>
            </p:nvSpPr>
            <p:spPr bwMode="auto">
              <a:xfrm flipV="1">
                <a:off x="3576"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367" name="Rectangle 750"/>
              <p:cNvSpPr>
                <a:spLocks noChangeAspect="1" noChangeArrowheads="1"/>
              </p:cNvSpPr>
              <p:nvPr/>
            </p:nvSpPr>
            <p:spPr bwMode="auto">
              <a:xfrm flipV="1">
                <a:off x="3576"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368" name="Rectangle 751"/>
              <p:cNvSpPr>
                <a:spLocks noChangeAspect="1" noChangeArrowheads="1"/>
              </p:cNvSpPr>
              <p:nvPr/>
            </p:nvSpPr>
            <p:spPr bwMode="auto">
              <a:xfrm flipV="1">
                <a:off x="364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369" name="Rectangle 752"/>
              <p:cNvSpPr>
                <a:spLocks noChangeAspect="1" noChangeArrowheads="1"/>
              </p:cNvSpPr>
              <p:nvPr/>
            </p:nvSpPr>
            <p:spPr bwMode="auto">
              <a:xfrm flipV="1">
                <a:off x="364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370" name="Rectangle 753"/>
              <p:cNvSpPr>
                <a:spLocks noChangeAspect="1" noChangeArrowheads="1"/>
              </p:cNvSpPr>
              <p:nvPr/>
            </p:nvSpPr>
            <p:spPr bwMode="auto">
              <a:xfrm flipV="1">
                <a:off x="3648"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371" name="Rectangle 754"/>
              <p:cNvSpPr>
                <a:spLocks noChangeAspect="1" noChangeArrowheads="1"/>
              </p:cNvSpPr>
              <p:nvPr/>
            </p:nvSpPr>
            <p:spPr bwMode="auto">
              <a:xfrm flipV="1">
                <a:off x="3504"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372" name="Rectangle 755"/>
              <p:cNvSpPr>
                <a:spLocks noChangeAspect="1" noChangeArrowheads="1"/>
              </p:cNvSpPr>
              <p:nvPr/>
            </p:nvSpPr>
            <p:spPr bwMode="auto">
              <a:xfrm flipV="1">
                <a:off x="3576"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nvGrpSpPr>
              <p:cNvPr id="142373" name="Group 756"/>
              <p:cNvGrpSpPr>
                <a:grpSpLocks noChangeAspect="1"/>
              </p:cNvGrpSpPr>
              <p:nvPr/>
            </p:nvGrpSpPr>
            <p:grpSpPr bwMode="auto">
              <a:xfrm>
                <a:off x="3720" y="1512"/>
                <a:ext cx="216" cy="216"/>
                <a:chOff x="2928" y="2448"/>
                <a:chExt cx="144" cy="144"/>
              </a:xfrm>
            </p:grpSpPr>
            <p:sp>
              <p:nvSpPr>
                <p:cNvPr id="142468" name="Rectangle 757"/>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69" name="Rectangle 758"/>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70" name="Rectangle 759"/>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71" name="Rectangle 760"/>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72" name="Rectangle 761"/>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73" name="Rectangle 762"/>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74" name="Rectangle 763"/>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75" name="Rectangle 764"/>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76" name="Rectangle 765"/>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42374" name="Group 766"/>
              <p:cNvGrpSpPr>
                <a:grpSpLocks noChangeAspect="1"/>
              </p:cNvGrpSpPr>
              <p:nvPr/>
            </p:nvGrpSpPr>
            <p:grpSpPr bwMode="auto">
              <a:xfrm>
                <a:off x="3936" y="1512"/>
                <a:ext cx="216" cy="216"/>
                <a:chOff x="2928" y="2448"/>
                <a:chExt cx="144" cy="144"/>
              </a:xfrm>
            </p:grpSpPr>
            <p:sp>
              <p:nvSpPr>
                <p:cNvPr id="142459" name="Rectangle 767"/>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60" name="Rectangle 768"/>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61" name="Rectangle 769"/>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62" name="Rectangle 770"/>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63" name="Rectangle 771"/>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64" name="Rectangle 772"/>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65" name="Rectangle 773"/>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66" name="Rectangle 774"/>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67" name="Rectangle 775"/>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sp>
            <p:nvSpPr>
              <p:cNvPr id="142375" name="Rectangle 776"/>
              <p:cNvSpPr>
                <a:spLocks noChangeAspect="1" noChangeArrowheads="1"/>
              </p:cNvSpPr>
              <p:nvPr/>
            </p:nvSpPr>
            <p:spPr bwMode="auto">
              <a:xfrm flipV="1">
                <a:off x="3936"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376" name="Rectangle 777"/>
              <p:cNvSpPr>
                <a:spLocks noChangeAspect="1" noChangeArrowheads="1"/>
              </p:cNvSpPr>
              <p:nvPr/>
            </p:nvSpPr>
            <p:spPr bwMode="auto">
              <a:xfrm flipV="1">
                <a:off x="4008"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377" name="Rectangle 778"/>
              <p:cNvSpPr>
                <a:spLocks noChangeAspect="1" noChangeArrowheads="1"/>
              </p:cNvSpPr>
              <p:nvPr/>
            </p:nvSpPr>
            <p:spPr bwMode="auto">
              <a:xfrm flipV="1">
                <a:off x="4008"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378" name="Rectangle 779"/>
              <p:cNvSpPr>
                <a:spLocks noChangeAspect="1" noChangeArrowheads="1"/>
              </p:cNvSpPr>
              <p:nvPr/>
            </p:nvSpPr>
            <p:spPr bwMode="auto">
              <a:xfrm flipV="1">
                <a:off x="4080"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379" name="Rectangle 780"/>
              <p:cNvSpPr>
                <a:spLocks noChangeAspect="1" noChangeArrowheads="1"/>
              </p:cNvSpPr>
              <p:nvPr/>
            </p:nvSpPr>
            <p:spPr bwMode="auto">
              <a:xfrm flipV="1">
                <a:off x="408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380" name="Rectangle 781"/>
              <p:cNvSpPr>
                <a:spLocks noChangeAspect="1" noChangeArrowheads="1"/>
              </p:cNvSpPr>
              <p:nvPr/>
            </p:nvSpPr>
            <p:spPr bwMode="auto">
              <a:xfrm flipV="1">
                <a:off x="4080"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381" name="Rectangle 782"/>
              <p:cNvSpPr>
                <a:spLocks noChangeAspect="1" noChangeArrowheads="1"/>
              </p:cNvSpPr>
              <p:nvPr/>
            </p:nvSpPr>
            <p:spPr bwMode="auto">
              <a:xfrm flipV="1">
                <a:off x="3936"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382" name="Rectangle 783"/>
              <p:cNvSpPr>
                <a:spLocks noChangeAspect="1" noChangeArrowheads="1"/>
              </p:cNvSpPr>
              <p:nvPr/>
            </p:nvSpPr>
            <p:spPr bwMode="auto">
              <a:xfrm flipV="1">
                <a:off x="4008"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383" name="Rectangle 784"/>
              <p:cNvSpPr>
                <a:spLocks noChangeAspect="1" noChangeArrowheads="1"/>
              </p:cNvSpPr>
              <p:nvPr/>
            </p:nvSpPr>
            <p:spPr bwMode="auto">
              <a:xfrm flipV="1">
                <a:off x="3792"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384" name="Rectangle 785"/>
              <p:cNvSpPr>
                <a:spLocks noChangeAspect="1" noChangeArrowheads="1"/>
              </p:cNvSpPr>
              <p:nvPr/>
            </p:nvSpPr>
            <p:spPr bwMode="auto">
              <a:xfrm flipV="1">
                <a:off x="3864"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385" name="Rectangle 786"/>
              <p:cNvSpPr>
                <a:spLocks noChangeAspect="1" noChangeArrowheads="1"/>
              </p:cNvSpPr>
              <p:nvPr/>
            </p:nvSpPr>
            <p:spPr bwMode="auto">
              <a:xfrm flipV="1">
                <a:off x="3864"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386" name="Rectangle 787"/>
              <p:cNvSpPr>
                <a:spLocks noChangeAspect="1" noChangeArrowheads="1"/>
              </p:cNvSpPr>
              <p:nvPr/>
            </p:nvSpPr>
            <p:spPr bwMode="auto">
              <a:xfrm flipV="1">
                <a:off x="372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387" name="Rectangle 788"/>
              <p:cNvSpPr>
                <a:spLocks noChangeAspect="1" noChangeArrowheads="1"/>
              </p:cNvSpPr>
              <p:nvPr/>
            </p:nvSpPr>
            <p:spPr bwMode="auto">
              <a:xfrm flipV="1">
                <a:off x="3792"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nvGrpSpPr>
              <p:cNvPr id="142388" name="Group 789"/>
              <p:cNvGrpSpPr>
                <a:grpSpLocks noChangeAspect="1"/>
              </p:cNvGrpSpPr>
              <p:nvPr/>
            </p:nvGrpSpPr>
            <p:grpSpPr bwMode="auto">
              <a:xfrm>
                <a:off x="3288" y="1296"/>
                <a:ext cx="216" cy="216"/>
                <a:chOff x="2928" y="2448"/>
                <a:chExt cx="144" cy="144"/>
              </a:xfrm>
            </p:grpSpPr>
            <p:sp>
              <p:nvSpPr>
                <p:cNvPr id="142450" name="Rectangle 790"/>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51" name="Rectangle 791"/>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52" name="Rectangle 792"/>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53" name="Rectangle 793"/>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54" name="Rectangle 794"/>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55" name="Rectangle 795"/>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56" name="Rectangle 796"/>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57" name="Rectangle 797"/>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58" name="Rectangle 798"/>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42389" name="Group 799"/>
              <p:cNvGrpSpPr>
                <a:grpSpLocks noChangeAspect="1"/>
              </p:cNvGrpSpPr>
              <p:nvPr/>
            </p:nvGrpSpPr>
            <p:grpSpPr bwMode="auto">
              <a:xfrm>
                <a:off x="3504" y="1296"/>
                <a:ext cx="216" cy="216"/>
                <a:chOff x="2928" y="2448"/>
                <a:chExt cx="144" cy="144"/>
              </a:xfrm>
            </p:grpSpPr>
            <p:sp>
              <p:nvSpPr>
                <p:cNvPr id="142441" name="Rectangle 800"/>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42" name="Rectangle 801"/>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43" name="Rectangle 802"/>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44" name="Rectangle 803"/>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45" name="Rectangle 804"/>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46" name="Rectangle 805"/>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47" name="Rectangle 806"/>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48" name="Rectangle 807"/>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49" name="Rectangle 808"/>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42390" name="Group 809"/>
              <p:cNvGrpSpPr>
                <a:grpSpLocks noChangeAspect="1"/>
              </p:cNvGrpSpPr>
              <p:nvPr/>
            </p:nvGrpSpPr>
            <p:grpSpPr bwMode="auto">
              <a:xfrm>
                <a:off x="3720" y="1296"/>
                <a:ext cx="216" cy="216"/>
                <a:chOff x="2928" y="2448"/>
                <a:chExt cx="144" cy="144"/>
              </a:xfrm>
            </p:grpSpPr>
            <p:sp>
              <p:nvSpPr>
                <p:cNvPr id="142432" name="Rectangle 810"/>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33" name="Rectangle 811"/>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34" name="Rectangle 812"/>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35" name="Rectangle 813"/>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36" name="Rectangle 814"/>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37" name="Rectangle 815"/>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38" name="Rectangle 816"/>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39" name="Rectangle 817"/>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40" name="Rectangle 818"/>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42391" name="Group 819"/>
              <p:cNvGrpSpPr>
                <a:grpSpLocks noChangeAspect="1"/>
              </p:cNvGrpSpPr>
              <p:nvPr/>
            </p:nvGrpSpPr>
            <p:grpSpPr bwMode="auto">
              <a:xfrm>
                <a:off x="3936" y="1296"/>
                <a:ext cx="216" cy="216"/>
                <a:chOff x="2928" y="2448"/>
                <a:chExt cx="144" cy="144"/>
              </a:xfrm>
            </p:grpSpPr>
            <p:sp>
              <p:nvSpPr>
                <p:cNvPr id="142423" name="Rectangle 820"/>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24" name="Rectangle 821"/>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25" name="Rectangle 822"/>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26" name="Rectangle 823"/>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27" name="Rectangle 824"/>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28" name="Rectangle 825"/>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29" name="Rectangle 826"/>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30" name="Rectangle 827"/>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31" name="Rectangle 828"/>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42392" name="Group 829"/>
              <p:cNvGrpSpPr>
                <a:grpSpLocks noChangeAspect="1"/>
              </p:cNvGrpSpPr>
              <p:nvPr/>
            </p:nvGrpSpPr>
            <p:grpSpPr bwMode="auto">
              <a:xfrm>
                <a:off x="4152" y="1296"/>
                <a:ext cx="216" cy="216"/>
                <a:chOff x="2928" y="2448"/>
                <a:chExt cx="144" cy="144"/>
              </a:xfrm>
            </p:grpSpPr>
            <p:sp>
              <p:nvSpPr>
                <p:cNvPr id="142414" name="Rectangle 830"/>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15" name="Rectangle 831"/>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16" name="Rectangle 832"/>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17" name="Rectangle 833"/>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18" name="Rectangle 834"/>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19" name="Rectangle 835"/>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20" name="Rectangle 836"/>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21" name="Rectangle 837"/>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22" name="Rectangle 838"/>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42393" name="Group 839"/>
              <p:cNvGrpSpPr>
                <a:grpSpLocks noChangeAspect="1"/>
              </p:cNvGrpSpPr>
              <p:nvPr/>
            </p:nvGrpSpPr>
            <p:grpSpPr bwMode="auto">
              <a:xfrm>
                <a:off x="4152" y="1512"/>
                <a:ext cx="216" cy="216"/>
                <a:chOff x="2928" y="2448"/>
                <a:chExt cx="144" cy="144"/>
              </a:xfrm>
            </p:grpSpPr>
            <p:sp>
              <p:nvSpPr>
                <p:cNvPr id="142405" name="Rectangle 840"/>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06" name="Rectangle 841"/>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07" name="Rectangle 842"/>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08" name="Rectangle 843"/>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09" name="Rectangle 844"/>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10" name="Rectangle 845"/>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11" name="Rectangle 846"/>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12" name="Rectangle 847"/>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13" name="Rectangle 848"/>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42394" name="Group 849"/>
              <p:cNvGrpSpPr>
                <a:grpSpLocks noChangeAspect="1"/>
              </p:cNvGrpSpPr>
              <p:nvPr/>
            </p:nvGrpSpPr>
            <p:grpSpPr bwMode="auto">
              <a:xfrm>
                <a:off x="4152" y="1728"/>
                <a:ext cx="216" cy="216"/>
                <a:chOff x="2928" y="2448"/>
                <a:chExt cx="144" cy="144"/>
              </a:xfrm>
            </p:grpSpPr>
            <p:sp>
              <p:nvSpPr>
                <p:cNvPr id="142396" name="Rectangle 850"/>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397" name="Rectangle 851"/>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398" name="Rectangle 852"/>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399" name="Rectangle 853"/>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00" name="Rectangle 854"/>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01" name="Rectangle 855"/>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02" name="Rectangle 856"/>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03" name="Rectangle 857"/>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404" name="Rectangle 858"/>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sp>
            <p:nvSpPr>
              <p:cNvPr id="142395" name="Rectangle 859"/>
              <p:cNvSpPr>
                <a:spLocks noChangeAspect="1" noChangeArrowheads="1"/>
              </p:cNvSpPr>
              <p:nvPr/>
            </p:nvSpPr>
            <p:spPr bwMode="auto">
              <a:xfrm flipV="1">
                <a:off x="3792" y="1800"/>
                <a:ext cx="72" cy="72"/>
              </a:xfrm>
              <a:prstGeom prst="rect">
                <a:avLst/>
              </a:prstGeom>
              <a:solidFill>
                <a:srgbClr val="11B119"/>
              </a:solidFill>
              <a:ln w="3175">
                <a:solidFill>
                  <a:srgbClr val="11B11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sp>
        <p:nvSpPr>
          <p:cNvPr id="142342" name="Text Box 860"/>
          <p:cNvSpPr txBox="1">
            <a:spLocks noChangeArrowheads="1"/>
          </p:cNvSpPr>
          <p:nvPr/>
        </p:nvSpPr>
        <p:spPr bwMode="auto">
          <a:xfrm>
            <a:off x="6477000" y="3290888"/>
            <a:ext cx="1538288"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Trebuchet MS" panose="020B0603020202020204" pitchFamily="34" charset="0"/>
                <a:ea typeface="+mn-ea"/>
                <a:cs typeface="Arial" panose="020B0604020202020204" pitchFamily="34" charset="0"/>
              </a:rPr>
              <a:t>Input image</a:t>
            </a:r>
            <a:r>
              <a:rPr kumimoji="0" lang="en-US" altLang="en-US" sz="1600" b="0" i="0" u="none" strike="noStrike" kern="1200" cap="none" spc="0" normalizeH="0" baseline="0" noProof="0">
                <a:ln>
                  <a:noFill/>
                </a:ln>
                <a:solidFill>
                  <a:srgbClr val="FFFFFF"/>
                </a:solidFill>
                <a:effectLst/>
                <a:uLnTx/>
                <a:uFillTx/>
                <a:latin typeface="Trebuchet MS" panose="020B0603020202020204" pitchFamily="34" charset="0"/>
                <a:ea typeface="+mn-ea"/>
                <a:cs typeface="Arial" panose="020B0604020202020204" pitchFamily="34" charset="0"/>
              </a:rPr>
              <a:t> </a:t>
            </a:r>
          </a:p>
        </p:txBody>
      </p:sp>
      <p:sp>
        <p:nvSpPr>
          <p:cNvPr id="142343" name="AutoShape 861"/>
          <p:cNvSpPr>
            <a:spLocks noChangeArrowheads="1"/>
          </p:cNvSpPr>
          <p:nvPr/>
        </p:nvSpPr>
        <p:spPr bwMode="auto">
          <a:xfrm flipH="1">
            <a:off x="4038600" y="2209800"/>
            <a:ext cx="1571625" cy="38100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11B119"/>
          </a:solidFill>
          <a:ln w="9525">
            <a:solidFill>
              <a:srgbClr val="11B119"/>
            </a:solidFill>
            <a:miter lim="800000"/>
            <a:headEnd/>
            <a:tailEnd/>
          </a:ln>
        </p:spPr>
        <p:txBody>
          <a:bodyPr wrap="none" lIns="91435" tIns="45718" rIns="91435" bIns="45718"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344" name="Text Box 862"/>
          <p:cNvSpPr txBox="1">
            <a:spLocks noChangeArrowheads="1"/>
          </p:cNvSpPr>
          <p:nvPr/>
        </p:nvSpPr>
        <p:spPr bwMode="auto">
          <a:xfrm>
            <a:off x="4117975" y="1704975"/>
            <a:ext cx="1684338"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Trebuchet MS" panose="020B0603020202020204" pitchFamily="34" charset="0"/>
                <a:ea typeface="+mn-ea"/>
                <a:cs typeface="Arial" panose="020B0604020202020204" pitchFamily="34" charset="0"/>
              </a:rPr>
              <a:t>non-parametric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Trebuchet MS" panose="020B0603020202020204" pitchFamily="34" charset="0"/>
                <a:ea typeface="+mn-ea"/>
                <a:cs typeface="Arial" panose="020B0604020202020204" pitchFamily="34" charset="0"/>
              </a:rPr>
              <a:t>sampling</a:t>
            </a:r>
          </a:p>
        </p:txBody>
      </p:sp>
      <p:grpSp>
        <p:nvGrpSpPr>
          <p:cNvPr id="1728382" name="Group 863"/>
          <p:cNvGrpSpPr>
            <a:grpSpLocks/>
          </p:cNvGrpSpPr>
          <p:nvPr/>
        </p:nvGrpSpPr>
        <p:grpSpPr bwMode="auto">
          <a:xfrm>
            <a:off x="304800" y="1600200"/>
            <a:ext cx="8686800" cy="5038725"/>
            <a:chOff x="192" y="1002"/>
            <a:chExt cx="5472" cy="3174"/>
          </a:xfrm>
        </p:grpSpPr>
        <p:sp>
          <p:nvSpPr>
            <p:cNvPr id="142346" name="Rectangle 864"/>
            <p:cNvSpPr>
              <a:spLocks noChangeAspect="1" noChangeArrowheads="1"/>
            </p:cNvSpPr>
            <p:nvPr/>
          </p:nvSpPr>
          <p:spPr bwMode="auto">
            <a:xfrm flipV="1">
              <a:off x="960" y="1356"/>
              <a:ext cx="648" cy="648"/>
            </a:xfrm>
            <a:prstGeom prst="rect">
              <a:avLst/>
            </a:prstGeom>
            <a:solidFill>
              <a:srgbClr val="11B119"/>
            </a:solidFill>
            <a:ln w="12700">
              <a:solidFill>
                <a:srgbClr val="11B11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347" name="Rectangle 865"/>
            <p:cNvSpPr>
              <a:spLocks noChangeAspect="1" noChangeArrowheads="1"/>
            </p:cNvSpPr>
            <p:nvPr/>
          </p:nvSpPr>
          <p:spPr bwMode="auto">
            <a:xfrm flipV="1">
              <a:off x="4104" y="1614"/>
              <a:ext cx="252" cy="252"/>
            </a:xfrm>
            <a:prstGeom prst="rect">
              <a:avLst/>
            </a:prstGeom>
            <a:solidFill>
              <a:srgbClr val="11B119"/>
            </a:solidFill>
            <a:ln w="12700">
              <a:solidFill>
                <a:srgbClr val="11B11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348" name="Rectangle 866"/>
            <p:cNvSpPr>
              <a:spLocks noChangeAspect="1" noChangeArrowheads="1"/>
            </p:cNvSpPr>
            <p:nvPr/>
          </p:nvSpPr>
          <p:spPr bwMode="auto">
            <a:xfrm flipV="1">
              <a:off x="3813" y="1002"/>
              <a:ext cx="252" cy="252"/>
            </a:xfrm>
            <a:prstGeom prst="rect">
              <a:avLst/>
            </a:prstGeom>
            <a:solidFill>
              <a:srgbClr val="11B119"/>
            </a:solidFill>
            <a:ln w="12700">
              <a:solidFill>
                <a:srgbClr val="11B11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349" name="Rectangle 867"/>
            <p:cNvSpPr>
              <a:spLocks noChangeAspect="1" noChangeArrowheads="1"/>
            </p:cNvSpPr>
            <p:nvPr/>
          </p:nvSpPr>
          <p:spPr bwMode="auto">
            <a:xfrm flipV="1">
              <a:off x="4722" y="1212"/>
              <a:ext cx="252" cy="252"/>
            </a:xfrm>
            <a:prstGeom prst="rect">
              <a:avLst/>
            </a:prstGeom>
            <a:solidFill>
              <a:srgbClr val="11B119"/>
            </a:solidFill>
            <a:ln w="12700">
              <a:solidFill>
                <a:srgbClr val="11B11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2350" name="Rectangle 868"/>
            <p:cNvSpPr>
              <a:spLocks noChangeAspect="1" noChangeArrowheads="1"/>
            </p:cNvSpPr>
            <p:nvPr/>
          </p:nvSpPr>
          <p:spPr bwMode="auto">
            <a:xfrm flipV="1">
              <a:off x="4986" y="1815"/>
              <a:ext cx="252" cy="252"/>
            </a:xfrm>
            <a:prstGeom prst="rect">
              <a:avLst/>
            </a:prstGeom>
            <a:solidFill>
              <a:srgbClr val="11B119"/>
            </a:solidFill>
            <a:ln w="12700">
              <a:solidFill>
                <a:srgbClr val="11B11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728357" name="Rectangle 869"/>
            <p:cNvSpPr>
              <a:spLocks noChangeArrowheads="1"/>
            </p:cNvSpPr>
            <p:nvPr/>
          </p:nvSpPr>
          <p:spPr bwMode="auto">
            <a:xfrm>
              <a:off x="950" y="1699"/>
              <a:ext cx="247" cy="320"/>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700" b="1" i="0" u="none" strike="noStrike" kern="1200" cap="none" spc="0" normalizeH="0" baseline="0" noProof="0">
                  <a:ln>
                    <a:noFill/>
                  </a:ln>
                  <a:solidFill>
                    <a:srgbClr val="FFFFFF"/>
                  </a:solidFill>
                  <a:effectLst>
                    <a:outerShdw blurRad="38100" dist="38100" dir="2700000" algn="tl">
                      <a:srgbClr val="4D4D4D"/>
                    </a:outerShdw>
                  </a:effectLst>
                  <a:uLnTx/>
                  <a:uFillTx/>
                  <a:latin typeface="Trebuchet MS" pitchFamily="34" charset="0"/>
                  <a:ea typeface="+mn-ea"/>
                  <a:cs typeface="Arial"/>
                </a:rPr>
                <a:t>B</a:t>
              </a:r>
              <a:endParaRPr kumimoji="0" lang="en-US" sz="2700" b="1" i="0" u="none" strike="noStrike" kern="1200" cap="none" spc="0" normalizeH="0" baseline="0" noProof="0">
                <a:ln>
                  <a:noFill/>
                </a:ln>
                <a:solidFill>
                  <a:srgbClr val="FFFFFF"/>
                </a:solidFill>
                <a:effectLst>
                  <a:outerShdw blurRad="38100" dist="38100" dir="2700000" algn="tl">
                    <a:srgbClr val="4D4D4D"/>
                  </a:outerShdw>
                </a:effectLst>
                <a:uLnTx/>
                <a:uFillTx/>
                <a:latin typeface="Trebuchet MS" pitchFamily="34" charset="0"/>
                <a:ea typeface="+mn-ea"/>
                <a:cs typeface="Arial"/>
              </a:endParaRPr>
            </a:p>
          </p:txBody>
        </p:sp>
        <p:sp>
          <p:nvSpPr>
            <p:cNvPr id="1728358" name="Rectangle 870"/>
            <p:cNvSpPr>
              <a:spLocks noChangeArrowheads="1"/>
            </p:cNvSpPr>
            <p:nvPr/>
          </p:nvSpPr>
          <p:spPr bwMode="auto">
            <a:xfrm>
              <a:off x="192" y="2832"/>
              <a:ext cx="5472" cy="1344"/>
            </a:xfrm>
            <a:prstGeom prst="rect">
              <a:avLst/>
            </a:prstGeom>
            <a:noFill/>
            <a:ln w="9525">
              <a:noFill/>
              <a:miter lim="800000"/>
              <a:headEnd/>
              <a:tailEnd/>
            </a:ln>
            <a:effectLst/>
          </p:spPr>
          <p:txBody>
            <a:bodyPr/>
            <a:lstStyle/>
            <a:p>
              <a:pPr marL="342882" marR="0" lvl="0" indent="-342882" algn="l" defTabSz="914400" rtl="0" eaLnBrk="0" fontAlgn="base" latinLnBrk="0" hangingPunct="0">
                <a:lnSpc>
                  <a:spcPct val="100000"/>
                </a:lnSpc>
                <a:spcBef>
                  <a:spcPts val="700"/>
                </a:spcBef>
                <a:spcAft>
                  <a:spcPct val="0"/>
                </a:spcAft>
                <a:buClr>
                  <a:srgbClr val="FFFF00"/>
                </a:buClr>
                <a:buSzPct val="120000"/>
                <a:buFontTx/>
                <a:buNone/>
                <a:tabLst/>
                <a:defRPr/>
              </a:pPr>
              <a:r>
                <a:rPr kumimoji="0" lang="en-GB" sz="2700" b="1" i="0" u="sng" strike="noStrike" kern="1200" cap="none" spc="0" normalizeH="0" baseline="0" noProof="0">
                  <a:ln>
                    <a:noFill/>
                  </a:ln>
                  <a:solidFill>
                    <a:srgbClr val="FFFFFF"/>
                  </a:solidFill>
                  <a:effectLst>
                    <a:outerShdw blurRad="38100" dist="38100" dir="2700000" algn="tl">
                      <a:srgbClr val="4D4D4D"/>
                    </a:outerShdw>
                  </a:effectLst>
                  <a:uLnTx/>
                  <a:uFillTx/>
                  <a:latin typeface="Trebuchet MS" pitchFamily="34" charset="0"/>
                  <a:ea typeface="+mn-ea"/>
                  <a:cs typeface="Arial"/>
                </a:rPr>
                <a:t>Idea:</a:t>
              </a:r>
              <a:r>
                <a:rPr kumimoji="0" lang="en-GB" sz="2700" b="1" i="0" u="none" strike="noStrike" kern="1200" cap="none" spc="0" normalizeH="0" baseline="0" noProof="0">
                  <a:ln>
                    <a:noFill/>
                  </a:ln>
                  <a:solidFill>
                    <a:srgbClr val="FFFFFF"/>
                  </a:solidFill>
                  <a:effectLst>
                    <a:outerShdw blurRad="38100" dist="38100" dir="2700000" algn="tl">
                      <a:srgbClr val="4D4D4D"/>
                    </a:outerShdw>
                  </a:effectLst>
                  <a:uLnTx/>
                  <a:uFillTx/>
                  <a:latin typeface="Trebuchet MS" pitchFamily="34" charset="0"/>
                  <a:ea typeface="+mn-ea"/>
                  <a:cs typeface="Arial"/>
                </a:rPr>
                <a:t> unit of synthesis = block</a:t>
              </a:r>
            </a:p>
            <a:p>
              <a:pPr marL="742912" marR="0" lvl="1" indent="-285736" algn="l" defTabSz="914400" rtl="0" eaLnBrk="0" fontAlgn="base" latinLnBrk="0" hangingPunct="0">
                <a:lnSpc>
                  <a:spcPct val="110000"/>
                </a:lnSpc>
                <a:spcBef>
                  <a:spcPts val="700"/>
                </a:spcBef>
                <a:spcAft>
                  <a:spcPts val="600"/>
                </a:spcAft>
                <a:buClr>
                  <a:srgbClr val="FFFF00"/>
                </a:buClr>
                <a:buSzPct val="120000"/>
                <a:buFontTx/>
                <a:buChar char="•"/>
                <a:tabLst/>
                <a:defRPr/>
              </a:pPr>
              <a:r>
                <a:rPr kumimoji="0" lang="en-GB" sz="2200" b="0" i="0" u="none" strike="noStrike" kern="1200" cap="none" spc="0" normalizeH="0" baseline="0" noProof="0">
                  <a:ln>
                    <a:noFill/>
                  </a:ln>
                  <a:solidFill>
                    <a:srgbClr val="FFFFFF"/>
                  </a:solidFill>
                  <a:effectLst/>
                  <a:uLnTx/>
                  <a:uFillTx/>
                  <a:latin typeface="Trebuchet MS" pitchFamily="34" charset="0"/>
                  <a:ea typeface="+mn-ea"/>
                  <a:cs typeface="Arial"/>
                </a:rPr>
                <a:t>Exactly the same but now we want P(</a:t>
              </a:r>
              <a:r>
                <a:rPr kumimoji="0" lang="en-GB" sz="2200" b="1" i="0" u="none" strike="noStrike" kern="1200" cap="none" spc="0" normalizeH="0" baseline="0" noProof="0">
                  <a:ln>
                    <a:noFill/>
                  </a:ln>
                  <a:solidFill>
                    <a:srgbClr val="FFFFFF"/>
                  </a:solidFill>
                  <a:effectLst/>
                  <a:uLnTx/>
                  <a:uFillTx/>
                  <a:latin typeface="Trebuchet MS" pitchFamily="34" charset="0"/>
                  <a:ea typeface="+mn-ea"/>
                  <a:cs typeface="Arial"/>
                </a:rPr>
                <a:t>B</a:t>
              </a:r>
              <a:r>
                <a:rPr kumimoji="0" lang="en-GB" sz="2200" b="0" i="0" u="none" strike="noStrike" kern="1200" cap="none" spc="0" normalizeH="0" baseline="0" noProof="0">
                  <a:ln>
                    <a:noFill/>
                  </a:ln>
                  <a:solidFill>
                    <a:srgbClr val="FFFFFF"/>
                  </a:solidFill>
                  <a:effectLst/>
                  <a:uLnTx/>
                  <a:uFillTx/>
                  <a:latin typeface="Trebuchet MS" pitchFamily="34" charset="0"/>
                  <a:ea typeface="+mn-ea"/>
                  <a:cs typeface="Arial"/>
                </a:rPr>
                <a:t>|N(</a:t>
              </a:r>
              <a:r>
                <a:rPr kumimoji="0" lang="en-GB" sz="2200" b="1" i="0" u="none" strike="noStrike" kern="1200" cap="none" spc="0" normalizeH="0" baseline="0" noProof="0">
                  <a:ln>
                    <a:noFill/>
                  </a:ln>
                  <a:solidFill>
                    <a:srgbClr val="FFFFFF"/>
                  </a:solidFill>
                  <a:effectLst/>
                  <a:uLnTx/>
                  <a:uFillTx/>
                  <a:latin typeface="Trebuchet MS" pitchFamily="34" charset="0"/>
                  <a:ea typeface="+mn-ea"/>
                  <a:cs typeface="Arial"/>
                </a:rPr>
                <a:t>B</a:t>
              </a:r>
              <a:r>
                <a:rPr kumimoji="0" lang="en-GB" sz="2200" b="0" i="0" u="none" strike="noStrike" kern="1200" cap="none" spc="0" normalizeH="0" baseline="0" noProof="0">
                  <a:ln>
                    <a:noFill/>
                  </a:ln>
                  <a:solidFill>
                    <a:srgbClr val="FFFFFF"/>
                  </a:solidFill>
                  <a:effectLst/>
                  <a:uLnTx/>
                  <a:uFillTx/>
                  <a:latin typeface="Trebuchet MS" pitchFamily="34" charset="0"/>
                  <a:ea typeface="+mn-ea"/>
                  <a:cs typeface="Arial"/>
                </a:rPr>
                <a:t>))</a:t>
              </a:r>
            </a:p>
            <a:p>
              <a:pPr marL="742912" marR="0" lvl="1" indent="-285736" algn="l" defTabSz="914400" rtl="0" eaLnBrk="0" fontAlgn="base" latinLnBrk="0" hangingPunct="0">
                <a:lnSpc>
                  <a:spcPct val="110000"/>
                </a:lnSpc>
                <a:spcBef>
                  <a:spcPts val="700"/>
                </a:spcBef>
                <a:spcAft>
                  <a:spcPts val="600"/>
                </a:spcAft>
                <a:buClr>
                  <a:srgbClr val="FFFF00"/>
                </a:buClr>
                <a:buSzPct val="120000"/>
                <a:buFontTx/>
                <a:buChar char="•"/>
                <a:tabLst/>
                <a:defRPr/>
              </a:pPr>
              <a:r>
                <a:rPr kumimoji="0" lang="en-GB" sz="2200" b="0" i="0" u="none" strike="noStrike" kern="1200" cap="none" spc="0" normalizeH="0" baseline="0" noProof="0">
                  <a:ln>
                    <a:noFill/>
                  </a:ln>
                  <a:solidFill>
                    <a:srgbClr val="FFFFFF"/>
                  </a:solidFill>
                  <a:effectLst/>
                  <a:uLnTx/>
                  <a:uFillTx/>
                  <a:latin typeface="Trebuchet MS" pitchFamily="34" charset="0"/>
                  <a:ea typeface="+mn-ea"/>
                  <a:cs typeface="Arial"/>
                </a:rPr>
                <a:t>Much faster: synthesize all pixels in a block at once</a:t>
              </a:r>
            </a:p>
            <a:p>
              <a:pPr marL="742912" marR="0" lvl="1" indent="-285736" algn="l" defTabSz="914400" rtl="0" eaLnBrk="0" fontAlgn="base" latinLnBrk="0" hangingPunct="0">
                <a:lnSpc>
                  <a:spcPct val="110000"/>
                </a:lnSpc>
                <a:spcBef>
                  <a:spcPts val="700"/>
                </a:spcBef>
                <a:spcAft>
                  <a:spcPts val="600"/>
                </a:spcAft>
                <a:buClr>
                  <a:srgbClr val="FFFF00"/>
                </a:buClr>
                <a:buSzPct val="120000"/>
                <a:buFontTx/>
                <a:buChar char="•"/>
                <a:tabLst/>
                <a:defRPr/>
              </a:pPr>
              <a:r>
                <a:rPr kumimoji="0" lang="en-GB" sz="2200" b="0" i="0" u="none" strike="noStrike" kern="1200" cap="none" spc="0" normalizeH="0" baseline="0" noProof="0">
                  <a:ln>
                    <a:noFill/>
                  </a:ln>
                  <a:solidFill>
                    <a:srgbClr val="FFFFFF"/>
                  </a:solidFill>
                  <a:effectLst/>
                  <a:uLnTx/>
                  <a:uFillTx/>
                  <a:latin typeface="Trebuchet MS" pitchFamily="34" charset="0"/>
                  <a:ea typeface="+mn-ea"/>
                  <a:cs typeface="Arial"/>
                </a:rPr>
                <a:t>Not the same as multi-scale!</a:t>
              </a:r>
            </a:p>
          </p:txBody>
        </p:sp>
        <p:sp>
          <p:nvSpPr>
            <p:cNvPr id="142353" name="Text Box 871"/>
            <p:cNvSpPr txBox="1">
              <a:spLocks noChangeArrowheads="1"/>
            </p:cNvSpPr>
            <p:nvPr/>
          </p:nvSpPr>
          <p:spPr bwMode="auto">
            <a:xfrm>
              <a:off x="563" y="2241"/>
              <a:ext cx="1495"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Trebuchet MS" panose="020B0603020202020204" pitchFamily="34" charset="0"/>
                  <a:ea typeface="+mn-ea"/>
                  <a:cs typeface="Arial" panose="020B0604020202020204" pitchFamily="34" charset="0"/>
                </a:rPr>
                <a:t>Synthesizing a block</a:t>
              </a:r>
              <a:endParaRPr kumimoji="0" lang="en-US" altLang="en-US" sz="1600" b="0" i="0" u="none" strike="noStrike" kern="1200" cap="none" spc="0" normalizeH="0" baseline="0" noProof="0">
                <a:ln>
                  <a:noFill/>
                </a:ln>
                <a:solidFill>
                  <a:srgbClr val="FFFFFF"/>
                </a:solidFill>
                <a:effectLst/>
                <a:uLnTx/>
                <a:uFillTx/>
                <a:latin typeface="Trebuchet MS" panose="020B0603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145800395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7283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bt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74638"/>
            <a:ext cx="1096963"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7" name="Text Box 3"/>
          <p:cNvSpPr txBox="1">
            <a:spLocks noChangeArrowheads="1"/>
          </p:cNvSpPr>
          <p:nvPr/>
        </p:nvSpPr>
        <p:spPr bwMode="auto">
          <a:xfrm>
            <a:off x="3581400" y="1295400"/>
            <a:ext cx="17700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Trebuchet MS" panose="020B0603020202020204" pitchFamily="34" charset="0"/>
                <a:ea typeface="+mn-ea"/>
                <a:cs typeface="Arial" panose="020B0604020202020204" pitchFamily="34" charset="0"/>
              </a:rPr>
              <a:t>Input texture</a:t>
            </a:r>
          </a:p>
        </p:txBody>
      </p:sp>
      <p:sp>
        <p:nvSpPr>
          <p:cNvPr id="144388" name="Text Box 4"/>
          <p:cNvSpPr txBox="1">
            <a:spLocks noChangeArrowheads="1"/>
          </p:cNvSpPr>
          <p:nvPr/>
        </p:nvSpPr>
        <p:spPr bwMode="auto">
          <a:xfrm>
            <a:off x="838200" y="2208213"/>
            <a:ext cx="5445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rebuchet MS" panose="020B0603020202020204" pitchFamily="34" charset="0"/>
                <a:ea typeface="+mn-ea"/>
                <a:cs typeface="Arial" panose="020B0604020202020204" pitchFamily="34" charset="0"/>
              </a:rPr>
              <a:t>B1</a:t>
            </a:r>
            <a:endParaRPr kumimoji="0" lang="en-US" altLang="en-US" sz="2400" b="0" i="0" u="none" strike="noStrike" kern="1200" cap="none" spc="0" normalizeH="0" baseline="0" noProof="0">
              <a:ln>
                <a:noFill/>
              </a:ln>
              <a:solidFill>
                <a:srgbClr val="FFFFFF"/>
              </a:solidFill>
              <a:effectLst/>
              <a:uLnTx/>
              <a:uFillTx/>
              <a:latin typeface="Trebuchet MS" panose="020B0603020202020204" pitchFamily="34" charset="0"/>
              <a:ea typeface="+mn-ea"/>
              <a:cs typeface="Arial" panose="020B0604020202020204" pitchFamily="34" charset="0"/>
            </a:endParaRPr>
          </a:p>
        </p:txBody>
      </p:sp>
      <p:sp>
        <p:nvSpPr>
          <p:cNvPr id="144389" name="Text Box 5"/>
          <p:cNvSpPr txBox="1">
            <a:spLocks noChangeArrowheads="1"/>
          </p:cNvSpPr>
          <p:nvPr/>
        </p:nvSpPr>
        <p:spPr bwMode="auto">
          <a:xfrm>
            <a:off x="1970088" y="2208213"/>
            <a:ext cx="5445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rebuchet MS" panose="020B0603020202020204" pitchFamily="34" charset="0"/>
                <a:ea typeface="+mn-ea"/>
                <a:cs typeface="Arial" panose="020B0604020202020204" pitchFamily="34" charset="0"/>
              </a:rPr>
              <a:t>B2</a:t>
            </a:r>
            <a:endParaRPr kumimoji="0" lang="en-US" altLang="en-US" sz="2400" b="0" i="0" u="none" strike="noStrike" kern="1200" cap="none" spc="0" normalizeH="0" baseline="0" noProof="0">
              <a:ln>
                <a:noFill/>
              </a:ln>
              <a:solidFill>
                <a:srgbClr val="FFFFFF"/>
              </a:solidFill>
              <a:effectLst/>
              <a:uLnTx/>
              <a:uFillTx/>
              <a:latin typeface="Trebuchet MS" panose="020B0603020202020204" pitchFamily="34" charset="0"/>
              <a:ea typeface="+mn-ea"/>
              <a:cs typeface="Arial" panose="020B0604020202020204" pitchFamily="34" charset="0"/>
            </a:endParaRPr>
          </a:p>
        </p:txBody>
      </p:sp>
      <p:sp>
        <p:nvSpPr>
          <p:cNvPr id="144390" name="Text Box 6"/>
          <p:cNvSpPr txBox="1">
            <a:spLocks noChangeArrowheads="1"/>
          </p:cNvSpPr>
          <p:nvPr/>
        </p:nvSpPr>
        <p:spPr bwMode="auto">
          <a:xfrm>
            <a:off x="506413" y="3113088"/>
            <a:ext cx="25352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Trebuchet MS" panose="020B0603020202020204" pitchFamily="34" charset="0"/>
                <a:ea typeface="+mn-ea"/>
                <a:cs typeface="Arial" panose="020B0604020202020204" pitchFamily="34" charset="0"/>
              </a:rPr>
              <a:t>Random placement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Trebuchet MS" panose="020B0603020202020204" pitchFamily="34" charset="0"/>
                <a:ea typeface="+mn-ea"/>
                <a:cs typeface="Arial" panose="020B0604020202020204" pitchFamily="34" charset="0"/>
              </a:rPr>
              <a:t>of blocks </a:t>
            </a:r>
          </a:p>
        </p:txBody>
      </p:sp>
      <p:sp>
        <p:nvSpPr>
          <p:cNvPr id="144391" name="Line 7"/>
          <p:cNvSpPr>
            <a:spLocks noChangeShapeType="1"/>
          </p:cNvSpPr>
          <p:nvPr/>
        </p:nvSpPr>
        <p:spPr bwMode="auto">
          <a:xfrm flipH="1">
            <a:off x="4800600" y="533400"/>
            <a:ext cx="5334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1435" tIns="45718" rIns="91435" bIns="45718"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4392" name="Text Box 8"/>
          <p:cNvSpPr txBox="1">
            <a:spLocks noChangeArrowheads="1"/>
          </p:cNvSpPr>
          <p:nvPr/>
        </p:nvSpPr>
        <p:spPr bwMode="auto">
          <a:xfrm>
            <a:off x="5257800" y="304800"/>
            <a:ext cx="790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rebuchet MS" panose="020B0603020202020204" pitchFamily="34" charset="0"/>
                <a:ea typeface="+mn-ea"/>
                <a:cs typeface="Arial" panose="020B0604020202020204" pitchFamily="34" charset="0"/>
              </a:rPr>
              <a:t>block</a:t>
            </a:r>
          </a:p>
        </p:txBody>
      </p:sp>
      <p:pic>
        <p:nvPicPr>
          <p:cNvPr id="144393" name="Picture 9" descr="tile_rand_c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350" y="3968750"/>
            <a:ext cx="266065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9546" name="Picture 10" descr="tile_ra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968750"/>
            <a:ext cx="266065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95" name="Rectangle 11"/>
          <p:cNvSpPr>
            <a:spLocks noChangeArrowheads="1"/>
          </p:cNvSpPr>
          <p:nvPr/>
        </p:nvSpPr>
        <p:spPr bwMode="auto">
          <a:xfrm>
            <a:off x="4267200" y="533400"/>
            <a:ext cx="457200" cy="4572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35" tIns="45718" rIns="91435" bIns="45718"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nvGrpSpPr>
          <p:cNvPr id="2" name="Group 12"/>
          <p:cNvGrpSpPr>
            <a:grpSpLocks/>
          </p:cNvGrpSpPr>
          <p:nvPr/>
        </p:nvGrpSpPr>
        <p:grpSpPr bwMode="auto">
          <a:xfrm>
            <a:off x="3159125" y="1828800"/>
            <a:ext cx="2922588" cy="4800600"/>
            <a:chOff x="1990" y="1152"/>
            <a:chExt cx="1841" cy="3024"/>
          </a:xfrm>
        </p:grpSpPr>
        <p:sp>
          <p:nvSpPr>
            <p:cNvPr id="144410" name="Line 13"/>
            <p:cNvSpPr>
              <a:spLocks noChangeShapeType="1"/>
            </p:cNvSpPr>
            <p:nvPr/>
          </p:nvSpPr>
          <p:spPr bwMode="auto">
            <a:xfrm flipV="1">
              <a:off x="2832" y="1152"/>
              <a:ext cx="0" cy="72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4411" name="Text Box 14"/>
            <p:cNvSpPr txBox="1">
              <a:spLocks noChangeArrowheads="1"/>
            </p:cNvSpPr>
            <p:nvPr/>
          </p:nvSpPr>
          <p:spPr bwMode="auto">
            <a:xfrm>
              <a:off x="2304" y="1391"/>
              <a:ext cx="34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rebuchet MS" panose="020B0603020202020204" pitchFamily="34" charset="0"/>
                  <a:ea typeface="+mn-ea"/>
                  <a:cs typeface="Arial" panose="020B0604020202020204" pitchFamily="34" charset="0"/>
                </a:rPr>
                <a:t>B1</a:t>
              </a:r>
              <a:endParaRPr kumimoji="0" lang="en-US" altLang="en-US" sz="2400" b="0" i="0" u="none" strike="noStrike" kern="1200" cap="none" spc="0" normalizeH="0" baseline="0" noProof="0">
                <a:ln>
                  <a:noFill/>
                </a:ln>
                <a:solidFill>
                  <a:srgbClr val="FFFFFF"/>
                </a:solidFill>
                <a:effectLst/>
                <a:uLnTx/>
                <a:uFillTx/>
                <a:latin typeface="Trebuchet MS" panose="020B0603020202020204" pitchFamily="34" charset="0"/>
                <a:ea typeface="+mn-ea"/>
                <a:cs typeface="Arial" panose="020B0604020202020204" pitchFamily="34" charset="0"/>
              </a:endParaRPr>
            </a:p>
          </p:txBody>
        </p:sp>
        <p:sp>
          <p:nvSpPr>
            <p:cNvPr id="144412" name="Text Box 15"/>
            <p:cNvSpPr txBox="1">
              <a:spLocks noChangeArrowheads="1"/>
            </p:cNvSpPr>
            <p:nvPr/>
          </p:nvSpPr>
          <p:spPr bwMode="auto">
            <a:xfrm>
              <a:off x="3024" y="1392"/>
              <a:ext cx="34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rebuchet MS" panose="020B0603020202020204" pitchFamily="34" charset="0"/>
                  <a:ea typeface="+mn-ea"/>
                  <a:cs typeface="Arial" panose="020B0604020202020204" pitchFamily="34" charset="0"/>
                </a:rPr>
                <a:t>B2</a:t>
              </a:r>
              <a:endParaRPr kumimoji="0" lang="en-US" altLang="en-US" sz="2400" b="0" i="0" u="none" strike="noStrike" kern="1200" cap="none" spc="0" normalizeH="0" baseline="0" noProof="0">
                <a:ln>
                  <a:noFill/>
                </a:ln>
                <a:solidFill>
                  <a:srgbClr val="FFFFFF"/>
                </a:solidFill>
                <a:effectLst/>
                <a:uLnTx/>
                <a:uFillTx/>
                <a:latin typeface="Trebuchet MS" panose="020B0603020202020204" pitchFamily="34" charset="0"/>
                <a:ea typeface="+mn-ea"/>
                <a:cs typeface="Arial" panose="020B0604020202020204" pitchFamily="34" charset="0"/>
              </a:endParaRPr>
            </a:p>
          </p:txBody>
        </p:sp>
        <p:sp>
          <p:nvSpPr>
            <p:cNvPr id="144413" name="Text Box 16"/>
            <p:cNvSpPr txBox="1">
              <a:spLocks noChangeArrowheads="1"/>
            </p:cNvSpPr>
            <p:nvPr/>
          </p:nvSpPr>
          <p:spPr bwMode="auto">
            <a:xfrm>
              <a:off x="1990" y="1960"/>
              <a:ext cx="1841"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Trebuchet MS" panose="020B0603020202020204" pitchFamily="34" charset="0"/>
                  <a:ea typeface="+mn-ea"/>
                  <a:cs typeface="Arial" panose="020B0604020202020204" pitchFamily="34" charset="0"/>
                </a:rPr>
                <a:t>Neighboring blocks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Trebuchet MS" panose="020B0603020202020204" pitchFamily="34" charset="0"/>
                  <a:ea typeface="+mn-ea"/>
                  <a:cs typeface="Arial" panose="020B0604020202020204" pitchFamily="34" charset="0"/>
                </a:rPr>
                <a:t>constrained by overlap</a:t>
              </a:r>
            </a:p>
          </p:txBody>
        </p:sp>
        <p:pic>
          <p:nvPicPr>
            <p:cNvPr id="144414" name="Picture 17" descr="tile_match_cu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4" y="2500"/>
              <a:ext cx="1676" cy="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415" name="Rectangle 18" descr="5%"/>
            <p:cNvSpPr>
              <a:spLocks noChangeAspect="1" noChangeArrowheads="1"/>
            </p:cNvSpPr>
            <p:nvPr/>
          </p:nvSpPr>
          <p:spPr bwMode="auto">
            <a:xfrm>
              <a:off x="2256" y="1152"/>
              <a:ext cx="720" cy="720"/>
            </a:xfrm>
            <a:prstGeom prst="rect">
              <a:avLst/>
            </a:prstGeom>
            <a:noFill/>
            <a:ln w="28575">
              <a:solidFill>
                <a:srgbClr val="504A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4416" name="Rectangle 19"/>
            <p:cNvSpPr>
              <a:spLocks noChangeAspect="1" noChangeArrowheads="1"/>
            </p:cNvSpPr>
            <p:nvPr/>
          </p:nvSpPr>
          <p:spPr bwMode="auto">
            <a:xfrm>
              <a:off x="2688" y="1152"/>
              <a:ext cx="720" cy="72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sp>
        <p:nvSpPr>
          <p:cNvPr id="144397" name="Rectangle 20"/>
          <p:cNvSpPr>
            <a:spLocks noChangeAspect="1" noChangeArrowheads="1"/>
          </p:cNvSpPr>
          <p:nvPr/>
        </p:nvSpPr>
        <p:spPr bwMode="auto">
          <a:xfrm>
            <a:off x="1676400" y="1828800"/>
            <a:ext cx="1143000" cy="11430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91435" tIns="45718" rIns="91435" bIns="45718"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nvGrpSpPr>
          <p:cNvPr id="3" name="Group 21"/>
          <p:cNvGrpSpPr>
            <a:grpSpLocks/>
          </p:cNvGrpSpPr>
          <p:nvPr/>
        </p:nvGrpSpPr>
        <p:grpSpPr bwMode="auto">
          <a:xfrm>
            <a:off x="6172200" y="1828800"/>
            <a:ext cx="2660650" cy="4794250"/>
            <a:chOff x="3888" y="1152"/>
            <a:chExt cx="1676" cy="3020"/>
          </a:xfrm>
        </p:grpSpPr>
        <p:sp>
          <p:nvSpPr>
            <p:cNvPr id="144402" name="Freeform 22"/>
            <p:cNvSpPr>
              <a:spLocks/>
            </p:cNvSpPr>
            <p:nvPr/>
          </p:nvSpPr>
          <p:spPr bwMode="auto">
            <a:xfrm>
              <a:off x="4648" y="1152"/>
              <a:ext cx="104" cy="720"/>
            </a:xfrm>
            <a:custGeom>
              <a:avLst/>
              <a:gdLst>
                <a:gd name="T0" fmla="*/ 56 w 104"/>
                <a:gd name="T1" fmla="*/ 0 h 720"/>
                <a:gd name="T2" fmla="*/ 8 w 104"/>
                <a:gd name="T3" fmla="*/ 192 h 720"/>
                <a:gd name="T4" fmla="*/ 104 w 104"/>
                <a:gd name="T5" fmla="*/ 432 h 720"/>
                <a:gd name="T6" fmla="*/ 8 w 104"/>
                <a:gd name="T7" fmla="*/ 624 h 720"/>
                <a:gd name="T8" fmla="*/ 56 w 104"/>
                <a:gd name="T9" fmla="*/ 720 h 720"/>
                <a:gd name="T10" fmla="*/ 0 60000 65536"/>
                <a:gd name="T11" fmla="*/ 0 60000 65536"/>
                <a:gd name="T12" fmla="*/ 0 60000 65536"/>
                <a:gd name="T13" fmla="*/ 0 60000 65536"/>
                <a:gd name="T14" fmla="*/ 0 60000 65536"/>
                <a:gd name="T15" fmla="*/ 0 w 104"/>
                <a:gd name="T16" fmla="*/ 0 h 720"/>
                <a:gd name="T17" fmla="*/ 104 w 104"/>
                <a:gd name="T18" fmla="*/ 720 h 720"/>
              </a:gdLst>
              <a:ahLst/>
              <a:cxnLst>
                <a:cxn ang="T10">
                  <a:pos x="T0" y="T1"/>
                </a:cxn>
                <a:cxn ang="T11">
                  <a:pos x="T2" y="T3"/>
                </a:cxn>
                <a:cxn ang="T12">
                  <a:pos x="T4" y="T5"/>
                </a:cxn>
                <a:cxn ang="T13">
                  <a:pos x="T6" y="T7"/>
                </a:cxn>
                <a:cxn ang="T14">
                  <a:pos x="T8" y="T9"/>
                </a:cxn>
              </a:cxnLst>
              <a:rect l="T15" t="T16" r="T17" b="T18"/>
              <a:pathLst>
                <a:path w="104" h="720">
                  <a:moveTo>
                    <a:pt x="56" y="0"/>
                  </a:moveTo>
                  <a:cubicBezTo>
                    <a:pt x="28" y="60"/>
                    <a:pt x="0" y="120"/>
                    <a:pt x="8" y="192"/>
                  </a:cubicBezTo>
                  <a:cubicBezTo>
                    <a:pt x="16" y="264"/>
                    <a:pt x="104" y="360"/>
                    <a:pt x="104" y="432"/>
                  </a:cubicBezTo>
                  <a:cubicBezTo>
                    <a:pt x="104" y="504"/>
                    <a:pt x="16" y="576"/>
                    <a:pt x="8" y="624"/>
                  </a:cubicBezTo>
                  <a:cubicBezTo>
                    <a:pt x="0" y="672"/>
                    <a:pt x="48" y="704"/>
                    <a:pt x="56" y="720"/>
                  </a:cubicBezTo>
                </a:path>
              </a:pathLst>
            </a:custGeom>
            <a:noFill/>
            <a:ln w="9525" cap="flat">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4403" name="Text Box 23"/>
            <p:cNvSpPr txBox="1">
              <a:spLocks noChangeArrowheads="1"/>
            </p:cNvSpPr>
            <p:nvPr/>
          </p:nvSpPr>
          <p:spPr bwMode="auto">
            <a:xfrm>
              <a:off x="4172" y="1391"/>
              <a:ext cx="34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rebuchet MS" panose="020B0603020202020204" pitchFamily="34" charset="0"/>
                  <a:ea typeface="+mn-ea"/>
                  <a:cs typeface="Arial" panose="020B0604020202020204" pitchFamily="34" charset="0"/>
                </a:rPr>
                <a:t>B1</a:t>
              </a:r>
              <a:endParaRPr kumimoji="0" lang="en-US" altLang="en-US" sz="2400" b="0" i="0" u="none" strike="noStrike" kern="1200" cap="none" spc="0" normalizeH="0" baseline="0" noProof="0">
                <a:ln>
                  <a:noFill/>
                </a:ln>
                <a:solidFill>
                  <a:srgbClr val="FFFFFF"/>
                </a:solidFill>
                <a:effectLst/>
                <a:uLnTx/>
                <a:uFillTx/>
                <a:latin typeface="Trebuchet MS" panose="020B0603020202020204" pitchFamily="34" charset="0"/>
                <a:ea typeface="+mn-ea"/>
                <a:cs typeface="Arial" panose="020B0604020202020204" pitchFamily="34" charset="0"/>
              </a:endParaRPr>
            </a:p>
          </p:txBody>
        </p:sp>
        <p:sp>
          <p:nvSpPr>
            <p:cNvPr id="144404" name="Text Box 24"/>
            <p:cNvSpPr txBox="1">
              <a:spLocks noChangeArrowheads="1"/>
            </p:cNvSpPr>
            <p:nvPr/>
          </p:nvSpPr>
          <p:spPr bwMode="auto">
            <a:xfrm>
              <a:off x="4892" y="1391"/>
              <a:ext cx="34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rebuchet MS" panose="020B0603020202020204" pitchFamily="34" charset="0"/>
                  <a:ea typeface="+mn-ea"/>
                  <a:cs typeface="Arial" panose="020B0604020202020204" pitchFamily="34" charset="0"/>
                </a:rPr>
                <a:t>B2</a:t>
              </a:r>
              <a:endParaRPr kumimoji="0" lang="en-US" altLang="en-US" sz="2400" b="0" i="0" u="none" strike="noStrike" kern="1200" cap="none" spc="0" normalizeH="0" baseline="0" noProof="0">
                <a:ln>
                  <a:noFill/>
                </a:ln>
                <a:solidFill>
                  <a:srgbClr val="FFFFFF"/>
                </a:solidFill>
                <a:effectLst/>
                <a:uLnTx/>
                <a:uFillTx/>
                <a:latin typeface="Trebuchet MS" panose="020B0603020202020204" pitchFamily="34" charset="0"/>
                <a:ea typeface="+mn-ea"/>
                <a:cs typeface="Arial" panose="020B0604020202020204" pitchFamily="34" charset="0"/>
              </a:endParaRPr>
            </a:p>
          </p:txBody>
        </p:sp>
        <p:sp>
          <p:nvSpPr>
            <p:cNvPr id="144405" name="Text Box 25"/>
            <p:cNvSpPr txBox="1">
              <a:spLocks noChangeArrowheads="1"/>
            </p:cNvSpPr>
            <p:nvPr/>
          </p:nvSpPr>
          <p:spPr bwMode="auto">
            <a:xfrm>
              <a:off x="4262" y="1946"/>
              <a:ext cx="11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4406" name="Text Box 26"/>
            <p:cNvSpPr txBox="1">
              <a:spLocks noChangeArrowheads="1"/>
            </p:cNvSpPr>
            <p:nvPr/>
          </p:nvSpPr>
          <p:spPr bwMode="auto">
            <a:xfrm>
              <a:off x="4138" y="1960"/>
              <a:ext cx="1140"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Trebuchet MS" panose="020B0603020202020204" pitchFamily="34" charset="0"/>
                  <a:ea typeface="+mn-ea"/>
                  <a:cs typeface="Arial" panose="020B0604020202020204" pitchFamily="34" charset="0"/>
                </a:rPr>
                <a:t>Minimal error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Trebuchet MS" panose="020B0603020202020204" pitchFamily="34" charset="0"/>
                  <a:ea typeface="+mn-ea"/>
                  <a:cs typeface="Arial" panose="020B0604020202020204" pitchFamily="34" charset="0"/>
                </a:rPr>
                <a:t>boundary cut</a:t>
              </a:r>
            </a:p>
          </p:txBody>
        </p:sp>
        <p:pic>
          <p:nvPicPr>
            <p:cNvPr id="144407" name="Picture 27" descr="tile_DP_cu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88" y="2496"/>
              <a:ext cx="1676" cy="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408" name="Rectangle 28" descr="5%"/>
            <p:cNvSpPr>
              <a:spLocks noChangeAspect="1" noChangeArrowheads="1"/>
            </p:cNvSpPr>
            <p:nvPr/>
          </p:nvSpPr>
          <p:spPr bwMode="auto">
            <a:xfrm>
              <a:off x="4128" y="1152"/>
              <a:ext cx="720" cy="720"/>
            </a:xfrm>
            <a:prstGeom prst="rect">
              <a:avLst/>
            </a:prstGeom>
            <a:noFill/>
            <a:ln w="28575">
              <a:solidFill>
                <a:srgbClr val="504A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4409" name="Rectangle 29"/>
            <p:cNvSpPr>
              <a:spLocks noChangeAspect="1" noChangeArrowheads="1"/>
            </p:cNvSpPr>
            <p:nvPr/>
          </p:nvSpPr>
          <p:spPr bwMode="auto">
            <a:xfrm>
              <a:off x="4560" y="1152"/>
              <a:ext cx="720" cy="72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sp>
        <p:nvSpPr>
          <p:cNvPr id="144399" name="Rectangle 30" descr="5%"/>
          <p:cNvSpPr>
            <a:spLocks noChangeAspect="1" noChangeArrowheads="1"/>
          </p:cNvSpPr>
          <p:nvPr/>
        </p:nvSpPr>
        <p:spPr bwMode="auto">
          <a:xfrm>
            <a:off x="508000" y="1828800"/>
            <a:ext cx="1143000" cy="1143000"/>
          </a:xfrm>
          <a:prstGeom prst="rect">
            <a:avLst/>
          </a:prstGeom>
          <a:noFill/>
          <a:ln w="28575">
            <a:solidFill>
              <a:srgbClr val="504ACC"/>
            </a:solidFill>
            <a:miter lim="800000"/>
            <a:headEnd/>
            <a:tailEnd/>
          </a:ln>
          <a:extLst>
            <a:ext uri="{909E8E84-426E-40DD-AFC4-6F175D3DCCD1}">
              <a14:hiddenFill xmlns:a14="http://schemas.microsoft.com/office/drawing/2010/main">
                <a:solidFill>
                  <a:srgbClr val="FFFFFF"/>
                </a:solidFill>
              </a14:hiddenFill>
            </a:ext>
          </a:extLst>
        </p:spPr>
        <p:txBody>
          <a:bodyPr wrap="none" lIns="91435" tIns="45718" rIns="91435" bIns="45718"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pic>
        <p:nvPicPr>
          <p:cNvPr id="1729567" name="Picture 31" descr="tile_matc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82950" y="3962400"/>
            <a:ext cx="266065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9568" name="Picture 32" descr="tile_DP"/>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2200" y="3962400"/>
            <a:ext cx="266065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61179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729546"/>
                                        </p:tgtEl>
                                        <p:attrNameLst>
                                          <p:attrName>style.visibility</p:attrName>
                                        </p:attrNameLst>
                                      </p:cBhvr>
                                      <p:to>
                                        <p:strVal val="visible"/>
                                      </p:to>
                                    </p:set>
                                    <p:animEffect transition="in" filter="dissolve">
                                      <p:cBhvr>
                                        <p:cTn id="7" dur="500"/>
                                        <p:tgtEl>
                                          <p:spTgt spid="17295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499"/>
                                          </p:stCondLst>
                                        </p:cTn>
                                        <p:tgtEl>
                                          <p:spTgt spid="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1729567"/>
                                        </p:tgtEl>
                                        <p:attrNameLst>
                                          <p:attrName>style.visibility</p:attrName>
                                        </p:attrNameLst>
                                      </p:cBhvr>
                                      <p:to>
                                        <p:strVal val="visible"/>
                                      </p:to>
                                    </p:set>
                                    <p:animEffect transition="in" filter="dissolve">
                                      <p:cBhvr>
                                        <p:cTn id="16" dur="500"/>
                                        <p:tgtEl>
                                          <p:spTgt spid="172956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499"/>
                                          </p:stCondLst>
                                        </p:cTn>
                                        <p:tgtEl>
                                          <p:spTgt spid="3"/>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1729568"/>
                                        </p:tgtEl>
                                        <p:attrNameLst>
                                          <p:attrName>style.visibility</p:attrName>
                                        </p:attrNameLst>
                                      </p:cBhvr>
                                      <p:to>
                                        <p:strVal val="visible"/>
                                      </p:to>
                                    </p:set>
                                    <p:animEffect transition="in" filter="dissolve">
                                      <p:cBhvr>
                                        <p:cTn id="25" dur="500"/>
                                        <p:tgtEl>
                                          <p:spTgt spid="17295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5362575" y="4343400"/>
            <a:ext cx="3248025" cy="2290763"/>
            <a:chOff x="3378" y="2736"/>
            <a:chExt cx="2046" cy="1443"/>
          </a:xfrm>
        </p:grpSpPr>
        <p:pic>
          <p:nvPicPr>
            <p:cNvPr id="146463" name="Picture 3" descr="left2"/>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378" y="2736"/>
              <a:ext cx="1056"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64" name="Picture 4" descr="right2"/>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368" y="2736"/>
              <a:ext cx="1056"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65" name="Text Box 5"/>
            <p:cNvSpPr txBox="1">
              <a:spLocks noChangeArrowheads="1"/>
            </p:cNvSpPr>
            <p:nvPr/>
          </p:nvSpPr>
          <p:spPr bwMode="auto">
            <a:xfrm>
              <a:off x="3381" y="3888"/>
              <a:ext cx="1965"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rebuchet MS" panose="020B0603020202020204" pitchFamily="34" charset="0"/>
                  <a:ea typeface="+mn-ea"/>
                  <a:cs typeface="Arial" panose="020B0604020202020204" pitchFamily="34" charset="0"/>
                </a:rPr>
                <a:t>min. error boundary</a:t>
              </a:r>
            </a:p>
          </p:txBody>
        </p:sp>
      </p:grpSp>
      <p:pic>
        <p:nvPicPr>
          <p:cNvPr id="146435" name="Picture 6" descr="righ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18288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6" name="Picture 7" descr="lef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18288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7" name="Rectangle 8"/>
          <p:cNvSpPr>
            <a:spLocks noGrp="1" noChangeArrowheads="1"/>
          </p:cNvSpPr>
          <p:nvPr>
            <p:ph type="title"/>
          </p:nvPr>
        </p:nvSpPr>
        <p:spPr/>
        <p:txBody>
          <a:bodyPr/>
          <a:lstStyle/>
          <a:p>
            <a:pPr eaLnBrk="1" hangingPunct="1"/>
            <a:r>
              <a:rPr lang="en-US" altLang="en-US" smtClean="0"/>
              <a:t>Minimal error boundary</a:t>
            </a:r>
          </a:p>
        </p:txBody>
      </p:sp>
      <p:pic>
        <p:nvPicPr>
          <p:cNvPr id="146438" name="Picture 9" descr="result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59400" y="1828800"/>
            <a:ext cx="294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0"/>
          <p:cNvGrpSpPr>
            <a:grpSpLocks/>
          </p:cNvGrpSpPr>
          <p:nvPr/>
        </p:nvGrpSpPr>
        <p:grpSpPr bwMode="auto">
          <a:xfrm>
            <a:off x="6781800" y="4343400"/>
            <a:ext cx="1828800" cy="1692275"/>
            <a:chOff x="4272" y="2736"/>
            <a:chExt cx="1152" cy="1066"/>
          </a:xfrm>
        </p:grpSpPr>
        <p:pic>
          <p:nvPicPr>
            <p:cNvPr id="146461" name="Picture 11" descr="right2"/>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272" y="2736"/>
              <a:ext cx="1056"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62" name="Rectangle 12"/>
            <p:cNvSpPr>
              <a:spLocks noChangeArrowheads="1"/>
            </p:cNvSpPr>
            <p:nvPr/>
          </p:nvSpPr>
          <p:spPr bwMode="auto">
            <a:xfrm>
              <a:off x="5328" y="2736"/>
              <a:ext cx="96" cy="10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4" name="Group 13"/>
          <p:cNvGrpSpPr>
            <a:grpSpLocks/>
          </p:cNvGrpSpPr>
          <p:nvPr/>
        </p:nvGrpSpPr>
        <p:grpSpPr bwMode="auto">
          <a:xfrm>
            <a:off x="5362575" y="4343400"/>
            <a:ext cx="3268663" cy="1689100"/>
            <a:chOff x="3378" y="2736"/>
            <a:chExt cx="2059" cy="1064"/>
          </a:xfrm>
        </p:grpSpPr>
        <p:sp>
          <p:nvSpPr>
            <p:cNvPr id="146459" name="Rectangle 14"/>
            <p:cNvSpPr>
              <a:spLocks noChangeArrowheads="1"/>
            </p:cNvSpPr>
            <p:nvPr/>
          </p:nvSpPr>
          <p:spPr bwMode="auto">
            <a:xfrm>
              <a:off x="5184" y="2736"/>
              <a:ext cx="253" cy="10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pic>
          <p:nvPicPr>
            <p:cNvPr id="146460" name="Picture 15" descr="resul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78" y="2736"/>
              <a:ext cx="1856"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6441" name="Text Box 16"/>
          <p:cNvSpPr txBox="1">
            <a:spLocks noChangeArrowheads="1"/>
          </p:cNvSpPr>
          <p:nvPr/>
        </p:nvSpPr>
        <p:spPr bwMode="auto">
          <a:xfrm>
            <a:off x="1066800" y="1295400"/>
            <a:ext cx="2840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rebuchet MS" panose="020B0603020202020204" pitchFamily="34" charset="0"/>
                <a:ea typeface="+mn-ea"/>
                <a:cs typeface="Arial" panose="020B0604020202020204" pitchFamily="34" charset="0"/>
              </a:rPr>
              <a:t>overlapping blocks</a:t>
            </a:r>
          </a:p>
        </p:txBody>
      </p:sp>
      <p:sp>
        <p:nvSpPr>
          <p:cNvPr id="146442" name="Text Box 17"/>
          <p:cNvSpPr txBox="1">
            <a:spLocks noChangeArrowheads="1"/>
          </p:cNvSpPr>
          <p:nvPr/>
        </p:nvSpPr>
        <p:spPr bwMode="auto">
          <a:xfrm>
            <a:off x="5389563" y="1295400"/>
            <a:ext cx="27003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rebuchet MS" panose="020B0603020202020204" pitchFamily="34" charset="0"/>
                <a:ea typeface="+mn-ea"/>
                <a:cs typeface="Arial" panose="020B0604020202020204" pitchFamily="34" charset="0"/>
              </a:rPr>
              <a:t>vertical boundary</a:t>
            </a:r>
          </a:p>
        </p:txBody>
      </p:sp>
      <p:sp>
        <p:nvSpPr>
          <p:cNvPr id="146443" name="AutoShape 18"/>
          <p:cNvSpPr>
            <a:spLocks noChangeArrowheads="1"/>
          </p:cNvSpPr>
          <p:nvPr/>
        </p:nvSpPr>
        <p:spPr bwMode="auto">
          <a:xfrm>
            <a:off x="4495800" y="2438400"/>
            <a:ext cx="685800" cy="457200"/>
          </a:xfrm>
          <a:prstGeom prst="rightArrow">
            <a:avLst>
              <a:gd name="adj1" fmla="val 50000"/>
              <a:gd name="adj2" fmla="val 37500"/>
            </a:avLst>
          </a:prstGeom>
          <a:solidFill>
            <a:schemeClr val="tx2"/>
          </a:solidFill>
          <a:ln w="9525">
            <a:solidFill>
              <a:schemeClr val="tx2"/>
            </a:solidFill>
            <a:miter lim="800000"/>
            <a:headEnd/>
            <a:tailEnd/>
          </a:ln>
        </p:spPr>
        <p:txBody>
          <a:bodyPr wrap="none" lIns="91435" tIns="45718" rIns="91435" bIns="45718"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nvGrpSpPr>
          <p:cNvPr id="5" name="Group 19"/>
          <p:cNvGrpSpPr>
            <a:grpSpLocks/>
          </p:cNvGrpSpPr>
          <p:nvPr/>
        </p:nvGrpSpPr>
        <p:grpSpPr bwMode="auto">
          <a:xfrm>
            <a:off x="914400" y="1819275"/>
            <a:ext cx="3429000" cy="4814888"/>
            <a:chOff x="576" y="1146"/>
            <a:chExt cx="2160" cy="3033"/>
          </a:xfrm>
        </p:grpSpPr>
        <p:pic>
          <p:nvPicPr>
            <p:cNvPr id="146446" name="Picture 20" descr="er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80" y="2736"/>
              <a:ext cx="256"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7" name="Picture 21" descr="left"/>
            <p:cNvPicPr>
              <a:picLocks noChangeAspect="1" noChangeArrowheads="1"/>
            </p:cNvPicPr>
            <p:nvPr/>
          </p:nvPicPr>
          <p:blipFill>
            <a:blip r:embed="rId6">
              <a:extLst>
                <a:ext uri="{28A0092B-C50C-407E-A947-70E740481C1C}">
                  <a14:useLocalDpi xmlns:a14="http://schemas.microsoft.com/office/drawing/2010/main" val="0"/>
                </a:ext>
              </a:extLst>
            </a:blip>
            <a:srcRect l="75000"/>
            <a:stretch>
              <a:fillRect/>
            </a:stretch>
          </p:blipFill>
          <p:spPr bwMode="auto">
            <a:xfrm>
              <a:off x="720" y="2736"/>
              <a:ext cx="26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8" name="Picture 22" descr="right"/>
            <p:cNvPicPr>
              <a:picLocks noChangeAspect="1" noChangeArrowheads="1"/>
            </p:cNvPicPr>
            <p:nvPr/>
          </p:nvPicPr>
          <p:blipFill>
            <a:blip r:embed="rId5">
              <a:extLst>
                <a:ext uri="{28A0092B-C50C-407E-A947-70E740481C1C}">
                  <a14:useLocalDpi xmlns:a14="http://schemas.microsoft.com/office/drawing/2010/main" val="0"/>
                </a:ext>
              </a:extLst>
            </a:blip>
            <a:srcRect r="76137"/>
            <a:stretch>
              <a:fillRect/>
            </a:stretch>
          </p:blipFill>
          <p:spPr bwMode="auto">
            <a:xfrm>
              <a:off x="1440" y="2736"/>
              <a:ext cx="252"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1607" name="Rectangle 23"/>
            <p:cNvSpPr>
              <a:spLocks noChangeArrowheads="1"/>
            </p:cNvSpPr>
            <p:nvPr/>
          </p:nvSpPr>
          <p:spPr bwMode="auto">
            <a:xfrm>
              <a:off x="1008" y="2611"/>
              <a:ext cx="421" cy="756"/>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200" b="0" i="0" u="none" strike="noStrike" kern="1200" cap="none" spc="0" normalizeH="0" baseline="0" noProof="0">
                  <a:ln>
                    <a:noFill/>
                  </a:ln>
                  <a:solidFill>
                    <a:srgbClr val="FFFFFF"/>
                  </a:solidFill>
                  <a:effectLst>
                    <a:outerShdw blurRad="38100" dist="38100" dir="2700000" algn="tl">
                      <a:srgbClr val="4D4D4D"/>
                    </a:outerShdw>
                  </a:effectLst>
                  <a:uLnTx/>
                  <a:uFillTx/>
                  <a:latin typeface="Trebuchet MS" pitchFamily="34" charset="0"/>
                  <a:ea typeface="+mn-ea"/>
                  <a:cs typeface="Arial"/>
                </a:rPr>
                <a:t>_</a:t>
              </a:r>
            </a:p>
          </p:txBody>
        </p:sp>
        <p:sp>
          <p:nvSpPr>
            <p:cNvPr id="1731608" name="Rectangle 24"/>
            <p:cNvSpPr>
              <a:spLocks noChangeArrowheads="1"/>
            </p:cNvSpPr>
            <p:nvPr/>
          </p:nvSpPr>
          <p:spPr bwMode="auto">
            <a:xfrm>
              <a:off x="1968" y="2880"/>
              <a:ext cx="428" cy="698"/>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1200" cap="none" spc="0" normalizeH="0" baseline="0" noProof="0">
                  <a:ln>
                    <a:noFill/>
                  </a:ln>
                  <a:solidFill>
                    <a:srgbClr val="FFFFFF"/>
                  </a:solidFill>
                  <a:effectLst>
                    <a:outerShdw blurRad="38100" dist="38100" dir="2700000" algn="tl">
                      <a:srgbClr val="4D4D4D"/>
                    </a:outerShdw>
                  </a:effectLst>
                  <a:uLnTx/>
                  <a:uFillTx/>
                  <a:latin typeface="Trebuchet MS" pitchFamily="34" charset="0"/>
                  <a:ea typeface="+mn-ea"/>
                  <a:cs typeface="Arial"/>
                </a:rPr>
                <a:t>=</a:t>
              </a:r>
            </a:p>
          </p:txBody>
        </p:sp>
        <p:sp>
          <p:nvSpPr>
            <p:cNvPr id="1731609" name="Rectangle 25"/>
            <p:cNvSpPr>
              <a:spLocks noChangeArrowheads="1"/>
            </p:cNvSpPr>
            <p:nvPr/>
          </p:nvSpPr>
          <p:spPr bwMode="auto">
            <a:xfrm>
              <a:off x="1824" y="2400"/>
              <a:ext cx="294" cy="485"/>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FFFFFF"/>
                  </a:solidFill>
                  <a:effectLst>
                    <a:outerShdw blurRad="38100" dist="38100" dir="2700000" algn="tl">
                      <a:srgbClr val="4D4D4D"/>
                    </a:outerShdw>
                  </a:effectLst>
                  <a:uLnTx/>
                  <a:uFillTx/>
                  <a:latin typeface="Times New Roman" panose="02020603050405020304" pitchFamily="18" charset="0"/>
                  <a:ea typeface="+mn-ea"/>
                  <a:cs typeface="Arial"/>
                </a:rPr>
                <a:t>2</a:t>
              </a:r>
            </a:p>
          </p:txBody>
        </p:sp>
        <p:sp>
          <p:nvSpPr>
            <p:cNvPr id="146452" name="Line 26"/>
            <p:cNvSpPr>
              <a:spLocks noChangeShapeType="1"/>
            </p:cNvSpPr>
            <p:nvPr/>
          </p:nvSpPr>
          <p:spPr bwMode="auto">
            <a:xfrm flipH="1">
              <a:off x="1584" y="2304"/>
              <a:ext cx="192" cy="336"/>
            </a:xfrm>
            <a:prstGeom prst="line">
              <a:avLst/>
            </a:prstGeom>
            <a:noFill/>
            <a:ln w="19050">
              <a:solidFill>
                <a:schemeClr val="tx2"/>
              </a:solidFill>
              <a:round/>
              <a:headEnd/>
              <a:tailEnd type="triangle" w="lg" len="lg"/>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6453" name="AutoShape 27"/>
            <p:cNvSpPr>
              <a:spLocks noChangeArrowheads="1"/>
            </p:cNvSpPr>
            <p:nvPr/>
          </p:nvSpPr>
          <p:spPr bwMode="auto">
            <a:xfrm>
              <a:off x="576" y="2640"/>
              <a:ext cx="1248" cy="1248"/>
            </a:xfrm>
            <a:prstGeom prst="bracketPair">
              <a:avLst>
                <a:gd name="adj" fmla="val 713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6454" name="Line 28"/>
            <p:cNvSpPr>
              <a:spLocks noChangeShapeType="1"/>
            </p:cNvSpPr>
            <p:nvPr/>
          </p:nvSpPr>
          <p:spPr bwMode="auto">
            <a:xfrm flipH="1">
              <a:off x="1056" y="2304"/>
              <a:ext cx="192" cy="336"/>
            </a:xfrm>
            <a:prstGeom prst="line">
              <a:avLst/>
            </a:prstGeom>
            <a:noFill/>
            <a:ln w="19050">
              <a:solidFill>
                <a:schemeClr val="tx2"/>
              </a:solidFill>
              <a:round/>
              <a:headEnd/>
              <a:tailEnd type="triangle" w="lg" len="lg"/>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6455" name="Rectangle 29"/>
            <p:cNvSpPr>
              <a:spLocks noChangeArrowheads="1"/>
            </p:cNvSpPr>
            <p:nvPr/>
          </p:nvSpPr>
          <p:spPr bwMode="auto">
            <a:xfrm>
              <a:off x="1680" y="1146"/>
              <a:ext cx="253" cy="106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6456" name="Rectangle 30"/>
            <p:cNvSpPr>
              <a:spLocks noChangeArrowheads="1"/>
            </p:cNvSpPr>
            <p:nvPr/>
          </p:nvSpPr>
          <p:spPr bwMode="auto">
            <a:xfrm>
              <a:off x="1236" y="1146"/>
              <a:ext cx="253" cy="106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6457" name="Text Box 31"/>
            <p:cNvSpPr txBox="1">
              <a:spLocks noChangeArrowheads="1"/>
            </p:cNvSpPr>
            <p:nvPr/>
          </p:nvSpPr>
          <p:spPr bwMode="auto">
            <a:xfrm>
              <a:off x="944" y="3888"/>
              <a:ext cx="1324"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rebuchet MS" panose="020B0603020202020204" pitchFamily="34" charset="0"/>
                  <a:ea typeface="+mn-ea"/>
                  <a:cs typeface="Arial" panose="020B0604020202020204" pitchFamily="34" charset="0"/>
                </a:rPr>
                <a:t>overlap error</a:t>
              </a:r>
            </a:p>
          </p:txBody>
        </p:sp>
        <p:sp>
          <p:nvSpPr>
            <p:cNvPr id="146458" name="Rectangle 32"/>
            <p:cNvSpPr>
              <a:spLocks noChangeArrowheads="1"/>
            </p:cNvSpPr>
            <p:nvPr/>
          </p:nvSpPr>
          <p:spPr bwMode="auto">
            <a:xfrm>
              <a:off x="2483" y="2736"/>
              <a:ext cx="253" cy="1066"/>
            </a:xfrm>
            <a:prstGeom prst="rect">
              <a:avLst/>
            </a:prstGeom>
            <a:noFill/>
            <a:ln w="19050">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pic>
        <p:nvPicPr>
          <p:cNvPr id="1731617" name="Picture 33" descr="mask3"/>
          <p:cNvPicPr>
            <a:picLocks noChangeAspect="1" noChangeArrowheads="1"/>
          </p:cNvPicPr>
          <p:nvPr/>
        </p:nvPicPr>
        <p:blipFill>
          <a:blip r:embed="rId10">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981450" y="4343400"/>
            <a:ext cx="40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436814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1731617"/>
                                        </p:tgtEl>
                                        <p:attrNameLst>
                                          <p:attrName>style.visibility</p:attrName>
                                        </p:attrNameLst>
                                      </p:cBhvr>
                                      <p:to>
                                        <p:strVal val="visible"/>
                                      </p:to>
                                    </p:set>
                                    <p:animEffect transition="in" filter="wipe(up)">
                                      <p:cBhvr>
                                        <p:cTn id="11" dur="500"/>
                                        <p:tgtEl>
                                          <p:spTgt spid="173161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499"/>
                                          </p:stCondLst>
                                        </p:cTn>
                                        <p:tgtEl>
                                          <p:spTgt spid="2"/>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499"/>
                                          </p:stCondLst>
                                        </p:cTn>
                                        <p:tgtEl>
                                          <p:spTgt spid="3"/>
                                        </p:tgtEl>
                                        <p:attrNameLst>
                                          <p:attrName>style.visibility</p:attrName>
                                        </p:attrNameLst>
                                      </p:cBhvr>
                                      <p:to>
                                        <p:strVal val="visible"/>
                                      </p:to>
                                    </p:set>
                                  </p:childTnLst>
                                </p:cTn>
                              </p:par>
                            </p:childTnLst>
                          </p:cTn>
                        </p:par>
                        <p:par>
                          <p:cTn id="20" fill="hold" nodeType="afterGroup">
                            <p:stCondLst>
                              <p:cond delay="500"/>
                            </p:stCondLst>
                            <p:childTnLst>
                              <p:par>
                                <p:cTn id="21" presetID="1" presetClass="entr" presetSubtype="0" fill="hold" nodeType="afterEffect">
                                  <p:stCondLst>
                                    <p:cond delay="0"/>
                                  </p:stCondLst>
                                  <p:childTnLst>
                                    <p:set>
                                      <p:cBhvr>
                                        <p:cTn id="22"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en-US" smtClean="0"/>
              <a:t>What is Texture?</a:t>
            </a:r>
            <a:endParaRPr lang="en-US" altLang="en-US" sz="1900" i="1" smtClean="0"/>
          </a:p>
        </p:txBody>
      </p:sp>
      <p:sp>
        <p:nvSpPr>
          <p:cNvPr id="9219" name="Rectangle 3"/>
          <p:cNvSpPr>
            <a:spLocks noGrp="1" noChangeArrowheads="1"/>
          </p:cNvSpPr>
          <p:nvPr>
            <p:ph type="body" idx="1"/>
          </p:nvPr>
        </p:nvSpPr>
        <p:spPr>
          <a:xfrm>
            <a:off x="609600" y="1295400"/>
            <a:ext cx="7772400" cy="1600200"/>
          </a:xfrm>
        </p:spPr>
        <p:txBody>
          <a:bodyPr/>
          <a:lstStyle/>
          <a:p>
            <a:pPr eaLnBrk="1" hangingPunct="1"/>
            <a:r>
              <a:rPr lang="en-US" altLang="en-US" smtClean="0"/>
              <a:t>Texture depicts spatially repeating patterns</a:t>
            </a:r>
          </a:p>
          <a:p>
            <a:pPr eaLnBrk="1" hangingPunct="1"/>
            <a:r>
              <a:rPr lang="en-US" altLang="en-US" smtClean="0"/>
              <a:t>Many natural phenomena are textures</a:t>
            </a:r>
          </a:p>
        </p:txBody>
      </p:sp>
      <p:graphicFrame>
        <p:nvGraphicFramePr>
          <p:cNvPr id="9220" name="Object 4"/>
          <p:cNvGraphicFramePr>
            <a:graphicFrameLocks noChangeAspect="1"/>
          </p:cNvGraphicFramePr>
          <p:nvPr/>
        </p:nvGraphicFramePr>
        <p:xfrm>
          <a:off x="762000" y="3505200"/>
          <a:ext cx="1828800" cy="1828800"/>
        </p:xfrm>
        <a:graphic>
          <a:graphicData uri="http://schemas.openxmlformats.org/presentationml/2006/ole">
            <mc:AlternateContent xmlns:mc="http://schemas.openxmlformats.org/markup-compatibility/2006">
              <mc:Choice xmlns:v="urn:schemas-microsoft-com:vml" Requires="v">
                <p:oleObj spid="_x0000_s14428" name="PhotoSuite Image" r:id="rId3" imgW="2438400" imgH="2438400" progId="PhotoSuite Image">
                  <p:embed/>
                </p:oleObj>
              </mc:Choice>
              <mc:Fallback>
                <p:oleObj name="PhotoSuite Image" r:id="rId3" imgW="2438400" imgH="2438400" progId="PhotoSuite Imag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50520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pic>
                </p:oleObj>
              </mc:Fallback>
            </mc:AlternateContent>
          </a:graphicData>
        </a:graphic>
      </p:graphicFrame>
      <p:graphicFrame>
        <p:nvGraphicFramePr>
          <p:cNvPr id="9221" name="Object 5"/>
          <p:cNvGraphicFramePr>
            <a:graphicFrameLocks noChangeAspect="1"/>
          </p:cNvGraphicFramePr>
          <p:nvPr/>
        </p:nvGraphicFramePr>
        <p:xfrm>
          <a:off x="6096000" y="3533775"/>
          <a:ext cx="2000250" cy="1800225"/>
        </p:xfrm>
        <a:graphic>
          <a:graphicData uri="http://schemas.openxmlformats.org/presentationml/2006/ole">
            <mc:AlternateContent xmlns:mc="http://schemas.openxmlformats.org/markup-compatibility/2006">
              <mc:Choice xmlns:v="urn:schemas-microsoft-com:vml" Requires="v">
                <p:oleObj spid="_x0000_s14429" name="PhotoSuite Image" r:id="rId5" imgW="1619250" imgH="1457325" progId="PhotoSuite Image">
                  <p:embed/>
                </p:oleObj>
              </mc:Choice>
              <mc:Fallback>
                <p:oleObj name="PhotoSuite Image" r:id="rId5" imgW="1619250" imgH="1457325" progId="PhotoSuite Imag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3533775"/>
                        <a:ext cx="200025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222" name="Object 6"/>
          <p:cNvGraphicFramePr>
            <a:graphicFrameLocks noChangeAspect="1"/>
          </p:cNvGraphicFramePr>
          <p:nvPr/>
        </p:nvGraphicFramePr>
        <p:xfrm>
          <a:off x="3429000" y="3505200"/>
          <a:ext cx="1828800" cy="1828800"/>
        </p:xfrm>
        <a:graphic>
          <a:graphicData uri="http://schemas.openxmlformats.org/presentationml/2006/ole">
            <mc:AlternateContent xmlns:mc="http://schemas.openxmlformats.org/markup-compatibility/2006">
              <mc:Choice xmlns:v="urn:schemas-microsoft-com:vml" Requires="v">
                <p:oleObj spid="_x0000_s14430" name="PhotoSuite Image" r:id="rId7" imgW="1219200" imgH="1219200" progId="PhotoSuite Image">
                  <p:embed/>
                </p:oleObj>
              </mc:Choice>
              <mc:Fallback>
                <p:oleObj name="PhotoSuite Image" r:id="rId7" imgW="1219200" imgH="1219200" progId="PhotoSuite Image">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9000" y="350520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23" name="Text Box 7"/>
          <p:cNvSpPr txBox="1">
            <a:spLocks noChangeArrowheads="1"/>
          </p:cNvSpPr>
          <p:nvPr/>
        </p:nvSpPr>
        <p:spPr bwMode="auto">
          <a:xfrm>
            <a:off x="990600" y="5334000"/>
            <a:ext cx="11826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400">
                <a:latin typeface="Times New Roman" pitchFamily="18" charset="0"/>
              </a:rPr>
              <a:t>radishes</a:t>
            </a:r>
          </a:p>
        </p:txBody>
      </p:sp>
      <p:sp>
        <p:nvSpPr>
          <p:cNvPr id="9224" name="Text Box 8"/>
          <p:cNvSpPr txBox="1">
            <a:spLocks noChangeArrowheads="1"/>
          </p:cNvSpPr>
          <p:nvPr/>
        </p:nvSpPr>
        <p:spPr bwMode="auto">
          <a:xfrm>
            <a:off x="3886200" y="5334000"/>
            <a:ext cx="844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400">
                <a:latin typeface="Times New Roman" pitchFamily="18" charset="0"/>
              </a:rPr>
              <a:t>rocks</a:t>
            </a:r>
          </a:p>
        </p:txBody>
      </p:sp>
      <p:sp>
        <p:nvSpPr>
          <p:cNvPr id="9225" name="Text Box 9"/>
          <p:cNvSpPr txBox="1">
            <a:spLocks noChangeArrowheads="1"/>
          </p:cNvSpPr>
          <p:nvPr/>
        </p:nvSpPr>
        <p:spPr bwMode="auto">
          <a:xfrm>
            <a:off x="6553200" y="5334000"/>
            <a:ext cx="979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400">
                <a:latin typeface="Times New Roman" pitchFamily="18" charset="0"/>
              </a:rPr>
              <a:t>yogurt</a:t>
            </a:r>
          </a:p>
        </p:txBody>
      </p:sp>
    </p:spTree>
    <p:extLst>
      <p:ext uri="{BB962C8B-B14F-4D97-AF65-F5344CB8AC3E}">
        <p14:creationId xmlns:p14="http://schemas.microsoft.com/office/powerpoint/2010/main" val="4183728580"/>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lstStyle/>
          <a:p>
            <a:pPr eaLnBrk="1" hangingPunct="1"/>
            <a:r>
              <a:rPr lang="en-US" altLang="en-US" smtClean="0"/>
              <a:t>Our Philosophy</a:t>
            </a:r>
          </a:p>
        </p:txBody>
      </p:sp>
      <p:sp>
        <p:nvSpPr>
          <p:cNvPr id="148483" name="Rectangle 3"/>
          <p:cNvSpPr>
            <a:spLocks noGrp="1" noChangeArrowheads="1"/>
          </p:cNvSpPr>
          <p:nvPr>
            <p:ph type="body" idx="1"/>
          </p:nvPr>
        </p:nvSpPr>
        <p:spPr>
          <a:xfrm>
            <a:off x="301625" y="1676400"/>
            <a:ext cx="8561388" cy="4876800"/>
          </a:xfrm>
        </p:spPr>
        <p:txBody>
          <a:bodyPr/>
          <a:lstStyle/>
          <a:p>
            <a:pPr eaLnBrk="1" hangingPunct="1"/>
            <a:r>
              <a:rPr lang="en-US" altLang="en-US" smtClean="0"/>
              <a:t>The “Corrupt Professor’s Algorithm”:</a:t>
            </a:r>
          </a:p>
          <a:p>
            <a:pPr lvl="1" eaLnBrk="1" hangingPunct="1"/>
            <a:r>
              <a:rPr lang="en-US" altLang="en-US" smtClean="0"/>
              <a:t>Plagiarize as much of the source image as you can</a:t>
            </a:r>
          </a:p>
          <a:p>
            <a:pPr lvl="1" eaLnBrk="1" hangingPunct="1"/>
            <a:r>
              <a:rPr lang="en-US" altLang="en-US" smtClean="0"/>
              <a:t>Then try to cover up the evidence</a:t>
            </a:r>
          </a:p>
          <a:p>
            <a:pPr eaLnBrk="1" hangingPunct="1"/>
            <a:r>
              <a:rPr lang="en-US" altLang="en-US" smtClean="0"/>
              <a:t>Rationale:  </a:t>
            </a:r>
          </a:p>
          <a:p>
            <a:pPr lvl="1" eaLnBrk="1" hangingPunct="1"/>
            <a:r>
              <a:rPr lang="en-US" altLang="en-US" smtClean="0"/>
              <a:t>Texture blocks are by definition correct samples of texture so problem only connecting them together</a:t>
            </a:r>
          </a:p>
        </p:txBody>
      </p:sp>
    </p:spTree>
    <p:extLst>
      <p:ext uri="{BB962C8B-B14F-4D97-AF65-F5344CB8AC3E}">
        <p14:creationId xmlns:p14="http://schemas.microsoft.com/office/powerpoint/2010/main" val="732163073"/>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11_out_s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4738" y="2827338"/>
            <a:ext cx="3725862"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1" name="Picture 3" descr="11_s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2475" y="609600"/>
            <a:ext cx="1863725"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2" name="Picture 4" descr="23_out_s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2827338"/>
            <a:ext cx="3725863"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3" name="Picture 5" descr="23_s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609600"/>
            <a:ext cx="1863725"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5293558"/>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descr="9_s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609600"/>
            <a:ext cx="1863725"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79" name="Picture 3" descr="9_out_s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827338"/>
            <a:ext cx="3725863"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0" name="Picture 4" descr="radishes_s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2475" y="574675"/>
            <a:ext cx="1863725"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1" name="Picture 5" descr="radishes_out_s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2827338"/>
            <a:ext cx="3725863"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3746505"/>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4626" name="Object 2"/>
          <p:cNvGraphicFramePr>
            <a:graphicFrameLocks noChangeAspect="1"/>
          </p:cNvGraphicFramePr>
          <p:nvPr/>
        </p:nvGraphicFramePr>
        <p:xfrm>
          <a:off x="4648200" y="2817813"/>
          <a:ext cx="3811588" cy="3811587"/>
        </p:xfrm>
        <a:graphic>
          <a:graphicData uri="http://schemas.openxmlformats.org/presentationml/2006/ole">
            <mc:AlternateContent xmlns:mc="http://schemas.openxmlformats.org/markup-compatibility/2006">
              <mc:Choice xmlns:v="urn:schemas-microsoft-com:vml" Requires="v">
                <p:oleObj spid="_x0000_s45094" name="PhotoSuite Image" r:id="rId4" imgW="3981450" imgH="3981450" progId="PhotoSuite Image">
                  <p:embed/>
                </p:oleObj>
              </mc:Choice>
              <mc:Fallback>
                <p:oleObj name="PhotoSuite Image" r:id="rId4" imgW="3981450" imgH="3981450" progId="PhotoSuite Image">
                  <p:embed/>
                  <p:pic>
                    <p:nvPicPr>
                      <p:cNvPr id="15462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2817813"/>
                        <a:ext cx="3811588" cy="3811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4627" name="Object 3"/>
          <p:cNvGraphicFramePr>
            <a:graphicFrameLocks noChangeAspect="1"/>
          </p:cNvGraphicFramePr>
          <p:nvPr/>
        </p:nvGraphicFramePr>
        <p:xfrm>
          <a:off x="5562600" y="609600"/>
          <a:ext cx="1828800" cy="1828800"/>
        </p:xfrm>
        <a:graphic>
          <a:graphicData uri="http://schemas.openxmlformats.org/presentationml/2006/ole">
            <mc:AlternateContent xmlns:mc="http://schemas.openxmlformats.org/markup-compatibility/2006">
              <mc:Choice xmlns:v="urn:schemas-microsoft-com:vml" Requires="v">
                <p:oleObj spid="_x0000_s45095" name="PhotoSuite Image" r:id="rId6" imgW="1828800" imgH="1828800" progId="PhotoSuite Image">
                  <p:embed/>
                </p:oleObj>
              </mc:Choice>
              <mc:Fallback>
                <p:oleObj name="PhotoSuite Image" r:id="rId6" imgW="1828800" imgH="1828800" progId="PhotoSuite Image">
                  <p:embed/>
                  <p:pic>
                    <p:nvPicPr>
                      <p:cNvPr id="154627"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62600" y="60960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4628" name="Object 4"/>
          <p:cNvGraphicFramePr>
            <a:graphicFrameLocks noChangeAspect="1"/>
          </p:cNvGraphicFramePr>
          <p:nvPr/>
        </p:nvGraphicFramePr>
        <p:xfrm>
          <a:off x="1447800" y="609600"/>
          <a:ext cx="1828800" cy="1828800"/>
        </p:xfrm>
        <a:graphic>
          <a:graphicData uri="http://schemas.openxmlformats.org/presentationml/2006/ole">
            <mc:AlternateContent xmlns:mc="http://schemas.openxmlformats.org/markup-compatibility/2006">
              <mc:Choice xmlns:v="urn:schemas-microsoft-com:vml" Requires="v">
                <p:oleObj spid="_x0000_s45096" name="PhotoSuite Image" r:id="rId8" imgW="1828800" imgH="1828800" progId="PhotoSuite Image">
                  <p:embed/>
                </p:oleObj>
              </mc:Choice>
              <mc:Fallback>
                <p:oleObj name="PhotoSuite Image" r:id="rId8" imgW="1828800" imgH="1828800" progId="PhotoSuite Image">
                  <p:embed/>
                  <p:pic>
                    <p:nvPicPr>
                      <p:cNvPr id="154628"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47800" y="60960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4629" name="Object 5"/>
          <p:cNvGraphicFramePr>
            <a:graphicFrameLocks noChangeAspect="1"/>
          </p:cNvGraphicFramePr>
          <p:nvPr/>
        </p:nvGraphicFramePr>
        <p:xfrm>
          <a:off x="533400" y="2817813"/>
          <a:ext cx="3811588" cy="3811587"/>
        </p:xfrm>
        <a:graphic>
          <a:graphicData uri="http://schemas.openxmlformats.org/presentationml/2006/ole">
            <mc:AlternateContent xmlns:mc="http://schemas.openxmlformats.org/markup-compatibility/2006">
              <mc:Choice xmlns:v="urn:schemas-microsoft-com:vml" Requires="v">
                <p:oleObj spid="_x0000_s45097" name="PhotoSuite Image" r:id="rId10" imgW="3943350" imgH="3943350" progId="PhotoSuite Image">
                  <p:embed/>
                </p:oleObj>
              </mc:Choice>
              <mc:Fallback>
                <p:oleObj name="PhotoSuite Image" r:id="rId10" imgW="3943350" imgH="3943350" progId="PhotoSuite Image">
                  <p:embed/>
                  <p:pic>
                    <p:nvPicPr>
                      <p:cNvPr id="154629"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400" y="2817813"/>
                        <a:ext cx="3811588" cy="3811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051050505"/>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cans_s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609600"/>
            <a:ext cx="1863725"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5" name="Picture 3" descr="cans_out_s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827338"/>
            <a:ext cx="3725863"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6" name="Picture 4" descr="windows_s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2475" y="609600"/>
            <a:ext cx="1863725"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7" name="Picture 5" descr="windows_out_s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2827338"/>
            <a:ext cx="3725863"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6666770"/>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descr="appl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4403725"/>
            <a:ext cx="219392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3" name="Picture 3" descr="apples_ou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3627438"/>
            <a:ext cx="4389438"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8724" name="Object 4"/>
          <p:cNvGraphicFramePr>
            <a:graphicFrameLocks noChangeAspect="1"/>
          </p:cNvGraphicFramePr>
          <p:nvPr/>
        </p:nvGraphicFramePr>
        <p:xfrm>
          <a:off x="4191000" y="419100"/>
          <a:ext cx="3314700" cy="2933700"/>
        </p:xfrm>
        <a:graphic>
          <a:graphicData uri="http://schemas.openxmlformats.org/presentationml/2006/ole">
            <mc:AlternateContent xmlns:mc="http://schemas.openxmlformats.org/markup-compatibility/2006">
              <mc:Choice xmlns:v="urn:schemas-microsoft-com:vml" Requires="v">
                <p:oleObj spid="_x0000_s46100" name="PhotoSuite Image" r:id="rId6" imgW="3314700" imgH="2933700" progId="PhotoSuite Image">
                  <p:embed/>
                </p:oleObj>
              </mc:Choice>
              <mc:Fallback>
                <p:oleObj name="PhotoSuite Image" r:id="rId6" imgW="3314700" imgH="2933700" progId="PhotoSuite Image">
                  <p:embed/>
                  <p:pic>
                    <p:nvPicPr>
                      <p:cNvPr id="158724"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1000" y="419100"/>
                        <a:ext cx="3314700" cy="293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8725" name="Object 5"/>
          <p:cNvGraphicFramePr>
            <a:graphicFrameLocks noChangeAspect="1"/>
          </p:cNvGraphicFramePr>
          <p:nvPr/>
        </p:nvGraphicFramePr>
        <p:xfrm>
          <a:off x="1752600" y="1209675"/>
          <a:ext cx="1619250" cy="1457325"/>
        </p:xfrm>
        <a:graphic>
          <a:graphicData uri="http://schemas.openxmlformats.org/presentationml/2006/ole">
            <mc:AlternateContent xmlns:mc="http://schemas.openxmlformats.org/markup-compatibility/2006">
              <mc:Choice xmlns:v="urn:schemas-microsoft-com:vml" Requires="v">
                <p:oleObj spid="_x0000_s46101" name="PhotoSuite Image" r:id="rId8" imgW="1619250" imgH="1457325" progId="PhotoSuite Image">
                  <p:embed/>
                </p:oleObj>
              </mc:Choice>
              <mc:Fallback>
                <p:oleObj name="PhotoSuite Image" r:id="rId8" imgW="1619250" imgH="1457325" progId="PhotoSuite Image">
                  <p:embed/>
                  <p:pic>
                    <p:nvPicPr>
                      <p:cNvPr id="158725"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52600" y="1209675"/>
                        <a:ext cx="1619250"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269687683"/>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0770" name="Object 2"/>
          <p:cNvGraphicFramePr>
            <a:graphicFrameLocks noChangeAspect="1"/>
          </p:cNvGraphicFramePr>
          <p:nvPr/>
        </p:nvGraphicFramePr>
        <p:xfrm>
          <a:off x="257175" y="5486400"/>
          <a:ext cx="1143000" cy="1143000"/>
        </p:xfrm>
        <a:graphic>
          <a:graphicData uri="http://schemas.openxmlformats.org/presentationml/2006/ole">
            <mc:AlternateContent xmlns:mc="http://schemas.openxmlformats.org/markup-compatibility/2006">
              <mc:Choice xmlns:v="urn:schemas-microsoft-com:vml" Requires="v">
                <p:oleObj spid="_x0000_s47133" name="PhotoSuite Image" r:id="rId4" imgW="914400" imgH="914400" progId="PhotoSuite Image">
                  <p:embed/>
                </p:oleObj>
              </mc:Choice>
              <mc:Fallback>
                <p:oleObj name="PhotoSuite Image" r:id="rId4" imgW="914400" imgH="914400" progId="PhotoSuite Image">
                  <p:embed/>
                  <p:pic>
                    <p:nvPicPr>
                      <p:cNvPr id="16077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175" y="5486400"/>
                        <a:ext cx="1143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60771" name="Picture 3" descr="S2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03725" y="2041525"/>
            <a:ext cx="146367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2" name="Picture 4" descr="S29_ou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89638" y="579438"/>
            <a:ext cx="2925762"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3" name="Picture 5" descr="peanuts_ou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0" y="4038600"/>
            <a:ext cx="2590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4" name="Picture 6" descr="yellow-peppers_ou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89638" y="3703638"/>
            <a:ext cx="2925762"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5" name="Picture 7" descr="yellow-pepper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03725" y="5165725"/>
            <a:ext cx="146367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60776" name="Object 8"/>
          <p:cNvGraphicFramePr>
            <a:graphicFrameLocks noChangeAspect="1"/>
          </p:cNvGraphicFramePr>
          <p:nvPr/>
        </p:nvGraphicFramePr>
        <p:xfrm>
          <a:off x="1600200" y="1104900"/>
          <a:ext cx="2419350" cy="2419350"/>
        </p:xfrm>
        <a:graphic>
          <a:graphicData uri="http://schemas.openxmlformats.org/presentationml/2006/ole">
            <mc:AlternateContent xmlns:mc="http://schemas.openxmlformats.org/markup-compatibility/2006">
              <mc:Choice xmlns:v="urn:schemas-microsoft-com:vml" Requires="v">
                <p:oleObj spid="_x0000_s47134" name="PhotoSuite Image" r:id="rId11" imgW="2419350" imgH="2419350" progId="PhotoSuite Image">
                  <p:embed/>
                </p:oleObj>
              </mc:Choice>
              <mc:Fallback>
                <p:oleObj name="PhotoSuite Image" r:id="rId11" imgW="2419350" imgH="2419350" progId="PhotoSuite Image">
                  <p:embed/>
                  <p:pic>
                    <p:nvPicPr>
                      <p:cNvPr id="160776"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00200" y="1104900"/>
                        <a:ext cx="2419350" cy="241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0777" name="Object 9"/>
          <p:cNvGraphicFramePr>
            <a:graphicFrameLocks noChangeAspect="1"/>
          </p:cNvGraphicFramePr>
          <p:nvPr/>
        </p:nvGraphicFramePr>
        <p:xfrm>
          <a:off x="266700" y="2286000"/>
          <a:ext cx="1219200" cy="1219200"/>
        </p:xfrm>
        <a:graphic>
          <a:graphicData uri="http://schemas.openxmlformats.org/presentationml/2006/ole">
            <mc:AlternateContent xmlns:mc="http://schemas.openxmlformats.org/markup-compatibility/2006">
              <mc:Choice xmlns:v="urn:schemas-microsoft-com:vml" Requires="v">
                <p:oleObj spid="_x0000_s47135" name="PhotoSuite Image" r:id="rId13" imgW="1219200" imgH="1219200" progId="PhotoSuite Image">
                  <p:embed/>
                </p:oleObj>
              </mc:Choice>
              <mc:Fallback>
                <p:oleObj name="PhotoSuite Image" r:id="rId13" imgW="1219200" imgH="1219200" progId="PhotoSuite Image">
                  <p:embed/>
                  <p:pic>
                    <p:nvPicPr>
                      <p:cNvPr id="160777" name="Object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66700" y="2286000"/>
                        <a:ext cx="12192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196673219"/>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2818" name="Object 2"/>
          <p:cNvGraphicFramePr>
            <a:graphicFrameLocks noChangeAspect="1"/>
          </p:cNvGraphicFramePr>
          <p:nvPr/>
        </p:nvGraphicFramePr>
        <p:xfrm>
          <a:off x="5867400" y="609600"/>
          <a:ext cx="1828800" cy="1828800"/>
        </p:xfrm>
        <a:graphic>
          <a:graphicData uri="http://schemas.openxmlformats.org/presentationml/2006/ole">
            <mc:AlternateContent xmlns:mc="http://schemas.openxmlformats.org/markup-compatibility/2006">
              <mc:Choice xmlns:v="urn:schemas-microsoft-com:vml" Requires="v">
                <p:oleObj spid="_x0000_s48166" name="PhotoSuite Image" r:id="rId4" imgW="2438400" imgH="2438400" progId="PhotoSuite Image">
                  <p:embed/>
                </p:oleObj>
              </mc:Choice>
              <mc:Fallback>
                <p:oleObj name="PhotoSuite Image" r:id="rId4" imgW="2438400" imgH="2438400" progId="PhotoSuite Image">
                  <p:embed/>
                  <p:pic>
                    <p:nvPicPr>
                      <p:cNvPr id="162818"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60960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2819" name="Object 3"/>
          <p:cNvGraphicFramePr>
            <a:graphicFrameLocks noChangeAspect="1"/>
          </p:cNvGraphicFramePr>
          <p:nvPr/>
        </p:nvGraphicFramePr>
        <p:xfrm>
          <a:off x="4876800" y="2819400"/>
          <a:ext cx="3810000" cy="3810000"/>
        </p:xfrm>
        <a:graphic>
          <a:graphicData uri="http://schemas.openxmlformats.org/presentationml/2006/ole">
            <mc:AlternateContent xmlns:mc="http://schemas.openxmlformats.org/markup-compatibility/2006">
              <mc:Choice xmlns:v="urn:schemas-microsoft-com:vml" Requires="v">
                <p:oleObj spid="_x0000_s48167" name="PhotoSuite Image" r:id="rId6" imgW="5086350" imgH="5086350" progId="PhotoSuite Image">
                  <p:embed/>
                </p:oleObj>
              </mc:Choice>
              <mc:Fallback>
                <p:oleObj name="PhotoSuite Image" r:id="rId6" imgW="5086350" imgH="5086350" progId="PhotoSuite Image">
                  <p:embed/>
                  <p:pic>
                    <p:nvPicPr>
                      <p:cNvPr id="162819"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2819400"/>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2820" name="Object 4"/>
          <p:cNvGraphicFramePr>
            <a:graphicFrameLocks noChangeAspect="1"/>
          </p:cNvGraphicFramePr>
          <p:nvPr/>
        </p:nvGraphicFramePr>
        <p:xfrm>
          <a:off x="457200" y="2819400"/>
          <a:ext cx="3810000" cy="3810000"/>
        </p:xfrm>
        <a:graphic>
          <a:graphicData uri="http://schemas.openxmlformats.org/presentationml/2006/ole">
            <mc:AlternateContent xmlns:mc="http://schemas.openxmlformats.org/markup-compatibility/2006">
              <mc:Choice xmlns:v="urn:schemas-microsoft-com:vml" Requires="v">
                <p:oleObj spid="_x0000_s48168" name="PhotoSuite Image" r:id="rId8" imgW="5086350" imgH="5086350" progId="PhotoSuite Image">
                  <p:embed/>
                </p:oleObj>
              </mc:Choice>
              <mc:Fallback>
                <p:oleObj name="PhotoSuite Image" r:id="rId8" imgW="5086350" imgH="5086350" progId="PhotoSuite Image">
                  <p:embed/>
                  <p:pic>
                    <p:nvPicPr>
                      <p:cNvPr id="16282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2819400"/>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2821" name="Object 5"/>
          <p:cNvGraphicFramePr>
            <a:graphicFrameLocks noChangeAspect="1"/>
          </p:cNvGraphicFramePr>
          <p:nvPr/>
        </p:nvGraphicFramePr>
        <p:xfrm>
          <a:off x="1447800" y="609600"/>
          <a:ext cx="1828800" cy="1828800"/>
        </p:xfrm>
        <a:graphic>
          <a:graphicData uri="http://schemas.openxmlformats.org/presentationml/2006/ole">
            <mc:AlternateContent xmlns:mc="http://schemas.openxmlformats.org/markup-compatibility/2006">
              <mc:Choice xmlns:v="urn:schemas-microsoft-com:vml" Requires="v">
                <p:oleObj spid="_x0000_s48169" name="PhotoSuite Image" r:id="rId10" imgW="2438400" imgH="2438400" progId="PhotoSuite Image">
                  <p:embed/>
                </p:oleObj>
              </mc:Choice>
              <mc:Fallback>
                <p:oleObj name="PhotoSuite Image" r:id="rId10" imgW="2438400" imgH="2438400" progId="PhotoSuite Image">
                  <p:embed/>
                  <p:pic>
                    <p:nvPicPr>
                      <p:cNvPr id="162821"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47800" y="60960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2822" name="Text Box 6"/>
          <p:cNvSpPr txBox="1">
            <a:spLocks noChangeArrowheads="1"/>
          </p:cNvSpPr>
          <p:nvPr/>
        </p:nvSpPr>
        <p:spPr bwMode="auto">
          <a:xfrm>
            <a:off x="3565525" y="676275"/>
            <a:ext cx="18446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Trebuchet MS" panose="020B0603020202020204" pitchFamily="34" charset="0"/>
                <a:ea typeface="+mn-ea"/>
                <a:cs typeface="Arial" panose="020B0604020202020204" pitchFamily="34" charset="0"/>
              </a:rPr>
              <a:t>Failures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rebuchet MS" panose="020B0603020202020204" pitchFamily="34" charset="0"/>
                <a:ea typeface="+mn-ea"/>
                <a:cs typeface="Arial" panose="020B0604020202020204" pitchFamily="34" charset="0"/>
              </a:rPr>
              <a:t>(Chernobyl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rebuchet MS" panose="020B0603020202020204" pitchFamily="34" charset="0"/>
                <a:ea typeface="+mn-ea"/>
                <a:cs typeface="Arial" panose="020B0604020202020204" pitchFamily="34" charset="0"/>
              </a:rPr>
              <a:t>Harvest)</a:t>
            </a:r>
          </a:p>
        </p:txBody>
      </p:sp>
    </p:spTree>
    <p:extLst>
      <p:ext uri="{BB962C8B-B14F-4D97-AF65-F5344CB8AC3E}">
        <p14:creationId xmlns:p14="http://schemas.microsoft.com/office/powerpoint/2010/main" val="2496772235"/>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64866" name="Text Box 2"/>
          <p:cNvSpPr txBox="1">
            <a:spLocks noChangeArrowheads="1"/>
          </p:cNvSpPr>
          <p:nvPr/>
        </p:nvSpPr>
        <p:spPr bwMode="auto">
          <a:xfrm>
            <a:off x="457200" y="4724400"/>
            <a:ext cx="2176463"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Trebuchet MS" panose="020B0603020202020204" pitchFamily="34" charset="0"/>
                <a:ea typeface="+mn-ea"/>
                <a:cs typeface="Arial" panose="020B0604020202020204" pitchFamily="34" charset="0"/>
              </a:rPr>
              <a:t>input image</a:t>
            </a:r>
          </a:p>
        </p:txBody>
      </p:sp>
      <p:sp>
        <p:nvSpPr>
          <p:cNvPr id="164867" name="Text Box 3"/>
          <p:cNvSpPr txBox="1">
            <a:spLocks noChangeArrowheads="1"/>
          </p:cNvSpPr>
          <p:nvPr/>
        </p:nvSpPr>
        <p:spPr bwMode="auto">
          <a:xfrm>
            <a:off x="3352800" y="2971800"/>
            <a:ext cx="2598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Trebuchet MS" panose="020B0603020202020204" pitchFamily="34" charset="0"/>
                <a:ea typeface="+mn-ea"/>
                <a:cs typeface="Arial" panose="020B0604020202020204" pitchFamily="34" charset="0"/>
              </a:rPr>
              <a:t>Portilla &amp; Simoncelli</a:t>
            </a:r>
          </a:p>
        </p:txBody>
      </p:sp>
      <p:sp>
        <p:nvSpPr>
          <p:cNvPr id="164868" name="Text Box 4"/>
          <p:cNvSpPr txBox="1">
            <a:spLocks noChangeArrowheads="1"/>
          </p:cNvSpPr>
          <p:nvPr/>
        </p:nvSpPr>
        <p:spPr bwMode="auto">
          <a:xfrm>
            <a:off x="3902075" y="6461125"/>
            <a:ext cx="1660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Trebuchet MS" panose="020B0603020202020204" pitchFamily="34" charset="0"/>
                <a:ea typeface="+mn-ea"/>
                <a:cs typeface="Arial" panose="020B0604020202020204" pitchFamily="34" charset="0"/>
              </a:rPr>
              <a:t>Wei &amp; Levoy</a:t>
            </a:r>
          </a:p>
        </p:txBody>
      </p:sp>
      <p:sp>
        <p:nvSpPr>
          <p:cNvPr id="164869" name="Text Box 5"/>
          <p:cNvSpPr txBox="1">
            <a:spLocks noChangeArrowheads="1"/>
          </p:cNvSpPr>
          <p:nvPr/>
        </p:nvSpPr>
        <p:spPr bwMode="auto">
          <a:xfrm>
            <a:off x="6629400" y="6461125"/>
            <a:ext cx="1833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47F96D"/>
                </a:solidFill>
                <a:effectLst/>
                <a:uLnTx/>
                <a:uFillTx/>
                <a:latin typeface="Trebuchet MS" panose="020B0603020202020204" pitchFamily="34" charset="0"/>
                <a:ea typeface="+mn-ea"/>
                <a:cs typeface="Arial" panose="020B0604020202020204" pitchFamily="34" charset="0"/>
              </a:rPr>
              <a:t>Our algorithm</a:t>
            </a:r>
          </a:p>
        </p:txBody>
      </p:sp>
      <p:pic>
        <p:nvPicPr>
          <p:cNvPr id="164870" name="Picture 6" descr="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238" y="1798638"/>
            <a:ext cx="2925762"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71" name="Picture 7" descr="D1_m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8238" y="762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72" name="Picture 8" descr="D1_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0238" y="762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73" name="Picture 9" descr="D1_We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0238" y="35052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74" name="Picture 10" descr="D1_ou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18238" y="35052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164875" name="Text Box 11"/>
          <p:cNvSpPr txBox="1">
            <a:spLocks noChangeArrowheads="1"/>
          </p:cNvSpPr>
          <p:nvPr/>
        </p:nvSpPr>
        <p:spPr bwMode="auto">
          <a:xfrm>
            <a:off x="6505575" y="2971800"/>
            <a:ext cx="2105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Trebuchet MS" panose="020B0603020202020204" pitchFamily="34" charset="0"/>
                <a:ea typeface="+mn-ea"/>
                <a:cs typeface="Arial" panose="020B0604020202020204" pitchFamily="34" charset="0"/>
              </a:rPr>
              <a:t>Xu, Guo &amp; Shum</a:t>
            </a:r>
          </a:p>
        </p:txBody>
      </p:sp>
    </p:spTree>
    <p:extLst>
      <p:ext uri="{BB962C8B-B14F-4D97-AF65-F5344CB8AC3E}">
        <p14:creationId xmlns:p14="http://schemas.microsoft.com/office/powerpoint/2010/main" val="3265210234"/>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66914" name="Text Box 2"/>
          <p:cNvSpPr txBox="1">
            <a:spLocks noChangeArrowheads="1"/>
          </p:cNvSpPr>
          <p:nvPr/>
        </p:nvSpPr>
        <p:spPr bwMode="auto">
          <a:xfrm>
            <a:off x="3352800" y="2971800"/>
            <a:ext cx="2598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Trebuchet MS" panose="020B0603020202020204" pitchFamily="34" charset="0"/>
                <a:ea typeface="+mn-ea"/>
                <a:cs typeface="Arial" panose="020B0604020202020204" pitchFamily="34" charset="0"/>
              </a:rPr>
              <a:t>Portilla &amp; Simoncelli</a:t>
            </a:r>
          </a:p>
        </p:txBody>
      </p:sp>
      <p:sp>
        <p:nvSpPr>
          <p:cNvPr id="166915" name="Text Box 3"/>
          <p:cNvSpPr txBox="1">
            <a:spLocks noChangeArrowheads="1"/>
          </p:cNvSpPr>
          <p:nvPr/>
        </p:nvSpPr>
        <p:spPr bwMode="auto">
          <a:xfrm>
            <a:off x="3902075" y="6461125"/>
            <a:ext cx="1660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Trebuchet MS" panose="020B0603020202020204" pitchFamily="34" charset="0"/>
                <a:ea typeface="+mn-ea"/>
                <a:cs typeface="Arial" panose="020B0604020202020204" pitchFamily="34" charset="0"/>
              </a:rPr>
              <a:t>Wei &amp; Levoy</a:t>
            </a:r>
          </a:p>
        </p:txBody>
      </p:sp>
      <p:sp>
        <p:nvSpPr>
          <p:cNvPr id="166916" name="Text Box 4"/>
          <p:cNvSpPr txBox="1">
            <a:spLocks noChangeArrowheads="1"/>
          </p:cNvSpPr>
          <p:nvPr/>
        </p:nvSpPr>
        <p:spPr bwMode="auto">
          <a:xfrm>
            <a:off x="6629400" y="6461125"/>
            <a:ext cx="1833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47F96D"/>
                </a:solidFill>
                <a:effectLst/>
                <a:uLnTx/>
                <a:uFillTx/>
                <a:latin typeface="Trebuchet MS" panose="020B0603020202020204" pitchFamily="34" charset="0"/>
                <a:ea typeface="+mn-ea"/>
                <a:cs typeface="Arial" panose="020B0604020202020204" pitchFamily="34" charset="0"/>
              </a:rPr>
              <a:t>Our algorithm</a:t>
            </a:r>
          </a:p>
        </p:txBody>
      </p:sp>
      <p:pic>
        <p:nvPicPr>
          <p:cNvPr id="166917" name="Picture 5" descr="brick3_m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8238" y="762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8" name="Picture 6" descr="brick3_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0238" y="762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9" name="Picture 7" descr="brick3_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238" y="1798638"/>
            <a:ext cx="2925762"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0" name="Picture 8" descr="brick3_s_We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0238" y="35052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1" name="Picture 9" descr="brick3_s_ou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18238" y="35052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22" name="Text Box 10"/>
          <p:cNvSpPr txBox="1">
            <a:spLocks noChangeArrowheads="1"/>
          </p:cNvSpPr>
          <p:nvPr/>
        </p:nvSpPr>
        <p:spPr bwMode="auto">
          <a:xfrm>
            <a:off x="6505575" y="2971800"/>
            <a:ext cx="2105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Trebuchet MS" panose="020B0603020202020204" pitchFamily="34" charset="0"/>
                <a:ea typeface="+mn-ea"/>
                <a:cs typeface="Arial" panose="020B0604020202020204" pitchFamily="34" charset="0"/>
              </a:rPr>
              <a:t>Xu, Guo &amp; Shum</a:t>
            </a:r>
          </a:p>
        </p:txBody>
      </p:sp>
      <p:sp>
        <p:nvSpPr>
          <p:cNvPr id="166923" name="Text Box 11"/>
          <p:cNvSpPr txBox="1">
            <a:spLocks noChangeArrowheads="1"/>
          </p:cNvSpPr>
          <p:nvPr/>
        </p:nvSpPr>
        <p:spPr bwMode="auto">
          <a:xfrm>
            <a:off x="457200" y="4724400"/>
            <a:ext cx="2176463"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Trebuchet MS" panose="020B0603020202020204" pitchFamily="34" charset="0"/>
                <a:ea typeface="+mn-ea"/>
                <a:cs typeface="Arial" panose="020B0604020202020204" pitchFamily="34" charset="0"/>
              </a:rPr>
              <a:t>input image</a:t>
            </a:r>
          </a:p>
        </p:txBody>
      </p:sp>
    </p:spTree>
    <p:extLst>
      <p:ext uri="{BB962C8B-B14F-4D97-AF65-F5344CB8AC3E}">
        <p14:creationId xmlns:p14="http://schemas.microsoft.com/office/powerpoint/2010/main" val="1253343757"/>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dirty="0" smtClean="0"/>
              <a:t>Texture as “stuff”</a:t>
            </a:r>
          </a:p>
        </p:txBody>
      </p:sp>
      <p:pic>
        <p:nvPicPr>
          <p:cNvPr id="57347" name="Picture 2"/>
          <p:cNvPicPr>
            <a:picLocks noChangeAspect="1" noChangeArrowheads="1"/>
          </p:cNvPicPr>
          <p:nvPr/>
        </p:nvPicPr>
        <p:blipFill>
          <a:blip r:embed="rId2" cstate="print"/>
          <a:srcRect/>
          <a:stretch>
            <a:fillRect/>
          </a:stretch>
        </p:blipFill>
        <p:spPr bwMode="auto">
          <a:xfrm>
            <a:off x="914400" y="1219200"/>
            <a:ext cx="7315200" cy="4876800"/>
          </a:xfrm>
          <a:prstGeom prst="rect">
            <a:avLst/>
          </a:prstGeom>
          <a:noFill/>
          <a:ln w="9525">
            <a:noFill/>
            <a:miter lim="800000"/>
            <a:headEnd/>
            <a:tailEnd/>
          </a:ln>
        </p:spPr>
      </p:pic>
      <p:sp>
        <p:nvSpPr>
          <p:cNvPr id="47108" name="TextBox 4"/>
          <p:cNvSpPr txBox="1">
            <a:spLocks noChangeArrowheads="1"/>
          </p:cNvSpPr>
          <p:nvPr/>
        </p:nvSpPr>
        <p:spPr bwMode="auto">
          <a:xfrm>
            <a:off x="7510463" y="6519863"/>
            <a:ext cx="1633537" cy="338137"/>
          </a:xfrm>
          <a:prstGeom prst="rect">
            <a:avLst/>
          </a:prstGeom>
          <a:noFill/>
          <a:ln w="9525">
            <a:noFill/>
            <a:miter lim="800000"/>
            <a:headEnd/>
            <a:tailEnd/>
          </a:ln>
        </p:spPr>
        <p:txBody>
          <a:bodyPr wrap="none">
            <a:spAutoFit/>
          </a:bodyPr>
          <a:lstStyle/>
          <a:p>
            <a:pPr fontAlgn="base">
              <a:spcBef>
                <a:spcPct val="0"/>
              </a:spcBef>
              <a:spcAft>
                <a:spcPct val="0"/>
              </a:spcAft>
              <a:defRPr/>
            </a:pPr>
            <a:r>
              <a:rPr lang="en-US" sz="1600">
                <a:solidFill>
                  <a:prstClr val="white">
                    <a:lumMod val="50000"/>
                  </a:prstClr>
                </a:solidFill>
                <a:latin typeface="Arial" charset="0"/>
              </a:rPr>
              <a:t>Source: Forsyth</a:t>
            </a:r>
          </a:p>
        </p:txBody>
      </p:sp>
    </p:spTree>
    <p:extLst>
      <p:ext uri="{BB962C8B-B14F-4D97-AF65-F5344CB8AC3E}">
        <p14:creationId xmlns:p14="http://schemas.microsoft.com/office/powerpoint/2010/main" val="11018993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68962" name="Picture 2" descr="tex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238" y="18288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3" name="Picture 3" descr="tex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0238" y="762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4" name="Picture 4" descr="text_mo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8238" y="762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5" name="Picture 5" descr="text_We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0238" y="35052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6" name="Picture 6" descr="text_ou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18238" y="35052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7" name="Text Box 7"/>
          <p:cNvSpPr txBox="1">
            <a:spLocks noChangeArrowheads="1"/>
          </p:cNvSpPr>
          <p:nvPr/>
        </p:nvSpPr>
        <p:spPr bwMode="auto">
          <a:xfrm>
            <a:off x="3352800" y="2971800"/>
            <a:ext cx="2598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Trebuchet MS" panose="020B0603020202020204" pitchFamily="34" charset="0"/>
                <a:ea typeface="+mn-ea"/>
                <a:cs typeface="Arial" panose="020B0604020202020204" pitchFamily="34" charset="0"/>
              </a:rPr>
              <a:t>Portilla &amp; Simoncelli</a:t>
            </a:r>
          </a:p>
        </p:txBody>
      </p:sp>
      <p:sp>
        <p:nvSpPr>
          <p:cNvPr id="168968" name="Text Box 8"/>
          <p:cNvSpPr txBox="1">
            <a:spLocks noChangeArrowheads="1"/>
          </p:cNvSpPr>
          <p:nvPr/>
        </p:nvSpPr>
        <p:spPr bwMode="auto">
          <a:xfrm>
            <a:off x="3902075" y="6461125"/>
            <a:ext cx="1660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Trebuchet MS" panose="020B0603020202020204" pitchFamily="34" charset="0"/>
                <a:ea typeface="+mn-ea"/>
                <a:cs typeface="Arial" panose="020B0604020202020204" pitchFamily="34" charset="0"/>
              </a:rPr>
              <a:t>Wei &amp; Levoy</a:t>
            </a:r>
          </a:p>
        </p:txBody>
      </p:sp>
      <p:sp>
        <p:nvSpPr>
          <p:cNvPr id="168969" name="Text Box 9"/>
          <p:cNvSpPr txBox="1">
            <a:spLocks noChangeArrowheads="1"/>
          </p:cNvSpPr>
          <p:nvPr/>
        </p:nvSpPr>
        <p:spPr bwMode="auto">
          <a:xfrm>
            <a:off x="6629400" y="6461125"/>
            <a:ext cx="1833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47F96D"/>
                </a:solidFill>
                <a:effectLst/>
                <a:uLnTx/>
                <a:uFillTx/>
                <a:latin typeface="Trebuchet MS" panose="020B0603020202020204" pitchFamily="34" charset="0"/>
                <a:ea typeface="+mn-ea"/>
                <a:cs typeface="Arial" panose="020B0604020202020204" pitchFamily="34" charset="0"/>
              </a:rPr>
              <a:t>Our algorithm</a:t>
            </a:r>
          </a:p>
        </p:txBody>
      </p:sp>
      <p:sp>
        <p:nvSpPr>
          <p:cNvPr id="168970" name="Text Box 10"/>
          <p:cNvSpPr txBox="1">
            <a:spLocks noChangeArrowheads="1"/>
          </p:cNvSpPr>
          <p:nvPr/>
        </p:nvSpPr>
        <p:spPr bwMode="auto">
          <a:xfrm>
            <a:off x="457200" y="4724400"/>
            <a:ext cx="2176463"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Trebuchet MS" panose="020B0603020202020204" pitchFamily="34" charset="0"/>
                <a:ea typeface="+mn-ea"/>
                <a:cs typeface="Arial" panose="020B0604020202020204" pitchFamily="34" charset="0"/>
              </a:rPr>
              <a:t>input image</a:t>
            </a:r>
          </a:p>
        </p:txBody>
      </p:sp>
      <p:sp>
        <p:nvSpPr>
          <p:cNvPr id="168971" name="Text Box 11"/>
          <p:cNvSpPr txBox="1">
            <a:spLocks noChangeArrowheads="1"/>
          </p:cNvSpPr>
          <p:nvPr/>
        </p:nvSpPr>
        <p:spPr bwMode="auto">
          <a:xfrm>
            <a:off x="6505575" y="2971800"/>
            <a:ext cx="2105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Trebuchet MS" panose="020B0603020202020204" pitchFamily="34" charset="0"/>
                <a:ea typeface="+mn-ea"/>
                <a:cs typeface="Arial" panose="020B0604020202020204" pitchFamily="34" charset="0"/>
              </a:rPr>
              <a:t>Xu, Guo &amp; Shum</a:t>
            </a:r>
          </a:p>
        </p:txBody>
      </p:sp>
    </p:spTree>
    <p:extLst>
      <p:ext uri="{BB962C8B-B14F-4D97-AF65-F5344CB8AC3E}">
        <p14:creationId xmlns:p14="http://schemas.microsoft.com/office/powerpoint/2010/main" val="3166482847"/>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4354" name="Picture 2" descr="temp2-1"/>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235700" y="2436813"/>
            <a:ext cx="3136900"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4355" name="Picture 3" descr="temp1-3"/>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235700" y="2436813"/>
            <a:ext cx="3136900"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4356" name="Text Box 4"/>
          <p:cNvSpPr txBox="1">
            <a:spLocks noChangeArrowheads="1"/>
          </p:cNvSpPr>
          <p:nvPr/>
        </p:nvSpPr>
        <p:spPr bwMode="auto">
          <a:xfrm>
            <a:off x="2667000" y="2898775"/>
            <a:ext cx="704850" cy="1189038"/>
          </a:xfrm>
          <a:prstGeom prst="rect">
            <a:avLst/>
          </a:prstGeom>
          <a:noFill/>
          <a:ln w="9525">
            <a:noFill/>
            <a:miter lim="800000"/>
            <a:headEnd/>
            <a:tailEnd/>
          </a:ln>
          <a:effectLst/>
        </p:spPr>
        <p:txBody>
          <a:bodyPr wrap="none" lIns="91435" tIns="45718" rIns="91435" bIns="4571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a:ln>
                  <a:noFill/>
                </a:ln>
                <a:solidFill>
                  <a:srgbClr val="FFFFFF"/>
                </a:solidFill>
                <a:effectLst>
                  <a:outerShdw blurRad="38100" dist="38100" dir="2700000" algn="tl">
                    <a:srgbClr val="4D4D4D"/>
                  </a:outerShdw>
                </a:effectLst>
                <a:uLnTx/>
                <a:uFillTx/>
                <a:latin typeface="Times New Roman" panose="02020603050405020304" pitchFamily="18" charset="0"/>
                <a:ea typeface="+mn-ea"/>
                <a:cs typeface="Arial"/>
              </a:rPr>
              <a:t>+</a:t>
            </a:r>
            <a:endParaRPr kumimoji="0" lang="en-US" sz="6000" b="1" i="0" u="none" strike="noStrike" kern="1200" cap="none" spc="0" normalizeH="0" baseline="0" noProof="0">
              <a:ln>
                <a:noFill/>
              </a:ln>
              <a:solidFill>
                <a:srgbClr val="FFFFFF"/>
              </a:solidFill>
              <a:effectLst>
                <a:outerShdw blurRad="38100" dist="38100" dir="2700000" algn="tl">
                  <a:srgbClr val="4D4D4D"/>
                </a:outerShdw>
              </a:effectLst>
              <a:uLnTx/>
              <a:uFillTx/>
              <a:latin typeface="Times New Roman" panose="02020603050405020304" pitchFamily="18" charset="0"/>
              <a:ea typeface="+mn-ea"/>
              <a:cs typeface="Arial"/>
            </a:endParaRPr>
          </a:p>
        </p:txBody>
      </p:sp>
      <p:sp>
        <p:nvSpPr>
          <p:cNvPr id="1764357" name="Rectangle 5"/>
          <p:cNvSpPr>
            <a:spLocks noChangeArrowheads="1"/>
          </p:cNvSpPr>
          <p:nvPr/>
        </p:nvSpPr>
        <p:spPr bwMode="auto">
          <a:xfrm>
            <a:off x="5715000" y="2868613"/>
            <a:ext cx="704850" cy="1189037"/>
          </a:xfrm>
          <a:prstGeom prst="rect">
            <a:avLst/>
          </a:prstGeom>
          <a:noFill/>
          <a:ln w="9525">
            <a:noFill/>
            <a:miter lim="800000"/>
            <a:headEnd/>
            <a:tailEnd/>
          </a:ln>
          <a:effectLst/>
        </p:spPr>
        <p:txBody>
          <a:bodyPr lIns="91435" tIns="45718" rIns="91435" bIns="4571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a:ln>
                  <a:noFill/>
                </a:ln>
                <a:solidFill>
                  <a:srgbClr val="FFFFFF"/>
                </a:solidFill>
                <a:effectLst>
                  <a:outerShdw blurRad="38100" dist="38100" dir="2700000" algn="tl">
                    <a:srgbClr val="4D4D4D"/>
                  </a:outerShdw>
                </a:effectLst>
                <a:uLnTx/>
                <a:uFillTx/>
                <a:latin typeface="Times New Roman" panose="02020603050405020304" pitchFamily="18" charset="0"/>
                <a:ea typeface="+mn-ea"/>
                <a:cs typeface="Arial"/>
              </a:rPr>
              <a:t>=</a:t>
            </a:r>
          </a:p>
        </p:txBody>
      </p:sp>
      <p:pic>
        <p:nvPicPr>
          <p:cNvPr id="171014" name="Picture 6" descr="newpotato"/>
          <p:cNvPicPr>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3025" y="2571750"/>
            <a:ext cx="2822575"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5" name="Picture 7" descr="neworange"/>
          <p:cNvPicPr>
            <a:picLocks noChangeAspect="1" noChangeArrowheads="1"/>
          </p:cNvPicPr>
          <p:nvPr/>
        </p:nvPicPr>
        <p:blipFill>
          <a:blip r:embed="rId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352800" y="2438400"/>
            <a:ext cx="2560638"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6" name="Rectangle 8"/>
          <p:cNvSpPr>
            <a:spLocks noGrp="1" noChangeArrowheads="1"/>
          </p:cNvSpPr>
          <p:nvPr>
            <p:ph type="title"/>
          </p:nvPr>
        </p:nvSpPr>
        <p:spPr/>
        <p:txBody>
          <a:bodyPr/>
          <a:lstStyle/>
          <a:p>
            <a:pPr eaLnBrk="1" hangingPunct="1"/>
            <a:r>
              <a:rPr lang="en-US" altLang="en-US" smtClean="0"/>
              <a:t>Application: Texture Transfer</a:t>
            </a:r>
          </a:p>
        </p:txBody>
      </p:sp>
      <p:sp>
        <p:nvSpPr>
          <p:cNvPr id="171017" name="Rectangle 9"/>
          <p:cNvSpPr>
            <a:spLocks noGrp="1" noChangeArrowheads="1"/>
          </p:cNvSpPr>
          <p:nvPr>
            <p:ph type="body" idx="1"/>
          </p:nvPr>
        </p:nvSpPr>
        <p:spPr>
          <a:xfrm>
            <a:off x="685800" y="1295400"/>
            <a:ext cx="7772400" cy="1295400"/>
          </a:xfrm>
        </p:spPr>
        <p:txBody>
          <a:bodyPr/>
          <a:lstStyle/>
          <a:p>
            <a:pPr eaLnBrk="1" hangingPunct="1"/>
            <a:r>
              <a:rPr lang="en-US" altLang="en-US" smtClean="0"/>
              <a:t>Try to explain one object with bits and pieces of another object:</a:t>
            </a:r>
          </a:p>
        </p:txBody>
      </p:sp>
    </p:spTree>
    <p:extLst>
      <p:ext uri="{BB962C8B-B14F-4D97-AF65-F5344CB8AC3E}">
        <p14:creationId xmlns:p14="http://schemas.microsoft.com/office/powerpoint/2010/main" val="2998383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7643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1764355"/>
                                        </p:tgtEl>
                                        <p:attrNameLst>
                                          <p:attrName>style.visibility</p:attrName>
                                        </p:attrNameLst>
                                      </p:cBhvr>
                                      <p:to>
                                        <p:strVal val="visible"/>
                                      </p:to>
                                    </p:set>
                                    <p:animEffect transition="in" filter="dissolve">
                                      <p:cBhvr>
                                        <p:cTn id="11" dur="500"/>
                                        <p:tgtEl>
                                          <p:spTgt spid="1764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a:lstStyle/>
          <a:p>
            <a:pPr eaLnBrk="1" hangingPunct="1"/>
            <a:r>
              <a:rPr lang="en-US" altLang="en-US" smtClean="0"/>
              <a:t>Texture Transfer </a:t>
            </a:r>
            <a:endParaRPr lang="en-US" altLang="en-US" sz="3800" smtClean="0"/>
          </a:p>
        </p:txBody>
      </p:sp>
      <p:graphicFrame>
        <p:nvGraphicFramePr>
          <p:cNvPr id="173059" name="Object 3"/>
          <p:cNvGraphicFramePr>
            <a:graphicFrameLocks noChangeAspect="1"/>
          </p:cNvGraphicFramePr>
          <p:nvPr/>
        </p:nvGraphicFramePr>
        <p:xfrm>
          <a:off x="1371600" y="990600"/>
          <a:ext cx="2144713" cy="2609850"/>
        </p:xfrm>
        <a:graphic>
          <a:graphicData uri="http://schemas.openxmlformats.org/presentationml/2006/ole">
            <mc:AlternateContent xmlns:mc="http://schemas.openxmlformats.org/markup-compatibility/2006">
              <mc:Choice xmlns:v="urn:schemas-microsoft-com:vml" Requires="v">
                <p:oleObj spid="_x0000_s49181" name="PhotoSuite Image" r:id="rId4" imgW="1143000" imgH="1390650" progId="PhotoSuite Image">
                  <p:embed/>
                </p:oleObj>
              </mc:Choice>
              <mc:Fallback>
                <p:oleObj name="PhotoSuite Image" r:id="rId4" imgW="1143000" imgH="1390650" progId="PhotoSuite Image">
                  <p:embed/>
                  <p:pic>
                    <p:nvPicPr>
                      <p:cNvPr id="173059"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990600"/>
                        <a:ext cx="2144713" cy="26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3060" name="Object 4"/>
          <p:cNvGraphicFramePr>
            <a:graphicFrameLocks noChangeAspect="1"/>
          </p:cNvGraphicFramePr>
          <p:nvPr/>
        </p:nvGraphicFramePr>
        <p:xfrm>
          <a:off x="1504950" y="4419600"/>
          <a:ext cx="2076450" cy="2095500"/>
        </p:xfrm>
        <a:graphic>
          <a:graphicData uri="http://schemas.openxmlformats.org/presentationml/2006/ole">
            <mc:AlternateContent xmlns:mc="http://schemas.openxmlformats.org/markup-compatibility/2006">
              <mc:Choice xmlns:v="urn:schemas-microsoft-com:vml" Requires="v">
                <p:oleObj spid="_x0000_s49182" name="PhotoSuite Image" r:id="rId6" imgW="2076450" imgH="2095500" progId="PhotoSuite Image">
                  <p:embed/>
                </p:oleObj>
              </mc:Choice>
              <mc:Fallback>
                <p:oleObj name="PhotoSuite Image" r:id="rId6" imgW="2076450" imgH="2095500" progId="PhotoSuite Image">
                  <p:embed/>
                  <p:pic>
                    <p:nvPicPr>
                      <p:cNvPr id="17306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04950" y="4419600"/>
                        <a:ext cx="2076450"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3061" name="Object 5"/>
          <p:cNvGraphicFramePr>
            <a:graphicFrameLocks noChangeAspect="1"/>
          </p:cNvGraphicFramePr>
          <p:nvPr/>
        </p:nvGraphicFramePr>
        <p:xfrm>
          <a:off x="6172200" y="2209800"/>
          <a:ext cx="2286000" cy="2781300"/>
        </p:xfrm>
        <a:graphic>
          <a:graphicData uri="http://schemas.openxmlformats.org/presentationml/2006/ole">
            <mc:AlternateContent xmlns:mc="http://schemas.openxmlformats.org/markup-compatibility/2006">
              <mc:Choice xmlns:v="urn:schemas-microsoft-com:vml" Requires="v">
                <p:oleObj spid="_x0000_s49183" name="PhotoSuite Image" r:id="rId8" imgW="2286000" imgH="2781300" progId="PhotoSuite Image">
                  <p:embed/>
                </p:oleObj>
              </mc:Choice>
              <mc:Fallback>
                <p:oleObj name="PhotoSuite Image" r:id="rId8" imgW="2286000" imgH="2781300" progId="PhotoSuite Image">
                  <p:embed/>
                  <p:pic>
                    <p:nvPicPr>
                      <p:cNvPr id="173061"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2200" y="2209800"/>
                        <a:ext cx="2286000" cy="278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3062" name="Text Box 6"/>
          <p:cNvSpPr txBox="1">
            <a:spLocks noChangeArrowheads="1"/>
          </p:cNvSpPr>
          <p:nvPr/>
        </p:nvSpPr>
        <p:spPr bwMode="auto">
          <a:xfrm>
            <a:off x="3733800" y="990600"/>
            <a:ext cx="1452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Constraint</a:t>
            </a:r>
          </a:p>
        </p:txBody>
      </p:sp>
      <p:sp>
        <p:nvSpPr>
          <p:cNvPr id="173063" name="Line 7"/>
          <p:cNvSpPr>
            <a:spLocks noChangeShapeType="1"/>
          </p:cNvSpPr>
          <p:nvPr/>
        </p:nvSpPr>
        <p:spPr bwMode="auto">
          <a:xfrm flipV="1">
            <a:off x="3581400" y="3505200"/>
            <a:ext cx="1066800" cy="2057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35" tIns="45718" rIns="91435" bIns="4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73064" name="Line 8"/>
          <p:cNvSpPr>
            <a:spLocks noChangeShapeType="1"/>
          </p:cNvSpPr>
          <p:nvPr/>
        </p:nvSpPr>
        <p:spPr bwMode="auto">
          <a:xfrm>
            <a:off x="3505200" y="2286000"/>
            <a:ext cx="1143000" cy="1219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35" tIns="45718" rIns="91435" bIns="4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73065" name="Line 9"/>
          <p:cNvSpPr>
            <a:spLocks noChangeShapeType="1"/>
          </p:cNvSpPr>
          <p:nvPr/>
        </p:nvSpPr>
        <p:spPr bwMode="auto">
          <a:xfrm>
            <a:off x="4648200" y="3505200"/>
            <a:ext cx="1447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91435" tIns="45718" rIns="91435" bIns="4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73066" name="Text Box 10"/>
          <p:cNvSpPr txBox="1">
            <a:spLocks noChangeArrowheads="1"/>
          </p:cNvSpPr>
          <p:nvPr/>
        </p:nvSpPr>
        <p:spPr bwMode="auto">
          <a:xfrm>
            <a:off x="3886200" y="6019800"/>
            <a:ext cx="20685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Texture sample</a:t>
            </a:r>
          </a:p>
        </p:txBody>
      </p:sp>
    </p:spTree>
    <p:extLst>
      <p:ext uri="{BB962C8B-B14F-4D97-AF65-F5344CB8AC3E}">
        <p14:creationId xmlns:p14="http://schemas.microsoft.com/office/powerpoint/2010/main" val="40421291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ChangeArrowheads="1"/>
          </p:cNvSpPr>
          <p:nvPr/>
        </p:nvSpPr>
        <p:spPr bwMode="auto">
          <a:xfrm>
            <a:off x="454025" y="1219200"/>
            <a:ext cx="510857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marL="342900" indent="-3429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Take the texture from one image and “paint” it onto another object</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en-US"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 </a:t>
            </a:r>
          </a:p>
        </p:txBody>
      </p:sp>
      <p:pic>
        <p:nvPicPr>
          <p:cNvPr id="175107" name="Picture 3" descr="half-bi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4700" y="1447800"/>
            <a:ext cx="27559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Rectangle 4"/>
          <p:cNvSpPr>
            <a:spLocks noChangeArrowheads="1"/>
          </p:cNvSpPr>
          <p:nvPr/>
        </p:nvSpPr>
        <p:spPr bwMode="auto">
          <a:xfrm>
            <a:off x="7219950" y="3048000"/>
            <a:ext cx="304800" cy="304800"/>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91435" tIns="45718" rIns="91435" bIns="45718"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75109" name="Rectangle 5"/>
          <p:cNvSpPr>
            <a:spLocks noChangeArrowheads="1"/>
          </p:cNvSpPr>
          <p:nvPr/>
        </p:nvSpPr>
        <p:spPr bwMode="auto">
          <a:xfrm>
            <a:off x="685800" y="762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FFFF00"/>
                </a:solidFill>
                <a:effectLst/>
                <a:uLnTx/>
                <a:uFillTx/>
                <a:latin typeface="Times New Roman" panose="02020603050405020304" pitchFamily="18" charset="0"/>
                <a:ea typeface="+mn-ea"/>
                <a:cs typeface="Arial" panose="020B0604020202020204" pitchFamily="34" charset="0"/>
              </a:rPr>
              <a:t>Texture Transfer</a:t>
            </a:r>
          </a:p>
        </p:txBody>
      </p:sp>
      <p:graphicFrame>
        <p:nvGraphicFramePr>
          <p:cNvPr id="175110" name="Object 6"/>
          <p:cNvGraphicFramePr>
            <a:graphicFrameLocks noChangeAspect="1"/>
          </p:cNvGraphicFramePr>
          <p:nvPr/>
        </p:nvGraphicFramePr>
        <p:xfrm>
          <a:off x="2057400" y="3048000"/>
          <a:ext cx="1876425" cy="1266825"/>
        </p:xfrm>
        <a:graphic>
          <a:graphicData uri="http://schemas.openxmlformats.org/presentationml/2006/ole">
            <mc:AlternateContent xmlns:mc="http://schemas.openxmlformats.org/markup-compatibility/2006">
              <mc:Choice xmlns:v="urn:schemas-microsoft-com:vml" Requires="v">
                <p:oleObj spid="_x0000_s50187" name="PhotoSuite Image" r:id="rId5" imgW="1876425" imgH="1266825" progId="PhotoSuite Image">
                  <p:embed/>
                </p:oleObj>
              </mc:Choice>
              <mc:Fallback>
                <p:oleObj name="PhotoSuite Image" r:id="rId5" imgW="1876425" imgH="1266825" progId="PhotoSuite Image">
                  <p:embed/>
                  <p:pic>
                    <p:nvPicPr>
                      <p:cNvPr id="17511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3048000"/>
                        <a:ext cx="1876425" cy="126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68455" name="Text Box 7"/>
          <p:cNvSpPr txBox="1">
            <a:spLocks noChangeArrowheads="1"/>
          </p:cNvSpPr>
          <p:nvPr/>
        </p:nvSpPr>
        <p:spPr bwMode="auto">
          <a:xfrm>
            <a:off x="304800" y="4953000"/>
            <a:ext cx="84455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marL="457200" indent="-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14400" indent="-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Same as texture synthesis, except an additional constraint:</a:t>
            </a:r>
          </a:p>
          <a:p>
            <a:pPr marL="914400" marR="0" lvl="1" indent="-457200" algn="l" defTabSz="914400" rtl="0" eaLnBrk="1" fontAlgn="base" latinLnBrk="0" hangingPunct="1">
              <a:lnSpc>
                <a:spcPct val="100000"/>
              </a:lnSpc>
              <a:spcBef>
                <a:spcPct val="0"/>
              </a:spcBef>
              <a:spcAft>
                <a:spcPct val="0"/>
              </a:spcAft>
              <a:buClrTx/>
              <a:buSzTx/>
              <a:buFontTx/>
              <a:buAutoNum type="arabicPeriod"/>
              <a:tabLst/>
              <a:defRPr/>
            </a:pP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Consistency of texture </a:t>
            </a:r>
          </a:p>
          <a:p>
            <a:pPr marL="914400" marR="0" lvl="1" indent="-457200" algn="l" defTabSz="914400" rtl="0" eaLnBrk="1" fontAlgn="base" latinLnBrk="0" hangingPunct="1">
              <a:lnSpc>
                <a:spcPct val="100000"/>
              </a:lnSpc>
              <a:spcBef>
                <a:spcPct val="0"/>
              </a:spcBef>
              <a:spcAft>
                <a:spcPct val="0"/>
              </a:spcAft>
              <a:buClrTx/>
              <a:buSzTx/>
              <a:buFontTx/>
              <a:buAutoNum type="arabicPeriod"/>
              <a:tabLst/>
              <a:defRPr/>
            </a:pP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Similarity to the image being “explained”</a:t>
            </a:r>
          </a:p>
        </p:txBody>
      </p:sp>
    </p:spTree>
    <p:extLst>
      <p:ext uri="{BB962C8B-B14F-4D97-AF65-F5344CB8AC3E}">
        <p14:creationId xmlns:p14="http://schemas.microsoft.com/office/powerpoint/2010/main" val="27751130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684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8455"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0498" name="Rectangle 2"/>
          <p:cNvSpPr>
            <a:spLocks noChangeArrowheads="1"/>
          </p:cNvSpPr>
          <p:nvPr/>
        </p:nvSpPr>
        <p:spPr bwMode="auto">
          <a:xfrm>
            <a:off x="5562600" y="1592263"/>
            <a:ext cx="704850" cy="1189037"/>
          </a:xfrm>
          <a:prstGeom prst="rect">
            <a:avLst/>
          </a:prstGeom>
          <a:noFill/>
          <a:ln w="9525">
            <a:noFill/>
            <a:miter lim="800000"/>
            <a:headEnd/>
            <a:tailEnd/>
          </a:ln>
          <a:effectLst/>
        </p:spPr>
        <p:txBody>
          <a:bodyPr lIns="91435" tIns="45718" rIns="91435" bIns="4571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a:ln>
                  <a:noFill/>
                </a:ln>
                <a:solidFill>
                  <a:srgbClr val="FFFFFF"/>
                </a:solidFill>
                <a:effectLst>
                  <a:outerShdw blurRad="38100" dist="38100" dir="2700000" algn="tl">
                    <a:srgbClr val="4D4D4D"/>
                  </a:outerShdw>
                </a:effectLst>
                <a:uLnTx/>
                <a:uFillTx/>
                <a:latin typeface="Times New Roman" panose="02020603050405020304" pitchFamily="18" charset="0"/>
                <a:ea typeface="+mn-ea"/>
                <a:cs typeface="Arial"/>
              </a:rPr>
              <a:t>=</a:t>
            </a:r>
          </a:p>
        </p:txBody>
      </p:sp>
      <p:sp>
        <p:nvSpPr>
          <p:cNvPr id="1770499" name="Text Box 3"/>
          <p:cNvSpPr txBox="1">
            <a:spLocks noChangeArrowheads="1"/>
          </p:cNvSpPr>
          <p:nvPr/>
        </p:nvSpPr>
        <p:spPr bwMode="auto">
          <a:xfrm>
            <a:off x="2952750" y="1562100"/>
            <a:ext cx="704850" cy="1189038"/>
          </a:xfrm>
          <a:prstGeom prst="rect">
            <a:avLst/>
          </a:prstGeom>
          <a:noFill/>
          <a:ln w="9525">
            <a:noFill/>
            <a:miter lim="800000"/>
            <a:headEnd/>
            <a:tailEnd/>
          </a:ln>
          <a:effectLst/>
        </p:spPr>
        <p:txBody>
          <a:bodyPr wrap="none" lIns="91435" tIns="45718" rIns="91435" bIns="4571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a:ln>
                  <a:noFill/>
                </a:ln>
                <a:solidFill>
                  <a:srgbClr val="FFFFFF"/>
                </a:solidFill>
                <a:effectLst>
                  <a:outerShdw blurRad="38100" dist="38100" dir="2700000" algn="tl">
                    <a:srgbClr val="4D4D4D"/>
                  </a:outerShdw>
                </a:effectLst>
                <a:uLnTx/>
                <a:uFillTx/>
                <a:latin typeface="Times New Roman" panose="02020603050405020304" pitchFamily="18" charset="0"/>
                <a:ea typeface="+mn-ea"/>
                <a:cs typeface="Arial"/>
              </a:rPr>
              <a:t>+</a:t>
            </a:r>
            <a:endParaRPr kumimoji="0" lang="en-US" sz="6000" b="1" i="0" u="none" strike="noStrike" kern="1200" cap="none" spc="0" normalizeH="0" baseline="0" noProof="0">
              <a:ln>
                <a:noFill/>
              </a:ln>
              <a:solidFill>
                <a:srgbClr val="FFFFFF"/>
              </a:solidFill>
              <a:effectLst>
                <a:outerShdw blurRad="38100" dist="38100" dir="2700000" algn="tl">
                  <a:srgbClr val="4D4D4D"/>
                </a:outerShdw>
              </a:effectLst>
              <a:uLnTx/>
              <a:uFillTx/>
              <a:latin typeface="Times New Roman" panose="02020603050405020304" pitchFamily="18" charset="0"/>
              <a:ea typeface="+mn-ea"/>
              <a:cs typeface="Arial"/>
            </a:endParaRPr>
          </a:p>
        </p:txBody>
      </p:sp>
      <p:pic>
        <p:nvPicPr>
          <p:cNvPr id="177156" name="Picture 4" descr="orange-pear"/>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096000" y="1333500"/>
            <a:ext cx="2982913"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7" name="Picture 5" descr="pear"/>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5088" y="1333500"/>
            <a:ext cx="2982912"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8" name="Picture 6" descr="oPaolina3"/>
          <p:cNvPicPr>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054600" y="3695700"/>
            <a:ext cx="3251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9" name="Picture 7" descr="Paolina_black"/>
          <p:cNvPicPr>
            <a:picLocks noChangeAspect="1" noChangeArrowheads="1"/>
          </p:cNvPicPr>
          <p:nvPr/>
        </p:nvPicPr>
        <p:blipFill>
          <a:blip r:embed="rId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38200" y="3676650"/>
            <a:ext cx="3251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60" name="Picture 8" descr="neworange"/>
          <p:cNvPicPr>
            <a:picLocks noChangeAspect="1" noChangeArrowheads="1"/>
          </p:cNvPicPr>
          <p:nvPr/>
        </p:nvPicPr>
        <p:blipFill>
          <a:blip r:embed="rId7">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382963" y="1169988"/>
            <a:ext cx="2560637" cy="218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0125507"/>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descr="girl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4063" y="1123950"/>
            <a:ext cx="3233737"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3" name="Picture 3" descr="fabr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2438400"/>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4" name="Picture 4" descr="gir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143000"/>
            <a:ext cx="322262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1283544"/>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ctrTitle"/>
          </p:nvPr>
        </p:nvSpPr>
        <p:spPr>
          <a:xfrm>
            <a:off x="666750" y="1649413"/>
            <a:ext cx="7772400" cy="1143000"/>
          </a:xfrm>
        </p:spPr>
        <p:txBody>
          <a:bodyPr/>
          <a:lstStyle/>
          <a:p>
            <a:pPr eaLnBrk="1" hangingPunct="1"/>
            <a:r>
              <a:rPr lang="en-US" altLang="en-US" smtClean="0"/>
              <a:t>Image Analogies</a:t>
            </a:r>
          </a:p>
        </p:txBody>
      </p:sp>
      <p:sp>
        <p:nvSpPr>
          <p:cNvPr id="181251" name="Rectangle 3"/>
          <p:cNvSpPr>
            <a:spLocks noGrp="1" noChangeArrowheads="1"/>
          </p:cNvSpPr>
          <p:nvPr>
            <p:ph type="subTitle" idx="1"/>
          </p:nvPr>
        </p:nvSpPr>
        <p:spPr>
          <a:xfrm>
            <a:off x="760413" y="3432175"/>
            <a:ext cx="4040187" cy="2846388"/>
          </a:xfrm>
        </p:spPr>
        <p:txBody>
          <a:bodyPr/>
          <a:lstStyle/>
          <a:p>
            <a:pPr algn="l" eaLnBrk="1" hangingPunct="1">
              <a:lnSpc>
                <a:spcPct val="80000"/>
              </a:lnSpc>
              <a:spcAft>
                <a:spcPct val="40000"/>
              </a:spcAft>
            </a:pPr>
            <a:r>
              <a:rPr lang="en-US" altLang="en-US" sz="2600" smtClean="0"/>
              <a:t>Aaron Hertzmann</a:t>
            </a:r>
            <a:r>
              <a:rPr lang="en-US" altLang="en-US" sz="2300" baseline="30000" smtClean="0"/>
              <a:t>1,2</a:t>
            </a:r>
          </a:p>
          <a:p>
            <a:pPr algn="l" eaLnBrk="1" hangingPunct="1">
              <a:lnSpc>
                <a:spcPct val="80000"/>
              </a:lnSpc>
              <a:spcAft>
                <a:spcPct val="40000"/>
              </a:spcAft>
            </a:pPr>
            <a:r>
              <a:rPr lang="en-US" altLang="en-US" sz="2600" smtClean="0"/>
              <a:t>Chuck Jacobs</a:t>
            </a:r>
            <a:r>
              <a:rPr lang="en-US" altLang="en-US" sz="2300" baseline="30000" smtClean="0"/>
              <a:t>2</a:t>
            </a:r>
          </a:p>
          <a:p>
            <a:pPr algn="l" eaLnBrk="1" hangingPunct="1">
              <a:lnSpc>
                <a:spcPct val="80000"/>
              </a:lnSpc>
              <a:spcAft>
                <a:spcPct val="40000"/>
              </a:spcAft>
            </a:pPr>
            <a:r>
              <a:rPr lang="en-US" altLang="en-US" sz="2600" smtClean="0"/>
              <a:t>Nuria Oliver</a:t>
            </a:r>
            <a:r>
              <a:rPr lang="en-US" altLang="en-US" sz="2300" baseline="30000" smtClean="0"/>
              <a:t>2</a:t>
            </a:r>
          </a:p>
          <a:p>
            <a:pPr algn="l" eaLnBrk="1" hangingPunct="1">
              <a:lnSpc>
                <a:spcPct val="80000"/>
              </a:lnSpc>
              <a:spcAft>
                <a:spcPct val="40000"/>
              </a:spcAft>
            </a:pPr>
            <a:r>
              <a:rPr lang="en-US" altLang="en-US" sz="2600" smtClean="0"/>
              <a:t>Brian Curless</a:t>
            </a:r>
            <a:r>
              <a:rPr lang="en-US" altLang="en-US" sz="2300" baseline="30000" smtClean="0"/>
              <a:t>3</a:t>
            </a:r>
          </a:p>
          <a:p>
            <a:pPr algn="l" eaLnBrk="1" hangingPunct="1">
              <a:lnSpc>
                <a:spcPct val="80000"/>
              </a:lnSpc>
              <a:spcAft>
                <a:spcPct val="40000"/>
              </a:spcAft>
            </a:pPr>
            <a:r>
              <a:rPr lang="en-US" altLang="en-US" sz="2600" smtClean="0"/>
              <a:t>David Salesin</a:t>
            </a:r>
            <a:r>
              <a:rPr lang="en-US" altLang="en-US" sz="2300" baseline="30000" smtClean="0"/>
              <a:t>2,3</a:t>
            </a:r>
            <a:endParaRPr lang="en-US" altLang="en-US" sz="1900" baseline="30000" smtClean="0"/>
          </a:p>
        </p:txBody>
      </p:sp>
      <p:sp>
        <p:nvSpPr>
          <p:cNvPr id="181252" name="Text Box 4"/>
          <p:cNvSpPr txBox="1">
            <a:spLocks noChangeArrowheads="1"/>
          </p:cNvSpPr>
          <p:nvPr/>
        </p:nvSpPr>
        <p:spPr bwMode="auto">
          <a:xfrm>
            <a:off x="4857750" y="5027613"/>
            <a:ext cx="3360738"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rnd">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40000"/>
              </a:spcAft>
              <a:buClrTx/>
              <a:buSzTx/>
              <a:buFontTx/>
              <a:buNone/>
              <a:tabLst/>
              <a:defRPr/>
            </a:pPr>
            <a:r>
              <a:rPr kumimoji="0" lang="en-US" altLang="en-US" sz="2000" b="1" i="0" u="none" strike="noStrike" kern="1200" cap="none" spc="0" normalizeH="0" baseline="30000" noProof="0">
                <a:ln>
                  <a:noFill/>
                </a:ln>
                <a:solidFill>
                  <a:srgbClr val="FFFFFF"/>
                </a:solidFill>
                <a:effectLst/>
                <a:uLnTx/>
                <a:uFillTx/>
                <a:latin typeface="Frutiger 55 Roman"/>
                <a:ea typeface="+mn-ea"/>
                <a:cs typeface="Arial" panose="020B0604020202020204" pitchFamily="34" charset="0"/>
              </a:rPr>
              <a:t>1</a:t>
            </a:r>
            <a:r>
              <a:rPr kumimoji="0" lang="en-US" altLang="en-US" sz="2000" b="1" i="0" u="none" strike="noStrike" kern="1200" cap="none" spc="0" normalizeH="0" baseline="0" noProof="0">
                <a:ln>
                  <a:noFill/>
                </a:ln>
                <a:solidFill>
                  <a:srgbClr val="FFFFFF"/>
                </a:solidFill>
                <a:effectLst/>
                <a:uLnTx/>
                <a:uFillTx/>
                <a:latin typeface="Frutiger 55 Roman"/>
                <a:ea typeface="+mn-ea"/>
                <a:cs typeface="Arial" panose="020B0604020202020204" pitchFamily="34" charset="0"/>
              </a:rPr>
              <a:t>New York University</a:t>
            </a:r>
          </a:p>
          <a:p>
            <a:pPr marL="0" marR="0" lvl="0" indent="0" algn="l" defTabSz="914400" rtl="0" eaLnBrk="0" fontAlgn="base" latinLnBrk="0" hangingPunct="0">
              <a:lnSpc>
                <a:spcPct val="100000"/>
              </a:lnSpc>
              <a:spcBef>
                <a:spcPct val="0"/>
              </a:spcBef>
              <a:spcAft>
                <a:spcPct val="40000"/>
              </a:spcAft>
              <a:buClrTx/>
              <a:buSzTx/>
              <a:buFontTx/>
              <a:buNone/>
              <a:tabLst/>
              <a:defRPr/>
            </a:pPr>
            <a:r>
              <a:rPr kumimoji="0" lang="en-US" altLang="en-US" sz="2000" b="1" i="0" u="none" strike="noStrike" kern="1200" cap="none" spc="0" normalizeH="0" baseline="30000" noProof="0">
                <a:ln>
                  <a:noFill/>
                </a:ln>
                <a:solidFill>
                  <a:srgbClr val="FFFFFF"/>
                </a:solidFill>
                <a:effectLst/>
                <a:uLnTx/>
                <a:uFillTx/>
                <a:latin typeface="Frutiger 55 Roman"/>
                <a:ea typeface="+mn-ea"/>
                <a:cs typeface="Arial" panose="020B0604020202020204" pitchFamily="34" charset="0"/>
              </a:rPr>
              <a:t>2</a:t>
            </a:r>
            <a:r>
              <a:rPr kumimoji="0" lang="en-US" altLang="en-US" sz="2000" b="1" i="0" u="none" strike="noStrike" kern="1200" cap="none" spc="0" normalizeH="0" baseline="0" noProof="0">
                <a:ln>
                  <a:noFill/>
                </a:ln>
                <a:solidFill>
                  <a:srgbClr val="FFFFFF"/>
                </a:solidFill>
                <a:effectLst/>
                <a:uLnTx/>
                <a:uFillTx/>
                <a:latin typeface="Frutiger 55 Roman"/>
                <a:ea typeface="+mn-ea"/>
                <a:cs typeface="Arial" panose="020B0604020202020204" pitchFamily="34" charset="0"/>
              </a:rPr>
              <a:t>Microsoft Research</a:t>
            </a:r>
          </a:p>
          <a:p>
            <a:pPr marL="0" marR="0" lvl="0" indent="0" algn="l" defTabSz="914400" rtl="0" eaLnBrk="0" fontAlgn="base" latinLnBrk="0" hangingPunct="0">
              <a:lnSpc>
                <a:spcPct val="100000"/>
              </a:lnSpc>
              <a:spcBef>
                <a:spcPct val="0"/>
              </a:spcBef>
              <a:spcAft>
                <a:spcPct val="40000"/>
              </a:spcAft>
              <a:buClrTx/>
              <a:buSzTx/>
              <a:buFontTx/>
              <a:buNone/>
              <a:tabLst/>
              <a:defRPr/>
            </a:pPr>
            <a:r>
              <a:rPr kumimoji="0" lang="en-US" altLang="en-US" sz="2000" b="1" i="0" u="none" strike="noStrike" kern="1200" cap="none" spc="0" normalizeH="0" baseline="30000" noProof="0">
                <a:ln>
                  <a:noFill/>
                </a:ln>
                <a:solidFill>
                  <a:srgbClr val="FFFFFF"/>
                </a:solidFill>
                <a:effectLst/>
                <a:uLnTx/>
                <a:uFillTx/>
                <a:latin typeface="Frutiger 55 Roman"/>
                <a:ea typeface="+mn-ea"/>
                <a:cs typeface="Arial" panose="020B0604020202020204" pitchFamily="34" charset="0"/>
              </a:rPr>
              <a:t>3</a:t>
            </a:r>
            <a:r>
              <a:rPr kumimoji="0" lang="en-US" altLang="en-US" sz="2000" b="1" i="0" u="none" strike="noStrike" kern="1200" cap="none" spc="0" normalizeH="0" baseline="0" noProof="0">
                <a:ln>
                  <a:noFill/>
                </a:ln>
                <a:solidFill>
                  <a:srgbClr val="FFFFFF"/>
                </a:solidFill>
                <a:effectLst/>
                <a:uLnTx/>
                <a:uFillTx/>
                <a:latin typeface="Frutiger 55 Roman"/>
                <a:ea typeface="+mn-ea"/>
                <a:cs typeface="Arial" panose="020B0604020202020204" pitchFamily="34" charset="0"/>
              </a:rPr>
              <a:t>University of Washington</a:t>
            </a:r>
          </a:p>
        </p:txBody>
      </p:sp>
    </p:spTree>
    <p:extLst>
      <p:ext uri="{BB962C8B-B14F-4D97-AF65-F5344CB8AC3E}">
        <p14:creationId xmlns:p14="http://schemas.microsoft.com/office/powerpoint/2010/main" val="207729249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p:txBody>
          <a:bodyPr/>
          <a:lstStyle/>
          <a:p>
            <a:pPr eaLnBrk="1" hangingPunct="1"/>
            <a:r>
              <a:rPr lang="en-US" altLang="en-US" smtClean="0"/>
              <a:t>Image Analogies</a:t>
            </a:r>
          </a:p>
        </p:txBody>
      </p:sp>
      <p:pic>
        <p:nvPicPr>
          <p:cNvPr id="183299" name="Picture 3" descr="watercolor-sr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066800"/>
            <a:ext cx="2925763"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00" name="Picture 4" descr="water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066800"/>
            <a:ext cx="2925763"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1" name="Text Box 5"/>
          <p:cNvSpPr txBox="1">
            <a:spLocks noChangeArrowheads="1"/>
          </p:cNvSpPr>
          <p:nvPr/>
        </p:nvSpPr>
        <p:spPr bwMode="auto">
          <a:xfrm>
            <a:off x="1474788" y="3276600"/>
            <a:ext cx="40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A</a:t>
            </a:r>
          </a:p>
        </p:txBody>
      </p:sp>
      <p:sp>
        <p:nvSpPr>
          <p:cNvPr id="183302" name="Text Box 6"/>
          <p:cNvSpPr txBox="1">
            <a:spLocks noChangeArrowheads="1"/>
          </p:cNvSpPr>
          <p:nvPr/>
        </p:nvSpPr>
        <p:spPr bwMode="auto">
          <a:xfrm>
            <a:off x="5710238" y="3276600"/>
            <a:ext cx="4746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A’</a:t>
            </a:r>
          </a:p>
        </p:txBody>
      </p:sp>
      <p:sp>
        <p:nvSpPr>
          <p:cNvPr id="183303" name="Text Box 7"/>
          <p:cNvSpPr txBox="1">
            <a:spLocks noChangeArrowheads="1"/>
          </p:cNvSpPr>
          <p:nvPr/>
        </p:nvSpPr>
        <p:spPr bwMode="auto">
          <a:xfrm>
            <a:off x="1524000" y="6172200"/>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B</a:t>
            </a:r>
          </a:p>
        </p:txBody>
      </p:sp>
      <p:sp>
        <p:nvSpPr>
          <p:cNvPr id="183304" name="Text Box 8"/>
          <p:cNvSpPr txBox="1">
            <a:spLocks noChangeArrowheads="1"/>
          </p:cNvSpPr>
          <p:nvPr/>
        </p:nvSpPr>
        <p:spPr bwMode="auto">
          <a:xfrm>
            <a:off x="5715000" y="61722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B’</a:t>
            </a:r>
          </a:p>
        </p:txBody>
      </p:sp>
      <p:pic>
        <p:nvPicPr>
          <p:cNvPr id="183305" name="Picture 9" descr="boa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886200"/>
            <a:ext cx="3271838" cy="215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6650" name="Picture 10" descr="watercolor-boat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3854450"/>
            <a:ext cx="3290888"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75399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776650"/>
                                        </p:tgtEl>
                                        <p:attrNameLst>
                                          <p:attrName>style.visibility</p:attrName>
                                        </p:attrNameLst>
                                      </p:cBhvr>
                                      <p:to>
                                        <p:strVal val="visible"/>
                                      </p:to>
                                    </p:set>
                                    <p:animEffect transition="in" filter="fade">
                                      <p:cBhvr>
                                        <p:cTn id="7" dur="500"/>
                                        <p:tgtEl>
                                          <p:spTgt spid="17766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descr="watercolor-boa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550" y="501650"/>
            <a:ext cx="8475663" cy="557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564387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p:txBody>
          <a:bodyPr/>
          <a:lstStyle/>
          <a:p>
            <a:pPr eaLnBrk="1" hangingPunct="1"/>
            <a:r>
              <a:rPr lang="en-US" altLang="en-US" smtClean="0"/>
              <a:t>Blur Filter</a:t>
            </a:r>
          </a:p>
        </p:txBody>
      </p:sp>
      <p:pic>
        <p:nvPicPr>
          <p:cNvPr id="1873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314450"/>
            <a:ext cx="6400800" cy="509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6813311"/>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smtClean="0"/>
              <a:t>Texture and Material</a:t>
            </a:r>
          </a:p>
        </p:txBody>
      </p:sp>
      <p:pic>
        <p:nvPicPr>
          <p:cNvPr id="58371" name="Picture 2"/>
          <p:cNvPicPr>
            <a:picLocks noChangeAspect="1" noChangeArrowheads="1"/>
          </p:cNvPicPr>
          <p:nvPr/>
        </p:nvPicPr>
        <p:blipFill>
          <a:blip r:embed="rId2" cstate="print"/>
          <a:srcRect/>
          <a:stretch>
            <a:fillRect/>
          </a:stretch>
        </p:blipFill>
        <p:spPr bwMode="auto">
          <a:xfrm>
            <a:off x="381000" y="1447800"/>
            <a:ext cx="2590800" cy="1943100"/>
          </a:xfrm>
          <a:prstGeom prst="rect">
            <a:avLst/>
          </a:prstGeom>
          <a:noFill/>
          <a:ln w="9525">
            <a:noFill/>
            <a:miter lim="800000"/>
            <a:headEnd/>
            <a:tailEnd/>
          </a:ln>
        </p:spPr>
      </p:pic>
      <p:pic>
        <p:nvPicPr>
          <p:cNvPr id="58372" name="Picture 3"/>
          <p:cNvPicPr>
            <a:picLocks noChangeAspect="1" noChangeArrowheads="1"/>
          </p:cNvPicPr>
          <p:nvPr/>
        </p:nvPicPr>
        <p:blipFill>
          <a:blip r:embed="rId3" cstate="print"/>
          <a:srcRect/>
          <a:stretch>
            <a:fillRect/>
          </a:stretch>
        </p:blipFill>
        <p:spPr bwMode="auto">
          <a:xfrm>
            <a:off x="3200400" y="1371600"/>
            <a:ext cx="2743200" cy="2057400"/>
          </a:xfrm>
          <a:prstGeom prst="rect">
            <a:avLst/>
          </a:prstGeom>
          <a:noFill/>
          <a:ln w="9525">
            <a:noFill/>
            <a:miter lim="800000"/>
            <a:headEnd/>
            <a:tailEnd/>
          </a:ln>
        </p:spPr>
      </p:pic>
      <p:pic>
        <p:nvPicPr>
          <p:cNvPr id="58373" name="Picture 4"/>
          <p:cNvPicPr>
            <a:picLocks noChangeAspect="1" noChangeArrowheads="1"/>
          </p:cNvPicPr>
          <p:nvPr/>
        </p:nvPicPr>
        <p:blipFill>
          <a:blip r:embed="rId4" cstate="print"/>
          <a:srcRect/>
          <a:stretch>
            <a:fillRect/>
          </a:stretch>
        </p:blipFill>
        <p:spPr bwMode="auto">
          <a:xfrm>
            <a:off x="6172200" y="1371600"/>
            <a:ext cx="2743200" cy="2057400"/>
          </a:xfrm>
          <a:prstGeom prst="rect">
            <a:avLst/>
          </a:prstGeom>
          <a:noFill/>
          <a:ln w="9525">
            <a:noFill/>
            <a:miter lim="800000"/>
            <a:headEnd/>
            <a:tailEnd/>
          </a:ln>
        </p:spPr>
      </p:pic>
      <p:pic>
        <p:nvPicPr>
          <p:cNvPr id="58374" name="Picture 5"/>
          <p:cNvPicPr>
            <a:picLocks noChangeAspect="1" noChangeArrowheads="1"/>
          </p:cNvPicPr>
          <p:nvPr/>
        </p:nvPicPr>
        <p:blipFill>
          <a:blip r:embed="rId5" cstate="print"/>
          <a:srcRect/>
          <a:stretch>
            <a:fillRect/>
          </a:stretch>
        </p:blipFill>
        <p:spPr bwMode="auto">
          <a:xfrm>
            <a:off x="2590800" y="4038600"/>
            <a:ext cx="3200400" cy="2400300"/>
          </a:xfrm>
          <a:prstGeom prst="rect">
            <a:avLst/>
          </a:prstGeom>
          <a:noFill/>
          <a:ln w="9525">
            <a:noFill/>
            <a:miter lim="800000"/>
            <a:headEnd/>
            <a:tailEnd/>
          </a:ln>
        </p:spPr>
      </p:pic>
      <p:sp>
        <p:nvSpPr>
          <p:cNvPr id="58375" name="TextBox 7"/>
          <p:cNvSpPr txBox="1">
            <a:spLocks noChangeArrowheads="1"/>
          </p:cNvSpPr>
          <p:nvPr/>
        </p:nvSpPr>
        <p:spPr bwMode="auto">
          <a:xfrm>
            <a:off x="3429000" y="6550025"/>
            <a:ext cx="5715000" cy="307975"/>
          </a:xfrm>
          <a:prstGeom prst="rect">
            <a:avLst/>
          </a:prstGeom>
          <a:noFill/>
          <a:ln w="9525">
            <a:noFill/>
            <a:miter lim="800000"/>
            <a:headEnd/>
            <a:tailEnd/>
          </a:ln>
        </p:spPr>
        <p:txBody>
          <a:bodyPr wrap="none">
            <a:spAutoFit/>
          </a:bodyPr>
          <a:lstStyle/>
          <a:p>
            <a:pPr fontAlgn="base">
              <a:spcBef>
                <a:spcPct val="0"/>
              </a:spcBef>
              <a:spcAft>
                <a:spcPct val="0"/>
              </a:spcAft>
            </a:pPr>
            <a:r>
              <a:rPr lang="en-US" sz="1400">
                <a:solidFill>
                  <a:prstClr val="black"/>
                </a:solidFill>
                <a:latin typeface="Arial" charset="0"/>
              </a:rPr>
              <a:t>http://www-cvr.ai.uiuc.edu/ponce_grp/data/texture_database/samples/</a:t>
            </a:r>
          </a:p>
        </p:txBody>
      </p:sp>
    </p:spTree>
    <p:extLst>
      <p:ext uri="{BB962C8B-B14F-4D97-AF65-F5344CB8AC3E}">
        <p14:creationId xmlns:p14="http://schemas.microsoft.com/office/powerpoint/2010/main" val="9542503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p:txBody>
          <a:bodyPr/>
          <a:lstStyle/>
          <a:p>
            <a:pPr eaLnBrk="1" hangingPunct="1"/>
            <a:r>
              <a:rPr lang="en-US" altLang="en-US" smtClean="0"/>
              <a:t>Edge Filter</a:t>
            </a:r>
          </a:p>
        </p:txBody>
      </p:sp>
      <p:pic>
        <p:nvPicPr>
          <p:cNvPr id="1894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371600"/>
            <a:ext cx="6553200" cy="505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6169466"/>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descr="rhone-sr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7275" y="990600"/>
            <a:ext cx="3290888"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1" name="Picture 3" descr="rho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6275" y="990600"/>
            <a:ext cx="3290888"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2" name="Picture 4" descr="darkcloud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7275" y="3886200"/>
            <a:ext cx="3290888" cy="257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4837" name="Picture 5" descr="rhone-darkcloud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2475" y="3886200"/>
            <a:ext cx="3286125" cy="257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4" name="Text Box 6"/>
          <p:cNvSpPr txBox="1">
            <a:spLocks noChangeArrowheads="1"/>
          </p:cNvSpPr>
          <p:nvPr/>
        </p:nvSpPr>
        <p:spPr bwMode="auto">
          <a:xfrm>
            <a:off x="2043113" y="3352800"/>
            <a:ext cx="40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A</a:t>
            </a:r>
          </a:p>
        </p:txBody>
      </p:sp>
      <p:sp>
        <p:nvSpPr>
          <p:cNvPr id="191495" name="Text Box 7"/>
          <p:cNvSpPr txBox="1">
            <a:spLocks noChangeArrowheads="1"/>
          </p:cNvSpPr>
          <p:nvPr/>
        </p:nvSpPr>
        <p:spPr bwMode="auto">
          <a:xfrm>
            <a:off x="5983288" y="3352800"/>
            <a:ext cx="4746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A’</a:t>
            </a:r>
          </a:p>
        </p:txBody>
      </p:sp>
      <p:sp>
        <p:nvSpPr>
          <p:cNvPr id="191496" name="Text Box 8"/>
          <p:cNvSpPr txBox="1">
            <a:spLocks noChangeArrowheads="1"/>
          </p:cNvSpPr>
          <p:nvPr/>
        </p:nvSpPr>
        <p:spPr bwMode="auto">
          <a:xfrm>
            <a:off x="2092325" y="6400800"/>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B</a:t>
            </a:r>
          </a:p>
        </p:txBody>
      </p:sp>
      <p:sp>
        <p:nvSpPr>
          <p:cNvPr id="191497" name="Text Box 9"/>
          <p:cNvSpPr txBox="1">
            <a:spLocks noChangeArrowheads="1"/>
          </p:cNvSpPr>
          <p:nvPr/>
        </p:nvSpPr>
        <p:spPr bwMode="auto">
          <a:xfrm>
            <a:off x="5988050" y="64008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B’</a:t>
            </a:r>
          </a:p>
        </p:txBody>
      </p:sp>
      <p:sp>
        <p:nvSpPr>
          <p:cNvPr id="191498" name="Rectangle 10"/>
          <p:cNvSpPr>
            <a:spLocks noGrp="1" noChangeArrowheads="1"/>
          </p:cNvSpPr>
          <p:nvPr>
            <p:ph type="title"/>
          </p:nvPr>
        </p:nvSpPr>
        <p:spPr/>
        <p:txBody>
          <a:bodyPr/>
          <a:lstStyle/>
          <a:p>
            <a:pPr eaLnBrk="1" hangingPunct="1"/>
            <a:r>
              <a:rPr lang="en-US" altLang="en-US" smtClean="0"/>
              <a:t>Artistic Filters</a:t>
            </a:r>
          </a:p>
        </p:txBody>
      </p:sp>
    </p:spTree>
    <p:extLst>
      <p:ext uri="{BB962C8B-B14F-4D97-AF65-F5344CB8AC3E}">
        <p14:creationId xmlns:p14="http://schemas.microsoft.com/office/powerpoint/2010/main" val="15891392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784837"/>
                                        </p:tgtEl>
                                        <p:attrNameLst>
                                          <p:attrName>style.visibility</p:attrName>
                                        </p:attrNameLst>
                                      </p:cBhvr>
                                      <p:to>
                                        <p:strVal val="visible"/>
                                      </p:to>
                                    </p:set>
                                    <p:animEffect transition="in" filter="fade">
                                      <p:cBhvr>
                                        <p:cTn id="7" dur="500"/>
                                        <p:tgtEl>
                                          <p:spTgt spid="1784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Image Analogies"/>
          <p:cNvSpPr>
            <a:spLocks noGrp="1"/>
          </p:cNvSpPr>
          <p:nvPr>
            <p:ph type="title"/>
          </p:nvPr>
        </p:nvSpPr>
        <p:spPr>
          <a:xfrm>
            <a:off x="196850" y="179388"/>
            <a:ext cx="8813800" cy="990600"/>
          </a:xfrm>
        </p:spPr>
        <p:txBody>
          <a:bodyPr>
            <a:normAutofit fontScale="90000"/>
          </a:bodyPr>
          <a:lstStyle>
            <a:lvl1pPr>
              <a:defRPr sz="6800"/>
            </a:lvl1pPr>
          </a:lstStyle>
          <a:p>
            <a:pPr eaLnBrk="1" fontAlgn="auto" hangingPunct="1">
              <a:spcBef>
                <a:spcPts val="0"/>
              </a:spcBef>
              <a:spcAft>
                <a:spcPts val="0"/>
              </a:spcAft>
              <a:defRPr/>
            </a:pPr>
            <a:r>
              <a:t>Image Analogies</a:t>
            </a:r>
          </a:p>
        </p:txBody>
      </p:sp>
      <p:sp>
        <p:nvSpPr>
          <p:cNvPr id="193539" name="Goal: Process an image by example"/>
          <p:cNvSpPr>
            <a:spLocks noGrp="1"/>
          </p:cNvSpPr>
          <p:nvPr>
            <p:ph type="body" idx="1"/>
          </p:nvPr>
        </p:nvSpPr>
        <p:spPr bwMode="auto">
          <a:xfrm>
            <a:off x="923925" y="-374650"/>
            <a:ext cx="7358063" cy="4695825"/>
          </a:xfrm>
        </p:spPr>
        <p:txBody>
          <a:bodyPr vert="horz" wrap="square" numCol="1" anchorCtr="0" compatLnSpc="1">
            <a:prstTxWarp prst="textNoShape">
              <a:avLst/>
            </a:prstTxWarp>
          </a:bodyPr>
          <a:lstStyle/>
          <a:p>
            <a:pPr marL="544513" indent="-487363" defTabSz="409575" eaLnBrk="1" hangingPunct="1">
              <a:spcBef>
                <a:spcPts val="913"/>
              </a:spcBef>
              <a:buFont typeface="Helvetica" panose="020B0604020202020204" pitchFamily="34" charset="0"/>
              <a:buNone/>
            </a:pPr>
            <a:r>
              <a:rPr lang="en-US" altLang="en-US" smtClean="0">
                <a:effectLst/>
              </a:rPr>
              <a:t>Goal: Process an image by example</a:t>
            </a:r>
          </a:p>
        </p:txBody>
      </p:sp>
      <p:sp>
        <p:nvSpPr>
          <p:cNvPr id="343" name="?"/>
          <p:cNvSpPr/>
          <p:nvPr/>
        </p:nvSpPr>
        <p:spPr>
          <a:xfrm>
            <a:off x="7231063" y="2722563"/>
            <a:ext cx="1285875" cy="2657475"/>
          </a:xfrm>
          <a:prstGeom prst="rect">
            <a:avLst/>
          </a:prstGeom>
          <a:ln w="38100" cap="rnd">
            <a:miter lim="400000"/>
          </a:ln>
          <a:extLst>
            <a:ext uri="{C572A759-6A51-4108-AA02-DFA0A04FC94B}"/>
          </a:extLst>
        </p:spPr>
        <p:txBody>
          <a:bodyPr wrap="none" lIns="50795" tIns="50795" rIns="50795" bIns="50795" anchor="ctr">
            <a:spAutoFit/>
          </a:bodyPr>
          <a:lstStyle>
            <a:lvl1pPr>
              <a:buClr>
                <a:srgbClr val="000000"/>
              </a:buClr>
              <a:buFont typeface="Helvetica"/>
              <a:defRPr sz="16600">
                <a:effectLst>
                  <a:outerShdw blurRad="12700" dist="76200" dir="2700000" rotWithShape="0">
                    <a:srgbClr val="CBCBCB"/>
                  </a:outerShdw>
                </a:effectLst>
                <a:latin typeface="Avenir Heavy"/>
                <a:ea typeface="Avenir Heavy"/>
                <a:cs typeface="Avenir Heavy"/>
                <a:sym typeface="Avenir Heavy"/>
              </a:defRPr>
            </a:lvl1pPr>
          </a:lstStyle>
          <a:p>
            <a:pPr marL="0" marR="0" lvl="0" indent="0" algn="ctr" defTabSz="406364" rtl="0" eaLnBrk="1" fontAlgn="auto" latinLnBrk="0" hangingPunct="0">
              <a:lnSpc>
                <a:spcPct val="100000"/>
              </a:lnSpc>
              <a:spcBef>
                <a:spcPts val="0"/>
              </a:spcBef>
              <a:spcAft>
                <a:spcPts val="0"/>
              </a:spcAft>
              <a:buClr>
                <a:srgbClr val="000000"/>
              </a:buClr>
              <a:buSzTx/>
              <a:buFont typeface="Helvetica"/>
              <a:buNone/>
              <a:tabLst/>
              <a:defRPr/>
            </a:pPr>
            <a:r>
              <a:rPr kumimoji="0" sz="16600" b="0" i="0" u="none" strike="noStrike" kern="0" cap="none" spc="0" normalizeH="0" baseline="0" noProof="0">
                <a:ln>
                  <a:noFill/>
                </a:ln>
                <a:solidFill>
                  <a:srgbClr val="000000"/>
                </a:solidFill>
                <a:effectLst>
                  <a:outerShdw blurRad="12700" dist="76200" dir="2700000" rotWithShape="0">
                    <a:srgbClr val="CBCBCB"/>
                  </a:outerShdw>
                </a:effectLst>
                <a:uLnTx/>
                <a:uFillTx/>
                <a:latin typeface="Avenir Heavy"/>
                <a:sym typeface="Avenir Heavy"/>
              </a:rPr>
              <a:t>?</a:t>
            </a:r>
          </a:p>
        </p:txBody>
      </p:sp>
      <p:pic>
        <p:nvPicPr>
          <p:cNvPr id="193541" name="image.png" descr="image.pn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4784725" y="2759075"/>
            <a:ext cx="1792288"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rnd">
                <a:solidFill>
                  <a:srgbClr val="000000"/>
                </a:solidFill>
                <a:miter lim="400000"/>
                <a:headEnd/>
                <a:tailEnd/>
              </a14:hiddenLine>
            </a:ext>
          </a:extLst>
        </p:spPr>
      </p:pic>
      <p:pic>
        <p:nvPicPr>
          <p:cNvPr id="193542" name="image.png" descr="image.pn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266700" y="2962275"/>
            <a:ext cx="1754188"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rnd">
                <a:solidFill>
                  <a:srgbClr val="000000"/>
                </a:solidFill>
                <a:miter lim="400000"/>
                <a:headEnd/>
                <a:tailEnd/>
              </a14:hiddenLine>
            </a:ext>
          </a:extLst>
        </p:spPr>
      </p:pic>
      <p:sp>
        <p:nvSpPr>
          <p:cNvPr id="346" name=":"/>
          <p:cNvSpPr/>
          <p:nvPr/>
        </p:nvSpPr>
        <p:spPr>
          <a:xfrm>
            <a:off x="2035175" y="3406775"/>
            <a:ext cx="374650" cy="1273175"/>
          </a:xfrm>
          <a:prstGeom prst="rect">
            <a:avLst/>
          </a:prstGeom>
          <a:ln w="38100" cap="rnd">
            <a:miter lim="400000"/>
          </a:ln>
          <a:extLst>
            <a:ext uri="{C572A759-6A51-4108-AA02-DFA0A04FC94B}"/>
          </a:extLst>
        </p:spPr>
        <p:txBody>
          <a:bodyPr wrap="none" lIns="50795" tIns="50795" rIns="50795" bIns="50795" anchor="ctr">
            <a:spAutoFit/>
          </a:bodyPr>
          <a:lstStyle>
            <a:lvl1pPr>
              <a:buClr>
                <a:srgbClr val="000000"/>
              </a:buClr>
              <a:buFont typeface="Helvetica"/>
              <a:defRPr sz="7600">
                <a:latin typeface="Avenir Heavy"/>
                <a:ea typeface="Avenir Heavy"/>
                <a:cs typeface="Avenir Heavy"/>
                <a:sym typeface="Avenir Heavy"/>
              </a:defRPr>
            </a:lvl1pPr>
          </a:lstStyle>
          <a:p>
            <a:pPr marL="0" marR="0" lvl="0" indent="0" algn="ctr" defTabSz="406364" rtl="0" eaLnBrk="1" fontAlgn="auto" latinLnBrk="0" hangingPunct="0">
              <a:lnSpc>
                <a:spcPct val="100000"/>
              </a:lnSpc>
              <a:spcBef>
                <a:spcPts val="0"/>
              </a:spcBef>
              <a:spcAft>
                <a:spcPts val="0"/>
              </a:spcAft>
              <a:buClr>
                <a:srgbClr val="000000"/>
              </a:buClr>
              <a:buSzTx/>
              <a:buFont typeface="Helvetica"/>
              <a:buNone/>
              <a:tabLst/>
              <a:defRPr/>
            </a:pPr>
            <a:r>
              <a:rPr kumimoji="0" sz="7600" b="0" i="0" u="none" strike="noStrike" kern="0" cap="none" spc="0" normalizeH="0" baseline="0" noProof="0">
                <a:ln>
                  <a:noFill/>
                </a:ln>
                <a:solidFill>
                  <a:srgbClr val="000000"/>
                </a:solidFill>
                <a:effectLst/>
                <a:uLnTx/>
                <a:uFillTx/>
                <a:latin typeface="Avenir Heavy"/>
                <a:sym typeface="Avenir Heavy"/>
              </a:rPr>
              <a:t>:</a:t>
            </a:r>
          </a:p>
        </p:txBody>
      </p:sp>
      <p:sp>
        <p:nvSpPr>
          <p:cNvPr id="347" name=":"/>
          <p:cNvSpPr/>
          <p:nvPr/>
        </p:nvSpPr>
        <p:spPr>
          <a:xfrm>
            <a:off x="6592888" y="3406775"/>
            <a:ext cx="374650" cy="1273175"/>
          </a:xfrm>
          <a:prstGeom prst="rect">
            <a:avLst/>
          </a:prstGeom>
          <a:ln w="38100" cap="rnd">
            <a:miter lim="400000"/>
          </a:ln>
          <a:extLst>
            <a:ext uri="{C572A759-6A51-4108-AA02-DFA0A04FC94B}"/>
          </a:extLst>
        </p:spPr>
        <p:txBody>
          <a:bodyPr wrap="none" lIns="50795" tIns="50795" rIns="50795" bIns="50795" anchor="ctr">
            <a:spAutoFit/>
          </a:bodyPr>
          <a:lstStyle>
            <a:lvl1pPr>
              <a:buClr>
                <a:srgbClr val="000000"/>
              </a:buClr>
              <a:buFont typeface="Helvetica"/>
              <a:defRPr sz="7600">
                <a:latin typeface="Avenir Heavy"/>
                <a:ea typeface="Avenir Heavy"/>
                <a:cs typeface="Avenir Heavy"/>
                <a:sym typeface="Avenir Heavy"/>
              </a:defRPr>
            </a:lvl1pPr>
          </a:lstStyle>
          <a:p>
            <a:pPr marL="0" marR="0" lvl="0" indent="0" algn="ctr" defTabSz="406364" rtl="0" eaLnBrk="1" fontAlgn="auto" latinLnBrk="0" hangingPunct="0">
              <a:lnSpc>
                <a:spcPct val="100000"/>
              </a:lnSpc>
              <a:spcBef>
                <a:spcPts val="0"/>
              </a:spcBef>
              <a:spcAft>
                <a:spcPts val="0"/>
              </a:spcAft>
              <a:buClr>
                <a:srgbClr val="000000"/>
              </a:buClr>
              <a:buSzTx/>
              <a:buFont typeface="Helvetica"/>
              <a:buNone/>
              <a:tabLst/>
              <a:defRPr/>
            </a:pPr>
            <a:r>
              <a:rPr kumimoji="0" sz="7600" b="0" i="0" u="none" strike="noStrike" kern="0" cap="none" spc="0" normalizeH="0" baseline="0" noProof="0">
                <a:ln>
                  <a:noFill/>
                </a:ln>
                <a:solidFill>
                  <a:srgbClr val="000000"/>
                </a:solidFill>
                <a:effectLst/>
                <a:uLnTx/>
                <a:uFillTx/>
                <a:latin typeface="Avenir Heavy"/>
                <a:sym typeface="Avenir Heavy"/>
              </a:rPr>
              <a:t>:</a:t>
            </a:r>
          </a:p>
        </p:txBody>
      </p:sp>
      <p:sp>
        <p:nvSpPr>
          <p:cNvPr id="348" name="::"/>
          <p:cNvSpPr/>
          <p:nvPr/>
        </p:nvSpPr>
        <p:spPr>
          <a:xfrm>
            <a:off x="4160838" y="3406775"/>
            <a:ext cx="644525" cy="1273175"/>
          </a:xfrm>
          <a:prstGeom prst="rect">
            <a:avLst/>
          </a:prstGeom>
          <a:ln w="38100" cap="rnd">
            <a:miter lim="400000"/>
          </a:ln>
          <a:extLst>
            <a:ext uri="{C572A759-6A51-4108-AA02-DFA0A04FC94B}"/>
          </a:extLst>
        </p:spPr>
        <p:txBody>
          <a:bodyPr wrap="none" lIns="50795" tIns="50795" rIns="50795" bIns="50795" anchor="ctr">
            <a:spAutoFit/>
          </a:bodyPr>
          <a:lstStyle>
            <a:lvl1pPr>
              <a:buClr>
                <a:srgbClr val="000000"/>
              </a:buClr>
              <a:buFont typeface="Helvetica"/>
              <a:defRPr sz="7600">
                <a:latin typeface="Avenir Heavy"/>
                <a:ea typeface="Avenir Heavy"/>
                <a:cs typeface="Avenir Heavy"/>
                <a:sym typeface="Avenir Heavy"/>
              </a:defRPr>
            </a:lvl1pPr>
          </a:lstStyle>
          <a:p>
            <a:pPr marL="0" marR="0" lvl="0" indent="0" algn="ctr" defTabSz="406364" rtl="0" eaLnBrk="1" fontAlgn="auto" latinLnBrk="0" hangingPunct="0">
              <a:lnSpc>
                <a:spcPct val="100000"/>
              </a:lnSpc>
              <a:spcBef>
                <a:spcPts val="0"/>
              </a:spcBef>
              <a:spcAft>
                <a:spcPts val="0"/>
              </a:spcAft>
              <a:buClr>
                <a:srgbClr val="000000"/>
              </a:buClr>
              <a:buSzTx/>
              <a:buFont typeface="Helvetica"/>
              <a:buNone/>
              <a:tabLst/>
              <a:defRPr/>
            </a:pPr>
            <a:r>
              <a:rPr kumimoji="0" sz="7600" b="0" i="0" u="none" strike="noStrike" kern="0" cap="none" spc="0" normalizeH="0" baseline="0" noProof="0">
                <a:ln>
                  <a:noFill/>
                </a:ln>
                <a:solidFill>
                  <a:srgbClr val="000000"/>
                </a:solidFill>
                <a:effectLst/>
                <a:uLnTx/>
                <a:uFillTx/>
                <a:latin typeface="Avenir Heavy"/>
                <a:sym typeface="Avenir Heavy"/>
              </a:rPr>
              <a:t>::</a:t>
            </a:r>
          </a:p>
        </p:txBody>
      </p:sp>
      <p:sp>
        <p:nvSpPr>
          <p:cNvPr id="349" name="B"/>
          <p:cNvSpPr/>
          <p:nvPr/>
        </p:nvSpPr>
        <p:spPr>
          <a:xfrm>
            <a:off x="5364163" y="5164138"/>
            <a:ext cx="633412" cy="1057275"/>
          </a:xfrm>
          <a:prstGeom prst="rect">
            <a:avLst/>
          </a:prstGeom>
          <a:ln w="38100" cap="rnd">
            <a:miter lim="400000"/>
          </a:ln>
          <a:extLst>
            <a:ext uri="{C572A759-6A51-4108-AA02-DFA0A04FC94B}"/>
          </a:extLst>
        </p:spPr>
        <p:txBody>
          <a:bodyPr wrap="none" lIns="50795" tIns="50795" rIns="50795" bIns="50795" anchor="ctr">
            <a:spAutoFit/>
          </a:bodyPr>
          <a:lstStyle>
            <a:lvl1pPr>
              <a:buClr>
                <a:srgbClr val="000000"/>
              </a:buClr>
              <a:buFont typeface="Helvetica"/>
              <a:defRPr sz="6200"/>
            </a:lvl1pPr>
          </a:lstStyle>
          <a:p>
            <a:pPr marL="0" marR="0" lvl="0" indent="0" algn="ctr" defTabSz="406364" rtl="0" eaLnBrk="1" fontAlgn="auto" latinLnBrk="0" hangingPunct="0">
              <a:lnSpc>
                <a:spcPct val="100000"/>
              </a:lnSpc>
              <a:spcBef>
                <a:spcPts val="0"/>
              </a:spcBef>
              <a:spcAft>
                <a:spcPts val="0"/>
              </a:spcAft>
              <a:buClr>
                <a:srgbClr val="000000"/>
              </a:buClr>
              <a:buSzTx/>
              <a:buFont typeface="Helvetica"/>
              <a:buNone/>
              <a:tabLst/>
              <a:defRPr/>
            </a:pPr>
            <a:r>
              <a:rPr kumimoji="0" sz="6200" b="0" i="0" u="none" strike="noStrike" kern="0" cap="none" spc="0" normalizeH="0" baseline="0" noProof="0">
                <a:ln>
                  <a:noFill/>
                </a:ln>
                <a:solidFill>
                  <a:srgbClr val="000000"/>
                </a:solidFill>
                <a:effectLst/>
                <a:uLnTx/>
                <a:uFillTx/>
                <a:latin typeface="Avenir Book"/>
                <a:cs typeface="Arial" panose="020B0604020202020204" pitchFamily="34" charset="0"/>
                <a:sym typeface="Avenir Book"/>
              </a:rPr>
              <a:t>B</a:t>
            </a:r>
          </a:p>
        </p:txBody>
      </p:sp>
      <p:sp>
        <p:nvSpPr>
          <p:cNvPr id="350" name="B’"/>
          <p:cNvSpPr/>
          <p:nvPr/>
        </p:nvSpPr>
        <p:spPr>
          <a:xfrm>
            <a:off x="7469188" y="5164138"/>
            <a:ext cx="809625" cy="1057275"/>
          </a:xfrm>
          <a:prstGeom prst="rect">
            <a:avLst/>
          </a:prstGeom>
          <a:ln w="38100" cap="rnd">
            <a:miter lim="400000"/>
          </a:ln>
          <a:extLst>
            <a:ext uri="{C572A759-6A51-4108-AA02-DFA0A04FC94B}"/>
          </a:extLst>
        </p:spPr>
        <p:txBody>
          <a:bodyPr wrap="none" lIns="50795" tIns="50795" rIns="50795" bIns="50795" anchor="ctr">
            <a:spAutoFit/>
          </a:bodyPr>
          <a:lstStyle>
            <a:lvl1pPr>
              <a:buClr>
                <a:srgbClr val="000000"/>
              </a:buClr>
              <a:buFont typeface="Helvetica"/>
              <a:defRPr sz="6200"/>
            </a:lvl1pPr>
          </a:lstStyle>
          <a:p>
            <a:pPr marL="0" marR="0" lvl="0" indent="0" algn="ctr" defTabSz="406364" rtl="0" eaLnBrk="1" fontAlgn="auto" latinLnBrk="0" hangingPunct="0">
              <a:lnSpc>
                <a:spcPct val="100000"/>
              </a:lnSpc>
              <a:spcBef>
                <a:spcPts val="0"/>
              </a:spcBef>
              <a:spcAft>
                <a:spcPts val="0"/>
              </a:spcAft>
              <a:buClr>
                <a:srgbClr val="000000"/>
              </a:buClr>
              <a:buSzTx/>
              <a:buFont typeface="Helvetica"/>
              <a:buNone/>
              <a:tabLst/>
              <a:defRPr/>
            </a:pPr>
            <a:r>
              <a:rPr kumimoji="0" sz="6200" b="0" i="0" u="none" strike="noStrike" kern="0" cap="none" spc="0" normalizeH="0" baseline="0" noProof="0">
                <a:ln>
                  <a:noFill/>
                </a:ln>
                <a:solidFill>
                  <a:srgbClr val="000000"/>
                </a:solidFill>
                <a:effectLst/>
                <a:uLnTx/>
                <a:uFillTx/>
                <a:latin typeface="Avenir Book"/>
                <a:cs typeface="Arial" panose="020B0604020202020204" pitchFamily="34" charset="0"/>
                <a:sym typeface="Avenir Book"/>
              </a:rPr>
              <a:t>B’</a:t>
            </a:r>
          </a:p>
        </p:txBody>
      </p:sp>
      <p:sp>
        <p:nvSpPr>
          <p:cNvPr id="351" name="A"/>
          <p:cNvSpPr/>
          <p:nvPr/>
        </p:nvSpPr>
        <p:spPr>
          <a:xfrm>
            <a:off x="784225" y="5164138"/>
            <a:ext cx="631825" cy="1057275"/>
          </a:xfrm>
          <a:prstGeom prst="rect">
            <a:avLst/>
          </a:prstGeom>
          <a:ln w="38100" cap="rnd">
            <a:miter lim="400000"/>
          </a:ln>
          <a:extLst>
            <a:ext uri="{C572A759-6A51-4108-AA02-DFA0A04FC94B}"/>
          </a:extLst>
        </p:spPr>
        <p:txBody>
          <a:bodyPr wrap="none" lIns="50795" tIns="50795" rIns="50795" bIns="50795" anchor="ctr">
            <a:spAutoFit/>
          </a:bodyPr>
          <a:lstStyle>
            <a:lvl1pPr>
              <a:buClr>
                <a:srgbClr val="000000"/>
              </a:buClr>
              <a:buFont typeface="Helvetica"/>
              <a:defRPr sz="6200"/>
            </a:lvl1pPr>
          </a:lstStyle>
          <a:p>
            <a:pPr marL="0" marR="0" lvl="0" indent="0" algn="ctr" defTabSz="406364" rtl="0" eaLnBrk="1" fontAlgn="auto" latinLnBrk="0" hangingPunct="0">
              <a:lnSpc>
                <a:spcPct val="100000"/>
              </a:lnSpc>
              <a:spcBef>
                <a:spcPts val="0"/>
              </a:spcBef>
              <a:spcAft>
                <a:spcPts val="0"/>
              </a:spcAft>
              <a:buClr>
                <a:srgbClr val="000000"/>
              </a:buClr>
              <a:buSzTx/>
              <a:buFont typeface="Helvetica"/>
              <a:buNone/>
              <a:tabLst/>
              <a:defRPr/>
            </a:pPr>
            <a:r>
              <a:rPr kumimoji="0" sz="6200" b="0" i="0" u="none" strike="noStrike" kern="0" cap="none" spc="0" normalizeH="0" baseline="0" noProof="0">
                <a:ln>
                  <a:noFill/>
                </a:ln>
                <a:solidFill>
                  <a:srgbClr val="000000"/>
                </a:solidFill>
                <a:effectLst/>
                <a:uLnTx/>
                <a:uFillTx/>
                <a:latin typeface="Avenir Book"/>
                <a:cs typeface="Arial" panose="020B0604020202020204" pitchFamily="34" charset="0"/>
                <a:sym typeface="Avenir Book"/>
              </a:rPr>
              <a:t>A</a:t>
            </a:r>
          </a:p>
        </p:txBody>
      </p:sp>
      <p:pic>
        <p:nvPicPr>
          <p:cNvPr id="193549" name="image.png" descr="image.png"/>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2425700" y="2962275"/>
            <a:ext cx="175260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rnd">
                <a:solidFill>
                  <a:srgbClr val="000000"/>
                </a:solidFill>
                <a:miter lim="400000"/>
                <a:headEnd/>
                <a:tailEnd/>
              </a14:hiddenLine>
            </a:ext>
          </a:extLst>
        </p:spPr>
      </p:pic>
      <p:sp>
        <p:nvSpPr>
          <p:cNvPr id="353" name="A’"/>
          <p:cNvSpPr/>
          <p:nvPr/>
        </p:nvSpPr>
        <p:spPr>
          <a:xfrm>
            <a:off x="2809875" y="5164138"/>
            <a:ext cx="808038" cy="1057275"/>
          </a:xfrm>
          <a:prstGeom prst="rect">
            <a:avLst/>
          </a:prstGeom>
          <a:ln w="38100" cap="rnd">
            <a:miter lim="400000"/>
          </a:ln>
          <a:extLst>
            <a:ext uri="{C572A759-6A51-4108-AA02-DFA0A04FC94B}"/>
          </a:extLst>
        </p:spPr>
        <p:txBody>
          <a:bodyPr wrap="none" lIns="50795" tIns="50795" rIns="50795" bIns="50795" anchor="ctr">
            <a:spAutoFit/>
          </a:bodyPr>
          <a:lstStyle>
            <a:lvl1pPr>
              <a:buClr>
                <a:srgbClr val="000000"/>
              </a:buClr>
              <a:buFont typeface="Helvetica"/>
              <a:defRPr sz="6200"/>
            </a:lvl1pPr>
          </a:lstStyle>
          <a:p>
            <a:pPr marL="0" marR="0" lvl="0" indent="0" algn="ctr" defTabSz="406364" rtl="0" eaLnBrk="1" fontAlgn="auto" latinLnBrk="0" hangingPunct="0">
              <a:lnSpc>
                <a:spcPct val="100000"/>
              </a:lnSpc>
              <a:spcBef>
                <a:spcPts val="0"/>
              </a:spcBef>
              <a:spcAft>
                <a:spcPts val="0"/>
              </a:spcAft>
              <a:buClr>
                <a:srgbClr val="000000"/>
              </a:buClr>
              <a:buSzTx/>
              <a:buFont typeface="Helvetica"/>
              <a:buNone/>
              <a:tabLst/>
              <a:defRPr/>
            </a:pPr>
            <a:r>
              <a:rPr kumimoji="0" sz="6200" b="0" i="0" u="none" strike="noStrike" kern="0" cap="none" spc="0" normalizeH="0" baseline="0" noProof="0">
                <a:ln>
                  <a:noFill/>
                </a:ln>
                <a:solidFill>
                  <a:srgbClr val="000000"/>
                </a:solidFill>
                <a:effectLst/>
                <a:uLnTx/>
                <a:uFillTx/>
                <a:latin typeface="Avenir Book"/>
                <a:cs typeface="Arial" panose="020B0604020202020204" pitchFamily="34" charset="0"/>
                <a:sym typeface="Avenir Book"/>
              </a:rPr>
              <a:t>A’</a:t>
            </a:r>
          </a:p>
        </p:txBody>
      </p:sp>
      <p:sp>
        <p:nvSpPr>
          <p:cNvPr id="354" name="Rectangle"/>
          <p:cNvSpPr/>
          <p:nvPr/>
        </p:nvSpPr>
        <p:spPr>
          <a:xfrm>
            <a:off x="6983413" y="2759075"/>
            <a:ext cx="1792287" cy="2559050"/>
          </a:xfrm>
          <a:prstGeom prst="rect">
            <a:avLst/>
          </a:prstGeom>
          <a:ln w="50800" cap="rnd">
            <a:solidFill>
              <a:srgbClr val="000000"/>
            </a:solidFill>
            <a:miter lim="400000"/>
          </a:ln>
        </p:spPr>
        <p:txBody>
          <a:bodyPr lIns="50795" tIns="50795" rIns="50795" bIns="50795"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mn-lt"/>
                <a:ea typeface="+mn-ea"/>
                <a:cs typeface="+mn-cs"/>
                <a:sym typeface="Minion Pro"/>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Minion Pro"/>
              <a:cs typeface="+mn-cs"/>
              <a:sym typeface="Minion Pro"/>
            </a:endParaRPr>
          </a:p>
        </p:txBody>
      </p:sp>
      <p:sp>
        <p:nvSpPr>
          <p:cNvPr id="355" name="Hertzmann et al. SIGGRAPH 2001"/>
          <p:cNvSpPr/>
          <p:nvPr/>
        </p:nvSpPr>
        <p:spPr>
          <a:xfrm>
            <a:off x="4303713" y="6311900"/>
            <a:ext cx="4840287" cy="473075"/>
          </a:xfrm>
          <a:prstGeom prst="rect">
            <a:avLst/>
          </a:prstGeom>
          <a:ln w="12700">
            <a:miter lim="400000"/>
          </a:ln>
          <a:extLst>
            <a:ext uri="{C572A759-6A51-4108-AA02-DFA0A04FC94B}"/>
          </a:extLst>
        </p:spPr>
        <p:txBody>
          <a:bodyPr wrap="none" lIns="50795" tIns="50795" rIns="50795" bIns="50795" anchor="ctr">
            <a:spAutoFit/>
          </a:bodyPr>
          <a:lstStyle>
            <a:lvl1pPr>
              <a:defRPr sz="2400"/>
            </a:lvl1pPr>
          </a:lstStyle>
          <a:p>
            <a:pPr marL="0" marR="0" lvl="0" indent="0" algn="ctr" defTabSz="406364" rtl="0" eaLnBrk="1" fontAlgn="auto" latinLnBrk="0" hangingPunct="0">
              <a:lnSpc>
                <a:spcPct val="100000"/>
              </a:lnSpc>
              <a:spcBef>
                <a:spcPts val="0"/>
              </a:spcBef>
              <a:spcAft>
                <a:spcPts val="0"/>
              </a:spcAft>
              <a:buClrTx/>
              <a:buSzTx/>
              <a:buFontTx/>
              <a:buNone/>
              <a:tabLst/>
              <a:defRPr/>
            </a:pPr>
            <a:r>
              <a:rPr kumimoji="0" sz="2400" b="0" i="0" u="none" strike="noStrike" kern="0" cap="none" spc="0" normalizeH="0" baseline="0" noProof="0" dirty="0" err="1">
                <a:ln>
                  <a:noFill/>
                </a:ln>
                <a:solidFill>
                  <a:srgbClr val="000000"/>
                </a:solidFill>
                <a:effectLst/>
                <a:uLnTx/>
                <a:uFillTx/>
                <a:latin typeface="Avenir Book"/>
                <a:cs typeface="Arial" panose="020B0604020202020204" pitchFamily="34" charset="0"/>
                <a:sym typeface="Avenir Book"/>
              </a:rPr>
              <a:t>Hertzmann</a:t>
            </a:r>
            <a:r>
              <a:rPr kumimoji="0" sz="2400" b="0" i="0" u="none" strike="noStrike" kern="0" cap="none" spc="0" normalizeH="0" baseline="0" noProof="0" dirty="0">
                <a:ln>
                  <a:noFill/>
                </a:ln>
                <a:solidFill>
                  <a:srgbClr val="000000"/>
                </a:solidFill>
                <a:effectLst/>
                <a:uLnTx/>
                <a:uFillTx/>
                <a:latin typeface="Avenir Book"/>
                <a:cs typeface="Arial" panose="020B0604020202020204" pitchFamily="34" charset="0"/>
                <a:sym typeface="Avenir Book"/>
              </a:rPr>
              <a:t> et al. SIGGRAPH 2001</a:t>
            </a:r>
          </a:p>
        </p:txBody>
      </p:sp>
    </p:spTree>
    <p:extLst>
      <p:ext uri="{BB962C8B-B14F-4D97-AF65-F5344CB8AC3E}">
        <p14:creationId xmlns:p14="http://schemas.microsoft.com/office/powerpoint/2010/main" val="1060403945"/>
      </p:ext>
    </p:extLst>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4562" name="image.png" descr="image.pn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2425700" y="2962275"/>
            <a:ext cx="1754188"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rnd">
                <a:solidFill>
                  <a:srgbClr val="000000"/>
                </a:solidFill>
                <a:miter lim="400000"/>
                <a:headEnd/>
                <a:tailEnd/>
              </a14:hiddenLine>
            </a:ext>
          </a:extLst>
        </p:spPr>
      </p:pic>
      <p:pic>
        <p:nvPicPr>
          <p:cNvPr id="194563" name="image.png" descr="image.pn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266700" y="2962275"/>
            <a:ext cx="1754188"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rnd">
                <a:solidFill>
                  <a:srgbClr val="000000"/>
                </a:solidFill>
                <a:miter lim="400000"/>
                <a:headEnd/>
                <a:tailEnd/>
              </a14:hiddenLine>
            </a:ext>
          </a:extLst>
        </p:spPr>
      </p:pic>
      <p:sp>
        <p:nvSpPr>
          <p:cNvPr id="359" name="Square"/>
          <p:cNvSpPr/>
          <p:nvPr/>
        </p:nvSpPr>
        <p:spPr>
          <a:xfrm>
            <a:off x="1071563" y="3643313"/>
            <a:ext cx="542925" cy="542925"/>
          </a:xfrm>
          <a:prstGeom prst="rect">
            <a:avLst/>
          </a:prstGeom>
          <a:ln w="50800" cap="rnd">
            <a:solidFill>
              <a:srgbClr val="4349AA"/>
            </a:solidFill>
            <a:miter lim="400000"/>
          </a:ln>
        </p:spPr>
        <p:txBody>
          <a:bodyPr lIns="50795" tIns="50795" rIns="50795" bIns="50795"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360" name="Square"/>
          <p:cNvSpPr/>
          <p:nvPr/>
        </p:nvSpPr>
        <p:spPr>
          <a:xfrm>
            <a:off x="3178175" y="3643313"/>
            <a:ext cx="542925" cy="542925"/>
          </a:xfrm>
          <a:prstGeom prst="rect">
            <a:avLst/>
          </a:prstGeom>
          <a:ln w="50800" cap="rnd">
            <a:solidFill>
              <a:srgbClr val="4349AA"/>
            </a:solidFill>
            <a:miter lim="400000"/>
          </a:ln>
        </p:spPr>
        <p:txBody>
          <a:bodyPr lIns="50795" tIns="50795" rIns="50795" bIns="50795"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361" name="Rectangle"/>
          <p:cNvSpPr/>
          <p:nvPr/>
        </p:nvSpPr>
        <p:spPr>
          <a:xfrm>
            <a:off x="3392488" y="3844925"/>
            <a:ext cx="114300" cy="139700"/>
          </a:xfrm>
          <a:prstGeom prst="rect">
            <a:avLst/>
          </a:prstGeom>
          <a:solidFill>
            <a:srgbClr val="4349AA"/>
          </a:solidFill>
          <a:ln w="50800" cap="rnd">
            <a:miter lim="400000"/>
          </a:ln>
        </p:spPr>
        <p:txBody>
          <a:bodyPr lIns="50795" tIns="50795" rIns="50795" bIns="50795" anchor="ctr"/>
          <a:lstStyle/>
          <a:p>
            <a:pPr marL="0" marR="0" lvl="0" indent="0" algn="ctr" defTabSz="406364" rtl="0" eaLnBrk="1" fontAlgn="auto" latinLnBrk="0" hangingPunct="0">
              <a:lnSpc>
                <a:spcPct val="100000"/>
              </a:lnSpc>
              <a:spcBef>
                <a:spcPts val="0"/>
              </a:spcBef>
              <a:spcAft>
                <a:spcPts val="0"/>
              </a:spcAft>
              <a:buClr>
                <a:srgbClr val="000000"/>
              </a:buClr>
              <a:buSzTx/>
              <a:buFontTx/>
              <a:buNone/>
              <a:tabLst/>
              <a:defRPr sz="3400">
                <a:solidFill>
                  <a:srgbClr val="FFFFFF"/>
                </a:solidFill>
                <a:effectLst>
                  <a:outerShdw blurRad="38100" dist="12700" dir="5400000" rotWithShape="0">
                    <a:srgbClr val="000000">
                      <a:alpha val="50000"/>
                    </a:srgbClr>
                  </a:outerShdw>
                </a:effectLst>
                <a:latin typeface="Gill Sans Light"/>
                <a:ea typeface="Gill Sans Light"/>
                <a:cs typeface="Gill Sans Light"/>
                <a:sym typeface="Gill Sans Light"/>
              </a:defRPr>
            </a:pPr>
            <a:endParaRPr kumimoji="0" sz="34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Light"/>
              <a:ea typeface="Gill Sans Light"/>
              <a:cs typeface="Gill Sans Light"/>
              <a:sym typeface="Gill Sans Light"/>
            </a:endParaRPr>
          </a:p>
        </p:txBody>
      </p:sp>
      <p:sp>
        <p:nvSpPr>
          <p:cNvPr id="113671" name="Non-parametric sampling"/>
          <p:cNvSpPr>
            <a:spLocks noGrp="1"/>
          </p:cNvSpPr>
          <p:nvPr>
            <p:ph type="title"/>
          </p:nvPr>
        </p:nvSpPr>
        <p:spPr bwMode="auto">
          <a:xfrm>
            <a:off x="196850" y="179388"/>
            <a:ext cx="8813800" cy="990600"/>
          </a:xfrm>
          <a:effectLst>
            <a:outerShdw blurRad="88900" dist="50800" dir="2700000" rotWithShape="0">
              <a:srgbClr val="863D00"/>
            </a:outerShdw>
          </a:effectLst>
        </p:spPr>
        <p:txBody>
          <a:bodyPr vert="horz" wrap="square" numCol="1" anchorCtr="0" compatLnSpc="1">
            <a:prstTxWarp prst="textNoShape">
              <a:avLst/>
            </a:prstTxWarp>
          </a:bodyPr>
          <a:lstStyle/>
          <a:p>
            <a:pPr defTabSz="409575" eaLnBrk="1" hangingPunct="1">
              <a:defRPr/>
            </a:pPr>
            <a:r>
              <a:rPr lang="en-US" altLang="en-US" sz="5600" smtClean="0"/>
              <a:t>Non-parametric sampling</a:t>
            </a:r>
          </a:p>
        </p:txBody>
      </p:sp>
      <p:sp>
        <p:nvSpPr>
          <p:cNvPr id="363" name="?"/>
          <p:cNvSpPr/>
          <p:nvPr/>
        </p:nvSpPr>
        <p:spPr>
          <a:xfrm>
            <a:off x="7231063" y="2722563"/>
            <a:ext cx="1285875" cy="2657475"/>
          </a:xfrm>
          <a:prstGeom prst="rect">
            <a:avLst/>
          </a:prstGeom>
          <a:ln w="38100" cap="rnd">
            <a:miter lim="400000"/>
          </a:ln>
          <a:extLst>
            <a:ext uri="{C572A759-6A51-4108-AA02-DFA0A04FC94B}"/>
          </a:extLst>
        </p:spPr>
        <p:txBody>
          <a:bodyPr wrap="none" lIns="50795" tIns="50795" rIns="50795" bIns="50795" anchor="ctr">
            <a:spAutoFit/>
          </a:bodyPr>
          <a:lstStyle>
            <a:lvl1pPr>
              <a:buClr>
                <a:srgbClr val="000000"/>
              </a:buClr>
              <a:buFont typeface="Helvetica"/>
              <a:defRPr sz="16600">
                <a:effectLst>
                  <a:outerShdw blurRad="12700" dist="76200" dir="2700000" rotWithShape="0">
                    <a:srgbClr val="CBCBCB"/>
                  </a:outerShdw>
                </a:effectLst>
                <a:latin typeface="Avenir Heavy"/>
                <a:ea typeface="Avenir Heavy"/>
                <a:cs typeface="Avenir Heavy"/>
                <a:sym typeface="Avenir Heavy"/>
              </a:defRPr>
            </a:lvl1pPr>
          </a:lstStyle>
          <a:p>
            <a:pPr marL="0" marR="0" lvl="0" indent="0" algn="ctr" defTabSz="406364" rtl="0" eaLnBrk="1" fontAlgn="auto" latinLnBrk="0" hangingPunct="0">
              <a:lnSpc>
                <a:spcPct val="100000"/>
              </a:lnSpc>
              <a:spcBef>
                <a:spcPts val="0"/>
              </a:spcBef>
              <a:spcAft>
                <a:spcPts val="0"/>
              </a:spcAft>
              <a:buClr>
                <a:srgbClr val="000000"/>
              </a:buClr>
              <a:buSzTx/>
              <a:buFont typeface="Helvetica"/>
              <a:buNone/>
              <a:tabLst/>
              <a:defRPr/>
            </a:pPr>
            <a:r>
              <a:rPr kumimoji="0" sz="16600" b="0" i="0" u="none" strike="noStrike" kern="0" cap="none" spc="0" normalizeH="0" baseline="0" noProof="0">
                <a:ln>
                  <a:noFill/>
                </a:ln>
                <a:solidFill>
                  <a:srgbClr val="000000"/>
                </a:solidFill>
                <a:effectLst>
                  <a:outerShdw blurRad="12700" dist="76200" dir="2700000" rotWithShape="0">
                    <a:srgbClr val="CBCBCB"/>
                  </a:outerShdw>
                </a:effectLst>
                <a:uLnTx/>
                <a:uFillTx/>
                <a:latin typeface="Avenir Heavy"/>
                <a:sym typeface="Avenir Heavy"/>
              </a:rPr>
              <a:t>?</a:t>
            </a:r>
          </a:p>
        </p:txBody>
      </p:sp>
      <p:pic>
        <p:nvPicPr>
          <p:cNvPr id="194569" name="image.png" descr="image.png"/>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4784725" y="2759075"/>
            <a:ext cx="1792288"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rnd">
                <a:solidFill>
                  <a:srgbClr val="000000"/>
                </a:solidFill>
                <a:miter lim="400000"/>
                <a:headEnd/>
                <a:tailEnd/>
              </a14:hiddenLine>
            </a:ext>
          </a:extLst>
        </p:spPr>
      </p:pic>
      <p:sp>
        <p:nvSpPr>
          <p:cNvPr id="365" name="Rectangle"/>
          <p:cNvSpPr/>
          <p:nvPr/>
        </p:nvSpPr>
        <p:spPr>
          <a:xfrm>
            <a:off x="6983413" y="2759075"/>
            <a:ext cx="1792287" cy="2559050"/>
          </a:xfrm>
          <a:prstGeom prst="rect">
            <a:avLst/>
          </a:prstGeom>
          <a:ln w="50800" cap="rnd">
            <a:solidFill>
              <a:srgbClr val="000000"/>
            </a:solidFill>
            <a:miter lim="400000"/>
          </a:ln>
        </p:spPr>
        <p:txBody>
          <a:bodyPr lIns="50795" tIns="50795" rIns="50795" bIns="50795"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366" name=":"/>
          <p:cNvSpPr/>
          <p:nvPr/>
        </p:nvSpPr>
        <p:spPr>
          <a:xfrm>
            <a:off x="2035175" y="3406775"/>
            <a:ext cx="374650" cy="1273175"/>
          </a:xfrm>
          <a:prstGeom prst="rect">
            <a:avLst/>
          </a:prstGeom>
          <a:ln w="38100" cap="rnd">
            <a:miter lim="400000"/>
          </a:ln>
          <a:extLst>
            <a:ext uri="{C572A759-6A51-4108-AA02-DFA0A04FC94B}"/>
          </a:extLst>
        </p:spPr>
        <p:txBody>
          <a:bodyPr wrap="none" lIns="50795" tIns="50795" rIns="50795" bIns="50795" anchor="ctr">
            <a:spAutoFit/>
          </a:bodyPr>
          <a:lstStyle>
            <a:lvl1pPr>
              <a:buClr>
                <a:srgbClr val="000000"/>
              </a:buClr>
              <a:buFont typeface="Helvetica"/>
              <a:defRPr sz="7600">
                <a:latin typeface="Avenir Heavy"/>
                <a:ea typeface="Avenir Heavy"/>
                <a:cs typeface="Avenir Heavy"/>
                <a:sym typeface="Avenir Heavy"/>
              </a:defRPr>
            </a:lvl1pPr>
          </a:lstStyle>
          <a:p>
            <a:pPr marL="0" marR="0" lvl="0" indent="0" algn="ctr" defTabSz="406364" rtl="0" eaLnBrk="1" fontAlgn="auto" latinLnBrk="0" hangingPunct="0">
              <a:lnSpc>
                <a:spcPct val="100000"/>
              </a:lnSpc>
              <a:spcBef>
                <a:spcPts val="0"/>
              </a:spcBef>
              <a:spcAft>
                <a:spcPts val="0"/>
              </a:spcAft>
              <a:buClr>
                <a:srgbClr val="000000"/>
              </a:buClr>
              <a:buSzTx/>
              <a:buFont typeface="Helvetica"/>
              <a:buNone/>
              <a:tabLst/>
              <a:defRPr/>
            </a:pPr>
            <a:r>
              <a:rPr kumimoji="0" sz="7600" b="0" i="0" u="none" strike="noStrike" kern="0" cap="none" spc="0" normalizeH="0" baseline="0" noProof="0">
                <a:ln>
                  <a:noFill/>
                </a:ln>
                <a:solidFill>
                  <a:srgbClr val="000000"/>
                </a:solidFill>
                <a:effectLst/>
                <a:uLnTx/>
                <a:uFillTx/>
                <a:latin typeface="Avenir Heavy"/>
                <a:sym typeface="Avenir Heavy"/>
              </a:rPr>
              <a:t>:</a:t>
            </a:r>
          </a:p>
        </p:txBody>
      </p:sp>
      <p:sp>
        <p:nvSpPr>
          <p:cNvPr id="367" name=":"/>
          <p:cNvSpPr/>
          <p:nvPr/>
        </p:nvSpPr>
        <p:spPr>
          <a:xfrm>
            <a:off x="6592888" y="3406775"/>
            <a:ext cx="374650" cy="1273175"/>
          </a:xfrm>
          <a:prstGeom prst="rect">
            <a:avLst/>
          </a:prstGeom>
          <a:ln w="38100" cap="rnd">
            <a:miter lim="400000"/>
          </a:ln>
          <a:extLst>
            <a:ext uri="{C572A759-6A51-4108-AA02-DFA0A04FC94B}"/>
          </a:extLst>
        </p:spPr>
        <p:txBody>
          <a:bodyPr wrap="none" lIns="50795" tIns="50795" rIns="50795" bIns="50795" anchor="ctr">
            <a:spAutoFit/>
          </a:bodyPr>
          <a:lstStyle>
            <a:lvl1pPr>
              <a:buClr>
                <a:srgbClr val="000000"/>
              </a:buClr>
              <a:buFont typeface="Helvetica"/>
              <a:defRPr sz="7600">
                <a:latin typeface="Avenir Heavy"/>
                <a:ea typeface="Avenir Heavy"/>
                <a:cs typeface="Avenir Heavy"/>
                <a:sym typeface="Avenir Heavy"/>
              </a:defRPr>
            </a:lvl1pPr>
          </a:lstStyle>
          <a:p>
            <a:pPr marL="0" marR="0" lvl="0" indent="0" algn="ctr" defTabSz="406364" rtl="0" eaLnBrk="1" fontAlgn="auto" latinLnBrk="0" hangingPunct="0">
              <a:lnSpc>
                <a:spcPct val="100000"/>
              </a:lnSpc>
              <a:spcBef>
                <a:spcPts val="0"/>
              </a:spcBef>
              <a:spcAft>
                <a:spcPts val="0"/>
              </a:spcAft>
              <a:buClr>
                <a:srgbClr val="000000"/>
              </a:buClr>
              <a:buSzTx/>
              <a:buFont typeface="Helvetica"/>
              <a:buNone/>
              <a:tabLst/>
              <a:defRPr/>
            </a:pPr>
            <a:r>
              <a:rPr kumimoji="0" sz="7600" b="0" i="0" u="none" strike="noStrike" kern="0" cap="none" spc="0" normalizeH="0" baseline="0" noProof="0">
                <a:ln>
                  <a:noFill/>
                </a:ln>
                <a:solidFill>
                  <a:srgbClr val="000000"/>
                </a:solidFill>
                <a:effectLst/>
                <a:uLnTx/>
                <a:uFillTx/>
                <a:latin typeface="Avenir Heavy"/>
                <a:sym typeface="Avenir Heavy"/>
              </a:rPr>
              <a:t>:</a:t>
            </a:r>
          </a:p>
        </p:txBody>
      </p:sp>
      <p:sp>
        <p:nvSpPr>
          <p:cNvPr id="368" name="::"/>
          <p:cNvSpPr/>
          <p:nvPr/>
        </p:nvSpPr>
        <p:spPr>
          <a:xfrm>
            <a:off x="4160838" y="3406775"/>
            <a:ext cx="644525" cy="1273175"/>
          </a:xfrm>
          <a:prstGeom prst="rect">
            <a:avLst/>
          </a:prstGeom>
          <a:ln w="38100" cap="rnd">
            <a:miter lim="400000"/>
          </a:ln>
          <a:extLst>
            <a:ext uri="{C572A759-6A51-4108-AA02-DFA0A04FC94B}"/>
          </a:extLst>
        </p:spPr>
        <p:txBody>
          <a:bodyPr wrap="none" lIns="50795" tIns="50795" rIns="50795" bIns="50795" anchor="ctr">
            <a:spAutoFit/>
          </a:bodyPr>
          <a:lstStyle>
            <a:lvl1pPr>
              <a:buClr>
                <a:srgbClr val="000000"/>
              </a:buClr>
              <a:buFont typeface="Helvetica"/>
              <a:defRPr sz="7600">
                <a:latin typeface="Avenir Heavy"/>
                <a:ea typeface="Avenir Heavy"/>
                <a:cs typeface="Avenir Heavy"/>
                <a:sym typeface="Avenir Heavy"/>
              </a:defRPr>
            </a:lvl1pPr>
          </a:lstStyle>
          <a:p>
            <a:pPr marL="0" marR="0" lvl="0" indent="0" algn="ctr" defTabSz="406364" rtl="0" eaLnBrk="1" fontAlgn="auto" latinLnBrk="0" hangingPunct="0">
              <a:lnSpc>
                <a:spcPct val="100000"/>
              </a:lnSpc>
              <a:spcBef>
                <a:spcPts val="0"/>
              </a:spcBef>
              <a:spcAft>
                <a:spcPts val="0"/>
              </a:spcAft>
              <a:buClr>
                <a:srgbClr val="000000"/>
              </a:buClr>
              <a:buSzTx/>
              <a:buFont typeface="Helvetica"/>
              <a:buNone/>
              <a:tabLst/>
              <a:defRPr/>
            </a:pPr>
            <a:r>
              <a:rPr kumimoji="0" sz="7600" b="0" i="0" u="none" strike="noStrike" kern="0" cap="none" spc="0" normalizeH="0" baseline="0" noProof="0">
                <a:ln>
                  <a:noFill/>
                </a:ln>
                <a:solidFill>
                  <a:srgbClr val="000000"/>
                </a:solidFill>
                <a:effectLst/>
                <a:uLnTx/>
                <a:uFillTx/>
                <a:latin typeface="Avenir Heavy"/>
                <a:sym typeface="Avenir Heavy"/>
              </a:rPr>
              <a:t>::</a:t>
            </a:r>
          </a:p>
        </p:txBody>
      </p:sp>
      <p:sp>
        <p:nvSpPr>
          <p:cNvPr id="369" name="B"/>
          <p:cNvSpPr/>
          <p:nvPr/>
        </p:nvSpPr>
        <p:spPr>
          <a:xfrm>
            <a:off x="5364163" y="5164138"/>
            <a:ext cx="633412" cy="1057275"/>
          </a:xfrm>
          <a:prstGeom prst="rect">
            <a:avLst/>
          </a:prstGeom>
          <a:ln w="38100" cap="rnd">
            <a:miter lim="400000"/>
          </a:ln>
          <a:extLst>
            <a:ext uri="{C572A759-6A51-4108-AA02-DFA0A04FC94B}"/>
          </a:extLst>
        </p:spPr>
        <p:txBody>
          <a:bodyPr wrap="none" lIns="50795" tIns="50795" rIns="50795" bIns="50795" anchor="ctr">
            <a:spAutoFit/>
          </a:bodyPr>
          <a:lstStyle>
            <a:lvl1pPr>
              <a:buClr>
                <a:srgbClr val="000000"/>
              </a:buClr>
              <a:buFont typeface="Helvetica"/>
              <a:defRPr sz="6200">
                <a:latin typeface="Avenir Heavy"/>
                <a:ea typeface="Avenir Heavy"/>
                <a:cs typeface="Avenir Heavy"/>
                <a:sym typeface="Avenir Heavy"/>
              </a:defRPr>
            </a:lvl1pPr>
          </a:lstStyle>
          <a:p>
            <a:pPr marL="0" marR="0" lvl="0" indent="0" algn="ctr" defTabSz="406364" rtl="0" eaLnBrk="1" fontAlgn="auto" latinLnBrk="0" hangingPunct="0">
              <a:lnSpc>
                <a:spcPct val="100000"/>
              </a:lnSpc>
              <a:spcBef>
                <a:spcPts val="0"/>
              </a:spcBef>
              <a:spcAft>
                <a:spcPts val="0"/>
              </a:spcAft>
              <a:buClr>
                <a:srgbClr val="000000"/>
              </a:buClr>
              <a:buSzTx/>
              <a:buFont typeface="Helvetica"/>
              <a:buNone/>
              <a:tabLst/>
              <a:defRPr/>
            </a:pPr>
            <a:r>
              <a:rPr kumimoji="0" sz="6200" b="0" i="0" u="none" strike="noStrike" kern="0" cap="none" spc="0" normalizeH="0" baseline="0" noProof="0">
                <a:ln>
                  <a:noFill/>
                </a:ln>
                <a:solidFill>
                  <a:srgbClr val="000000"/>
                </a:solidFill>
                <a:effectLst/>
                <a:uLnTx/>
                <a:uFillTx/>
                <a:latin typeface="Avenir Heavy"/>
                <a:sym typeface="Avenir Heavy"/>
              </a:rPr>
              <a:t>B</a:t>
            </a:r>
          </a:p>
        </p:txBody>
      </p:sp>
      <p:sp>
        <p:nvSpPr>
          <p:cNvPr id="370" name="B’"/>
          <p:cNvSpPr/>
          <p:nvPr/>
        </p:nvSpPr>
        <p:spPr>
          <a:xfrm>
            <a:off x="7469188" y="5164138"/>
            <a:ext cx="809625" cy="1057275"/>
          </a:xfrm>
          <a:prstGeom prst="rect">
            <a:avLst/>
          </a:prstGeom>
          <a:ln w="38100" cap="rnd">
            <a:miter lim="400000"/>
          </a:ln>
          <a:extLst>
            <a:ext uri="{C572A759-6A51-4108-AA02-DFA0A04FC94B}"/>
          </a:extLst>
        </p:spPr>
        <p:txBody>
          <a:bodyPr wrap="none" lIns="50795" tIns="50795" rIns="50795" bIns="50795" anchor="ctr">
            <a:spAutoFit/>
          </a:bodyPr>
          <a:lstStyle>
            <a:lvl1pPr>
              <a:buClr>
                <a:srgbClr val="000000"/>
              </a:buClr>
              <a:buFont typeface="Helvetica"/>
              <a:defRPr sz="6200">
                <a:latin typeface="Avenir Heavy"/>
                <a:ea typeface="Avenir Heavy"/>
                <a:cs typeface="Avenir Heavy"/>
                <a:sym typeface="Avenir Heavy"/>
              </a:defRPr>
            </a:lvl1pPr>
          </a:lstStyle>
          <a:p>
            <a:pPr marL="0" marR="0" lvl="0" indent="0" algn="ctr" defTabSz="406364" rtl="0" eaLnBrk="1" fontAlgn="auto" latinLnBrk="0" hangingPunct="0">
              <a:lnSpc>
                <a:spcPct val="100000"/>
              </a:lnSpc>
              <a:spcBef>
                <a:spcPts val="0"/>
              </a:spcBef>
              <a:spcAft>
                <a:spcPts val="0"/>
              </a:spcAft>
              <a:buClr>
                <a:srgbClr val="000000"/>
              </a:buClr>
              <a:buSzTx/>
              <a:buFont typeface="Helvetica"/>
              <a:buNone/>
              <a:tabLst/>
              <a:defRPr/>
            </a:pPr>
            <a:r>
              <a:rPr kumimoji="0" sz="6200" b="0" i="0" u="none" strike="noStrike" kern="0" cap="none" spc="0" normalizeH="0" baseline="0" noProof="0">
                <a:ln>
                  <a:noFill/>
                </a:ln>
                <a:solidFill>
                  <a:srgbClr val="000000"/>
                </a:solidFill>
                <a:effectLst/>
                <a:uLnTx/>
                <a:uFillTx/>
                <a:latin typeface="Avenir Heavy"/>
                <a:sym typeface="Avenir Heavy"/>
              </a:rPr>
              <a:t>B’</a:t>
            </a:r>
          </a:p>
        </p:txBody>
      </p:sp>
      <p:sp>
        <p:nvSpPr>
          <p:cNvPr id="371" name="A"/>
          <p:cNvSpPr/>
          <p:nvPr/>
        </p:nvSpPr>
        <p:spPr>
          <a:xfrm>
            <a:off x="784225" y="5164138"/>
            <a:ext cx="631825" cy="1057275"/>
          </a:xfrm>
          <a:prstGeom prst="rect">
            <a:avLst/>
          </a:prstGeom>
          <a:ln w="38100" cap="rnd">
            <a:miter lim="400000"/>
          </a:ln>
          <a:extLst>
            <a:ext uri="{C572A759-6A51-4108-AA02-DFA0A04FC94B}"/>
          </a:extLst>
        </p:spPr>
        <p:txBody>
          <a:bodyPr wrap="none" lIns="50795" tIns="50795" rIns="50795" bIns="50795" anchor="ctr">
            <a:spAutoFit/>
          </a:bodyPr>
          <a:lstStyle>
            <a:lvl1pPr>
              <a:buClr>
                <a:srgbClr val="000000"/>
              </a:buClr>
              <a:buFont typeface="Helvetica"/>
              <a:defRPr sz="6200">
                <a:latin typeface="Avenir Heavy"/>
                <a:ea typeface="Avenir Heavy"/>
                <a:cs typeface="Avenir Heavy"/>
                <a:sym typeface="Avenir Heavy"/>
              </a:defRPr>
            </a:lvl1pPr>
          </a:lstStyle>
          <a:p>
            <a:pPr marL="0" marR="0" lvl="0" indent="0" algn="ctr" defTabSz="406364" rtl="0" eaLnBrk="1" fontAlgn="auto" latinLnBrk="0" hangingPunct="0">
              <a:lnSpc>
                <a:spcPct val="100000"/>
              </a:lnSpc>
              <a:spcBef>
                <a:spcPts val="0"/>
              </a:spcBef>
              <a:spcAft>
                <a:spcPts val="0"/>
              </a:spcAft>
              <a:buClr>
                <a:srgbClr val="000000"/>
              </a:buClr>
              <a:buSzTx/>
              <a:buFont typeface="Helvetica"/>
              <a:buNone/>
              <a:tabLst/>
              <a:defRPr/>
            </a:pPr>
            <a:r>
              <a:rPr kumimoji="0" sz="6200" b="0" i="0" u="none" strike="noStrike" kern="0" cap="none" spc="0" normalizeH="0" baseline="0" noProof="0">
                <a:ln>
                  <a:noFill/>
                </a:ln>
                <a:solidFill>
                  <a:srgbClr val="000000"/>
                </a:solidFill>
                <a:effectLst/>
                <a:uLnTx/>
                <a:uFillTx/>
                <a:latin typeface="Avenir Heavy"/>
                <a:sym typeface="Avenir Heavy"/>
              </a:rPr>
              <a:t>A</a:t>
            </a:r>
          </a:p>
        </p:txBody>
      </p:sp>
      <p:sp>
        <p:nvSpPr>
          <p:cNvPr id="372" name="A’"/>
          <p:cNvSpPr/>
          <p:nvPr/>
        </p:nvSpPr>
        <p:spPr>
          <a:xfrm>
            <a:off x="2809875" y="5164138"/>
            <a:ext cx="808038" cy="1057275"/>
          </a:xfrm>
          <a:prstGeom prst="rect">
            <a:avLst/>
          </a:prstGeom>
          <a:ln w="38100" cap="rnd">
            <a:miter lim="400000"/>
          </a:ln>
          <a:extLst>
            <a:ext uri="{C572A759-6A51-4108-AA02-DFA0A04FC94B}"/>
          </a:extLst>
        </p:spPr>
        <p:txBody>
          <a:bodyPr wrap="none" lIns="50795" tIns="50795" rIns="50795" bIns="50795" anchor="ctr">
            <a:spAutoFit/>
          </a:bodyPr>
          <a:lstStyle>
            <a:lvl1pPr>
              <a:buClr>
                <a:srgbClr val="000000"/>
              </a:buClr>
              <a:buFont typeface="Helvetica"/>
              <a:defRPr sz="6200">
                <a:latin typeface="Avenir Heavy"/>
                <a:ea typeface="Avenir Heavy"/>
                <a:cs typeface="Avenir Heavy"/>
                <a:sym typeface="Avenir Heavy"/>
              </a:defRPr>
            </a:lvl1pPr>
          </a:lstStyle>
          <a:p>
            <a:pPr marL="0" marR="0" lvl="0" indent="0" algn="ctr" defTabSz="406364" rtl="0" eaLnBrk="1" fontAlgn="auto" latinLnBrk="0" hangingPunct="0">
              <a:lnSpc>
                <a:spcPct val="100000"/>
              </a:lnSpc>
              <a:spcBef>
                <a:spcPts val="0"/>
              </a:spcBef>
              <a:spcAft>
                <a:spcPts val="0"/>
              </a:spcAft>
              <a:buClr>
                <a:srgbClr val="000000"/>
              </a:buClr>
              <a:buSzTx/>
              <a:buFont typeface="Helvetica"/>
              <a:buNone/>
              <a:tabLst/>
              <a:defRPr/>
            </a:pPr>
            <a:r>
              <a:rPr kumimoji="0" sz="6200" b="0" i="0" u="none" strike="noStrike" kern="0" cap="none" spc="0" normalizeH="0" baseline="0" noProof="0">
                <a:ln>
                  <a:noFill/>
                </a:ln>
                <a:solidFill>
                  <a:srgbClr val="000000"/>
                </a:solidFill>
                <a:effectLst/>
                <a:uLnTx/>
                <a:uFillTx/>
                <a:latin typeface="Avenir Heavy"/>
                <a:sym typeface="Avenir Heavy"/>
              </a:rPr>
              <a:t>A’</a:t>
            </a:r>
          </a:p>
        </p:txBody>
      </p:sp>
    </p:spTree>
    <p:extLst>
      <p:ext uri="{BB962C8B-B14F-4D97-AF65-F5344CB8AC3E}">
        <p14:creationId xmlns:p14="http://schemas.microsoft.com/office/powerpoint/2010/main" val="3033706936"/>
      </p:ext>
    </p:extLst>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5586" name="Group"/>
          <p:cNvGrpSpPr>
            <a:grpSpLocks/>
          </p:cNvGrpSpPr>
          <p:nvPr/>
        </p:nvGrpSpPr>
        <p:grpSpPr bwMode="auto">
          <a:xfrm>
            <a:off x="1001713" y="3557588"/>
            <a:ext cx="3452812" cy="2155825"/>
            <a:chOff x="0" y="0"/>
            <a:chExt cx="4910666" cy="3064989"/>
          </a:xfrm>
        </p:grpSpPr>
        <p:sp>
          <p:nvSpPr>
            <p:cNvPr id="374" name="Shape"/>
            <p:cNvSpPr/>
            <p:nvPr/>
          </p:nvSpPr>
          <p:spPr>
            <a:xfrm>
              <a:off x="0" y="0"/>
              <a:ext cx="4910666" cy="3051447"/>
            </a:xfrm>
            <a:custGeom>
              <a:avLst/>
              <a:gdLst/>
              <a:ahLst/>
              <a:cxnLst>
                <a:cxn ang="0">
                  <a:pos x="wd2" y="hd2"/>
                </a:cxn>
                <a:cxn ang="5400000">
                  <a:pos x="wd2" y="hd2"/>
                </a:cxn>
                <a:cxn ang="10800000">
                  <a:pos x="wd2" y="hd2"/>
                </a:cxn>
                <a:cxn ang="16200000">
                  <a:pos x="wd2" y="hd2"/>
                </a:cxn>
              </a:cxnLst>
              <a:rect l="0" t="0" r="r" b="b"/>
              <a:pathLst>
                <a:path w="21600" h="21513" extrusionOk="0">
                  <a:moveTo>
                    <a:pt x="4082" y="150"/>
                  </a:moveTo>
                  <a:cubicBezTo>
                    <a:pt x="3953" y="399"/>
                    <a:pt x="3814" y="560"/>
                    <a:pt x="3615" y="735"/>
                  </a:cubicBezTo>
                  <a:cubicBezTo>
                    <a:pt x="3476" y="1009"/>
                    <a:pt x="3257" y="1233"/>
                    <a:pt x="3148" y="1531"/>
                  </a:cubicBezTo>
                  <a:cubicBezTo>
                    <a:pt x="3009" y="1917"/>
                    <a:pt x="2820" y="2353"/>
                    <a:pt x="2622" y="2702"/>
                  </a:cubicBezTo>
                  <a:cubicBezTo>
                    <a:pt x="2473" y="3598"/>
                    <a:pt x="2562" y="3113"/>
                    <a:pt x="2393" y="3947"/>
                  </a:cubicBezTo>
                  <a:cubicBezTo>
                    <a:pt x="2354" y="4146"/>
                    <a:pt x="2274" y="4532"/>
                    <a:pt x="2274" y="4532"/>
                  </a:cubicBezTo>
                  <a:cubicBezTo>
                    <a:pt x="2115" y="6076"/>
                    <a:pt x="2115" y="8292"/>
                    <a:pt x="3555" y="8926"/>
                  </a:cubicBezTo>
                  <a:cubicBezTo>
                    <a:pt x="4042" y="8902"/>
                    <a:pt x="4628" y="9163"/>
                    <a:pt x="5015" y="8777"/>
                  </a:cubicBezTo>
                  <a:cubicBezTo>
                    <a:pt x="5134" y="8653"/>
                    <a:pt x="5194" y="8466"/>
                    <a:pt x="5313" y="8341"/>
                  </a:cubicBezTo>
                  <a:cubicBezTo>
                    <a:pt x="5869" y="7794"/>
                    <a:pt x="6485" y="7121"/>
                    <a:pt x="7180" y="6947"/>
                  </a:cubicBezTo>
                  <a:cubicBezTo>
                    <a:pt x="7468" y="6972"/>
                    <a:pt x="7766" y="6984"/>
                    <a:pt x="8054" y="7022"/>
                  </a:cubicBezTo>
                  <a:cubicBezTo>
                    <a:pt x="8263" y="7047"/>
                    <a:pt x="8223" y="7134"/>
                    <a:pt x="8402" y="7246"/>
                  </a:cubicBezTo>
                  <a:cubicBezTo>
                    <a:pt x="8590" y="7370"/>
                    <a:pt x="8839" y="7408"/>
                    <a:pt x="9047" y="7457"/>
                  </a:cubicBezTo>
                  <a:cubicBezTo>
                    <a:pt x="9782" y="8080"/>
                    <a:pt x="9256" y="7931"/>
                    <a:pt x="10507" y="8117"/>
                  </a:cubicBezTo>
                  <a:cubicBezTo>
                    <a:pt x="10994" y="8429"/>
                    <a:pt x="11560" y="8914"/>
                    <a:pt x="12086" y="9076"/>
                  </a:cubicBezTo>
                  <a:cubicBezTo>
                    <a:pt x="12245" y="9375"/>
                    <a:pt x="12513" y="9611"/>
                    <a:pt x="12781" y="9736"/>
                  </a:cubicBezTo>
                  <a:cubicBezTo>
                    <a:pt x="12910" y="9798"/>
                    <a:pt x="13049" y="9823"/>
                    <a:pt x="13188" y="9873"/>
                  </a:cubicBezTo>
                  <a:cubicBezTo>
                    <a:pt x="13268" y="9898"/>
                    <a:pt x="13427" y="9947"/>
                    <a:pt x="13427" y="9947"/>
                  </a:cubicBezTo>
                  <a:cubicBezTo>
                    <a:pt x="13625" y="10134"/>
                    <a:pt x="13794" y="10383"/>
                    <a:pt x="14013" y="10532"/>
                  </a:cubicBezTo>
                  <a:cubicBezTo>
                    <a:pt x="14132" y="10620"/>
                    <a:pt x="14291" y="10607"/>
                    <a:pt x="14420" y="10682"/>
                  </a:cubicBezTo>
                  <a:cubicBezTo>
                    <a:pt x="14887" y="10943"/>
                    <a:pt x="15314" y="10993"/>
                    <a:pt x="15820" y="11118"/>
                  </a:cubicBezTo>
                  <a:cubicBezTo>
                    <a:pt x="17022" y="11068"/>
                    <a:pt x="17985" y="11006"/>
                    <a:pt x="19147" y="10757"/>
                  </a:cubicBezTo>
                  <a:cubicBezTo>
                    <a:pt x="19624" y="10508"/>
                    <a:pt x="20001" y="10358"/>
                    <a:pt x="20369" y="9873"/>
                  </a:cubicBezTo>
                  <a:cubicBezTo>
                    <a:pt x="20547" y="9225"/>
                    <a:pt x="20478" y="9586"/>
                    <a:pt x="20547" y="8777"/>
                  </a:cubicBezTo>
                  <a:cubicBezTo>
                    <a:pt x="20508" y="7744"/>
                    <a:pt x="20498" y="6885"/>
                    <a:pt x="20249" y="5926"/>
                  </a:cubicBezTo>
                  <a:cubicBezTo>
                    <a:pt x="20210" y="5752"/>
                    <a:pt x="20210" y="5578"/>
                    <a:pt x="20140" y="5416"/>
                  </a:cubicBezTo>
                  <a:cubicBezTo>
                    <a:pt x="19951" y="5017"/>
                    <a:pt x="19802" y="4818"/>
                    <a:pt x="19495" y="4606"/>
                  </a:cubicBezTo>
                  <a:cubicBezTo>
                    <a:pt x="19375" y="4519"/>
                    <a:pt x="19147" y="4320"/>
                    <a:pt x="19147" y="4320"/>
                  </a:cubicBezTo>
                  <a:cubicBezTo>
                    <a:pt x="19038" y="4034"/>
                    <a:pt x="18879" y="3498"/>
                    <a:pt x="18680" y="3287"/>
                  </a:cubicBezTo>
                  <a:cubicBezTo>
                    <a:pt x="18392" y="2976"/>
                    <a:pt x="17965" y="2913"/>
                    <a:pt x="17687" y="2565"/>
                  </a:cubicBezTo>
                  <a:cubicBezTo>
                    <a:pt x="17588" y="2191"/>
                    <a:pt x="17399" y="1980"/>
                    <a:pt x="17220" y="1681"/>
                  </a:cubicBezTo>
                  <a:cubicBezTo>
                    <a:pt x="17032" y="1370"/>
                    <a:pt x="16922" y="1083"/>
                    <a:pt x="16694" y="809"/>
                  </a:cubicBezTo>
                  <a:cubicBezTo>
                    <a:pt x="16456" y="-87"/>
                    <a:pt x="17786" y="37"/>
                    <a:pt x="18094" y="0"/>
                  </a:cubicBezTo>
                  <a:cubicBezTo>
                    <a:pt x="18492" y="262"/>
                    <a:pt x="18750" y="-25"/>
                    <a:pt x="19207" y="75"/>
                  </a:cubicBezTo>
                  <a:cubicBezTo>
                    <a:pt x="19346" y="349"/>
                    <a:pt x="19246" y="286"/>
                    <a:pt x="19495" y="286"/>
                  </a:cubicBezTo>
                  <a:lnTo>
                    <a:pt x="21600" y="224"/>
                  </a:lnTo>
                  <a:lnTo>
                    <a:pt x="21540" y="21513"/>
                  </a:lnTo>
                  <a:lnTo>
                    <a:pt x="0" y="21513"/>
                  </a:lnTo>
                  <a:lnTo>
                    <a:pt x="60" y="150"/>
                  </a:lnTo>
                  <a:lnTo>
                    <a:pt x="4082" y="150"/>
                  </a:lnTo>
                  <a:close/>
                </a:path>
              </a:pathLst>
            </a:custGeom>
            <a:solidFill>
              <a:srgbClr val="F7D5E9"/>
            </a:solidFill>
            <a:ln w="50800" cap="rnd">
              <a:noFill/>
              <a:round/>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375" name="Rectangle"/>
            <p:cNvSpPr/>
            <p:nvPr/>
          </p:nvSpPr>
          <p:spPr>
            <a:xfrm>
              <a:off x="0" y="31598"/>
              <a:ext cx="4897119" cy="303339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grpSp>
      <p:grpSp>
        <p:nvGrpSpPr>
          <p:cNvPr id="195587" name="Group"/>
          <p:cNvGrpSpPr>
            <a:grpSpLocks/>
          </p:cNvGrpSpPr>
          <p:nvPr/>
        </p:nvGrpSpPr>
        <p:grpSpPr bwMode="auto">
          <a:xfrm>
            <a:off x="5021263" y="3567113"/>
            <a:ext cx="3452812" cy="2154237"/>
            <a:chOff x="0" y="0"/>
            <a:chExt cx="4910666" cy="3062729"/>
          </a:xfrm>
        </p:grpSpPr>
        <p:sp>
          <p:nvSpPr>
            <p:cNvPr id="377" name="Shape"/>
            <p:cNvSpPr/>
            <p:nvPr/>
          </p:nvSpPr>
          <p:spPr>
            <a:xfrm>
              <a:off x="0" y="0"/>
              <a:ext cx="4910666" cy="3051445"/>
            </a:xfrm>
            <a:custGeom>
              <a:avLst/>
              <a:gdLst/>
              <a:ahLst/>
              <a:cxnLst>
                <a:cxn ang="0">
                  <a:pos x="wd2" y="hd2"/>
                </a:cxn>
                <a:cxn ang="5400000">
                  <a:pos x="wd2" y="hd2"/>
                </a:cxn>
                <a:cxn ang="10800000">
                  <a:pos x="wd2" y="hd2"/>
                </a:cxn>
                <a:cxn ang="16200000">
                  <a:pos x="wd2" y="hd2"/>
                </a:cxn>
              </a:cxnLst>
              <a:rect l="0" t="0" r="r" b="b"/>
              <a:pathLst>
                <a:path w="21600" h="21513" extrusionOk="0">
                  <a:moveTo>
                    <a:pt x="4082" y="150"/>
                  </a:moveTo>
                  <a:cubicBezTo>
                    <a:pt x="3953" y="399"/>
                    <a:pt x="3814" y="560"/>
                    <a:pt x="3615" y="735"/>
                  </a:cubicBezTo>
                  <a:cubicBezTo>
                    <a:pt x="3476" y="1009"/>
                    <a:pt x="3257" y="1233"/>
                    <a:pt x="3148" y="1531"/>
                  </a:cubicBezTo>
                  <a:cubicBezTo>
                    <a:pt x="3009" y="1917"/>
                    <a:pt x="2820" y="2353"/>
                    <a:pt x="2622" y="2702"/>
                  </a:cubicBezTo>
                  <a:cubicBezTo>
                    <a:pt x="2473" y="3598"/>
                    <a:pt x="2562" y="3113"/>
                    <a:pt x="2393" y="3947"/>
                  </a:cubicBezTo>
                  <a:cubicBezTo>
                    <a:pt x="2354" y="4146"/>
                    <a:pt x="2274" y="4532"/>
                    <a:pt x="2274" y="4532"/>
                  </a:cubicBezTo>
                  <a:cubicBezTo>
                    <a:pt x="2115" y="6076"/>
                    <a:pt x="2115" y="8292"/>
                    <a:pt x="3555" y="8926"/>
                  </a:cubicBezTo>
                  <a:cubicBezTo>
                    <a:pt x="4042" y="8902"/>
                    <a:pt x="4628" y="9163"/>
                    <a:pt x="5015" y="8777"/>
                  </a:cubicBezTo>
                  <a:cubicBezTo>
                    <a:pt x="5134" y="8653"/>
                    <a:pt x="5194" y="8466"/>
                    <a:pt x="5313" y="8341"/>
                  </a:cubicBezTo>
                  <a:cubicBezTo>
                    <a:pt x="5869" y="7794"/>
                    <a:pt x="6485" y="7121"/>
                    <a:pt x="7180" y="6947"/>
                  </a:cubicBezTo>
                  <a:cubicBezTo>
                    <a:pt x="7468" y="6972"/>
                    <a:pt x="7766" y="6984"/>
                    <a:pt x="8054" y="7022"/>
                  </a:cubicBezTo>
                  <a:cubicBezTo>
                    <a:pt x="8263" y="7047"/>
                    <a:pt x="8223" y="7134"/>
                    <a:pt x="8402" y="7246"/>
                  </a:cubicBezTo>
                  <a:cubicBezTo>
                    <a:pt x="8590" y="7370"/>
                    <a:pt x="8839" y="7408"/>
                    <a:pt x="9047" y="7457"/>
                  </a:cubicBezTo>
                  <a:cubicBezTo>
                    <a:pt x="9782" y="8080"/>
                    <a:pt x="9256" y="7931"/>
                    <a:pt x="10507" y="8117"/>
                  </a:cubicBezTo>
                  <a:cubicBezTo>
                    <a:pt x="10994" y="8429"/>
                    <a:pt x="11560" y="8914"/>
                    <a:pt x="12086" y="9076"/>
                  </a:cubicBezTo>
                  <a:cubicBezTo>
                    <a:pt x="12245" y="9375"/>
                    <a:pt x="12513" y="9611"/>
                    <a:pt x="12781" y="9736"/>
                  </a:cubicBezTo>
                  <a:cubicBezTo>
                    <a:pt x="12910" y="9798"/>
                    <a:pt x="13049" y="9823"/>
                    <a:pt x="13188" y="9873"/>
                  </a:cubicBezTo>
                  <a:cubicBezTo>
                    <a:pt x="13268" y="9898"/>
                    <a:pt x="13427" y="9947"/>
                    <a:pt x="13427" y="9947"/>
                  </a:cubicBezTo>
                  <a:cubicBezTo>
                    <a:pt x="13625" y="10134"/>
                    <a:pt x="13794" y="10383"/>
                    <a:pt x="14013" y="10532"/>
                  </a:cubicBezTo>
                  <a:cubicBezTo>
                    <a:pt x="14132" y="10620"/>
                    <a:pt x="14291" y="10607"/>
                    <a:pt x="14420" y="10682"/>
                  </a:cubicBezTo>
                  <a:cubicBezTo>
                    <a:pt x="14887" y="10943"/>
                    <a:pt x="15314" y="10993"/>
                    <a:pt x="15820" y="11118"/>
                  </a:cubicBezTo>
                  <a:cubicBezTo>
                    <a:pt x="17022" y="11068"/>
                    <a:pt x="17985" y="11006"/>
                    <a:pt x="19147" y="10757"/>
                  </a:cubicBezTo>
                  <a:cubicBezTo>
                    <a:pt x="19624" y="10508"/>
                    <a:pt x="20001" y="10358"/>
                    <a:pt x="20369" y="9873"/>
                  </a:cubicBezTo>
                  <a:cubicBezTo>
                    <a:pt x="20547" y="9225"/>
                    <a:pt x="20478" y="9586"/>
                    <a:pt x="20547" y="8777"/>
                  </a:cubicBezTo>
                  <a:cubicBezTo>
                    <a:pt x="20508" y="7744"/>
                    <a:pt x="20498" y="6885"/>
                    <a:pt x="20249" y="5926"/>
                  </a:cubicBezTo>
                  <a:cubicBezTo>
                    <a:pt x="20210" y="5752"/>
                    <a:pt x="20210" y="5578"/>
                    <a:pt x="20140" y="5416"/>
                  </a:cubicBezTo>
                  <a:cubicBezTo>
                    <a:pt x="19951" y="5017"/>
                    <a:pt x="19802" y="4818"/>
                    <a:pt x="19495" y="4606"/>
                  </a:cubicBezTo>
                  <a:cubicBezTo>
                    <a:pt x="19375" y="4519"/>
                    <a:pt x="19147" y="4320"/>
                    <a:pt x="19147" y="4320"/>
                  </a:cubicBezTo>
                  <a:cubicBezTo>
                    <a:pt x="19038" y="4034"/>
                    <a:pt x="18879" y="3498"/>
                    <a:pt x="18680" y="3287"/>
                  </a:cubicBezTo>
                  <a:cubicBezTo>
                    <a:pt x="18392" y="2976"/>
                    <a:pt x="17965" y="2913"/>
                    <a:pt x="17687" y="2565"/>
                  </a:cubicBezTo>
                  <a:cubicBezTo>
                    <a:pt x="17588" y="2191"/>
                    <a:pt x="17399" y="1980"/>
                    <a:pt x="17220" y="1681"/>
                  </a:cubicBezTo>
                  <a:cubicBezTo>
                    <a:pt x="17032" y="1370"/>
                    <a:pt x="16922" y="1083"/>
                    <a:pt x="16694" y="809"/>
                  </a:cubicBezTo>
                  <a:cubicBezTo>
                    <a:pt x="16456" y="-87"/>
                    <a:pt x="17786" y="37"/>
                    <a:pt x="18094" y="0"/>
                  </a:cubicBezTo>
                  <a:cubicBezTo>
                    <a:pt x="18492" y="262"/>
                    <a:pt x="18750" y="-25"/>
                    <a:pt x="19207" y="75"/>
                  </a:cubicBezTo>
                  <a:cubicBezTo>
                    <a:pt x="19346" y="349"/>
                    <a:pt x="19246" y="286"/>
                    <a:pt x="19495" y="286"/>
                  </a:cubicBezTo>
                  <a:lnTo>
                    <a:pt x="21600" y="224"/>
                  </a:lnTo>
                  <a:lnTo>
                    <a:pt x="21540" y="21513"/>
                  </a:lnTo>
                  <a:lnTo>
                    <a:pt x="0" y="21513"/>
                  </a:lnTo>
                  <a:lnTo>
                    <a:pt x="60" y="150"/>
                  </a:lnTo>
                  <a:lnTo>
                    <a:pt x="4082" y="150"/>
                  </a:lnTo>
                  <a:close/>
                </a:path>
              </a:pathLst>
            </a:custGeom>
            <a:solidFill>
              <a:srgbClr val="CBF0B0"/>
            </a:solidFill>
            <a:ln w="50800" cap="rnd">
              <a:noFill/>
              <a:round/>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378" name="Rectangle"/>
            <p:cNvSpPr/>
            <p:nvPr/>
          </p:nvSpPr>
          <p:spPr>
            <a:xfrm>
              <a:off x="0" y="20312"/>
              <a:ext cx="4897119" cy="3042417"/>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grpSp>
      <p:sp>
        <p:nvSpPr>
          <p:cNvPr id="380" name="Shape"/>
          <p:cNvSpPr/>
          <p:nvPr/>
        </p:nvSpPr>
        <p:spPr>
          <a:xfrm>
            <a:off x="1719263" y="882650"/>
            <a:ext cx="2759075" cy="1860550"/>
          </a:xfrm>
          <a:custGeom>
            <a:avLst/>
            <a:gdLst/>
            <a:ahLst/>
            <a:cxnLst>
              <a:cxn ang="0">
                <a:pos x="wd2" y="hd2"/>
              </a:cxn>
              <a:cxn ang="5400000">
                <a:pos x="wd2" y="hd2"/>
              </a:cxn>
              <a:cxn ang="10800000">
                <a:pos x="wd2" y="hd2"/>
              </a:cxn>
              <a:cxn ang="16200000">
                <a:pos x="wd2" y="hd2"/>
              </a:cxn>
            </a:cxnLst>
            <a:rect l="0" t="0" r="r" b="b"/>
            <a:pathLst>
              <a:path w="21557" h="21600" extrusionOk="0">
                <a:moveTo>
                  <a:pt x="2041" y="21600"/>
                </a:moveTo>
                <a:cubicBezTo>
                  <a:pt x="1706" y="21075"/>
                  <a:pt x="1793" y="20447"/>
                  <a:pt x="1595" y="19858"/>
                </a:cubicBezTo>
                <a:cubicBezTo>
                  <a:pt x="1545" y="19704"/>
                  <a:pt x="1557" y="19512"/>
                  <a:pt x="1446" y="19396"/>
                </a:cubicBezTo>
                <a:cubicBezTo>
                  <a:pt x="1160" y="19102"/>
                  <a:pt x="888" y="18807"/>
                  <a:pt x="639" y="18487"/>
                </a:cubicBezTo>
                <a:cubicBezTo>
                  <a:pt x="528" y="18346"/>
                  <a:pt x="342" y="18026"/>
                  <a:pt x="342" y="18026"/>
                </a:cubicBezTo>
                <a:cubicBezTo>
                  <a:pt x="292" y="17846"/>
                  <a:pt x="230" y="17667"/>
                  <a:pt x="193" y="17488"/>
                </a:cubicBezTo>
                <a:cubicBezTo>
                  <a:pt x="131" y="17180"/>
                  <a:pt x="44" y="16578"/>
                  <a:pt x="44" y="16578"/>
                </a:cubicBezTo>
                <a:cubicBezTo>
                  <a:pt x="-31" y="15284"/>
                  <a:pt x="-43" y="14105"/>
                  <a:pt x="267" y="12850"/>
                </a:cubicBezTo>
                <a:cubicBezTo>
                  <a:pt x="292" y="12735"/>
                  <a:pt x="342" y="12389"/>
                  <a:pt x="416" y="12248"/>
                </a:cubicBezTo>
                <a:cubicBezTo>
                  <a:pt x="825" y="11492"/>
                  <a:pt x="1433" y="10890"/>
                  <a:pt x="2116" y="10416"/>
                </a:cubicBezTo>
                <a:cubicBezTo>
                  <a:pt x="2947" y="9839"/>
                  <a:pt x="1607" y="10544"/>
                  <a:pt x="2624" y="9967"/>
                </a:cubicBezTo>
                <a:cubicBezTo>
                  <a:pt x="3356" y="9544"/>
                  <a:pt x="4088" y="9288"/>
                  <a:pt x="4907" y="9045"/>
                </a:cubicBezTo>
                <a:cubicBezTo>
                  <a:pt x="5217" y="8955"/>
                  <a:pt x="5552" y="8930"/>
                  <a:pt x="5863" y="8827"/>
                </a:cubicBezTo>
                <a:cubicBezTo>
                  <a:pt x="6222" y="8699"/>
                  <a:pt x="6595" y="8532"/>
                  <a:pt x="6967" y="8443"/>
                </a:cubicBezTo>
                <a:cubicBezTo>
                  <a:pt x="7215" y="8391"/>
                  <a:pt x="7711" y="8289"/>
                  <a:pt x="7711" y="8289"/>
                </a:cubicBezTo>
                <a:cubicBezTo>
                  <a:pt x="8232" y="8020"/>
                  <a:pt x="8691" y="7764"/>
                  <a:pt x="9188" y="7456"/>
                </a:cubicBezTo>
                <a:cubicBezTo>
                  <a:pt x="9287" y="7302"/>
                  <a:pt x="9374" y="7149"/>
                  <a:pt x="9473" y="6995"/>
                </a:cubicBezTo>
                <a:cubicBezTo>
                  <a:pt x="9523" y="6918"/>
                  <a:pt x="9622" y="6764"/>
                  <a:pt x="9622" y="6764"/>
                </a:cubicBezTo>
                <a:cubicBezTo>
                  <a:pt x="9733" y="6162"/>
                  <a:pt x="9820" y="5944"/>
                  <a:pt x="9622" y="5163"/>
                </a:cubicBezTo>
                <a:cubicBezTo>
                  <a:pt x="9572" y="4958"/>
                  <a:pt x="9262" y="4638"/>
                  <a:pt x="9262" y="4638"/>
                </a:cubicBezTo>
                <a:cubicBezTo>
                  <a:pt x="9138" y="4253"/>
                  <a:pt x="9014" y="3882"/>
                  <a:pt x="8890" y="3498"/>
                </a:cubicBezTo>
                <a:cubicBezTo>
                  <a:pt x="8828" y="3318"/>
                  <a:pt x="8592" y="3036"/>
                  <a:pt x="8592" y="3036"/>
                </a:cubicBezTo>
                <a:cubicBezTo>
                  <a:pt x="8505" y="2690"/>
                  <a:pt x="8344" y="2344"/>
                  <a:pt x="8145" y="2050"/>
                </a:cubicBezTo>
                <a:cubicBezTo>
                  <a:pt x="7934" y="1268"/>
                  <a:pt x="8009" y="1294"/>
                  <a:pt x="8009" y="77"/>
                </a:cubicBezTo>
                <a:lnTo>
                  <a:pt x="21557" y="0"/>
                </a:lnTo>
                <a:lnTo>
                  <a:pt x="21557" y="21600"/>
                </a:lnTo>
                <a:lnTo>
                  <a:pt x="2041" y="21600"/>
                </a:lnTo>
                <a:close/>
              </a:path>
            </a:pathLst>
          </a:custGeom>
          <a:solidFill>
            <a:srgbClr val="F7D5E9"/>
          </a:solidFill>
          <a:ln w="50800" cap="rnd"/>
        </p:spPr>
        <p:txBody>
          <a:bodyPr lIns="50795" tIns="50795" rIns="50795" bIns="50795"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mn-lt"/>
                <a:ea typeface="+mn-ea"/>
                <a:cs typeface="+mn-cs"/>
                <a:sym typeface="Minion Pro"/>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Minion Pro"/>
              <a:cs typeface="+mn-cs"/>
              <a:sym typeface="Minion Pro"/>
            </a:endParaRPr>
          </a:p>
        </p:txBody>
      </p:sp>
      <p:sp>
        <p:nvSpPr>
          <p:cNvPr id="381" name="Rectangle"/>
          <p:cNvSpPr/>
          <p:nvPr/>
        </p:nvSpPr>
        <p:spPr>
          <a:xfrm>
            <a:off x="877888" y="882650"/>
            <a:ext cx="3609975" cy="1870075"/>
          </a:xfrm>
          <a:prstGeom prst="rect">
            <a:avLst/>
          </a:prstGeom>
          <a:blipFill>
            <a:blip r:embed="rId2"/>
          </a:blipFill>
          <a:ln w="50800" cap="rnd">
            <a:solidFill>
              <a:srgbClr val="044993"/>
            </a:solidFill>
            <a:miter lim="400000"/>
          </a:ln>
        </p:spPr>
        <p:txBody>
          <a:bodyPr lIns="50795" tIns="50795" rIns="50795" bIns="50795"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mn-lt"/>
                <a:ea typeface="+mn-ea"/>
                <a:cs typeface="+mn-cs"/>
                <a:sym typeface="Minion Pro"/>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Minion Pro"/>
              <a:cs typeface="+mn-cs"/>
              <a:sym typeface="Minion Pro"/>
            </a:endParaRPr>
          </a:p>
        </p:txBody>
      </p:sp>
      <p:grpSp>
        <p:nvGrpSpPr>
          <p:cNvPr id="195590" name="Group"/>
          <p:cNvGrpSpPr>
            <a:grpSpLocks/>
          </p:cNvGrpSpPr>
          <p:nvPr/>
        </p:nvGrpSpPr>
        <p:grpSpPr bwMode="auto">
          <a:xfrm>
            <a:off x="4968875" y="887413"/>
            <a:ext cx="3609975" cy="1860550"/>
            <a:chOff x="0" y="0"/>
            <a:chExt cx="5134186" cy="2646115"/>
          </a:xfrm>
        </p:grpSpPr>
        <p:sp>
          <p:nvSpPr>
            <p:cNvPr id="382" name="Shape"/>
            <p:cNvSpPr/>
            <p:nvPr/>
          </p:nvSpPr>
          <p:spPr>
            <a:xfrm>
              <a:off x="1196622" y="0"/>
              <a:ext cx="3924017" cy="2646115"/>
            </a:xfrm>
            <a:custGeom>
              <a:avLst/>
              <a:gdLst/>
              <a:ahLst/>
              <a:cxnLst>
                <a:cxn ang="0">
                  <a:pos x="wd2" y="hd2"/>
                </a:cxn>
                <a:cxn ang="5400000">
                  <a:pos x="wd2" y="hd2"/>
                </a:cxn>
                <a:cxn ang="10800000">
                  <a:pos x="wd2" y="hd2"/>
                </a:cxn>
                <a:cxn ang="16200000">
                  <a:pos x="wd2" y="hd2"/>
                </a:cxn>
              </a:cxnLst>
              <a:rect l="0" t="0" r="r" b="b"/>
              <a:pathLst>
                <a:path w="21557" h="21600" extrusionOk="0">
                  <a:moveTo>
                    <a:pt x="2041" y="21600"/>
                  </a:moveTo>
                  <a:cubicBezTo>
                    <a:pt x="1706" y="21075"/>
                    <a:pt x="1793" y="20447"/>
                    <a:pt x="1595" y="19858"/>
                  </a:cubicBezTo>
                  <a:cubicBezTo>
                    <a:pt x="1545" y="19704"/>
                    <a:pt x="1557" y="19512"/>
                    <a:pt x="1446" y="19396"/>
                  </a:cubicBezTo>
                  <a:cubicBezTo>
                    <a:pt x="1160" y="19102"/>
                    <a:pt x="888" y="18807"/>
                    <a:pt x="639" y="18487"/>
                  </a:cubicBezTo>
                  <a:cubicBezTo>
                    <a:pt x="528" y="18346"/>
                    <a:pt x="342" y="18026"/>
                    <a:pt x="342" y="18026"/>
                  </a:cubicBezTo>
                  <a:cubicBezTo>
                    <a:pt x="292" y="17846"/>
                    <a:pt x="230" y="17667"/>
                    <a:pt x="193" y="17488"/>
                  </a:cubicBezTo>
                  <a:cubicBezTo>
                    <a:pt x="131" y="17180"/>
                    <a:pt x="44" y="16578"/>
                    <a:pt x="44" y="16578"/>
                  </a:cubicBezTo>
                  <a:cubicBezTo>
                    <a:pt x="-31" y="15284"/>
                    <a:pt x="-43" y="14105"/>
                    <a:pt x="267" y="12850"/>
                  </a:cubicBezTo>
                  <a:cubicBezTo>
                    <a:pt x="292" y="12735"/>
                    <a:pt x="342" y="12389"/>
                    <a:pt x="416" y="12248"/>
                  </a:cubicBezTo>
                  <a:cubicBezTo>
                    <a:pt x="825" y="11492"/>
                    <a:pt x="1433" y="10890"/>
                    <a:pt x="2116" y="10416"/>
                  </a:cubicBezTo>
                  <a:cubicBezTo>
                    <a:pt x="2947" y="9839"/>
                    <a:pt x="1607" y="10544"/>
                    <a:pt x="2624" y="9967"/>
                  </a:cubicBezTo>
                  <a:cubicBezTo>
                    <a:pt x="3356" y="9544"/>
                    <a:pt x="4088" y="9288"/>
                    <a:pt x="4907" y="9045"/>
                  </a:cubicBezTo>
                  <a:cubicBezTo>
                    <a:pt x="5217" y="8955"/>
                    <a:pt x="5552" y="8930"/>
                    <a:pt x="5863" y="8827"/>
                  </a:cubicBezTo>
                  <a:cubicBezTo>
                    <a:pt x="6222" y="8699"/>
                    <a:pt x="6595" y="8532"/>
                    <a:pt x="6967" y="8443"/>
                  </a:cubicBezTo>
                  <a:cubicBezTo>
                    <a:pt x="7215" y="8391"/>
                    <a:pt x="7711" y="8289"/>
                    <a:pt x="7711" y="8289"/>
                  </a:cubicBezTo>
                  <a:cubicBezTo>
                    <a:pt x="8232" y="8020"/>
                    <a:pt x="8691" y="7764"/>
                    <a:pt x="9188" y="7456"/>
                  </a:cubicBezTo>
                  <a:cubicBezTo>
                    <a:pt x="9287" y="7302"/>
                    <a:pt x="9374" y="7149"/>
                    <a:pt x="9473" y="6995"/>
                  </a:cubicBezTo>
                  <a:cubicBezTo>
                    <a:pt x="9523" y="6918"/>
                    <a:pt x="9622" y="6764"/>
                    <a:pt x="9622" y="6764"/>
                  </a:cubicBezTo>
                  <a:cubicBezTo>
                    <a:pt x="9733" y="6162"/>
                    <a:pt x="9820" y="5944"/>
                    <a:pt x="9622" y="5163"/>
                  </a:cubicBezTo>
                  <a:cubicBezTo>
                    <a:pt x="9572" y="4958"/>
                    <a:pt x="9262" y="4638"/>
                    <a:pt x="9262" y="4638"/>
                  </a:cubicBezTo>
                  <a:cubicBezTo>
                    <a:pt x="9138" y="4253"/>
                    <a:pt x="9014" y="3882"/>
                    <a:pt x="8890" y="3498"/>
                  </a:cubicBezTo>
                  <a:cubicBezTo>
                    <a:pt x="8828" y="3318"/>
                    <a:pt x="8592" y="3036"/>
                    <a:pt x="8592" y="3036"/>
                  </a:cubicBezTo>
                  <a:cubicBezTo>
                    <a:pt x="8505" y="2690"/>
                    <a:pt x="8344" y="2344"/>
                    <a:pt x="8145" y="2050"/>
                  </a:cubicBezTo>
                  <a:cubicBezTo>
                    <a:pt x="7934" y="1268"/>
                    <a:pt x="8009" y="1294"/>
                    <a:pt x="8009" y="77"/>
                  </a:cubicBezTo>
                  <a:lnTo>
                    <a:pt x="21557" y="0"/>
                  </a:lnTo>
                  <a:lnTo>
                    <a:pt x="21557" y="21600"/>
                  </a:lnTo>
                  <a:lnTo>
                    <a:pt x="2041" y="21600"/>
                  </a:lnTo>
                  <a:close/>
                </a:path>
              </a:pathLst>
            </a:custGeom>
            <a:solidFill>
              <a:srgbClr val="CBF0B0"/>
            </a:solidFill>
            <a:ln w="50800" cap="rnd">
              <a:noFill/>
              <a:round/>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383" name="Rectangle"/>
            <p:cNvSpPr/>
            <p:nvPr/>
          </p:nvSpPr>
          <p:spPr>
            <a:xfrm>
              <a:off x="0" y="0"/>
              <a:ext cx="5134186" cy="2646115"/>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grpSp>
      <p:sp>
        <p:nvSpPr>
          <p:cNvPr id="385" name=":"/>
          <p:cNvSpPr/>
          <p:nvPr/>
        </p:nvSpPr>
        <p:spPr>
          <a:xfrm>
            <a:off x="4537075" y="1360488"/>
            <a:ext cx="374650" cy="1271587"/>
          </a:xfrm>
          <a:prstGeom prst="rect">
            <a:avLst/>
          </a:prstGeom>
          <a:ln w="38100" cap="rnd">
            <a:miter lim="400000"/>
          </a:ln>
          <a:extLst>
            <a:ext uri="{C572A759-6A51-4108-AA02-DFA0A04FC94B}"/>
          </a:extLst>
        </p:spPr>
        <p:txBody>
          <a:bodyPr wrap="none" lIns="50795" tIns="50795" rIns="50795" bIns="50795">
            <a:spAutoFit/>
          </a:bodyPr>
          <a:lstStyle>
            <a:lvl1pPr>
              <a:buClr>
                <a:srgbClr val="044993"/>
              </a:buClr>
              <a:buFont typeface="Times New Roman"/>
              <a:defRPr sz="7600">
                <a:latin typeface="Avenir Heavy"/>
                <a:ea typeface="Avenir Heavy"/>
                <a:cs typeface="Avenir Heavy"/>
                <a:sym typeface="Avenir Heavy"/>
              </a:defRPr>
            </a:lvl1pPr>
          </a:lstStyle>
          <a:p>
            <a:pPr marL="0" marR="0" lvl="0" indent="0" algn="ctr" defTabSz="406364" rtl="0" eaLnBrk="1" fontAlgn="auto" latinLnBrk="0" hangingPunct="0">
              <a:lnSpc>
                <a:spcPct val="100000"/>
              </a:lnSpc>
              <a:spcBef>
                <a:spcPts val="0"/>
              </a:spcBef>
              <a:spcAft>
                <a:spcPts val="0"/>
              </a:spcAft>
              <a:buClr>
                <a:srgbClr val="044993"/>
              </a:buClr>
              <a:buSzTx/>
              <a:buFont typeface="Times New Roman"/>
              <a:buNone/>
              <a:tabLst/>
              <a:defRPr/>
            </a:pPr>
            <a:r>
              <a:rPr kumimoji="0" sz="7600" b="0" i="0" u="none" strike="noStrike" kern="0" cap="none" spc="0" normalizeH="0" baseline="0" noProof="0">
                <a:ln>
                  <a:noFill/>
                </a:ln>
                <a:solidFill>
                  <a:srgbClr val="000000"/>
                </a:solidFill>
                <a:effectLst/>
                <a:uLnTx/>
                <a:uFillTx/>
                <a:latin typeface="Avenir Heavy"/>
                <a:sym typeface="Avenir Heavy"/>
              </a:rPr>
              <a:t>:</a:t>
            </a:r>
          </a:p>
        </p:txBody>
      </p:sp>
      <p:sp>
        <p:nvSpPr>
          <p:cNvPr id="386" name="A’"/>
          <p:cNvSpPr/>
          <p:nvPr/>
        </p:nvSpPr>
        <p:spPr>
          <a:xfrm>
            <a:off x="6550025" y="2705100"/>
            <a:ext cx="673100" cy="871538"/>
          </a:xfrm>
          <a:prstGeom prst="rect">
            <a:avLst/>
          </a:prstGeom>
          <a:ln w="38100" cap="rnd">
            <a:miter lim="400000"/>
          </a:ln>
          <a:extLst>
            <a:ext uri="{C572A759-6A51-4108-AA02-DFA0A04FC94B}"/>
          </a:extLst>
        </p:spPr>
        <p:txBody>
          <a:bodyPr wrap="none" lIns="50795" tIns="50795" rIns="50795" bIns="50795">
            <a:spAutoFit/>
          </a:bodyPr>
          <a:lstStyle>
            <a:lvl1pPr>
              <a:buClr>
                <a:srgbClr val="044993"/>
              </a:buClr>
              <a:buFont typeface="Verdana"/>
              <a:defRPr sz="5000">
                <a:latin typeface="Avenir Heavy"/>
                <a:ea typeface="Avenir Heavy"/>
                <a:cs typeface="Avenir Heavy"/>
                <a:sym typeface="Avenir Heavy"/>
              </a:defRPr>
            </a:lvl1pPr>
          </a:lstStyle>
          <a:p>
            <a:pPr marL="0" marR="0" lvl="0" indent="0" algn="ctr" defTabSz="406364" rtl="0" eaLnBrk="1" fontAlgn="auto" latinLnBrk="0" hangingPunct="0">
              <a:lnSpc>
                <a:spcPct val="100000"/>
              </a:lnSpc>
              <a:spcBef>
                <a:spcPts val="0"/>
              </a:spcBef>
              <a:spcAft>
                <a:spcPts val="0"/>
              </a:spcAft>
              <a:buClr>
                <a:srgbClr val="044993"/>
              </a:buClr>
              <a:buSzTx/>
              <a:buFont typeface="Verdana"/>
              <a:buNone/>
              <a:tabLst/>
              <a:defRPr/>
            </a:pPr>
            <a:r>
              <a:rPr kumimoji="0" sz="5000" b="0" i="0" u="none" strike="noStrike" kern="0" cap="none" spc="0" normalizeH="0" baseline="0" noProof="0">
                <a:ln>
                  <a:noFill/>
                </a:ln>
                <a:solidFill>
                  <a:srgbClr val="000000"/>
                </a:solidFill>
                <a:effectLst/>
                <a:uLnTx/>
                <a:uFillTx/>
                <a:latin typeface="Avenir Heavy"/>
                <a:sym typeface="Avenir Heavy"/>
              </a:rPr>
              <a:t>A’</a:t>
            </a:r>
          </a:p>
        </p:txBody>
      </p:sp>
      <p:grpSp>
        <p:nvGrpSpPr>
          <p:cNvPr id="437" name="Group"/>
          <p:cNvGrpSpPr>
            <a:grpSpLocks/>
          </p:cNvGrpSpPr>
          <p:nvPr/>
        </p:nvGrpSpPr>
        <p:grpSpPr bwMode="auto">
          <a:xfrm>
            <a:off x="2386013" y="1622425"/>
            <a:ext cx="4814887" cy="749300"/>
            <a:chOff x="0" y="0"/>
            <a:chExt cx="6847840" cy="1065671"/>
          </a:xfrm>
        </p:grpSpPr>
        <p:grpSp>
          <p:nvGrpSpPr>
            <p:cNvPr id="195650" name="Group"/>
            <p:cNvGrpSpPr>
              <a:grpSpLocks/>
            </p:cNvGrpSpPr>
            <p:nvPr/>
          </p:nvGrpSpPr>
          <p:grpSpPr bwMode="auto">
            <a:xfrm>
              <a:off x="0" y="0"/>
              <a:ext cx="1063414" cy="1065672"/>
              <a:chOff x="0" y="0"/>
              <a:chExt cx="1063413" cy="1065671"/>
            </a:xfrm>
          </p:grpSpPr>
          <p:sp>
            <p:nvSpPr>
              <p:cNvPr id="387" name="Square"/>
              <p:cNvSpPr/>
              <p:nvPr/>
            </p:nvSpPr>
            <p:spPr>
              <a:xfrm>
                <a:off x="2257"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388" name="Square"/>
              <p:cNvSpPr/>
              <p:nvPr/>
            </p:nvSpPr>
            <p:spPr>
              <a:xfrm>
                <a:off x="214488"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389" name="Square"/>
              <p:cNvSpPr/>
              <p:nvPr/>
            </p:nvSpPr>
            <p:spPr>
              <a:xfrm>
                <a:off x="426719"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390" name="Square"/>
              <p:cNvSpPr/>
              <p:nvPr/>
            </p:nvSpPr>
            <p:spPr>
              <a:xfrm>
                <a:off x="426719"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391" name="Square"/>
              <p:cNvSpPr/>
              <p:nvPr/>
            </p:nvSpPr>
            <p:spPr>
              <a:xfrm>
                <a:off x="214488"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392" name="Square"/>
              <p:cNvSpPr/>
              <p:nvPr/>
            </p:nvSpPr>
            <p:spPr>
              <a:xfrm>
                <a:off x="2257"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393" name="Square"/>
              <p:cNvSpPr/>
              <p:nvPr/>
            </p:nvSpPr>
            <p:spPr>
              <a:xfrm>
                <a:off x="0"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394" name="Square"/>
              <p:cNvSpPr/>
              <p:nvPr/>
            </p:nvSpPr>
            <p:spPr>
              <a:xfrm>
                <a:off x="638950"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395" name="Square"/>
              <p:cNvSpPr/>
              <p:nvPr/>
            </p:nvSpPr>
            <p:spPr>
              <a:xfrm>
                <a:off x="638950"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396" name="Square"/>
              <p:cNvSpPr/>
              <p:nvPr/>
            </p:nvSpPr>
            <p:spPr>
              <a:xfrm>
                <a:off x="638950"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397" name="Square"/>
              <p:cNvSpPr/>
              <p:nvPr/>
            </p:nvSpPr>
            <p:spPr>
              <a:xfrm>
                <a:off x="426719"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398" name="Square"/>
              <p:cNvSpPr/>
              <p:nvPr/>
            </p:nvSpPr>
            <p:spPr>
              <a:xfrm>
                <a:off x="214488"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399" name="Square"/>
              <p:cNvSpPr/>
              <p:nvPr/>
            </p:nvSpPr>
            <p:spPr>
              <a:xfrm>
                <a:off x="2257"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00" name="Square"/>
              <p:cNvSpPr/>
              <p:nvPr/>
            </p:nvSpPr>
            <p:spPr>
              <a:xfrm>
                <a:off x="638950"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01" name="Square"/>
              <p:cNvSpPr/>
              <p:nvPr/>
            </p:nvSpPr>
            <p:spPr>
              <a:xfrm>
                <a:off x="851181"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02" name="Square"/>
              <p:cNvSpPr/>
              <p:nvPr/>
            </p:nvSpPr>
            <p:spPr>
              <a:xfrm>
                <a:off x="851181"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03" name="Square"/>
              <p:cNvSpPr/>
              <p:nvPr/>
            </p:nvSpPr>
            <p:spPr>
              <a:xfrm>
                <a:off x="851181"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04" name="Square"/>
              <p:cNvSpPr/>
              <p:nvPr/>
            </p:nvSpPr>
            <p:spPr>
              <a:xfrm>
                <a:off x="851181"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05" name="Square"/>
              <p:cNvSpPr/>
              <p:nvPr/>
            </p:nvSpPr>
            <p:spPr>
              <a:xfrm>
                <a:off x="426719"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06" name="Square"/>
              <p:cNvSpPr/>
              <p:nvPr/>
            </p:nvSpPr>
            <p:spPr>
              <a:xfrm>
                <a:off x="214488"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07" name="Square"/>
              <p:cNvSpPr/>
              <p:nvPr/>
            </p:nvSpPr>
            <p:spPr>
              <a:xfrm>
                <a:off x="2257"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08" name="Square"/>
              <p:cNvSpPr/>
              <p:nvPr/>
            </p:nvSpPr>
            <p:spPr>
              <a:xfrm>
                <a:off x="638950"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09" name="Square"/>
              <p:cNvSpPr/>
              <p:nvPr/>
            </p:nvSpPr>
            <p:spPr>
              <a:xfrm>
                <a:off x="851181"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10" name="Square"/>
              <p:cNvSpPr/>
              <p:nvPr/>
            </p:nvSpPr>
            <p:spPr>
              <a:xfrm>
                <a:off x="426719" y="424462"/>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grpSp>
        <p:grpSp>
          <p:nvGrpSpPr>
            <p:cNvPr id="195651" name="Group"/>
            <p:cNvGrpSpPr>
              <a:grpSpLocks/>
            </p:cNvGrpSpPr>
            <p:nvPr/>
          </p:nvGrpSpPr>
          <p:grpSpPr bwMode="auto">
            <a:xfrm>
              <a:off x="5784426" y="0"/>
              <a:ext cx="1063415" cy="1065672"/>
              <a:chOff x="0" y="0"/>
              <a:chExt cx="1063413" cy="1065671"/>
            </a:xfrm>
          </p:grpSpPr>
          <p:sp>
            <p:nvSpPr>
              <p:cNvPr id="412" name="Square"/>
              <p:cNvSpPr/>
              <p:nvPr/>
            </p:nvSpPr>
            <p:spPr>
              <a:xfrm>
                <a:off x="2258"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13" name="Square"/>
              <p:cNvSpPr/>
              <p:nvPr/>
            </p:nvSpPr>
            <p:spPr>
              <a:xfrm>
                <a:off x="214489"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14" name="Square"/>
              <p:cNvSpPr/>
              <p:nvPr/>
            </p:nvSpPr>
            <p:spPr>
              <a:xfrm>
                <a:off x="426720"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15" name="Square"/>
              <p:cNvSpPr/>
              <p:nvPr/>
            </p:nvSpPr>
            <p:spPr>
              <a:xfrm>
                <a:off x="426720"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16" name="Square"/>
              <p:cNvSpPr/>
              <p:nvPr/>
            </p:nvSpPr>
            <p:spPr>
              <a:xfrm>
                <a:off x="214489"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17" name="Square"/>
              <p:cNvSpPr/>
              <p:nvPr/>
            </p:nvSpPr>
            <p:spPr>
              <a:xfrm>
                <a:off x="2258"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18" name="Square"/>
              <p:cNvSpPr/>
              <p:nvPr/>
            </p:nvSpPr>
            <p:spPr>
              <a:xfrm>
                <a:off x="1"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19" name="Square"/>
              <p:cNvSpPr/>
              <p:nvPr/>
            </p:nvSpPr>
            <p:spPr>
              <a:xfrm>
                <a:off x="638950"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20" name="Square"/>
              <p:cNvSpPr/>
              <p:nvPr/>
            </p:nvSpPr>
            <p:spPr>
              <a:xfrm>
                <a:off x="638950"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21" name="Square"/>
              <p:cNvSpPr/>
              <p:nvPr/>
            </p:nvSpPr>
            <p:spPr>
              <a:xfrm>
                <a:off x="638950"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22" name="Square"/>
              <p:cNvSpPr/>
              <p:nvPr/>
            </p:nvSpPr>
            <p:spPr>
              <a:xfrm>
                <a:off x="426720"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23" name="Square"/>
              <p:cNvSpPr/>
              <p:nvPr/>
            </p:nvSpPr>
            <p:spPr>
              <a:xfrm>
                <a:off x="214489"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24" name="Square"/>
              <p:cNvSpPr/>
              <p:nvPr/>
            </p:nvSpPr>
            <p:spPr>
              <a:xfrm>
                <a:off x="2258"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25" name="Square"/>
              <p:cNvSpPr/>
              <p:nvPr/>
            </p:nvSpPr>
            <p:spPr>
              <a:xfrm>
                <a:off x="638950"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26" name="Square"/>
              <p:cNvSpPr/>
              <p:nvPr/>
            </p:nvSpPr>
            <p:spPr>
              <a:xfrm>
                <a:off x="851181"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27" name="Square"/>
              <p:cNvSpPr/>
              <p:nvPr/>
            </p:nvSpPr>
            <p:spPr>
              <a:xfrm>
                <a:off x="851181"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28" name="Square"/>
              <p:cNvSpPr/>
              <p:nvPr/>
            </p:nvSpPr>
            <p:spPr>
              <a:xfrm>
                <a:off x="851181"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29" name="Square"/>
              <p:cNvSpPr/>
              <p:nvPr/>
            </p:nvSpPr>
            <p:spPr>
              <a:xfrm>
                <a:off x="851181"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30" name="Square"/>
              <p:cNvSpPr/>
              <p:nvPr/>
            </p:nvSpPr>
            <p:spPr>
              <a:xfrm>
                <a:off x="426720"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31" name="Square"/>
              <p:cNvSpPr/>
              <p:nvPr/>
            </p:nvSpPr>
            <p:spPr>
              <a:xfrm>
                <a:off x="214489"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32" name="Square"/>
              <p:cNvSpPr/>
              <p:nvPr/>
            </p:nvSpPr>
            <p:spPr>
              <a:xfrm>
                <a:off x="2258"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33" name="Square"/>
              <p:cNvSpPr/>
              <p:nvPr/>
            </p:nvSpPr>
            <p:spPr>
              <a:xfrm>
                <a:off x="638950"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34" name="Square"/>
              <p:cNvSpPr/>
              <p:nvPr/>
            </p:nvSpPr>
            <p:spPr>
              <a:xfrm>
                <a:off x="851181"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35" name="Square"/>
              <p:cNvSpPr/>
              <p:nvPr/>
            </p:nvSpPr>
            <p:spPr>
              <a:xfrm>
                <a:off x="426720" y="424462"/>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grpSp>
      </p:grpSp>
      <p:grpSp>
        <p:nvGrpSpPr>
          <p:cNvPr id="488" name="Group"/>
          <p:cNvGrpSpPr>
            <a:grpSpLocks/>
          </p:cNvGrpSpPr>
          <p:nvPr/>
        </p:nvGrpSpPr>
        <p:grpSpPr bwMode="auto">
          <a:xfrm>
            <a:off x="2884488" y="4111625"/>
            <a:ext cx="4814887" cy="749300"/>
            <a:chOff x="0" y="0"/>
            <a:chExt cx="6847840" cy="1065671"/>
          </a:xfrm>
        </p:grpSpPr>
        <p:grpSp>
          <p:nvGrpSpPr>
            <p:cNvPr id="195600" name="Group"/>
            <p:cNvGrpSpPr>
              <a:grpSpLocks/>
            </p:cNvGrpSpPr>
            <p:nvPr/>
          </p:nvGrpSpPr>
          <p:grpSpPr bwMode="auto">
            <a:xfrm>
              <a:off x="0" y="0"/>
              <a:ext cx="1063414" cy="1065672"/>
              <a:chOff x="0" y="0"/>
              <a:chExt cx="1063413" cy="1065671"/>
            </a:xfrm>
          </p:grpSpPr>
          <p:sp>
            <p:nvSpPr>
              <p:cNvPr id="438" name="Square"/>
              <p:cNvSpPr/>
              <p:nvPr/>
            </p:nvSpPr>
            <p:spPr>
              <a:xfrm>
                <a:off x="2257"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39" name="Square"/>
              <p:cNvSpPr/>
              <p:nvPr/>
            </p:nvSpPr>
            <p:spPr>
              <a:xfrm>
                <a:off x="214488"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40" name="Square"/>
              <p:cNvSpPr/>
              <p:nvPr/>
            </p:nvSpPr>
            <p:spPr>
              <a:xfrm>
                <a:off x="426719"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41" name="Square"/>
              <p:cNvSpPr/>
              <p:nvPr/>
            </p:nvSpPr>
            <p:spPr>
              <a:xfrm>
                <a:off x="426719"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42" name="Square"/>
              <p:cNvSpPr/>
              <p:nvPr/>
            </p:nvSpPr>
            <p:spPr>
              <a:xfrm>
                <a:off x="214488"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43" name="Square"/>
              <p:cNvSpPr/>
              <p:nvPr/>
            </p:nvSpPr>
            <p:spPr>
              <a:xfrm>
                <a:off x="2257"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44" name="Square"/>
              <p:cNvSpPr/>
              <p:nvPr/>
            </p:nvSpPr>
            <p:spPr>
              <a:xfrm>
                <a:off x="0"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45" name="Square"/>
              <p:cNvSpPr/>
              <p:nvPr/>
            </p:nvSpPr>
            <p:spPr>
              <a:xfrm>
                <a:off x="638950"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46" name="Square"/>
              <p:cNvSpPr/>
              <p:nvPr/>
            </p:nvSpPr>
            <p:spPr>
              <a:xfrm>
                <a:off x="638950"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47" name="Square"/>
              <p:cNvSpPr/>
              <p:nvPr/>
            </p:nvSpPr>
            <p:spPr>
              <a:xfrm>
                <a:off x="638950"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48" name="Square"/>
              <p:cNvSpPr/>
              <p:nvPr/>
            </p:nvSpPr>
            <p:spPr>
              <a:xfrm>
                <a:off x="426719"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49" name="Square"/>
              <p:cNvSpPr/>
              <p:nvPr/>
            </p:nvSpPr>
            <p:spPr>
              <a:xfrm>
                <a:off x="214488"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50" name="Square"/>
              <p:cNvSpPr/>
              <p:nvPr/>
            </p:nvSpPr>
            <p:spPr>
              <a:xfrm>
                <a:off x="2257"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51" name="Square"/>
              <p:cNvSpPr/>
              <p:nvPr/>
            </p:nvSpPr>
            <p:spPr>
              <a:xfrm>
                <a:off x="638950"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52" name="Square"/>
              <p:cNvSpPr/>
              <p:nvPr/>
            </p:nvSpPr>
            <p:spPr>
              <a:xfrm>
                <a:off x="851181"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53" name="Square"/>
              <p:cNvSpPr/>
              <p:nvPr/>
            </p:nvSpPr>
            <p:spPr>
              <a:xfrm>
                <a:off x="851181"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54" name="Square"/>
              <p:cNvSpPr/>
              <p:nvPr/>
            </p:nvSpPr>
            <p:spPr>
              <a:xfrm>
                <a:off x="851181"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55" name="Square"/>
              <p:cNvSpPr/>
              <p:nvPr/>
            </p:nvSpPr>
            <p:spPr>
              <a:xfrm>
                <a:off x="851181"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56" name="Square"/>
              <p:cNvSpPr/>
              <p:nvPr/>
            </p:nvSpPr>
            <p:spPr>
              <a:xfrm>
                <a:off x="426719"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57" name="Square"/>
              <p:cNvSpPr/>
              <p:nvPr/>
            </p:nvSpPr>
            <p:spPr>
              <a:xfrm>
                <a:off x="214488"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58" name="Square"/>
              <p:cNvSpPr/>
              <p:nvPr/>
            </p:nvSpPr>
            <p:spPr>
              <a:xfrm>
                <a:off x="2257"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59" name="Square"/>
              <p:cNvSpPr/>
              <p:nvPr/>
            </p:nvSpPr>
            <p:spPr>
              <a:xfrm>
                <a:off x="638950"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60" name="Square"/>
              <p:cNvSpPr/>
              <p:nvPr/>
            </p:nvSpPr>
            <p:spPr>
              <a:xfrm>
                <a:off x="851181"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61" name="Square"/>
              <p:cNvSpPr/>
              <p:nvPr/>
            </p:nvSpPr>
            <p:spPr>
              <a:xfrm>
                <a:off x="426719" y="424462"/>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grpSp>
        <p:grpSp>
          <p:nvGrpSpPr>
            <p:cNvPr id="195601" name="Group"/>
            <p:cNvGrpSpPr>
              <a:grpSpLocks/>
            </p:cNvGrpSpPr>
            <p:nvPr/>
          </p:nvGrpSpPr>
          <p:grpSpPr bwMode="auto">
            <a:xfrm>
              <a:off x="5784426" y="0"/>
              <a:ext cx="1063415" cy="1065672"/>
              <a:chOff x="0" y="0"/>
              <a:chExt cx="1063413" cy="1065671"/>
            </a:xfrm>
          </p:grpSpPr>
          <p:sp>
            <p:nvSpPr>
              <p:cNvPr id="463" name="Square"/>
              <p:cNvSpPr/>
              <p:nvPr/>
            </p:nvSpPr>
            <p:spPr>
              <a:xfrm>
                <a:off x="2258"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64" name="Square"/>
              <p:cNvSpPr/>
              <p:nvPr/>
            </p:nvSpPr>
            <p:spPr>
              <a:xfrm>
                <a:off x="214489"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65" name="Square"/>
              <p:cNvSpPr/>
              <p:nvPr/>
            </p:nvSpPr>
            <p:spPr>
              <a:xfrm>
                <a:off x="426720"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66" name="Square"/>
              <p:cNvSpPr/>
              <p:nvPr/>
            </p:nvSpPr>
            <p:spPr>
              <a:xfrm>
                <a:off x="426720"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67" name="Square"/>
              <p:cNvSpPr/>
              <p:nvPr/>
            </p:nvSpPr>
            <p:spPr>
              <a:xfrm>
                <a:off x="214489"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68" name="Square"/>
              <p:cNvSpPr/>
              <p:nvPr/>
            </p:nvSpPr>
            <p:spPr>
              <a:xfrm>
                <a:off x="2258"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69" name="Square"/>
              <p:cNvSpPr/>
              <p:nvPr/>
            </p:nvSpPr>
            <p:spPr>
              <a:xfrm>
                <a:off x="1"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70" name="Square"/>
              <p:cNvSpPr/>
              <p:nvPr/>
            </p:nvSpPr>
            <p:spPr>
              <a:xfrm>
                <a:off x="638950"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71" name="Square"/>
              <p:cNvSpPr/>
              <p:nvPr/>
            </p:nvSpPr>
            <p:spPr>
              <a:xfrm>
                <a:off x="638950"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72" name="Square"/>
              <p:cNvSpPr/>
              <p:nvPr/>
            </p:nvSpPr>
            <p:spPr>
              <a:xfrm>
                <a:off x="638950"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73" name="Square"/>
              <p:cNvSpPr/>
              <p:nvPr/>
            </p:nvSpPr>
            <p:spPr>
              <a:xfrm>
                <a:off x="426720"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74" name="Square"/>
              <p:cNvSpPr/>
              <p:nvPr/>
            </p:nvSpPr>
            <p:spPr>
              <a:xfrm>
                <a:off x="214489"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75" name="Square"/>
              <p:cNvSpPr/>
              <p:nvPr/>
            </p:nvSpPr>
            <p:spPr>
              <a:xfrm>
                <a:off x="2258"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76" name="Square"/>
              <p:cNvSpPr/>
              <p:nvPr/>
            </p:nvSpPr>
            <p:spPr>
              <a:xfrm>
                <a:off x="638950"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77" name="Square"/>
              <p:cNvSpPr/>
              <p:nvPr/>
            </p:nvSpPr>
            <p:spPr>
              <a:xfrm>
                <a:off x="851181"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78" name="Square"/>
              <p:cNvSpPr/>
              <p:nvPr/>
            </p:nvSpPr>
            <p:spPr>
              <a:xfrm>
                <a:off x="851181"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79" name="Square"/>
              <p:cNvSpPr/>
              <p:nvPr/>
            </p:nvSpPr>
            <p:spPr>
              <a:xfrm>
                <a:off x="851181"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80" name="Square"/>
              <p:cNvSpPr/>
              <p:nvPr/>
            </p:nvSpPr>
            <p:spPr>
              <a:xfrm>
                <a:off x="851181"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81" name="Square"/>
              <p:cNvSpPr/>
              <p:nvPr/>
            </p:nvSpPr>
            <p:spPr>
              <a:xfrm>
                <a:off x="426720"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82" name="Square"/>
              <p:cNvSpPr/>
              <p:nvPr/>
            </p:nvSpPr>
            <p:spPr>
              <a:xfrm>
                <a:off x="214489"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83" name="Square"/>
              <p:cNvSpPr/>
              <p:nvPr/>
            </p:nvSpPr>
            <p:spPr>
              <a:xfrm>
                <a:off x="2258"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84" name="Square"/>
              <p:cNvSpPr/>
              <p:nvPr/>
            </p:nvSpPr>
            <p:spPr>
              <a:xfrm>
                <a:off x="638950"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85" name="Square"/>
              <p:cNvSpPr/>
              <p:nvPr/>
            </p:nvSpPr>
            <p:spPr>
              <a:xfrm>
                <a:off x="851181"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86" name="Square"/>
              <p:cNvSpPr/>
              <p:nvPr/>
            </p:nvSpPr>
            <p:spPr>
              <a:xfrm>
                <a:off x="426720" y="424462"/>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grpSp>
      </p:grpSp>
      <p:sp>
        <p:nvSpPr>
          <p:cNvPr id="489" name=":"/>
          <p:cNvSpPr/>
          <p:nvPr/>
        </p:nvSpPr>
        <p:spPr>
          <a:xfrm>
            <a:off x="4537075" y="4165600"/>
            <a:ext cx="374650" cy="1271588"/>
          </a:xfrm>
          <a:prstGeom prst="rect">
            <a:avLst/>
          </a:prstGeom>
          <a:ln w="38100" cap="rnd">
            <a:miter lim="400000"/>
          </a:ln>
          <a:extLst>
            <a:ext uri="{C572A759-6A51-4108-AA02-DFA0A04FC94B}"/>
          </a:extLst>
        </p:spPr>
        <p:txBody>
          <a:bodyPr wrap="none" lIns="50795" tIns="50795" rIns="50795" bIns="50795">
            <a:spAutoFit/>
          </a:bodyPr>
          <a:lstStyle>
            <a:lvl1pPr>
              <a:buClr>
                <a:srgbClr val="044993"/>
              </a:buClr>
              <a:buFont typeface="Times New Roman"/>
              <a:defRPr sz="7600">
                <a:latin typeface="Avenir Heavy"/>
                <a:ea typeface="Avenir Heavy"/>
                <a:cs typeface="Avenir Heavy"/>
                <a:sym typeface="Avenir Heavy"/>
              </a:defRPr>
            </a:lvl1pPr>
          </a:lstStyle>
          <a:p>
            <a:pPr marL="0" marR="0" lvl="0" indent="0" algn="ctr" defTabSz="406364" rtl="0" eaLnBrk="1" fontAlgn="auto" latinLnBrk="0" hangingPunct="0">
              <a:lnSpc>
                <a:spcPct val="100000"/>
              </a:lnSpc>
              <a:spcBef>
                <a:spcPts val="0"/>
              </a:spcBef>
              <a:spcAft>
                <a:spcPts val="0"/>
              </a:spcAft>
              <a:buClr>
                <a:srgbClr val="044993"/>
              </a:buClr>
              <a:buSzTx/>
              <a:buFont typeface="Times New Roman"/>
              <a:buNone/>
              <a:tabLst/>
              <a:defRPr/>
            </a:pPr>
            <a:r>
              <a:rPr kumimoji="0" sz="7600" b="0" i="0" u="none" strike="noStrike" kern="0" cap="none" spc="0" normalizeH="0" baseline="0" noProof="0">
                <a:ln>
                  <a:noFill/>
                </a:ln>
                <a:solidFill>
                  <a:srgbClr val="000000"/>
                </a:solidFill>
                <a:effectLst/>
                <a:uLnTx/>
                <a:uFillTx/>
                <a:latin typeface="Avenir Heavy"/>
                <a:sym typeface="Avenir Heavy"/>
              </a:rPr>
              <a:t>:</a:t>
            </a:r>
          </a:p>
        </p:txBody>
      </p:sp>
      <p:sp>
        <p:nvSpPr>
          <p:cNvPr id="490" name="::"/>
          <p:cNvSpPr/>
          <p:nvPr/>
        </p:nvSpPr>
        <p:spPr>
          <a:xfrm>
            <a:off x="8605838" y="1462088"/>
            <a:ext cx="644525" cy="1271587"/>
          </a:xfrm>
          <a:prstGeom prst="rect">
            <a:avLst/>
          </a:prstGeom>
          <a:ln w="38100" cap="rnd">
            <a:miter lim="400000"/>
          </a:ln>
          <a:extLst>
            <a:ext uri="{C572A759-6A51-4108-AA02-DFA0A04FC94B}"/>
          </a:extLst>
        </p:spPr>
        <p:txBody>
          <a:bodyPr wrap="none" lIns="50795" tIns="50795" rIns="50795" bIns="50795">
            <a:spAutoFit/>
          </a:bodyPr>
          <a:lstStyle>
            <a:lvl1pPr>
              <a:buClr>
                <a:srgbClr val="044993"/>
              </a:buClr>
              <a:buFont typeface="Times New Roman"/>
              <a:defRPr sz="7600">
                <a:latin typeface="Avenir Heavy"/>
                <a:ea typeface="Avenir Heavy"/>
                <a:cs typeface="Avenir Heavy"/>
                <a:sym typeface="Avenir Heavy"/>
              </a:defRPr>
            </a:lvl1pPr>
          </a:lstStyle>
          <a:p>
            <a:pPr marL="0" marR="0" lvl="0" indent="0" algn="ctr" defTabSz="406364" rtl="0" eaLnBrk="1" fontAlgn="auto" latinLnBrk="0" hangingPunct="0">
              <a:lnSpc>
                <a:spcPct val="100000"/>
              </a:lnSpc>
              <a:spcBef>
                <a:spcPts val="0"/>
              </a:spcBef>
              <a:spcAft>
                <a:spcPts val="0"/>
              </a:spcAft>
              <a:buClr>
                <a:srgbClr val="044993"/>
              </a:buClr>
              <a:buSzTx/>
              <a:buFont typeface="Times New Roman"/>
              <a:buNone/>
              <a:tabLst/>
              <a:defRPr/>
            </a:pPr>
            <a:r>
              <a:rPr kumimoji="0" sz="7600" b="0" i="0" u="none" strike="noStrike" kern="0" cap="none" spc="0" normalizeH="0" baseline="0" noProof="0">
                <a:ln>
                  <a:noFill/>
                </a:ln>
                <a:solidFill>
                  <a:srgbClr val="000000"/>
                </a:solidFill>
                <a:effectLst/>
                <a:uLnTx/>
                <a:uFillTx/>
                <a:latin typeface="Avenir Heavy"/>
                <a:sym typeface="Avenir Heavy"/>
              </a:rPr>
              <a:t>::</a:t>
            </a:r>
          </a:p>
        </p:txBody>
      </p:sp>
      <p:sp>
        <p:nvSpPr>
          <p:cNvPr id="491" name="A"/>
          <p:cNvSpPr/>
          <p:nvPr/>
        </p:nvSpPr>
        <p:spPr>
          <a:xfrm>
            <a:off x="2497138" y="2705100"/>
            <a:ext cx="530225" cy="871538"/>
          </a:xfrm>
          <a:prstGeom prst="rect">
            <a:avLst/>
          </a:prstGeom>
          <a:ln w="38100" cap="rnd">
            <a:miter lim="400000"/>
          </a:ln>
          <a:extLst>
            <a:ext uri="{C572A759-6A51-4108-AA02-DFA0A04FC94B}"/>
          </a:extLst>
        </p:spPr>
        <p:txBody>
          <a:bodyPr wrap="none" lIns="50795" tIns="50795" rIns="50795" bIns="50795">
            <a:spAutoFit/>
          </a:bodyPr>
          <a:lstStyle>
            <a:lvl1pPr>
              <a:buClr>
                <a:srgbClr val="044993"/>
              </a:buClr>
              <a:buFont typeface="Verdana"/>
              <a:defRPr sz="5000">
                <a:latin typeface="Avenir Heavy"/>
                <a:ea typeface="Avenir Heavy"/>
                <a:cs typeface="Avenir Heavy"/>
                <a:sym typeface="Avenir Heavy"/>
              </a:defRPr>
            </a:lvl1pPr>
          </a:lstStyle>
          <a:p>
            <a:pPr marL="0" marR="0" lvl="0" indent="0" algn="ctr" defTabSz="406364" rtl="0" eaLnBrk="1" fontAlgn="auto" latinLnBrk="0" hangingPunct="0">
              <a:lnSpc>
                <a:spcPct val="100000"/>
              </a:lnSpc>
              <a:spcBef>
                <a:spcPts val="0"/>
              </a:spcBef>
              <a:spcAft>
                <a:spcPts val="0"/>
              </a:spcAft>
              <a:buClr>
                <a:srgbClr val="044993"/>
              </a:buClr>
              <a:buSzTx/>
              <a:buFont typeface="Verdana"/>
              <a:buNone/>
              <a:tabLst/>
              <a:defRPr/>
            </a:pPr>
            <a:r>
              <a:rPr kumimoji="0" sz="5000" b="0" i="0" u="none" strike="noStrike" kern="0" cap="none" spc="0" normalizeH="0" baseline="0" noProof="0">
                <a:ln>
                  <a:noFill/>
                </a:ln>
                <a:solidFill>
                  <a:srgbClr val="000000"/>
                </a:solidFill>
                <a:effectLst/>
                <a:uLnTx/>
                <a:uFillTx/>
                <a:latin typeface="Avenir Heavy"/>
                <a:sym typeface="Avenir Heavy"/>
              </a:rPr>
              <a:t>A</a:t>
            </a:r>
          </a:p>
        </p:txBody>
      </p:sp>
      <p:sp>
        <p:nvSpPr>
          <p:cNvPr id="492" name="B’"/>
          <p:cNvSpPr/>
          <p:nvPr/>
        </p:nvSpPr>
        <p:spPr>
          <a:xfrm>
            <a:off x="6638925" y="5881688"/>
            <a:ext cx="674688" cy="871537"/>
          </a:xfrm>
          <a:prstGeom prst="rect">
            <a:avLst/>
          </a:prstGeom>
          <a:ln w="38100" cap="rnd">
            <a:miter lim="400000"/>
          </a:ln>
          <a:extLst>
            <a:ext uri="{C572A759-6A51-4108-AA02-DFA0A04FC94B}"/>
          </a:extLst>
        </p:spPr>
        <p:txBody>
          <a:bodyPr wrap="none" lIns="50795" tIns="50795" rIns="50795" bIns="50795">
            <a:spAutoFit/>
          </a:bodyPr>
          <a:lstStyle>
            <a:lvl1pPr>
              <a:buClr>
                <a:srgbClr val="044993"/>
              </a:buClr>
              <a:buFont typeface="Verdana"/>
              <a:defRPr sz="5000">
                <a:latin typeface="Avenir Heavy"/>
                <a:ea typeface="Avenir Heavy"/>
                <a:cs typeface="Avenir Heavy"/>
                <a:sym typeface="Avenir Heavy"/>
              </a:defRPr>
            </a:lvl1pPr>
          </a:lstStyle>
          <a:p>
            <a:pPr marL="0" marR="0" lvl="0" indent="0" algn="ctr" defTabSz="406364" rtl="0" eaLnBrk="1" fontAlgn="auto" latinLnBrk="0" hangingPunct="0">
              <a:lnSpc>
                <a:spcPct val="100000"/>
              </a:lnSpc>
              <a:spcBef>
                <a:spcPts val="0"/>
              </a:spcBef>
              <a:spcAft>
                <a:spcPts val="0"/>
              </a:spcAft>
              <a:buClr>
                <a:srgbClr val="044993"/>
              </a:buClr>
              <a:buSzTx/>
              <a:buFont typeface="Verdana"/>
              <a:buNone/>
              <a:tabLst/>
              <a:defRPr/>
            </a:pPr>
            <a:r>
              <a:rPr kumimoji="0" sz="5000" b="0" i="0" u="none" strike="noStrike" kern="0" cap="none" spc="0" normalizeH="0" baseline="0" noProof="0">
                <a:ln>
                  <a:noFill/>
                </a:ln>
                <a:solidFill>
                  <a:srgbClr val="000000"/>
                </a:solidFill>
                <a:effectLst/>
                <a:uLnTx/>
                <a:uFillTx/>
                <a:latin typeface="Avenir Heavy"/>
                <a:sym typeface="Avenir Heavy"/>
              </a:rPr>
              <a:t>B’</a:t>
            </a:r>
          </a:p>
        </p:txBody>
      </p:sp>
      <p:sp>
        <p:nvSpPr>
          <p:cNvPr id="493" name="B"/>
          <p:cNvSpPr/>
          <p:nvPr/>
        </p:nvSpPr>
        <p:spPr>
          <a:xfrm>
            <a:off x="2586038" y="5881688"/>
            <a:ext cx="531812" cy="871537"/>
          </a:xfrm>
          <a:prstGeom prst="rect">
            <a:avLst/>
          </a:prstGeom>
          <a:ln w="38100" cap="rnd">
            <a:miter lim="400000"/>
          </a:ln>
          <a:extLst>
            <a:ext uri="{C572A759-6A51-4108-AA02-DFA0A04FC94B}"/>
          </a:extLst>
        </p:spPr>
        <p:txBody>
          <a:bodyPr wrap="none" lIns="50795" tIns="50795" rIns="50795" bIns="50795">
            <a:spAutoFit/>
          </a:bodyPr>
          <a:lstStyle>
            <a:lvl1pPr>
              <a:buClr>
                <a:srgbClr val="044993"/>
              </a:buClr>
              <a:buFont typeface="Verdana"/>
              <a:defRPr sz="5000">
                <a:latin typeface="Avenir Heavy"/>
                <a:ea typeface="Avenir Heavy"/>
                <a:cs typeface="Avenir Heavy"/>
                <a:sym typeface="Avenir Heavy"/>
              </a:defRPr>
            </a:lvl1pPr>
          </a:lstStyle>
          <a:p>
            <a:pPr marL="0" marR="0" lvl="0" indent="0" algn="ctr" defTabSz="406364" rtl="0" eaLnBrk="1" fontAlgn="auto" latinLnBrk="0" hangingPunct="0">
              <a:lnSpc>
                <a:spcPct val="100000"/>
              </a:lnSpc>
              <a:spcBef>
                <a:spcPts val="0"/>
              </a:spcBef>
              <a:spcAft>
                <a:spcPts val="0"/>
              </a:spcAft>
              <a:buClr>
                <a:srgbClr val="044993"/>
              </a:buClr>
              <a:buSzTx/>
              <a:buFont typeface="Verdana"/>
              <a:buNone/>
              <a:tabLst/>
              <a:defRPr/>
            </a:pPr>
            <a:r>
              <a:rPr kumimoji="0" sz="5000" b="0" i="0" u="none" strike="noStrike" kern="0" cap="none" spc="0" normalizeH="0" baseline="0" noProof="0">
                <a:ln>
                  <a:noFill/>
                </a:ln>
                <a:solidFill>
                  <a:srgbClr val="000000"/>
                </a:solidFill>
                <a:effectLst/>
                <a:uLnTx/>
                <a:uFillTx/>
                <a:latin typeface="Avenir Heavy"/>
                <a:sym typeface="Avenir Heavy"/>
              </a:rPr>
              <a:t>B</a:t>
            </a:r>
          </a:p>
        </p:txBody>
      </p:sp>
    </p:spTree>
    <p:extLst>
      <p:ext uri="{BB962C8B-B14F-4D97-AF65-F5344CB8AC3E}">
        <p14:creationId xmlns:p14="http://schemas.microsoft.com/office/powerpoint/2010/main" val="1677483342"/>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9" presetClass="entr" fill="hold" grpId="0" nodeType="clickEffect">
                                  <p:stCondLst>
                                    <p:cond delay="0"/>
                                  </p:stCondLst>
                                  <p:iterate>
                                    <p:tmAbs val="0"/>
                                  </p:iterate>
                                  <p:childTnLst>
                                    <p:set>
                                      <p:cBhvr>
                                        <p:cTn id="6" fill="hold"/>
                                        <p:tgtEl>
                                          <p:spTgt spid="488"/>
                                        </p:tgtEl>
                                        <p:attrNameLst>
                                          <p:attrName>style.visibility</p:attrName>
                                        </p:attrNameLst>
                                      </p:cBhvr>
                                      <p:to>
                                        <p:strVal val="visible"/>
                                      </p:to>
                                    </p:set>
                                    <p:animEffect transition="in" filter="dissolve">
                                      <p:cBhvr>
                                        <p:cTn id="7" dur="500"/>
                                        <p:tgtEl>
                                          <p:spTgt spid="4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fill="hold" grpId="0" nodeType="clickEffect">
                                  <p:stCondLst>
                                    <p:cond delay="0"/>
                                  </p:stCondLst>
                                  <p:iterate>
                                    <p:tmAbs val="0"/>
                                  </p:iterate>
                                  <p:childTnLst>
                                    <p:set>
                                      <p:cBhvr>
                                        <p:cTn id="11" fill="hold"/>
                                        <p:tgtEl>
                                          <p:spTgt spid="437"/>
                                        </p:tgtEl>
                                        <p:attrNameLst>
                                          <p:attrName>style.visibility</p:attrName>
                                        </p:attrNameLst>
                                      </p:cBhvr>
                                      <p:to>
                                        <p:strVal val="visible"/>
                                      </p:to>
                                    </p:set>
                                    <p:animEffect transition="in" filter="dissolve">
                                      <p:cBhvr>
                                        <p:cTn id="12" dur="500"/>
                                        <p:tgtEl>
                                          <p:spTgt spid="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7" grpId="0" animBg="1" advAuto="0"/>
      <p:bldP spid="488" grpId="0"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 name=":"/>
          <p:cNvSpPr/>
          <p:nvPr/>
        </p:nvSpPr>
        <p:spPr>
          <a:xfrm>
            <a:off x="4240213" y="4224338"/>
            <a:ext cx="374650" cy="1273175"/>
          </a:xfrm>
          <a:prstGeom prst="rect">
            <a:avLst/>
          </a:prstGeom>
          <a:ln w="38100" cap="rnd">
            <a:miter lim="400000"/>
          </a:ln>
          <a:extLst>
            <a:ext uri="{C572A759-6A51-4108-AA02-DFA0A04FC94B}"/>
          </a:extLst>
        </p:spPr>
        <p:txBody>
          <a:bodyPr wrap="none" lIns="50795" tIns="50795" rIns="50795" bIns="50795">
            <a:spAutoFit/>
          </a:bodyPr>
          <a:lstStyle>
            <a:lvl1pPr>
              <a:buClr>
                <a:srgbClr val="044993"/>
              </a:buClr>
              <a:buFont typeface="Times New Roman"/>
              <a:defRPr sz="7600">
                <a:latin typeface="Avenir Heavy"/>
                <a:ea typeface="Avenir Heavy"/>
                <a:cs typeface="Avenir Heavy"/>
                <a:sym typeface="Avenir Heavy"/>
              </a:defRPr>
            </a:lvl1pPr>
          </a:lstStyle>
          <a:p>
            <a:pPr marL="0" marR="0" lvl="0" indent="0" algn="ctr" defTabSz="406364" rtl="0" eaLnBrk="1" fontAlgn="auto" latinLnBrk="0" hangingPunct="0">
              <a:lnSpc>
                <a:spcPct val="100000"/>
              </a:lnSpc>
              <a:spcBef>
                <a:spcPts val="0"/>
              </a:spcBef>
              <a:spcAft>
                <a:spcPts val="0"/>
              </a:spcAft>
              <a:buClr>
                <a:srgbClr val="044993"/>
              </a:buClr>
              <a:buSzTx/>
              <a:buFont typeface="Times New Roman"/>
              <a:buNone/>
              <a:tabLst/>
              <a:defRPr/>
            </a:pPr>
            <a:r>
              <a:rPr kumimoji="0" sz="7600" b="0" i="0" u="none" strike="noStrike" kern="0" cap="none" spc="0" normalizeH="0" baseline="0" noProof="0">
                <a:ln>
                  <a:noFill/>
                </a:ln>
                <a:solidFill>
                  <a:srgbClr val="000000"/>
                </a:solidFill>
                <a:effectLst/>
                <a:uLnTx/>
                <a:uFillTx/>
                <a:latin typeface="Avenir Heavy"/>
                <a:sym typeface="Avenir Heavy"/>
              </a:rPr>
              <a:t>:</a:t>
            </a:r>
          </a:p>
        </p:txBody>
      </p:sp>
      <p:sp>
        <p:nvSpPr>
          <p:cNvPr id="497" name=":"/>
          <p:cNvSpPr/>
          <p:nvPr/>
        </p:nvSpPr>
        <p:spPr>
          <a:xfrm>
            <a:off x="4240213" y="1692275"/>
            <a:ext cx="374650" cy="1273175"/>
          </a:xfrm>
          <a:prstGeom prst="rect">
            <a:avLst/>
          </a:prstGeom>
          <a:ln w="38100" cap="rnd">
            <a:miter lim="400000"/>
          </a:ln>
          <a:extLst>
            <a:ext uri="{C572A759-6A51-4108-AA02-DFA0A04FC94B}"/>
          </a:extLst>
        </p:spPr>
        <p:txBody>
          <a:bodyPr wrap="none" lIns="50795" tIns="50795" rIns="50795" bIns="50795">
            <a:spAutoFit/>
          </a:bodyPr>
          <a:lstStyle>
            <a:lvl1pPr>
              <a:buClr>
                <a:srgbClr val="044993"/>
              </a:buClr>
              <a:buFont typeface="Times New Roman"/>
              <a:defRPr sz="7600">
                <a:latin typeface="Avenir Heavy"/>
                <a:ea typeface="Avenir Heavy"/>
                <a:cs typeface="Avenir Heavy"/>
                <a:sym typeface="Avenir Heavy"/>
              </a:defRPr>
            </a:lvl1pPr>
          </a:lstStyle>
          <a:p>
            <a:pPr marL="0" marR="0" lvl="0" indent="0" algn="ctr" defTabSz="406364" rtl="0" eaLnBrk="1" fontAlgn="auto" latinLnBrk="0" hangingPunct="0">
              <a:lnSpc>
                <a:spcPct val="100000"/>
              </a:lnSpc>
              <a:spcBef>
                <a:spcPts val="0"/>
              </a:spcBef>
              <a:spcAft>
                <a:spcPts val="0"/>
              </a:spcAft>
              <a:buClr>
                <a:srgbClr val="044993"/>
              </a:buClr>
              <a:buSzTx/>
              <a:buFont typeface="Times New Roman"/>
              <a:buNone/>
              <a:tabLst/>
              <a:defRPr/>
            </a:pPr>
            <a:r>
              <a:rPr kumimoji="0" sz="7600" b="0" i="0" u="none" strike="noStrike" kern="0" cap="none" spc="0" normalizeH="0" baseline="0" noProof="0">
                <a:ln>
                  <a:noFill/>
                </a:ln>
                <a:solidFill>
                  <a:srgbClr val="000000"/>
                </a:solidFill>
                <a:effectLst/>
                <a:uLnTx/>
                <a:uFillTx/>
                <a:latin typeface="Avenir Heavy"/>
                <a:sym typeface="Avenir Heavy"/>
              </a:rPr>
              <a:t>:</a:t>
            </a:r>
          </a:p>
        </p:txBody>
      </p:sp>
      <p:grpSp>
        <p:nvGrpSpPr>
          <p:cNvPr id="196612" name="Group"/>
          <p:cNvGrpSpPr>
            <a:grpSpLocks/>
          </p:cNvGrpSpPr>
          <p:nvPr/>
        </p:nvGrpSpPr>
        <p:grpSpPr bwMode="auto">
          <a:xfrm>
            <a:off x="704850" y="3617913"/>
            <a:ext cx="3452813" cy="2154237"/>
            <a:chOff x="0" y="0"/>
            <a:chExt cx="4910666" cy="3064989"/>
          </a:xfrm>
        </p:grpSpPr>
        <p:sp>
          <p:nvSpPr>
            <p:cNvPr id="498" name="Shape"/>
            <p:cNvSpPr/>
            <p:nvPr/>
          </p:nvSpPr>
          <p:spPr>
            <a:xfrm>
              <a:off x="0" y="0"/>
              <a:ext cx="4910666" cy="3051437"/>
            </a:xfrm>
            <a:custGeom>
              <a:avLst/>
              <a:gdLst/>
              <a:ahLst/>
              <a:cxnLst>
                <a:cxn ang="0">
                  <a:pos x="wd2" y="hd2"/>
                </a:cxn>
                <a:cxn ang="5400000">
                  <a:pos x="wd2" y="hd2"/>
                </a:cxn>
                <a:cxn ang="10800000">
                  <a:pos x="wd2" y="hd2"/>
                </a:cxn>
                <a:cxn ang="16200000">
                  <a:pos x="wd2" y="hd2"/>
                </a:cxn>
              </a:cxnLst>
              <a:rect l="0" t="0" r="r" b="b"/>
              <a:pathLst>
                <a:path w="21600" h="21513" extrusionOk="0">
                  <a:moveTo>
                    <a:pt x="4082" y="150"/>
                  </a:moveTo>
                  <a:cubicBezTo>
                    <a:pt x="3953" y="399"/>
                    <a:pt x="3814" y="560"/>
                    <a:pt x="3615" y="735"/>
                  </a:cubicBezTo>
                  <a:cubicBezTo>
                    <a:pt x="3476" y="1009"/>
                    <a:pt x="3257" y="1233"/>
                    <a:pt x="3148" y="1531"/>
                  </a:cubicBezTo>
                  <a:cubicBezTo>
                    <a:pt x="3009" y="1917"/>
                    <a:pt x="2820" y="2353"/>
                    <a:pt x="2622" y="2702"/>
                  </a:cubicBezTo>
                  <a:cubicBezTo>
                    <a:pt x="2473" y="3598"/>
                    <a:pt x="2562" y="3113"/>
                    <a:pt x="2393" y="3947"/>
                  </a:cubicBezTo>
                  <a:cubicBezTo>
                    <a:pt x="2354" y="4146"/>
                    <a:pt x="2274" y="4532"/>
                    <a:pt x="2274" y="4532"/>
                  </a:cubicBezTo>
                  <a:cubicBezTo>
                    <a:pt x="2115" y="6076"/>
                    <a:pt x="2115" y="8292"/>
                    <a:pt x="3555" y="8926"/>
                  </a:cubicBezTo>
                  <a:cubicBezTo>
                    <a:pt x="4042" y="8902"/>
                    <a:pt x="4628" y="9163"/>
                    <a:pt x="5015" y="8777"/>
                  </a:cubicBezTo>
                  <a:cubicBezTo>
                    <a:pt x="5134" y="8653"/>
                    <a:pt x="5194" y="8466"/>
                    <a:pt x="5313" y="8341"/>
                  </a:cubicBezTo>
                  <a:cubicBezTo>
                    <a:pt x="5869" y="7794"/>
                    <a:pt x="6485" y="7121"/>
                    <a:pt x="7180" y="6947"/>
                  </a:cubicBezTo>
                  <a:cubicBezTo>
                    <a:pt x="7468" y="6972"/>
                    <a:pt x="7766" y="6984"/>
                    <a:pt x="8054" y="7022"/>
                  </a:cubicBezTo>
                  <a:cubicBezTo>
                    <a:pt x="8263" y="7047"/>
                    <a:pt x="8223" y="7134"/>
                    <a:pt x="8402" y="7246"/>
                  </a:cubicBezTo>
                  <a:cubicBezTo>
                    <a:pt x="8590" y="7370"/>
                    <a:pt x="8839" y="7408"/>
                    <a:pt x="9047" y="7457"/>
                  </a:cubicBezTo>
                  <a:cubicBezTo>
                    <a:pt x="9782" y="8080"/>
                    <a:pt x="9256" y="7931"/>
                    <a:pt x="10507" y="8117"/>
                  </a:cubicBezTo>
                  <a:cubicBezTo>
                    <a:pt x="10994" y="8429"/>
                    <a:pt x="11560" y="8914"/>
                    <a:pt x="12086" y="9076"/>
                  </a:cubicBezTo>
                  <a:cubicBezTo>
                    <a:pt x="12245" y="9375"/>
                    <a:pt x="12513" y="9611"/>
                    <a:pt x="12781" y="9736"/>
                  </a:cubicBezTo>
                  <a:cubicBezTo>
                    <a:pt x="12910" y="9798"/>
                    <a:pt x="13049" y="9823"/>
                    <a:pt x="13188" y="9873"/>
                  </a:cubicBezTo>
                  <a:cubicBezTo>
                    <a:pt x="13268" y="9898"/>
                    <a:pt x="13427" y="9947"/>
                    <a:pt x="13427" y="9947"/>
                  </a:cubicBezTo>
                  <a:cubicBezTo>
                    <a:pt x="13625" y="10134"/>
                    <a:pt x="13794" y="10383"/>
                    <a:pt x="14013" y="10532"/>
                  </a:cubicBezTo>
                  <a:cubicBezTo>
                    <a:pt x="14132" y="10620"/>
                    <a:pt x="14291" y="10607"/>
                    <a:pt x="14420" y="10682"/>
                  </a:cubicBezTo>
                  <a:cubicBezTo>
                    <a:pt x="14887" y="10943"/>
                    <a:pt x="15314" y="10993"/>
                    <a:pt x="15820" y="11118"/>
                  </a:cubicBezTo>
                  <a:cubicBezTo>
                    <a:pt x="17022" y="11068"/>
                    <a:pt x="17985" y="11006"/>
                    <a:pt x="19147" y="10757"/>
                  </a:cubicBezTo>
                  <a:cubicBezTo>
                    <a:pt x="19624" y="10508"/>
                    <a:pt x="20001" y="10358"/>
                    <a:pt x="20369" y="9873"/>
                  </a:cubicBezTo>
                  <a:cubicBezTo>
                    <a:pt x="20547" y="9225"/>
                    <a:pt x="20478" y="9586"/>
                    <a:pt x="20547" y="8777"/>
                  </a:cubicBezTo>
                  <a:cubicBezTo>
                    <a:pt x="20508" y="7744"/>
                    <a:pt x="20498" y="6885"/>
                    <a:pt x="20249" y="5926"/>
                  </a:cubicBezTo>
                  <a:cubicBezTo>
                    <a:pt x="20210" y="5752"/>
                    <a:pt x="20210" y="5578"/>
                    <a:pt x="20140" y="5416"/>
                  </a:cubicBezTo>
                  <a:cubicBezTo>
                    <a:pt x="19951" y="5017"/>
                    <a:pt x="19802" y="4818"/>
                    <a:pt x="19495" y="4606"/>
                  </a:cubicBezTo>
                  <a:cubicBezTo>
                    <a:pt x="19375" y="4519"/>
                    <a:pt x="19147" y="4320"/>
                    <a:pt x="19147" y="4320"/>
                  </a:cubicBezTo>
                  <a:cubicBezTo>
                    <a:pt x="19038" y="4034"/>
                    <a:pt x="18879" y="3498"/>
                    <a:pt x="18680" y="3287"/>
                  </a:cubicBezTo>
                  <a:cubicBezTo>
                    <a:pt x="18392" y="2976"/>
                    <a:pt x="17965" y="2913"/>
                    <a:pt x="17687" y="2565"/>
                  </a:cubicBezTo>
                  <a:cubicBezTo>
                    <a:pt x="17588" y="2191"/>
                    <a:pt x="17399" y="1980"/>
                    <a:pt x="17220" y="1681"/>
                  </a:cubicBezTo>
                  <a:cubicBezTo>
                    <a:pt x="17032" y="1370"/>
                    <a:pt x="16922" y="1083"/>
                    <a:pt x="16694" y="809"/>
                  </a:cubicBezTo>
                  <a:cubicBezTo>
                    <a:pt x="16456" y="-87"/>
                    <a:pt x="17786" y="37"/>
                    <a:pt x="18094" y="0"/>
                  </a:cubicBezTo>
                  <a:cubicBezTo>
                    <a:pt x="18492" y="262"/>
                    <a:pt x="18750" y="-25"/>
                    <a:pt x="19207" y="75"/>
                  </a:cubicBezTo>
                  <a:cubicBezTo>
                    <a:pt x="19346" y="349"/>
                    <a:pt x="19246" y="286"/>
                    <a:pt x="19495" y="286"/>
                  </a:cubicBezTo>
                  <a:lnTo>
                    <a:pt x="21600" y="224"/>
                  </a:lnTo>
                  <a:lnTo>
                    <a:pt x="21540" y="21513"/>
                  </a:lnTo>
                  <a:lnTo>
                    <a:pt x="0" y="21513"/>
                  </a:lnTo>
                  <a:lnTo>
                    <a:pt x="60" y="150"/>
                  </a:lnTo>
                  <a:lnTo>
                    <a:pt x="4082" y="150"/>
                  </a:lnTo>
                  <a:close/>
                </a:path>
              </a:pathLst>
            </a:custGeom>
            <a:solidFill>
              <a:srgbClr val="F7D5E9"/>
            </a:solidFill>
            <a:ln w="50800" cap="rnd">
              <a:noFill/>
              <a:round/>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99" name="Rectangle"/>
            <p:cNvSpPr/>
            <p:nvPr/>
          </p:nvSpPr>
          <p:spPr>
            <a:xfrm>
              <a:off x="0" y="31621"/>
              <a:ext cx="4897119" cy="3033368"/>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grpSp>
      <p:grpSp>
        <p:nvGrpSpPr>
          <p:cNvPr id="196613" name="Group"/>
          <p:cNvGrpSpPr>
            <a:grpSpLocks/>
          </p:cNvGrpSpPr>
          <p:nvPr/>
        </p:nvGrpSpPr>
        <p:grpSpPr bwMode="auto">
          <a:xfrm>
            <a:off x="4724400" y="3627438"/>
            <a:ext cx="3452813" cy="2152650"/>
            <a:chOff x="0" y="0"/>
            <a:chExt cx="4910666" cy="3062729"/>
          </a:xfrm>
        </p:grpSpPr>
        <p:sp>
          <p:nvSpPr>
            <p:cNvPr id="501" name="Shape"/>
            <p:cNvSpPr/>
            <p:nvPr/>
          </p:nvSpPr>
          <p:spPr>
            <a:xfrm>
              <a:off x="0" y="0"/>
              <a:ext cx="4910666" cy="3051435"/>
            </a:xfrm>
            <a:custGeom>
              <a:avLst/>
              <a:gdLst/>
              <a:ahLst/>
              <a:cxnLst>
                <a:cxn ang="0">
                  <a:pos x="wd2" y="hd2"/>
                </a:cxn>
                <a:cxn ang="5400000">
                  <a:pos x="wd2" y="hd2"/>
                </a:cxn>
                <a:cxn ang="10800000">
                  <a:pos x="wd2" y="hd2"/>
                </a:cxn>
                <a:cxn ang="16200000">
                  <a:pos x="wd2" y="hd2"/>
                </a:cxn>
              </a:cxnLst>
              <a:rect l="0" t="0" r="r" b="b"/>
              <a:pathLst>
                <a:path w="21600" h="21513" extrusionOk="0">
                  <a:moveTo>
                    <a:pt x="4082" y="150"/>
                  </a:moveTo>
                  <a:cubicBezTo>
                    <a:pt x="3953" y="399"/>
                    <a:pt x="3814" y="560"/>
                    <a:pt x="3615" y="735"/>
                  </a:cubicBezTo>
                  <a:cubicBezTo>
                    <a:pt x="3476" y="1009"/>
                    <a:pt x="3257" y="1233"/>
                    <a:pt x="3148" y="1531"/>
                  </a:cubicBezTo>
                  <a:cubicBezTo>
                    <a:pt x="3009" y="1917"/>
                    <a:pt x="2820" y="2353"/>
                    <a:pt x="2622" y="2702"/>
                  </a:cubicBezTo>
                  <a:cubicBezTo>
                    <a:pt x="2473" y="3598"/>
                    <a:pt x="2562" y="3113"/>
                    <a:pt x="2393" y="3947"/>
                  </a:cubicBezTo>
                  <a:cubicBezTo>
                    <a:pt x="2354" y="4146"/>
                    <a:pt x="2274" y="4532"/>
                    <a:pt x="2274" y="4532"/>
                  </a:cubicBezTo>
                  <a:cubicBezTo>
                    <a:pt x="2115" y="6076"/>
                    <a:pt x="2115" y="8292"/>
                    <a:pt x="3555" y="8926"/>
                  </a:cubicBezTo>
                  <a:cubicBezTo>
                    <a:pt x="4042" y="8902"/>
                    <a:pt x="4628" y="9163"/>
                    <a:pt x="5015" y="8777"/>
                  </a:cubicBezTo>
                  <a:cubicBezTo>
                    <a:pt x="5134" y="8653"/>
                    <a:pt x="5194" y="8466"/>
                    <a:pt x="5313" y="8341"/>
                  </a:cubicBezTo>
                  <a:cubicBezTo>
                    <a:pt x="5869" y="7794"/>
                    <a:pt x="6485" y="7121"/>
                    <a:pt x="7180" y="6947"/>
                  </a:cubicBezTo>
                  <a:cubicBezTo>
                    <a:pt x="7468" y="6972"/>
                    <a:pt x="7766" y="6984"/>
                    <a:pt x="8054" y="7022"/>
                  </a:cubicBezTo>
                  <a:cubicBezTo>
                    <a:pt x="8263" y="7047"/>
                    <a:pt x="8223" y="7134"/>
                    <a:pt x="8402" y="7246"/>
                  </a:cubicBezTo>
                  <a:cubicBezTo>
                    <a:pt x="8590" y="7370"/>
                    <a:pt x="8839" y="7408"/>
                    <a:pt x="9047" y="7457"/>
                  </a:cubicBezTo>
                  <a:cubicBezTo>
                    <a:pt x="9782" y="8080"/>
                    <a:pt x="9256" y="7931"/>
                    <a:pt x="10507" y="8117"/>
                  </a:cubicBezTo>
                  <a:cubicBezTo>
                    <a:pt x="10994" y="8429"/>
                    <a:pt x="11560" y="8914"/>
                    <a:pt x="12086" y="9076"/>
                  </a:cubicBezTo>
                  <a:cubicBezTo>
                    <a:pt x="12245" y="9375"/>
                    <a:pt x="12513" y="9611"/>
                    <a:pt x="12781" y="9736"/>
                  </a:cubicBezTo>
                  <a:cubicBezTo>
                    <a:pt x="12910" y="9798"/>
                    <a:pt x="13049" y="9823"/>
                    <a:pt x="13188" y="9873"/>
                  </a:cubicBezTo>
                  <a:cubicBezTo>
                    <a:pt x="13268" y="9898"/>
                    <a:pt x="13427" y="9947"/>
                    <a:pt x="13427" y="9947"/>
                  </a:cubicBezTo>
                  <a:cubicBezTo>
                    <a:pt x="13625" y="10134"/>
                    <a:pt x="13794" y="10383"/>
                    <a:pt x="14013" y="10532"/>
                  </a:cubicBezTo>
                  <a:cubicBezTo>
                    <a:pt x="14132" y="10620"/>
                    <a:pt x="14291" y="10607"/>
                    <a:pt x="14420" y="10682"/>
                  </a:cubicBezTo>
                  <a:cubicBezTo>
                    <a:pt x="14887" y="10943"/>
                    <a:pt x="15314" y="10993"/>
                    <a:pt x="15820" y="11118"/>
                  </a:cubicBezTo>
                  <a:cubicBezTo>
                    <a:pt x="17022" y="11068"/>
                    <a:pt x="17985" y="11006"/>
                    <a:pt x="19147" y="10757"/>
                  </a:cubicBezTo>
                  <a:cubicBezTo>
                    <a:pt x="19624" y="10508"/>
                    <a:pt x="20001" y="10358"/>
                    <a:pt x="20369" y="9873"/>
                  </a:cubicBezTo>
                  <a:cubicBezTo>
                    <a:pt x="20547" y="9225"/>
                    <a:pt x="20478" y="9586"/>
                    <a:pt x="20547" y="8777"/>
                  </a:cubicBezTo>
                  <a:cubicBezTo>
                    <a:pt x="20508" y="7744"/>
                    <a:pt x="20498" y="6885"/>
                    <a:pt x="20249" y="5926"/>
                  </a:cubicBezTo>
                  <a:cubicBezTo>
                    <a:pt x="20210" y="5752"/>
                    <a:pt x="20210" y="5578"/>
                    <a:pt x="20140" y="5416"/>
                  </a:cubicBezTo>
                  <a:cubicBezTo>
                    <a:pt x="19951" y="5017"/>
                    <a:pt x="19802" y="4818"/>
                    <a:pt x="19495" y="4606"/>
                  </a:cubicBezTo>
                  <a:cubicBezTo>
                    <a:pt x="19375" y="4519"/>
                    <a:pt x="19147" y="4320"/>
                    <a:pt x="19147" y="4320"/>
                  </a:cubicBezTo>
                  <a:cubicBezTo>
                    <a:pt x="19038" y="4034"/>
                    <a:pt x="18879" y="3498"/>
                    <a:pt x="18680" y="3287"/>
                  </a:cubicBezTo>
                  <a:cubicBezTo>
                    <a:pt x="18392" y="2976"/>
                    <a:pt x="17965" y="2913"/>
                    <a:pt x="17687" y="2565"/>
                  </a:cubicBezTo>
                  <a:cubicBezTo>
                    <a:pt x="17588" y="2191"/>
                    <a:pt x="17399" y="1980"/>
                    <a:pt x="17220" y="1681"/>
                  </a:cubicBezTo>
                  <a:cubicBezTo>
                    <a:pt x="17032" y="1370"/>
                    <a:pt x="16922" y="1083"/>
                    <a:pt x="16694" y="809"/>
                  </a:cubicBezTo>
                  <a:cubicBezTo>
                    <a:pt x="16456" y="-87"/>
                    <a:pt x="17786" y="37"/>
                    <a:pt x="18094" y="0"/>
                  </a:cubicBezTo>
                  <a:cubicBezTo>
                    <a:pt x="18492" y="262"/>
                    <a:pt x="18750" y="-25"/>
                    <a:pt x="19207" y="75"/>
                  </a:cubicBezTo>
                  <a:cubicBezTo>
                    <a:pt x="19346" y="349"/>
                    <a:pt x="19246" y="286"/>
                    <a:pt x="19495" y="286"/>
                  </a:cubicBezTo>
                  <a:lnTo>
                    <a:pt x="21600" y="224"/>
                  </a:lnTo>
                  <a:lnTo>
                    <a:pt x="21540" y="21513"/>
                  </a:lnTo>
                  <a:lnTo>
                    <a:pt x="0" y="21513"/>
                  </a:lnTo>
                  <a:lnTo>
                    <a:pt x="60" y="150"/>
                  </a:lnTo>
                  <a:lnTo>
                    <a:pt x="4082" y="150"/>
                  </a:lnTo>
                  <a:close/>
                </a:path>
              </a:pathLst>
            </a:custGeom>
            <a:solidFill>
              <a:srgbClr val="CBF0B0"/>
            </a:solidFill>
            <a:ln w="50800" cap="rnd">
              <a:noFill/>
              <a:round/>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02" name="Rectangle"/>
            <p:cNvSpPr/>
            <p:nvPr/>
          </p:nvSpPr>
          <p:spPr>
            <a:xfrm>
              <a:off x="0" y="20327"/>
              <a:ext cx="4897119" cy="3042402"/>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grpSp>
      <p:sp>
        <p:nvSpPr>
          <p:cNvPr id="504" name="Shape"/>
          <p:cNvSpPr/>
          <p:nvPr/>
        </p:nvSpPr>
        <p:spPr>
          <a:xfrm>
            <a:off x="1423988" y="1214438"/>
            <a:ext cx="2757487" cy="1860550"/>
          </a:xfrm>
          <a:custGeom>
            <a:avLst/>
            <a:gdLst/>
            <a:ahLst/>
            <a:cxnLst>
              <a:cxn ang="0">
                <a:pos x="wd2" y="hd2"/>
              </a:cxn>
              <a:cxn ang="5400000">
                <a:pos x="wd2" y="hd2"/>
              </a:cxn>
              <a:cxn ang="10800000">
                <a:pos x="wd2" y="hd2"/>
              </a:cxn>
              <a:cxn ang="16200000">
                <a:pos x="wd2" y="hd2"/>
              </a:cxn>
            </a:cxnLst>
            <a:rect l="0" t="0" r="r" b="b"/>
            <a:pathLst>
              <a:path w="21557" h="21600" extrusionOk="0">
                <a:moveTo>
                  <a:pt x="2041" y="21600"/>
                </a:moveTo>
                <a:cubicBezTo>
                  <a:pt x="1706" y="21075"/>
                  <a:pt x="1793" y="20447"/>
                  <a:pt x="1595" y="19858"/>
                </a:cubicBezTo>
                <a:cubicBezTo>
                  <a:pt x="1545" y="19704"/>
                  <a:pt x="1557" y="19512"/>
                  <a:pt x="1446" y="19396"/>
                </a:cubicBezTo>
                <a:cubicBezTo>
                  <a:pt x="1160" y="19102"/>
                  <a:pt x="888" y="18807"/>
                  <a:pt x="639" y="18487"/>
                </a:cubicBezTo>
                <a:cubicBezTo>
                  <a:pt x="528" y="18346"/>
                  <a:pt x="342" y="18026"/>
                  <a:pt x="342" y="18026"/>
                </a:cubicBezTo>
                <a:cubicBezTo>
                  <a:pt x="292" y="17846"/>
                  <a:pt x="230" y="17667"/>
                  <a:pt x="193" y="17488"/>
                </a:cubicBezTo>
                <a:cubicBezTo>
                  <a:pt x="131" y="17180"/>
                  <a:pt x="44" y="16578"/>
                  <a:pt x="44" y="16578"/>
                </a:cubicBezTo>
                <a:cubicBezTo>
                  <a:pt x="-31" y="15284"/>
                  <a:pt x="-43" y="14105"/>
                  <a:pt x="267" y="12850"/>
                </a:cubicBezTo>
                <a:cubicBezTo>
                  <a:pt x="292" y="12735"/>
                  <a:pt x="342" y="12389"/>
                  <a:pt x="416" y="12248"/>
                </a:cubicBezTo>
                <a:cubicBezTo>
                  <a:pt x="825" y="11492"/>
                  <a:pt x="1433" y="10890"/>
                  <a:pt x="2116" y="10416"/>
                </a:cubicBezTo>
                <a:cubicBezTo>
                  <a:pt x="2947" y="9839"/>
                  <a:pt x="1607" y="10544"/>
                  <a:pt x="2624" y="9967"/>
                </a:cubicBezTo>
                <a:cubicBezTo>
                  <a:pt x="3356" y="9544"/>
                  <a:pt x="4088" y="9288"/>
                  <a:pt x="4907" y="9045"/>
                </a:cubicBezTo>
                <a:cubicBezTo>
                  <a:pt x="5217" y="8955"/>
                  <a:pt x="5552" y="8930"/>
                  <a:pt x="5863" y="8827"/>
                </a:cubicBezTo>
                <a:cubicBezTo>
                  <a:pt x="6222" y="8699"/>
                  <a:pt x="6595" y="8532"/>
                  <a:pt x="6967" y="8443"/>
                </a:cubicBezTo>
                <a:cubicBezTo>
                  <a:pt x="7215" y="8391"/>
                  <a:pt x="7711" y="8289"/>
                  <a:pt x="7711" y="8289"/>
                </a:cubicBezTo>
                <a:cubicBezTo>
                  <a:pt x="8232" y="8020"/>
                  <a:pt x="8691" y="7764"/>
                  <a:pt x="9188" y="7456"/>
                </a:cubicBezTo>
                <a:cubicBezTo>
                  <a:pt x="9287" y="7302"/>
                  <a:pt x="9374" y="7149"/>
                  <a:pt x="9473" y="6995"/>
                </a:cubicBezTo>
                <a:cubicBezTo>
                  <a:pt x="9523" y="6918"/>
                  <a:pt x="9622" y="6764"/>
                  <a:pt x="9622" y="6764"/>
                </a:cubicBezTo>
                <a:cubicBezTo>
                  <a:pt x="9733" y="6162"/>
                  <a:pt x="9820" y="5944"/>
                  <a:pt x="9622" y="5163"/>
                </a:cubicBezTo>
                <a:cubicBezTo>
                  <a:pt x="9572" y="4958"/>
                  <a:pt x="9262" y="4638"/>
                  <a:pt x="9262" y="4638"/>
                </a:cubicBezTo>
                <a:cubicBezTo>
                  <a:pt x="9138" y="4253"/>
                  <a:pt x="9014" y="3882"/>
                  <a:pt x="8890" y="3498"/>
                </a:cubicBezTo>
                <a:cubicBezTo>
                  <a:pt x="8828" y="3318"/>
                  <a:pt x="8592" y="3036"/>
                  <a:pt x="8592" y="3036"/>
                </a:cubicBezTo>
                <a:cubicBezTo>
                  <a:pt x="8505" y="2690"/>
                  <a:pt x="8344" y="2344"/>
                  <a:pt x="8145" y="2050"/>
                </a:cubicBezTo>
                <a:cubicBezTo>
                  <a:pt x="7934" y="1268"/>
                  <a:pt x="8009" y="1294"/>
                  <a:pt x="8009" y="77"/>
                </a:cubicBezTo>
                <a:lnTo>
                  <a:pt x="21557" y="0"/>
                </a:lnTo>
                <a:lnTo>
                  <a:pt x="21557" y="21600"/>
                </a:lnTo>
                <a:lnTo>
                  <a:pt x="2041" y="21600"/>
                </a:lnTo>
                <a:close/>
              </a:path>
            </a:pathLst>
          </a:custGeom>
          <a:solidFill>
            <a:srgbClr val="F7D5E9"/>
          </a:solidFill>
          <a:ln w="50800" cap="rnd"/>
        </p:spPr>
        <p:txBody>
          <a:bodyPr lIns="50795" tIns="50795" rIns="50795" bIns="50795"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05" name="Rectangle"/>
          <p:cNvSpPr/>
          <p:nvPr/>
        </p:nvSpPr>
        <p:spPr>
          <a:xfrm>
            <a:off x="581025" y="1214438"/>
            <a:ext cx="3609975" cy="1870075"/>
          </a:xfrm>
          <a:prstGeom prst="rect">
            <a:avLst/>
          </a:prstGeom>
          <a:blipFill>
            <a:blip r:embed="rId2"/>
          </a:blipFill>
          <a:ln w="50800" cap="rnd">
            <a:solidFill>
              <a:srgbClr val="044993"/>
            </a:solidFill>
            <a:miter lim="400000"/>
          </a:ln>
        </p:spPr>
        <p:txBody>
          <a:bodyPr lIns="50795" tIns="50795" rIns="50795" bIns="50795"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grpSp>
        <p:nvGrpSpPr>
          <p:cNvPr id="196616" name="Group"/>
          <p:cNvGrpSpPr>
            <a:grpSpLocks/>
          </p:cNvGrpSpPr>
          <p:nvPr/>
        </p:nvGrpSpPr>
        <p:grpSpPr bwMode="auto">
          <a:xfrm>
            <a:off x="4672013" y="1219200"/>
            <a:ext cx="3609975" cy="1860550"/>
            <a:chOff x="0" y="0"/>
            <a:chExt cx="5134186" cy="2646115"/>
          </a:xfrm>
        </p:grpSpPr>
        <p:sp>
          <p:nvSpPr>
            <p:cNvPr id="506" name="Shape"/>
            <p:cNvSpPr/>
            <p:nvPr/>
          </p:nvSpPr>
          <p:spPr>
            <a:xfrm>
              <a:off x="1196622" y="0"/>
              <a:ext cx="3924017" cy="2646115"/>
            </a:xfrm>
            <a:custGeom>
              <a:avLst/>
              <a:gdLst/>
              <a:ahLst/>
              <a:cxnLst>
                <a:cxn ang="0">
                  <a:pos x="wd2" y="hd2"/>
                </a:cxn>
                <a:cxn ang="5400000">
                  <a:pos x="wd2" y="hd2"/>
                </a:cxn>
                <a:cxn ang="10800000">
                  <a:pos x="wd2" y="hd2"/>
                </a:cxn>
                <a:cxn ang="16200000">
                  <a:pos x="wd2" y="hd2"/>
                </a:cxn>
              </a:cxnLst>
              <a:rect l="0" t="0" r="r" b="b"/>
              <a:pathLst>
                <a:path w="21557" h="21600" extrusionOk="0">
                  <a:moveTo>
                    <a:pt x="2041" y="21600"/>
                  </a:moveTo>
                  <a:cubicBezTo>
                    <a:pt x="1706" y="21075"/>
                    <a:pt x="1793" y="20447"/>
                    <a:pt x="1595" y="19858"/>
                  </a:cubicBezTo>
                  <a:cubicBezTo>
                    <a:pt x="1545" y="19704"/>
                    <a:pt x="1557" y="19512"/>
                    <a:pt x="1446" y="19396"/>
                  </a:cubicBezTo>
                  <a:cubicBezTo>
                    <a:pt x="1160" y="19102"/>
                    <a:pt x="888" y="18807"/>
                    <a:pt x="639" y="18487"/>
                  </a:cubicBezTo>
                  <a:cubicBezTo>
                    <a:pt x="528" y="18346"/>
                    <a:pt x="342" y="18026"/>
                    <a:pt x="342" y="18026"/>
                  </a:cubicBezTo>
                  <a:cubicBezTo>
                    <a:pt x="292" y="17846"/>
                    <a:pt x="230" y="17667"/>
                    <a:pt x="193" y="17488"/>
                  </a:cubicBezTo>
                  <a:cubicBezTo>
                    <a:pt x="131" y="17180"/>
                    <a:pt x="44" y="16578"/>
                    <a:pt x="44" y="16578"/>
                  </a:cubicBezTo>
                  <a:cubicBezTo>
                    <a:pt x="-31" y="15284"/>
                    <a:pt x="-43" y="14105"/>
                    <a:pt x="267" y="12850"/>
                  </a:cubicBezTo>
                  <a:cubicBezTo>
                    <a:pt x="292" y="12735"/>
                    <a:pt x="342" y="12389"/>
                    <a:pt x="416" y="12248"/>
                  </a:cubicBezTo>
                  <a:cubicBezTo>
                    <a:pt x="825" y="11492"/>
                    <a:pt x="1433" y="10890"/>
                    <a:pt x="2116" y="10416"/>
                  </a:cubicBezTo>
                  <a:cubicBezTo>
                    <a:pt x="2947" y="9839"/>
                    <a:pt x="1607" y="10544"/>
                    <a:pt x="2624" y="9967"/>
                  </a:cubicBezTo>
                  <a:cubicBezTo>
                    <a:pt x="3356" y="9544"/>
                    <a:pt x="4088" y="9288"/>
                    <a:pt x="4907" y="9045"/>
                  </a:cubicBezTo>
                  <a:cubicBezTo>
                    <a:pt x="5217" y="8955"/>
                    <a:pt x="5552" y="8930"/>
                    <a:pt x="5863" y="8827"/>
                  </a:cubicBezTo>
                  <a:cubicBezTo>
                    <a:pt x="6222" y="8699"/>
                    <a:pt x="6595" y="8532"/>
                    <a:pt x="6967" y="8443"/>
                  </a:cubicBezTo>
                  <a:cubicBezTo>
                    <a:pt x="7215" y="8391"/>
                    <a:pt x="7711" y="8289"/>
                    <a:pt x="7711" y="8289"/>
                  </a:cubicBezTo>
                  <a:cubicBezTo>
                    <a:pt x="8232" y="8020"/>
                    <a:pt x="8691" y="7764"/>
                    <a:pt x="9188" y="7456"/>
                  </a:cubicBezTo>
                  <a:cubicBezTo>
                    <a:pt x="9287" y="7302"/>
                    <a:pt x="9374" y="7149"/>
                    <a:pt x="9473" y="6995"/>
                  </a:cubicBezTo>
                  <a:cubicBezTo>
                    <a:pt x="9523" y="6918"/>
                    <a:pt x="9622" y="6764"/>
                    <a:pt x="9622" y="6764"/>
                  </a:cubicBezTo>
                  <a:cubicBezTo>
                    <a:pt x="9733" y="6162"/>
                    <a:pt x="9820" y="5944"/>
                    <a:pt x="9622" y="5163"/>
                  </a:cubicBezTo>
                  <a:cubicBezTo>
                    <a:pt x="9572" y="4958"/>
                    <a:pt x="9262" y="4638"/>
                    <a:pt x="9262" y="4638"/>
                  </a:cubicBezTo>
                  <a:cubicBezTo>
                    <a:pt x="9138" y="4253"/>
                    <a:pt x="9014" y="3882"/>
                    <a:pt x="8890" y="3498"/>
                  </a:cubicBezTo>
                  <a:cubicBezTo>
                    <a:pt x="8828" y="3318"/>
                    <a:pt x="8592" y="3036"/>
                    <a:pt x="8592" y="3036"/>
                  </a:cubicBezTo>
                  <a:cubicBezTo>
                    <a:pt x="8505" y="2690"/>
                    <a:pt x="8344" y="2344"/>
                    <a:pt x="8145" y="2050"/>
                  </a:cubicBezTo>
                  <a:cubicBezTo>
                    <a:pt x="7934" y="1268"/>
                    <a:pt x="8009" y="1294"/>
                    <a:pt x="8009" y="77"/>
                  </a:cubicBezTo>
                  <a:lnTo>
                    <a:pt x="21557" y="0"/>
                  </a:lnTo>
                  <a:lnTo>
                    <a:pt x="21557" y="21600"/>
                  </a:lnTo>
                  <a:lnTo>
                    <a:pt x="2041" y="21600"/>
                  </a:lnTo>
                  <a:close/>
                </a:path>
              </a:pathLst>
            </a:custGeom>
            <a:solidFill>
              <a:srgbClr val="CBF0B0"/>
            </a:solidFill>
            <a:ln w="50800" cap="rnd">
              <a:noFill/>
              <a:round/>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07" name="Rectangle"/>
            <p:cNvSpPr/>
            <p:nvPr/>
          </p:nvSpPr>
          <p:spPr>
            <a:xfrm>
              <a:off x="0" y="0"/>
              <a:ext cx="5134186" cy="2646115"/>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grpSp>
      <p:sp>
        <p:nvSpPr>
          <p:cNvPr id="509" name="A’"/>
          <p:cNvSpPr/>
          <p:nvPr/>
        </p:nvSpPr>
        <p:spPr>
          <a:xfrm>
            <a:off x="6253163" y="3036888"/>
            <a:ext cx="673100" cy="871537"/>
          </a:xfrm>
          <a:prstGeom prst="rect">
            <a:avLst/>
          </a:prstGeom>
          <a:ln w="38100" cap="rnd">
            <a:miter lim="400000"/>
          </a:ln>
          <a:extLst>
            <a:ext uri="{C572A759-6A51-4108-AA02-DFA0A04FC94B}"/>
          </a:extLst>
        </p:spPr>
        <p:txBody>
          <a:bodyPr wrap="none" lIns="50795" tIns="50795" rIns="50795" bIns="50795">
            <a:spAutoFit/>
          </a:bodyPr>
          <a:lstStyle>
            <a:lvl1pPr>
              <a:buClr>
                <a:srgbClr val="044993"/>
              </a:buClr>
              <a:buFont typeface="Verdana"/>
              <a:defRPr sz="5000">
                <a:latin typeface="Avenir Heavy"/>
                <a:ea typeface="Avenir Heavy"/>
                <a:cs typeface="Avenir Heavy"/>
                <a:sym typeface="Avenir Heavy"/>
              </a:defRPr>
            </a:lvl1pPr>
          </a:lstStyle>
          <a:p>
            <a:pPr marL="0" marR="0" lvl="0" indent="0" algn="ctr" defTabSz="406364" rtl="0" eaLnBrk="1" fontAlgn="auto" latinLnBrk="0" hangingPunct="0">
              <a:lnSpc>
                <a:spcPct val="100000"/>
              </a:lnSpc>
              <a:spcBef>
                <a:spcPts val="0"/>
              </a:spcBef>
              <a:spcAft>
                <a:spcPts val="0"/>
              </a:spcAft>
              <a:buClr>
                <a:srgbClr val="044993"/>
              </a:buClr>
              <a:buSzTx/>
              <a:buFont typeface="Verdana"/>
              <a:buNone/>
              <a:tabLst/>
              <a:defRPr/>
            </a:pPr>
            <a:r>
              <a:rPr kumimoji="0" sz="5000" b="0" i="0" u="none" strike="noStrike" kern="0" cap="none" spc="0" normalizeH="0" baseline="0" noProof="0">
                <a:ln>
                  <a:noFill/>
                </a:ln>
                <a:solidFill>
                  <a:srgbClr val="000000"/>
                </a:solidFill>
                <a:effectLst/>
                <a:uLnTx/>
                <a:uFillTx/>
                <a:latin typeface="Avenir Heavy"/>
                <a:sym typeface="Avenir Heavy"/>
              </a:rPr>
              <a:t>A’</a:t>
            </a:r>
          </a:p>
        </p:txBody>
      </p:sp>
      <p:sp>
        <p:nvSpPr>
          <p:cNvPr id="510" name="A"/>
          <p:cNvSpPr/>
          <p:nvPr/>
        </p:nvSpPr>
        <p:spPr>
          <a:xfrm>
            <a:off x="2200275" y="3036888"/>
            <a:ext cx="530225" cy="871537"/>
          </a:xfrm>
          <a:prstGeom prst="rect">
            <a:avLst/>
          </a:prstGeom>
          <a:ln w="38100" cap="rnd">
            <a:miter lim="400000"/>
          </a:ln>
          <a:extLst>
            <a:ext uri="{C572A759-6A51-4108-AA02-DFA0A04FC94B}"/>
          </a:extLst>
        </p:spPr>
        <p:txBody>
          <a:bodyPr wrap="none" lIns="50795" tIns="50795" rIns="50795" bIns="50795">
            <a:spAutoFit/>
          </a:bodyPr>
          <a:lstStyle>
            <a:lvl1pPr>
              <a:buClr>
                <a:srgbClr val="044993"/>
              </a:buClr>
              <a:buFont typeface="Verdana"/>
              <a:defRPr sz="5000">
                <a:latin typeface="Avenir Heavy"/>
                <a:ea typeface="Avenir Heavy"/>
                <a:cs typeface="Avenir Heavy"/>
                <a:sym typeface="Avenir Heavy"/>
              </a:defRPr>
            </a:lvl1pPr>
          </a:lstStyle>
          <a:p>
            <a:pPr marL="0" marR="0" lvl="0" indent="0" algn="ctr" defTabSz="406364" rtl="0" eaLnBrk="1" fontAlgn="auto" latinLnBrk="0" hangingPunct="0">
              <a:lnSpc>
                <a:spcPct val="100000"/>
              </a:lnSpc>
              <a:spcBef>
                <a:spcPts val="0"/>
              </a:spcBef>
              <a:spcAft>
                <a:spcPts val="0"/>
              </a:spcAft>
              <a:buClr>
                <a:srgbClr val="044993"/>
              </a:buClr>
              <a:buSzTx/>
              <a:buFont typeface="Verdana"/>
              <a:buNone/>
              <a:tabLst/>
              <a:defRPr/>
            </a:pPr>
            <a:r>
              <a:rPr kumimoji="0" sz="5000" b="0" i="0" u="none" strike="noStrike" kern="0" cap="none" spc="0" normalizeH="0" baseline="0" noProof="0">
                <a:ln>
                  <a:noFill/>
                </a:ln>
                <a:solidFill>
                  <a:srgbClr val="000000"/>
                </a:solidFill>
                <a:effectLst/>
                <a:uLnTx/>
                <a:uFillTx/>
                <a:latin typeface="Avenir Heavy"/>
                <a:sym typeface="Avenir Heavy"/>
              </a:rPr>
              <a:t>A</a:t>
            </a:r>
          </a:p>
        </p:txBody>
      </p:sp>
      <p:sp>
        <p:nvSpPr>
          <p:cNvPr id="511" name="B’"/>
          <p:cNvSpPr/>
          <p:nvPr/>
        </p:nvSpPr>
        <p:spPr>
          <a:xfrm>
            <a:off x="6254750" y="5686425"/>
            <a:ext cx="673100" cy="871538"/>
          </a:xfrm>
          <a:prstGeom prst="rect">
            <a:avLst/>
          </a:prstGeom>
          <a:ln w="38100" cap="rnd">
            <a:miter lim="400000"/>
          </a:ln>
          <a:extLst>
            <a:ext uri="{C572A759-6A51-4108-AA02-DFA0A04FC94B}"/>
          </a:extLst>
        </p:spPr>
        <p:txBody>
          <a:bodyPr wrap="none" lIns="50795" tIns="50795" rIns="50795" bIns="50795">
            <a:spAutoFit/>
          </a:bodyPr>
          <a:lstStyle>
            <a:lvl1pPr>
              <a:buClr>
                <a:srgbClr val="044993"/>
              </a:buClr>
              <a:buFont typeface="Verdana"/>
              <a:defRPr sz="5000">
                <a:latin typeface="Avenir Heavy"/>
                <a:ea typeface="Avenir Heavy"/>
                <a:cs typeface="Avenir Heavy"/>
                <a:sym typeface="Avenir Heavy"/>
              </a:defRPr>
            </a:lvl1pPr>
          </a:lstStyle>
          <a:p>
            <a:pPr marL="0" marR="0" lvl="0" indent="0" algn="ctr" defTabSz="406364" rtl="0" eaLnBrk="1" fontAlgn="auto" latinLnBrk="0" hangingPunct="0">
              <a:lnSpc>
                <a:spcPct val="100000"/>
              </a:lnSpc>
              <a:spcBef>
                <a:spcPts val="0"/>
              </a:spcBef>
              <a:spcAft>
                <a:spcPts val="0"/>
              </a:spcAft>
              <a:buClr>
                <a:srgbClr val="044993"/>
              </a:buClr>
              <a:buSzTx/>
              <a:buFont typeface="Verdana"/>
              <a:buNone/>
              <a:tabLst/>
              <a:defRPr/>
            </a:pPr>
            <a:r>
              <a:rPr kumimoji="0" sz="5000" b="0" i="0" u="none" strike="noStrike" kern="0" cap="none" spc="0" normalizeH="0" baseline="0" noProof="0">
                <a:ln>
                  <a:noFill/>
                </a:ln>
                <a:solidFill>
                  <a:srgbClr val="000000"/>
                </a:solidFill>
                <a:effectLst/>
                <a:uLnTx/>
                <a:uFillTx/>
                <a:latin typeface="Avenir Heavy"/>
                <a:sym typeface="Avenir Heavy"/>
              </a:rPr>
              <a:t>B’</a:t>
            </a:r>
          </a:p>
        </p:txBody>
      </p:sp>
      <p:sp>
        <p:nvSpPr>
          <p:cNvPr id="512" name="B"/>
          <p:cNvSpPr/>
          <p:nvPr/>
        </p:nvSpPr>
        <p:spPr>
          <a:xfrm>
            <a:off x="2200275" y="5686425"/>
            <a:ext cx="531813" cy="871538"/>
          </a:xfrm>
          <a:prstGeom prst="rect">
            <a:avLst/>
          </a:prstGeom>
          <a:ln w="38100" cap="rnd">
            <a:miter lim="400000"/>
          </a:ln>
          <a:extLst>
            <a:ext uri="{C572A759-6A51-4108-AA02-DFA0A04FC94B}"/>
          </a:extLst>
        </p:spPr>
        <p:txBody>
          <a:bodyPr wrap="none" lIns="50795" tIns="50795" rIns="50795" bIns="50795">
            <a:spAutoFit/>
          </a:bodyPr>
          <a:lstStyle>
            <a:lvl1pPr>
              <a:buClr>
                <a:srgbClr val="044993"/>
              </a:buClr>
              <a:buFont typeface="Verdana"/>
              <a:defRPr sz="5000">
                <a:latin typeface="Avenir Heavy"/>
                <a:ea typeface="Avenir Heavy"/>
                <a:cs typeface="Avenir Heavy"/>
                <a:sym typeface="Avenir Heavy"/>
              </a:defRPr>
            </a:lvl1pPr>
          </a:lstStyle>
          <a:p>
            <a:pPr marL="0" marR="0" lvl="0" indent="0" algn="ctr" defTabSz="406364" rtl="0" eaLnBrk="1" fontAlgn="auto" latinLnBrk="0" hangingPunct="0">
              <a:lnSpc>
                <a:spcPct val="100000"/>
              </a:lnSpc>
              <a:spcBef>
                <a:spcPts val="0"/>
              </a:spcBef>
              <a:spcAft>
                <a:spcPts val="0"/>
              </a:spcAft>
              <a:buClr>
                <a:srgbClr val="044993"/>
              </a:buClr>
              <a:buSzTx/>
              <a:buFont typeface="Verdana"/>
              <a:buNone/>
              <a:tabLst/>
              <a:defRPr/>
            </a:pPr>
            <a:r>
              <a:rPr kumimoji="0" sz="5000" b="0" i="0" u="none" strike="noStrike" kern="0" cap="none" spc="0" normalizeH="0" baseline="0" noProof="0">
                <a:ln>
                  <a:noFill/>
                </a:ln>
                <a:solidFill>
                  <a:srgbClr val="000000"/>
                </a:solidFill>
                <a:effectLst/>
                <a:uLnTx/>
                <a:uFillTx/>
                <a:latin typeface="Avenir Heavy"/>
                <a:sym typeface="Avenir Heavy"/>
              </a:rPr>
              <a:t>B</a:t>
            </a:r>
          </a:p>
        </p:txBody>
      </p:sp>
      <p:grpSp>
        <p:nvGrpSpPr>
          <p:cNvPr id="551" name="Group"/>
          <p:cNvGrpSpPr>
            <a:grpSpLocks/>
          </p:cNvGrpSpPr>
          <p:nvPr/>
        </p:nvGrpSpPr>
        <p:grpSpPr bwMode="auto">
          <a:xfrm>
            <a:off x="1001713" y="2111375"/>
            <a:ext cx="4824412" cy="763588"/>
            <a:chOff x="0" y="0"/>
            <a:chExt cx="6861387" cy="1085991"/>
          </a:xfrm>
        </p:grpSpPr>
        <p:grpSp>
          <p:nvGrpSpPr>
            <p:cNvPr id="196745" name="Group"/>
            <p:cNvGrpSpPr>
              <a:grpSpLocks/>
            </p:cNvGrpSpPr>
            <p:nvPr/>
          </p:nvGrpSpPr>
          <p:grpSpPr bwMode="auto">
            <a:xfrm>
              <a:off x="5797973" y="0"/>
              <a:ext cx="1063414" cy="636694"/>
              <a:chOff x="0" y="0"/>
              <a:chExt cx="1063413" cy="636693"/>
            </a:xfrm>
          </p:grpSpPr>
          <p:sp>
            <p:nvSpPr>
              <p:cNvPr id="513" name="Square"/>
              <p:cNvSpPr/>
              <p:nvPr/>
            </p:nvSpPr>
            <p:spPr>
              <a:xfrm>
                <a:off x="2258"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14" name="Square"/>
              <p:cNvSpPr/>
              <p:nvPr/>
            </p:nvSpPr>
            <p:spPr>
              <a:xfrm>
                <a:off x="214489"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15" name="Square"/>
              <p:cNvSpPr/>
              <p:nvPr/>
            </p:nvSpPr>
            <p:spPr>
              <a:xfrm>
                <a:off x="426720"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16" name="Square"/>
              <p:cNvSpPr/>
              <p:nvPr/>
            </p:nvSpPr>
            <p:spPr>
              <a:xfrm>
                <a:off x="426720"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17" name="Square"/>
              <p:cNvSpPr/>
              <p:nvPr/>
            </p:nvSpPr>
            <p:spPr>
              <a:xfrm>
                <a:off x="214489" y="42446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18" name="Square"/>
              <p:cNvSpPr/>
              <p:nvPr/>
            </p:nvSpPr>
            <p:spPr>
              <a:xfrm>
                <a:off x="2258" y="42446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19" name="Square"/>
              <p:cNvSpPr/>
              <p:nvPr/>
            </p:nvSpPr>
            <p:spPr>
              <a:xfrm>
                <a:off x="1"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20" name="Square"/>
              <p:cNvSpPr/>
              <p:nvPr/>
            </p:nvSpPr>
            <p:spPr>
              <a:xfrm>
                <a:off x="638951"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21" name="Square"/>
              <p:cNvSpPr/>
              <p:nvPr/>
            </p:nvSpPr>
            <p:spPr>
              <a:xfrm>
                <a:off x="638951"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22" name="Square"/>
              <p:cNvSpPr/>
              <p:nvPr/>
            </p:nvSpPr>
            <p:spPr>
              <a:xfrm>
                <a:off x="851182"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23" name="Square"/>
              <p:cNvSpPr/>
              <p:nvPr/>
            </p:nvSpPr>
            <p:spPr>
              <a:xfrm>
                <a:off x="851182"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24" name="Square"/>
              <p:cNvSpPr/>
              <p:nvPr/>
            </p:nvSpPr>
            <p:spPr>
              <a:xfrm>
                <a:off x="426720" y="424461"/>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grpSp>
        <p:grpSp>
          <p:nvGrpSpPr>
            <p:cNvPr id="196746" name="Group"/>
            <p:cNvGrpSpPr>
              <a:grpSpLocks/>
            </p:cNvGrpSpPr>
            <p:nvPr/>
          </p:nvGrpSpPr>
          <p:grpSpPr bwMode="auto">
            <a:xfrm>
              <a:off x="0" y="20320"/>
              <a:ext cx="1063414" cy="1065672"/>
              <a:chOff x="0" y="0"/>
              <a:chExt cx="1063413" cy="1065671"/>
            </a:xfrm>
          </p:grpSpPr>
          <p:sp>
            <p:nvSpPr>
              <p:cNvPr id="526" name="Square"/>
              <p:cNvSpPr/>
              <p:nvPr/>
            </p:nvSpPr>
            <p:spPr>
              <a:xfrm>
                <a:off x="2257"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27" name="Square"/>
              <p:cNvSpPr/>
              <p:nvPr/>
            </p:nvSpPr>
            <p:spPr>
              <a:xfrm>
                <a:off x="214488"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28" name="Square"/>
              <p:cNvSpPr/>
              <p:nvPr/>
            </p:nvSpPr>
            <p:spPr>
              <a:xfrm>
                <a:off x="426719"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29" name="Square"/>
              <p:cNvSpPr/>
              <p:nvPr/>
            </p:nvSpPr>
            <p:spPr>
              <a:xfrm>
                <a:off x="426719"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30" name="Square"/>
              <p:cNvSpPr/>
              <p:nvPr/>
            </p:nvSpPr>
            <p:spPr>
              <a:xfrm>
                <a:off x="214488"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31" name="Square"/>
              <p:cNvSpPr/>
              <p:nvPr/>
            </p:nvSpPr>
            <p:spPr>
              <a:xfrm>
                <a:off x="2257"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32" name="Square"/>
              <p:cNvSpPr/>
              <p:nvPr/>
            </p:nvSpPr>
            <p:spPr>
              <a:xfrm>
                <a:off x="0"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33" name="Square"/>
              <p:cNvSpPr/>
              <p:nvPr/>
            </p:nvSpPr>
            <p:spPr>
              <a:xfrm>
                <a:off x="638950"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34" name="Square"/>
              <p:cNvSpPr/>
              <p:nvPr/>
            </p:nvSpPr>
            <p:spPr>
              <a:xfrm>
                <a:off x="638950"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35" name="Square"/>
              <p:cNvSpPr/>
              <p:nvPr/>
            </p:nvSpPr>
            <p:spPr>
              <a:xfrm>
                <a:off x="638950"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36" name="Square"/>
              <p:cNvSpPr/>
              <p:nvPr/>
            </p:nvSpPr>
            <p:spPr>
              <a:xfrm>
                <a:off x="426719" y="63894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37" name="Square"/>
              <p:cNvSpPr/>
              <p:nvPr/>
            </p:nvSpPr>
            <p:spPr>
              <a:xfrm>
                <a:off x="214488" y="63894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38" name="Square"/>
              <p:cNvSpPr/>
              <p:nvPr/>
            </p:nvSpPr>
            <p:spPr>
              <a:xfrm>
                <a:off x="2257" y="63894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39" name="Square"/>
              <p:cNvSpPr/>
              <p:nvPr/>
            </p:nvSpPr>
            <p:spPr>
              <a:xfrm>
                <a:off x="638950" y="63894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40" name="Square"/>
              <p:cNvSpPr/>
              <p:nvPr/>
            </p:nvSpPr>
            <p:spPr>
              <a:xfrm>
                <a:off x="851181"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41" name="Square"/>
              <p:cNvSpPr/>
              <p:nvPr/>
            </p:nvSpPr>
            <p:spPr>
              <a:xfrm>
                <a:off x="851181"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42" name="Square"/>
              <p:cNvSpPr/>
              <p:nvPr/>
            </p:nvSpPr>
            <p:spPr>
              <a:xfrm>
                <a:off x="851181"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43" name="Square"/>
              <p:cNvSpPr/>
              <p:nvPr/>
            </p:nvSpPr>
            <p:spPr>
              <a:xfrm>
                <a:off x="851181" y="63894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44" name="Square"/>
              <p:cNvSpPr/>
              <p:nvPr/>
            </p:nvSpPr>
            <p:spPr>
              <a:xfrm>
                <a:off x="426719"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45" name="Square"/>
              <p:cNvSpPr/>
              <p:nvPr/>
            </p:nvSpPr>
            <p:spPr>
              <a:xfrm>
                <a:off x="214488"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46" name="Square"/>
              <p:cNvSpPr/>
              <p:nvPr/>
            </p:nvSpPr>
            <p:spPr>
              <a:xfrm>
                <a:off x="2257"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47" name="Square"/>
              <p:cNvSpPr/>
              <p:nvPr/>
            </p:nvSpPr>
            <p:spPr>
              <a:xfrm>
                <a:off x="638950"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48" name="Square"/>
              <p:cNvSpPr/>
              <p:nvPr/>
            </p:nvSpPr>
            <p:spPr>
              <a:xfrm>
                <a:off x="851181"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49" name="Square"/>
              <p:cNvSpPr/>
              <p:nvPr/>
            </p:nvSpPr>
            <p:spPr>
              <a:xfrm>
                <a:off x="426719"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grpSp>
      </p:grpSp>
      <p:grpSp>
        <p:nvGrpSpPr>
          <p:cNvPr id="196622" name="Group"/>
          <p:cNvGrpSpPr>
            <a:grpSpLocks/>
          </p:cNvGrpSpPr>
          <p:nvPr/>
        </p:nvGrpSpPr>
        <p:grpSpPr bwMode="auto">
          <a:xfrm>
            <a:off x="4743450" y="4365625"/>
            <a:ext cx="3414713" cy="1408113"/>
            <a:chOff x="0" y="0"/>
            <a:chExt cx="4856480" cy="2002649"/>
          </a:xfrm>
        </p:grpSpPr>
        <p:sp>
          <p:nvSpPr>
            <p:cNvPr id="552" name="Rectangle"/>
            <p:cNvSpPr/>
            <p:nvPr/>
          </p:nvSpPr>
          <p:spPr>
            <a:xfrm>
              <a:off x="0" y="219005"/>
              <a:ext cx="4856480" cy="1783644"/>
            </a:xfrm>
            <a:prstGeom prst="rect">
              <a:avLst/>
            </a:prstGeom>
            <a:blipFill rotWithShape="1">
              <a:blip r:embed="rId3"/>
              <a:srcRect/>
              <a:tile tx="0" ty="0" sx="100000" sy="100000" flip="none" algn="tl"/>
            </a:blipFill>
            <a:ln w="50800" cap="rnd">
              <a:noFill/>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53" name="Rectangle"/>
            <p:cNvSpPr/>
            <p:nvPr/>
          </p:nvSpPr>
          <p:spPr>
            <a:xfrm>
              <a:off x="3646311" y="0"/>
              <a:ext cx="1196622" cy="259645"/>
            </a:xfrm>
            <a:prstGeom prst="rect">
              <a:avLst/>
            </a:prstGeom>
            <a:blipFill rotWithShape="1">
              <a:blip r:embed="rId3"/>
              <a:srcRect/>
              <a:tile tx="0" ty="0" sx="100000" sy="100000" flip="none" algn="tl"/>
            </a:blipFill>
            <a:ln w="50800" cap="rnd">
              <a:noFill/>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grpSp>
      <p:sp>
        <p:nvSpPr>
          <p:cNvPr id="555" name="Rectangle"/>
          <p:cNvSpPr/>
          <p:nvPr/>
        </p:nvSpPr>
        <p:spPr>
          <a:xfrm>
            <a:off x="7292975" y="4381500"/>
            <a:ext cx="139700" cy="128588"/>
          </a:xfrm>
          <a:prstGeom prst="rect">
            <a:avLst/>
          </a:prstGeom>
          <a:solidFill>
            <a:srgbClr val="FFFFFF"/>
          </a:solidFill>
          <a:ln w="25400">
            <a:solidFill>
              <a:srgbClr val="000000"/>
            </a:solidFill>
            <a:miter lim="400000"/>
          </a:ln>
        </p:spPr>
        <p:txBody>
          <a:bodyPr lIns="50795" tIns="50795" rIns="50795" bIns="50795"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grpSp>
        <p:nvGrpSpPr>
          <p:cNvPr id="594" name="Group"/>
          <p:cNvGrpSpPr>
            <a:grpSpLocks/>
          </p:cNvGrpSpPr>
          <p:nvPr/>
        </p:nvGrpSpPr>
        <p:grpSpPr bwMode="auto">
          <a:xfrm>
            <a:off x="2906713" y="4075113"/>
            <a:ext cx="4845050" cy="781050"/>
            <a:chOff x="0" y="0"/>
            <a:chExt cx="6890737" cy="1110826"/>
          </a:xfrm>
        </p:grpSpPr>
        <p:grpSp>
          <p:nvGrpSpPr>
            <p:cNvPr id="196705" name="Group"/>
            <p:cNvGrpSpPr>
              <a:grpSpLocks/>
            </p:cNvGrpSpPr>
            <p:nvPr/>
          </p:nvGrpSpPr>
          <p:grpSpPr bwMode="auto">
            <a:xfrm>
              <a:off x="0" y="45155"/>
              <a:ext cx="1063414" cy="1065672"/>
              <a:chOff x="0" y="0"/>
              <a:chExt cx="1063413" cy="1065671"/>
            </a:xfrm>
          </p:grpSpPr>
          <p:sp>
            <p:nvSpPr>
              <p:cNvPr id="556" name="Square"/>
              <p:cNvSpPr/>
              <p:nvPr/>
            </p:nvSpPr>
            <p:spPr>
              <a:xfrm>
                <a:off x="2257"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57" name="Square"/>
              <p:cNvSpPr/>
              <p:nvPr/>
            </p:nvSpPr>
            <p:spPr>
              <a:xfrm>
                <a:off x="214488"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58" name="Square"/>
              <p:cNvSpPr/>
              <p:nvPr/>
            </p:nvSpPr>
            <p:spPr>
              <a:xfrm>
                <a:off x="426719"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59" name="Square"/>
              <p:cNvSpPr/>
              <p:nvPr/>
            </p:nvSpPr>
            <p:spPr>
              <a:xfrm>
                <a:off x="426719"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60" name="Square"/>
              <p:cNvSpPr/>
              <p:nvPr/>
            </p:nvSpPr>
            <p:spPr>
              <a:xfrm>
                <a:off x="214488"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61" name="Square"/>
              <p:cNvSpPr/>
              <p:nvPr/>
            </p:nvSpPr>
            <p:spPr>
              <a:xfrm>
                <a:off x="2257"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62" name="Square"/>
              <p:cNvSpPr/>
              <p:nvPr/>
            </p:nvSpPr>
            <p:spPr>
              <a:xfrm>
                <a:off x="0"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63" name="Square"/>
              <p:cNvSpPr/>
              <p:nvPr/>
            </p:nvSpPr>
            <p:spPr>
              <a:xfrm>
                <a:off x="638950"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64" name="Square"/>
              <p:cNvSpPr/>
              <p:nvPr/>
            </p:nvSpPr>
            <p:spPr>
              <a:xfrm>
                <a:off x="638950"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65" name="Square"/>
              <p:cNvSpPr/>
              <p:nvPr/>
            </p:nvSpPr>
            <p:spPr>
              <a:xfrm>
                <a:off x="638950"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66" name="Square"/>
              <p:cNvSpPr/>
              <p:nvPr/>
            </p:nvSpPr>
            <p:spPr>
              <a:xfrm>
                <a:off x="426719" y="63894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67" name="Square"/>
              <p:cNvSpPr/>
              <p:nvPr/>
            </p:nvSpPr>
            <p:spPr>
              <a:xfrm>
                <a:off x="214488" y="63894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68" name="Square"/>
              <p:cNvSpPr/>
              <p:nvPr/>
            </p:nvSpPr>
            <p:spPr>
              <a:xfrm>
                <a:off x="2257" y="63894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69" name="Square"/>
              <p:cNvSpPr/>
              <p:nvPr/>
            </p:nvSpPr>
            <p:spPr>
              <a:xfrm>
                <a:off x="638950" y="63894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70" name="Square"/>
              <p:cNvSpPr/>
              <p:nvPr/>
            </p:nvSpPr>
            <p:spPr>
              <a:xfrm>
                <a:off x="851181"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71" name="Square"/>
              <p:cNvSpPr/>
              <p:nvPr/>
            </p:nvSpPr>
            <p:spPr>
              <a:xfrm>
                <a:off x="851181"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72" name="Square"/>
              <p:cNvSpPr/>
              <p:nvPr/>
            </p:nvSpPr>
            <p:spPr>
              <a:xfrm>
                <a:off x="851181"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73" name="Square"/>
              <p:cNvSpPr/>
              <p:nvPr/>
            </p:nvSpPr>
            <p:spPr>
              <a:xfrm>
                <a:off x="851181" y="63894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74" name="Square"/>
              <p:cNvSpPr/>
              <p:nvPr/>
            </p:nvSpPr>
            <p:spPr>
              <a:xfrm>
                <a:off x="426719"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75" name="Square"/>
              <p:cNvSpPr/>
              <p:nvPr/>
            </p:nvSpPr>
            <p:spPr>
              <a:xfrm>
                <a:off x="214488"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76" name="Square"/>
              <p:cNvSpPr/>
              <p:nvPr/>
            </p:nvSpPr>
            <p:spPr>
              <a:xfrm>
                <a:off x="2257"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77" name="Square"/>
              <p:cNvSpPr/>
              <p:nvPr/>
            </p:nvSpPr>
            <p:spPr>
              <a:xfrm>
                <a:off x="638950"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78" name="Square"/>
              <p:cNvSpPr/>
              <p:nvPr/>
            </p:nvSpPr>
            <p:spPr>
              <a:xfrm>
                <a:off x="851181"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79" name="Square"/>
              <p:cNvSpPr/>
              <p:nvPr/>
            </p:nvSpPr>
            <p:spPr>
              <a:xfrm>
                <a:off x="426719"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grpSp>
        <p:grpSp>
          <p:nvGrpSpPr>
            <p:cNvPr id="196706" name="Group"/>
            <p:cNvGrpSpPr>
              <a:grpSpLocks/>
            </p:cNvGrpSpPr>
            <p:nvPr/>
          </p:nvGrpSpPr>
          <p:grpSpPr bwMode="auto">
            <a:xfrm>
              <a:off x="5827324" y="0"/>
              <a:ext cx="1063414" cy="636694"/>
              <a:chOff x="0" y="0"/>
              <a:chExt cx="1063413" cy="636693"/>
            </a:xfrm>
          </p:grpSpPr>
          <p:sp>
            <p:nvSpPr>
              <p:cNvPr id="581" name="Square"/>
              <p:cNvSpPr/>
              <p:nvPr/>
            </p:nvSpPr>
            <p:spPr>
              <a:xfrm>
                <a:off x="2257"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82" name="Square"/>
              <p:cNvSpPr/>
              <p:nvPr/>
            </p:nvSpPr>
            <p:spPr>
              <a:xfrm>
                <a:off x="214488"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83" name="Square"/>
              <p:cNvSpPr/>
              <p:nvPr/>
            </p:nvSpPr>
            <p:spPr>
              <a:xfrm>
                <a:off x="426719"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84" name="Square"/>
              <p:cNvSpPr/>
              <p:nvPr/>
            </p:nvSpPr>
            <p:spPr>
              <a:xfrm>
                <a:off x="426719"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85" name="Square"/>
              <p:cNvSpPr/>
              <p:nvPr/>
            </p:nvSpPr>
            <p:spPr>
              <a:xfrm>
                <a:off x="214488" y="42446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86" name="Square"/>
              <p:cNvSpPr/>
              <p:nvPr/>
            </p:nvSpPr>
            <p:spPr>
              <a:xfrm>
                <a:off x="2257" y="42446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87" name="Square"/>
              <p:cNvSpPr/>
              <p:nvPr/>
            </p:nvSpPr>
            <p:spPr>
              <a:xfrm>
                <a:off x="-1"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88" name="Square"/>
              <p:cNvSpPr/>
              <p:nvPr/>
            </p:nvSpPr>
            <p:spPr>
              <a:xfrm>
                <a:off x="638950"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89" name="Square"/>
              <p:cNvSpPr/>
              <p:nvPr/>
            </p:nvSpPr>
            <p:spPr>
              <a:xfrm>
                <a:off x="638950"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90" name="Square"/>
              <p:cNvSpPr/>
              <p:nvPr/>
            </p:nvSpPr>
            <p:spPr>
              <a:xfrm>
                <a:off x="851181"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91" name="Square"/>
              <p:cNvSpPr/>
              <p:nvPr/>
            </p:nvSpPr>
            <p:spPr>
              <a:xfrm>
                <a:off x="851181"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92" name="Square"/>
              <p:cNvSpPr/>
              <p:nvPr/>
            </p:nvSpPr>
            <p:spPr>
              <a:xfrm>
                <a:off x="426719" y="424461"/>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grpSp>
      </p:grpSp>
      <p:grpSp>
        <p:nvGrpSpPr>
          <p:cNvPr id="633" name="Group"/>
          <p:cNvGrpSpPr>
            <a:grpSpLocks/>
          </p:cNvGrpSpPr>
          <p:nvPr/>
        </p:nvGrpSpPr>
        <p:grpSpPr bwMode="auto">
          <a:xfrm>
            <a:off x="1965325" y="1276350"/>
            <a:ext cx="4824413" cy="763588"/>
            <a:chOff x="0" y="0"/>
            <a:chExt cx="6861387" cy="1085991"/>
          </a:xfrm>
        </p:grpSpPr>
        <p:grpSp>
          <p:nvGrpSpPr>
            <p:cNvPr id="196667" name="Group"/>
            <p:cNvGrpSpPr>
              <a:grpSpLocks/>
            </p:cNvGrpSpPr>
            <p:nvPr/>
          </p:nvGrpSpPr>
          <p:grpSpPr bwMode="auto">
            <a:xfrm>
              <a:off x="5797973" y="0"/>
              <a:ext cx="1063414" cy="636694"/>
              <a:chOff x="0" y="0"/>
              <a:chExt cx="1063413" cy="636693"/>
            </a:xfrm>
          </p:grpSpPr>
          <p:sp>
            <p:nvSpPr>
              <p:cNvPr id="595" name="Square"/>
              <p:cNvSpPr/>
              <p:nvPr/>
            </p:nvSpPr>
            <p:spPr>
              <a:xfrm>
                <a:off x="2258" y="0"/>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96" name="Square"/>
              <p:cNvSpPr/>
              <p:nvPr/>
            </p:nvSpPr>
            <p:spPr>
              <a:xfrm>
                <a:off x="214489" y="0"/>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97" name="Square"/>
              <p:cNvSpPr/>
              <p:nvPr/>
            </p:nvSpPr>
            <p:spPr>
              <a:xfrm>
                <a:off x="426720" y="0"/>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98" name="Square"/>
              <p:cNvSpPr/>
              <p:nvPr/>
            </p:nvSpPr>
            <p:spPr>
              <a:xfrm>
                <a:off x="426720" y="212231"/>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99" name="Square"/>
              <p:cNvSpPr/>
              <p:nvPr/>
            </p:nvSpPr>
            <p:spPr>
              <a:xfrm>
                <a:off x="214489" y="424461"/>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00" name="Square"/>
              <p:cNvSpPr/>
              <p:nvPr/>
            </p:nvSpPr>
            <p:spPr>
              <a:xfrm>
                <a:off x="2258" y="424461"/>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01" name="Square"/>
              <p:cNvSpPr/>
              <p:nvPr/>
            </p:nvSpPr>
            <p:spPr>
              <a:xfrm>
                <a:off x="0" y="212231"/>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02" name="Square"/>
              <p:cNvSpPr/>
              <p:nvPr/>
            </p:nvSpPr>
            <p:spPr>
              <a:xfrm>
                <a:off x="638951" y="0"/>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03" name="Square"/>
              <p:cNvSpPr/>
              <p:nvPr/>
            </p:nvSpPr>
            <p:spPr>
              <a:xfrm>
                <a:off x="638951" y="212231"/>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04" name="Square"/>
              <p:cNvSpPr/>
              <p:nvPr/>
            </p:nvSpPr>
            <p:spPr>
              <a:xfrm>
                <a:off x="851182" y="0"/>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05" name="Square"/>
              <p:cNvSpPr/>
              <p:nvPr/>
            </p:nvSpPr>
            <p:spPr>
              <a:xfrm>
                <a:off x="851182" y="212231"/>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06" name="Square"/>
              <p:cNvSpPr/>
              <p:nvPr/>
            </p:nvSpPr>
            <p:spPr>
              <a:xfrm>
                <a:off x="426720" y="424461"/>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grpSp>
        <p:grpSp>
          <p:nvGrpSpPr>
            <p:cNvPr id="196668" name="Group"/>
            <p:cNvGrpSpPr>
              <a:grpSpLocks/>
            </p:cNvGrpSpPr>
            <p:nvPr/>
          </p:nvGrpSpPr>
          <p:grpSpPr bwMode="auto">
            <a:xfrm>
              <a:off x="0" y="20320"/>
              <a:ext cx="1063414" cy="1065672"/>
              <a:chOff x="0" y="0"/>
              <a:chExt cx="1063413" cy="1065671"/>
            </a:xfrm>
          </p:grpSpPr>
          <p:sp>
            <p:nvSpPr>
              <p:cNvPr id="608" name="Square"/>
              <p:cNvSpPr/>
              <p:nvPr/>
            </p:nvSpPr>
            <p:spPr>
              <a:xfrm>
                <a:off x="2258" y="0"/>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09" name="Square"/>
              <p:cNvSpPr/>
              <p:nvPr/>
            </p:nvSpPr>
            <p:spPr>
              <a:xfrm>
                <a:off x="214489" y="0"/>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10" name="Square"/>
              <p:cNvSpPr/>
              <p:nvPr/>
            </p:nvSpPr>
            <p:spPr>
              <a:xfrm>
                <a:off x="426720" y="0"/>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11" name="Square"/>
              <p:cNvSpPr/>
              <p:nvPr/>
            </p:nvSpPr>
            <p:spPr>
              <a:xfrm>
                <a:off x="426720" y="212231"/>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12" name="Square"/>
              <p:cNvSpPr/>
              <p:nvPr/>
            </p:nvSpPr>
            <p:spPr>
              <a:xfrm>
                <a:off x="214489" y="424462"/>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13" name="Square"/>
              <p:cNvSpPr/>
              <p:nvPr/>
            </p:nvSpPr>
            <p:spPr>
              <a:xfrm>
                <a:off x="2258" y="424462"/>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14" name="Square"/>
              <p:cNvSpPr/>
              <p:nvPr/>
            </p:nvSpPr>
            <p:spPr>
              <a:xfrm>
                <a:off x="0" y="212231"/>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15" name="Square"/>
              <p:cNvSpPr/>
              <p:nvPr/>
            </p:nvSpPr>
            <p:spPr>
              <a:xfrm>
                <a:off x="638951" y="0"/>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16" name="Square"/>
              <p:cNvSpPr/>
              <p:nvPr/>
            </p:nvSpPr>
            <p:spPr>
              <a:xfrm>
                <a:off x="638951" y="212231"/>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17" name="Square"/>
              <p:cNvSpPr/>
              <p:nvPr/>
            </p:nvSpPr>
            <p:spPr>
              <a:xfrm>
                <a:off x="638951" y="424462"/>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18" name="Square"/>
              <p:cNvSpPr/>
              <p:nvPr/>
            </p:nvSpPr>
            <p:spPr>
              <a:xfrm>
                <a:off x="426720" y="638949"/>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19" name="Square"/>
              <p:cNvSpPr/>
              <p:nvPr/>
            </p:nvSpPr>
            <p:spPr>
              <a:xfrm>
                <a:off x="214489" y="638949"/>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20" name="Square"/>
              <p:cNvSpPr/>
              <p:nvPr/>
            </p:nvSpPr>
            <p:spPr>
              <a:xfrm>
                <a:off x="2258" y="638949"/>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21" name="Square"/>
              <p:cNvSpPr/>
              <p:nvPr/>
            </p:nvSpPr>
            <p:spPr>
              <a:xfrm>
                <a:off x="638951" y="638949"/>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22" name="Square"/>
              <p:cNvSpPr/>
              <p:nvPr/>
            </p:nvSpPr>
            <p:spPr>
              <a:xfrm>
                <a:off x="851182" y="0"/>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23" name="Square"/>
              <p:cNvSpPr/>
              <p:nvPr/>
            </p:nvSpPr>
            <p:spPr>
              <a:xfrm>
                <a:off x="851182" y="212231"/>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24" name="Square"/>
              <p:cNvSpPr/>
              <p:nvPr/>
            </p:nvSpPr>
            <p:spPr>
              <a:xfrm>
                <a:off x="851182" y="424462"/>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25" name="Square"/>
              <p:cNvSpPr/>
              <p:nvPr/>
            </p:nvSpPr>
            <p:spPr>
              <a:xfrm>
                <a:off x="851182" y="638949"/>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26" name="Square"/>
              <p:cNvSpPr/>
              <p:nvPr/>
            </p:nvSpPr>
            <p:spPr>
              <a:xfrm>
                <a:off x="426720" y="853439"/>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27" name="Square"/>
              <p:cNvSpPr/>
              <p:nvPr/>
            </p:nvSpPr>
            <p:spPr>
              <a:xfrm>
                <a:off x="214489" y="853439"/>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28" name="Square"/>
              <p:cNvSpPr/>
              <p:nvPr/>
            </p:nvSpPr>
            <p:spPr>
              <a:xfrm>
                <a:off x="2258" y="853439"/>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29" name="Square"/>
              <p:cNvSpPr/>
              <p:nvPr/>
            </p:nvSpPr>
            <p:spPr>
              <a:xfrm>
                <a:off x="638951" y="853439"/>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30" name="Square"/>
              <p:cNvSpPr/>
              <p:nvPr/>
            </p:nvSpPr>
            <p:spPr>
              <a:xfrm>
                <a:off x="851182" y="853439"/>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31" name="Square"/>
              <p:cNvSpPr/>
              <p:nvPr/>
            </p:nvSpPr>
            <p:spPr>
              <a:xfrm>
                <a:off x="426720" y="424462"/>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grpSp>
      </p:grpSp>
      <p:grpSp>
        <p:nvGrpSpPr>
          <p:cNvPr id="672" name="Group"/>
          <p:cNvGrpSpPr>
            <a:grpSpLocks/>
          </p:cNvGrpSpPr>
          <p:nvPr/>
        </p:nvGrpSpPr>
        <p:grpSpPr bwMode="auto">
          <a:xfrm>
            <a:off x="2947988" y="1843088"/>
            <a:ext cx="4824412" cy="763587"/>
            <a:chOff x="0" y="0"/>
            <a:chExt cx="6861387" cy="1085991"/>
          </a:xfrm>
        </p:grpSpPr>
        <p:grpSp>
          <p:nvGrpSpPr>
            <p:cNvPr id="196629" name="Group"/>
            <p:cNvGrpSpPr>
              <a:grpSpLocks/>
            </p:cNvGrpSpPr>
            <p:nvPr/>
          </p:nvGrpSpPr>
          <p:grpSpPr bwMode="auto">
            <a:xfrm>
              <a:off x="5797973" y="0"/>
              <a:ext cx="1063414" cy="636694"/>
              <a:chOff x="0" y="0"/>
              <a:chExt cx="1063413" cy="636693"/>
            </a:xfrm>
          </p:grpSpPr>
          <p:sp>
            <p:nvSpPr>
              <p:cNvPr id="634" name="Square"/>
              <p:cNvSpPr/>
              <p:nvPr/>
            </p:nvSpPr>
            <p:spPr>
              <a:xfrm>
                <a:off x="2258"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35" name="Square"/>
              <p:cNvSpPr/>
              <p:nvPr/>
            </p:nvSpPr>
            <p:spPr>
              <a:xfrm>
                <a:off x="214489"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36" name="Square"/>
              <p:cNvSpPr/>
              <p:nvPr/>
            </p:nvSpPr>
            <p:spPr>
              <a:xfrm>
                <a:off x="426720"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37" name="Square"/>
              <p:cNvSpPr/>
              <p:nvPr/>
            </p:nvSpPr>
            <p:spPr>
              <a:xfrm>
                <a:off x="426720"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38" name="Square"/>
              <p:cNvSpPr/>
              <p:nvPr/>
            </p:nvSpPr>
            <p:spPr>
              <a:xfrm>
                <a:off x="214489"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39" name="Square"/>
              <p:cNvSpPr/>
              <p:nvPr/>
            </p:nvSpPr>
            <p:spPr>
              <a:xfrm>
                <a:off x="2258"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40" name="Square"/>
              <p:cNvSpPr/>
              <p:nvPr/>
            </p:nvSpPr>
            <p:spPr>
              <a:xfrm>
                <a:off x="1"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41" name="Square"/>
              <p:cNvSpPr/>
              <p:nvPr/>
            </p:nvSpPr>
            <p:spPr>
              <a:xfrm>
                <a:off x="638951"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42" name="Square"/>
              <p:cNvSpPr/>
              <p:nvPr/>
            </p:nvSpPr>
            <p:spPr>
              <a:xfrm>
                <a:off x="638951"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43" name="Square"/>
              <p:cNvSpPr/>
              <p:nvPr/>
            </p:nvSpPr>
            <p:spPr>
              <a:xfrm>
                <a:off x="851182"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44" name="Square"/>
              <p:cNvSpPr/>
              <p:nvPr/>
            </p:nvSpPr>
            <p:spPr>
              <a:xfrm>
                <a:off x="851182"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45" name="Square"/>
              <p:cNvSpPr/>
              <p:nvPr/>
            </p:nvSpPr>
            <p:spPr>
              <a:xfrm>
                <a:off x="426720" y="424462"/>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grpSp>
        <p:grpSp>
          <p:nvGrpSpPr>
            <p:cNvPr id="196630" name="Group"/>
            <p:cNvGrpSpPr>
              <a:grpSpLocks/>
            </p:cNvGrpSpPr>
            <p:nvPr/>
          </p:nvGrpSpPr>
          <p:grpSpPr bwMode="auto">
            <a:xfrm>
              <a:off x="0" y="20320"/>
              <a:ext cx="1063414" cy="1065672"/>
              <a:chOff x="0" y="0"/>
              <a:chExt cx="1063413" cy="1065671"/>
            </a:xfrm>
          </p:grpSpPr>
          <p:sp>
            <p:nvSpPr>
              <p:cNvPr id="647" name="Square"/>
              <p:cNvSpPr/>
              <p:nvPr/>
            </p:nvSpPr>
            <p:spPr>
              <a:xfrm>
                <a:off x="2257"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48" name="Square"/>
              <p:cNvSpPr/>
              <p:nvPr/>
            </p:nvSpPr>
            <p:spPr>
              <a:xfrm>
                <a:off x="214488"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49" name="Square"/>
              <p:cNvSpPr/>
              <p:nvPr/>
            </p:nvSpPr>
            <p:spPr>
              <a:xfrm>
                <a:off x="426719"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50" name="Square"/>
              <p:cNvSpPr/>
              <p:nvPr/>
            </p:nvSpPr>
            <p:spPr>
              <a:xfrm>
                <a:off x="426719"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51" name="Square"/>
              <p:cNvSpPr/>
              <p:nvPr/>
            </p:nvSpPr>
            <p:spPr>
              <a:xfrm>
                <a:off x="214488"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52" name="Square"/>
              <p:cNvSpPr/>
              <p:nvPr/>
            </p:nvSpPr>
            <p:spPr>
              <a:xfrm>
                <a:off x="2257"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53" name="Square"/>
              <p:cNvSpPr/>
              <p:nvPr/>
            </p:nvSpPr>
            <p:spPr>
              <a:xfrm>
                <a:off x="0"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54" name="Square"/>
              <p:cNvSpPr/>
              <p:nvPr/>
            </p:nvSpPr>
            <p:spPr>
              <a:xfrm>
                <a:off x="638950"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55" name="Square"/>
              <p:cNvSpPr/>
              <p:nvPr/>
            </p:nvSpPr>
            <p:spPr>
              <a:xfrm>
                <a:off x="638950"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56" name="Square"/>
              <p:cNvSpPr/>
              <p:nvPr/>
            </p:nvSpPr>
            <p:spPr>
              <a:xfrm>
                <a:off x="638950"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57" name="Square"/>
              <p:cNvSpPr/>
              <p:nvPr/>
            </p:nvSpPr>
            <p:spPr>
              <a:xfrm>
                <a:off x="426719" y="63895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58" name="Square"/>
              <p:cNvSpPr/>
              <p:nvPr/>
            </p:nvSpPr>
            <p:spPr>
              <a:xfrm>
                <a:off x="214488" y="63895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59" name="Square"/>
              <p:cNvSpPr/>
              <p:nvPr/>
            </p:nvSpPr>
            <p:spPr>
              <a:xfrm>
                <a:off x="2257" y="63895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60" name="Square"/>
              <p:cNvSpPr/>
              <p:nvPr/>
            </p:nvSpPr>
            <p:spPr>
              <a:xfrm>
                <a:off x="638950" y="63895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61" name="Square"/>
              <p:cNvSpPr/>
              <p:nvPr/>
            </p:nvSpPr>
            <p:spPr>
              <a:xfrm>
                <a:off x="851181"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62" name="Square"/>
              <p:cNvSpPr/>
              <p:nvPr/>
            </p:nvSpPr>
            <p:spPr>
              <a:xfrm>
                <a:off x="851181"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63" name="Square"/>
              <p:cNvSpPr/>
              <p:nvPr/>
            </p:nvSpPr>
            <p:spPr>
              <a:xfrm>
                <a:off x="851181"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64" name="Square"/>
              <p:cNvSpPr/>
              <p:nvPr/>
            </p:nvSpPr>
            <p:spPr>
              <a:xfrm>
                <a:off x="851181" y="63895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65" name="Square"/>
              <p:cNvSpPr/>
              <p:nvPr/>
            </p:nvSpPr>
            <p:spPr>
              <a:xfrm>
                <a:off x="426719" y="85344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66" name="Square"/>
              <p:cNvSpPr/>
              <p:nvPr/>
            </p:nvSpPr>
            <p:spPr>
              <a:xfrm>
                <a:off x="214488" y="85344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67" name="Square"/>
              <p:cNvSpPr/>
              <p:nvPr/>
            </p:nvSpPr>
            <p:spPr>
              <a:xfrm>
                <a:off x="2257" y="85344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68" name="Square"/>
              <p:cNvSpPr/>
              <p:nvPr/>
            </p:nvSpPr>
            <p:spPr>
              <a:xfrm>
                <a:off x="638950" y="85344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69" name="Square"/>
              <p:cNvSpPr/>
              <p:nvPr/>
            </p:nvSpPr>
            <p:spPr>
              <a:xfrm>
                <a:off x="851181" y="85344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70" name="Square"/>
              <p:cNvSpPr/>
              <p:nvPr/>
            </p:nvSpPr>
            <p:spPr>
              <a:xfrm>
                <a:off x="426719"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grpSp>
      </p:grpSp>
      <p:sp>
        <p:nvSpPr>
          <p:cNvPr id="673" name="Line"/>
          <p:cNvSpPr/>
          <p:nvPr/>
        </p:nvSpPr>
        <p:spPr>
          <a:xfrm>
            <a:off x="6399213" y="1638300"/>
            <a:ext cx="973137" cy="2811463"/>
          </a:xfrm>
          <a:prstGeom prst="line">
            <a:avLst/>
          </a:prstGeom>
          <a:ln w="50800">
            <a:solidFill>
              <a:srgbClr val="009BE7"/>
            </a:solidFill>
            <a:tailEnd type="triangle"/>
          </a:ln>
        </p:spPr>
        <p:txBody>
          <a:bodyPr lIns="50795" tIns="50795" rIns="50795" bIns="50795" anchor="ctr"/>
          <a:lstStyle/>
          <a:p>
            <a:pPr marL="0" marR="0" lvl="0" indent="0" algn="l" defTabSz="457161" rtl="0" eaLnBrk="1" fontAlgn="auto" latinLnBrk="0" hangingPunct="0">
              <a:lnSpc>
                <a:spcPct val="100000"/>
              </a:lnSpc>
              <a:spcBef>
                <a:spcPts val="0"/>
              </a:spcBef>
              <a:spcAft>
                <a:spcPts val="0"/>
              </a:spcAft>
              <a:buClrTx/>
              <a:buSzTx/>
              <a:buFontTx/>
              <a:buNone/>
              <a:tabLst/>
              <a:defRPr sz="1600">
                <a:latin typeface="Helvetica"/>
                <a:ea typeface="Helvetica"/>
                <a:cs typeface="Helvetica"/>
                <a:sym typeface="Helvetica"/>
              </a:defRPr>
            </a:pPr>
            <a:endParaRPr kumimoji="0" sz="1100" b="0" i="0" u="none" strike="noStrike" kern="0" cap="none" spc="0" normalizeH="0" baseline="0" noProof="0">
              <a:ln>
                <a:noFill/>
              </a:ln>
              <a:solidFill>
                <a:srgbClr val="000000"/>
              </a:solidFill>
              <a:effectLst/>
              <a:uLnTx/>
              <a:uFillTx/>
              <a:latin typeface="Helvetica"/>
              <a:ea typeface="Helvetica"/>
              <a:cs typeface="Helvetica"/>
              <a:sym typeface="Helvetica"/>
            </a:endParaRPr>
          </a:p>
        </p:txBody>
      </p:sp>
      <p:sp>
        <p:nvSpPr>
          <p:cNvPr id="674" name="::"/>
          <p:cNvSpPr/>
          <p:nvPr/>
        </p:nvSpPr>
        <p:spPr>
          <a:xfrm>
            <a:off x="8308975" y="1793875"/>
            <a:ext cx="644525" cy="1273175"/>
          </a:xfrm>
          <a:prstGeom prst="rect">
            <a:avLst/>
          </a:prstGeom>
          <a:ln w="38100" cap="rnd">
            <a:miter lim="400000"/>
          </a:ln>
          <a:extLst>
            <a:ext uri="{C572A759-6A51-4108-AA02-DFA0A04FC94B}"/>
          </a:extLst>
        </p:spPr>
        <p:txBody>
          <a:bodyPr wrap="none" lIns="50795" tIns="50795" rIns="50795" bIns="50795">
            <a:spAutoFit/>
          </a:bodyPr>
          <a:lstStyle>
            <a:lvl1pPr>
              <a:buClr>
                <a:srgbClr val="044993"/>
              </a:buClr>
              <a:buFont typeface="Times New Roman"/>
              <a:defRPr sz="7600">
                <a:latin typeface="Avenir Heavy"/>
                <a:ea typeface="Avenir Heavy"/>
                <a:cs typeface="Avenir Heavy"/>
                <a:sym typeface="Avenir Heavy"/>
              </a:defRPr>
            </a:lvl1pPr>
          </a:lstStyle>
          <a:p>
            <a:pPr marL="0" marR="0" lvl="0" indent="0" algn="ctr" defTabSz="406364" rtl="0" eaLnBrk="1" fontAlgn="auto" latinLnBrk="0" hangingPunct="0">
              <a:lnSpc>
                <a:spcPct val="100000"/>
              </a:lnSpc>
              <a:spcBef>
                <a:spcPts val="0"/>
              </a:spcBef>
              <a:spcAft>
                <a:spcPts val="0"/>
              </a:spcAft>
              <a:buClr>
                <a:srgbClr val="044993"/>
              </a:buClr>
              <a:buSzTx/>
              <a:buFont typeface="Times New Roman"/>
              <a:buNone/>
              <a:tabLst/>
              <a:defRPr/>
            </a:pPr>
            <a:r>
              <a:rPr kumimoji="0" sz="7600" b="0" i="0" u="none" strike="noStrike" kern="0" cap="none" spc="0" normalizeH="0" baseline="0" noProof="0">
                <a:ln>
                  <a:noFill/>
                </a:ln>
                <a:solidFill>
                  <a:srgbClr val="000000"/>
                </a:solidFill>
                <a:effectLst/>
                <a:uLnTx/>
                <a:uFillTx/>
                <a:latin typeface="Avenir Heavy"/>
                <a:sym typeface="Avenir Heavy"/>
              </a:rPr>
              <a:t>::</a:t>
            </a:r>
          </a:p>
        </p:txBody>
      </p:sp>
    </p:spTree>
    <p:extLst>
      <p:ext uri="{BB962C8B-B14F-4D97-AF65-F5344CB8AC3E}">
        <p14:creationId xmlns:p14="http://schemas.microsoft.com/office/powerpoint/2010/main" val="2379329805"/>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9" presetClass="entr" fill="hold" grpId="0" nodeType="clickEffect">
                                  <p:stCondLst>
                                    <p:cond delay="0"/>
                                  </p:stCondLst>
                                  <p:iterate>
                                    <p:tmAbs val="0"/>
                                  </p:iterate>
                                  <p:childTnLst>
                                    <p:set>
                                      <p:cBhvr>
                                        <p:cTn id="6" fill="hold"/>
                                        <p:tgtEl>
                                          <p:spTgt spid="594"/>
                                        </p:tgtEl>
                                        <p:attrNameLst>
                                          <p:attrName>style.visibility</p:attrName>
                                        </p:attrNameLst>
                                      </p:cBhvr>
                                      <p:to>
                                        <p:strVal val="visible"/>
                                      </p:to>
                                    </p:set>
                                    <p:animEffect transition="in" filter="dissolve">
                                      <p:cBhvr>
                                        <p:cTn id="7" dur="500"/>
                                        <p:tgtEl>
                                          <p:spTgt spid="5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iterate>
                                    <p:tmAbs val="0"/>
                                  </p:iterate>
                                  <p:childTnLst>
                                    <p:set>
                                      <p:cBhvr>
                                        <p:cTn id="11" fill="hold"/>
                                        <p:tgtEl>
                                          <p:spTgt spid="551"/>
                                        </p:tgtEl>
                                        <p:attrNameLst>
                                          <p:attrName>style.visibility</p:attrName>
                                        </p:attrNameLst>
                                      </p:cBhvr>
                                      <p:to>
                                        <p:strVal val="visible"/>
                                      </p:to>
                                    </p:set>
                                  </p:childTnLst>
                                </p:cTn>
                              </p:par>
                            </p:childTnLst>
                          </p:cTn>
                        </p:par>
                        <p:par>
                          <p:cTn id="12" fill="hold" nodeType="afterGroup">
                            <p:stCondLst>
                              <p:cond delay="0"/>
                            </p:stCondLst>
                            <p:childTnLst>
                              <p:par>
                                <p:cTn id="13" presetID="1" presetClass="exit" presetSubtype="0" fill="hold" grpId="1" nodeType="afterEffect">
                                  <p:stCondLst>
                                    <p:cond delay="1000"/>
                                  </p:stCondLst>
                                  <p:iterate>
                                    <p:tmAbs val="0"/>
                                  </p:iterate>
                                  <p:childTnLst>
                                    <p:set>
                                      <p:cBhvr>
                                        <p:cTn id="14" fill="hold">
                                          <p:stCondLst>
                                            <p:cond delay="0"/>
                                          </p:stCondLst>
                                        </p:cTn>
                                        <p:tgtEl>
                                          <p:spTgt spid="551"/>
                                        </p:tgtEl>
                                        <p:attrNameLst>
                                          <p:attrName>style.visibility</p:attrName>
                                        </p:attrNameLst>
                                      </p:cBhvr>
                                      <p:to>
                                        <p:strVal val="hidden"/>
                                      </p:to>
                                    </p:set>
                                  </p:childTnLst>
                                </p:cTn>
                              </p:par>
                            </p:childTnLst>
                          </p:cTn>
                        </p:par>
                        <p:par>
                          <p:cTn id="15" fill="hold" nodeType="afterGroup">
                            <p:stCondLst>
                              <p:cond delay="1000"/>
                            </p:stCondLst>
                            <p:childTnLst>
                              <p:par>
                                <p:cTn id="16" presetID="1" presetClass="entr" presetSubtype="0" fill="hold" grpId="0" nodeType="afterEffect">
                                  <p:stCondLst>
                                    <p:cond delay="1000"/>
                                  </p:stCondLst>
                                  <p:iterate>
                                    <p:tmAbs val="0"/>
                                  </p:iterate>
                                  <p:childTnLst>
                                    <p:set>
                                      <p:cBhvr>
                                        <p:cTn id="17" fill="hold"/>
                                        <p:tgtEl>
                                          <p:spTgt spid="672"/>
                                        </p:tgtEl>
                                        <p:attrNameLst>
                                          <p:attrName>style.visibility</p:attrName>
                                        </p:attrNameLst>
                                      </p:cBhvr>
                                      <p:to>
                                        <p:strVal val="visible"/>
                                      </p:to>
                                    </p:set>
                                  </p:childTnLst>
                                </p:cTn>
                              </p:par>
                            </p:childTnLst>
                          </p:cTn>
                        </p:par>
                        <p:par>
                          <p:cTn id="18" fill="hold" nodeType="afterGroup">
                            <p:stCondLst>
                              <p:cond delay="2000"/>
                            </p:stCondLst>
                            <p:childTnLst>
                              <p:par>
                                <p:cTn id="19" presetID="1" presetClass="exit" presetSubtype="0" fill="hold" grpId="1" nodeType="afterEffect">
                                  <p:stCondLst>
                                    <p:cond delay="1000"/>
                                  </p:stCondLst>
                                  <p:iterate>
                                    <p:tmAbs val="0"/>
                                  </p:iterate>
                                  <p:childTnLst>
                                    <p:set>
                                      <p:cBhvr>
                                        <p:cTn id="20" fill="hold">
                                          <p:stCondLst>
                                            <p:cond delay="0"/>
                                          </p:stCondLst>
                                        </p:cTn>
                                        <p:tgtEl>
                                          <p:spTgt spid="672"/>
                                        </p:tgtEl>
                                        <p:attrNameLst>
                                          <p:attrName>style.visibility</p:attrName>
                                        </p:attrNameLst>
                                      </p:cBhvr>
                                      <p:to>
                                        <p:strVal val="hidden"/>
                                      </p:to>
                                    </p:set>
                                  </p:childTnLst>
                                </p:cTn>
                              </p:par>
                            </p:childTnLst>
                          </p:cTn>
                        </p:par>
                        <p:par>
                          <p:cTn id="21" fill="hold" nodeType="afterGroup">
                            <p:stCondLst>
                              <p:cond delay="3000"/>
                            </p:stCondLst>
                            <p:childTnLst>
                              <p:par>
                                <p:cTn id="22" presetID="1" presetClass="entr" presetSubtype="0" fill="hold" grpId="0" nodeType="afterEffect">
                                  <p:stCondLst>
                                    <p:cond delay="1000"/>
                                  </p:stCondLst>
                                  <p:iterate>
                                    <p:tmAbs val="0"/>
                                  </p:iterate>
                                  <p:childTnLst>
                                    <p:set>
                                      <p:cBhvr>
                                        <p:cTn id="23" fill="hold"/>
                                        <p:tgtEl>
                                          <p:spTgt spid="633"/>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1" fill="hold" nodeType="clickEffect">
                                  <p:stCondLst>
                                    <p:cond delay="0"/>
                                  </p:stCondLst>
                                  <p:iterate>
                                    <p:tmAbs val="0"/>
                                  </p:iterate>
                                  <p:childTnLst>
                                    <p:set>
                                      <p:cBhvr>
                                        <p:cTn id="27" fill="hold"/>
                                        <p:tgtEl>
                                          <p:spTgt spid="673"/>
                                        </p:tgtEl>
                                        <p:attrNameLst>
                                          <p:attrName>style.visibility</p:attrName>
                                        </p:attrNameLst>
                                      </p:cBhvr>
                                      <p:to>
                                        <p:strVal val="visible"/>
                                      </p:to>
                                    </p:set>
                                    <p:animEffect transition="in" filter="wipe(up)">
                                      <p:cBhvr>
                                        <p:cTn id="28" dur="500"/>
                                        <p:tgtEl>
                                          <p:spTgt spid="673"/>
                                        </p:tgtEl>
                                      </p:cBhvr>
                                    </p:animEffect>
                                  </p:childTnLst>
                                </p:cTn>
                              </p:par>
                            </p:childTnLst>
                          </p:cTn>
                        </p:par>
                        <p:par>
                          <p:cTn id="29" fill="hold" nodeType="afterGroup">
                            <p:stCondLst>
                              <p:cond delay="500"/>
                            </p:stCondLst>
                            <p:childTnLst>
                              <p:par>
                                <p:cTn id="30" presetID="1" presetClass="entr" presetSubtype="0" fill="hold" grpId="0" nodeType="afterEffect">
                                  <p:stCondLst>
                                    <p:cond delay="0"/>
                                  </p:stCondLst>
                                  <p:iterate>
                                    <p:tmAbs val="0"/>
                                  </p:iterate>
                                  <p:childTnLst>
                                    <p:set>
                                      <p:cBhvr>
                                        <p:cTn id="31" fill="hold"/>
                                        <p:tgtEl>
                                          <p:spTgt spid="5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1" grpId="0" animBg="1" advAuto="0"/>
      <p:bldP spid="551" grpId="1" animBg="1" advAuto="0"/>
      <p:bldP spid="555" grpId="0" animBg="1" advAuto="0"/>
      <p:bldP spid="594" grpId="0" animBg="1" advAuto="0"/>
      <p:bldP spid="633" grpId="0" animBg="1" advAuto="0"/>
      <p:bldP spid="672" grpId="0" animBg="1" advAuto="0"/>
      <p:bldP spid="672" grpId="1"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p:txBody>
          <a:bodyPr/>
          <a:lstStyle/>
          <a:p>
            <a:pPr eaLnBrk="1" hangingPunct="1"/>
            <a:r>
              <a:rPr lang="en-US" altLang="en-US" smtClean="0"/>
              <a:t>Colorization</a:t>
            </a:r>
          </a:p>
        </p:txBody>
      </p:sp>
      <p:pic>
        <p:nvPicPr>
          <p:cNvPr id="1976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981200"/>
            <a:ext cx="6934200" cy="435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1462951"/>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p:txBody>
          <a:bodyPr/>
          <a:lstStyle/>
          <a:p>
            <a:pPr eaLnBrk="1" hangingPunct="1"/>
            <a:r>
              <a:rPr lang="en-US" altLang="en-US" smtClean="0"/>
              <a:t>Texture-by-numbers</a:t>
            </a:r>
          </a:p>
        </p:txBody>
      </p:sp>
      <p:pic>
        <p:nvPicPr>
          <p:cNvPr id="199683" name="Picture 3" descr="oxbow-mas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989013"/>
            <a:ext cx="3290888"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684" name="Picture 4" descr="oxbo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990600"/>
            <a:ext cx="3290888"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685" name="Picture 5" descr="oxbow-newmas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3605213"/>
            <a:ext cx="3290888" cy="271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8934" name="Picture 6" descr="oxbow-resul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3605213"/>
            <a:ext cx="3290888" cy="271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7" name="Text Box 7"/>
          <p:cNvSpPr txBox="1">
            <a:spLocks noChangeArrowheads="1"/>
          </p:cNvSpPr>
          <p:nvPr/>
        </p:nvSpPr>
        <p:spPr bwMode="auto">
          <a:xfrm>
            <a:off x="2195513" y="3200400"/>
            <a:ext cx="40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A</a:t>
            </a:r>
          </a:p>
        </p:txBody>
      </p:sp>
      <p:sp>
        <p:nvSpPr>
          <p:cNvPr id="199688" name="Text Box 8"/>
          <p:cNvSpPr txBox="1">
            <a:spLocks noChangeArrowheads="1"/>
          </p:cNvSpPr>
          <p:nvPr/>
        </p:nvSpPr>
        <p:spPr bwMode="auto">
          <a:xfrm>
            <a:off x="6135688" y="3200400"/>
            <a:ext cx="4746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A’</a:t>
            </a:r>
          </a:p>
        </p:txBody>
      </p:sp>
      <p:sp>
        <p:nvSpPr>
          <p:cNvPr id="199689" name="Text Box 9"/>
          <p:cNvSpPr txBox="1">
            <a:spLocks noChangeArrowheads="1"/>
          </p:cNvSpPr>
          <p:nvPr/>
        </p:nvSpPr>
        <p:spPr bwMode="auto">
          <a:xfrm>
            <a:off x="2244725" y="6248400"/>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B</a:t>
            </a:r>
          </a:p>
        </p:txBody>
      </p:sp>
      <p:sp>
        <p:nvSpPr>
          <p:cNvPr id="199690" name="Text Box 10"/>
          <p:cNvSpPr txBox="1">
            <a:spLocks noChangeArrowheads="1"/>
          </p:cNvSpPr>
          <p:nvPr/>
        </p:nvSpPr>
        <p:spPr bwMode="auto">
          <a:xfrm>
            <a:off x="6140450" y="62484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B’</a:t>
            </a:r>
          </a:p>
        </p:txBody>
      </p:sp>
    </p:spTree>
    <p:extLst>
      <p:ext uri="{BB962C8B-B14F-4D97-AF65-F5344CB8AC3E}">
        <p14:creationId xmlns:p14="http://schemas.microsoft.com/office/powerpoint/2010/main" val="14029431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788934"/>
                                        </p:tgtEl>
                                        <p:attrNameLst>
                                          <p:attrName>style.visibility</p:attrName>
                                        </p:attrNameLst>
                                      </p:cBhvr>
                                      <p:to>
                                        <p:strVal val="visible"/>
                                      </p:to>
                                    </p:set>
                                    <p:animEffect transition="in" filter="fade">
                                      <p:cBhvr>
                                        <p:cTn id="7" dur="500"/>
                                        <p:tgtEl>
                                          <p:spTgt spid="17889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p:txBody>
          <a:bodyPr/>
          <a:lstStyle/>
          <a:p>
            <a:pPr eaLnBrk="1" hangingPunct="1"/>
            <a:r>
              <a:rPr lang="en-US" altLang="en-US" smtClean="0"/>
              <a:t>Super-resolution</a:t>
            </a:r>
          </a:p>
        </p:txBody>
      </p:sp>
      <p:pic>
        <p:nvPicPr>
          <p:cNvPr id="2017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95438"/>
            <a:ext cx="2322513" cy="228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600200"/>
            <a:ext cx="2322513" cy="228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1447800"/>
            <a:ext cx="1306513"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27950" y="1447800"/>
            <a:ext cx="1306513"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5" name="Text Box 7"/>
          <p:cNvSpPr txBox="1">
            <a:spLocks noChangeArrowheads="1"/>
          </p:cNvSpPr>
          <p:nvPr/>
        </p:nvSpPr>
        <p:spPr bwMode="auto">
          <a:xfrm>
            <a:off x="1812925" y="4156075"/>
            <a:ext cx="404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A</a:t>
            </a:r>
          </a:p>
        </p:txBody>
      </p:sp>
      <p:sp>
        <p:nvSpPr>
          <p:cNvPr id="201736" name="Text Box 8"/>
          <p:cNvSpPr txBox="1">
            <a:spLocks noChangeArrowheads="1"/>
          </p:cNvSpPr>
          <p:nvPr/>
        </p:nvSpPr>
        <p:spPr bwMode="auto">
          <a:xfrm>
            <a:off x="6910388" y="4162425"/>
            <a:ext cx="4746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A’</a:t>
            </a:r>
          </a:p>
        </p:txBody>
      </p:sp>
    </p:spTree>
    <p:extLst>
      <p:ext uri="{BB962C8B-B14F-4D97-AF65-F5344CB8AC3E}">
        <p14:creationId xmlns:p14="http://schemas.microsoft.com/office/powerpoint/2010/main" val="874928894"/>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p:txBody>
          <a:bodyPr/>
          <a:lstStyle/>
          <a:p>
            <a:pPr eaLnBrk="1" hangingPunct="1"/>
            <a:r>
              <a:rPr lang="en-US" altLang="en-US" smtClean="0"/>
              <a:t>Super-resolution (result!)</a:t>
            </a:r>
          </a:p>
        </p:txBody>
      </p:sp>
      <p:pic>
        <p:nvPicPr>
          <p:cNvPr id="2037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836738"/>
            <a:ext cx="2419350"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841500"/>
            <a:ext cx="2419350" cy="409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1" name="Text Box 5"/>
          <p:cNvSpPr txBox="1">
            <a:spLocks noChangeArrowheads="1"/>
          </p:cNvSpPr>
          <p:nvPr/>
        </p:nvSpPr>
        <p:spPr bwMode="auto">
          <a:xfrm>
            <a:off x="1812925" y="6137275"/>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B</a:t>
            </a:r>
          </a:p>
        </p:txBody>
      </p:sp>
      <p:sp>
        <p:nvSpPr>
          <p:cNvPr id="203782" name="Text Box 6"/>
          <p:cNvSpPr txBox="1">
            <a:spLocks noChangeArrowheads="1"/>
          </p:cNvSpPr>
          <p:nvPr/>
        </p:nvSpPr>
        <p:spPr bwMode="auto">
          <a:xfrm>
            <a:off x="6537325" y="61722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B’</a:t>
            </a:r>
          </a:p>
        </p:txBody>
      </p:sp>
    </p:spTree>
    <p:extLst>
      <p:ext uri="{BB962C8B-B14F-4D97-AF65-F5344CB8AC3E}">
        <p14:creationId xmlns:p14="http://schemas.microsoft.com/office/powerpoint/2010/main" val="3180247866"/>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pPr eaLnBrk="1" hangingPunct="1"/>
            <a:r>
              <a:rPr lang="en-US" altLang="en-US" smtClean="0"/>
              <a:t>Texture Synthesis</a:t>
            </a:r>
            <a:endParaRPr lang="en-US" altLang="en-US" sz="2800" i="1" smtClean="0"/>
          </a:p>
        </p:txBody>
      </p:sp>
      <p:sp>
        <p:nvSpPr>
          <p:cNvPr id="117763" name="Rectangle 3"/>
          <p:cNvSpPr>
            <a:spLocks noGrp="1" noChangeArrowheads="1"/>
          </p:cNvSpPr>
          <p:nvPr>
            <p:ph type="body" idx="1"/>
          </p:nvPr>
        </p:nvSpPr>
        <p:spPr>
          <a:xfrm>
            <a:off x="685800" y="1143000"/>
            <a:ext cx="7772400" cy="1752600"/>
          </a:xfrm>
        </p:spPr>
        <p:txBody>
          <a:bodyPr/>
          <a:lstStyle/>
          <a:p>
            <a:pPr eaLnBrk="1" hangingPunct="1">
              <a:lnSpc>
                <a:spcPct val="90000"/>
              </a:lnSpc>
            </a:pPr>
            <a:r>
              <a:rPr lang="en-US" altLang="en-US" sz="2800" smtClean="0"/>
              <a:t>Goal of Texture Synthesis: create new samples of a given texture</a:t>
            </a:r>
          </a:p>
          <a:p>
            <a:pPr eaLnBrk="1" hangingPunct="1">
              <a:lnSpc>
                <a:spcPct val="90000"/>
              </a:lnSpc>
            </a:pPr>
            <a:r>
              <a:rPr lang="en-US" altLang="en-US" sz="2800" smtClean="0"/>
              <a:t>Many applications: virtual environments, hole-filling, texturing surfaces </a:t>
            </a:r>
          </a:p>
        </p:txBody>
      </p:sp>
      <p:graphicFrame>
        <p:nvGraphicFramePr>
          <p:cNvPr id="117764" name="Object 4"/>
          <p:cNvGraphicFramePr>
            <a:graphicFrameLocks noChangeAspect="1"/>
          </p:cNvGraphicFramePr>
          <p:nvPr/>
        </p:nvGraphicFramePr>
        <p:xfrm>
          <a:off x="990600" y="3962400"/>
          <a:ext cx="1828800" cy="1828800"/>
        </p:xfrm>
        <a:graphic>
          <a:graphicData uri="http://schemas.openxmlformats.org/presentationml/2006/ole">
            <mc:AlternateContent xmlns:mc="http://schemas.openxmlformats.org/markup-compatibility/2006">
              <mc:Choice xmlns:v="urn:schemas-microsoft-com:vml" Requires="v">
                <p:oleObj spid="_x0000_s44088" name="PhotoSuite Image" r:id="rId4" imgW="2438400" imgH="2438400" progId="PhotoSuite Image">
                  <p:embed/>
                </p:oleObj>
              </mc:Choice>
              <mc:Fallback>
                <p:oleObj name="PhotoSuite Image" r:id="rId4" imgW="2438400" imgH="2438400" progId="PhotoSuite Image">
                  <p:embed/>
                  <p:pic>
                    <p:nvPicPr>
                      <p:cNvPr id="117764"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396240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pic>
                </p:oleObj>
              </mc:Fallback>
            </mc:AlternateContent>
          </a:graphicData>
        </a:graphic>
      </p:graphicFrame>
      <p:grpSp>
        <p:nvGrpSpPr>
          <p:cNvPr id="2" name="Group 5"/>
          <p:cNvGrpSpPr>
            <a:grpSpLocks/>
          </p:cNvGrpSpPr>
          <p:nvPr/>
        </p:nvGrpSpPr>
        <p:grpSpPr bwMode="auto">
          <a:xfrm>
            <a:off x="3429000" y="3124200"/>
            <a:ext cx="4953000" cy="3657600"/>
            <a:chOff x="2160" y="1920"/>
            <a:chExt cx="3120" cy="2304"/>
          </a:xfrm>
        </p:grpSpPr>
        <p:sp>
          <p:nvSpPr>
            <p:cNvPr id="117767" name="AutoShape 6"/>
            <p:cNvSpPr>
              <a:spLocks noChangeArrowheads="1"/>
            </p:cNvSpPr>
            <p:nvPr/>
          </p:nvSpPr>
          <p:spPr bwMode="auto">
            <a:xfrm>
              <a:off x="2160" y="2784"/>
              <a:ext cx="480" cy="528"/>
            </a:xfrm>
            <a:prstGeom prst="rightArrow">
              <a:avLst>
                <a:gd name="adj1" fmla="val 50000"/>
                <a:gd name="adj2" fmla="val 25000"/>
              </a:avLst>
            </a:prstGeom>
            <a:solidFill>
              <a:srgbClr val="11B11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aphicFrame>
          <p:nvGraphicFramePr>
            <p:cNvPr id="117768" name="Object 7"/>
            <p:cNvGraphicFramePr>
              <a:graphicFrameLocks noChangeAspect="1"/>
            </p:cNvGraphicFramePr>
            <p:nvPr/>
          </p:nvGraphicFramePr>
          <p:xfrm>
            <a:off x="2976" y="3072"/>
            <a:ext cx="1152" cy="1152"/>
          </p:xfrm>
          <a:graphic>
            <a:graphicData uri="http://schemas.openxmlformats.org/presentationml/2006/ole">
              <mc:AlternateContent xmlns:mc="http://schemas.openxmlformats.org/markup-compatibility/2006">
                <mc:Choice xmlns:v="urn:schemas-microsoft-com:vml" Requires="v">
                  <p:oleObj spid="_x0000_s44089" name="PhotoSuite Image" r:id="rId6" imgW="2438400" imgH="2438400" progId="PhotoSuite Image">
                    <p:embed/>
                  </p:oleObj>
                </mc:Choice>
                <mc:Fallback>
                  <p:oleObj name="PhotoSuite Image" r:id="rId6" imgW="2438400" imgH="2438400" progId="PhotoSuite Image">
                    <p:embed/>
                    <p:pic>
                      <p:nvPicPr>
                        <p:cNvPr id="117768"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6" y="3072"/>
                          <a:ext cx="1152" cy="1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pic>
                  </p:oleObj>
                </mc:Fallback>
              </mc:AlternateContent>
            </a:graphicData>
          </a:graphic>
        </p:graphicFrame>
        <p:graphicFrame>
          <p:nvGraphicFramePr>
            <p:cNvPr id="117769" name="Object 8"/>
            <p:cNvGraphicFramePr>
              <a:graphicFrameLocks noChangeAspect="1"/>
            </p:cNvGraphicFramePr>
            <p:nvPr/>
          </p:nvGraphicFramePr>
          <p:xfrm>
            <a:off x="2976" y="1920"/>
            <a:ext cx="1152" cy="1152"/>
          </p:xfrm>
          <a:graphic>
            <a:graphicData uri="http://schemas.openxmlformats.org/presentationml/2006/ole">
              <mc:AlternateContent xmlns:mc="http://schemas.openxmlformats.org/markup-compatibility/2006">
                <mc:Choice xmlns:v="urn:schemas-microsoft-com:vml" Requires="v">
                  <p:oleObj spid="_x0000_s44090" name="PhotoSuite Image" r:id="rId7" imgW="2438400" imgH="2438400" progId="PhotoSuite Image">
                    <p:embed/>
                  </p:oleObj>
                </mc:Choice>
                <mc:Fallback>
                  <p:oleObj name="PhotoSuite Image" r:id="rId7" imgW="2438400" imgH="2438400" progId="PhotoSuite Image">
                    <p:embed/>
                    <p:pic>
                      <p:nvPicPr>
                        <p:cNvPr id="117769"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6" y="1920"/>
                          <a:ext cx="1152" cy="1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pic>
                  </p:oleObj>
                </mc:Fallback>
              </mc:AlternateContent>
            </a:graphicData>
          </a:graphic>
        </p:graphicFrame>
        <p:graphicFrame>
          <p:nvGraphicFramePr>
            <p:cNvPr id="117770" name="Object 9"/>
            <p:cNvGraphicFramePr>
              <a:graphicFrameLocks noChangeAspect="1"/>
            </p:cNvGraphicFramePr>
            <p:nvPr/>
          </p:nvGraphicFramePr>
          <p:xfrm>
            <a:off x="4128" y="1920"/>
            <a:ext cx="1152" cy="1152"/>
          </p:xfrm>
          <a:graphic>
            <a:graphicData uri="http://schemas.openxmlformats.org/presentationml/2006/ole">
              <mc:AlternateContent xmlns:mc="http://schemas.openxmlformats.org/markup-compatibility/2006">
                <mc:Choice xmlns:v="urn:schemas-microsoft-com:vml" Requires="v">
                  <p:oleObj spid="_x0000_s44091" name="PhotoSuite Image" r:id="rId8" imgW="2438400" imgH="2438400" progId="PhotoSuite Image">
                    <p:embed/>
                  </p:oleObj>
                </mc:Choice>
                <mc:Fallback>
                  <p:oleObj name="PhotoSuite Image" r:id="rId8" imgW="2438400" imgH="2438400" progId="PhotoSuite Image">
                    <p:embed/>
                    <p:pic>
                      <p:nvPicPr>
                        <p:cNvPr id="11777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8" y="1920"/>
                          <a:ext cx="1152" cy="1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pic>
                  </p:oleObj>
                </mc:Fallback>
              </mc:AlternateContent>
            </a:graphicData>
          </a:graphic>
        </p:graphicFrame>
        <p:graphicFrame>
          <p:nvGraphicFramePr>
            <p:cNvPr id="117771" name="Object 10"/>
            <p:cNvGraphicFramePr>
              <a:graphicFrameLocks noChangeAspect="1"/>
            </p:cNvGraphicFramePr>
            <p:nvPr/>
          </p:nvGraphicFramePr>
          <p:xfrm>
            <a:off x="4128" y="3072"/>
            <a:ext cx="1152" cy="1152"/>
          </p:xfrm>
          <a:graphic>
            <a:graphicData uri="http://schemas.openxmlformats.org/presentationml/2006/ole">
              <mc:AlternateContent xmlns:mc="http://schemas.openxmlformats.org/markup-compatibility/2006">
                <mc:Choice xmlns:v="urn:schemas-microsoft-com:vml" Requires="v">
                  <p:oleObj spid="_x0000_s44092" name="PhotoSuite Image" r:id="rId9" imgW="2438400" imgH="2438400" progId="PhotoSuite Image">
                    <p:embed/>
                  </p:oleObj>
                </mc:Choice>
                <mc:Fallback>
                  <p:oleObj name="PhotoSuite Image" r:id="rId9" imgW="2438400" imgH="2438400" progId="PhotoSuite Image">
                    <p:embed/>
                    <p:pic>
                      <p:nvPicPr>
                        <p:cNvPr id="117771"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8" y="3072"/>
                          <a:ext cx="1152" cy="1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pic>
                  </p:oleObj>
                </mc:Fallback>
              </mc:AlternateContent>
            </a:graphicData>
          </a:graphic>
        </p:graphicFrame>
      </p:grpSp>
      <p:graphicFrame>
        <p:nvGraphicFramePr>
          <p:cNvPr id="1702923" name="Object 11"/>
          <p:cNvGraphicFramePr>
            <a:graphicFrameLocks noChangeAspect="1"/>
          </p:cNvGraphicFramePr>
          <p:nvPr/>
        </p:nvGraphicFramePr>
        <p:xfrm>
          <a:off x="4648200" y="3006725"/>
          <a:ext cx="3775075" cy="3775075"/>
        </p:xfrm>
        <a:graphic>
          <a:graphicData uri="http://schemas.openxmlformats.org/presentationml/2006/ole">
            <mc:AlternateContent xmlns:mc="http://schemas.openxmlformats.org/markup-compatibility/2006">
              <mc:Choice xmlns:v="urn:schemas-microsoft-com:vml" Requires="v">
                <p:oleObj spid="_x0000_s44093" name="PhotoSuite Image" r:id="rId10" imgW="5029200" imgH="5029200" progId="PhotoSuite Image">
                  <p:embed/>
                </p:oleObj>
              </mc:Choice>
              <mc:Fallback>
                <p:oleObj name="PhotoSuite Image" r:id="rId10" imgW="5029200" imgH="5029200" progId="PhotoSuite Image">
                  <p:embed/>
                  <p:pic>
                    <p:nvPicPr>
                      <p:cNvPr id="1702923" name="Object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48200" y="3006725"/>
                        <a:ext cx="3775075" cy="377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15297872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7029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304800" y="152400"/>
            <a:ext cx="7772400" cy="1143000"/>
          </a:xfrm>
        </p:spPr>
        <p:txBody>
          <a:bodyPr/>
          <a:lstStyle/>
          <a:p>
            <a:pPr eaLnBrk="1" hangingPunct="1"/>
            <a:r>
              <a:rPr lang="en-US" smtClean="0"/>
              <a:t>Texture Analysis</a:t>
            </a:r>
          </a:p>
        </p:txBody>
      </p:sp>
      <p:sp>
        <p:nvSpPr>
          <p:cNvPr id="37891" name="Rectangle 3"/>
          <p:cNvSpPr>
            <a:spLocks noGrp="1" noChangeArrowheads="1"/>
          </p:cNvSpPr>
          <p:nvPr>
            <p:ph type="body" idx="1"/>
          </p:nvPr>
        </p:nvSpPr>
        <p:spPr>
          <a:xfrm>
            <a:off x="228600" y="4648200"/>
            <a:ext cx="8561388" cy="2057400"/>
          </a:xfrm>
        </p:spPr>
        <p:txBody>
          <a:bodyPr/>
          <a:lstStyle/>
          <a:p>
            <a:pPr eaLnBrk="1" hangingPunct="1">
              <a:spcBef>
                <a:spcPts val="513"/>
              </a:spcBef>
              <a:buFontTx/>
              <a:buNone/>
            </a:pPr>
            <a:r>
              <a:rPr lang="en-GB" sz="2900"/>
              <a:t>Compare textures and decide if they’re made of the same “stuff”.</a:t>
            </a:r>
            <a:endParaRPr lang="en-GB" sz="2800"/>
          </a:p>
          <a:p>
            <a:pPr lvl="1" eaLnBrk="1" hangingPunct="1">
              <a:spcBef>
                <a:spcPct val="0"/>
              </a:spcBef>
              <a:spcAft>
                <a:spcPts val="1125"/>
              </a:spcAft>
            </a:pPr>
            <a:endParaRPr lang="en-US" sz="2400"/>
          </a:p>
        </p:txBody>
      </p:sp>
      <p:pic>
        <p:nvPicPr>
          <p:cNvPr id="37892" name="Picture 4"/>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1981200" y="1295400"/>
            <a:ext cx="4948238" cy="2946400"/>
          </a:xfrm>
          <a:prstGeom prst="rect">
            <a:avLst/>
          </a:prstGeom>
          <a:noFill/>
          <a:ln w="9525">
            <a:noFill/>
            <a:miter lim="800000"/>
            <a:headEnd/>
            <a:tailEnd/>
          </a:ln>
        </p:spPr>
      </p:pic>
      <p:sp>
        <p:nvSpPr>
          <p:cNvPr id="37893" name="Freeform 5"/>
          <p:cNvSpPr>
            <a:spLocks noChangeArrowheads="1"/>
          </p:cNvSpPr>
          <p:nvPr/>
        </p:nvSpPr>
        <p:spPr bwMode="auto">
          <a:xfrm rot="-5400000">
            <a:off x="7167563" y="2525713"/>
            <a:ext cx="376237" cy="681037"/>
          </a:xfrm>
          <a:custGeom>
            <a:avLst/>
            <a:gdLst>
              <a:gd name="T0" fmla="*/ 2147483647 w 1051"/>
              <a:gd name="T1" fmla="*/ 0 h 1897"/>
              <a:gd name="T2" fmla="*/ 2147483647 w 1051"/>
              <a:gd name="T3" fmla="*/ 0 h 1897"/>
              <a:gd name="T4" fmla="*/ 2147483647 w 1051"/>
              <a:gd name="T5" fmla="*/ 2147483647 h 1897"/>
              <a:gd name="T6" fmla="*/ 0 w 1051"/>
              <a:gd name="T7" fmla="*/ 2147483647 h 1897"/>
              <a:gd name="T8" fmla="*/ 2147483647 w 1051"/>
              <a:gd name="T9" fmla="*/ 2147483647 h 1897"/>
              <a:gd name="T10" fmla="*/ 2147483647 w 1051"/>
              <a:gd name="T11" fmla="*/ 2147483647 h 1897"/>
              <a:gd name="T12" fmla="*/ 2147483647 w 1051"/>
              <a:gd name="T13" fmla="*/ 2147483647 h 1897"/>
              <a:gd name="T14" fmla="*/ 2147483647 w 1051"/>
              <a:gd name="T15" fmla="*/ 0 h 1897"/>
              <a:gd name="T16" fmla="*/ 0 60000 65536"/>
              <a:gd name="T17" fmla="*/ 0 60000 65536"/>
              <a:gd name="T18" fmla="*/ 0 60000 65536"/>
              <a:gd name="T19" fmla="*/ 0 60000 65536"/>
              <a:gd name="T20" fmla="*/ 0 60000 65536"/>
              <a:gd name="T21" fmla="*/ 0 60000 65536"/>
              <a:gd name="T22" fmla="*/ 0 60000 65536"/>
              <a:gd name="T23" fmla="*/ 0 60000 65536"/>
              <a:gd name="T24" fmla="*/ 0 w 1051"/>
              <a:gd name="T25" fmla="*/ 0 h 1897"/>
              <a:gd name="T26" fmla="*/ 1051 w 1051"/>
              <a:gd name="T27" fmla="*/ 1897 h 189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51" h="1897">
                <a:moveTo>
                  <a:pt x="787" y="0"/>
                </a:moveTo>
                <a:lnTo>
                  <a:pt x="263" y="0"/>
                </a:lnTo>
                <a:lnTo>
                  <a:pt x="263" y="1421"/>
                </a:lnTo>
                <a:lnTo>
                  <a:pt x="0" y="1421"/>
                </a:lnTo>
                <a:lnTo>
                  <a:pt x="525" y="1896"/>
                </a:lnTo>
                <a:lnTo>
                  <a:pt x="1050" y="1421"/>
                </a:lnTo>
                <a:lnTo>
                  <a:pt x="787" y="1421"/>
                </a:lnTo>
                <a:lnTo>
                  <a:pt x="787" y="0"/>
                </a:lnTo>
              </a:path>
            </a:pathLst>
          </a:custGeom>
          <a:solidFill>
            <a:srgbClr val="66FF33"/>
          </a:solidFill>
          <a:ln w="1440">
            <a:solidFill>
              <a:srgbClr val="000000"/>
            </a:solidFill>
            <a:round/>
            <a:headEnd/>
            <a:tailEnd/>
          </a:ln>
        </p:spPr>
        <p:txBody>
          <a:bodyPr wrap="none" anchor="ctr">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pitchFamily="-84" charset="-128"/>
              <a:cs typeface="Arial"/>
            </a:endParaRPr>
          </a:p>
        </p:txBody>
      </p:sp>
      <p:sp>
        <p:nvSpPr>
          <p:cNvPr id="37894" name="Text Box 6"/>
          <p:cNvSpPr txBox="1">
            <a:spLocks noChangeArrowheads="1"/>
          </p:cNvSpPr>
          <p:nvPr/>
        </p:nvSpPr>
        <p:spPr bwMode="auto">
          <a:xfrm>
            <a:off x="1752600" y="4038600"/>
            <a:ext cx="3260725" cy="519113"/>
          </a:xfrm>
          <a:prstGeom prst="rect">
            <a:avLst/>
          </a:prstGeom>
          <a:noFill/>
          <a:ln w="9525">
            <a:noFill/>
            <a:miter lim="800000"/>
            <a:headEnd/>
            <a:tailEnd/>
          </a:ln>
        </p:spPr>
        <p:txBody>
          <a:bodyPr wrap="none">
            <a:prstTxWarp prst="textNoShape">
              <a:avLst/>
            </a:prstTxWarp>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0" i="1" u="none" strike="noStrike" kern="1200" cap="none" spc="0" normalizeH="0" baseline="0" noProof="0">
                <a:ln>
                  <a:noFill/>
                </a:ln>
                <a:solidFill>
                  <a:srgbClr val="000000"/>
                </a:solidFill>
                <a:effectLst/>
                <a:uLnTx/>
                <a:uFillTx/>
                <a:latin typeface="Times New Roman" pitchFamily="-84" charset="0"/>
                <a:ea typeface="ＭＳ Ｐゴシック" pitchFamily="-84" charset="-128"/>
                <a:cs typeface="Arial"/>
              </a:rPr>
              <a:t>True (infinite) texture</a:t>
            </a:r>
            <a:endParaRPr kumimoji="0" lang="en-US" sz="2800" b="0" i="0" u="none" strike="noStrike" kern="1200" cap="none" spc="0" normalizeH="0" baseline="0" noProof="0">
              <a:ln>
                <a:noFill/>
              </a:ln>
              <a:solidFill>
                <a:srgbClr val="000000"/>
              </a:solidFill>
              <a:effectLst/>
              <a:uLnTx/>
              <a:uFillTx/>
              <a:latin typeface="Times New Roman" pitchFamily="-84" charset="0"/>
              <a:ea typeface="ＭＳ Ｐゴシック" pitchFamily="-84" charset="-128"/>
              <a:cs typeface="Arial"/>
            </a:endParaRPr>
          </a:p>
        </p:txBody>
      </p:sp>
      <p:sp>
        <p:nvSpPr>
          <p:cNvPr id="37895" name="Text Box 7"/>
          <p:cNvSpPr txBox="1">
            <a:spLocks noChangeArrowheads="1"/>
          </p:cNvSpPr>
          <p:nvPr/>
        </p:nvSpPr>
        <p:spPr bwMode="auto">
          <a:xfrm>
            <a:off x="5029200" y="2590800"/>
            <a:ext cx="1984375" cy="519113"/>
          </a:xfrm>
          <a:prstGeom prst="rect">
            <a:avLst/>
          </a:prstGeom>
          <a:noFill/>
          <a:ln w="9525">
            <a:noFill/>
            <a:miter lim="800000"/>
            <a:headEnd/>
            <a:tailEnd/>
          </a:ln>
        </p:spPr>
        <p:txBody>
          <a:bodyPr wrap="none">
            <a:prstTxWarp prst="textNoShape">
              <a:avLst/>
            </a:prstTxWarp>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itchFamily="-84" charset="0"/>
                <a:ea typeface="ＭＳ Ｐゴシック" pitchFamily="-84" charset="-128"/>
                <a:cs typeface="Arial"/>
              </a:rPr>
              <a:t>ANALYSIS</a:t>
            </a:r>
          </a:p>
        </p:txBody>
      </p:sp>
      <p:sp>
        <p:nvSpPr>
          <p:cNvPr id="37898" name="Text Box 10"/>
          <p:cNvSpPr txBox="1">
            <a:spLocks noChangeArrowheads="1"/>
          </p:cNvSpPr>
          <p:nvPr/>
        </p:nvSpPr>
        <p:spPr bwMode="auto">
          <a:xfrm>
            <a:off x="7620000" y="2438400"/>
            <a:ext cx="1524000" cy="822325"/>
          </a:xfrm>
          <a:prstGeom prst="rect">
            <a:avLst/>
          </a:prstGeom>
          <a:noFill/>
          <a:ln w="9525">
            <a:noFill/>
            <a:miter lim="800000"/>
            <a:headEnd/>
            <a:tailEnd/>
          </a:ln>
        </p:spPr>
        <p:txBody>
          <a:bodyPr>
            <a:prstTxWarp prst="textNoShape">
              <a:avLst/>
            </a:prstTxWarp>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84" charset="0"/>
                <a:ea typeface="ＭＳ Ｐゴシック" pitchFamily="-84" charset="-128"/>
                <a:cs typeface="Arial"/>
              </a:rPr>
              <a:t>“Same” or “different”</a:t>
            </a:r>
          </a:p>
        </p:txBody>
      </p:sp>
    </p:spTree>
    <p:extLst>
      <p:ext uri="{BB962C8B-B14F-4D97-AF65-F5344CB8AC3E}">
        <p14:creationId xmlns:p14="http://schemas.microsoft.com/office/powerpoint/2010/main" val="957449178"/>
      </p:ext>
    </p:extLst>
  </p:cSld>
  <p:clrMapOvr>
    <a:masterClrMapping/>
  </p:clrMapOvr>
  <p:transition advTm="44544"/>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t>When are two textures similar?</a:t>
            </a:r>
          </a:p>
        </p:txBody>
      </p:sp>
      <p:pic>
        <p:nvPicPr>
          <p:cNvPr id="36867" name="Picture 3" descr="http://www.cs.berkeley.edu/~efros/research/quilting/figs/synth/3_out.gif"/>
          <p:cNvPicPr>
            <a:picLocks noChangeAspect="1" noChangeArrowheads="1"/>
          </p:cNvPicPr>
          <p:nvPr/>
        </p:nvPicPr>
        <p:blipFill>
          <a:blip r:embed="rId2"/>
          <a:srcRect t="65605" r="62170"/>
          <a:stretch>
            <a:fillRect/>
          </a:stretch>
        </p:blipFill>
        <p:spPr bwMode="auto">
          <a:xfrm>
            <a:off x="5943600" y="2154238"/>
            <a:ext cx="1660525" cy="1509712"/>
          </a:xfrm>
          <a:prstGeom prst="rect">
            <a:avLst/>
          </a:prstGeom>
          <a:noFill/>
          <a:ln w="9525">
            <a:noFill/>
            <a:miter lim="800000"/>
            <a:headEnd/>
            <a:tailEnd/>
          </a:ln>
        </p:spPr>
      </p:pic>
      <p:pic>
        <p:nvPicPr>
          <p:cNvPr id="36868" name="Picture 4" descr="http://www.cs.berkeley.edu/~efros/research/quilting/figs/synth/3_out.gif"/>
          <p:cNvPicPr>
            <a:picLocks noChangeAspect="1" noChangeArrowheads="1"/>
          </p:cNvPicPr>
          <p:nvPr/>
        </p:nvPicPr>
        <p:blipFill>
          <a:blip r:embed="rId2"/>
          <a:srcRect t="29150" r="63544" b="36130"/>
          <a:stretch>
            <a:fillRect/>
          </a:stretch>
        </p:blipFill>
        <p:spPr bwMode="auto">
          <a:xfrm>
            <a:off x="889000" y="1336675"/>
            <a:ext cx="1600200" cy="1524000"/>
          </a:xfrm>
          <a:prstGeom prst="rect">
            <a:avLst/>
          </a:prstGeom>
          <a:noFill/>
          <a:ln w="9525">
            <a:noFill/>
            <a:miter lim="800000"/>
            <a:headEnd/>
            <a:tailEnd/>
          </a:ln>
        </p:spPr>
      </p:pic>
      <p:pic>
        <p:nvPicPr>
          <p:cNvPr id="36869" name="Picture 5" descr="http://www.cs.berkeley.edu/~efros/research/quilting/figs/synth/3_out.gif"/>
          <p:cNvPicPr>
            <a:picLocks noChangeAspect="1" noChangeArrowheads="1"/>
          </p:cNvPicPr>
          <p:nvPr/>
        </p:nvPicPr>
        <p:blipFill>
          <a:blip r:embed="rId2"/>
          <a:srcRect r="61809" b="65280"/>
          <a:stretch>
            <a:fillRect/>
          </a:stretch>
        </p:blipFill>
        <p:spPr bwMode="auto">
          <a:xfrm>
            <a:off x="1682750" y="3398838"/>
            <a:ext cx="1676400" cy="1524000"/>
          </a:xfrm>
          <a:prstGeom prst="rect">
            <a:avLst/>
          </a:prstGeom>
          <a:noFill/>
          <a:ln w="9525">
            <a:noFill/>
            <a:miter lim="800000"/>
            <a:headEnd/>
            <a:tailEnd/>
          </a:ln>
        </p:spPr>
      </p:pic>
      <p:pic>
        <p:nvPicPr>
          <p:cNvPr id="36870" name="Picture 6" descr="http://www.cs.berkeley.edu/~efros/research/quilting/figs/synth/3_out.gif"/>
          <p:cNvPicPr>
            <a:picLocks noChangeAspect="1" noChangeArrowheads="1"/>
          </p:cNvPicPr>
          <p:nvPr/>
        </p:nvPicPr>
        <p:blipFill>
          <a:blip r:embed="rId2"/>
          <a:srcRect l="50343" t="65280" r="11465"/>
          <a:stretch>
            <a:fillRect/>
          </a:stretch>
        </p:blipFill>
        <p:spPr bwMode="auto">
          <a:xfrm>
            <a:off x="3516313" y="1346200"/>
            <a:ext cx="1676400" cy="1524000"/>
          </a:xfrm>
          <a:prstGeom prst="rect">
            <a:avLst/>
          </a:prstGeom>
          <a:noFill/>
          <a:ln w="9525">
            <a:noFill/>
            <a:miter lim="800000"/>
            <a:headEnd/>
            <a:tailEnd/>
          </a:ln>
        </p:spPr>
      </p:pic>
      <p:pic>
        <p:nvPicPr>
          <p:cNvPr id="36871" name="Picture 7" descr="http://www.cs.berkeley.edu/~efros/research/quilting/figs/synth/3_out.gif"/>
          <p:cNvPicPr>
            <a:picLocks noChangeAspect="1" noChangeArrowheads="1"/>
          </p:cNvPicPr>
          <p:nvPr/>
        </p:nvPicPr>
        <p:blipFill>
          <a:blip r:embed="rId2"/>
          <a:srcRect l="62495" r="-687" b="65280"/>
          <a:stretch>
            <a:fillRect/>
          </a:stretch>
        </p:blipFill>
        <p:spPr bwMode="auto">
          <a:xfrm>
            <a:off x="3978275" y="3581400"/>
            <a:ext cx="1676400" cy="1524000"/>
          </a:xfrm>
          <a:prstGeom prst="rect">
            <a:avLst/>
          </a:prstGeom>
          <a:noFill/>
          <a:ln w="9525">
            <a:noFill/>
            <a:miter lim="800000"/>
            <a:headEnd/>
            <a:tailEnd/>
          </a:ln>
        </p:spPr>
      </p:pic>
      <p:sp>
        <p:nvSpPr>
          <p:cNvPr id="36872" name="Text Box 8"/>
          <p:cNvSpPr txBox="1">
            <a:spLocks noChangeArrowheads="1"/>
          </p:cNvSpPr>
          <p:nvPr/>
        </p:nvSpPr>
        <p:spPr bwMode="auto">
          <a:xfrm>
            <a:off x="5008563" y="1733550"/>
            <a:ext cx="184150" cy="457200"/>
          </a:xfrm>
          <a:prstGeom prst="rect">
            <a:avLst/>
          </a:prstGeom>
          <a:noFill/>
          <a:ln w="9525">
            <a:noFill/>
            <a:miter lim="800000"/>
            <a:headEnd/>
            <a:tailEnd/>
          </a:ln>
        </p:spPr>
        <p:txBody>
          <a:bodyPr wrap="none">
            <a:prstTxWarp prst="textNoShape">
              <a:avLst/>
            </a:prstTxWarp>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pitchFamily="-84" charset="-128"/>
              <a:cs typeface="Arial"/>
            </a:endParaRPr>
          </a:p>
        </p:txBody>
      </p:sp>
    </p:spTree>
    <p:extLst>
      <p:ext uri="{BB962C8B-B14F-4D97-AF65-F5344CB8AC3E}">
        <p14:creationId xmlns:p14="http://schemas.microsoft.com/office/powerpoint/2010/main" val="229895937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err="1"/>
              <a:t>Béla</a:t>
            </a:r>
            <a:r>
              <a:rPr lang="en-US" dirty="0"/>
              <a:t> </a:t>
            </a:r>
            <a:r>
              <a:rPr lang="en-US" dirty="0" err="1" smtClean="0"/>
              <a:t>Julesz</a:t>
            </a:r>
            <a:r>
              <a:rPr lang="en-US" dirty="0" smtClean="0"/>
              <a:t>, father of texture</a:t>
            </a:r>
            <a:endParaRPr lang="en-US" dirty="0"/>
          </a:p>
        </p:txBody>
      </p:sp>
      <p:sp>
        <p:nvSpPr>
          <p:cNvPr id="3" name="Content Placeholder 2"/>
          <p:cNvSpPr>
            <a:spLocks noGrp="1"/>
          </p:cNvSpPr>
          <p:nvPr>
            <p:ph idx="1"/>
          </p:nvPr>
        </p:nvSpPr>
        <p:spPr/>
        <p:txBody>
          <a:bodyPr/>
          <a:lstStyle/>
          <a:p>
            <a:endParaRPr lang="en-US"/>
          </a:p>
        </p:txBody>
      </p:sp>
      <p:pic>
        <p:nvPicPr>
          <p:cNvPr id="15362" name="Picture 2" descr="https://upload.wikimedia.org/wikipedia/commons/c/c2/B%C3%A9la_Julez.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0" y="1066800"/>
            <a:ext cx="3840835"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112457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altLang="en-US" smtClean="0"/>
              <a:t>Texton Discrimination (Julesz)</a:t>
            </a:r>
          </a:p>
        </p:txBody>
      </p:sp>
      <p:pic>
        <p:nvPicPr>
          <p:cNvPr id="10243" name="Picture 3" descr="texton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295400"/>
            <a:ext cx="5562600" cy="388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 Box 4"/>
          <p:cNvSpPr txBox="1">
            <a:spLocks noChangeArrowheads="1"/>
          </p:cNvSpPr>
          <p:nvPr/>
        </p:nvSpPr>
        <p:spPr bwMode="auto">
          <a:xfrm>
            <a:off x="1066800" y="5334000"/>
            <a:ext cx="6959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2000" smtClean="0">
                <a:solidFill>
                  <a:srgbClr val="000000"/>
                </a:solidFill>
                <a:latin typeface="Arial Narrow" pitchFamily="34" charset="0"/>
              </a:rPr>
              <a:t>Human vision is sensitive to the difference of some types of elements and</a:t>
            </a:r>
          </a:p>
          <a:p>
            <a:pPr eaLnBrk="1" fontAlgn="base" hangingPunct="1">
              <a:spcBef>
                <a:spcPct val="0"/>
              </a:spcBef>
              <a:spcAft>
                <a:spcPct val="0"/>
              </a:spcAft>
            </a:pPr>
            <a:r>
              <a:rPr lang="en-US" altLang="en-US" sz="2000" smtClean="0">
                <a:solidFill>
                  <a:srgbClr val="000000"/>
                </a:solidFill>
                <a:latin typeface="Arial Narrow" pitchFamily="34" charset="0"/>
              </a:rPr>
              <a:t>  appears to be “numb” on other types of differences.</a:t>
            </a:r>
          </a:p>
        </p:txBody>
      </p:sp>
    </p:spTree>
    <p:extLst>
      <p:ext uri="{BB962C8B-B14F-4D97-AF65-F5344CB8AC3E}">
        <p14:creationId xmlns:p14="http://schemas.microsoft.com/office/powerpoint/2010/main" val="60748196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ltLang="en-US" smtClean="0"/>
              <a:t>Search Experiment I</a:t>
            </a:r>
          </a:p>
        </p:txBody>
      </p:sp>
      <p:pic>
        <p:nvPicPr>
          <p:cNvPr id="11267" name="Picture 3" descr="texto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219200"/>
            <a:ext cx="5029200"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4"/>
          <p:cNvSpPr txBox="1">
            <a:spLocks noChangeArrowheads="1"/>
          </p:cNvSpPr>
          <p:nvPr/>
        </p:nvSpPr>
        <p:spPr bwMode="auto">
          <a:xfrm>
            <a:off x="533400" y="5105400"/>
            <a:ext cx="84248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2000" smtClean="0">
                <a:solidFill>
                  <a:srgbClr val="000000"/>
                </a:solidFill>
                <a:latin typeface="Arial Narrow" pitchFamily="34" charset="0"/>
              </a:rPr>
              <a:t>The subject is told to detect a target element in a number of background elements.</a:t>
            </a:r>
          </a:p>
          <a:p>
            <a:pPr eaLnBrk="1" fontAlgn="base" hangingPunct="1">
              <a:spcBef>
                <a:spcPct val="0"/>
              </a:spcBef>
              <a:spcAft>
                <a:spcPct val="0"/>
              </a:spcAft>
            </a:pPr>
            <a:r>
              <a:rPr lang="en-US" altLang="en-US" sz="2000" smtClean="0">
                <a:solidFill>
                  <a:srgbClr val="000000"/>
                </a:solidFill>
                <a:latin typeface="Arial Narrow" pitchFamily="34" charset="0"/>
              </a:rPr>
              <a:t>In this example, the detection time is independent of the number of background elements.</a:t>
            </a:r>
          </a:p>
        </p:txBody>
      </p:sp>
    </p:spTree>
    <p:extLst>
      <p:ext uri="{BB962C8B-B14F-4D97-AF65-F5344CB8AC3E}">
        <p14:creationId xmlns:p14="http://schemas.microsoft.com/office/powerpoint/2010/main" val="186743181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en-US" smtClean="0"/>
              <a:t>Search Experiment  II</a:t>
            </a:r>
          </a:p>
        </p:txBody>
      </p:sp>
      <p:pic>
        <p:nvPicPr>
          <p:cNvPr id="12291" name="Picture 3" descr="texton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219200"/>
            <a:ext cx="5257800" cy="358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 Box 4"/>
          <p:cNvSpPr txBox="1">
            <a:spLocks noChangeArrowheads="1"/>
          </p:cNvSpPr>
          <p:nvPr/>
        </p:nvSpPr>
        <p:spPr bwMode="auto">
          <a:xfrm>
            <a:off x="533400" y="5029200"/>
            <a:ext cx="83788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2000" smtClean="0">
                <a:solidFill>
                  <a:srgbClr val="000000"/>
                </a:solidFill>
                <a:latin typeface="Arial Narrow" pitchFamily="34" charset="0"/>
              </a:rPr>
              <a:t>In this example, the detection time is proportional to the number of background elements,</a:t>
            </a:r>
          </a:p>
          <a:p>
            <a:pPr eaLnBrk="1" fontAlgn="base" hangingPunct="1">
              <a:spcBef>
                <a:spcPct val="0"/>
              </a:spcBef>
              <a:spcAft>
                <a:spcPct val="0"/>
              </a:spcAft>
            </a:pPr>
            <a:r>
              <a:rPr lang="en-US" altLang="en-US" sz="2000" smtClean="0">
                <a:solidFill>
                  <a:srgbClr val="000000"/>
                </a:solidFill>
                <a:latin typeface="Arial Narrow" pitchFamily="34" charset="0"/>
              </a:rPr>
              <a:t>And thus suggests that the subject is doing element-by-element scrutiny.</a:t>
            </a:r>
          </a:p>
        </p:txBody>
      </p:sp>
    </p:spTree>
    <p:extLst>
      <p:ext uri="{BB962C8B-B14F-4D97-AF65-F5344CB8AC3E}">
        <p14:creationId xmlns:p14="http://schemas.microsoft.com/office/powerpoint/2010/main" val="380152759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altLang="en-US" smtClean="0"/>
              <a:t>Heuristic (Axiom) I</a:t>
            </a:r>
          </a:p>
        </p:txBody>
      </p:sp>
      <p:sp>
        <p:nvSpPr>
          <p:cNvPr id="13315" name="Text Box 3"/>
          <p:cNvSpPr txBox="1">
            <a:spLocks noChangeArrowheads="1"/>
          </p:cNvSpPr>
          <p:nvPr/>
        </p:nvSpPr>
        <p:spPr bwMode="auto">
          <a:xfrm>
            <a:off x="457200" y="1295400"/>
            <a:ext cx="5094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2400" smtClean="0">
                <a:solidFill>
                  <a:srgbClr val="000000"/>
                </a:solidFill>
                <a:latin typeface="Arial Narrow" pitchFamily="34" charset="0"/>
              </a:rPr>
              <a:t>Julesz then conjectured the following axiom:</a:t>
            </a:r>
          </a:p>
        </p:txBody>
      </p:sp>
      <p:sp>
        <p:nvSpPr>
          <p:cNvPr id="13316" name="Text Box 4"/>
          <p:cNvSpPr txBox="1">
            <a:spLocks noChangeArrowheads="1"/>
          </p:cNvSpPr>
          <p:nvPr/>
        </p:nvSpPr>
        <p:spPr bwMode="auto">
          <a:xfrm>
            <a:off x="762000" y="2286000"/>
            <a:ext cx="7286625" cy="258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2400" smtClean="0">
                <a:solidFill>
                  <a:srgbClr val="00CC99"/>
                </a:solidFill>
                <a:latin typeface="Arial Narrow" pitchFamily="34" charset="0"/>
              </a:rPr>
              <a:t>Human vision operates in two distinct modes:</a:t>
            </a:r>
          </a:p>
          <a:p>
            <a:pPr eaLnBrk="1" fontAlgn="base" hangingPunct="1">
              <a:spcBef>
                <a:spcPct val="0"/>
              </a:spcBef>
              <a:spcAft>
                <a:spcPct val="0"/>
              </a:spcAft>
            </a:pPr>
            <a:r>
              <a:rPr lang="en-US" altLang="en-US" sz="2400" smtClean="0">
                <a:solidFill>
                  <a:srgbClr val="00CC99"/>
                </a:solidFill>
                <a:latin typeface="Arial Narrow" pitchFamily="34" charset="0"/>
              </a:rPr>
              <a:t>   1. Preattentive vision</a:t>
            </a:r>
          </a:p>
          <a:p>
            <a:pPr eaLnBrk="1" fontAlgn="base" hangingPunct="1">
              <a:spcBef>
                <a:spcPct val="0"/>
              </a:spcBef>
              <a:spcAft>
                <a:spcPct val="0"/>
              </a:spcAft>
            </a:pPr>
            <a:r>
              <a:rPr lang="en-US" altLang="en-US" sz="2400" smtClean="0">
                <a:solidFill>
                  <a:srgbClr val="00CC99"/>
                </a:solidFill>
                <a:latin typeface="Arial Narrow" pitchFamily="34" charset="0"/>
              </a:rPr>
              <a:t>          </a:t>
            </a:r>
            <a:r>
              <a:rPr lang="en-US" altLang="en-US" sz="2000" smtClean="0">
                <a:solidFill>
                  <a:srgbClr val="00CC99"/>
                </a:solidFill>
                <a:latin typeface="Arial Narrow" pitchFamily="34" charset="0"/>
              </a:rPr>
              <a:t>parallel,  instantaneous </a:t>
            </a:r>
            <a:r>
              <a:rPr lang="en-US" altLang="en-US" i="1" smtClean="0">
                <a:solidFill>
                  <a:srgbClr val="00CC99"/>
                </a:solidFill>
                <a:latin typeface="Arial Narrow" pitchFamily="34" charset="0"/>
              </a:rPr>
              <a:t>(~100--200ms</a:t>
            </a:r>
            <a:r>
              <a:rPr lang="en-US" altLang="en-US" sz="2000" i="1" smtClean="0">
                <a:solidFill>
                  <a:srgbClr val="00CC99"/>
                </a:solidFill>
                <a:latin typeface="Arial Narrow" pitchFamily="34" charset="0"/>
              </a:rPr>
              <a:t>),</a:t>
            </a:r>
            <a:r>
              <a:rPr lang="en-US" altLang="en-US" sz="2000" smtClean="0">
                <a:solidFill>
                  <a:srgbClr val="00CC99"/>
                </a:solidFill>
                <a:latin typeface="Arial Narrow" pitchFamily="34" charset="0"/>
              </a:rPr>
              <a:t>  without scrutiny,</a:t>
            </a:r>
          </a:p>
          <a:p>
            <a:pPr eaLnBrk="1" fontAlgn="base" hangingPunct="1">
              <a:spcBef>
                <a:spcPct val="0"/>
              </a:spcBef>
              <a:spcAft>
                <a:spcPct val="0"/>
              </a:spcAft>
            </a:pPr>
            <a:r>
              <a:rPr lang="en-US" altLang="en-US" sz="2000" smtClean="0">
                <a:solidFill>
                  <a:srgbClr val="00CC99"/>
                </a:solidFill>
                <a:latin typeface="Arial Narrow" pitchFamily="34" charset="0"/>
              </a:rPr>
              <a:t>            independent of the number of patterns, covering a large visual field.</a:t>
            </a:r>
            <a:endParaRPr lang="en-US" altLang="en-US" sz="2400" smtClean="0">
              <a:solidFill>
                <a:srgbClr val="00CC99"/>
              </a:solidFill>
              <a:latin typeface="Arial Narrow" pitchFamily="34" charset="0"/>
            </a:endParaRPr>
          </a:p>
          <a:p>
            <a:pPr eaLnBrk="1" fontAlgn="base" hangingPunct="1">
              <a:spcBef>
                <a:spcPct val="0"/>
              </a:spcBef>
              <a:spcAft>
                <a:spcPct val="0"/>
              </a:spcAft>
            </a:pPr>
            <a:r>
              <a:rPr lang="en-US" altLang="en-US" sz="2400" smtClean="0">
                <a:solidFill>
                  <a:srgbClr val="00CC99"/>
                </a:solidFill>
                <a:latin typeface="Arial Narrow" pitchFamily="34" charset="0"/>
              </a:rPr>
              <a:t>           </a:t>
            </a:r>
          </a:p>
          <a:p>
            <a:pPr eaLnBrk="1" fontAlgn="base" hangingPunct="1">
              <a:spcBef>
                <a:spcPct val="0"/>
              </a:spcBef>
              <a:spcAft>
                <a:spcPct val="0"/>
              </a:spcAft>
            </a:pPr>
            <a:r>
              <a:rPr lang="en-US" altLang="en-US" sz="2400" smtClean="0">
                <a:solidFill>
                  <a:srgbClr val="00CC99"/>
                </a:solidFill>
                <a:latin typeface="Arial Narrow" pitchFamily="34" charset="0"/>
              </a:rPr>
              <a:t>   2. Attentive vision</a:t>
            </a:r>
          </a:p>
          <a:p>
            <a:pPr eaLnBrk="1" fontAlgn="base" hangingPunct="1">
              <a:spcBef>
                <a:spcPct val="0"/>
              </a:spcBef>
              <a:spcAft>
                <a:spcPct val="0"/>
              </a:spcAft>
            </a:pPr>
            <a:r>
              <a:rPr lang="en-US" altLang="en-US" sz="2400" smtClean="0">
                <a:solidFill>
                  <a:srgbClr val="00CC99"/>
                </a:solidFill>
                <a:latin typeface="Arial Narrow" pitchFamily="34" charset="0"/>
              </a:rPr>
              <a:t>         </a:t>
            </a:r>
            <a:r>
              <a:rPr lang="en-US" altLang="en-US" sz="2000" smtClean="0">
                <a:solidFill>
                  <a:srgbClr val="00CC99"/>
                </a:solidFill>
                <a:latin typeface="Arial Narrow" pitchFamily="34" charset="0"/>
              </a:rPr>
              <a:t>serial search by focal attention in 50ms steps limited to small aperture.</a:t>
            </a:r>
          </a:p>
        </p:txBody>
      </p:sp>
    </p:spTree>
    <p:extLst>
      <p:ext uri="{BB962C8B-B14F-4D97-AF65-F5344CB8AC3E}">
        <p14:creationId xmlns:p14="http://schemas.microsoft.com/office/powerpoint/2010/main" val="199774974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ltLang="en-US" smtClean="0"/>
              <a:t>Examples</a:t>
            </a:r>
          </a:p>
        </p:txBody>
      </p:sp>
      <p:pic>
        <p:nvPicPr>
          <p:cNvPr id="15363" name="Picture 3" descr="texton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676400"/>
            <a:ext cx="6477000" cy="304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 Box 4"/>
          <p:cNvSpPr txBox="1">
            <a:spLocks noChangeArrowheads="1"/>
          </p:cNvSpPr>
          <p:nvPr/>
        </p:nvSpPr>
        <p:spPr bwMode="auto">
          <a:xfrm>
            <a:off x="1143000" y="5105400"/>
            <a:ext cx="7394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2400" smtClean="0">
                <a:solidFill>
                  <a:srgbClr val="000000"/>
                </a:solidFill>
                <a:latin typeface="Arial Narrow" pitchFamily="34" charset="0"/>
              </a:rPr>
              <a:t>Pre-attentive vision is sensitive to size/width, orientation changes</a:t>
            </a:r>
          </a:p>
        </p:txBody>
      </p:sp>
    </p:spTree>
    <p:extLst>
      <p:ext uri="{BB962C8B-B14F-4D97-AF65-F5344CB8AC3E}">
        <p14:creationId xmlns:p14="http://schemas.microsoft.com/office/powerpoint/2010/main" val="30600105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ltLang="en-US" smtClean="0"/>
              <a:t>Examples</a:t>
            </a:r>
          </a:p>
        </p:txBody>
      </p:sp>
      <p:pic>
        <p:nvPicPr>
          <p:cNvPr id="16387" name="Picture 3" descr="texton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7800"/>
            <a:ext cx="4419600" cy="415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 Box 4"/>
          <p:cNvSpPr txBox="1">
            <a:spLocks noChangeArrowheads="1"/>
          </p:cNvSpPr>
          <p:nvPr/>
        </p:nvSpPr>
        <p:spPr bwMode="auto">
          <a:xfrm>
            <a:off x="5791200" y="2438400"/>
            <a:ext cx="3038475" cy="301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2400" smtClean="0">
                <a:solidFill>
                  <a:srgbClr val="000000"/>
                </a:solidFill>
                <a:latin typeface="Arial Narrow" pitchFamily="34" charset="0"/>
              </a:rPr>
              <a:t>Sensitive to number </a:t>
            </a:r>
          </a:p>
          <a:p>
            <a:pPr eaLnBrk="1" fontAlgn="base" hangingPunct="1">
              <a:spcBef>
                <a:spcPct val="0"/>
              </a:spcBef>
              <a:spcAft>
                <a:spcPct val="0"/>
              </a:spcAft>
            </a:pPr>
            <a:r>
              <a:rPr lang="en-US" altLang="en-US" sz="2400" smtClean="0">
                <a:solidFill>
                  <a:srgbClr val="000000"/>
                </a:solidFill>
                <a:latin typeface="Arial Narrow" pitchFamily="34" charset="0"/>
              </a:rPr>
              <a:t>of terminators</a:t>
            </a:r>
          </a:p>
          <a:p>
            <a:pPr eaLnBrk="1" fontAlgn="base" hangingPunct="1">
              <a:spcBef>
                <a:spcPct val="0"/>
              </a:spcBef>
              <a:spcAft>
                <a:spcPct val="0"/>
              </a:spcAft>
            </a:pPr>
            <a:endParaRPr lang="en-US" altLang="en-US" sz="2400" smtClean="0">
              <a:solidFill>
                <a:srgbClr val="000000"/>
              </a:solidFill>
              <a:latin typeface="Arial Narrow" pitchFamily="34" charset="0"/>
            </a:endParaRPr>
          </a:p>
          <a:p>
            <a:pPr eaLnBrk="1" fontAlgn="base" hangingPunct="1">
              <a:spcBef>
                <a:spcPct val="0"/>
              </a:spcBef>
              <a:spcAft>
                <a:spcPct val="0"/>
              </a:spcAft>
            </a:pPr>
            <a:r>
              <a:rPr lang="en-US" altLang="en-US" sz="2400" smtClean="0">
                <a:solidFill>
                  <a:srgbClr val="000000"/>
                </a:solidFill>
                <a:latin typeface="Arial Narrow" pitchFamily="34" charset="0"/>
              </a:rPr>
              <a:t>Left:      fore-back</a:t>
            </a:r>
          </a:p>
          <a:p>
            <a:pPr eaLnBrk="1" fontAlgn="base" hangingPunct="1">
              <a:spcBef>
                <a:spcPct val="0"/>
              </a:spcBef>
              <a:spcAft>
                <a:spcPct val="0"/>
              </a:spcAft>
            </a:pPr>
            <a:r>
              <a:rPr lang="en-US" altLang="en-US" sz="2400" smtClean="0">
                <a:solidFill>
                  <a:srgbClr val="000000"/>
                </a:solidFill>
                <a:latin typeface="Arial Narrow" pitchFamily="34" charset="0"/>
              </a:rPr>
              <a:t>Right:   back-fore</a:t>
            </a:r>
          </a:p>
          <a:p>
            <a:pPr eaLnBrk="1" fontAlgn="base" hangingPunct="1">
              <a:spcBef>
                <a:spcPct val="0"/>
              </a:spcBef>
              <a:spcAft>
                <a:spcPct val="0"/>
              </a:spcAft>
            </a:pPr>
            <a:endParaRPr lang="en-US" altLang="en-US" sz="2400" smtClean="0">
              <a:solidFill>
                <a:srgbClr val="000000"/>
              </a:solidFill>
              <a:latin typeface="Arial Narrow" pitchFamily="34" charset="0"/>
            </a:endParaRPr>
          </a:p>
          <a:p>
            <a:pPr eaLnBrk="1" fontAlgn="base" hangingPunct="1">
              <a:spcBef>
                <a:spcPct val="0"/>
              </a:spcBef>
              <a:spcAft>
                <a:spcPct val="0"/>
              </a:spcAft>
            </a:pPr>
            <a:r>
              <a:rPr lang="en-US" altLang="en-US" sz="2400" smtClean="0">
                <a:solidFill>
                  <a:srgbClr val="000000"/>
                </a:solidFill>
                <a:latin typeface="Arial Narrow" pitchFamily="34" charset="0"/>
              </a:rPr>
              <a:t>See previous examples </a:t>
            </a:r>
          </a:p>
          <a:p>
            <a:pPr eaLnBrk="1" fontAlgn="base" hangingPunct="1">
              <a:spcBef>
                <a:spcPct val="0"/>
              </a:spcBef>
              <a:spcAft>
                <a:spcPct val="0"/>
              </a:spcAft>
            </a:pPr>
            <a:r>
              <a:rPr lang="en-US" altLang="en-US" sz="2400" smtClean="0">
                <a:solidFill>
                  <a:srgbClr val="000000"/>
                </a:solidFill>
                <a:latin typeface="Arial Narrow" pitchFamily="34" charset="0"/>
              </a:rPr>
              <a:t>For cross and terminators</a:t>
            </a:r>
          </a:p>
        </p:txBody>
      </p:sp>
    </p:spTree>
    <p:extLst>
      <p:ext uri="{BB962C8B-B14F-4D97-AF65-F5344CB8AC3E}">
        <p14:creationId xmlns:p14="http://schemas.microsoft.com/office/powerpoint/2010/main" val="34351739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ltLang="en-US" smtClean="0"/>
              <a:t>Heuristic (Axiom) II</a:t>
            </a:r>
          </a:p>
        </p:txBody>
      </p:sp>
      <p:sp>
        <p:nvSpPr>
          <p:cNvPr id="14339" name="Text Box 3"/>
          <p:cNvSpPr txBox="1">
            <a:spLocks noChangeArrowheads="1"/>
          </p:cNvSpPr>
          <p:nvPr/>
        </p:nvSpPr>
        <p:spPr bwMode="auto">
          <a:xfrm>
            <a:off x="533400" y="1219200"/>
            <a:ext cx="8209042" cy="372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sz="2400" dirty="0" smtClean="0">
              <a:solidFill>
                <a:srgbClr val="000000"/>
              </a:solidFill>
              <a:latin typeface="Arial Narrow" pitchFamily="34" charset="0"/>
            </a:endParaRPr>
          </a:p>
          <a:p>
            <a:pPr eaLnBrk="1" fontAlgn="base" hangingPunct="1">
              <a:spcBef>
                <a:spcPct val="0"/>
              </a:spcBef>
              <a:spcAft>
                <a:spcPct val="0"/>
              </a:spcAft>
            </a:pPr>
            <a:endParaRPr lang="en-US" altLang="en-US" sz="2400" dirty="0" smtClean="0">
              <a:solidFill>
                <a:srgbClr val="000000"/>
              </a:solidFill>
              <a:latin typeface="Arial Narrow" pitchFamily="34" charset="0"/>
            </a:endParaRPr>
          </a:p>
          <a:p>
            <a:pPr eaLnBrk="1" fontAlgn="base" hangingPunct="1">
              <a:spcBef>
                <a:spcPct val="0"/>
              </a:spcBef>
              <a:spcAft>
                <a:spcPct val="0"/>
              </a:spcAft>
            </a:pPr>
            <a:r>
              <a:rPr lang="en-US" altLang="en-US" sz="2400" dirty="0" smtClean="0">
                <a:solidFill>
                  <a:srgbClr val="000000"/>
                </a:solidFill>
                <a:latin typeface="Arial Narrow" pitchFamily="34" charset="0"/>
              </a:rPr>
              <a:t>   </a:t>
            </a:r>
            <a:r>
              <a:rPr lang="en-US" altLang="en-US" sz="2400" dirty="0" err="1" smtClean="0">
                <a:solidFill>
                  <a:srgbClr val="00CC99"/>
                </a:solidFill>
                <a:latin typeface="Arial Narrow" pitchFamily="34" charset="0"/>
              </a:rPr>
              <a:t>Textons</a:t>
            </a:r>
            <a:r>
              <a:rPr lang="en-US" altLang="en-US" sz="2400" dirty="0" smtClean="0">
                <a:solidFill>
                  <a:srgbClr val="00CC99"/>
                </a:solidFill>
                <a:latin typeface="Arial Narrow" pitchFamily="34" charset="0"/>
              </a:rPr>
              <a:t> are the fundamental elements in </a:t>
            </a:r>
            <a:r>
              <a:rPr lang="en-US" altLang="en-US" sz="2400" dirty="0" err="1" smtClean="0">
                <a:solidFill>
                  <a:srgbClr val="00CC99"/>
                </a:solidFill>
                <a:latin typeface="Arial Narrow" pitchFamily="34" charset="0"/>
              </a:rPr>
              <a:t>preattentive</a:t>
            </a:r>
            <a:r>
              <a:rPr lang="en-US" altLang="en-US" sz="2400" dirty="0" smtClean="0">
                <a:solidFill>
                  <a:srgbClr val="00CC99"/>
                </a:solidFill>
                <a:latin typeface="Arial Narrow" pitchFamily="34" charset="0"/>
              </a:rPr>
              <a:t> vision, including</a:t>
            </a:r>
          </a:p>
          <a:p>
            <a:pPr eaLnBrk="1" fontAlgn="base" hangingPunct="1">
              <a:spcBef>
                <a:spcPct val="0"/>
              </a:spcBef>
              <a:spcAft>
                <a:spcPct val="0"/>
              </a:spcAft>
            </a:pPr>
            <a:r>
              <a:rPr lang="en-US" altLang="en-US" sz="2400" dirty="0" smtClean="0">
                <a:solidFill>
                  <a:srgbClr val="00CC99"/>
                </a:solidFill>
                <a:latin typeface="Arial Narrow" pitchFamily="34" charset="0"/>
              </a:rPr>
              <a:t>      </a:t>
            </a:r>
          </a:p>
          <a:p>
            <a:pPr eaLnBrk="1" fontAlgn="base" hangingPunct="1">
              <a:spcBef>
                <a:spcPct val="0"/>
              </a:spcBef>
              <a:spcAft>
                <a:spcPct val="0"/>
              </a:spcAft>
            </a:pPr>
            <a:r>
              <a:rPr lang="en-US" altLang="en-US" sz="2400" dirty="0" smtClean="0">
                <a:solidFill>
                  <a:srgbClr val="00CC99"/>
                </a:solidFill>
                <a:latin typeface="Arial Narrow" pitchFamily="34" charset="0"/>
              </a:rPr>
              <a:t>      1. Elongated blobs</a:t>
            </a:r>
          </a:p>
          <a:p>
            <a:pPr eaLnBrk="1" fontAlgn="base" hangingPunct="1">
              <a:spcBef>
                <a:spcPct val="0"/>
              </a:spcBef>
              <a:spcAft>
                <a:spcPct val="0"/>
              </a:spcAft>
            </a:pPr>
            <a:r>
              <a:rPr lang="en-US" altLang="en-US" sz="2400" dirty="0" smtClean="0">
                <a:solidFill>
                  <a:srgbClr val="00CC99"/>
                </a:solidFill>
                <a:latin typeface="Arial Narrow" pitchFamily="34" charset="0"/>
              </a:rPr>
              <a:t>             </a:t>
            </a:r>
            <a:r>
              <a:rPr lang="en-US" altLang="en-US" sz="2000" dirty="0" smtClean="0">
                <a:solidFill>
                  <a:srgbClr val="00CC99"/>
                </a:solidFill>
                <a:latin typeface="Arial Narrow" pitchFamily="34" charset="0"/>
              </a:rPr>
              <a:t>rectangles, ellipses, line segments with attributes</a:t>
            </a:r>
          </a:p>
          <a:p>
            <a:pPr eaLnBrk="1" fontAlgn="base" hangingPunct="1">
              <a:spcBef>
                <a:spcPct val="0"/>
              </a:spcBef>
              <a:spcAft>
                <a:spcPct val="0"/>
              </a:spcAft>
            </a:pPr>
            <a:r>
              <a:rPr lang="en-US" altLang="en-US" sz="2000" dirty="0" smtClean="0">
                <a:solidFill>
                  <a:srgbClr val="00CC99"/>
                </a:solidFill>
                <a:latin typeface="Arial Narrow" pitchFamily="34" charset="0"/>
              </a:rPr>
              <a:t>                   color, orientation, width, length, flicker rate.</a:t>
            </a:r>
          </a:p>
          <a:p>
            <a:pPr eaLnBrk="1" fontAlgn="base" hangingPunct="1">
              <a:spcBef>
                <a:spcPct val="0"/>
              </a:spcBef>
              <a:spcAft>
                <a:spcPct val="0"/>
              </a:spcAft>
            </a:pPr>
            <a:r>
              <a:rPr lang="en-US" altLang="en-US" sz="2400" dirty="0" smtClean="0">
                <a:solidFill>
                  <a:srgbClr val="00CC99"/>
                </a:solidFill>
                <a:latin typeface="Arial Narrow" pitchFamily="34" charset="0"/>
              </a:rPr>
              <a:t>      2.  Terminators</a:t>
            </a:r>
          </a:p>
          <a:p>
            <a:pPr eaLnBrk="1" fontAlgn="base" hangingPunct="1">
              <a:spcBef>
                <a:spcPct val="0"/>
              </a:spcBef>
              <a:spcAft>
                <a:spcPct val="0"/>
              </a:spcAft>
            </a:pPr>
            <a:r>
              <a:rPr lang="en-US" altLang="en-US" sz="2400" dirty="0" smtClean="0">
                <a:solidFill>
                  <a:srgbClr val="00CC99"/>
                </a:solidFill>
                <a:latin typeface="Arial Narrow" pitchFamily="34" charset="0"/>
              </a:rPr>
              <a:t>             </a:t>
            </a:r>
            <a:r>
              <a:rPr lang="en-US" altLang="en-US" sz="2000" dirty="0" smtClean="0">
                <a:solidFill>
                  <a:srgbClr val="00CC99"/>
                </a:solidFill>
                <a:latin typeface="Arial Narrow" pitchFamily="34" charset="0"/>
              </a:rPr>
              <a:t>ends of line segments.</a:t>
            </a:r>
          </a:p>
          <a:p>
            <a:pPr eaLnBrk="1" fontAlgn="base" hangingPunct="1">
              <a:spcBef>
                <a:spcPct val="0"/>
              </a:spcBef>
              <a:spcAft>
                <a:spcPct val="0"/>
              </a:spcAft>
            </a:pPr>
            <a:r>
              <a:rPr lang="en-US" altLang="en-US" sz="2400" dirty="0" smtClean="0">
                <a:solidFill>
                  <a:srgbClr val="00CC99"/>
                </a:solidFill>
                <a:latin typeface="Arial Narrow" pitchFamily="34" charset="0"/>
              </a:rPr>
              <a:t>      3.  Crossings of line segments.</a:t>
            </a:r>
          </a:p>
        </p:txBody>
      </p:sp>
      <p:sp>
        <p:nvSpPr>
          <p:cNvPr id="14340" name="Text Box 4"/>
          <p:cNvSpPr txBox="1">
            <a:spLocks noChangeArrowheads="1"/>
          </p:cNvSpPr>
          <p:nvPr/>
        </p:nvSpPr>
        <p:spPr bwMode="auto">
          <a:xfrm>
            <a:off x="609600" y="5105400"/>
            <a:ext cx="766863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2000" dirty="0" smtClean="0">
                <a:solidFill>
                  <a:srgbClr val="000000"/>
                </a:solidFill>
                <a:latin typeface="Arial Narrow" pitchFamily="34" charset="0"/>
              </a:rPr>
              <a:t>But it is worth noting that </a:t>
            </a:r>
            <a:r>
              <a:rPr lang="en-US" altLang="en-US" sz="2000" dirty="0" err="1" smtClean="0">
                <a:solidFill>
                  <a:srgbClr val="000000"/>
                </a:solidFill>
                <a:latin typeface="Arial Narrow" pitchFamily="34" charset="0"/>
              </a:rPr>
              <a:t>Julesz’s</a:t>
            </a:r>
            <a:r>
              <a:rPr lang="en-US" altLang="en-US" sz="2000" dirty="0" smtClean="0">
                <a:solidFill>
                  <a:srgbClr val="000000"/>
                </a:solidFill>
                <a:latin typeface="Arial Narrow" pitchFamily="34" charset="0"/>
              </a:rPr>
              <a:t> conclusions are largely based on ensemble of </a:t>
            </a:r>
          </a:p>
          <a:p>
            <a:pPr eaLnBrk="1" fontAlgn="base" hangingPunct="1">
              <a:spcBef>
                <a:spcPct val="0"/>
              </a:spcBef>
              <a:spcAft>
                <a:spcPct val="0"/>
              </a:spcAft>
            </a:pPr>
            <a:r>
              <a:rPr lang="en-US" altLang="en-US" sz="2000" dirty="0" smtClean="0">
                <a:solidFill>
                  <a:srgbClr val="000000"/>
                </a:solidFill>
                <a:latin typeface="Arial Narrow" pitchFamily="34" charset="0"/>
              </a:rPr>
              <a:t>artificial texture patterns.  It was infeasible to synthesize  natural textures  for</a:t>
            </a:r>
          </a:p>
          <a:p>
            <a:pPr eaLnBrk="1" fontAlgn="base" hangingPunct="1">
              <a:spcBef>
                <a:spcPct val="0"/>
              </a:spcBef>
              <a:spcAft>
                <a:spcPct val="0"/>
              </a:spcAft>
            </a:pPr>
            <a:r>
              <a:rPr lang="en-US" altLang="en-US" sz="2000" dirty="0" smtClean="0">
                <a:solidFill>
                  <a:srgbClr val="000000"/>
                </a:solidFill>
                <a:latin typeface="Arial Narrow" pitchFamily="34" charset="0"/>
              </a:rPr>
              <a:t> controlled experiments at that time</a:t>
            </a:r>
            <a:r>
              <a:rPr lang="en-US" altLang="en-US" sz="2400" dirty="0" smtClean="0">
                <a:solidFill>
                  <a:srgbClr val="000000"/>
                </a:solidFill>
                <a:latin typeface="Arial Narrow" pitchFamily="34" charset="0"/>
              </a:rPr>
              <a:t>.</a:t>
            </a:r>
          </a:p>
        </p:txBody>
      </p:sp>
    </p:spTree>
    <p:extLst>
      <p:ext uri="{BB962C8B-B14F-4D97-AF65-F5344CB8AC3E}">
        <p14:creationId xmlns:p14="http://schemas.microsoft.com/office/powerpoint/2010/main" val="7407739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pPr eaLnBrk="1" hangingPunct="1"/>
            <a:r>
              <a:rPr lang="en-US" altLang="en-US" smtClean="0"/>
              <a:t>The Challenge</a:t>
            </a:r>
          </a:p>
        </p:txBody>
      </p:sp>
      <p:sp>
        <p:nvSpPr>
          <p:cNvPr id="119811" name="Rectangle 3"/>
          <p:cNvSpPr>
            <a:spLocks noGrp="1" noChangeArrowheads="1"/>
          </p:cNvSpPr>
          <p:nvPr>
            <p:ph type="body" idx="1"/>
          </p:nvPr>
        </p:nvSpPr>
        <p:spPr>
          <a:xfrm>
            <a:off x="685800" y="1600200"/>
            <a:ext cx="6019800" cy="3810000"/>
          </a:xfrm>
        </p:spPr>
        <p:txBody>
          <a:bodyPr/>
          <a:lstStyle/>
          <a:p>
            <a:pPr eaLnBrk="1" hangingPunct="1"/>
            <a:endParaRPr lang="en-US" altLang="en-US" smtClean="0"/>
          </a:p>
          <a:p>
            <a:pPr eaLnBrk="1" hangingPunct="1"/>
            <a:endParaRPr lang="en-US" altLang="en-US" smtClean="0"/>
          </a:p>
          <a:p>
            <a:pPr eaLnBrk="1" hangingPunct="1"/>
            <a:r>
              <a:rPr lang="en-US" altLang="en-US" smtClean="0"/>
              <a:t>Need to model the whole spectrum: from repeated to stochastic texture</a:t>
            </a:r>
          </a:p>
        </p:txBody>
      </p:sp>
      <p:pic>
        <p:nvPicPr>
          <p:cNvPr id="1198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5163" y="4932363"/>
            <a:ext cx="1519237"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1317625"/>
            <a:ext cx="1468438"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4" name="Text Box 6"/>
          <p:cNvSpPr txBox="1">
            <a:spLocks noChangeArrowheads="1"/>
          </p:cNvSpPr>
          <p:nvPr/>
        </p:nvSpPr>
        <p:spPr bwMode="auto">
          <a:xfrm>
            <a:off x="7146925" y="2632075"/>
            <a:ext cx="131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repeated</a:t>
            </a:r>
          </a:p>
        </p:txBody>
      </p:sp>
      <p:sp>
        <p:nvSpPr>
          <p:cNvPr id="119815" name="Text Box 7"/>
          <p:cNvSpPr txBox="1">
            <a:spLocks noChangeArrowheads="1"/>
          </p:cNvSpPr>
          <p:nvPr/>
        </p:nvSpPr>
        <p:spPr bwMode="auto">
          <a:xfrm>
            <a:off x="7070725" y="4460875"/>
            <a:ext cx="145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stochastic</a:t>
            </a:r>
          </a:p>
        </p:txBody>
      </p:sp>
      <p:sp>
        <p:nvSpPr>
          <p:cNvPr id="119816" name="Text Box 8"/>
          <p:cNvSpPr txBox="1">
            <a:spLocks noChangeArrowheads="1"/>
          </p:cNvSpPr>
          <p:nvPr/>
        </p:nvSpPr>
        <p:spPr bwMode="auto">
          <a:xfrm>
            <a:off x="7265988" y="6248400"/>
            <a:ext cx="963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Both?</a:t>
            </a: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pic>
        <p:nvPicPr>
          <p:cNvPr id="119817" name="Picture 9" descr="q"/>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3073400"/>
            <a:ext cx="1498600"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2729477"/>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smtClean="0"/>
              <a:t>Julesz Conjecture</a:t>
            </a:r>
          </a:p>
        </p:txBody>
      </p:sp>
      <p:sp>
        <p:nvSpPr>
          <p:cNvPr id="17411" name="Rectangle 3"/>
          <p:cNvSpPr>
            <a:spLocks noGrp="1" noChangeArrowheads="1"/>
          </p:cNvSpPr>
          <p:nvPr>
            <p:ph type="body" idx="1"/>
          </p:nvPr>
        </p:nvSpPr>
        <p:spPr/>
        <p:txBody>
          <a:bodyPr/>
          <a:lstStyle/>
          <a:p>
            <a:pPr eaLnBrk="1" hangingPunct="1"/>
            <a:r>
              <a:rPr lang="en-US" altLang="en-US" i="1" dirty="0" smtClean="0"/>
              <a:t>Textures cannot be spontaneously discriminated if they have the same first-order and second-order statistics and differ only in their third-order or higher-order statistics.</a:t>
            </a:r>
            <a:r>
              <a:rPr lang="en-US" altLang="en-US" dirty="0" smtClean="0"/>
              <a:t> </a:t>
            </a:r>
          </a:p>
          <a:p>
            <a:pPr eaLnBrk="1" hangingPunct="1"/>
            <a:r>
              <a:rPr lang="en-US" altLang="en-US" dirty="0" smtClean="0"/>
              <a:t>					</a:t>
            </a:r>
            <a:r>
              <a:rPr lang="en-US" altLang="en-US" dirty="0" smtClean="0"/>
              <a:t>(</a:t>
            </a:r>
            <a:r>
              <a:rPr lang="en-US" altLang="en-US" dirty="0" smtClean="0"/>
              <a:t>not </a:t>
            </a:r>
            <a:r>
              <a:rPr lang="en-US" altLang="en-US" i="1" dirty="0" smtClean="0"/>
              <a:t>quite</a:t>
            </a:r>
            <a:r>
              <a:rPr lang="en-US" altLang="en-US" dirty="0" smtClean="0"/>
              <a:t> true</a:t>
            </a:r>
            <a:r>
              <a:rPr lang="en-US" altLang="en-US" dirty="0" smtClean="0"/>
              <a:t>)</a:t>
            </a:r>
            <a:endParaRPr lang="en-US" altLang="en-US" dirty="0" smtClean="0"/>
          </a:p>
        </p:txBody>
      </p:sp>
    </p:spTree>
    <p:extLst>
      <p:ext uri="{BB962C8B-B14F-4D97-AF65-F5344CB8AC3E}">
        <p14:creationId xmlns:p14="http://schemas.microsoft.com/office/powerpoint/2010/main" val="391996823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tLang="en-US" smtClean="0"/>
              <a:t>1</a:t>
            </a:r>
            <a:r>
              <a:rPr lang="en-US" altLang="en-US" baseline="30000" smtClean="0"/>
              <a:t>st</a:t>
            </a:r>
            <a:r>
              <a:rPr lang="en-US" altLang="en-US" smtClean="0"/>
              <a:t> Order Statistics</a:t>
            </a:r>
          </a:p>
        </p:txBody>
      </p:sp>
      <p:pic>
        <p:nvPicPr>
          <p:cNvPr id="18435" name="Picture 3" descr="julesz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900" y="1524000"/>
            <a:ext cx="7861300" cy="398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5428" name="Group 4"/>
          <p:cNvGrpSpPr>
            <a:grpSpLocks/>
          </p:cNvGrpSpPr>
          <p:nvPr/>
        </p:nvGrpSpPr>
        <p:grpSpPr bwMode="auto">
          <a:xfrm>
            <a:off x="1660525" y="1524000"/>
            <a:ext cx="5976938" cy="4572000"/>
            <a:chOff x="1046" y="960"/>
            <a:chExt cx="3765" cy="2880"/>
          </a:xfrm>
        </p:grpSpPr>
        <p:sp>
          <p:nvSpPr>
            <p:cNvPr id="18437" name="Text Box 5"/>
            <p:cNvSpPr txBox="1">
              <a:spLocks noChangeArrowheads="1"/>
            </p:cNvSpPr>
            <p:nvPr/>
          </p:nvSpPr>
          <p:spPr bwMode="auto">
            <a:xfrm>
              <a:off x="1046" y="3513"/>
              <a:ext cx="99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altLang="en-US" sz="2800" smtClean="0">
                  <a:solidFill>
                    <a:srgbClr val="000000"/>
                  </a:solidFill>
                  <a:latin typeface="Trebuchet MS" pitchFamily="34" charset="0"/>
                </a:rPr>
                <a:t>5% white</a:t>
              </a:r>
            </a:p>
          </p:txBody>
        </p:sp>
        <p:sp>
          <p:nvSpPr>
            <p:cNvPr id="18438" name="Text Box 6"/>
            <p:cNvSpPr txBox="1">
              <a:spLocks noChangeArrowheads="1"/>
            </p:cNvSpPr>
            <p:nvPr/>
          </p:nvSpPr>
          <p:spPr bwMode="auto">
            <a:xfrm>
              <a:off x="3696" y="3513"/>
              <a:ext cx="1115"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altLang="en-US" sz="2800" smtClean="0">
                  <a:solidFill>
                    <a:srgbClr val="000000"/>
                  </a:solidFill>
                  <a:latin typeface="Trebuchet MS" pitchFamily="34" charset="0"/>
                </a:rPr>
                <a:t>20% white</a:t>
              </a:r>
            </a:p>
          </p:txBody>
        </p:sp>
        <p:sp>
          <p:nvSpPr>
            <p:cNvPr id="18439" name="Line 7"/>
            <p:cNvSpPr>
              <a:spLocks noChangeShapeType="1"/>
            </p:cNvSpPr>
            <p:nvPr/>
          </p:nvSpPr>
          <p:spPr bwMode="auto">
            <a:xfrm>
              <a:off x="2832" y="960"/>
              <a:ext cx="0" cy="2544"/>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grpSp>
    </p:spTree>
    <p:extLst>
      <p:ext uri="{BB962C8B-B14F-4D97-AF65-F5344CB8AC3E}">
        <p14:creationId xmlns:p14="http://schemas.microsoft.com/office/powerpoint/2010/main" val="23302766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154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ltLang="en-US" smtClean="0"/>
              <a:t>2</a:t>
            </a:r>
            <a:r>
              <a:rPr lang="en-US" altLang="en-US" baseline="30000" smtClean="0"/>
              <a:t>nd</a:t>
            </a:r>
            <a:r>
              <a:rPr lang="en-US" altLang="en-US" smtClean="0"/>
              <a:t> Order Statistics</a:t>
            </a:r>
          </a:p>
        </p:txBody>
      </p:sp>
      <p:pic>
        <p:nvPicPr>
          <p:cNvPr id="19459" name="Picture 3" descr="julesz4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524000"/>
            <a:ext cx="8077200" cy="398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6452" name="Group 4"/>
          <p:cNvGrpSpPr>
            <a:grpSpLocks/>
          </p:cNvGrpSpPr>
          <p:nvPr/>
        </p:nvGrpSpPr>
        <p:grpSpPr bwMode="auto">
          <a:xfrm>
            <a:off x="3505200" y="1524000"/>
            <a:ext cx="1770063" cy="4572000"/>
            <a:chOff x="2208" y="960"/>
            <a:chExt cx="1115" cy="2880"/>
          </a:xfrm>
        </p:grpSpPr>
        <p:sp>
          <p:nvSpPr>
            <p:cNvPr id="19461" name="Text Box 5"/>
            <p:cNvSpPr txBox="1">
              <a:spLocks noChangeArrowheads="1"/>
            </p:cNvSpPr>
            <p:nvPr/>
          </p:nvSpPr>
          <p:spPr bwMode="auto">
            <a:xfrm>
              <a:off x="2208" y="3513"/>
              <a:ext cx="1115"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altLang="en-US" sz="2800" smtClean="0">
                  <a:solidFill>
                    <a:srgbClr val="000000"/>
                  </a:solidFill>
                  <a:latin typeface="Trebuchet MS" pitchFamily="34" charset="0"/>
                </a:rPr>
                <a:t>10% white</a:t>
              </a:r>
            </a:p>
          </p:txBody>
        </p:sp>
        <p:sp>
          <p:nvSpPr>
            <p:cNvPr id="19462" name="Line 6"/>
            <p:cNvSpPr>
              <a:spLocks noChangeShapeType="1"/>
            </p:cNvSpPr>
            <p:nvPr/>
          </p:nvSpPr>
          <p:spPr bwMode="auto">
            <a:xfrm>
              <a:off x="2832" y="960"/>
              <a:ext cx="0" cy="2544"/>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grpSp>
    </p:spTree>
    <p:extLst>
      <p:ext uri="{BB962C8B-B14F-4D97-AF65-F5344CB8AC3E}">
        <p14:creationId xmlns:p14="http://schemas.microsoft.com/office/powerpoint/2010/main" val="33586523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164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8" name="Picture 4" descr="scan0003"/>
          <p:cNvPicPr>
            <a:picLocks noChangeAspect="1" noChangeArrowheads="1"/>
          </p:cNvPicPr>
          <p:nvPr/>
        </p:nvPicPr>
        <p:blipFill>
          <a:blip r:embed="rId3"/>
          <a:srcRect/>
          <a:stretch>
            <a:fillRect/>
          </a:stretch>
        </p:blipFill>
        <p:spPr bwMode="auto">
          <a:xfrm>
            <a:off x="533400" y="533400"/>
            <a:ext cx="7467600" cy="6172200"/>
          </a:xfrm>
          <a:prstGeom prst="rect">
            <a:avLst/>
          </a:prstGeom>
          <a:noFill/>
        </p:spPr>
      </p:pic>
    </p:spTree>
    <p:extLst>
      <p:ext uri="{BB962C8B-B14F-4D97-AF65-F5344CB8AC3E}">
        <p14:creationId xmlns:p14="http://schemas.microsoft.com/office/powerpoint/2010/main" val="326838780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4" name="Picture 4" descr="scan0005"/>
          <p:cNvPicPr>
            <a:picLocks noChangeAspect="1" noChangeArrowheads="1"/>
          </p:cNvPicPr>
          <p:nvPr/>
        </p:nvPicPr>
        <p:blipFill>
          <a:blip r:embed="rId3"/>
          <a:srcRect/>
          <a:stretch>
            <a:fillRect/>
          </a:stretch>
        </p:blipFill>
        <p:spPr bwMode="auto">
          <a:xfrm>
            <a:off x="228600" y="685800"/>
            <a:ext cx="8458200" cy="5746750"/>
          </a:xfrm>
          <a:prstGeom prst="rect">
            <a:avLst/>
          </a:prstGeom>
          <a:noFill/>
        </p:spPr>
      </p:pic>
    </p:spTree>
    <p:extLst>
      <p:ext uri="{BB962C8B-B14F-4D97-AF65-F5344CB8AC3E}">
        <p14:creationId xmlns:p14="http://schemas.microsoft.com/office/powerpoint/2010/main" val="40192850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2370" name="Group 2"/>
          <p:cNvGrpSpPr>
            <a:grpSpLocks/>
          </p:cNvGrpSpPr>
          <p:nvPr/>
        </p:nvGrpSpPr>
        <p:grpSpPr bwMode="auto">
          <a:xfrm>
            <a:off x="0" y="0"/>
            <a:ext cx="9144000" cy="6858000"/>
            <a:chOff x="0" y="0"/>
            <a:chExt cx="5760" cy="4320"/>
          </a:xfrm>
        </p:grpSpPr>
        <p:sp>
          <p:nvSpPr>
            <p:cNvPr id="442371" name="Rectangle 3"/>
            <p:cNvSpPr>
              <a:spLocks noChangeArrowheads="1"/>
            </p:cNvSpPr>
            <p:nvPr/>
          </p:nvSpPr>
          <p:spPr bwMode="auto">
            <a:xfrm>
              <a:off x="0" y="0"/>
              <a:ext cx="5760" cy="4320"/>
            </a:xfrm>
            <a:prstGeom prst="rect">
              <a:avLst/>
            </a:prstGeom>
            <a:gradFill rotWithShape="0">
              <a:gsLst>
                <a:gs pos="0">
                  <a:schemeClr val="accent2">
                    <a:gamma/>
                    <a:shade val="62745"/>
                    <a:invGamma/>
                  </a:schemeClr>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400" smtClean="0">
                <a:solidFill>
                  <a:srgbClr val="000000"/>
                </a:solidFill>
              </a:endParaRPr>
            </a:p>
          </p:txBody>
        </p:sp>
        <p:grpSp>
          <p:nvGrpSpPr>
            <p:cNvPr id="442372" name="Group 4"/>
            <p:cNvGrpSpPr>
              <a:grpSpLocks/>
            </p:cNvGrpSpPr>
            <p:nvPr/>
          </p:nvGrpSpPr>
          <p:grpSpPr bwMode="auto">
            <a:xfrm>
              <a:off x="96" y="528"/>
              <a:ext cx="5472" cy="96"/>
              <a:chOff x="96" y="528"/>
              <a:chExt cx="5472" cy="96"/>
            </a:xfrm>
          </p:grpSpPr>
          <p:sp>
            <p:nvSpPr>
              <p:cNvPr id="442373" name="Line 5"/>
              <p:cNvSpPr>
                <a:spLocks noChangeShapeType="1"/>
              </p:cNvSpPr>
              <p:nvPr/>
            </p:nvSpPr>
            <p:spPr bwMode="auto">
              <a:xfrm>
                <a:off x="96" y="528"/>
                <a:ext cx="54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42374" name="Line 6"/>
              <p:cNvSpPr>
                <a:spLocks noChangeShapeType="1"/>
              </p:cNvSpPr>
              <p:nvPr/>
            </p:nvSpPr>
            <p:spPr bwMode="auto">
              <a:xfrm>
                <a:off x="213" y="576"/>
                <a:ext cx="518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42375" name="Line 7"/>
              <p:cNvSpPr>
                <a:spLocks noChangeShapeType="1"/>
              </p:cNvSpPr>
              <p:nvPr/>
            </p:nvSpPr>
            <p:spPr bwMode="auto">
              <a:xfrm>
                <a:off x="323" y="624"/>
                <a:ext cx="494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grpSp>
        <p:grpSp>
          <p:nvGrpSpPr>
            <p:cNvPr id="442376" name="Group 8"/>
            <p:cNvGrpSpPr>
              <a:grpSpLocks/>
            </p:cNvGrpSpPr>
            <p:nvPr/>
          </p:nvGrpSpPr>
          <p:grpSpPr bwMode="auto">
            <a:xfrm>
              <a:off x="383" y="96"/>
              <a:ext cx="97" cy="4128"/>
              <a:chOff x="383" y="96"/>
              <a:chExt cx="96" cy="4224"/>
            </a:xfrm>
          </p:grpSpPr>
          <p:sp>
            <p:nvSpPr>
              <p:cNvPr id="442377" name="Line 9"/>
              <p:cNvSpPr>
                <a:spLocks noChangeShapeType="1"/>
              </p:cNvSpPr>
              <p:nvPr/>
            </p:nvSpPr>
            <p:spPr bwMode="auto">
              <a:xfrm rot="-5400000">
                <a:off x="-1729" y="2208"/>
                <a:ext cx="422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42378" name="Line 10"/>
              <p:cNvSpPr>
                <a:spLocks noChangeShapeType="1"/>
              </p:cNvSpPr>
              <p:nvPr/>
            </p:nvSpPr>
            <p:spPr bwMode="auto">
              <a:xfrm rot="-5400000">
                <a:off x="-1570" y="2229"/>
                <a:ext cx="400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42379" name="Line 11"/>
              <p:cNvSpPr>
                <a:spLocks noChangeShapeType="1"/>
              </p:cNvSpPr>
              <p:nvPr/>
            </p:nvSpPr>
            <p:spPr bwMode="auto">
              <a:xfrm rot="-5400000">
                <a:off x="-1430" y="2236"/>
                <a:ext cx="3817"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grpSp>
      </p:grpSp>
      <p:pic>
        <p:nvPicPr>
          <p:cNvPr id="442381"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990725"/>
            <a:ext cx="4572000" cy="454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2382" name="Text Box 14"/>
          <p:cNvSpPr txBox="1">
            <a:spLocks noChangeArrowheads="1"/>
          </p:cNvSpPr>
          <p:nvPr/>
        </p:nvSpPr>
        <p:spPr bwMode="auto">
          <a:xfrm>
            <a:off x="2203450" y="120650"/>
            <a:ext cx="4908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600" b="1" smtClean="0">
                <a:solidFill>
                  <a:srgbClr val="FFFF00"/>
                </a:solidFill>
                <a:latin typeface="Helvetica" pitchFamily="34" charset="0"/>
              </a:rPr>
              <a:t>Single Cell Recording</a:t>
            </a:r>
          </a:p>
        </p:txBody>
      </p:sp>
      <p:sp>
        <p:nvSpPr>
          <p:cNvPr id="442383" name="Rectangle 15"/>
          <p:cNvSpPr>
            <a:spLocks noChangeArrowheads="1"/>
          </p:cNvSpPr>
          <p:nvPr/>
        </p:nvSpPr>
        <p:spPr bwMode="auto">
          <a:xfrm>
            <a:off x="7335838" y="6537325"/>
            <a:ext cx="18081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000" smtClean="0">
                <a:solidFill>
                  <a:srgbClr val="FFFFFF"/>
                </a:solidFill>
                <a:latin typeface="EngraversGothic BT Regular" charset="0"/>
              </a:rPr>
              <a:t>© Stephen E. Palmer, 2002</a:t>
            </a:r>
          </a:p>
        </p:txBody>
      </p:sp>
    </p:spTree>
    <p:extLst>
      <p:ext uri="{BB962C8B-B14F-4D97-AF65-F5344CB8AC3E}">
        <p14:creationId xmlns:p14="http://schemas.microsoft.com/office/powerpoint/2010/main" val="134724940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9298" name="Group 2"/>
          <p:cNvGrpSpPr>
            <a:grpSpLocks/>
          </p:cNvGrpSpPr>
          <p:nvPr/>
        </p:nvGrpSpPr>
        <p:grpSpPr bwMode="auto">
          <a:xfrm>
            <a:off x="0" y="0"/>
            <a:ext cx="9144000" cy="6858000"/>
            <a:chOff x="0" y="0"/>
            <a:chExt cx="5760" cy="4320"/>
          </a:xfrm>
        </p:grpSpPr>
        <p:sp>
          <p:nvSpPr>
            <p:cNvPr id="439299" name="Rectangle 3"/>
            <p:cNvSpPr>
              <a:spLocks noChangeArrowheads="1"/>
            </p:cNvSpPr>
            <p:nvPr/>
          </p:nvSpPr>
          <p:spPr bwMode="auto">
            <a:xfrm>
              <a:off x="0" y="0"/>
              <a:ext cx="5760" cy="4320"/>
            </a:xfrm>
            <a:prstGeom prst="rect">
              <a:avLst/>
            </a:prstGeom>
            <a:gradFill rotWithShape="0">
              <a:gsLst>
                <a:gs pos="0">
                  <a:schemeClr val="accent2">
                    <a:gamma/>
                    <a:shade val="62745"/>
                    <a:invGamma/>
                  </a:schemeClr>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400" smtClean="0">
                <a:solidFill>
                  <a:srgbClr val="000000"/>
                </a:solidFill>
              </a:endParaRPr>
            </a:p>
          </p:txBody>
        </p:sp>
        <p:grpSp>
          <p:nvGrpSpPr>
            <p:cNvPr id="439300" name="Group 4"/>
            <p:cNvGrpSpPr>
              <a:grpSpLocks/>
            </p:cNvGrpSpPr>
            <p:nvPr/>
          </p:nvGrpSpPr>
          <p:grpSpPr bwMode="auto">
            <a:xfrm>
              <a:off x="96" y="528"/>
              <a:ext cx="5472" cy="96"/>
              <a:chOff x="96" y="528"/>
              <a:chExt cx="5472" cy="96"/>
            </a:xfrm>
          </p:grpSpPr>
          <p:sp>
            <p:nvSpPr>
              <p:cNvPr id="439301" name="Line 5"/>
              <p:cNvSpPr>
                <a:spLocks noChangeShapeType="1"/>
              </p:cNvSpPr>
              <p:nvPr/>
            </p:nvSpPr>
            <p:spPr bwMode="auto">
              <a:xfrm>
                <a:off x="96" y="528"/>
                <a:ext cx="54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39302" name="Line 6"/>
              <p:cNvSpPr>
                <a:spLocks noChangeShapeType="1"/>
              </p:cNvSpPr>
              <p:nvPr/>
            </p:nvSpPr>
            <p:spPr bwMode="auto">
              <a:xfrm>
                <a:off x="213" y="576"/>
                <a:ext cx="518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39303" name="Line 7"/>
              <p:cNvSpPr>
                <a:spLocks noChangeShapeType="1"/>
              </p:cNvSpPr>
              <p:nvPr/>
            </p:nvSpPr>
            <p:spPr bwMode="auto">
              <a:xfrm>
                <a:off x="323" y="624"/>
                <a:ext cx="494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grpSp>
        <p:grpSp>
          <p:nvGrpSpPr>
            <p:cNvPr id="439304" name="Group 8"/>
            <p:cNvGrpSpPr>
              <a:grpSpLocks/>
            </p:cNvGrpSpPr>
            <p:nvPr/>
          </p:nvGrpSpPr>
          <p:grpSpPr bwMode="auto">
            <a:xfrm>
              <a:off x="383" y="96"/>
              <a:ext cx="97" cy="4128"/>
              <a:chOff x="383" y="96"/>
              <a:chExt cx="96" cy="4224"/>
            </a:xfrm>
          </p:grpSpPr>
          <p:sp>
            <p:nvSpPr>
              <p:cNvPr id="439305" name="Line 9"/>
              <p:cNvSpPr>
                <a:spLocks noChangeShapeType="1"/>
              </p:cNvSpPr>
              <p:nvPr/>
            </p:nvSpPr>
            <p:spPr bwMode="auto">
              <a:xfrm rot="-5400000">
                <a:off x="-1729" y="2208"/>
                <a:ext cx="422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39306" name="Line 10"/>
              <p:cNvSpPr>
                <a:spLocks noChangeShapeType="1"/>
              </p:cNvSpPr>
              <p:nvPr/>
            </p:nvSpPr>
            <p:spPr bwMode="auto">
              <a:xfrm rot="-5400000">
                <a:off x="-1570" y="2229"/>
                <a:ext cx="400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39307" name="Line 11"/>
              <p:cNvSpPr>
                <a:spLocks noChangeShapeType="1"/>
              </p:cNvSpPr>
              <p:nvPr/>
            </p:nvSpPr>
            <p:spPr bwMode="auto">
              <a:xfrm rot="-5400000">
                <a:off x="-1430" y="2236"/>
                <a:ext cx="3817"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grpSp>
      </p:grpSp>
      <p:sp>
        <p:nvSpPr>
          <p:cNvPr id="439308" name="Text Box 12"/>
          <p:cNvSpPr txBox="1">
            <a:spLocks noChangeArrowheads="1"/>
          </p:cNvSpPr>
          <p:nvPr/>
        </p:nvSpPr>
        <p:spPr bwMode="auto">
          <a:xfrm>
            <a:off x="2203450" y="120650"/>
            <a:ext cx="4908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600" b="1" smtClean="0">
                <a:solidFill>
                  <a:srgbClr val="FFFF00"/>
                </a:solidFill>
                <a:latin typeface="Helvetica" pitchFamily="34" charset="0"/>
              </a:rPr>
              <a:t>Single Cell Recording</a:t>
            </a:r>
          </a:p>
        </p:txBody>
      </p:sp>
      <p:sp>
        <p:nvSpPr>
          <p:cNvPr id="439309" name="Text Box 13"/>
          <p:cNvSpPr txBox="1">
            <a:spLocks noChangeArrowheads="1"/>
          </p:cNvSpPr>
          <p:nvPr/>
        </p:nvSpPr>
        <p:spPr bwMode="auto">
          <a:xfrm>
            <a:off x="6019800" y="1096963"/>
            <a:ext cx="28448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3200" smtClean="0">
                <a:solidFill>
                  <a:srgbClr val="FFFF00"/>
                </a:solidFill>
                <a:latin typeface="Helvetica" pitchFamily="34" charset="0"/>
              </a:rPr>
              <a:t>Microelectrode</a:t>
            </a:r>
          </a:p>
        </p:txBody>
      </p:sp>
      <p:sp>
        <p:nvSpPr>
          <p:cNvPr id="439310" name="Text Box 14"/>
          <p:cNvSpPr txBox="1">
            <a:spLocks noChangeArrowheads="1"/>
          </p:cNvSpPr>
          <p:nvPr/>
        </p:nvSpPr>
        <p:spPr bwMode="auto">
          <a:xfrm>
            <a:off x="6678613" y="3276600"/>
            <a:ext cx="1627187" cy="576263"/>
          </a:xfrm>
          <a:prstGeom prst="rect">
            <a:avLst/>
          </a:prstGeom>
          <a:noFill/>
          <a:ln w="5715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800" smtClean="0">
                <a:solidFill>
                  <a:srgbClr val="FFFF00"/>
                </a:solidFill>
                <a:latin typeface="Helvetica" pitchFamily="34" charset="0"/>
              </a:rPr>
              <a:t>Amplifier</a:t>
            </a:r>
          </a:p>
        </p:txBody>
      </p:sp>
      <p:pic>
        <p:nvPicPr>
          <p:cNvPr id="439311" name="Picture 1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1550" y="2224088"/>
            <a:ext cx="1282700" cy="104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9312" name="Picture 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97638" y="5372100"/>
            <a:ext cx="2463800"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39313" name="Group 17"/>
          <p:cNvGrpSpPr>
            <a:grpSpLocks/>
          </p:cNvGrpSpPr>
          <p:nvPr/>
        </p:nvGrpSpPr>
        <p:grpSpPr bwMode="auto">
          <a:xfrm>
            <a:off x="1981200" y="5283200"/>
            <a:ext cx="7086600" cy="1147763"/>
            <a:chOff x="1008" y="3328"/>
            <a:chExt cx="4464" cy="723"/>
          </a:xfrm>
        </p:grpSpPr>
        <p:pic>
          <p:nvPicPr>
            <p:cNvPr id="439314"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84" y="3328"/>
              <a:ext cx="1688" cy="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9315" name="Text Box 19"/>
            <p:cNvSpPr txBox="1">
              <a:spLocks noChangeArrowheads="1"/>
            </p:cNvSpPr>
            <p:nvPr/>
          </p:nvSpPr>
          <p:spPr bwMode="auto">
            <a:xfrm>
              <a:off x="1008" y="3379"/>
              <a:ext cx="2276" cy="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200" smtClean="0">
                  <a:solidFill>
                    <a:srgbClr val="FFFF00"/>
                  </a:solidFill>
                  <a:latin typeface="Helvetica" pitchFamily="34" charset="0"/>
                </a:rPr>
                <a:t>Electrical response</a:t>
              </a:r>
            </a:p>
            <a:p>
              <a:pPr algn="ctr" eaLnBrk="0" fontAlgn="base" hangingPunct="0">
                <a:spcBef>
                  <a:spcPct val="0"/>
                </a:spcBef>
                <a:spcAft>
                  <a:spcPct val="0"/>
                </a:spcAft>
              </a:pPr>
              <a:r>
                <a:rPr lang="en-US" altLang="en-US" sz="3200" smtClean="0">
                  <a:solidFill>
                    <a:srgbClr val="FFFF00"/>
                  </a:solidFill>
                  <a:latin typeface="Helvetica" pitchFamily="34" charset="0"/>
                </a:rPr>
                <a:t>(action potentials)</a:t>
              </a:r>
            </a:p>
          </p:txBody>
        </p:sp>
        <p:sp>
          <p:nvSpPr>
            <p:cNvPr id="439316" name="Text Box 20"/>
            <p:cNvSpPr txBox="1">
              <a:spLocks noChangeArrowheads="1"/>
            </p:cNvSpPr>
            <p:nvPr/>
          </p:nvSpPr>
          <p:spPr bwMode="auto">
            <a:xfrm>
              <a:off x="3436" y="3398"/>
              <a:ext cx="35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000" smtClean="0">
                  <a:solidFill>
                    <a:srgbClr val="FFFF00"/>
                  </a:solidFill>
                  <a:latin typeface="Helvetica" pitchFamily="34" charset="0"/>
                </a:rPr>
                <a:t>mV</a:t>
              </a:r>
            </a:p>
          </p:txBody>
        </p:sp>
      </p:grpSp>
      <p:pic>
        <p:nvPicPr>
          <p:cNvPr id="439317"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1676400"/>
            <a:ext cx="41402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9318" name="Picture 2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48300" y="2438400"/>
            <a:ext cx="647700" cy="84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39319" name="Group 23"/>
          <p:cNvGrpSpPr>
            <a:grpSpLocks/>
          </p:cNvGrpSpPr>
          <p:nvPr/>
        </p:nvGrpSpPr>
        <p:grpSpPr bwMode="auto">
          <a:xfrm>
            <a:off x="914400" y="2514600"/>
            <a:ext cx="1117600" cy="2984500"/>
            <a:chOff x="576" y="1584"/>
            <a:chExt cx="704" cy="1880"/>
          </a:xfrm>
        </p:grpSpPr>
        <p:pic>
          <p:nvPicPr>
            <p:cNvPr id="439320" name="Picture 2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6" y="1584"/>
              <a:ext cx="704" cy="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9321" name="Oval 25"/>
            <p:cNvSpPr>
              <a:spLocks noChangeArrowheads="1"/>
            </p:cNvSpPr>
            <p:nvPr/>
          </p:nvSpPr>
          <p:spPr bwMode="auto">
            <a:xfrm>
              <a:off x="864" y="2496"/>
              <a:ext cx="96" cy="9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grpSp>
      <p:sp>
        <p:nvSpPr>
          <p:cNvPr id="439322" name="Rectangle 26"/>
          <p:cNvSpPr>
            <a:spLocks noChangeArrowheads="1"/>
          </p:cNvSpPr>
          <p:nvPr/>
        </p:nvSpPr>
        <p:spPr bwMode="auto">
          <a:xfrm>
            <a:off x="7335838" y="6537325"/>
            <a:ext cx="18081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000" smtClean="0">
                <a:solidFill>
                  <a:srgbClr val="FFFFFF"/>
                </a:solidFill>
                <a:latin typeface="EngraversGothic BT Regular" charset="0"/>
              </a:rPr>
              <a:t>© Stephen E. Palmer, 2002</a:t>
            </a:r>
          </a:p>
        </p:txBody>
      </p:sp>
    </p:spTree>
    <p:extLst>
      <p:ext uri="{BB962C8B-B14F-4D97-AF65-F5344CB8AC3E}">
        <p14:creationId xmlns:p14="http://schemas.microsoft.com/office/powerpoint/2010/main" val="421917311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3394" name="Group 2"/>
          <p:cNvGrpSpPr>
            <a:grpSpLocks/>
          </p:cNvGrpSpPr>
          <p:nvPr/>
        </p:nvGrpSpPr>
        <p:grpSpPr bwMode="auto">
          <a:xfrm>
            <a:off x="0" y="0"/>
            <a:ext cx="9144000" cy="6858000"/>
            <a:chOff x="0" y="0"/>
            <a:chExt cx="5760" cy="4320"/>
          </a:xfrm>
        </p:grpSpPr>
        <p:sp>
          <p:nvSpPr>
            <p:cNvPr id="443395" name="Rectangle 3"/>
            <p:cNvSpPr>
              <a:spLocks noChangeArrowheads="1"/>
            </p:cNvSpPr>
            <p:nvPr/>
          </p:nvSpPr>
          <p:spPr bwMode="auto">
            <a:xfrm>
              <a:off x="0" y="0"/>
              <a:ext cx="5760" cy="4320"/>
            </a:xfrm>
            <a:prstGeom prst="rect">
              <a:avLst/>
            </a:prstGeom>
            <a:gradFill rotWithShape="0">
              <a:gsLst>
                <a:gs pos="0">
                  <a:schemeClr val="accent2">
                    <a:gamma/>
                    <a:shade val="62745"/>
                    <a:invGamma/>
                  </a:schemeClr>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400" smtClean="0">
                <a:solidFill>
                  <a:srgbClr val="000000"/>
                </a:solidFill>
              </a:endParaRPr>
            </a:p>
          </p:txBody>
        </p:sp>
        <p:grpSp>
          <p:nvGrpSpPr>
            <p:cNvPr id="443396" name="Group 4"/>
            <p:cNvGrpSpPr>
              <a:grpSpLocks/>
            </p:cNvGrpSpPr>
            <p:nvPr/>
          </p:nvGrpSpPr>
          <p:grpSpPr bwMode="auto">
            <a:xfrm>
              <a:off x="96" y="528"/>
              <a:ext cx="5472" cy="96"/>
              <a:chOff x="96" y="528"/>
              <a:chExt cx="5472" cy="96"/>
            </a:xfrm>
          </p:grpSpPr>
          <p:sp>
            <p:nvSpPr>
              <p:cNvPr id="443397" name="Line 5"/>
              <p:cNvSpPr>
                <a:spLocks noChangeShapeType="1"/>
              </p:cNvSpPr>
              <p:nvPr/>
            </p:nvSpPr>
            <p:spPr bwMode="auto">
              <a:xfrm>
                <a:off x="96" y="528"/>
                <a:ext cx="54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43398" name="Line 6"/>
              <p:cNvSpPr>
                <a:spLocks noChangeShapeType="1"/>
              </p:cNvSpPr>
              <p:nvPr/>
            </p:nvSpPr>
            <p:spPr bwMode="auto">
              <a:xfrm>
                <a:off x="213" y="576"/>
                <a:ext cx="518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43399" name="Line 7"/>
              <p:cNvSpPr>
                <a:spLocks noChangeShapeType="1"/>
              </p:cNvSpPr>
              <p:nvPr/>
            </p:nvSpPr>
            <p:spPr bwMode="auto">
              <a:xfrm>
                <a:off x="323" y="624"/>
                <a:ext cx="494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grpSp>
        <p:grpSp>
          <p:nvGrpSpPr>
            <p:cNvPr id="443400" name="Group 8"/>
            <p:cNvGrpSpPr>
              <a:grpSpLocks/>
            </p:cNvGrpSpPr>
            <p:nvPr/>
          </p:nvGrpSpPr>
          <p:grpSpPr bwMode="auto">
            <a:xfrm>
              <a:off x="383" y="96"/>
              <a:ext cx="97" cy="4128"/>
              <a:chOff x="383" y="96"/>
              <a:chExt cx="96" cy="4224"/>
            </a:xfrm>
          </p:grpSpPr>
          <p:sp>
            <p:nvSpPr>
              <p:cNvPr id="443401" name="Line 9"/>
              <p:cNvSpPr>
                <a:spLocks noChangeShapeType="1"/>
              </p:cNvSpPr>
              <p:nvPr/>
            </p:nvSpPr>
            <p:spPr bwMode="auto">
              <a:xfrm rot="-5400000">
                <a:off x="-1729" y="2208"/>
                <a:ext cx="422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43402" name="Line 10"/>
              <p:cNvSpPr>
                <a:spLocks noChangeShapeType="1"/>
              </p:cNvSpPr>
              <p:nvPr/>
            </p:nvSpPr>
            <p:spPr bwMode="auto">
              <a:xfrm rot="-5400000">
                <a:off x="-1570" y="2229"/>
                <a:ext cx="400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43403" name="Line 11"/>
              <p:cNvSpPr>
                <a:spLocks noChangeShapeType="1"/>
              </p:cNvSpPr>
              <p:nvPr/>
            </p:nvSpPr>
            <p:spPr bwMode="auto">
              <a:xfrm rot="-5400000">
                <a:off x="-1430" y="2236"/>
                <a:ext cx="3817"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grpSp>
      </p:grpSp>
      <p:sp>
        <p:nvSpPr>
          <p:cNvPr id="443404" name="Text Box 12"/>
          <p:cNvSpPr txBox="1">
            <a:spLocks noChangeArrowheads="1"/>
          </p:cNvSpPr>
          <p:nvPr/>
        </p:nvSpPr>
        <p:spPr bwMode="auto">
          <a:xfrm>
            <a:off x="1936750" y="120650"/>
            <a:ext cx="5441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600" b="1" smtClean="0">
                <a:solidFill>
                  <a:srgbClr val="FFFF00"/>
                </a:solidFill>
                <a:latin typeface="Helvetica" pitchFamily="34" charset="0"/>
              </a:rPr>
              <a:t>Retinal Receptive Fields</a:t>
            </a:r>
          </a:p>
        </p:txBody>
      </p:sp>
      <p:sp>
        <p:nvSpPr>
          <p:cNvPr id="443405" name="Text Box 13"/>
          <p:cNvSpPr txBox="1">
            <a:spLocks noChangeArrowheads="1"/>
          </p:cNvSpPr>
          <p:nvPr/>
        </p:nvSpPr>
        <p:spPr bwMode="auto">
          <a:xfrm>
            <a:off x="936625" y="1295400"/>
            <a:ext cx="76501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200" smtClean="0">
                <a:solidFill>
                  <a:srgbClr val="FFFF00"/>
                </a:solidFill>
                <a:latin typeface="Helvetica" pitchFamily="34" charset="0"/>
              </a:rPr>
              <a:t>Receptive field structure in </a:t>
            </a:r>
            <a:r>
              <a:rPr lang="en-US" altLang="en-US" sz="3200" u="sng" smtClean="0">
                <a:solidFill>
                  <a:srgbClr val="CC0099"/>
                </a:solidFill>
                <a:latin typeface="Helvetica" pitchFamily="34" charset="0"/>
              </a:rPr>
              <a:t>ganglion cells</a:t>
            </a:r>
            <a:r>
              <a:rPr lang="en-US" altLang="en-US" sz="3200" smtClean="0">
                <a:solidFill>
                  <a:srgbClr val="FFFF00"/>
                </a:solidFill>
                <a:latin typeface="Helvetica" pitchFamily="34" charset="0"/>
              </a:rPr>
              <a:t>:</a:t>
            </a:r>
          </a:p>
          <a:p>
            <a:pPr algn="ctr" eaLnBrk="0" fontAlgn="base" hangingPunct="0">
              <a:spcBef>
                <a:spcPct val="0"/>
              </a:spcBef>
              <a:spcAft>
                <a:spcPct val="0"/>
              </a:spcAft>
            </a:pPr>
            <a:r>
              <a:rPr lang="en-US" altLang="en-US" sz="3200" smtClean="0">
                <a:solidFill>
                  <a:srgbClr val="FFFFFF"/>
                </a:solidFill>
                <a:latin typeface="Helvetica" pitchFamily="34" charset="0"/>
              </a:rPr>
              <a:t>On-center Off-surround</a:t>
            </a:r>
            <a:r>
              <a:rPr lang="en-US" altLang="en-US" sz="3200" smtClean="0">
                <a:solidFill>
                  <a:srgbClr val="FFFF00"/>
                </a:solidFill>
                <a:latin typeface="Helvetica" pitchFamily="34" charset="0"/>
              </a:rPr>
              <a:t> </a:t>
            </a:r>
          </a:p>
        </p:txBody>
      </p:sp>
      <p:grpSp>
        <p:nvGrpSpPr>
          <p:cNvPr id="443406" name="Group 14"/>
          <p:cNvGrpSpPr>
            <a:grpSpLocks/>
          </p:cNvGrpSpPr>
          <p:nvPr/>
        </p:nvGrpSpPr>
        <p:grpSpPr bwMode="auto">
          <a:xfrm>
            <a:off x="1371600" y="3200400"/>
            <a:ext cx="3581400" cy="3200400"/>
            <a:chOff x="864" y="2016"/>
            <a:chExt cx="2256" cy="2016"/>
          </a:xfrm>
        </p:grpSpPr>
        <p:grpSp>
          <p:nvGrpSpPr>
            <p:cNvPr id="443407" name="Group 15"/>
            <p:cNvGrpSpPr>
              <a:grpSpLocks/>
            </p:cNvGrpSpPr>
            <p:nvPr/>
          </p:nvGrpSpPr>
          <p:grpSpPr bwMode="auto">
            <a:xfrm>
              <a:off x="864" y="2016"/>
              <a:ext cx="2256" cy="1392"/>
              <a:chOff x="864" y="2016"/>
              <a:chExt cx="2256" cy="1392"/>
            </a:xfrm>
          </p:grpSpPr>
          <p:sp>
            <p:nvSpPr>
              <p:cNvPr id="443408" name="Rectangle 16"/>
              <p:cNvSpPr>
                <a:spLocks noChangeArrowheads="1"/>
              </p:cNvSpPr>
              <p:nvPr/>
            </p:nvSpPr>
            <p:spPr bwMode="auto">
              <a:xfrm>
                <a:off x="864" y="2016"/>
                <a:ext cx="2256" cy="139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800" smtClean="0">
                  <a:solidFill>
                    <a:srgbClr val="FFFF00"/>
                  </a:solidFill>
                  <a:latin typeface="Helvetica" pitchFamily="34" charset="0"/>
                </a:endParaRPr>
              </a:p>
            </p:txBody>
          </p:sp>
          <p:pic>
            <p:nvPicPr>
              <p:cNvPr id="443409" name="Picture 1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17" y="2229"/>
                <a:ext cx="1482" cy="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43410" name="Text Box 18"/>
            <p:cNvSpPr txBox="1">
              <a:spLocks noChangeArrowheads="1"/>
            </p:cNvSpPr>
            <p:nvPr/>
          </p:nvSpPr>
          <p:spPr bwMode="auto">
            <a:xfrm>
              <a:off x="960" y="3705"/>
              <a:ext cx="1937"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800" smtClean="0">
                  <a:solidFill>
                    <a:srgbClr val="FFFF00"/>
                  </a:solidFill>
                  <a:latin typeface="Helvetica" pitchFamily="34" charset="0"/>
                </a:rPr>
                <a:t>Stimulus condition</a:t>
              </a:r>
            </a:p>
          </p:txBody>
        </p:sp>
      </p:grpSp>
      <p:grpSp>
        <p:nvGrpSpPr>
          <p:cNvPr id="443411" name="Group 19"/>
          <p:cNvGrpSpPr>
            <a:grpSpLocks/>
          </p:cNvGrpSpPr>
          <p:nvPr/>
        </p:nvGrpSpPr>
        <p:grpSpPr bwMode="auto">
          <a:xfrm>
            <a:off x="5556250" y="3810000"/>
            <a:ext cx="3216275" cy="2578100"/>
            <a:chOff x="3500" y="2400"/>
            <a:chExt cx="2026" cy="1624"/>
          </a:xfrm>
        </p:grpSpPr>
        <p:sp>
          <p:nvSpPr>
            <p:cNvPr id="443412" name="Text Box 20"/>
            <p:cNvSpPr txBox="1">
              <a:spLocks noChangeArrowheads="1"/>
            </p:cNvSpPr>
            <p:nvPr/>
          </p:nvSpPr>
          <p:spPr bwMode="auto">
            <a:xfrm>
              <a:off x="3514" y="3697"/>
              <a:ext cx="201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800" smtClean="0">
                  <a:solidFill>
                    <a:srgbClr val="FFFF00"/>
                  </a:solidFill>
                  <a:latin typeface="Helvetica" pitchFamily="34" charset="0"/>
                </a:rPr>
                <a:t>Electrical response</a:t>
              </a:r>
            </a:p>
          </p:txBody>
        </p:sp>
        <p:pic>
          <p:nvPicPr>
            <p:cNvPr id="443413" name="Picture 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0" y="2400"/>
              <a:ext cx="1972" cy="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43414" name="Picture 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0400" y="3962400"/>
            <a:ext cx="1504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3415" name="Rectangle 23"/>
          <p:cNvSpPr>
            <a:spLocks noChangeArrowheads="1"/>
          </p:cNvSpPr>
          <p:nvPr/>
        </p:nvSpPr>
        <p:spPr bwMode="auto">
          <a:xfrm>
            <a:off x="7335838" y="6537325"/>
            <a:ext cx="18081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000" smtClean="0">
                <a:solidFill>
                  <a:srgbClr val="FFFFFF"/>
                </a:solidFill>
                <a:latin typeface="EngraversGothic BT Regular" charset="0"/>
              </a:rPr>
              <a:t>© Stephen E. Palmer, 2002</a:t>
            </a:r>
          </a:p>
        </p:txBody>
      </p:sp>
    </p:spTree>
    <p:extLst>
      <p:ext uri="{BB962C8B-B14F-4D97-AF65-F5344CB8AC3E}">
        <p14:creationId xmlns:p14="http://schemas.microsoft.com/office/powerpoint/2010/main" val="51411441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4418" name="Group 2"/>
          <p:cNvGrpSpPr>
            <a:grpSpLocks/>
          </p:cNvGrpSpPr>
          <p:nvPr/>
        </p:nvGrpSpPr>
        <p:grpSpPr bwMode="auto">
          <a:xfrm>
            <a:off x="0" y="0"/>
            <a:ext cx="9144000" cy="6858000"/>
            <a:chOff x="0" y="0"/>
            <a:chExt cx="5760" cy="4320"/>
          </a:xfrm>
        </p:grpSpPr>
        <p:sp>
          <p:nvSpPr>
            <p:cNvPr id="444419" name="Rectangle 3"/>
            <p:cNvSpPr>
              <a:spLocks noChangeArrowheads="1"/>
            </p:cNvSpPr>
            <p:nvPr/>
          </p:nvSpPr>
          <p:spPr bwMode="auto">
            <a:xfrm>
              <a:off x="0" y="0"/>
              <a:ext cx="5760" cy="4320"/>
            </a:xfrm>
            <a:prstGeom prst="rect">
              <a:avLst/>
            </a:prstGeom>
            <a:gradFill rotWithShape="0">
              <a:gsLst>
                <a:gs pos="0">
                  <a:schemeClr val="accent2">
                    <a:gamma/>
                    <a:shade val="62745"/>
                    <a:invGamma/>
                  </a:schemeClr>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400" smtClean="0">
                <a:solidFill>
                  <a:srgbClr val="000000"/>
                </a:solidFill>
              </a:endParaRPr>
            </a:p>
          </p:txBody>
        </p:sp>
        <p:grpSp>
          <p:nvGrpSpPr>
            <p:cNvPr id="444420" name="Group 4"/>
            <p:cNvGrpSpPr>
              <a:grpSpLocks/>
            </p:cNvGrpSpPr>
            <p:nvPr/>
          </p:nvGrpSpPr>
          <p:grpSpPr bwMode="auto">
            <a:xfrm>
              <a:off x="96" y="528"/>
              <a:ext cx="5472" cy="96"/>
              <a:chOff x="96" y="528"/>
              <a:chExt cx="5472" cy="96"/>
            </a:xfrm>
          </p:grpSpPr>
          <p:sp>
            <p:nvSpPr>
              <p:cNvPr id="444421" name="Line 5"/>
              <p:cNvSpPr>
                <a:spLocks noChangeShapeType="1"/>
              </p:cNvSpPr>
              <p:nvPr/>
            </p:nvSpPr>
            <p:spPr bwMode="auto">
              <a:xfrm>
                <a:off x="96" y="528"/>
                <a:ext cx="54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44422" name="Line 6"/>
              <p:cNvSpPr>
                <a:spLocks noChangeShapeType="1"/>
              </p:cNvSpPr>
              <p:nvPr/>
            </p:nvSpPr>
            <p:spPr bwMode="auto">
              <a:xfrm>
                <a:off x="213" y="576"/>
                <a:ext cx="518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44423" name="Line 7"/>
              <p:cNvSpPr>
                <a:spLocks noChangeShapeType="1"/>
              </p:cNvSpPr>
              <p:nvPr/>
            </p:nvSpPr>
            <p:spPr bwMode="auto">
              <a:xfrm>
                <a:off x="323" y="624"/>
                <a:ext cx="494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grpSp>
        <p:grpSp>
          <p:nvGrpSpPr>
            <p:cNvPr id="444424" name="Group 8"/>
            <p:cNvGrpSpPr>
              <a:grpSpLocks/>
            </p:cNvGrpSpPr>
            <p:nvPr/>
          </p:nvGrpSpPr>
          <p:grpSpPr bwMode="auto">
            <a:xfrm>
              <a:off x="383" y="96"/>
              <a:ext cx="97" cy="4128"/>
              <a:chOff x="383" y="96"/>
              <a:chExt cx="96" cy="4224"/>
            </a:xfrm>
          </p:grpSpPr>
          <p:sp>
            <p:nvSpPr>
              <p:cNvPr id="444425" name="Line 9"/>
              <p:cNvSpPr>
                <a:spLocks noChangeShapeType="1"/>
              </p:cNvSpPr>
              <p:nvPr/>
            </p:nvSpPr>
            <p:spPr bwMode="auto">
              <a:xfrm rot="-5400000">
                <a:off x="-1729" y="2208"/>
                <a:ext cx="422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44426" name="Line 10"/>
              <p:cNvSpPr>
                <a:spLocks noChangeShapeType="1"/>
              </p:cNvSpPr>
              <p:nvPr/>
            </p:nvSpPr>
            <p:spPr bwMode="auto">
              <a:xfrm rot="-5400000">
                <a:off x="-1570" y="2229"/>
                <a:ext cx="400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44427" name="Line 11"/>
              <p:cNvSpPr>
                <a:spLocks noChangeShapeType="1"/>
              </p:cNvSpPr>
              <p:nvPr/>
            </p:nvSpPr>
            <p:spPr bwMode="auto">
              <a:xfrm rot="-5400000">
                <a:off x="-1430" y="2236"/>
                <a:ext cx="3817"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grpSp>
      </p:grpSp>
      <p:sp>
        <p:nvSpPr>
          <p:cNvPr id="444428" name="Text Box 12"/>
          <p:cNvSpPr txBox="1">
            <a:spLocks noChangeArrowheads="1"/>
          </p:cNvSpPr>
          <p:nvPr/>
        </p:nvSpPr>
        <p:spPr bwMode="auto">
          <a:xfrm>
            <a:off x="936625" y="1295400"/>
            <a:ext cx="76501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200" smtClean="0">
                <a:solidFill>
                  <a:srgbClr val="FFFF00"/>
                </a:solidFill>
                <a:latin typeface="Helvetica" pitchFamily="34" charset="0"/>
              </a:rPr>
              <a:t>Receptive field structure in </a:t>
            </a:r>
            <a:r>
              <a:rPr lang="en-US" altLang="en-US" sz="3200" u="sng" smtClean="0">
                <a:solidFill>
                  <a:srgbClr val="CC0099"/>
                </a:solidFill>
                <a:latin typeface="Helvetica" pitchFamily="34" charset="0"/>
              </a:rPr>
              <a:t>ganglion cells</a:t>
            </a:r>
            <a:r>
              <a:rPr lang="en-US" altLang="en-US" sz="3200" smtClean="0">
                <a:solidFill>
                  <a:srgbClr val="FFFF00"/>
                </a:solidFill>
                <a:latin typeface="Helvetica" pitchFamily="34" charset="0"/>
              </a:rPr>
              <a:t>:</a:t>
            </a:r>
          </a:p>
          <a:p>
            <a:pPr algn="ctr" eaLnBrk="0" fontAlgn="base" hangingPunct="0">
              <a:spcBef>
                <a:spcPct val="0"/>
              </a:spcBef>
              <a:spcAft>
                <a:spcPct val="0"/>
              </a:spcAft>
            </a:pPr>
            <a:r>
              <a:rPr lang="en-US" altLang="en-US" sz="3200" smtClean="0">
                <a:solidFill>
                  <a:srgbClr val="FFFFFF"/>
                </a:solidFill>
                <a:latin typeface="Helvetica" pitchFamily="34" charset="0"/>
              </a:rPr>
              <a:t>On-center Off-surround</a:t>
            </a:r>
            <a:r>
              <a:rPr lang="en-US" altLang="en-US" sz="3200" smtClean="0">
                <a:solidFill>
                  <a:srgbClr val="FFFF00"/>
                </a:solidFill>
                <a:latin typeface="Helvetica" pitchFamily="34" charset="0"/>
              </a:rPr>
              <a:t> </a:t>
            </a:r>
          </a:p>
        </p:txBody>
      </p:sp>
      <p:grpSp>
        <p:nvGrpSpPr>
          <p:cNvPr id="444429" name="Group 13"/>
          <p:cNvGrpSpPr>
            <a:grpSpLocks/>
          </p:cNvGrpSpPr>
          <p:nvPr/>
        </p:nvGrpSpPr>
        <p:grpSpPr bwMode="auto">
          <a:xfrm>
            <a:off x="1371600" y="3200400"/>
            <a:ext cx="7400925" cy="3200400"/>
            <a:chOff x="864" y="2016"/>
            <a:chExt cx="4662" cy="2016"/>
          </a:xfrm>
        </p:grpSpPr>
        <p:sp>
          <p:nvSpPr>
            <p:cNvPr id="444430" name="Rectangle 14"/>
            <p:cNvSpPr>
              <a:spLocks noChangeArrowheads="1"/>
            </p:cNvSpPr>
            <p:nvPr/>
          </p:nvSpPr>
          <p:spPr bwMode="auto">
            <a:xfrm>
              <a:off x="864" y="2016"/>
              <a:ext cx="2256" cy="139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800" smtClean="0">
                <a:solidFill>
                  <a:srgbClr val="FFFF00"/>
                </a:solidFill>
                <a:latin typeface="Helvetica" pitchFamily="34" charset="0"/>
              </a:endParaRPr>
            </a:p>
          </p:txBody>
        </p:sp>
        <p:sp>
          <p:nvSpPr>
            <p:cNvPr id="444431" name="Text Box 15"/>
            <p:cNvSpPr txBox="1">
              <a:spLocks noChangeArrowheads="1"/>
            </p:cNvSpPr>
            <p:nvPr/>
          </p:nvSpPr>
          <p:spPr bwMode="auto">
            <a:xfrm>
              <a:off x="960" y="3705"/>
              <a:ext cx="1937"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800" smtClean="0">
                  <a:solidFill>
                    <a:srgbClr val="FFFF00"/>
                  </a:solidFill>
                  <a:latin typeface="Helvetica" pitchFamily="34" charset="0"/>
                </a:rPr>
                <a:t>Stimulus condition</a:t>
              </a:r>
            </a:p>
          </p:txBody>
        </p:sp>
        <p:grpSp>
          <p:nvGrpSpPr>
            <p:cNvPr id="444432" name="Group 16"/>
            <p:cNvGrpSpPr>
              <a:grpSpLocks/>
            </p:cNvGrpSpPr>
            <p:nvPr/>
          </p:nvGrpSpPr>
          <p:grpSpPr bwMode="auto">
            <a:xfrm>
              <a:off x="3500" y="2400"/>
              <a:ext cx="2026" cy="1624"/>
              <a:chOff x="3500" y="2400"/>
              <a:chExt cx="2026" cy="1624"/>
            </a:xfrm>
          </p:grpSpPr>
          <p:sp>
            <p:nvSpPr>
              <p:cNvPr id="444433" name="Text Box 17"/>
              <p:cNvSpPr txBox="1">
                <a:spLocks noChangeArrowheads="1"/>
              </p:cNvSpPr>
              <p:nvPr/>
            </p:nvSpPr>
            <p:spPr bwMode="auto">
              <a:xfrm>
                <a:off x="3514" y="3697"/>
                <a:ext cx="201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800" smtClean="0">
                    <a:solidFill>
                      <a:srgbClr val="FFFF00"/>
                    </a:solidFill>
                    <a:latin typeface="Helvetica" pitchFamily="34" charset="0"/>
                  </a:rPr>
                  <a:t>Electrical response</a:t>
                </a:r>
              </a:p>
            </p:txBody>
          </p:sp>
          <p:pic>
            <p:nvPicPr>
              <p:cNvPr id="444434" name="Picture 1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0" y="2400"/>
                <a:ext cx="1972" cy="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pic>
        <p:nvPicPr>
          <p:cNvPr id="444435" name="Picture 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9150" y="3536950"/>
            <a:ext cx="236537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4436" name="Picture 2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0" y="3962400"/>
            <a:ext cx="1714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4437" name="Text Box 21"/>
          <p:cNvSpPr txBox="1">
            <a:spLocks noChangeArrowheads="1"/>
          </p:cNvSpPr>
          <p:nvPr/>
        </p:nvSpPr>
        <p:spPr bwMode="auto">
          <a:xfrm>
            <a:off x="1936750" y="120650"/>
            <a:ext cx="5441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600" b="1" smtClean="0">
                <a:solidFill>
                  <a:srgbClr val="FFFF00"/>
                </a:solidFill>
                <a:latin typeface="Helvetica" pitchFamily="34" charset="0"/>
              </a:rPr>
              <a:t>Retinal Receptive Fields</a:t>
            </a:r>
          </a:p>
        </p:txBody>
      </p:sp>
      <p:sp>
        <p:nvSpPr>
          <p:cNvPr id="444438" name="Rectangle 22"/>
          <p:cNvSpPr>
            <a:spLocks noChangeArrowheads="1"/>
          </p:cNvSpPr>
          <p:nvPr/>
        </p:nvSpPr>
        <p:spPr bwMode="auto">
          <a:xfrm>
            <a:off x="7335838" y="6537325"/>
            <a:ext cx="18081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000" smtClean="0">
                <a:solidFill>
                  <a:srgbClr val="FFFFFF"/>
                </a:solidFill>
                <a:latin typeface="EngraversGothic BT Regular" charset="0"/>
              </a:rPr>
              <a:t>© Stephen E. Palmer, 2002</a:t>
            </a:r>
          </a:p>
        </p:txBody>
      </p:sp>
    </p:spTree>
    <p:extLst>
      <p:ext uri="{BB962C8B-B14F-4D97-AF65-F5344CB8AC3E}">
        <p14:creationId xmlns:p14="http://schemas.microsoft.com/office/powerpoint/2010/main" val="382771375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5442" name="Group 2"/>
          <p:cNvGrpSpPr>
            <a:grpSpLocks/>
          </p:cNvGrpSpPr>
          <p:nvPr/>
        </p:nvGrpSpPr>
        <p:grpSpPr bwMode="auto">
          <a:xfrm>
            <a:off x="0" y="0"/>
            <a:ext cx="9144000" cy="6858000"/>
            <a:chOff x="0" y="0"/>
            <a:chExt cx="5760" cy="4320"/>
          </a:xfrm>
        </p:grpSpPr>
        <p:sp>
          <p:nvSpPr>
            <p:cNvPr id="445443" name="Rectangle 3"/>
            <p:cNvSpPr>
              <a:spLocks noChangeArrowheads="1"/>
            </p:cNvSpPr>
            <p:nvPr/>
          </p:nvSpPr>
          <p:spPr bwMode="auto">
            <a:xfrm>
              <a:off x="0" y="0"/>
              <a:ext cx="5760" cy="4320"/>
            </a:xfrm>
            <a:prstGeom prst="rect">
              <a:avLst/>
            </a:prstGeom>
            <a:gradFill rotWithShape="0">
              <a:gsLst>
                <a:gs pos="0">
                  <a:schemeClr val="accent2">
                    <a:gamma/>
                    <a:shade val="62745"/>
                    <a:invGamma/>
                  </a:schemeClr>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400" smtClean="0">
                <a:solidFill>
                  <a:srgbClr val="000000"/>
                </a:solidFill>
              </a:endParaRPr>
            </a:p>
          </p:txBody>
        </p:sp>
        <p:grpSp>
          <p:nvGrpSpPr>
            <p:cNvPr id="445444" name="Group 4"/>
            <p:cNvGrpSpPr>
              <a:grpSpLocks/>
            </p:cNvGrpSpPr>
            <p:nvPr/>
          </p:nvGrpSpPr>
          <p:grpSpPr bwMode="auto">
            <a:xfrm>
              <a:off x="96" y="528"/>
              <a:ext cx="5472" cy="96"/>
              <a:chOff x="96" y="528"/>
              <a:chExt cx="5472" cy="96"/>
            </a:xfrm>
          </p:grpSpPr>
          <p:sp>
            <p:nvSpPr>
              <p:cNvPr id="445445" name="Line 5"/>
              <p:cNvSpPr>
                <a:spLocks noChangeShapeType="1"/>
              </p:cNvSpPr>
              <p:nvPr/>
            </p:nvSpPr>
            <p:spPr bwMode="auto">
              <a:xfrm>
                <a:off x="96" y="528"/>
                <a:ext cx="54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45446" name="Line 6"/>
              <p:cNvSpPr>
                <a:spLocks noChangeShapeType="1"/>
              </p:cNvSpPr>
              <p:nvPr/>
            </p:nvSpPr>
            <p:spPr bwMode="auto">
              <a:xfrm>
                <a:off x="213" y="576"/>
                <a:ext cx="518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45447" name="Line 7"/>
              <p:cNvSpPr>
                <a:spLocks noChangeShapeType="1"/>
              </p:cNvSpPr>
              <p:nvPr/>
            </p:nvSpPr>
            <p:spPr bwMode="auto">
              <a:xfrm>
                <a:off x="323" y="624"/>
                <a:ext cx="494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grpSp>
        <p:grpSp>
          <p:nvGrpSpPr>
            <p:cNvPr id="445448" name="Group 8"/>
            <p:cNvGrpSpPr>
              <a:grpSpLocks/>
            </p:cNvGrpSpPr>
            <p:nvPr/>
          </p:nvGrpSpPr>
          <p:grpSpPr bwMode="auto">
            <a:xfrm>
              <a:off x="383" y="96"/>
              <a:ext cx="97" cy="4128"/>
              <a:chOff x="383" y="96"/>
              <a:chExt cx="96" cy="4224"/>
            </a:xfrm>
          </p:grpSpPr>
          <p:sp>
            <p:nvSpPr>
              <p:cNvPr id="445449" name="Line 9"/>
              <p:cNvSpPr>
                <a:spLocks noChangeShapeType="1"/>
              </p:cNvSpPr>
              <p:nvPr/>
            </p:nvSpPr>
            <p:spPr bwMode="auto">
              <a:xfrm rot="-5400000">
                <a:off x="-1729" y="2208"/>
                <a:ext cx="422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45450" name="Line 10"/>
              <p:cNvSpPr>
                <a:spLocks noChangeShapeType="1"/>
              </p:cNvSpPr>
              <p:nvPr/>
            </p:nvSpPr>
            <p:spPr bwMode="auto">
              <a:xfrm rot="-5400000">
                <a:off x="-1570" y="2229"/>
                <a:ext cx="400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45451" name="Line 11"/>
              <p:cNvSpPr>
                <a:spLocks noChangeShapeType="1"/>
              </p:cNvSpPr>
              <p:nvPr/>
            </p:nvSpPr>
            <p:spPr bwMode="auto">
              <a:xfrm rot="-5400000">
                <a:off x="-1430" y="2236"/>
                <a:ext cx="3817"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grpSp>
      </p:grpSp>
      <p:sp>
        <p:nvSpPr>
          <p:cNvPr id="445452" name="Text Box 12"/>
          <p:cNvSpPr txBox="1">
            <a:spLocks noChangeArrowheads="1"/>
          </p:cNvSpPr>
          <p:nvPr/>
        </p:nvSpPr>
        <p:spPr bwMode="auto">
          <a:xfrm>
            <a:off x="936625" y="1295400"/>
            <a:ext cx="76501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200" smtClean="0">
                <a:solidFill>
                  <a:srgbClr val="FFFF00"/>
                </a:solidFill>
                <a:latin typeface="Helvetica" pitchFamily="34" charset="0"/>
              </a:rPr>
              <a:t>Receptive field structure in </a:t>
            </a:r>
            <a:r>
              <a:rPr lang="en-US" altLang="en-US" sz="3200" u="sng" smtClean="0">
                <a:solidFill>
                  <a:srgbClr val="CC0099"/>
                </a:solidFill>
                <a:latin typeface="Helvetica" pitchFamily="34" charset="0"/>
              </a:rPr>
              <a:t>ganglion cells</a:t>
            </a:r>
            <a:r>
              <a:rPr lang="en-US" altLang="en-US" sz="3200" smtClean="0">
                <a:solidFill>
                  <a:srgbClr val="FFFF00"/>
                </a:solidFill>
                <a:latin typeface="Helvetica" pitchFamily="34" charset="0"/>
              </a:rPr>
              <a:t>:</a:t>
            </a:r>
          </a:p>
          <a:p>
            <a:pPr algn="ctr" eaLnBrk="0" fontAlgn="base" hangingPunct="0">
              <a:spcBef>
                <a:spcPct val="0"/>
              </a:spcBef>
              <a:spcAft>
                <a:spcPct val="0"/>
              </a:spcAft>
            </a:pPr>
            <a:r>
              <a:rPr lang="en-US" altLang="en-US" sz="3200" smtClean="0">
                <a:solidFill>
                  <a:srgbClr val="FFFFFF"/>
                </a:solidFill>
                <a:latin typeface="Helvetica" pitchFamily="34" charset="0"/>
              </a:rPr>
              <a:t>On-center Off-surround</a:t>
            </a:r>
            <a:r>
              <a:rPr lang="en-US" altLang="en-US" sz="3200" smtClean="0">
                <a:solidFill>
                  <a:srgbClr val="FFFF00"/>
                </a:solidFill>
                <a:latin typeface="Helvetica" pitchFamily="34" charset="0"/>
              </a:rPr>
              <a:t> </a:t>
            </a:r>
          </a:p>
        </p:txBody>
      </p:sp>
      <p:grpSp>
        <p:nvGrpSpPr>
          <p:cNvPr id="445453" name="Group 13"/>
          <p:cNvGrpSpPr>
            <a:grpSpLocks/>
          </p:cNvGrpSpPr>
          <p:nvPr/>
        </p:nvGrpSpPr>
        <p:grpSpPr bwMode="auto">
          <a:xfrm>
            <a:off x="1371600" y="3200400"/>
            <a:ext cx="7400925" cy="3200400"/>
            <a:chOff x="864" y="2016"/>
            <a:chExt cx="4662" cy="2016"/>
          </a:xfrm>
        </p:grpSpPr>
        <p:sp>
          <p:nvSpPr>
            <p:cNvPr id="445454" name="Rectangle 14"/>
            <p:cNvSpPr>
              <a:spLocks noChangeArrowheads="1"/>
            </p:cNvSpPr>
            <p:nvPr/>
          </p:nvSpPr>
          <p:spPr bwMode="auto">
            <a:xfrm>
              <a:off x="864" y="2016"/>
              <a:ext cx="2256" cy="139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800" smtClean="0">
                <a:solidFill>
                  <a:srgbClr val="FFFF00"/>
                </a:solidFill>
                <a:latin typeface="Helvetica" pitchFamily="34" charset="0"/>
              </a:endParaRPr>
            </a:p>
          </p:txBody>
        </p:sp>
        <p:sp>
          <p:nvSpPr>
            <p:cNvPr id="445455" name="Text Box 15"/>
            <p:cNvSpPr txBox="1">
              <a:spLocks noChangeArrowheads="1"/>
            </p:cNvSpPr>
            <p:nvPr/>
          </p:nvSpPr>
          <p:spPr bwMode="auto">
            <a:xfrm>
              <a:off x="960" y="3705"/>
              <a:ext cx="1937"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800" smtClean="0">
                  <a:solidFill>
                    <a:srgbClr val="FFFF00"/>
                  </a:solidFill>
                  <a:latin typeface="Helvetica" pitchFamily="34" charset="0"/>
                </a:rPr>
                <a:t>Stimulus condition</a:t>
              </a:r>
            </a:p>
          </p:txBody>
        </p:sp>
        <p:grpSp>
          <p:nvGrpSpPr>
            <p:cNvPr id="445456" name="Group 16"/>
            <p:cNvGrpSpPr>
              <a:grpSpLocks/>
            </p:cNvGrpSpPr>
            <p:nvPr/>
          </p:nvGrpSpPr>
          <p:grpSpPr bwMode="auto">
            <a:xfrm>
              <a:off x="3500" y="2400"/>
              <a:ext cx="2026" cy="1624"/>
              <a:chOff x="3500" y="2400"/>
              <a:chExt cx="2026" cy="1624"/>
            </a:xfrm>
          </p:grpSpPr>
          <p:sp>
            <p:nvSpPr>
              <p:cNvPr id="445457" name="Text Box 17"/>
              <p:cNvSpPr txBox="1">
                <a:spLocks noChangeArrowheads="1"/>
              </p:cNvSpPr>
              <p:nvPr/>
            </p:nvSpPr>
            <p:spPr bwMode="auto">
              <a:xfrm>
                <a:off x="3514" y="3697"/>
                <a:ext cx="201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800" smtClean="0">
                    <a:solidFill>
                      <a:srgbClr val="FFFF00"/>
                    </a:solidFill>
                    <a:latin typeface="Helvetica" pitchFamily="34" charset="0"/>
                  </a:rPr>
                  <a:t>Electrical response</a:t>
                </a:r>
              </a:p>
            </p:txBody>
          </p:sp>
          <p:pic>
            <p:nvPicPr>
              <p:cNvPr id="445458" name="Picture 1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0" y="2400"/>
                <a:ext cx="1972" cy="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pic>
        <p:nvPicPr>
          <p:cNvPr id="445459" name="Picture 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0738" y="3540125"/>
            <a:ext cx="235267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5460" name="Picture 2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4200" y="3962400"/>
            <a:ext cx="1504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5461" name="Text Box 21"/>
          <p:cNvSpPr txBox="1">
            <a:spLocks noChangeArrowheads="1"/>
          </p:cNvSpPr>
          <p:nvPr/>
        </p:nvSpPr>
        <p:spPr bwMode="auto">
          <a:xfrm>
            <a:off x="1936750" y="120650"/>
            <a:ext cx="5441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600" b="1" smtClean="0">
                <a:solidFill>
                  <a:srgbClr val="FFFF00"/>
                </a:solidFill>
                <a:latin typeface="Helvetica" pitchFamily="34" charset="0"/>
              </a:rPr>
              <a:t>Retinal Receptive Fields</a:t>
            </a:r>
          </a:p>
        </p:txBody>
      </p:sp>
      <p:sp>
        <p:nvSpPr>
          <p:cNvPr id="445462" name="Rectangle 22"/>
          <p:cNvSpPr>
            <a:spLocks noChangeArrowheads="1"/>
          </p:cNvSpPr>
          <p:nvPr/>
        </p:nvSpPr>
        <p:spPr bwMode="auto">
          <a:xfrm>
            <a:off x="7335838" y="6537325"/>
            <a:ext cx="18081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000" smtClean="0">
                <a:solidFill>
                  <a:srgbClr val="FFFFFF"/>
                </a:solidFill>
                <a:latin typeface="EngraversGothic BT Regular" charset="0"/>
              </a:rPr>
              <a:t>© Stephen E. Palmer, 2002</a:t>
            </a:r>
          </a:p>
        </p:txBody>
      </p:sp>
    </p:spTree>
    <p:extLst>
      <p:ext uri="{BB962C8B-B14F-4D97-AF65-F5344CB8AC3E}">
        <p14:creationId xmlns:p14="http://schemas.microsoft.com/office/powerpoint/2010/main" val="27641432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pPr eaLnBrk="1" hangingPunct="1"/>
            <a:r>
              <a:rPr lang="en-US" altLang="en-US" smtClean="0"/>
              <a:t>Efros &amp; Leung Algorithm</a:t>
            </a:r>
          </a:p>
        </p:txBody>
      </p:sp>
      <p:sp>
        <p:nvSpPr>
          <p:cNvPr id="121859" name="Rectangle 3"/>
          <p:cNvSpPr>
            <a:spLocks noGrp="1" noChangeArrowheads="1"/>
          </p:cNvSpPr>
          <p:nvPr>
            <p:ph type="body" idx="1"/>
          </p:nvPr>
        </p:nvSpPr>
        <p:spPr>
          <a:xfrm>
            <a:off x="304800" y="3962400"/>
            <a:ext cx="8686800" cy="1143000"/>
          </a:xfrm>
        </p:spPr>
        <p:txBody>
          <a:bodyPr/>
          <a:lstStyle/>
          <a:p>
            <a:pPr eaLnBrk="1" hangingPunct="1">
              <a:spcBef>
                <a:spcPts val="700"/>
              </a:spcBef>
            </a:pPr>
            <a:r>
              <a:rPr lang="en-GB" altLang="en-US" sz="3300" smtClean="0"/>
              <a:t>Assuming Markov property, compute P(</a:t>
            </a:r>
            <a:r>
              <a:rPr lang="en-GB" altLang="en-US" sz="3300" b="1" smtClean="0"/>
              <a:t>p</a:t>
            </a:r>
            <a:r>
              <a:rPr lang="en-GB" altLang="en-US" sz="3300" smtClean="0"/>
              <a:t>|N(</a:t>
            </a:r>
            <a:r>
              <a:rPr lang="en-GB" altLang="en-US" sz="3300" b="1" smtClean="0"/>
              <a:t>p</a:t>
            </a:r>
            <a:r>
              <a:rPr lang="en-GB" altLang="en-US" sz="3300" smtClean="0"/>
              <a:t>))</a:t>
            </a:r>
          </a:p>
          <a:p>
            <a:pPr lvl="1" eaLnBrk="1" hangingPunct="1">
              <a:spcBef>
                <a:spcPts val="700"/>
              </a:spcBef>
            </a:pPr>
            <a:r>
              <a:rPr lang="en-GB" altLang="en-US" smtClean="0"/>
              <a:t>Building explicit probability tables infeasible </a:t>
            </a:r>
            <a:endParaRPr lang="en-US" altLang="en-US" sz="2900" i="1" smtClean="0"/>
          </a:p>
        </p:txBody>
      </p:sp>
      <p:grpSp>
        <p:nvGrpSpPr>
          <p:cNvPr id="121860" name="Group 4"/>
          <p:cNvGrpSpPr>
            <a:grpSpLocks/>
          </p:cNvGrpSpPr>
          <p:nvPr/>
        </p:nvGrpSpPr>
        <p:grpSpPr bwMode="auto">
          <a:xfrm>
            <a:off x="488950" y="1295400"/>
            <a:ext cx="3321050" cy="2227263"/>
            <a:chOff x="2852" y="973"/>
            <a:chExt cx="2092" cy="1403"/>
          </a:xfrm>
        </p:grpSpPr>
        <p:pic>
          <p:nvPicPr>
            <p:cNvPr id="122345" name="Picture 5" descr="ex2-part-large"/>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852" y="973"/>
              <a:ext cx="2092" cy="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2346" name="Group 6"/>
            <p:cNvGrpSpPr>
              <a:grpSpLocks/>
            </p:cNvGrpSpPr>
            <p:nvPr/>
          </p:nvGrpSpPr>
          <p:grpSpPr bwMode="auto">
            <a:xfrm>
              <a:off x="3288" y="1296"/>
              <a:ext cx="1080" cy="648"/>
              <a:chOff x="3288" y="1296"/>
              <a:chExt cx="1080" cy="648"/>
            </a:xfrm>
          </p:grpSpPr>
          <p:sp>
            <p:nvSpPr>
              <p:cNvPr id="122604" name="Rectangle 7"/>
              <p:cNvSpPr>
                <a:spLocks noChangeAspect="1" noChangeArrowheads="1"/>
              </p:cNvSpPr>
              <p:nvPr/>
            </p:nvSpPr>
            <p:spPr bwMode="auto">
              <a:xfrm flipV="1">
                <a:off x="3288"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05" name="Rectangle 8"/>
              <p:cNvSpPr>
                <a:spLocks noChangeAspect="1" noChangeArrowheads="1"/>
              </p:cNvSpPr>
              <p:nvPr/>
            </p:nvSpPr>
            <p:spPr bwMode="auto">
              <a:xfrm flipV="1">
                <a:off x="3360"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06" name="Rectangle 9"/>
              <p:cNvSpPr>
                <a:spLocks noChangeAspect="1" noChangeArrowheads="1"/>
              </p:cNvSpPr>
              <p:nvPr/>
            </p:nvSpPr>
            <p:spPr bwMode="auto">
              <a:xfrm flipV="1">
                <a:off x="3432"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07" name="Rectangle 10"/>
              <p:cNvSpPr>
                <a:spLocks noChangeAspect="1" noChangeArrowheads="1"/>
              </p:cNvSpPr>
              <p:nvPr/>
            </p:nvSpPr>
            <p:spPr bwMode="auto">
              <a:xfrm flipV="1">
                <a:off x="3432"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08" name="Rectangle 11"/>
              <p:cNvSpPr>
                <a:spLocks noChangeAspect="1" noChangeArrowheads="1"/>
              </p:cNvSpPr>
              <p:nvPr/>
            </p:nvSpPr>
            <p:spPr bwMode="auto">
              <a:xfrm flipV="1">
                <a:off x="3288"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09" name="Rectangle 12"/>
              <p:cNvSpPr>
                <a:spLocks noChangeAspect="1" noChangeArrowheads="1"/>
              </p:cNvSpPr>
              <p:nvPr/>
            </p:nvSpPr>
            <p:spPr bwMode="auto">
              <a:xfrm flipV="1">
                <a:off x="3360"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10" name="Rectangle 13"/>
              <p:cNvSpPr>
                <a:spLocks noChangeAspect="1" noChangeArrowheads="1"/>
              </p:cNvSpPr>
              <p:nvPr/>
            </p:nvSpPr>
            <p:spPr bwMode="auto">
              <a:xfrm flipV="1">
                <a:off x="3504"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11" name="Rectangle 14"/>
              <p:cNvSpPr>
                <a:spLocks noChangeAspect="1" noChangeArrowheads="1"/>
              </p:cNvSpPr>
              <p:nvPr/>
            </p:nvSpPr>
            <p:spPr bwMode="auto">
              <a:xfrm flipV="1">
                <a:off x="3576" y="1656"/>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12" name="Rectangle 15"/>
              <p:cNvSpPr>
                <a:spLocks noChangeAspect="1" noChangeArrowheads="1"/>
              </p:cNvSpPr>
              <p:nvPr/>
            </p:nvSpPr>
            <p:spPr bwMode="auto">
              <a:xfrm flipV="1">
                <a:off x="3576"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13" name="Rectangle 16"/>
              <p:cNvSpPr>
                <a:spLocks noChangeAspect="1" noChangeArrowheads="1"/>
              </p:cNvSpPr>
              <p:nvPr/>
            </p:nvSpPr>
            <p:spPr bwMode="auto">
              <a:xfrm flipV="1">
                <a:off x="3648"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14" name="Rectangle 17"/>
              <p:cNvSpPr>
                <a:spLocks noChangeAspect="1" noChangeArrowheads="1"/>
              </p:cNvSpPr>
              <p:nvPr/>
            </p:nvSpPr>
            <p:spPr bwMode="auto">
              <a:xfrm flipV="1">
                <a:off x="3648"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15" name="Rectangle 18"/>
              <p:cNvSpPr>
                <a:spLocks noChangeAspect="1" noChangeArrowheads="1"/>
              </p:cNvSpPr>
              <p:nvPr/>
            </p:nvSpPr>
            <p:spPr bwMode="auto">
              <a:xfrm flipV="1">
                <a:off x="3648" y="1656"/>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16" name="Rectangle 19"/>
              <p:cNvSpPr>
                <a:spLocks noChangeAspect="1" noChangeArrowheads="1"/>
              </p:cNvSpPr>
              <p:nvPr/>
            </p:nvSpPr>
            <p:spPr bwMode="auto">
              <a:xfrm flipV="1">
                <a:off x="3504"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17" name="Rectangle 20"/>
              <p:cNvSpPr>
                <a:spLocks noChangeAspect="1" noChangeArrowheads="1"/>
              </p:cNvSpPr>
              <p:nvPr/>
            </p:nvSpPr>
            <p:spPr bwMode="auto">
              <a:xfrm flipV="1">
                <a:off x="3576"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nvGrpSpPr>
              <p:cNvPr id="122618" name="Group 21"/>
              <p:cNvGrpSpPr>
                <a:grpSpLocks noChangeAspect="1"/>
              </p:cNvGrpSpPr>
              <p:nvPr/>
            </p:nvGrpSpPr>
            <p:grpSpPr bwMode="auto">
              <a:xfrm>
                <a:off x="3720" y="1512"/>
                <a:ext cx="216" cy="216"/>
                <a:chOff x="2928" y="2448"/>
                <a:chExt cx="144" cy="144"/>
              </a:xfrm>
            </p:grpSpPr>
            <p:sp>
              <p:nvSpPr>
                <p:cNvPr id="122713" name="Rectangle 22"/>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714" name="Rectangle 23"/>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715" name="Rectangle 24"/>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716" name="Rectangle 25"/>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717" name="Rectangle 26"/>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718" name="Rectangle 27"/>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719" name="Rectangle 28"/>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720" name="Rectangle 29"/>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721" name="Rectangle 30"/>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22619" name="Group 31"/>
              <p:cNvGrpSpPr>
                <a:grpSpLocks noChangeAspect="1"/>
              </p:cNvGrpSpPr>
              <p:nvPr/>
            </p:nvGrpSpPr>
            <p:grpSpPr bwMode="auto">
              <a:xfrm>
                <a:off x="3936" y="1512"/>
                <a:ext cx="216" cy="216"/>
                <a:chOff x="2928" y="2448"/>
                <a:chExt cx="144" cy="144"/>
              </a:xfrm>
            </p:grpSpPr>
            <p:sp>
              <p:nvSpPr>
                <p:cNvPr id="122704" name="Rectangle 32"/>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705" name="Rectangle 33"/>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706" name="Rectangle 34"/>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707" name="Rectangle 35"/>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708" name="Rectangle 36"/>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709" name="Rectangle 37"/>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710" name="Rectangle 38"/>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711" name="Rectangle 39"/>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712" name="Rectangle 40"/>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sp>
            <p:nvSpPr>
              <p:cNvPr id="122620" name="Rectangle 41"/>
              <p:cNvSpPr>
                <a:spLocks noChangeAspect="1" noChangeArrowheads="1"/>
              </p:cNvSpPr>
              <p:nvPr/>
            </p:nvSpPr>
            <p:spPr bwMode="auto">
              <a:xfrm flipV="1">
                <a:off x="3936" y="1800"/>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21" name="Rectangle 42"/>
              <p:cNvSpPr>
                <a:spLocks noChangeAspect="1" noChangeArrowheads="1"/>
              </p:cNvSpPr>
              <p:nvPr/>
            </p:nvSpPr>
            <p:spPr bwMode="auto">
              <a:xfrm flipV="1">
                <a:off x="4008" y="187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22" name="Rectangle 43"/>
              <p:cNvSpPr>
                <a:spLocks noChangeAspect="1" noChangeArrowheads="1"/>
              </p:cNvSpPr>
              <p:nvPr/>
            </p:nvSpPr>
            <p:spPr bwMode="auto">
              <a:xfrm flipV="1">
                <a:off x="4008" y="1800"/>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23" name="Rectangle 44"/>
              <p:cNvSpPr>
                <a:spLocks noChangeAspect="1" noChangeArrowheads="1"/>
              </p:cNvSpPr>
              <p:nvPr/>
            </p:nvSpPr>
            <p:spPr bwMode="auto">
              <a:xfrm flipV="1">
                <a:off x="4080" y="1800"/>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24" name="Rectangle 45"/>
              <p:cNvSpPr>
                <a:spLocks noChangeAspect="1" noChangeArrowheads="1"/>
              </p:cNvSpPr>
              <p:nvPr/>
            </p:nvSpPr>
            <p:spPr bwMode="auto">
              <a:xfrm flipV="1">
                <a:off x="4080"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25" name="Rectangle 46"/>
              <p:cNvSpPr>
                <a:spLocks noChangeAspect="1" noChangeArrowheads="1"/>
              </p:cNvSpPr>
              <p:nvPr/>
            </p:nvSpPr>
            <p:spPr bwMode="auto">
              <a:xfrm flipV="1">
                <a:off x="4080" y="187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26" name="Rectangle 47"/>
              <p:cNvSpPr>
                <a:spLocks noChangeAspect="1" noChangeArrowheads="1"/>
              </p:cNvSpPr>
              <p:nvPr/>
            </p:nvSpPr>
            <p:spPr bwMode="auto">
              <a:xfrm flipV="1">
                <a:off x="3936"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27" name="Rectangle 48"/>
              <p:cNvSpPr>
                <a:spLocks noChangeAspect="1" noChangeArrowheads="1"/>
              </p:cNvSpPr>
              <p:nvPr/>
            </p:nvSpPr>
            <p:spPr bwMode="auto">
              <a:xfrm flipV="1">
                <a:off x="4008"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28" name="Rectangle 49"/>
              <p:cNvSpPr>
                <a:spLocks noChangeAspect="1" noChangeArrowheads="1"/>
              </p:cNvSpPr>
              <p:nvPr/>
            </p:nvSpPr>
            <p:spPr bwMode="auto">
              <a:xfrm flipV="1">
                <a:off x="3792" y="1800"/>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29" name="Rectangle 50"/>
              <p:cNvSpPr>
                <a:spLocks noChangeAspect="1" noChangeArrowheads="1"/>
              </p:cNvSpPr>
              <p:nvPr/>
            </p:nvSpPr>
            <p:spPr bwMode="auto">
              <a:xfrm flipV="1">
                <a:off x="3864" y="1800"/>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30" name="Rectangle 51"/>
              <p:cNvSpPr>
                <a:spLocks noChangeAspect="1" noChangeArrowheads="1"/>
              </p:cNvSpPr>
              <p:nvPr/>
            </p:nvSpPr>
            <p:spPr bwMode="auto">
              <a:xfrm flipV="1">
                <a:off x="3864"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31" name="Rectangle 52"/>
              <p:cNvSpPr>
                <a:spLocks noChangeAspect="1" noChangeArrowheads="1"/>
              </p:cNvSpPr>
              <p:nvPr/>
            </p:nvSpPr>
            <p:spPr bwMode="auto">
              <a:xfrm flipV="1">
                <a:off x="3720"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32" name="Rectangle 53"/>
              <p:cNvSpPr>
                <a:spLocks noChangeAspect="1" noChangeArrowheads="1"/>
              </p:cNvSpPr>
              <p:nvPr/>
            </p:nvSpPr>
            <p:spPr bwMode="auto">
              <a:xfrm flipV="1">
                <a:off x="3792"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nvGrpSpPr>
              <p:cNvPr id="122633" name="Group 54"/>
              <p:cNvGrpSpPr>
                <a:grpSpLocks noChangeAspect="1"/>
              </p:cNvGrpSpPr>
              <p:nvPr/>
            </p:nvGrpSpPr>
            <p:grpSpPr bwMode="auto">
              <a:xfrm>
                <a:off x="3288" y="1296"/>
                <a:ext cx="216" cy="216"/>
                <a:chOff x="2928" y="2448"/>
                <a:chExt cx="144" cy="144"/>
              </a:xfrm>
            </p:grpSpPr>
            <p:sp>
              <p:nvSpPr>
                <p:cNvPr id="122695" name="Rectangle 55"/>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96" name="Rectangle 56"/>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97" name="Rectangle 57"/>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98" name="Rectangle 58"/>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99" name="Rectangle 59"/>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700" name="Rectangle 60"/>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701" name="Rectangle 61"/>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702" name="Rectangle 62"/>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703" name="Rectangle 63"/>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22634" name="Group 64"/>
              <p:cNvGrpSpPr>
                <a:grpSpLocks noChangeAspect="1"/>
              </p:cNvGrpSpPr>
              <p:nvPr/>
            </p:nvGrpSpPr>
            <p:grpSpPr bwMode="auto">
              <a:xfrm>
                <a:off x="3504" y="1296"/>
                <a:ext cx="216" cy="216"/>
                <a:chOff x="2928" y="2448"/>
                <a:chExt cx="144" cy="144"/>
              </a:xfrm>
            </p:grpSpPr>
            <p:sp>
              <p:nvSpPr>
                <p:cNvPr id="122686" name="Rectangle 65"/>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87" name="Rectangle 66"/>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88" name="Rectangle 67"/>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89" name="Rectangle 68"/>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90" name="Rectangle 69"/>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91" name="Rectangle 70"/>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92" name="Rectangle 71"/>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93" name="Rectangle 72"/>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94" name="Rectangle 73"/>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22635" name="Group 74"/>
              <p:cNvGrpSpPr>
                <a:grpSpLocks noChangeAspect="1"/>
              </p:cNvGrpSpPr>
              <p:nvPr/>
            </p:nvGrpSpPr>
            <p:grpSpPr bwMode="auto">
              <a:xfrm>
                <a:off x="3720" y="1296"/>
                <a:ext cx="216" cy="216"/>
                <a:chOff x="2928" y="2448"/>
                <a:chExt cx="144" cy="144"/>
              </a:xfrm>
            </p:grpSpPr>
            <p:sp>
              <p:nvSpPr>
                <p:cNvPr id="122677" name="Rectangle 75"/>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78" name="Rectangle 76"/>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79" name="Rectangle 77"/>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80" name="Rectangle 78"/>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81" name="Rectangle 79"/>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82" name="Rectangle 80"/>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83" name="Rectangle 81"/>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84" name="Rectangle 82"/>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85" name="Rectangle 83"/>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22636" name="Group 84"/>
              <p:cNvGrpSpPr>
                <a:grpSpLocks noChangeAspect="1"/>
              </p:cNvGrpSpPr>
              <p:nvPr/>
            </p:nvGrpSpPr>
            <p:grpSpPr bwMode="auto">
              <a:xfrm>
                <a:off x="3936" y="1296"/>
                <a:ext cx="216" cy="216"/>
                <a:chOff x="2928" y="2448"/>
                <a:chExt cx="144" cy="144"/>
              </a:xfrm>
            </p:grpSpPr>
            <p:sp>
              <p:nvSpPr>
                <p:cNvPr id="122668" name="Rectangle 85"/>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69" name="Rectangle 86"/>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70" name="Rectangle 87"/>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71" name="Rectangle 88"/>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72" name="Rectangle 89"/>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73" name="Rectangle 90"/>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74" name="Rectangle 91"/>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75" name="Rectangle 92"/>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76" name="Rectangle 93"/>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22637" name="Group 94"/>
              <p:cNvGrpSpPr>
                <a:grpSpLocks noChangeAspect="1"/>
              </p:cNvGrpSpPr>
              <p:nvPr/>
            </p:nvGrpSpPr>
            <p:grpSpPr bwMode="auto">
              <a:xfrm>
                <a:off x="4152" y="1296"/>
                <a:ext cx="216" cy="216"/>
                <a:chOff x="2928" y="2448"/>
                <a:chExt cx="144" cy="144"/>
              </a:xfrm>
            </p:grpSpPr>
            <p:sp>
              <p:nvSpPr>
                <p:cNvPr id="122659" name="Rectangle 95"/>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60" name="Rectangle 96"/>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61" name="Rectangle 97"/>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62" name="Rectangle 98"/>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63" name="Rectangle 99"/>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64" name="Rectangle 100"/>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65" name="Rectangle 101"/>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66" name="Rectangle 102"/>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67" name="Rectangle 103"/>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22638" name="Group 104"/>
              <p:cNvGrpSpPr>
                <a:grpSpLocks noChangeAspect="1"/>
              </p:cNvGrpSpPr>
              <p:nvPr/>
            </p:nvGrpSpPr>
            <p:grpSpPr bwMode="auto">
              <a:xfrm>
                <a:off x="4152" y="1512"/>
                <a:ext cx="216" cy="216"/>
                <a:chOff x="2928" y="2448"/>
                <a:chExt cx="144" cy="144"/>
              </a:xfrm>
            </p:grpSpPr>
            <p:sp>
              <p:nvSpPr>
                <p:cNvPr id="122650" name="Rectangle 105"/>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51" name="Rectangle 106"/>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52" name="Rectangle 107"/>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53" name="Rectangle 108"/>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54" name="Rectangle 109"/>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55" name="Rectangle 110"/>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56" name="Rectangle 111"/>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57" name="Rectangle 112"/>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58" name="Rectangle 113"/>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22639" name="Group 114"/>
              <p:cNvGrpSpPr>
                <a:grpSpLocks noChangeAspect="1"/>
              </p:cNvGrpSpPr>
              <p:nvPr/>
            </p:nvGrpSpPr>
            <p:grpSpPr bwMode="auto">
              <a:xfrm>
                <a:off x="4152" y="1728"/>
                <a:ext cx="216" cy="216"/>
                <a:chOff x="2928" y="2448"/>
                <a:chExt cx="144" cy="144"/>
              </a:xfrm>
            </p:grpSpPr>
            <p:sp>
              <p:nvSpPr>
                <p:cNvPr id="122641" name="Rectangle 115"/>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42" name="Rectangle 116"/>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43" name="Rectangle 117"/>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44" name="Rectangle 118"/>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45" name="Rectangle 119"/>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46" name="Rectangle 120"/>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47" name="Rectangle 121"/>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48" name="Rectangle 122"/>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49" name="Rectangle 123"/>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sp>
            <p:nvSpPr>
              <p:cNvPr id="122640" name="Rectangle 124"/>
              <p:cNvSpPr>
                <a:spLocks noChangeAspect="1" noChangeArrowheads="1"/>
              </p:cNvSpPr>
              <p:nvPr/>
            </p:nvSpPr>
            <p:spPr bwMode="auto">
              <a:xfrm flipV="1">
                <a:off x="3792" y="1800"/>
                <a:ext cx="72" cy="72"/>
              </a:xfrm>
              <a:prstGeom prst="rect">
                <a:avLst/>
              </a:prstGeom>
              <a:solidFill>
                <a:srgbClr val="11B119"/>
              </a:solidFill>
              <a:ln w="19050">
                <a:solidFill>
                  <a:srgbClr val="11B11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22347" name="Group 125"/>
            <p:cNvGrpSpPr>
              <a:grpSpLocks/>
            </p:cNvGrpSpPr>
            <p:nvPr/>
          </p:nvGrpSpPr>
          <p:grpSpPr bwMode="auto">
            <a:xfrm>
              <a:off x="3288" y="1296"/>
              <a:ext cx="1080" cy="1080"/>
              <a:chOff x="3384" y="1392"/>
              <a:chExt cx="1080" cy="1080"/>
            </a:xfrm>
          </p:grpSpPr>
          <p:grpSp>
            <p:nvGrpSpPr>
              <p:cNvPr id="122349" name="Group 126"/>
              <p:cNvGrpSpPr>
                <a:grpSpLocks/>
              </p:cNvGrpSpPr>
              <p:nvPr/>
            </p:nvGrpSpPr>
            <p:grpSpPr bwMode="auto">
              <a:xfrm>
                <a:off x="3384" y="2040"/>
                <a:ext cx="432" cy="432"/>
                <a:chOff x="2040" y="2544"/>
                <a:chExt cx="432" cy="432"/>
              </a:xfrm>
            </p:grpSpPr>
            <p:grpSp>
              <p:nvGrpSpPr>
                <p:cNvPr id="122564" name="Group 127"/>
                <p:cNvGrpSpPr>
                  <a:grpSpLocks noChangeAspect="1"/>
                </p:cNvGrpSpPr>
                <p:nvPr/>
              </p:nvGrpSpPr>
              <p:grpSpPr bwMode="auto">
                <a:xfrm>
                  <a:off x="2040" y="2544"/>
                  <a:ext cx="216" cy="216"/>
                  <a:chOff x="2928" y="2448"/>
                  <a:chExt cx="144" cy="144"/>
                </a:xfrm>
              </p:grpSpPr>
              <p:sp>
                <p:nvSpPr>
                  <p:cNvPr id="122595" name="Rectangle 128"/>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96" name="Rectangle 129"/>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97" name="Rectangle 130"/>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98" name="Rectangle 131"/>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99" name="Rectangle 132"/>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00" name="Rectangle 133"/>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01" name="Rectangle 134"/>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02" name="Rectangle 135"/>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603" name="Rectangle 136"/>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22565" name="Group 137"/>
                <p:cNvGrpSpPr>
                  <a:grpSpLocks noChangeAspect="1"/>
                </p:cNvGrpSpPr>
                <p:nvPr/>
              </p:nvGrpSpPr>
              <p:grpSpPr bwMode="auto">
                <a:xfrm>
                  <a:off x="2256" y="2544"/>
                  <a:ext cx="216" cy="216"/>
                  <a:chOff x="2928" y="2448"/>
                  <a:chExt cx="144" cy="144"/>
                </a:xfrm>
              </p:grpSpPr>
              <p:sp>
                <p:nvSpPr>
                  <p:cNvPr id="122586" name="Rectangle 138"/>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87" name="Rectangle 139"/>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88" name="Rectangle 140"/>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89" name="Rectangle 141"/>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90" name="Rectangle 142"/>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91" name="Rectangle 143"/>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92" name="Rectangle 144"/>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93" name="Rectangle 145"/>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94" name="Rectangle 146"/>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22566" name="Group 147"/>
                <p:cNvGrpSpPr>
                  <a:grpSpLocks noChangeAspect="1"/>
                </p:cNvGrpSpPr>
                <p:nvPr/>
              </p:nvGrpSpPr>
              <p:grpSpPr bwMode="auto">
                <a:xfrm>
                  <a:off x="2256" y="2760"/>
                  <a:ext cx="216" cy="216"/>
                  <a:chOff x="2928" y="2448"/>
                  <a:chExt cx="144" cy="144"/>
                </a:xfrm>
              </p:grpSpPr>
              <p:sp>
                <p:nvSpPr>
                  <p:cNvPr id="122577" name="Rectangle 148"/>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78" name="Rectangle 149"/>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79" name="Rectangle 150"/>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80" name="Rectangle 151"/>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81" name="Rectangle 152"/>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82" name="Rectangle 153"/>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83" name="Rectangle 154"/>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84" name="Rectangle 155"/>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85" name="Rectangle 156"/>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22567" name="Group 157"/>
                <p:cNvGrpSpPr>
                  <a:grpSpLocks noChangeAspect="1"/>
                </p:cNvGrpSpPr>
                <p:nvPr/>
              </p:nvGrpSpPr>
              <p:grpSpPr bwMode="auto">
                <a:xfrm>
                  <a:off x="2040" y="2760"/>
                  <a:ext cx="216" cy="216"/>
                  <a:chOff x="2928" y="2448"/>
                  <a:chExt cx="144" cy="144"/>
                </a:xfrm>
              </p:grpSpPr>
              <p:sp>
                <p:nvSpPr>
                  <p:cNvPr id="122568" name="Rectangle 158"/>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69" name="Rectangle 159"/>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70" name="Rectangle 160"/>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71" name="Rectangle 161"/>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72" name="Rectangle 162"/>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73" name="Rectangle 163"/>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74" name="Rectangle 164"/>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75" name="Rectangle 165"/>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76" name="Rectangle 166"/>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grpSp>
            <p:nvGrpSpPr>
              <p:cNvPr id="122350" name="Group 167"/>
              <p:cNvGrpSpPr>
                <a:grpSpLocks/>
              </p:cNvGrpSpPr>
              <p:nvPr/>
            </p:nvGrpSpPr>
            <p:grpSpPr bwMode="auto">
              <a:xfrm>
                <a:off x="3816" y="2040"/>
                <a:ext cx="432" cy="432"/>
                <a:chOff x="2040" y="2544"/>
                <a:chExt cx="432" cy="432"/>
              </a:xfrm>
            </p:grpSpPr>
            <p:grpSp>
              <p:nvGrpSpPr>
                <p:cNvPr id="122524" name="Group 168"/>
                <p:cNvGrpSpPr>
                  <a:grpSpLocks noChangeAspect="1"/>
                </p:cNvGrpSpPr>
                <p:nvPr/>
              </p:nvGrpSpPr>
              <p:grpSpPr bwMode="auto">
                <a:xfrm>
                  <a:off x="2040" y="2544"/>
                  <a:ext cx="216" cy="216"/>
                  <a:chOff x="2928" y="2448"/>
                  <a:chExt cx="144" cy="144"/>
                </a:xfrm>
              </p:grpSpPr>
              <p:sp>
                <p:nvSpPr>
                  <p:cNvPr id="122555" name="Rectangle 16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56" name="Rectangle 17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57" name="Rectangle 17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58" name="Rectangle 17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59" name="Rectangle 17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60" name="Rectangle 17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61" name="Rectangle 17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62" name="Rectangle 17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63" name="Rectangle 17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22525" name="Group 178"/>
                <p:cNvGrpSpPr>
                  <a:grpSpLocks noChangeAspect="1"/>
                </p:cNvGrpSpPr>
                <p:nvPr/>
              </p:nvGrpSpPr>
              <p:grpSpPr bwMode="auto">
                <a:xfrm>
                  <a:off x="2256" y="2544"/>
                  <a:ext cx="216" cy="216"/>
                  <a:chOff x="2928" y="2448"/>
                  <a:chExt cx="144" cy="144"/>
                </a:xfrm>
              </p:grpSpPr>
              <p:sp>
                <p:nvSpPr>
                  <p:cNvPr id="122546" name="Rectangle 17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47" name="Rectangle 18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48" name="Rectangle 18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49" name="Rectangle 18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50" name="Rectangle 18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51" name="Rectangle 18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52" name="Rectangle 18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53" name="Rectangle 18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54" name="Rectangle 18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22526" name="Group 188"/>
                <p:cNvGrpSpPr>
                  <a:grpSpLocks noChangeAspect="1"/>
                </p:cNvGrpSpPr>
                <p:nvPr/>
              </p:nvGrpSpPr>
              <p:grpSpPr bwMode="auto">
                <a:xfrm>
                  <a:off x="2256" y="2760"/>
                  <a:ext cx="216" cy="216"/>
                  <a:chOff x="2928" y="2448"/>
                  <a:chExt cx="144" cy="144"/>
                </a:xfrm>
              </p:grpSpPr>
              <p:sp>
                <p:nvSpPr>
                  <p:cNvPr id="122537" name="Rectangle 18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38" name="Rectangle 19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39" name="Rectangle 19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40" name="Rectangle 19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41" name="Rectangle 19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42" name="Rectangle 19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43" name="Rectangle 19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44" name="Rectangle 19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45" name="Rectangle 19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22527" name="Group 198"/>
                <p:cNvGrpSpPr>
                  <a:grpSpLocks noChangeAspect="1"/>
                </p:cNvGrpSpPr>
                <p:nvPr/>
              </p:nvGrpSpPr>
              <p:grpSpPr bwMode="auto">
                <a:xfrm>
                  <a:off x="2040" y="2760"/>
                  <a:ext cx="216" cy="216"/>
                  <a:chOff x="2928" y="2448"/>
                  <a:chExt cx="144" cy="144"/>
                </a:xfrm>
              </p:grpSpPr>
              <p:sp>
                <p:nvSpPr>
                  <p:cNvPr id="122528" name="Rectangle 19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29" name="Rectangle 20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30" name="Rectangle 20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31" name="Rectangle 20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32" name="Rectangle 20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33" name="Rectangle 20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34" name="Rectangle 20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35" name="Rectangle 20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36" name="Rectangle 20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grpSp>
            <p:nvGrpSpPr>
              <p:cNvPr id="122351" name="Group 208"/>
              <p:cNvGrpSpPr>
                <a:grpSpLocks/>
              </p:cNvGrpSpPr>
              <p:nvPr/>
            </p:nvGrpSpPr>
            <p:grpSpPr bwMode="auto">
              <a:xfrm>
                <a:off x="3384" y="1608"/>
                <a:ext cx="432" cy="432"/>
                <a:chOff x="2040" y="2544"/>
                <a:chExt cx="432" cy="432"/>
              </a:xfrm>
            </p:grpSpPr>
            <p:grpSp>
              <p:nvGrpSpPr>
                <p:cNvPr id="122484" name="Group 209"/>
                <p:cNvGrpSpPr>
                  <a:grpSpLocks noChangeAspect="1"/>
                </p:cNvGrpSpPr>
                <p:nvPr/>
              </p:nvGrpSpPr>
              <p:grpSpPr bwMode="auto">
                <a:xfrm>
                  <a:off x="2040" y="2544"/>
                  <a:ext cx="216" cy="216"/>
                  <a:chOff x="2928" y="2448"/>
                  <a:chExt cx="144" cy="144"/>
                </a:xfrm>
              </p:grpSpPr>
              <p:sp>
                <p:nvSpPr>
                  <p:cNvPr id="122515" name="Rectangle 210"/>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16" name="Rectangle 211"/>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17" name="Rectangle 212"/>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18" name="Rectangle 213"/>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19" name="Rectangle 214"/>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20" name="Rectangle 215"/>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21" name="Rectangle 216"/>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22" name="Rectangle 217"/>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23" name="Rectangle 218"/>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22485" name="Group 219"/>
                <p:cNvGrpSpPr>
                  <a:grpSpLocks noChangeAspect="1"/>
                </p:cNvGrpSpPr>
                <p:nvPr/>
              </p:nvGrpSpPr>
              <p:grpSpPr bwMode="auto">
                <a:xfrm>
                  <a:off x="2256" y="2544"/>
                  <a:ext cx="216" cy="216"/>
                  <a:chOff x="2928" y="2448"/>
                  <a:chExt cx="144" cy="144"/>
                </a:xfrm>
              </p:grpSpPr>
              <p:sp>
                <p:nvSpPr>
                  <p:cNvPr id="122506" name="Rectangle 220"/>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07" name="Rectangle 221"/>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08" name="Rectangle 222"/>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09" name="Rectangle 223"/>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10" name="Rectangle 224"/>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11" name="Rectangle 225"/>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12" name="Rectangle 226"/>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13" name="Rectangle 227"/>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14" name="Rectangle 228"/>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22486" name="Group 229"/>
                <p:cNvGrpSpPr>
                  <a:grpSpLocks noChangeAspect="1"/>
                </p:cNvGrpSpPr>
                <p:nvPr/>
              </p:nvGrpSpPr>
              <p:grpSpPr bwMode="auto">
                <a:xfrm>
                  <a:off x="2256" y="2760"/>
                  <a:ext cx="216" cy="216"/>
                  <a:chOff x="2928" y="2448"/>
                  <a:chExt cx="144" cy="144"/>
                </a:xfrm>
              </p:grpSpPr>
              <p:sp>
                <p:nvSpPr>
                  <p:cNvPr id="122497" name="Rectangle 230"/>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98" name="Rectangle 231"/>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99" name="Rectangle 232"/>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00" name="Rectangle 233"/>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01" name="Rectangle 234"/>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02" name="Rectangle 235"/>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03" name="Rectangle 236"/>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04" name="Rectangle 237"/>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505" name="Rectangle 238"/>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22487" name="Group 239"/>
                <p:cNvGrpSpPr>
                  <a:grpSpLocks noChangeAspect="1"/>
                </p:cNvGrpSpPr>
                <p:nvPr/>
              </p:nvGrpSpPr>
              <p:grpSpPr bwMode="auto">
                <a:xfrm>
                  <a:off x="2040" y="2760"/>
                  <a:ext cx="216" cy="216"/>
                  <a:chOff x="2928" y="2448"/>
                  <a:chExt cx="144" cy="144"/>
                </a:xfrm>
              </p:grpSpPr>
              <p:sp>
                <p:nvSpPr>
                  <p:cNvPr id="122488" name="Rectangle 240"/>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89" name="Rectangle 241"/>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90" name="Rectangle 242"/>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91" name="Rectangle 243"/>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92" name="Rectangle 244"/>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93" name="Rectangle 245"/>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94" name="Rectangle 246"/>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95" name="Rectangle 247"/>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96" name="Rectangle 248"/>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grpSp>
            <p:nvGrpSpPr>
              <p:cNvPr id="122352" name="Group 249"/>
              <p:cNvGrpSpPr>
                <a:grpSpLocks/>
              </p:cNvGrpSpPr>
              <p:nvPr/>
            </p:nvGrpSpPr>
            <p:grpSpPr bwMode="auto">
              <a:xfrm>
                <a:off x="3816" y="1608"/>
                <a:ext cx="432" cy="432"/>
                <a:chOff x="2040" y="2544"/>
                <a:chExt cx="432" cy="432"/>
              </a:xfrm>
            </p:grpSpPr>
            <p:grpSp>
              <p:nvGrpSpPr>
                <p:cNvPr id="122444" name="Group 250"/>
                <p:cNvGrpSpPr>
                  <a:grpSpLocks noChangeAspect="1"/>
                </p:cNvGrpSpPr>
                <p:nvPr/>
              </p:nvGrpSpPr>
              <p:grpSpPr bwMode="auto">
                <a:xfrm>
                  <a:off x="2040" y="2544"/>
                  <a:ext cx="216" cy="216"/>
                  <a:chOff x="2928" y="2448"/>
                  <a:chExt cx="144" cy="144"/>
                </a:xfrm>
              </p:grpSpPr>
              <p:sp>
                <p:nvSpPr>
                  <p:cNvPr id="122475" name="Rectangle 25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76" name="Rectangle 25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77" name="Rectangle 25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78" name="Rectangle 25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79" name="Rectangle 25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80" name="Rectangle 25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81" name="Rectangle 25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82" name="Rectangle 25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83" name="Rectangle 25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22445" name="Group 260"/>
                <p:cNvGrpSpPr>
                  <a:grpSpLocks noChangeAspect="1"/>
                </p:cNvGrpSpPr>
                <p:nvPr/>
              </p:nvGrpSpPr>
              <p:grpSpPr bwMode="auto">
                <a:xfrm>
                  <a:off x="2256" y="2544"/>
                  <a:ext cx="216" cy="216"/>
                  <a:chOff x="2928" y="2448"/>
                  <a:chExt cx="144" cy="144"/>
                </a:xfrm>
              </p:grpSpPr>
              <p:sp>
                <p:nvSpPr>
                  <p:cNvPr id="122466" name="Rectangle 26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67" name="Rectangle 26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68" name="Rectangle 26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69" name="Rectangle 26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70" name="Rectangle 26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71" name="Rectangle 26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72" name="Rectangle 26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73" name="Rectangle 26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74" name="Rectangle 26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22446" name="Group 270"/>
                <p:cNvGrpSpPr>
                  <a:grpSpLocks noChangeAspect="1"/>
                </p:cNvGrpSpPr>
                <p:nvPr/>
              </p:nvGrpSpPr>
              <p:grpSpPr bwMode="auto">
                <a:xfrm>
                  <a:off x="2256" y="2760"/>
                  <a:ext cx="216" cy="216"/>
                  <a:chOff x="2928" y="2448"/>
                  <a:chExt cx="144" cy="144"/>
                </a:xfrm>
              </p:grpSpPr>
              <p:sp>
                <p:nvSpPr>
                  <p:cNvPr id="122457" name="Rectangle 27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58" name="Rectangle 27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59" name="Rectangle 27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60" name="Rectangle 27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61" name="Rectangle 27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62" name="Rectangle 27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63" name="Rectangle 27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64" name="Rectangle 27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65" name="Rectangle 27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22447" name="Group 280"/>
                <p:cNvGrpSpPr>
                  <a:grpSpLocks noChangeAspect="1"/>
                </p:cNvGrpSpPr>
                <p:nvPr/>
              </p:nvGrpSpPr>
              <p:grpSpPr bwMode="auto">
                <a:xfrm>
                  <a:off x="2040" y="2760"/>
                  <a:ext cx="216" cy="216"/>
                  <a:chOff x="2928" y="2448"/>
                  <a:chExt cx="144" cy="144"/>
                </a:xfrm>
              </p:grpSpPr>
              <p:sp>
                <p:nvSpPr>
                  <p:cNvPr id="122448" name="Rectangle 28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49" name="Rectangle 28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50" name="Rectangle 28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51" name="Rectangle 28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52" name="Rectangle 28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53" name="Rectangle 28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54" name="Rectangle 28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55" name="Rectangle 28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56" name="Rectangle 28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grpSp>
            <p:nvGrpSpPr>
              <p:cNvPr id="122353" name="Group 290"/>
              <p:cNvGrpSpPr>
                <a:grpSpLocks noChangeAspect="1"/>
              </p:cNvGrpSpPr>
              <p:nvPr/>
            </p:nvGrpSpPr>
            <p:grpSpPr bwMode="auto">
              <a:xfrm>
                <a:off x="3384" y="1392"/>
                <a:ext cx="216" cy="216"/>
                <a:chOff x="2928" y="2448"/>
                <a:chExt cx="144" cy="144"/>
              </a:xfrm>
            </p:grpSpPr>
            <p:sp>
              <p:nvSpPr>
                <p:cNvPr id="122435" name="Rectangle 29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36" name="Rectangle 29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37" name="Rectangle 29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38" name="Rectangle 29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39" name="Rectangle 29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40" name="Rectangle 29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41" name="Rectangle 29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42" name="Rectangle 29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43" name="Rectangle 29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22354" name="Group 300"/>
              <p:cNvGrpSpPr>
                <a:grpSpLocks noChangeAspect="1"/>
              </p:cNvGrpSpPr>
              <p:nvPr/>
            </p:nvGrpSpPr>
            <p:grpSpPr bwMode="auto">
              <a:xfrm>
                <a:off x="3600" y="1392"/>
                <a:ext cx="216" cy="216"/>
                <a:chOff x="2928" y="2448"/>
                <a:chExt cx="144" cy="144"/>
              </a:xfrm>
            </p:grpSpPr>
            <p:sp>
              <p:nvSpPr>
                <p:cNvPr id="122426" name="Rectangle 30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27" name="Rectangle 30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28" name="Rectangle 30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29" name="Rectangle 30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30" name="Rectangle 30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31" name="Rectangle 30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32" name="Rectangle 30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33" name="Rectangle 30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34" name="Rectangle 30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22355" name="Group 310"/>
              <p:cNvGrpSpPr>
                <a:grpSpLocks noChangeAspect="1"/>
              </p:cNvGrpSpPr>
              <p:nvPr/>
            </p:nvGrpSpPr>
            <p:grpSpPr bwMode="auto">
              <a:xfrm>
                <a:off x="3816" y="1392"/>
                <a:ext cx="216" cy="216"/>
                <a:chOff x="2928" y="2448"/>
                <a:chExt cx="144" cy="144"/>
              </a:xfrm>
            </p:grpSpPr>
            <p:sp>
              <p:nvSpPr>
                <p:cNvPr id="122417" name="Rectangle 31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18" name="Rectangle 31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19" name="Rectangle 31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20" name="Rectangle 31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21" name="Rectangle 31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22" name="Rectangle 31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23" name="Rectangle 31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24" name="Rectangle 31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25" name="Rectangle 31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22356" name="Group 320"/>
              <p:cNvGrpSpPr>
                <a:grpSpLocks noChangeAspect="1"/>
              </p:cNvGrpSpPr>
              <p:nvPr/>
            </p:nvGrpSpPr>
            <p:grpSpPr bwMode="auto">
              <a:xfrm>
                <a:off x="4032" y="1392"/>
                <a:ext cx="216" cy="216"/>
                <a:chOff x="2928" y="2448"/>
                <a:chExt cx="144" cy="144"/>
              </a:xfrm>
            </p:grpSpPr>
            <p:sp>
              <p:nvSpPr>
                <p:cNvPr id="122408" name="Rectangle 32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09" name="Rectangle 32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10" name="Rectangle 32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11" name="Rectangle 32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12" name="Rectangle 32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13" name="Rectangle 32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14" name="Rectangle 32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15" name="Rectangle 32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16" name="Rectangle 32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22357" name="Group 330"/>
              <p:cNvGrpSpPr>
                <a:grpSpLocks noChangeAspect="1"/>
              </p:cNvGrpSpPr>
              <p:nvPr/>
            </p:nvGrpSpPr>
            <p:grpSpPr bwMode="auto">
              <a:xfrm>
                <a:off x="4248" y="1392"/>
                <a:ext cx="216" cy="216"/>
                <a:chOff x="2928" y="2448"/>
                <a:chExt cx="144" cy="144"/>
              </a:xfrm>
            </p:grpSpPr>
            <p:sp>
              <p:nvSpPr>
                <p:cNvPr id="122399" name="Rectangle 33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00" name="Rectangle 33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01" name="Rectangle 33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02" name="Rectangle 33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03" name="Rectangle 33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04" name="Rectangle 33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05" name="Rectangle 33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06" name="Rectangle 33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407" name="Rectangle 33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22358" name="Group 340"/>
              <p:cNvGrpSpPr>
                <a:grpSpLocks noChangeAspect="1"/>
              </p:cNvGrpSpPr>
              <p:nvPr/>
            </p:nvGrpSpPr>
            <p:grpSpPr bwMode="auto">
              <a:xfrm>
                <a:off x="4248" y="1608"/>
                <a:ext cx="216" cy="216"/>
                <a:chOff x="2928" y="2448"/>
                <a:chExt cx="144" cy="144"/>
              </a:xfrm>
            </p:grpSpPr>
            <p:sp>
              <p:nvSpPr>
                <p:cNvPr id="122390" name="Rectangle 34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391" name="Rectangle 34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392" name="Rectangle 34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393" name="Rectangle 34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394" name="Rectangle 34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395" name="Rectangle 34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396" name="Rectangle 34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397" name="Rectangle 34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398" name="Rectangle 34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22359" name="Group 350"/>
              <p:cNvGrpSpPr>
                <a:grpSpLocks noChangeAspect="1"/>
              </p:cNvGrpSpPr>
              <p:nvPr/>
            </p:nvGrpSpPr>
            <p:grpSpPr bwMode="auto">
              <a:xfrm>
                <a:off x="4248" y="1824"/>
                <a:ext cx="216" cy="216"/>
                <a:chOff x="2928" y="2448"/>
                <a:chExt cx="144" cy="144"/>
              </a:xfrm>
            </p:grpSpPr>
            <p:sp>
              <p:nvSpPr>
                <p:cNvPr id="122381" name="Rectangle 35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382" name="Rectangle 35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383" name="Rectangle 35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384" name="Rectangle 35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385" name="Rectangle 35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386" name="Rectangle 35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387" name="Rectangle 35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388" name="Rectangle 35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389" name="Rectangle 35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22360" name="Group 360"/>
              <p:cNvGrpSpPr>
                <a:grpSpLocks noChangeAspect="1"/>
              </p:cNvGrpSpPr>
              <p:nvPr/>
            </p:nvGrpSpPr>
            <p:grpSpPr bwMode="auto">
              <a:xfrm>
                <a:off x="4248" y="2040"/>
                <a:ext cx="216" cy="216"/>
                <a:chOff x="2928" y="2448"/>
                <a:chExt cx="144" cy="144"/>
              </a:xfrm>
            </p:grpSpPr>
            <p:sp>
              <p:nvSpPr>
                <p:cNvPr id="122372" name="Rectangle 36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373" name="Rectangle 36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374" name="Rectangle 36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375" name="Rectangle 36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376" name="Rectangle 36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377" name="Rectangle 36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378" name="Rectangle 36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379" name="Rectangle 36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380" name="Rectangle 36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22361" name="Group 370"/>
              <p:cNvGrpSpPr>
                <a:grpSpLocks noChangeAspect="1"/>
              </p:cNvGrpSpPr>
              <p:nvPr/>
            </p:nvGrpSpPr>
            <p:grpSpPr bwMode="auto">
              <a:xfrm>
                <a:off x="4248" y="2256"/>
                <a:ext cx="216" cy="216"/>
                <a:chOff x="2928" y="2448"/>
                <a:chExt cx="144" cy="144"/>
              </a:xfrm>
            </p:grpSpPr>
            <p:sp>
              <p:nvSpPr>
                <p:cNvPr id="122363" name="Rectangle 37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364" name="Rectangle 37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365" name="Rectangle 37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366" name="Rectangle 37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367" name="Rectangle 37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368" name="Rectangle 37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369" name="Rectangle 37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370" name="Rectangle 37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371" name="Rectangle 37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sp>
            <p:nvSpPr>
              <p:cNvPr id="122362" name="Rectangle 380"/>
              <p:cNvSpPr>
                <a:spLocks noChangeAspect="1" noChangeArrowheads="1"/>
              </p:cNvSpPr>
              <p:nvPr/>
            </p:nvSpPr>
            <p:spPr bwMode="auto">
              <a:xfrm flipV="1">
                <a:off x="3888" y="1896"/>
                <a:ext cx="72" cy="72"/>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sp>
          <p:nvSpPr>
            <p:cNvPr id="1707389" name="Rectangle 381"/>
            <p:cNvSpPr>
              <a:spLocks noChangeArrowheads="1"/>
            </p:cNvSpPr>
            <p:nvPr/>
          </p:nvSpPr>
          <p:spPr bwMode="auto">
            <a:xfrm>
              <a:off x="3598" y="1728"/>
              <a:ext cx="244" cy="320"/>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700" b="1" i="0" u="none" strike="noStrike" kern="1200" cap="none" spc="0" normalizeH="0" baseline="0" noProof="0">
                  <a:ln>
                    <a:noFill/>
                  </a:ln>
                  <a:solidFill>
                    <a:srgbClr val="FFFFFF"/>
                  </a:solidFill>
                  <a:effectLst>
                    <a:outerShdw blurRad="38100" dist="38100" dir="2700000" algn="tl">
                      <a:srgbClr val="4D4D4D"/>
                    </a:outerShdw>
                  </a:effectLst>
                  <a:uLnTx/>
                  <a:uFillTx/>
                  <a:latin typeface="Trebuchet MS" pitchFamily="34" charset="0"/>
                  <a:ea typeface="+mn-ea"/>
                  <a:cs typeface="Arial"/>
                </a:rPr>
                <a:t>p</a:t>
              </a:r>
              <a:endParaRPr kumimoji="0" lang="en-US" sz="2700" b="1" i="0" u="none" strike="noStrike" kern="1200" cap="none" spc="0" normalizeH="0" baseline="0" noProof="0">
                <a:ln>
                  <a:noFill/>
                </a:ln>
                <a:solidFill>
                  <a:srgbClr val="FFFFFF"/>
                </a:solidFill>
                <a:effectLst>
                  <a:outerShdw blurRad="38100" dist="38100" dir="2700000" algn="tl">
                    <a:srgbClr val="4D4D4D"/>
                  </a:outerShdw>
                </a:effectLst>
                <a:uLnTx/>
                <a:uFillTx/>
                <a:latin typeface="Trebuchet MS" pitchFamily="34" charset="0"/>
                <a:ea typeface="+mn-ea"/>
                <a:cs typeface="Arial"/>
              </a:endParaRPr>
            </a:p>
          </p:txBody>
        </p:sp>
      </p:grpSp>
      <p:sp>
        <p:nvSpPr>
          <p:cNvPr id="121861" name="Text Box 382"/>
          <p:cNvSpPr txBox="1">
            <a:spLocks noChangeArrowheads="1"/>
          </p:cNvSpPr>
          <p:nvPr/>
        </p:nvSpPr>
        <p:spPr bwMode="auto">
          <a:xfrm>
            <a:off x="893763" y="3557588"/>
            <a:ext cx="2362200"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Trebuchet MS" panose="020B0603020202020204" pitchFamily="34" charset="0"/>
                <a:ea typeface="+mn-ea"/>
                <a:cs typeface="Arial" panose="020B0604020202020204" pitchFamily="34" charset="0"/>
              </a:rPr>
              <a:t>Synthesizing a pixel</a:t>
            </a:r>
            <a:endParaRPr kumimoji="0" lang="en-US" altLang="en-US" sz="1600" b="0" i="0" u="none" strike="noStrike" kern="1200" cap="none" spc="0" normalizeH="0" baseline="0" noProof="0">
              <a:ln>
                <a:noFill/>
              </a:ln>
              <a:solidFill>
                <a:srgbClr val="FFFFFF"/>
              </a:solidFill>
              <a:effectLst/>
              <a:uLnTx/>
              <a:uFillTx/>
              <a:latin typeface="Trebuchet MS" panose="020B0603020202020204" pitchFamily="34" charset="0"/>
              <a:ea typeface="+mn-ea"/>
              <a:cs typeface="Arial" panose="020B0604020202020204" pitchFamily="34" charset="0"/>
            </a:endParaRPr>
          </a:p>
        </p:txBody>
      </p:sp>
      <p:grpSp>
        <p:nvGrpSpPr>
          <p:cNvPr id="56812" name="Group 383"/>
          <p:cNvGrpSpPr>
            <a:grpSpLocks/>
          </p:cNvGrpSpPr>
          <p:nvPr/>
        </p:nvGrpSpPr>
        <p:grpSpPr bwMode="auto">
          <a:xfrm>
            <a:off x="304800" y="1447800"/>
            <a:ext cx="8686800" cy="5334000"/>
            <a:chOff x="192" y="912"/>
            <a:chExt cx="5472" cy="3360"/>
          </a:xfrm>
        </p:grpSpPr>
        <p:grpSp>
          <p:nvGrpSpPr>
            <p:cNvPr id="121863" name="Group 384"/>
            <p:cNvGrpSpPr>
              <a:grpSpLocks/>
            </p:cNvGrpSpPr>
            <p:nvPr/>
          </p:nvGrpSpPr>
          <p:grpSpPr bwMode="auto">
            <a:xfrm>
              <a:off x="3724" y="912"/>
              <a:ext cx="1604" cy="1162"/>
              <a:chOff x="412" y="1067"/>
              <a:chExt cx="1604" cy="1162"/>
            </a:xfrm>
          </p:grpSpPr>
          <p:pic>
            <p:nvPicPr>
              <p:cNvPr id="121868" name="Picture 385" descr="ex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 y="1125"/>
                <a:ext cx="1536"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1869" name="Group 386"/>
              <p:cNvGrpSpPr>
                <a:grpSpLocks noChangeAspect="1"/>
              </p:cNvGrpSpPr>
              <p:nvPr/>
            </p:nvGrpSpPr>
            <p:grpSpPr bwMode="auto">
              <a:xfrm>
                <a:off x="702" y="1680"/>
                <a:ext cx="432" cy="262"/>
                <a:chOff x="3288" y="1296"/>
                <a:chExt cx="1080" cy="648"/>
              </a:xfrm>
            </p:grpSpPr>
            <p:sp>
              <p:nvSpPr>
                <p:cNvPr id="122227" name="Rectangle 387"/>
                <p:cNvSpPr>
                  <a:spLocks noChangeAspect="1" noChangeArrowheads="1"/>
                </p:cNvSpPr>
                <p:nvPr/>
              </p:nvSpPr>
              <p:spPr bwMode="auto">
                <a:xfrm flipV="1">
                  <a:off x="328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28" name="Rectangle 388"/>
                <p:cNvSpPr>
                  <a:spLocks noChangeAspect="1" noChangeArrowheads="1"/>
                </p:cNvSpPr>
                <p:nvPr/>
              </p:nvSpPr>
              <p:spPr bwMode="auto">
                <a:xfrm flipV="1">
                  <a:off x="3360"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29" name="Rectangle 389"/>
                <p:cNvSpPr>
                  <a:spLocks noChangeAspect="1" noChangeArrowheads="1"/>
                </p:cNvSpPr>
                <p:nvPr/>
              </p:nvSpPr>
              <p:spPr bwMode="auto">
                <a:xfrm flipV="1">
                  <a:off x="3432"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30" name="Rectangle 390"/>
                <p:cNvSpPr>
                  <a:spLocks noChangeAspect="1" noChangeArrowheads="1"/>
                </p:cNvSpPr>
                <p:nvPr/>
              </p:nvSpPr>
              <p:spPr bwMode="auto">
                <a:xfrm flipV="1">
                  <a:off x="3432"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31" name="Rectangle 391"/>
                <p:cNvSpPr>
                  <a:spLocks noChangeAspect="1" noChangeArrowheads="1"/>
                </p:cNvSpPr>
                <p:nvPr/>
              </p:nvSpPr>
              <p:spPr bwMode="auto">
                <a:xfrm flipV="1">
                  <a:off x="328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32" name="Rectangle 392"/>
                <p:cNvSpPr>
                  <a:spLocks noChangeAspect="1" noChangeArrowheads="1"/>
                </p:cNvSpPr>
                <p:nvPr/>
              </p:nvSpPr>
              <p:spPr bwMode="auto">
                <a:xfrm flipV="1">
                  <a:off x="3360"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33" name="Rectangle 393"/>
                <p:cNvSpPr>
                  <a:spLocks noChangeAspect="1" noChangeArrowheads="1"/>
                </p:cNvSpPr>
                <p:nvPr/>
              </p:nvSpPr>
              <p:spPr bwMode="auto">
                <a:xfrm flipV="1">
                  <a:off x="3504"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34" name="Rectangle 394"/>
                <p:cNvSpPr>
                  <a:spLocks noChangeAspect="1" noChangeArrowheads="1"/>
                </p:cNvSpPr>
                <p:nvPr/>
              </p:nvSpPr>
              <p:spPr bwMode="auto">
                <a:xfrm flipV="1">
                  <a:off x="3576"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35" name="Rectangle 395"/>
                <p:cNvSpPr>
                  <a:spLocks noChangeAspect="1" noChangeArrowheads="1"/>
                </p:cNvSpPr>
                <p:nvPr/>
              </p:nvSpPr>
              <p:spPr bwMode="auto">
                <a:xfrm flipV="1">
                  <a:off x="3576"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36" name="Rectangle 396"/>
                <p:cNvSpPr>
                  <a:spLocks noChangeAspect="1" noChangeArrowheads="1"/>
                </p:cNvSpPr>
                <p:nvPr/>
              </p:nvSpPr>
              <p:spPr bwMode="auto">
                <a:xfrm flipV="1">
                  <a:off x="364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37" name="Rectangle 397"/>
                <p:cNvSpPr>
                  <a:spLocks noChangeAspect="1" noChangeArrowheads="1"/>
                </p:cNvSpPr>
                <p:nvPr/>
              </p:nvSpPr>
              <p:spPr bwMode="auto">
                <a:xfrm flipV="1">
                  <a:off x="364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38" name="Rectangle 398"/>
                <p:cNvSpPr>
                  <a:spLocks noChangeAspect="1" noChangeArrowheads="1"/>
                </p:cNvSpPr>
                <p:nvPr/>
              </p:nvSpPr>
              <p:spPr bwMode="auto">
                <a:xfrm flipV="1">
                  <a:off x="3648"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39" name="Rectangle 399"/>
                <p:cNvSpPr>
                  <a:spLocks noChangeAspect="1" noChangeArrowheads="1"/>
                </p:cNvSpPr>
                <p:nvPr/>
              </p:nvSpPr>
              <p:spPr bwMode="auto">
                <a:xfrm flipV="1">
                  <a:off x="3504"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40" name="Rectangle 400"/>
                <p:cNvSpPr>
                  <a:spLocks noChangeAspect="1" noChangeArrowheads="1"/>
                </p:cNvSpPr>
                <p:nvPr/>
              </p:nvSpPr>
              <p:spPr bwMode="auto">
                <a:xfrm flipV="1">
                  <a:off x="3576"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nvGrpSpPr>
                <p:cNvPr id="122241" name="Group 401"/>
                <p:cNvGrpSpPr>
                  <a:grpSpLocks noChangeAspect="1"/>
                </p:cNvGrpSpPr>
                <p:nvPr/>
              </p:nvGrpSpPr>
              <p:grpSpPr bwMode="auto">
                <a:xfrm>
                  <a:off x="3720" y="1512"/>
                  <a:ext cx="216" cy="216"/>
                  <a:chOff x="2928" y="2448"/>
                  <a:chExt cx="144" cy="144"/>
                </a:xfrm>
              </p:grpSpPr>
              <p:sp>
                <p:nvSpPr>
                  <p:cNvPr id="122336" name="Rectangle 40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337" name="Rectangle 40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338" name="Rectangle 40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339" name="Rectangle 40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340" name="Rectangle 40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341" name="Rectangle 40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342" name="Rectangle 40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343" name="Rectangle 40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344" name="Rectangle 41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22242" name="Group 411"/>
                <p:cNvGrpSpPr>
                  <a:grpSpLocks noChangeAspect="1"/>
                </p:cNvGrpSpPr>
                <p:nvPr/>
              </p:nvGrpSpPr>
              <p:grpSpPr bwMode="auto">
                <a:xfrm>
                  <a:off x="3936" y="1512"/>
                  <a:ext cx="216" cy="216"/>
                  <a:chOff x="2928" y="2448"/>
                  <a:chExt cx="144" cy="144"/>
                </a:xfrm>
              </p:grpSpPr>
              <p:sp>
                <p:nvSpPr>
                  <p:cNvPr id="122327" name="Rectangle 41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328" name="Rectangle 41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329" name="Rectangle 41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330" name="Rectangle 41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331" name="Rectangle 41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332" name="Rectangle 41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333" name="Rectangle 41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334" name="Rectangle 41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335" name="Rectangle 42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sp>
              <p:nvSpPr>
                <p:cNvPr id="122243" name="Rectangle 421"/>
                <p:cNvSpPr>
                  <a:spLocks noChangeAspect="1" noChangeArrowheads="1"/>
                </p:cNvSpPr>
                <p:nvPr/>
              </p:nvSpPr>
              <p:spPr bwMode="auto">
                <a:xfrm flipV="1">
                  <a:off x="3936"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44" name="Rectangle 422"/>
                <p:cNvSpPr>
                  <a:spLocks noChangeAspect="1" noChangeArrowheads="1"/>
                </p:cNvSpPr>
                <p:nvPr/>
              </p:nvSpPr>
              <p:spPr bwMode="auto">
                <a:xfrm flipV="1">
                  <a:off x="4008"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45" name="Rectangle 423"/>
                <p:cNvSpPr>
                  <a:spLocks noChangeAspect="1" noChangeArrowheads="1"/>
                </p:cNvSpPr>
                <p:nvPr/>
              </p:nvSpPr>
              <p:spPr bwMode="auto">
                <a:xfrm flipV="1">
                  <a:off x="4008"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46" name="Rectangle 424"/>
                <p:cNvSpPr>
                  <a:spLocks noChangeAspect="1" noChangeArrowheads="1"/>
                </p:cNvSpPr>
                <p:nvPr/>
              </p:nvSpPr>
              <p:spPr bwMode="auto">
                <a:xfrm flipV="1">
                  <a:off x="4080"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47" name="Rectangle 425"/>
                <p:cNvSpPr>
                  <a:spLocks noChangeAspect="1" noChangeArrowheads="1"/>
                </p:cNvSpPr>
                <p:nvPr/>
              </p:nvSpPr>
              <p:spPr bwMode="auto">
                <a:xfrm flipV="1">
                  <a:off x="408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48" name="Rectangle 426"/>
                <p:cNvSpPr>
                  <a:spLocks noChangeAspect="1" noChangeArrowheads="1"/>
                </p:cNvSpPr>
                <p:nvPr/>
              </p:nvSpPr>
              <p:spPr bwMode="auto">
                <a:xfrm flipV="1">
                  <a:off x="4080"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49" name="Rectangle 427"/>
                <p:cNvSpPr>
                  <a:spLocks noChangeAspect="1" noChangeArrowheads="1"/>
                </p:cNvSpPr>
                <p:nvPr/>
              </p:nvSpPr>
              <p:spPr bwMode="auto">
                <a:xfrm flipV="1">
                  <a:off x="3936"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50" name="Rectangle 428"/>
                <p:cNvSpPr>
                  <a:spLocks noChangeAspect="1" noChangeArrowheads="1"/>
                </p:cNvSpPr>
                <p:nvPr/>
              </p:nvSpPr>
              <p:spPr bwMode="auto">
                <a:xfrm flipV="1">
                  <a:off x="4008"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51" name="Rectangle 429"/>
                <p:cNvSpPr>
                  <a:spLocks noChangeAspect="1" noChangeArrowheads="1"/>
                </p:cNvSpPr>
                <p:nvPr/>
              </p:nvSpPr>
              <p:spPr bwMode="auto">
                <a:xfrm flipV="1">
                  <a:off x="3792"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52" name="Rectangle 430"/>
                <p:cNvSpPr>
                  <a:spLocks noChangeAspect="1" noChangeArrowheads="1"/>
                </p:cNvSpPr>
                <p:nvPr/>
              </p:nvSpPr>
              <p:spPr bwMode="auto">
                <a:xfrm flipV="1">
                  <a:off x="3864"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53" name="Rectangle 431"/>
                <p:cNvSpPr>
                  <a:spLocks noChangeAspect="1" noChangeArrowheads="1"/>
                </p:cNvSpPr>
                <p:nvPr/>
              </p:nvSpPr>
              <p:spPr bwMode="auto">
                <a:xfrm flipV="1">
                  <a:off x="3864"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54" name="Rectangle 432"/>
                <p:cNvSpPr>
                  <a:spLocks noChangeAspect="1" noChangeArrowheads="1"/>
                </p:cNvSpPr>
                <p:nvPr/>
              </p:nvSpPr>
              <p:spPr bwMode="auto">
                <a:xfrm flipV="1">
                  <a:off x="372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55" name="Rectangle 433"/>
                <p:cNvSpPr>
                  <a:spLocks noChangeAspect="1" noChangeArrowheads="1"/>
                </p:cNvSpPr>
                <p:nvPr/>
              </p:nvSpPr>
              <p:spPr bwMode="auto">
                <a:xfrm flipV="1">
                  <a:off x="3792"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nvGrpSpPr>
                <p:cNvPr id="122256" name="Group 434"/>
                <p:cNvGrpSpPr>
                  <a:grpSpLocks noChangeAspect="1"/>
                </p:cNvGrpSpPr>
                <p:nvPr/>
              </p:nvGrpSpPr>
              <p:grpSpPr bwMode="auto">
                <a:xfrm>
                  <a:off x="3288" y="1296"/>
                  <a:ext cx="216" cy="216"/>
                  <a:chOff x="2928" y="2448"/>
                  <a:chExt cx="144" cy="144"/>
                </a:xfrm>
              </p:grpSpPr>
              <p:sp>
                <p:nvSpPr>
                  <p:cNvPr id="122318" name="Rectangle 435"/>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319" name="Rectangle 436"/>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320" name="Rectangle 437"/>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321" name="Rectangle 438"/>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322" name="Rectangle 439"/>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323" name="Rectangle 440"/>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324" name="Rectangle 441"/>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325" name="Rectangle 442"/>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326" name="Rectangle 443"/>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22257" name="Group 444"/>
                <p:cNvGrpSpPr>
                  <a:grpSpLocks noChangeAspect="1"/>
                </p:cNvGrpSpPr>
                <p:nvPr/>
              </p:nvGrpSpPr>
              <p:grpSpPr bwMode="auto">
                <a:xfrm>
                  <a:off x="3504" y="1296"/>
                  <a:ext cx="216" cy="216"/>
                  <a:chOff x="2928" y="2448"/>
                  <a:chExt cx="144" cy="144"/>
                </a:xfrm>
              </p:grpSpPr>
              <p:sp>
                <p:nvSpPr>
                  <p:cNvPr id="122309" name="Rectangle 445"/>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310" name="Rectangle 446"/>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311" name="Rectangle 447"/>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312" name="Rectangle 448"/>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313" name="Rectangle 449"/>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314" name="Rectangle 450"/>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315" name="Rectangle 451"/>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316" name="Rectangle 452"/>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317" name="Rectangle 453"/>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22258" name="Group 454"/>
                <p:cNvGrpSpPr>
                  <a:grpSpLocks noChangeAspect="1"/>
                </p:cNvGrpSpPr>
                <p:nvPr/>
              </p:nvGrpSpPr>
              <p:grpSpPr bwMode="auto">
                <a:xfrm>
                  <a:off x="3720" y="1296"/>
                  <a:ext cx="216" cy="216"/>
                  <a:chOff x="2928" y="2448"/>
                  <a:chExt cx="144" cy="144"/>
                </a:xfrm>
              </p:grpSpPr>
              <p:sp>
                <p:nvSpPr>
                  <p:cNvPr id="122300" name="Rectangle 455"/>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301" name="Rectangle 456"/>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302" name="Rectangle 457"/>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303" name="Rectangle 458"/>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304" name="Rectangle 459"/>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305" name="Rectangle 460"/>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306" name="Rectangle 461"/>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307" name="Rectangle 462"/>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308" name="Rectangle 463"/>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22259" name="Group 464"/>
                <p:cNvGrpSpPr>
                  <a:grpSpLocks noChangeAspect="1"/>
                </p:cNvGrpSpPr>
                <p:nvPr/>
              </p:nvGrpSpPr>
              <p:grpSpPr bwMode="auto">
                <a:xfrm>
                  <a:off x="3936" y="1296"/>
                  <a:ext cx="216" cy="216"/>
                  <a:chOff x="2928" y="2448"/>
                  <a:chExt cx="144" cy="144"/>
                </a:xfrm>
              </p:grpSpPr>
              <p:sp>
                <p:nvSpPr>
                  <p:cNvPr id="122291" name="Rectangle 465"/>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92" name="Rectangle 466"/>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93" name="Rectangle 467"/>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94" name="Rectangle 468"/>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95" name="Rectangle 469"/>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96" name="Rectangle 470"/>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97" name="Rectangle 471"/>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98" name="Rectangle 472"/>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99" name="Rectangle 473"/>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22260" name="Group 474"/>
                <p:cNvGrpSpPr>
                  <a:grpSpLocks noChangeAspect="1"/>
                </p:cNvGrpSpPr>
                <p:nvPr/>
              </p:nvGrpSpPr>
              <p:grpSpPr bwMode="auto">
                <a:xfrm>
                  <a:off x="4152" y="1296"/>
                  <a:ext cx="216" cy="216"/>
                  <a:chOff x="2928" y="2448"/>
                  <a:chExt cx="144" cy="144"/>
                </a:xfrm>
              </p:grpSpPr>
              <p:sp>
                <p:nvSpPr>
                  <p:cNvPr id="122282" name="Rectangle 475"/>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83" name="Rectangle 476"/>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84" name="Rectangle 477"/>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85" name="Rectangle 478"/>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86" name="Rectangle 479"/>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87" name="Rectangle 480"/>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88" name="Rectangle 481"/>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89" name="Rectangle 482"/>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90" name="Rectangle 483"/>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22261" name="Group 484"/>
                <p:cNvGrpSpPr>
                  <a:grpSpLocks noChangeAspect="1"/>
                </p:cNvGrpSpPr>
                <p:nvPr/>
              </p:nvGrpSpPr>
              <p:grpSpPr bwMode="auto">
                <a:xfrm>
                  <a:off x="4152" y="1512"/>
                  <a:ext cx="216" cy="216"/>
                  <a:chOff x="2928" y="2448"/>
                  <a:chExt cx="144" cy="144"/>
                </a:xfrm>
              </p:grpSpPr>
              <p:sp>
                <p:nvSpPr>
                  <p:cNvPr id="122273" name="Rectangle 485"/>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74" name="Rectangle 486"/>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75" name="Rectangle 487"/>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76" name="Rectangle 488"/>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77" name="Rectangle 489"/>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78" name="Rectangle 490"/>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79" name="Rectangle 491"/>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80" name="Rectangle 492"/>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81" name="Rectangle 493"/>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22262" name="Group 494"/>
                <p:cNvGrpSpPr>
                  <a:grpSpLocks noChangeAspect="1"/>
                </p:cNvGrpSpPr>
                <p:nvPr/>
              </p:nvGrpSpPr>
              <p:grpSpPr bwMode="auto">
                <a:xfrm>
                  <a:off x="4152" y="1728"/>
                  <a:ext cx="216" cy="216"/>
                  <a:chOff x="2928" y="2448"/>
                  <a:chExt cx="144" cy="144"/>
                </a:xfrm>
              </p:grpSpPr>
              <p:sp>
                <p:nvSpPr>
                  <p:cNvPr id="122264" name="Rectangle 495"/>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65" name="Rectangle 496"/>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66" name="Rectangle 497"/>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67" name="Rectangle 498"/>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68" name="Rectangle 499"/>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69" name="Rectangle 500"/>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70" name="Rectangle 501"/>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71" name="Rectangle 502"/>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72" name="Rectangle 503"/>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sp>
              <p:nvSpPr>
                <p:cNvPr id="122263" name="Rectangle 504"/>
                <p:cNvSpPr>
                  <a:spLocks noChangeAspect="1" noChangeArrowheads="1"/>
                </p:cNvSpPr>
                <p:nvPr/>
              </p:nvSpPr>
              <p:spPr bwMode="auto">
                <a:xfrm flipV="1">
                  <a:off x="3792" y="1800"/>
                  <a:ext cx="72" cy="72"/>
                </a:xfrm>
                <a:prstGeom prst="rect">
                  <a:avLst/>
                </a:prstGeom>
                <a:solidFill>
                  <a:srgbClr val="11B119"/>
                </a:solidFill>
                <a:ln w="3175">
                  <a:solidFill>
                    <a:srgbClr val="11B11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21870" name="Group 505"/>
              <p:cNvGrpSpPr>
                <a:grpSpLocks noChangeAspect="1"/>
              </p:cNvGrpSpPr>
              <p:nvPr/>
            </p:nvGrpSpPr>
            <p:grpSpPr bwMode="auto">
              <a:xfrm>
                <a:off x="1584" y="1882"/>
                <a:ext cx="432" cy="262"/>
                <a:chOff x="3288" y="1296"/>
                <a:chExt cx="1080" cy="648"/>
              </a:xfrm>
            </p:grpSpPr>
            <p:sp>
              <p:nvSpPr>
                <p:cNvPr id="122109" name="Rectangle 506"/>
                <p:cNvSpPr>
                  <a:spLocks noChangeAspect="1" noChangeArrowheads="1"/>
                </p:cNvSpPr>
                <p:nvPr/>
              </p:nvSpPr>
              <p:spPr bwMode="auto">
                <a:xfrm flipV="1">
                  <a:off x="328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10" name="Rectangle 507"/>
                <p:cNvSpPr>
                  <a:spLocks noChangeAspect="1" noChangeArrowheads="1"/>
                </p:cNvSpPr>
                <p:nvPr/>
              </p:nvSpPr>
              <p:spPr bwMode="auto">
                <a:xfrm flipV="1">
                  <a:off x="3360"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11" name="Rectangle 508"/>
                <p:cNvSpPr>
                  <a:spLocks noChangeAspect="1" noChangeArrowheads="1"/>
                </p:cNvSpPr>
                <p:nvPr/>
              </p:nvSpPr>
              <p:spPr bwMode="auto">
                <a:xfrm flipV="1">
                  <a:off x="3432"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12" name="Rectangle 509"/>
                <p:cNvSpPr>
                  <a:spLocks noChangeAspect="1" noChangeArrowheads="1"/>
                </p:cNvSpPr>
                <p:nvPr/>
              </p:nvSpPr>
              <p:spPr bwMode="auto">
                <a:xfrm flipV="1">
                  <a:off x="3432"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13" name="Rectangle 510"/>
                <p:cNvSpPr>
                  <a:spLocks noChangeAspect="1" noChangeArrowheads="1"/>
                </p:cNvSpPr>
                <p:nvPr/>
              </p:nvSpPr>
              <p:spPr bwMode="auto">
                <a:xfrm flipV="1">
                  <a:off x="328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14" name="Rectangle 511"/>
                <p:cNvSpPr>
                  <a:spLocks noChangeAspect="1" noChangeArrowheads="1"/>
                </p:cNvSpPr>
                <p:nvPr/>
              </p:nvSpPr>
              <p:spPr bwMode="auto">
                <a:xfrm flipV="1">
                  <a:off x="3360"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15" name="Rectangle 512"/>
                <p:cNvSpPr>
                  <a:spLocks noChangeAspect="1" noChangeArrowheads="1"/>
                </p:cNvSpPr>
                <p:nvPr/>
              </p:nvSpPr>
              <p:spPr bwMode="auto">
                <a:xfrm flipV="1">
                  <a:off x="3504"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16" name="Rectangle 513"/>
                <p:cNvSpPr>
                  <a:spLocks noChangeAspect="1" noChangeArrowheads="1"/>
                </p:cNvSpPr>
                <p:nvPr/>
              </p:nvSpPr>
              <p:spPr bwMode="auto">
                <a:xfrm flipV="1">
                  <a:off x="3576"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17" name="Rectangle 514"/>
                <p:cNvSpPr>
                  <a:spLocks noChangeAspect="1" noChangeArrowheads="1"/>
                </p:cNvSpPr>
                <p:nvPr/>
              </p:nvSpPr>
              <p:spPr bwMode="auto">
                <a:xfrm flipV="1">
                  <a:off x="3576"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18" name="Rectangle 515"/>
                <p:cNvSpPr>
                  <a:spLocks noChangeAspect="1" noChangeArrowheads="1"/>
                </p:cNvSpPr>
                <p:nvPr/>
              </p:nvSpPr>
              <p:spPr bwMode="auto">
                <a:xfrm flipV="1">
                  <a:off x="364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19" name="Rectangle 516"/>
                <p:cNvSpPr>
                  <a:spLocks noChangeAspect="1" noChangeArrowheads="1"/>
                </p:cNvSpPr>
                <p:nvPr/>
              </p:nvSpPr>
              <p:spPr bwMode="auto">
                <a:xfrm flipV="1">
                  <a:off x="364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20" name="Rectangle 517"/>
                <p:cNvSpPr>
                  <a:spLocks noChangeAspect="1" noChangeArrowheads="1"/>
                </p:cNvSpPr>
                <p:nvPr/>
              </p:nvSpPr>
              <p:spPr bwMode="auto">
                <a:xfrm flipV="1">
                  <a:off x="3648"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21" name="Rectangle 518"/>
                <p:cNvSpPr>
                  <a:spLocks noChangeAspect="1" noChangeArrowheads="1"/>
                </p:cNvSpPr>
                <p:nvPr/>
              </p:nvSpPr>
              <p:spPr bwMode="auto">
                <a:xfrm flipV="1">
                  <a:off x="3504"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22" name="Rectangle 519"/>
                <p:cNvSpPr>
                  <a:spLocks noChangeAspect="1" noChangeArrowheads="1"/>
                </p:cNvSpPr>
                <p:nvPr/>
              </p:nvSpPr>
              <p:spPr bwMode="auto">
                <a:xfrm flipV="1">
                  <a:off x="3576"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nvGrpSpPr>
                <p:cNvPr id="122123" name="Group 520"/>
                <p:cNvGrpSpPr>
                  <a:grpSpLocks noChangeAspect="1"/>
                </p:cNvGrpSpPr>
                <p:nvPr/>
              </p:nvGrpSpPr>
              <p:grpSpPr bwMode="auto">
                <a:xfrm>
                  <a:off x="3720" y="1512"/>
                  <a:ext cx="216" cy="216"/>
                  <a:chOff x="2928" y="2448"/>
                  <a:chExt cx="144" cy="144"/>
                </a:xfrm>
              </p:grpSpPr>
              <p:sp>
                <p:nvSpPr>
                  <p:cNvPr id="122218" name="Rectangle 521"/>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19" name="Rectangle 522"/>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20" name="Rectangle 523"/>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21" name="Rectangle 524"/>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22" name="Rectangle 525"/>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23" name="Rectangle 526"/>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24" name="Rectangle 527"/>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25" name="Rectangle 528"/>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26" name="Rectangle 529"/>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22124" name="Group 530"/>
                <p:cNvGrpSpPr>
                  <a:grpSpLocks noChangeAspect="1"/>
                </p:cNvGrpSpPr>
                <p:nvPr/>
              </p:nvGrpSpPr>
              <p:grpSpPr bwMode="auto">
                <a:xfrm>
                  <a:off x="3936" y="1512"/>
                  <a:ext cx="216" cy="216"/>
                  <a:chOff x="2928" y="2448"/>
                  <a:chExt cx="144" cy="144"/>
                </a:xfrm>
              </p:grpSpPr>
              <p:sp>
                <p:nvSpPr>
                  <p:cNvPr id="122209" name="Rectangle 531"/>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10" name="Rectangle 532"/>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11" name="Rectangle 533"/>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12" name="Rectangle 534"/>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13" name="Rectangle 535"/>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14" name="Rectangle 536"/>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15" name="Rectangle 537"/>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16" name="Rectangle 538"/>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17" name="Rectangle 539"/>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sp>
              <p:nvSpPr>
                <p:cNvPr id="122125" name="Rectangle 540"/>
                <p:cNvSpPr>
                  <a:spLocks noChangeAspect="1" noChangeArrowheads="1"/>
                </p:cNvSpPr>
                <p:nvPr/>
              </p:nvSpPr>
              <p:spPr bwMode="auto">
                <a:xfrm flipV="1">
                  <a:off x="3936"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26" name="Rectangle 541"/>
                <p:cNvSpPr>
                  <a:spLocks noChangeAspect="1" noChangeArrowheads="1"/>
                </p:cNvSpPr>
                <p:nvPr/>
              </p:nvSpPr>
              <p:spPr bwMode="auto">
                <a:xfrm flipV="1">
                  <a:off x="4008"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27" name="Rectangle 542"/>
                <p:cNvSpPr>
                  <a:spLocks noChangeAspect="1" noChangeArrowheads="1"/>
                </p:cNvSpPr>
                <p:nvPr/>
              </p:nvSpPr>
              <p:spPr bwMode="auto">
                <a:xfrm flipV="1">
                  <a:off x="4008"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28" name="Rectangle 543"/>
                <p:cNvSpPr>
                  <a:spLocks noChangeAspect="1" noChangeArrowheads="1"/>
                </p:cNvSpPr>
                <p:nvPr/>
              </p:nvSpPr>
              <p:spPr bwMode="auto">
                <a:xfrm flipV="1">
                  <a:off x="4080"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29" name="Rectangle 544"/>
                <p:cNvSpPr>
                  <a:spLocks noChangeAspect="1" noChangeArrowheads="1"/>
                </p:cNvSpPr>
                <p:nvPr/>
              </p:nvSpPr>
              <p:spPr bwMode="auto">
                <a:xfrm flipV="1">
                  <a:off x="408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30" name="Rectangle 545"/>
                <p:cNvSpPr>
                  <a:spLocks noChangeAspect="1" noChangeArrowheads="1"/>
                </p:cNvSpPr>
                <p:nvPr/>
              </p:nvSpPr>
              <p:spPr bwMode="auto">
                <a:xfrm flipV="1">
                  <a:off x="4080"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31" name="Rectangle 546"/>
                <p:cNvSpPr>
                  <a:spLocks noChangeAspect="1" noChangeArrowheads="1"/>
                </p:cNvSpPr>
                <p:nvPr/>
              </p:nvSpPr>
              <p:spPr bwMode="auto">
                <a:xfrm flipV="1">
                  <a:off x="3936"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32" name="Rectangle 547"/>
                <p:cNvSpPr>
                  <a:spLocks noChangeAspect="1" noChangeArrowheads="1"/>
                </p:cNvSpPr>
                <p:nvPr/>
              </p:nvSpPr>
              <p:spPr bwMode="auto">
                <a:xfrm flipV="1">
                  <a:off x="4008"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33" name="Rectangle 548"/>
                <p:cNvSpPr>
                  <a:spLocks noChangeAspect="1" noChangeArrowheads="1"/>
                </p:cNvSpPr>
                <p:nvPr/>
              </p:nvSpPr>
              <p:spPr bwMode="auto">
                <a:xfrm flipV="1">
                  <a:off x="3792"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34" name="Rectangle 549"/>
                <p:cNvSpPr>
                  <a:spLocks noChangeAspect="1" noChangeArrowheads="1"/>
                </p:cNvSpPr>
                <p:nvPr/>
              </p:nvSpPr>
              <p:spPr bwMode="auto">
                <a:xfrm flipV="1">
                  <a:off x="3864"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35" name="Rectangle 550"/>
                <p:cNvSpPr>
                  <a:spLocks noChangeAspect="1" noChangeArrowheads="1"/>
                </p:cNvSpPr>
                <p:nvPr/>
              </p:nvSpPr>
              <p:spPr bwMode="auto">
                <a:xfrm flipV="1">
                  <a:off x="3864"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36" name="Rectangle 551"/>
                <p:cNvSpPr>
                  <a:spLocks noChangeAspect="1" noChangeArrowheads="1"/>
                </p:cNvSpPr>
                <p:nvPr/>
              </p:nvSpPr>
              <p:spPr bwMode="auto">
                <a:xfrm flipV="1">
                  <a:off x="372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37" name="Rectangle 552"/>
                <p:cNvSpPr>
                  <a:spLocks noChangeAspect="1" noChangeArrowheads="1"/>
                </p:cNvSpPr>
                <p:nvPr/>
              </p:nvSpPr>
              <p:spPr bwMode="auto">
                <a:xfrm flipV="1">
                  <a:off x="3792"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nvGrpSpPr>
                <p:cNvPr id="122138" name="Group 553"/>
                <p:cNvGrpSpPr>
                  <a:grpSpLocks noChangeAspect="1"/>
                </p:cNvGrpSpPr>
                <p:nvPr/>
              </p:nvGrpSpPr>
              <p:grpSpPr bwMode="auto">
                <a:xfrm>
                  <a:off x="3288" y="1296"/>
                  <a:ext cx="216" cy="216"/>
                  <a:chOff x="2928" y="2448"/>
                  <a:chExt cx="144" cy="144"/>
                </a:xfrm>
              </p:grpSpPr>
              <p:sp>
                <p:nvSpPr>
                  <p:cNvPr id="122200" name="Rectangle 554"/>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01" name="Rectangle 555"/>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02" name="Rectangle 556"/>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03" name="Rectangle 557"/>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04" name="Rectangle 558"/>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05" name="Rectangle 559"/>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06" name="Rectangle 560"/>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07" name="Rectangle 561"/>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208" name="Rectangle 562"/>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22139" name="Group 563"/>
                <p:cNvGrpSpPr>
                  <a:grpSpLocks noChangeAspect="1"/>
                </p:cNvGrpSpPr>
                <p:nvPr/>
              </p:nvGrpSpPr>
              <p:grpSpPr bwMode="auto">
                <a:xfrm>
                  <a:off x="3504" y="1296"/>
                  <a:ext cx="216" cy="216"/>
                  <a:chOff x="2928" y="2448"/>
                  <a:chExt cx="144" cy="144"/>
                </a:xfrm>
              </p:grpSpPr>
              <p:sp>
                <p:nvSpPr>
                  <p:cNvPr id="122191" name="Rectangle 564"/>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92" name="Rectangle 565"/>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93" name="Rectangle 566"/>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94" name="Rectangle 567"/>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95" name="Rectangle 568"/>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96" name="Rectangle 569"/>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97" name="Rectangle 570"/>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98" name="Rectangle 571"/>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99" name="Rectangle 572"/>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22140" name="Group 573"/>
                <p:cNvGrpSpPr>
                  <a:grpSpLocks noChangeAspect="1"/>
                </p:cNvGrpSpPr>
                <p:nvPr/>
              </p:nvGrpSpPr>
              <p:grpSpPr bwMode="auto">
                <a:xfrm>
                  <a:off x="3720" y="1296"/>
                  <a:ext cx="216" cy="216"/>
                  <a:chOff x="2928" y="2448"/>
                  <a:chExt cx="144" cy="144"/>
                </a:xfrm>
              </p:grpSpPr>
              <p:sp>
                <p:nvSpPr>
                  <p:cNvPr id="122182" name="Rectangle 574"/>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83" name="Rectangle 575"/>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84" name="Rectangle 576"/>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85" name="Rectangle 577"/>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86" name="Rectangle 578"/>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87" name="Rectangle 579"/>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88" name="Rectangle 580"/>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89" name="Rectangle 581"/>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90" name="Rectangle 582"/>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22141" name="Group 583"/>
                <p:cNvGrpSpPr>
                  <a:grpSpLocks noChangeAspect="1"/>
                </p:cNvGrpSpPr>
                <p:nvPr/>
              </p:nvGrpSpPr>
              <p:grpSpPr bwMode="auto">
                <a:xfrm>
                  <a:off x="3936" y="1296"/>
                  <a:ext cx="216" cy="216"/>
                  <a:chOff x="2928" y="2448"/>
                  <a:chExt cx="144" cy="144"/>
                </a:xfrm>
              </p:grpSpPr>
              <p:sp>
                <p:nvSpPr>
                  <p:cNvPr id="122173" name="Rectangle 584"/>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74" name="Rectangle 585"/>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75" name="Rectangle 586"/>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76" name="Rectangle 587"/>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77" name="Rectangle 588"/>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78" name="Rectangle 589"/>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79" name="Rectangle 590"/>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80" name="Rectangle 591"/>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81" name="Rectangle 592"/>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22142" name="Group 593"/>
                <p:cNvGrpSpPr>
                  <a:grpSpLocks noChangeAspect="1"/>
                </p:cNvGrpSpPr>
                <p:nvPr/>
              </p:nvGrpSpPr>
              <p:grpSpPr bwMode="auto">
                <a:xfrm>
                  <a:off x="4152" y="1296"/>
                  <a:ext cx="216" cy="216"/>
                  <a:chOff x="2928" y="2448"/>
                  <a:chExt cx="144" cy="144"/>
                </a:xfrm>
              </p:grpSpPr>
              <p:sp>
                <p:nvSpPr>
                  <p:cNvPr id="122164" name="Rectangle 594"/>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65" name="Rectangle 595"/>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66" name="Rectangle 596"/>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67" name="Rectangle 597"/>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68" name="Rectangle 598"/>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69" name="Rectangle 599"/>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70" name="Rectangle 600"/>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71" name="Rectangle 601"/>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72" name="Rectangle 602"/>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22143" name="Group 603"/>
                <p:cNvGrpSpPr>
                  <a:grpSpLocks noChangeAspect="1"/>
                </p:cNvGrpSpPr>
                <p:nvPr/>
              </p:nvGrpSpPr>
              <p:grpSpPr bwMode="auto">
                <a:xfrm>
                  <a:off x="4152" y="1512"/>
                  <a:ext cx="216" cy="216"/>
                  <a:chOff x="2928" y="2448"/>
                  <a:chExt cx="144" cy="144"/>
                </a:xfrm>
              </p:grpSpPr>
              <p:sp>
                <p:nvSpPr>
                  <p:cNvPr id="122155" name="Rectangle 604"/>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56" name="Rectangle 605"/>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57" name="Rectangle 606"/>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58" name="Rectangle 607"/>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59" name="Rectangle 608"/>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60" name="Rectangle 609"/>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61" name="Rectangle 610"/>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62" name="Rectangle 611"/>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63" name="Rectangle 612"/>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22144" name="Group 613"/>
                <p:cNvGrpSpPr>
                  <a:grpSpLocks noChangeAspect="1"/>
                </p:cNvGrpSpPr>
                <p:nvPr/>
              </p:nvGrpSpPr>
              <p:grpSpPr bwMode="auto">
                <a:xfrm>
                  <a:off x="4152" y="1728"/>
                  <a:ext cx="216" cy="216"/>
                  <a:chOff x="2928" y="2448"/>
                  <a:chExt cx="144" cy="144"/>
                </a:xfrm>
              </p:grpSpPr>
              <p:sp>
                <p:nvSpPr>
                  <p:cNvPr id="122146" name="Rectangle 614"/>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47" name="Rectangle 615"/>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48" name="Rectangle 616"/>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49" name="Rectangle 617"/>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50" name="Rectangle 618"/>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51" name="Rectangle 619"/>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52" name="Rectangle 620"/>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53" name="Rectangle 621"/>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54" name="Rectangle 622"/>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sp>
              <p:nvSpPr>
                <p:cNvPr id="122145" name="Rectangle 623"/>
                <p:cNvSpPr>
                  <a:spLocks noChangeAspect="1" noChangeArrowheads="1"/>
                </p:cNvSpPr>
                <p:nvPr/>
              </p:nvSpPr>
              <p:spPr bwMode="auto">
                <a:xfrm flipV="1">
                  <a:off x="3792" y="1800"/>
                  <a:ext cx="72" cy="72"/>
                </a:xfrm>
                <a:prstGeom prst="rect">
                  <a:avLst/>
                </a:prstGeom>
                <a:solidFill>
                  <a:srgbClr val="11B119"/>
                </a:solidFill>
                <a:ln w="3175">
                  <a:solidFill>
                    <a:srgbClr val="11B11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21871" name="Group 624"/>
              <p:cNvGrpSpPr>
                <a:grpSpLocks noChangeAspect="1"/>
              </p:cNvGrpSpPr>
              <p:nvPr/>
            </p:nvGrpSpPr>
            <p:grpSpPr bwMode="auto">
              <a:xfrm>
                <a:off x="1320" y="1277"/>
                <a:ext cx="432" cy="262"/>
                <a:chOff x="3288" y="1296"/>
                <a:chExt cx="1080" cy="648"/>
              </a:xfrm>
            </p:grpSpPr>
            <p:sp>
              <p:nvSpPr>
                <p:cNvPr id="121991" name="Rectangle 625"/>
                <p:cNvSpPr>
                  <a:spLocks noChangeAspect="1" noChangeArrowheads="1"/>
                </p:cNvSpPr>
                <p:nvPr/>
              </p:nvSpPr>
              <p:spPr bwMode="auto">
                <a:xfrm flipV="1">
                  <a:off x="328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92" name="Rectangle 626"/>
                <p:cNvSpPr>
                  <a:spLocks noChangeAspect="1" noChangeArrowheads="1"/>
                </p:cNvSpPr>
                <p:nvPr/>
              </p:nvSpPr>
              <p:spPr bwMode="auto">
                <a:xfrm flipV="1">
                  <a:off x="3360"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93" name="Rectangle 627"/>
                <p:cNvSpPr>
                  <a:spLocks noChangeAspect="1" noChangeArrowheads="1"/>
                </p:cNvSpPr>
                <p:nvPr/>
              </p:nvSpPr>
              <p:spPr bwMode="auto">
                <a:xfrm flipV="1">
                  <a:off x="3432"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94" name="Rectangle 628"/>
                <p:cNvSpPr>
                  <a:spLocks noChangeAspect="1" noChangeArrowheads="1"/>
                </p:cNvSpPr>
                <p:nvPr/>
              </p:nvSpPr>
              <p:spPr bwMode="auto">
                <a:xfrm flipV="1">
                  <a:off x="3432"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95" name="Rectangle 629"/>
                <p:cNvSpPr>
                  <a:spLocks noChangeAspect="1" noChangeArrowheads="1"/>
                </p:cNvSpPr>
                <p:nvPr/>
              </p:nvSpPr>
              <p:spPr bwMode="auto">
                <a:xfrm flipV="1">
                  <a:off x="328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96" name="Rectangle 630"/>
                <p:cNvSpPr>
                  <a:spLocks noChangeAspect="1" noChangeArrowheads="1"/>
                </p:cNvSpPr>
                <p:nvPr/>
              </p:nvSpPr>
              <p:spPr bwMode="auto">
                <a:xfrm flipV="1">
                  <a:off x="3360"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97" name="Rectangle 631"/>
                <p:cNvSpPr>
                  <a:spLocks noChangeAspect="1" noChangeArrowheads="1"/>
                </p:cNvSpPr>
                <p:nvPr/>
              </p:nvSpPr>
              <p:spPr bwMode="auto">
                <a:xfrm flipV="1">
                  <a:off x="3504"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98" name="Rectangle 632"/>
                <p:cNvSpPr>
                  <a:spLocks noChangeAspect="1" noChangeArrowheads="1"/>
                </p:cNvSpPr>
                <p:nvPr/>
              </p:nvSpPr>
              <p:spPr bwMode="auto">
                <a:xfrm flipV="1">
                  <a:off x="3576"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99" name="Rectangle 633"/>
                <p:cNvSpPr>
                  <a:spLocks noChangeAspect="1" noChangeArrowheads="1"/>
                </p:cNvSpPr>
                <p:nvPr/>
              </p:nvSpPr>
              <p:spPr bwMode="auto">
                <a:xfrm flipV="1">
                  <a:off x="3576"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00" name="Rectangle 634"/>
                <p:cNvSpPr>
                  <a:spLocks noChangeAspect="1" noChangeArrowheads="1"/>
                </p:cNvSpPr>
                <p:nvPr/>
              </p:nvSpPr>
              <p:spPr bwMode="auto">
                <a:xfrm flipV="1">
                  <a:off x="364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01" name="Rectangle 635"/>
                <p:cNvSpPr>
                  <a:spLocks noChangeAspect="1" noChangeArrowheads="1"/>
                </p:cNvSpPr>
                <p:nvPr/>
              </p:nvSpPr>
              <p:spPr bwMode="auto">
                <a:xfrm flipV="1">
                  <a:off x="364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02" name="Rectangle 636"/>
                <p:cNvSpPr>
                  <a:spLocks noChangeAspect="1" noChangeArrowheads="1"/>
                </p:cNvSpPr>
                <p:nvPr/>
              </p:nvSpPr>
              <p:spPr bwMode="auto">
                <a:xfrm flipV="1">
                  <a:off x="3648"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03" name="Rectangle 637"/>
                <p:cNvSpPr>
                  <a:spLocks noChangeAspect="1" noChangeArrowheads="1"/>
                </p:cNvSpPr>
                <p:nvPr/>
              </p:nvSpPr>
              <p:spPr bwMode="auto">
                <a:xfrm flipV="1">
                  <a:off x="3504"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04" name="Rectangle 638"/>
                <p:cNvSpPr>
                  <a:spLocks noChangeAspect="1" noChangeArrowheads="1"/>
                </p:cNvSpPr>
                <p:nvPr/>
              </p:nvSpPr>
              <p:spPr bwMode="auto">
                <a:xfrm flipV="1">
                  <a:off x="3576"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nvGrpSpPr>
                <p:cNvPr id="122005" name="Group 639"/>
                <p:cNvGrpSpPr>
                  <a:grpSpLocks noChangeAspect="1"/>
                </p:cNvGrpSpPr>
                <p:nvPr/>
              </p:nvGrpSpPr>
              <p:grpSpPr bwMode="auto">
                <a:xfrm>
                  <a:off x="3720" y="1512"/>
                  <a:ext cx="216" cy="216"/>
                  <a:chOff x="2928" y="2448"/>
                  <a:chExt cx="144" cy="144"/>
                </a:xfrm>
              </p:grpSpPr>
              <p:sp>
                <p:nvSpPr>
                  <p:cNvPr id="122100" name="Rectangle 640"/>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01" name="Rectangle 641"/>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02" name="Rectangle 642"/>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03" name="Rectangle 643"/>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04" name="Rectangle 644"/>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05" name="Rectangle 645"/>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06" name="Rectangle 646"/>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07" name="Rectangle 647"/>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108" name="Rectangle 648"/>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22006" name="Group 649"/>
                <p:cNvGrpSpPr>
                  <a:grpSpLocks noChangeAspect="1"/>
                </p:cNvGrpSpPr>
                <p:nvPr/>
              </p:nvGrpSpPr>
              <p:grpSpPr bwMode="auto">
                <a:xfrm>
                  <a:off x="3936" y="1512"/>
                  <a:ext cx="216" cy="216"/>
                  <a:chOff x="2928" y="2448"/>
                  <a:chExt cx="144" cy="144"/>
                </a:xfrm>
              </p:grpSpPr>
              <p:sp>
                <p:nvSpPr>
                  <p:cNvPr id="122091" name="Rectangle 650"/>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92" name="Rectangle 651"/>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93" name="Rectangle 652"/>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94" name="Rectangle 653"/>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95" name="Rectangle 654"/>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96" name="Rectangle 655"/>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97" name="Rectangle 656"/>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98" name="Rectangle 657"/>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99" name="Rectangle 658"/>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sp>
              <p:nvSpPr>
                <p:cNvPr id="122007" name="Rectangle 659"/>
                <p:cNvSpPr>
                  <a:spLocks noChangeAspect="1" noChangeArrowheads="1"/>
                </p:cNvSpPr>
                <p:nvPr/>
              </p:nvSpPr>
              <p:spPr bwMode="auto">
                <a:xfrm flipV="1">
                  <a:off x="3936"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08" name="Rectangle 660"/>
                <p:cNvSpPr>
                  <a:spLocks noChangeAspect="1" noChangeArrowheads="1"/>
                </p:cNvSpPr>
                <p:nvPr/>
              </p:nvSpPr>
              <p:spPr bwMode="auto">
                <a:xfrm flipV="1">
                  <a:off x="4008"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09" name="Rectangle 661"/>
                <p:cNvSpPr>
                  <a:spLocks noChangeAspect="1" noChangeArrowheads="1"/>
                </p:cNvSpPr>
                <p:nvPr/>
              </p:nvSpPr>
              <p:spPr bwMode="auto">
                <a:xfrm flipV="1">
                  <a:off x="4008"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10" name="Rectangle 662"/>
                <p:cNvSpPr>
                  <a:spLocks noChangeAspect="1" noChangeArrowheads="1"/>
                </p:cNvSpPr>
                <p:nvPr/>
              </p:nvSpPr>
              <p:spPr bwMode="auto">
                <a:xfrm flipV="1">
                  <a:off x="4080"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11" name="Rectangle 663"/>
                <p:cNvSpPr>
                  <a:spLocks noChangeAspect="1" noChangeArrowheads="1"/>
                </p:cNvSpPr>
                <p:nvPr/>
              </p:nvSpPr>
              <p:spPr bwMode="auto">
                <a:xfrm flipV="1">
                  <a:off x="408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12" name="Rectangle 664"/>
                <p:cNvSpPr>
                  <a:spLocks noChangeAspect="1" noChangeArrowheads="1"/>
                </p:cNvSpPr>
                <p:nvPr/>
              </p:nvSpPr>
              <p:spPr bwMode="auto">
                <a:xfrm flipV="1">
                  <a:off x="4080"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13" name="Rectangle 665"/>
                <p:cNvSpPr>
                  <a:spLocks noChangeAspect="1" noChangeArrowheads="1"/>
                </p:cNvSpPr>
                <p:nvPr/>
              </p:nvSpPr>
              <p:spPr bwMode="auto">
                <a:xfrm flipV="1">
                  <a:off x="3936"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14" name="Rectangle 666"/>
                <p:cNvSpPr>
                  <a:spLocks noChangeAspect="1" noChangeArrowheads="1"/>
                </p:cNvSpPr>
                <p:nvPr/>
              </p:nvSpPr>
              <p:spPr bwMode="auto">
                <a:xfrm flipV="1">
                  <a:off x="4008"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15" name="Rectangle 667"/>
                <p:cNvSpPr>
                  <a:spLocks noChangeAspect="1" noChangeArrowheads="1"/>
                </p:cNvSpPr>
                <p:nvPr/>
              </p:nvSpPr>
              <p:spPr bwMode="auto">
                <a:xfrm flipV="1">
                  <a:off x="3792"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16" name="Rectangle 668"/>
                <p:cNvSpPr>
                  <a:spLocks noChangeAspect="1" noChangeArrowheads="1"/>
                </p:cNvSpPr>
                <p:nvPr/>
              </p:nvSpPr>
              <p:spPr bwMode="auto">
                <a:xfrm flipV="1">
                  <a:off x="3864"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17" name="Rectangle 669"/>
                <p:cNvSpPr>
                  <a:spLocks noChangeAspect="1" noChangeArrowheads="1"/>
                </p:cNvSpPr>
                <p:nvPr/>
              </p:nvSpPr>
              <p:spPr bwMode="auto">
                <a:xfrm flipV="1">
                  <a:off x="3864"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18" name="Rectangle 670"/>
                <p:cNvSpPr>
                  <a:spLocks noChangeAspect="1" noChangeArrowheads="1"/>
                </p:cNvSpPr>
                <p:nvPr/>
              </p:nvSpPr>
              <p:spPr bwMode="auto">
                <a:xfrm flipV="1">
                  <a:off x="372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19" name="Rectangle 671"/>
                <p:cNvSpPr>
                  <a:spLocks noChangeAspect="1" noChangeArrowheads="1"/>
                </p:cNvSpPr>
                <p:nvPr/>
              </p:nvSpPr>
              <p:spPr bwMode="auto">
                <a:xfrm flipV="1">
                  <a:off x="3792"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nvGrpSpPr>
                <p:cNvPr id="122020" name="Group 672"/>
                <p:cNvGrpSpPr>
                  <a:grpSpLocks noChangeAspect="1"/>
                </p:cNvGrpSpPr>
                <p:nvPr/>
              </p:nvGrpSpPr>
              <p:grpSpPr bwMode="auto">
                <a:xfrm>
                  <a:off x="3288" y="1296"/>
                  <a:ext cx="216" cy="216"/>
                  <a:chOff x="2928" y="2448"/>
                  <a:chExt cx="144" cy="144"/>
                </a:xfrm>
              </p:grpSpPr>
              <p:sp>
                <p:nvSpPr>
                  <p:cNvPr id="122082" name="Rectangle 67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83" name="Rectangle 67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84" name="Rectangle 67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85" name="Rectangle 67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86" name="Rectangle 67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87" name="Rectangle 67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88" name="Rectangle 67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89" name="Rectangle 68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90" name="Rectangle 68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22021" name="Group 682"/>
                <p:cNvGrpSpPr>
                  <a:grpSpLocks noChangeAspect="1"/>
                </p:cNvGrpSpPr>
                <p:nvPr/>
              </p:nvGrpSpPr>
              <p:grpSpPr bwMode="auto">
                <a:xfrm>
                  <a:off x="3504" y="1296"/>
                  <a:ext cx="216" cy="216"/>
                  <a:chOff x="2928" y="2448"/>
                  <a:chExt cx="144" cy="144"/>
                </a:xfrm>
              </p:grpSpPr>
              <p:sp>
                <p:nvSpPr>
                  <p:cNvPr id="122073" name="Rectangle 68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74" name="Rectangle 68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75" name="Rectangle 68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76" name="Rectangle 68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77" name="Rectangle 68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78" name="Rectangle 68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79" name="Rectangle 68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80" name="Rectangle 69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81" name="Rectangle 69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22022" name="Group 692"/>
                <p:cNvGrpSpPr>
                  <a:grpSpLocks noChangeAspect="1"/>
                </p:cNvGrpSpPr>
                <p:nvPr/>
              </p:nvGrpSpPr>
              <p:grpSpPr bwMode="auto">
                <a:xfrm>
                  <a:off x="3720" y="1296"/>
                  <a:ext cx="216" cy="216"/>
                  <a:chOff x="2928" y="2448"/>
                  <a:chExt cx="144" cy="144"/>
                </a:xfrm>
              </p:grpSpPr>
              <p:sp>
                <p:nvSpPr>
                  <p:cNvPr id="122064" name="Rectangle 69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65" name="Rectangle 69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66" name="Rectangle 69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67" name="Rectangle 69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68" name="Rectangle 69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69" name="Rectangle 69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70" name="Rectangle 69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71" name="Rectangle 70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72" name="Rectangle 70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22023" name="Group 702"/>
                <p:cNvGrpSpPr>
                  <a:grpSpLocks noChangeAspect="1"/>
                </p:cNvGrpSpPr>
                <p:nvPr/>
              </p:nvGrpSpPr>
              <p:grpSpPr bwMode="auto">
                <a:xfrm>
                  <a:off x="3936" y="1296"/>
                  <a:ext cx="216" cy="216"/>
                  <a:chOff x="2928" y="2448"/>
                  <a:chExt cx="144" cy="144"/>
                </a:xfrm>
              </p:grpSpPr>
              <p:sp>
                <p:nvSpPr>
                  <p:cNvPr id="122055" name="Rectangle 70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56" name="Rectangle 70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57" name="Rectangle 70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58" name="Rectangle 70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59" name="Rectangle 70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60" name="Rectangle 70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61" name="Rectangle 70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62" name="Rectangle 71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63" name="Rectangle 71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22024" name="Group 712"/>
                <p:cNvGrpSpPr>
                  <a:grpSpLocks noChangeAspect="1"/>
                </p:cNvGrpSpPr>
                <p:nvPr/>
              </p:nvGrpSpPr>
              <p:grpSpPr bwMode="auto">
                <a:xfrm>
                  <a:off x="4152" y="1296"/>
                  <a:ext cx="216" cy="216"/>
                  <a:chOff x="2928" y="2448"/>
                  <a:chExt cx="144" cy="144"/>
                </a:xfrm>
              </p:grpSpPr>
              <p:sp>
                <p:nvSpPr>
                  <p:cNvPr id="122046" name="Rectangle 71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47" name="Rectangle 71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48" name="Rectangle 71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49" name="Rectangle 71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50" name="Rectangle 71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51" name="Rectangle 71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52" name="Rectangle 71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53" name="Rectangle 72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54" name="Rectangle 72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22025" name="Group 722"/>
                <p:cNvGrpSpPr>
                  <a:grpSpLocks noChangeAspect="1"/>
                </p:cNvGrpSpPr>
                <p:nvPr/>
              </p:nvGrpSpPr>
              <p:grpSpPr bwMode="auto">
                <a:xfrm>
                  <a:off x="4152" y="1512"/>
                  <a:ext cx="216" cy="216"/>
                  <a:chOff x="2928" y="2448"/>
                  <a:chExt cx="144" cy="144"/>
                </a:xfrm>
              </p:grpSpPr>
              <p:sp>
                <p:nvSpPr>
                  <p:cNvPr id="122037" name="Rectangle 72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38" name="Rectangle 72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39" name="Rectangle 72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40" name="Rectangle 72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41" name="Rectangle 72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42" name="Rectangle 72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43" name="Rectangle 72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44" name="Rectangle 73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45" name="Rectangle 73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22026" name="Group 732"/>
                <p:cNvGrpSpPr>
                  <a:grpSpLocks noChangeAspect="1"/>
                </p:cNvGrpSpPr>
                <p:nvPr/>
              </p:nvGrpSpPr>
              <p:grpSpPr bwMode="auto">
                <a:xfrm>
                  <a:off x="4152" y="1728"/>
                  <a:ext cx="216" cy="216"/>
                  <a:chOff x="2928" y="2448"/>
                  <a:chExt cx="144" cy="144"/>
                </a:xfrm>
              </p:grpSpPr>
              <p:sp>
                <p:nvSpPr>
                  <p:cNvPr id="122028" name="Rectangle 73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29" name="Rectangle 73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30" name="Rectangle 73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31" name="Rectangle 73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32" name="Rectangle 73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33" name="Rectangle 73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34" name="Rectangle 73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35" name="Rectangle 74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2036" name="Rectangle 74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sp>
              <p:nvSpPr>
                <p:cNvPr id="122027" name="Rectangle 742"/>
                <p:cNvSpPr>
                  <a:spLocks noChangeAspect="1" noChangeArrowheads="1"/>
                </p:cNvSpPr>
                <p:nvPr/>
              </p:nvSpPr>
              <p:spPr bwMode="auto">
                <a:xfrm flipV="1">
                  <a:off x="3792" y="1800"/>
                  <a:ext cx="72" cy="72"/>
                </a:xfrm>
                <a:prstGeom prst="rect">
                  <a:avLst/>
                </a:prstGeom>
                <a:solidFill>
                  <a:srgbClr val="11B119"/>
                </a:solidFill>
                <a:ln w="3175">
                  <a:solidFill>
                    <a:srgbClr val="11B11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21872" name="Group 743"/>
              <p:cNvGrpSpPr>
                <a:grpSpLocks noChangeAspect="1"/>
              </p:cNvGrpSpPr>
              <p:nvPr/>
            </p:nvGrpSpPr>
            <p:grpSpPr bwMode="auto">
              <a:xfrm>
                <a:off x="412" y="1067"/>
                <a:ext cx="432" cy="262"/>
                <a:chOff x="3288" y="1296"/>
                <a:chExt cx="1080" cy="648"/>
              </a:xfrm>
            </p:grpSpPr>
            <p:sp>
              <p:nvSpPr>
                <p:cNvPr id="121873" name="Rectangle 744"/>
                <p:cNvSpPr>
                  <a:spLocks noChangeAspect="1" noChangeArrowheads="1"/>
                </p:cNvSpPr>
                <p:nvPr/>
              </p:nvSpPr>
              <p:spPr bwMode="auto">
                <a:xfrm flipV="1">
                  <a:off x="328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874" name="Rectangle 745"/>
                <p:cNvSpPr>
                  <a:spLocks noChangeAspect="1" noChangeArrowheads="1"/>
                </p:cNvSpPr>
                <p:nvPr/>
              </p:nvSpPr>
              <p:spPr bwMode="auto">
                <a:xfrm flipV="1">
                  <a:off x="3360"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875" name="Rectangle 746"/>
                <p:cNvSpPr>
                  <a:spLocks noChangeAspect="1" noChangeArrowheads="1"/>
                </p:cNvSpPr>
                <p:nvPr/>
              </p:nvSpPr>
              <p:spPr bwMode="auto">
                <a:xfrm flipV="1">
                  <a:off x="3432"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876" name="Rectangle 747"/>
                <p:cNvSpPr>
                  <a:spLocks noChangeAspect="1" noChangeArrowheads="1"/>
                </p:cNvSpPr>
                <p:nvPr/>
              </p:nvSpPr>
              <p:spPr bwMode="auto">
                <a:xfrm flipV="1">
                  <a:off x="3432"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877" name="Rectangle 748"/>
                <p:cNvSpPr>
                  <a:spLocks noChangeAspect="1" noChangeArrowheads="1"/>
                </p:cNvSpPr>
                <p:nvPr/>
              </p:nvSpPr>
              <p:spPr bwMode="auto">
                <a:xfrm flipV="1">
                  <a:off x="328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878" name="Rectangle 749"/>
                <p:cNvSpPr>
                  <a:spLocks noChangeAspect="1" noChangeArrowheads="1"/>
                </p:cNvSpPr>
                <p:nvPr/>
              </p:nvSpPr>
              <p:spPr bwMode="auto">
                <a:xfrm flipV="1">
                  <a:off x="3360"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879" name="Rectangle 750"/>
                <p:cNvSpPr>
                  <a:spLocks noChangeAspect="1" noChangeArrowheads="1"/>
                </p:cNvSpPr>
                <p:nvPr/>
              </p:nvSpPr>
              <p:spPr bwMode="auto">
                <a:xfrm flipV="1">
                  <a:off x="3504"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880" name="Rectangle 751"/>
                <p:cNvSpPr>
                  <a:spLocks noChangeAspect="1" noChangeArrowheads="1"/>
                </p:cNvSpPr>
                <p:nvPr/>
              </p:nvSpPr>
              <p:spPr bwMode="auto">
                <a:xfrm flipV="1">
                  <a:off x="3576"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881" name="Rectangle 752"/>
                <p:cNvSpPr>
                  <a:spLocks noChangeAspect="1" noChangeArrowheads="1"/>
                </p:cNvSpPr>
                <p:nvPr/>
              </p:nvSpPr>
              <p:spPr bwMode="auto">
                <a:xfrm flipV="1">
                  <a:off x="3576"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882" name="Rectangle 753"/>
                <p:cNvSpPr>
                  <a:spLocks noChangeAspect="1" noChangeArrowheads="1"/>
                </p:cNvSpPr>
                <p:nvPr/>
              </p:nvSpPr>
              <p:spPr bwMode="auto">
                <a:xfrm flipV="1">
                  <a:off x="364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883" name="Rectangle 754"/>
                <p:cNvSpPr>
                  <a:spLocks noChangeAspect="1" noChangeArrowheads="1"/>
                </p:cNvSpPr>
                <p:nvPr/>
              </p:nvSpPr>
              <p:spPr bwMode="auto">
                <a:xfrm flipV="1">
                  <a:off x="364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884" name="Rectangle 755"/>
                <p:cNvSpPr>
                  <a:spLocks noChangeAspect="1" noChangeArrowheads="1"/>
                </p:cNvSpPr>
                <p:nvPr/>
              </p:nvSpPr>
              <p:spPr bwMode="auto">
                <a:xfrm flipV="1">
                  <a:off x="3648"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885" name="Rectangle 756"/>
                <p:cNvSpPr>
                  <a:spLocks noChangeAspect="1" noChangeArrowheads="1"/>
                </p:cNvSpPr>
                <p:nvPr/>
              </p:nvSpPr>
              <p:spPr bwMode="auto">
                <a:xfrm flipV="1">
                  <a:off x="3504"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886" name="Rectangle 757"/>
                <p:cNvSpPr>
                  <a:spLocks noChangeAspect="1" noChangeArrowheads="1"/>
                </p:cNvSpPr>
                <p:nvPr/>
              </p:nvSpPr>
              <p:spPr bwMode="auto">
                <a:xfrm flipV="1">
                  <a:off x="3576"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nvGrpSpPr>
                <p:cNvPr id="121887" name="Group 758"/>
                <p:cNvGrpSpPr>
                  <a:grpSpLocks noChangeAspect="1"/>
                </p:cNvGrpSpPr>
                <p:nvPr/>
              </p:nvGrpSpPr>
              <p:grpSpPr bwMode="auto">
                <a:xfrm>
                  <a:off x="3720" y="1512"/>
                  <a:ext cx="216" cy="216"/>
                  <a:chOff x="2928" y="2448"/>
                  <a:chExt cx="144" cy="144"/>
                </a:xfrm>
              </p:grpSpPr>
              <p:sp>
                <p:nvSpPr>
                  <p:cNvPr id="121982" name="Rectangle 759"/>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83" name="Rectangle 760"/>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84" name="Rectangle 761"/>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85" name="Rectangle 762"/>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86" name="Rectangle 763"/>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87" name="Rectangle 764"/>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88" name="Rectangle 765"/>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89" name="Rectangle 766"/>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90" name="Rectangle 767"/>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21888" name="Group 768"/>
                <p:cNvGrpSpPr>
                  <a:grpSpLocks noChangeAspect="1"/>
                </p:cNvGrpSpPr>
                <p:nvPr/>
              </p:nvGrpSpPr>
              <p:grpSpPr bwMode="auto">
                <a:xfrm>
                  <a:off x="3936" y="1512"/>
                  <a:ext cx="216" cy="216"/>
                  <a:chOff x="2928" y="2448"/>
                  <a:chExt cx="144" cy="144"/>
                </a:xfrm>
              </p:grpSpPr>
              <p:sp>
                <p:nvSpPr>
                  <p:cNvPr id="121973" name="Rectangle 769"/>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74" name="Rectangle 770"/>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75" name="Rectangle 771"/>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76" name="Rectangle 772"/>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77" name="Rectangle 773"/>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78" name="Rectangle 774"/>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79" name="Rectangle 775"/>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80" name="Rectangle 776"/>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81" name="Rectangle 777"/>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sp>
              <p:nvSpPr>
                <p:cNvPr id="121889" name="Rectangle 778"/>
                <p:cNvSpPr>
                  <a:spLocks noChangeAspect="1" noChangeArrowheads="1"/>
                </p:cNvSpPr>
                <p:nvPr/>
              </p:nvSpPr>
              <p:spPr bwMode="auto">
                <a:xfrm flipV="1">
                  <a:off x="3936"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890" name="Rectangle 779"/>
                <p:cNvSpPr>
                  <a:spLocks noChangeAspect="1" noChangeArrowheads="1"/>
                </p:cNvSpPr>
                <p:nvPr/>
              </p:nvSpPr>
              <p:spPr bwMode="auto">
                <a:xfrm flipV="1">
                  <a:off x="4008"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891" name="Rectangle 780"/>
                <p:cNvSpPr>
                  <a:spLocks noChangeAspect="1" noChangeArrowheads="1"/>
                </p:cNvSpPr>
                <p:nvPr/>
              </p:nvSpPr>
              <p:spPr bwMode="auto">
                <a:xfrm flipV="1">
                  <a:off x="4008"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892" name="Rectangle 781"/>
                <p:cNvSpPr>
                  <a:spLocks noChangeAspect="1" noChangeArrowheads="1"/>
                </p:cNvSpPr>
                <p:nvPr/>
              </p:nvSpPr>
              <p:spPr bwMode="auto">
                <a:xfrm flipV="1">
                  <a:off x="4080"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893" name="Rectangle 782"/>
                <p:cNvSpPr>
                  <a:spLocks noChangeAspect="1" noChangeArrowheads="1"/>
                </p:cNvSpPr>
                <p:nvPr/>
              </p:nvSpPr>
              <p:spPr bwMode="auto">
                <a:xfrm flipV="1">
                  <a:off x="408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894" name="Rectangle 783"/>
                <p:cNvSpPr>
                  <a:spLocks noChangeAspect="1" noChangeArrowheads="1"/>
                </p:cNvSpPr>
                <p:nvPr/>
              </p:nvSpPr>
              <p:spPr bwMode="auto">
                <a:xfrm flipV="1">
                  <a:off x="4080"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895" name="Rectangle 784"/>
                <p:cNvSpPr>
                  <a:spLocks noChangeAspect="1" noChangeArrowheads="1"/>
                </p:cNvSpPr>
                <p:nvPr/>
              </p:nvSpPr>
              <p:spPr bwMode="auto">
                <a:xfrm flipV="1">
                  <a:off x="3936"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896" name="Rectangle 785"/>
                <p:cNvSpPr>
                  <a:spLocks noChangeAspect="1" noChangeArrowheads="1"/>
                </p:cNvSpPr>
                <p:nvPr/>
              </p:nvSpPr>
              <p:spPr bwMode="auto">
                <a:xfrm flipV="1">
                  <a:off x="4008"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897" name="Rectangle 786"/>
                <p:cNvSpPr>
                  <a:spLocks noChangeAspect="1" noChangeArrowheads="1"/>
                </p:cNvSpPr>
                <p:nvPr/>
              </p:nvSpPr>
              <p:spPr bwMode="auto">
                <a:xfrm flipV="1">
                  <a:off x="3792"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898" name="Rectangle 787"/>
                <p:cNvSpPr>
                  <a:spLocks noChangeAspect="1" noChangeArrowheads="1"/>
                </p:cNvSpPr>
                <p:nvPr/>
              </p:nvSpPr>
              <p:spPr bwMode="auto">
                <a:xfrm flipV="1">
                  <a:off x="3864"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899" name="Rectangle 788"/>
                <p:cNvSpPr>
                  <a:spLocks noChangeAspect="1" noChangeArrowheads="1"/>
                </p:cNvSpPr>
                <p:nvPr/>
              </p:nvSpPr>
              <p:spPr bwMode="auto">
                <a:xfrm flipV="1">
                  <a:off x="3864"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00" name="Rectangle 789"/>
                <p:cNvSpPr>
                  <a:spLocks noChangeAspect="1" noChangeArrowheads="1"/>
                </p:cNvSpPr>
                <p:nvPr/>
              </p:nvSpPr>
              <p:spPr bwMode="auto">
                <a:xfrm flipV="1">
                  <a:off x="372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01" name="Rectangle 790"/>
                <p:cNvSpPr>
                  <a:spLocks noChangeAspect="1" noChangeArrowheads="1"/>
                </p:cNvSpPr>
                <p:nvPr/>
              </p:nvSpPr>
              <p:spPr bwMode="auto">
                <a:xfrm flipV="1">
                  <a:off x="3792"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nvGrpSpPr>
                <p:cNvPr id="121902" name="Group 791"/>
                <p:cNvGrpSpPr>
                  <a:grpSpLocks noChangeAspect="1"/>
                </p:cNvGrpSpPr>
                <p:nvPr/>
              </p:nvGrpSpPr>
              <p:grpSpPr bwMode="auto">
                <a:xfrm>
                  <a:off x="3288" y="1296"/>
                  <a:ext cx="216" cy="216"/>
                  <a:chOff x="2928" y="2448"/>
                  <a:chExt cx="144" cy="144"/>
                </a:xfrm>
              </p:grpSpPr>
              <p:sp>
                <p:nvSpPr>
                  <p:cNvPr id="121964" name="Rectangle 79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65" name="Rectangle 79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66" name="Rectangle 79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67" name="Rectangle 79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68" name="Rectangle 79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69" name="Rectangle 79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70" name="Rectangle 79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71" name="Rectangle 79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72" name="Rectangle 80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21903" name="Group 801"/>
                <p:cNvGrpSpPr>
                  <a:grpSpLocks noChangeAspect="1"/>
                </p:cNvGrpSpPr>
                <p:nvPr/>
              </p:nvGrpSpPr>
              <p:grpSpPr bwMode="auto">
                <a:xfrm>
                  <a:off x="3504" y="1296"/>
                  <a:ext cx="216" cy="216"/>
                  <a:chOff x="2928" y="2448"/>
                  <a:chExt cx="144" cy="144"/>
                </a:xfrm>
              </p:grpSpPr>
              <p:sp>
                <p:nvSpPr>
                  <p:cNvPr id="121955" name="Rectangle 80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56" name="Rectangle 80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57" name="Rectangle 80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58" name="Rectangle 80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59" name="Rectangle 80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60" name="Rectangle 80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61" name="Rectangle 80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62" name="Rectangle 80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63" name="Rectangle 81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21904" name="Group 811"/>
                <p:cNvGrpSpPr>
                  <a:grpSpLocks noChangeAspect="1"/>
                </p:cNvGrpSpPr>
                <p:nvPr/>
              </p:nvGrpSpPr>
              <p:grpSpPr bwMode="auto">
                <a:xfrm>
                  <a:off x="3720" y="1296"/>
                  <a:ext cx="216" cy="216"/>
                  <a:chOff x="2928" y="2448"/>
                  <a:chExt cx="144" cy="144"/>
                </a:xfrm>
              </p:grpSpPr>
              <p:sp>
                <p:nvSpPr>
                  <p:cNvPr id="121946" name="Rectangle 81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47" name="Rectangle 81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48" name="Rectangle 81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49" name="Rectangle 81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50" name="Rectangle 81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51" name="Rectangle 81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52" name="Rectangle 81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53" name="Rectangle 81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54" name="Rectangle 82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21905" name="Group 821"/>
                <p:cNvGrpSpPr>
                  <a:grpSpLocks noChangeAspect="1"/>
                </p:cNvGrpSpPr>
                <p:nvPr/>
              </p:nvGrpSpPr>
              <p:grpSpPr bwMode="auto">
                <a:xfrm>
                  <a:off x="3936" y="1296"/>
                  <a:ext cx="216" cy="216"/>
                  <a:chOff x="2928" y="2448"/>
                  <a:chExt cx="144" cy="144"/>
                </a:xfrm>
              </p:grpSpPr>
              <p:sp>
                <p:nvSpPr>
                  <p:cNvPr id="121937" name="Rectangle 82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38" name="Rectangle 82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39" name="Rectangle 82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40" name="Rectangle 82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41" name="Rectangle 82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42" name="Rectangle 82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43" name="Rectangle 82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44" name="Rectangle 82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45" name="Rectangle 83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21906" name="Group 831"/>
                <p:cNvGrpSpPr>
                  <a:grpSpLocks noChangeAspect="1"/>
                </p:cNvGrpSpPr>
                <p:nvPr/>
              </p:nvGrpSpPr>
              <p:grpSpPr bwMode="auto">
                <a:xfrm>
                  <a:off x="4152" y="1296"/>
                  <a:ext cx="216" cy="216"/>
                  <a:chOff x="2928" y="2448"/>
                  <a:chExt cx="144" cy="144"/>
                </a:xfrm>
              </p:grpSpPr>
              <p:sp>
                <p:nvSpPr>
                  <p:cNvPr id="121928" name="Rectangle 83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29" name="Rectangle 83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30" name="Rectangle 83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31" name="Rectangle 83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32" name="Rectangle 83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33" name="Rectangle 83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34" name="Rectangle 83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35" name="Rectangle 83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36" name="Rectangle 84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21907" name="Group 841"/>
                <p:cNvGrpSpPr>
                  <a:grpSpLocks noChangeAspect="1"/>
                </p:cNvGrpSpPr>
                <p:nvPr/>
              </p:nvGrpSpPr>
              <p:grpSpPr bwMode="auto">
                <a:xfrm>
                  <a:off x="4152" y="1512"/>
                  <a:ext cx="216" cy="216"/>
                  <a:chOff x="2928" y="2448"/>
                  <a:chExt cx="144" cy="144"/>
                </a:xfrm>
              </p:grpSpPr>
              <p:sp>
                <p:nvSpPr>
                  <p:cNvPr id="121919" name="Rectangle 84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20" name="Rectangle 84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21" name="Rectangle 84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22" name="Rectangle 84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23" name="Rectangle 84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24" name="Rectangle 84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25" name="Rectangle 84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26" name="Rectangle 84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27" name="Rectangle 85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121908" name="Group 851"/>
                <p:cNvGrpSpPr>
                  <a:grpSpLocks noChangeAspect="1"/>
                </p:cNvGrpSpPr>
                <p:nvPr/>
              </p:nvGrpSpPr>
              <p:grpSpPr bwMode="auto">
                <a:xfrm>
                  <a:off x="4152" y="1728"/>
                  <a:ext cx="216" cy="216"/>
                  <a:chOff x="2928" y="2448"/>
                  <a:chExt cx="144" cy="144"/>
                </a:xfrm>
              </p:grpSpPr>
              <p:sp>
                <p:nvSpPr>
                  <p:cNvPr id="121910" name="Rectangle 85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11" name="Rectangle 85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12" name="Rectangle 85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13" name="Rectangle 85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14" name="Rectangle 85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15" name="Rectangle 85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16" name="Rectangle 85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17" name="Rectangle 85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918" name="Rectangle 86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sp>
              <p:nvSpPr>
                <p:cNvPr id="121909" name="Rectangle 861"/>
                <p:cNvSpPr>
                  <a:spLocks noChangeAspect="1" noChangeArrowheads="1"/>
                </p:cNvSpPr>
                <p:nvPr/>
              </p:nvSpPr>
              <p:spPr bwMode="auto">
                <a:xfrm flipV="1">
                  <a:off x="3792" y="1800"/>
                  <a:ext cx="72" cy="72"/>
                </a:xfrm>
                <a:prstGeom prst="rect">
                  <a:avLst/>
                </a:prstGeom>
                <a:solidFill>
                  <a:srgbClr val="11B119"/>
                </a:solidFill>
                <a:ln w="3175">
                  <a:solidFill>
                    <a:srgbClr val="11B11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sp>
          <p:nvSpPr>
            <p:cNvPr id="121864" name="AutoShape 862"/>
            <p:cNvSpPr>
              <a:spLocks noChangeArrowheads="1"/>
            </p:cNvSpPr>
            <p:nvPr/>
          </p:nvSpPr>
          <p:spPr bwMode="auto">
            <a:xfrm flipH="1">
              <a:off x="2544" y="1392"/>
              <a:ext cx="990" cy="240"/>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82 w 21600"/>
                <a:gd name="T13" fmla="*/ 5400 h 21600"/>
                <a:gd name="T14" fmla="*/ 18895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11B119"/>
            </a:solidFill>
            <a:ln w="9525">
              <a:solidFill>
                <a:srgbClr val="11B119"/>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1865" name="Text Box 863"/>
            <p:cNvSpPr txBox="1">
              <a:spLocks noChangeArrowheads="1"/>
            </p:cNvSpPr>
            <p:nvPr/>
          </p:nvSpPr>
          <p:spPr bwMode="auto">
            <a:xfrm>
              <a:off x="2601" y="1074"/>
              <a:ext cx="1047"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Trebuchet MS" panose="020B0603020202020204" pitchFamily="34" charset="0"/>
                  <a:ea typeface="+mn-ea"/>
                  <a:cs typeface="Arial" panose="020B0604020202020204" pitchFamily="34" charset="0"/>
                </a:rPr>
                <a:t>non-parametric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Trebuchet MS" panose="020B0603020202020204" pitchFamily="34" charset="0"/>
                  <a:ea typeface="+mn-ea"/>
                  <a:cs typeface="Arial" panose="020B0604020202020204" pitchFamily="34" charset="0"/>
                </a:rPr>
                <a:t>sampling</a:t>
              </a:r>
            </a:p>
          </p:txBody>
        </p:sp>
        <p:sp>
          <p:nvSpPr>
            <p:cNvPr id="121866" name="Text Box 864"/>
            <p:cNvSpPr txBox="1">
              <a:spLocks noChangeArrowheads="1"/>
            </p:cNvSpPr>
            <p:nvPr/>
          </p:nvSpPr>
          <p:spPr bwMode="auto">
            <a:xfrm>
              <a:off x="4080" y="2073"/>
              <a:ext cx="95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Trebuchet MS" panose="020B0603020202020204" pitchFamily="34" charset="0"/>
                  <a:ea typeface="+mn-ea"/>
                  <a:cs typeface="Arial" panose="020B0604020202020204" pitchFamily="34" charset="0"/>
                </a:rPr>
                <a:t>Input image</a:t>
              </a:r>
              <a:r>
                <a:rPr kumimoji="0" lang="en-US" altLang="en-US" sz="1600" b="0" i="0" u="none" strike="noStrike" kern="1200" cap="none" spc="0" normalizeH="0" baseline="0" noProof="0">
                  <a:ln>
                    <a:noFill/>
                  </a:ln>
                  <a:solidFill>
                    <a:srgbClr val="FFFFFF"/>
                  </a:solidFill>
                  <a:effectLst/>
                  <a:uLnTx/>
                  <a:uFillTx/>
                  <a:latin typeface="Trebuchet MS" panose="020B0603020202020204" pitchFamily="34" charset="0"/>
                  <a:ea typeface="+mn-ea"/>
                  <a:cs typeface="Arial" panose="020B0604020202020204" pitchFamily="34" charset="0"/>
                </a:rPr>
                <a:t> </a:t>
              </a:r>
            </a:p>
          </p:txBody>
        </p:sp>
        <p:sp>
          <p:nvSpPr>
            <p:cNvPr id="121867" name="Rectangle 865"/>
            <p:cNvSpPr>
              <a:spLocks noChangeArrowheads="1"/>
            </p:cNvSpPr>
            <p:nvPr/>
          </p:nvSpPr>
          <p:spPr bwMode="auto">
            <a:xfrm>
              <a:off x="192" y="3216"/>
              <a:ext cx="5472"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742950" marR="0" lvl="1" indent="-285750" algn="l" defTabSz="914400" rtl="0" eaLnBrk="1" fontAlgn="base" latinLnBrk="0" hangingPunct="1">
                <a:lnSpc>
                  <a:spcPct val="90000"/>
                </a:lnSpc>
                <a:spcBef>
                  <a:spcPts val="700"/>
                </a:spcBef>
                <a:spcAft>
                  <a:spcPct val="0"/>
                </a:spcAft>
                <a:buClrTx/>
                <a:buSzTx/>
                <a:buFontTx/>
                <a:buChar char="–"/>
                <a:tabLst/>
                <a:defRPr/>
              </a:pPr>
              <a:r>
                <a:rPr kumimoji="0" lang="en-GB" altLang="en-US"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Instead, we </a:t>
              </a:r>
              <a:r>
                <a:rPr kumimoji="0" lang="en-GB" altLang="en-US" sz="2800" b="0" i="1"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search the input image</a:t>
              </a:r>
              <a:r>
                <a:rPr kumimoji="0" lang="en-GB" altLang="en-US"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 for all similar neighborhoods — that’s our pdf for </a:t>
              </a:r>
              <a:r>
                <a:rPr kumimoji="0" lang="en-GB" altLang="en-US" sz="2800" b="1"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p</a:t>
              </a:r>
            </a:p>
            <a:p>
              <a:pPr marL="742950" marR="0" lvl="1" indent="-285750" algn="l" defTabSz="914400" rtl="0" eaLnBrk="1" fontAlgn="base" latinLnBrk="0" hangingPunct="1">
                <a:lnSpc>
                  <a:spcPct val="90000"/>
                </a:lnSpc>
                <a:spcBef>
                  <a:spcPts val="700"/>
                </a:spcBef>
                <a:spcAft>
                  <a:spcPct val="0"/>
                </a:spcAft>
                <a:buClrTx/>
                <a:buSzTx/>
                <a:buFontTx/>
                <a:buChar char="–"/>
                <a:tabLst/>
                <a:defRPr/>
              </a:pPr>
              <a:r>
                <a:rPr kumimoji="0" lang="en-GB" altLang="en-US" sz="29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To sample from this pdf, just pick one match at random</a:t>
              </a:r>
              <a:endParaRPr kumimoji="0" lang="en-US" altLang="en-US" sz="2900" b="0" i="1"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spTree>
    <p:extLst>
      <p:ext uri="{BB962C8B-B14F-4D97-AF65-F5344CB8AC3E}">
        <p14:creationId xmlns:p14="http://schemas.microsoft.com/office/powerpoint/2010/main" val="38272009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68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6466" name="Group 2"/>
          <p:cNvGrpSpPr>
            <a:grpSpLocks/>
          </p:cNvGrpSpPr>
          <p:nvPr/>
        </p:nvGrpSpPr>
        <p:grpSpPr bwMode="auto">
          <a:xfrm>
            <a:off x="0" y="0"/>
            <a:ext cx="9144000" cy="6858000"/>
            <a:chOff x="0" y="0"/>
            <a:chExt cx="5760" cy="4320"/>
          </a:xfrm>
        </p:grpSpPr>
        <p:sp>
          <p:nvSpPr>
            <p:cNvPr id="446467" name="Rectangle 3"/>
            <p:cNvSpPr>
              <a:spLocks noChangeArrowheads="1"/>
            </p:cNvSpPr>
            <p:nvPr/>
          </p:nvSpPr>
          <p:spPr bwMode="auto">
            <a:xfrm>
              <a:off x="0" y="0"/>
              <a:ext cx="5760" cy="4320"/>
            </a:xfrm>
            <a:prstGeom prst="rect">
              <a:avLst/>
            </a:prstGeom>
            <a:gradFill rotWithShape="0">
              <a:gsLst>
                <a:gs pos="0">
                  <a:schemeClr val="accent2">
                    <a:gamma/>
                    <a:shade val="62745"/>
                    <a:invGamma/>
                  </a:schemeClr>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400" smtClean="0">
                <a:solidFill>
                  <a:srgbClr val="000000"/>
                </a:solidFill>
              </a:endParaRPr>
            </a:p>
          </p:txBody>
        </p:sp>
        <p:grpSp>
          <p:nvGrpSpPr>
            <p:cNvPr id="446468" name="Group 4"/>
            <p:cNvGrpSpPr>
              <a:grpSpLocks/>
            </p:cNvGrpSpPr>
            <p:nvPr/>
          </p:nvGrpSpPr>
          <p:grpSpPr bwMode="auto">
            <a:xfrm>
              <a:off x="96" y="528"/>
              <a:ext cx="5472" cy="96"/>
              <a:chOff x="96" y="528"/>
              <a:chExt cx="5472" cy="96"/>
            </a:xfrm>
          </p:grpSpPr>
          <p:sp>
            <p:nvSpPr>
              <p:cNvPr id="446469" name="Line 5"/>
              <p:cNvSpPr>
                <a:spLocks noChangeShapeType="1"/>
              </p:cNvSpPr>
              <p:nvPr/>
            </p:nvSpPr>
            <p:spPr bwMode="auto">
              <a:xfrm>
                <a:off x="96" y="528"/>
                <a:ext cx="54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46470" name="Line 6"/>
              <p:cNvSpPr>
                <a:spLocks noChangeShapeType="1"/>
              </p:cNvSpPr>
              <p:nvPr/>
            </p:nvSpPr>
            <p:spPr bwMode="auto">
              <a:xfrm>
                <a:off x="213" y="576"/>
                <a:ext cx="518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46471" name="Line 7"/>
              <p:cNvSpPr>
                <a:spLocks noChangeShapeType="1"/>
              </p:cNvSpPr>
              <p:nvPr/>
            </p:nvSpPr>
            <p:spPr bwMode="auto">
              <a:xfrm>
                <a:off x="323" y="624"/>
                <a:ext cx="494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grpSp>
        <p:grpSp>
          <p:nvGrpSpPr>
            <p:cNvPr id="446472" name="Group 8"/>
            <p:cNvGrpSpPr>
              <a:grpSpLocks/>
            </p:cNvGrpSpPr>
            <p:nvPr/>
          </p:nvGrpSpPr>
          <p:grpSpPr bwMode="auto">
            <a:xfrm>
              <a:off x="383" y="96"/>
              <a:ext cx="97" cy="4128"/>
              <a:chOff x="383" y="96"/>
              <a:chExt cx="96" cy="4224"/>
            </a:xfrm>
          </p:grpSpPr>
          <p:sp>
            <p:nvSpPr>
              <p:cNvPr id="446473" name="Line 9"/>
              <p:cNvSpPr>
                <a:spLocks noChangeShapeType="1"/>
              </p:cNvSpPr>
              <p:nvPr/>
            </p:nvSpPr>
            <p:spPr bwMode="auto">
              <a:xfrm rot="-5400000">
                <a:off x="-1729" y="2208"/>
                <a:ext cx="422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46474" name="Line 10"/>
              <p:cNvSpPr>
                <a:spLocks noChangeShapeType="1"/>
              </p:cNvSpPr>
              <p:nvPr/>
            </p:nvSpPr>
            <p:spPr bwMode="auto">
              <a:xfrm rot="-5400000">
                <a:off x="-1570" y="2229"/>
                <a:ext cx="400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46475" name="Line 11"/>
              <p:cNvSpPr>
                <a:spLocks noChangeShapeType="1"/>
              </p:cNvSpPr>
              <p:nvPr/>
            </p:nvSpPr>
            <p:spPr bwMode="auto">
              <a:xfrm rot="-5400000">
                <a:off x="-1430" y="2236"/>
                <a:ext cx="3817"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grpSp>
      </p:grpSp>
      <p:sp>
        <p:nvSpPr>
          <p:cNvPr id="446476" name="Text Box 12"/>
          <p:cNvSpPr txBox="1">
            <a:spLocks noChangeArrowheads="1"/>
          </p:cNvSpPr>
          <p:nvPr/>
        </p:nvSpPr>
        <p:spPr bwMode="auto">
          <a:xfrm>
            <a:off x="936625" y="1295400"/>
            <a:ext cx="76501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200" smtClean="0">
                <a:solidFill>
                  <a:srgbClr val="FFFF00"/>
                </a:solidFill>
                <a:latin typeface="Helvetica" pitchFamily="34" charset="0"/>
              </a:rPr>
              <a:t>Receptive field structure in </a:t>
            </a:r>
            <a:r>
              <a:rPr lang="en-US" altLang="en-US" sz="3200" u="sng" smtClean="0">
                <a:solidFill>
                  <a:srgbClr val="CC0099"/>
                </a:solidFill>
                <a:latin typeface="Helvetica" pitchFamily="34" charset="0"/>
              </a:rPr>
              <a:t>ganglion cells</a:t>
            </a:r>
            <a:r>
              <a:rPr lang="en-US" altLang="en-US" sz="3200" smtClean="0">
                <a:solidFill>
                  <a:srgbClr val="FFFF00"/>
                </a:solidFill>
                <a:latin typeface="Helvetica" pitchFamily="34" charset="0"/>
              </a:rPr>
              <a:t>:</a:t>
            </a:r>
          </a:p>
          <a:p>
            <a:pPr algn="ctr" eaLnBrk="0" fontAlgn="base" hangingPunct="0">
              <a:spcBef>
                <a:spcPct val="0"/>
              </a:spcBef>
              <a:spcAft>
                <a:spcPct val="0"/>
              </a:spcAft>
            </a:pPr>
            <a:r>
              <a:rPr lang="en-US" altLang="en-US" sz="3200" smtClean="0">
                <a:solidFill>
                  <a:srgbClr val="FFFFFF"/>
                </a:solidFill>
                <a:latin typeface="Helvetica" pitchFamily="34" charset="0"/>
              </a:rPr>
              <a:t>On-center Off-surround</a:t>
            </a:r>
            <a:r>
              <a:rPr lang="en-US" altLang="en-US" sz="3200" smtClean="0">
                <a:solidFill>
                  <a:srgbClr val="FFFF00"/>
                </a:solidFill>
                <a:latin typeface="Helvetica" pitchFamily="34" charset="0"/>
              </a:rPr>
              <a:t> </a:t>
            </a:r>
          </a:p>
        </p:txBody>
      </p:sp>
      <p:grpSp>
        <p:nvGrpSpPr>
          <p:cNvPr id="446477" name="Group 13"/>
          <p:cNvGrpSpPr>
            <a:grpSpLocks/>
          </p:cNvGrpSpPr>
          <p:nvPr/>
        </p:nvGrpSpPr>
        <p:grpSpPr bwMode="auto">
          <a:xfrm>
            <a:off x="1371600" y="3200400"/>
            <a:ext cx="7400925" cy="3200400"/>
            <a:chOff x="864" y="2016"/>
            <a:chExt cx="4662" cy="2016"/>
          </a:xfrm>
        </p:grpSpPr>
        <p:sp>
          <p:nvSpPr>
            <p:cNvPr id="446478" name="Rectangle 14"/>
            <p:cNvSpPr>
              <a:spLocks noChangeArrowheads="1"/>
            </p:cNvSpPr>
            <p:nvPr/>
          </p:nvSpPr>
          <p:spPr bwMode="auto">
            <a:xfrm>
              <a:off x="864" y="2016"/>
              <a:ext cx="2256" cy="139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800" smtClean="0">
                <a:solidFill>
                  <a:srgbClr val="FFFF00"/>
                </a:solidFill>
                <a:latin typeface="Helvetica" pitchFamily="34" charset="0"/>
              </a:endParaRPr>
            </a:p>
          </p:txBody>
        </p:sp>
        <p:sp>
          <p:nvSpPr>
            <p:cNvPr id="446479" name="Text Box 15"/>
            <p:cNvSpPr txBox="1">
              <a:spLocks noChangeArrowheads="1"/>
            </p:cNvSpPr>
            <p:nvPr/>
          </p:nvSpPr>
          <p:spPr bwMode="auto">
            <a:xfrm>
              <a:off x="960" y="3705"/>
              <a:ext cx="1937"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800" smtClean="0">
                  <a:solidFill>
                    <a:srgbClr val="FFFF00"/>
                  </a:solidFill>
                  <a:latin typeface="Helvetica" pitchFamily="34" charset="0"/>
                </a:rPr>
                <a:t>Stimulus condition</a:t>
              </a:r>
            </a:p>
          </p:txBody>
        </p:sp>
        <p:grpSp>
          <p:nvGrpSpPr>
            <p:cNvPr id="446480" name="Group 16"/>
            <p:cNvGrpSpPr>
              <a:grpSpLocks/>
            </p:cNvGrpSpPr>
            <p:nvPr/>
          </p:nvGrpSpPr>
          <p:grpSpPr bwMode="auto">
            <a:xfrm>
              <a:off x="3500" y="2400"/>
              <a:ext cx="2026" cy="1624"/>
              <a:chOff x="3500" y="2400"/>
              <a:chExt cx="2026" cy="1624"/>
            </a:xfrm>
          </p:grpSpPr>
          <p:sp>
            <p:nvSpPr>
              <p:cNvPr id="446481" name="Text Box 17"/>
              <p:cNvSpPr txBox="1">
                <a:spLocks noChangeArrowheads="1"/>
              </p:cNvSpPr>
              <p:nvPr/>
            </p:nvSpPr>
            <p:spPr bwMode="auto">
              <a:xfrm>
                <a:off x="3514" y="3697"/>
                <a:ext cx="201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800" smtClean="0">
                    <a:solidFill>
                      <a:srgbClr val="FFFF00"/>
                    </a:solidFill>
                    <a:latin typeface="Helvetica" pitchFamily="34" charset="0"/>
                  </a:rPr>
                  <a:t>Electrical response</a:t>
                </a:r>
              </a:p>
            </p:txBody>
          </p:sp>
          <p:pic>
            <p:nvPicPr>
              <p:cNvPr id="446482" name="Picture 1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0" y="2400"/>
                <a:ext cx="1972" cy="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pic>
        <p:nvPicPr>
          <p:cNvPr id="446483" name="Picture 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0738" y="3538538"/>
            <a:ext cx="237807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6484" name="Picture 2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800" y="39624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6485" name="Text Box 21"/>
          <p:cNvSpPr txBox="1">
            <a:spLocks noChangeArrowheads="1"/>
          </p:cNvSpPr>
          <p:nvPr/>
        </p:nvSpPr>
        <p:spPr bwMode="auto">
          <a:xfrm>
            <a:off x="1936750" y="120650"/>
            <a:ext cx="5441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600" b="1" smtClean="0">
                <a:solidFill>
                  <a:srgbClr val="FFFF00"/>
                </a:solidFill>
                <a:latin typeface="Helvetica" pitchFamily="34" charset="0"/>
              </a:rPr>
              <a:t>Retinal Receptive Fields</a:t>
            </a:r>
          </a:p>
        </p:txBody>
      </p:sp>
      <p:sp>
        <p:nvSpPr>
          <p:cNvPr id="446486" name="Rectangle 22"/>
          <p:cNvSpPr>
            <a:spLocks noChangeArrowheads="1"/>
          </p:cNvSpPr>
          <p:nvPr/>
        </p:nvSpPr>
        <p:spPr bwMode="auto">
          <a:xfrm>
            <a:off x="7335838" y="6537325"/>
            <a:ext cx="18081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000" smtClean="0">
                <a:solidFill>
                  <a:srgbClr val="FFFFFF"/>
                </a:solidFill>
                <a:latin typeface="EngraversGothic BT Regular" charset="0"/>
              </a:rPr>
              <a:t>© Stephen E. Palmer, 2002</a:t>
            </a:r>
          </a:p>
        </p:txBody>
      </p:sp>
    </p:spTree>
    <p:extLst>
      <p:ext uri="{BB962C8B-B14F-4D97-AF65-F5344CB8AC3E}">
        <p14:creationId xmlns:p14="http://schemas.microsoft.com/office/powerpoint/2010/main" val="42283494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7490" name="Group 2"/>
          <p:cNvGrpSpPr>
            <a:grpSpLocks/>
          </p:cNvGrpSpPr>
          <p:nvPr/>
        </p:nvGrpSpPr>
        <p:grpSpPr bwMode="auto">
          <a:xfrm>
            <a:off x="0" y="0"/>
            <a:ext cx="9144000" cy="6858000"/>
            <a:chOff x="0" y="0"/>
            <a:chExt cx="5760" cy="4320"/>
          </a:xfrm>
        </p:grpSpPr>
        <p:sp>
          <p:nvSpPr>
            <p:cNvPr id="447491" name="Rectangle 3"/>
            <p:cNvSpPr>
              <a:spLocks noChangeArrowheads="1"/>
            </p:cNvSpPr>
            <p:nvPr/>
          </p:nvSpPr>
          <p:spPr bwMode="auto">
            <a:xfrm>
              <a:off x="0" y="0"/>
              <a:ext cx="5760" cy="4320"/>
            </a:xfrm>
            <a:prstGeom prst="rect">
              <a:avLst/>
            </a:prstGeom>
            <a:gradFill rotWithShape="0">
              <a:gsLst>
                <a:gs pos="0">
                  <a:schemeClr val="accent2">
                    <a:gamma/>
                    <a:shade val="62745"/>
                    <a:invGamma/>
                  </a:schemeClr>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400" smtClean="0">
                <a:solidFill>
                  <a:srgbClr val="000000"/>
                </a:solidFill>
              </a:endParaRPr>
            </a:p>
          </p:txBody>
        </p:sp>
        <p:grpSp>
          <p:nvGrpSpPr>
            <p:cNvPr id="447492" name="Group 4"/>
            <p:cNvGrpSpPr>
              <a:grpSpLocks/>
            </p:cNvGrpSpPr>
            <p:nvPr/>
          </p:nvGrpSpPr>
          <p:grpSpPr bwMode="auto">
            <a:xfrm>
              <a:off x="96" y="528"/>
              <a:ext cx="5472" cy="96"/>
              <a:chOff x="96" y="528"/>
              <a:chExt cx="5472" cy="96"/>
            </a:xfrm>
          </p:grpSpPr>
          <p:sp>
            <p:nvSpPr>
              <p:cNvPr id="447493" name="Line 5"/>
              <p:cNvSpPr>
                <a:spLocks noChangeShapeType="1"/>
              </p:cNvSpPr>
              <p:nvPr/>
            </p:nvSpPr>
            <p:spPr bwMode="auto">
              <a:xfrm>
                <a:off x="96" y="528"/>
                <a:ext cx="54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47494" name="Line 6"/>
              <p:cNvSpPr>
                <a:spLocks noChangeShapeType="1"/>
              </p:cNvSpPr>
              <p:nvPr/>
            </p:nvSpPr>
            <p:spPr bwMode="auto">
              <a:xfrm>
                <a:off x="213" y="576"/>
                <a:ext cx="518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47495" name="Line 7"/>
              <p:cNvSpPr>
                <a:spLocks noChangeShapeType="1"/>
              </p:cNvSpPr>
              <p:nvPr/>
            </p:nvSpPr>
            <p:spPr bwMode="auto">
              <a:xfrm>
                <a:off x="323" y="624"/>
                <a:ext cx="494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grpSp>
        <p:grpSp>
          <p:nvGrpSpPr>
            <p:cNvPr id="447496" name="Group 8"/>
            <p:cNvGrpSpPr>
              <a:grpSpLocks/>
            </p:cNvGrpSpPr>
            <p:nvPr/>
          </p:nvGrpSpPr>
          <p:grpSpPr bwMode="auto">
            <a:xfrm>
              <a:off x="383" y="96"/>
              <a:ext cx="97" cy="4128"/>
              <a:chOff x="383" y="96"/>
              <a:chExt cx="96" cy="4224"/>
            </a:xfrm>
          </p:grpSpPr>
          <p:sp>
            <p:nvSpPr>
              <p:cNvPr id="447497" name="Line 9"/>
              <p:cNvSpPr>
                <a:spLocks noChangeShapeType="1"/>
              </p:cNvSpPr>
              <p:nvPr/>
            </p:nvSpPr>
            <p:spPr bwMode="auto">
              <a:xfrm rot="-5400000">
                <a:off x="-1729" y="2208"/>
                <a:ext cx="422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47498" name="Line 10"/>
              <p:cNvSpPr>
                <a:spLocks noChangeShapeType="1"/>
              </p:cNvSpPr>
              <p:nvPr/>
            </p:nvSpPr>
            <p:spPr bwMode="auto">
              <a:xfrm rot="-5400000">
                <a:off x="-1570" y="2229"/>
                <a:ext cx="400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47499" name="Line 11"/>
              <p:cNvSpPr>
                <a:spLocks noChangeShapeType="1"/>
              </p:cNvSpPr>
              <p:nvPr/>
            </p:nvSpPr>
            <p:spPr bwMode="auto">
              <a:xfrm rot="-5400000">
                <a:off x="-1430" y="2236"/>
                <a:ext cx="3817"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grpSp>
      </p:grpSp>
      <p:sp>
        <p:nvSpPr>
          <p:cNvPr id="447500" name="Text Box 12"/>
          <p:cNvSpPr txBox="1">
            <a:spLocks noChangeArrowheads="1"/>
          </p:cNvSpPr>
          <p:nvPr/>
        </p:nvSpPr>
        <p:spPr bwMode="auto">
          <a:xfrm>
            <a:off x="936625" y="1295400"/>
            <a:ext cx="76501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200" smtClean="0">
                <a:solidFill>
                  <a:srgbClr val="FFFF00"/>
                </a:solidFill>
                <a:latin typeface="Helvetica" pitchFamily="34" charset="0"/>
              </a:rPr>
              <a:t>Receptive field structure in </a:t>
            </a:r>
            <a:r>
              <a:rPr lang="en-US" altLang="en-US" sz="3200" u="sng" smtClean="0">
                <a:solidFill>
                  <a:srgbClr val="CC0099"/>
                </a:solidFill>
                <a:latin typeface="Helvetica" pitchFamily="34" charset="0"/>
              </a:rPr>
              <a:t>ganglion cells</a:t>
            </a:r>
            <a:r>
              <a:rPr lang="en-US" altLang="en-US" sz="3200" smtClean="0">
                <a:solidFill>
                  <a:srgbClr val="FFFF00"/>
                </a:solidFill>
                <a:latin typeface="Helvetica" pitchFamily="34" charset="0"/>
              </a:rPr>
              <a:t>:</a:t>
            </a:r>
          </a:p>
          <a:p>
            <a:pPr algn="ctr" eaLnBrk="0" fontAlgn="base" hangingPunct="0">
              <a:spcBef>
                <a:spcPct val="0"/>
              </a:spcBef>
              <a:spcAft>
                <a:spcPct val="0"/>
              </a:spcAft>
            </a:pPr>
            <a:r>
              <a:rPr lang="en-US" altLang="en-US" sz="3200" smtClean="0">
                <a:solidFill>
                  <a:srgbClr val="FFFFFF"/>
                </a:solidFill>
                <a:latin typeface="Helvetica" pitchFamily="34" charset="0"/>
              </a:rPr>
              <a:t>On-center Off-surround</a:t>
            </a:r>
            <a:r>
              <a:rPr lang="en-US" altLang="en-US" sz="3200" smtClean="0">
                <a:solidFill>
                  <a:srgbClr val="FFFF00"/>
                </a:solidFill>
                <a:latin typeface="Helvetica" pitchFamily="34" charset="0"/>
              </a:rPr>
              <a:t> </a:t>
            </a:r>
          </a:p>
        </p:txBody>
      </p:sp>
      <p:grpSp>
        <p:nvGrpSpPr>
          <p:cNvPr id="447501" name="Group 13"/>
          <p:cNvGrpSpPr>
            <a:grpSpLocks/>
          </p:cNvGrpSpPr>
          <p:nvPr/>
        </p:nvGrpSpPr>
        <p:grpSpPr bwMode="auto">
          <a:xfrm>
            <a:off x="1371600" y="3200400"/>
            <a:ext cx="7400925" cy="3200400"/>
            <a:chOff x="864" y="2016"/>
            <a:chExt cx="4662" cy="2016"/>
          </a:xfrm>
        </p:grpSpPr>
        <p:sp>
          <p:nvSpPr>
            <p:cNvPr id="447502" name="Rectangle 14"/>
            <p:cNvSpPr>
              <a:spLocks noChangeArrowheads="1"/>
            </p:cNvSpPr>
            <p:nvPr/>
          </p:nvSpPr>
          <p:spPr bwMode="auto">
            <a:xfrm>
              <a:off x="864" y="2016"/>
              <a:ext cx="2256" cy="139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800" smtClean="0">
                <a:solidFill>
                  <a:srgbClr val="FFFF00"/>
                </a:solidFill>
                <a:latin typeface="Helvetica" pitchFamily="34" charset="0"/>
              </a:endParaRPr>
            </a:p>
          </p:txBody>
        </p:sp>
        <p:sp>
          <p:nvSpPr>
            <p:cNvPr id="447503" name="Text Box 15"/>
            <p:cNvSpPr txBox="1">
              <a:spLocks noChangeArrowheads="1"/>
            </p:cNvSpPr>
            <p:nvPr/>
          </p:nvSpPr>
          <p:spPr bwMode="auto">
            <a:xfrm>
              <a:off x="960" y="3705"/>
              <a:ext cx="1937"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800" smtClean="0">
                  <a:solidFill>
                    <a:srgbClr val="FFFF00"/>
                  </a:solidFill>
                  <a:latin typeface="Helvetica" pitchFamily="34" charset="0"/>
                </a:rPr>
                <a:t>Stimulus condition</a:t>
              </a:r>
            </a:p>
          </p:txBody>
        </p:sp>
        <p:grpSp>
          <p:nvGrpSpPr>
            <p:cNvPr id="447504" name="Group 16"/>
            <p:cNvGrpSpPr>
              <a:grpSpLocks/>
            </p:cNvGrpSpPr>
            <p:nvPr/>
          </p:nvGrpSpPr>
          <p:grpSpPr bwMode="auto">
            <a:xfrm>
              <a:off x="3500" y="2400"/>
              <a:ext cx="2026" cy="1624"/>
              <a:chOff x="3500" y="2400"/>
              <a:chExt cx="2026" cy="1624"/>
            </a:xfrm>
          </p:grpSpPr>
          <p:sp>
            <p:nvSpPr>
              <p:cNvPr id="447505" name="Text Box 17"/>
              <p:cNvSpPr txBox="1">
                <a:spLocks noChangeArrowheads="1"/>
              </p:cNvSpPr>
              <p:nvPr/>
            </p:nvSpPr>
            <p:spPr bwMode="auto">
              <a:xfrm>
                <a:off x="3514" y="3697"/>
                <a:ext cx="201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800" smtClean="0">
                    <a:solidFill>
                      <a:srgbClr val="FFFF00"/>
                    </a:solidFill>
                    <a:latin typeface="Helvetica" pitchFamily="34" charset="0"/>
                  </a:rPr>
                  <a:t>Electrical response</a:t>
                </a:r>
              </a:p>
            </p:txBody>
          </p:sp>
          <p:pic>
            <p:nvPicPr>
              <p:cNvPr id="447506" name="Picture 1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0" y="2400"/>
                <a:ext cx="1972" cy="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pic>
        <p:nvPicPr>
          <p:cNvPr id="447507" name="Picture 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39624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7508" name="Picture 2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58963" y="3267075"/>
            <a:ext cx="2606675" cy="199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7509" name="Text Box 21"/>
          <p:cNvSpPr txBox="1">
            <a:spLocks noChangeArrowheads="1"/>
          </p:cNvSpPr>
          <p:nvPr/>
        </p:nvSpPr>
        <p:spPr bwMode="auto">
          <a:xfrm>
            <a:off x="1936750" y="120650"/>
            <a:ext cx="5441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600" b="1" smtClean="0">
                <a:solidFill>
                  <a:srgbClr val="FFFF00"/>
                </a:solidFill>
                <a:latin typeface="Helvetica" pitchFamily="34" charset="0"/>
              </a:rPr>
              <a:t>Retinal Receptive Fields</a:t>
            </a:r>
          </a:p>
        </p:txBody>
      </p:sp>
      <p:sp>
        <p:nvSpPr>
          <p:cNvPr id="447510" name="Rectangle 22"/>
          <p:cNvSpPr>
            <a:spLocks noChangeArrowheads="1"/>
          </p:cNvSpPr>
          <p:nvPr/>
        </p:nvSpPr>
        <p:spPr bwMode="auto">
          <a:xfrm>
            <a:off x="7335838" y="6537325"/>
            <a:ext cx="18081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000" smtClean="0">
                <a:solidFill>
                  <a:srgbClr val="FFFFFF"/>
                </a:solidFill>
                <a:latin typeface="EngraversGothic BT Regular" charset="0"/>
              </a:rPr>
              <a:t>© Stephen E. Palmer, 2002</a:t>
            </a:r>
          </a:p>
        </p:txBody>
      </p:sp>
    </p:spTree>
    <p:extLst>
      <p:ext uri="{BB962C8B-B14F-4D97-AF65-F5344CB8AC3E}">
        <p14:creationId xmlns:p14="http://schemas.microsoft.com/office/powerpoint/2010/main" val="92010397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8514" name="Group 2"/>
          <p:cNvGrpSpPr>
            <a:grpSpLocks/>
          </p:cNvGrpSpPr>
          <p:nvPr/>
        </p:nvGrpSpPr>
        <p:grpSpPr bwMode="auto">
          <a:xfrm>
            <a:off x="0" y="0"/>
            <a:ext cx="9144000" cy="6858000"/>
            <a:chOff x="0" y="0"/>
            <a:chExt cx="5760" cy="4320"/>
          </a:xfrm>
        </p:grpSpPr>
        <p:sp>
          <p:nvSpPr>
            <p:cNvPr id="448515" name="Rectangle 3"/>
            <p:cNvSpPr>
              <a:spLocks noChangeArrowheads="1"/>
            </p:cNvSpPr>
            <p:nvPr/>
          </p:nvSpPr>
          <p:spPr bwMode="auto">
            <a:xfrm>
              <a:off x="0" y="0"/>
              <a:ext cx="5760" cy="4320"/>
            </a:xfrm>
            <a:prstGeom prst="rect">
              <a:avLst/>
            </a:prstGeom>
            <a:gradFill rotWithShape="0">
              <a:gsLst>
                <a:gs pos="0">
                  <a:schemeClr val="accent2">
                    <a:gamma/>
                    <a:shade val="62745"/>
                    <a:invGamma/>
                  </a:schemeClr>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400" smtClean="0">
                <a:solidFill>
                  <a:srgbClr val="000000"/>
                </a:solidFill>
              </a:endParaRPr>
            </a:p>
          </p:txBody>
        </p:sp>
        <p:grpSp>
          <p:nvGrpSpPr>
            <p:cNvPr id="448516" name="Group 4"/>
            <p:cNvGrpSpPr>
              <a:grpSpLocks/>
            </p:cNvGrpSpPr>
            <p:nvPr/>
          </p:nvGrpSpPr>
          <p:grpSpPr bwMode="auto">
            <a:xfrm>
              <a:off x="96" y="528"/>
              <a:ext cx="5472" cy="96"/>
              <a:chOff x="96" y="528"/>
              <a:chExt cx="5472" cy="96"/>
            </a:xfrm>
          </p:grpSpPr>
          <p:sp>
            <p:nvSpPr>
              <p:cNvPr id="448517" name="Line 5"/>
              <p:cNvSpPr>
                <a:spLocks noChangeShapeType="1"/>
              </p:cNvSpPr>
              <p:nvPr/>
            </p:nvSpPr>
            <p:spPr bwMode="auto">
              <a:xfrm>
                <a:off x="96" y="528"/>
                <a:ext cx="54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48518" name="Line 6"/>
              <p:cNvSpPr>
                <a:spLocks noChangeShapeType="1"/>
              </p:cNvSpPr>
              <p:nvPr/>
            </p:nvSpPr>
            <p:spPr bwMode="auto">
              <a:xfrm>
                <a:off x="213" y="576"/>
                <a:ext cx="518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48519" name="Line 7"/>
              <p:cNvSpPr>
                <a:spLocks noChangeShapeType="1"/>
              </p:cNvSpPr>
              <p:nvPr/>
            </p:nvSpPr>
            <p:spPr bwMode="auto">
              <a:xfrm>
                <a:off x="323" y="624"/>
                <a:ext cx="494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grpSp>
        <p:grpSp>
          <p:nvGrpSpPr>
            <p:cNvPr id="448520" name="Group 8"/>
            <p:cNvGrpSpPr>
              <a:grpSpLocks/>
            </p:cNvGrpSpPr>
            <p:nvPr/>
          </p:nvGrpSpPr>
          <p:grpSpPr bwMode="auto">
            <a:xfrm>
              <a:off x="383" y="96"/>
              <a:ext cx="97" cy="4128"/>
              <a:chOff x="383" y="96"/>
              <a:chExt cx="96" cy="4224"/>
            </a:xfrm>
          </p:grpSpPr>
          <p:sp>
            <p:nvSpPr>
              <p:cNvPr id="448521" name="Line 9"/>
              <p:cNvSpPr>
                <a:spLocks noChangeShapeType="1"/>
              </p:cNvSpPr>
              <p:nvPr/>
            </p:nvSpPr>
            <p:spPr bwMode="auto">
              <a:xfrm rot="-5400000">
                <a:off x="-1729" y="2208"/>
                <a:ext cx="422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48522" name="Line 10"/>
              <p:cNvSpPr>
                <a:spLocks noChangeShapeType="1"/>
              </p:cNvSpPr>
              <p:nvPr/>
            </p:nvSpPr>
            <p:spPr bwMode="auto">
              <a:xfrm rot="-5400000">
                <a:off x="-1570" y="2229"/>
                <a:ext cx="400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48523" name="Line 11"/>
              <p:cNvSpPr>
                <a:spLocks noChangeShapeType="1"/>
              </p:cNvSpPr>
              <p:nvPr/>
            </p:nvSpPr>
            <p:spPr bwMode="auto">
              <a:xfrm rot="-5400000">
                <a:off x="-1430" y="2236"/>
                <a:ext cx="3817"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grpSp>
      </p:grpSp>
      <p:sp>
        <p:nvSpPr>
          <p:cNvPr id="448524" name="Text Box 12"/>
          <p:cNvSpPr txBox="1">
            <a:spLocks noChangeArrowheads="1"/>
          </p:cNvSpPr>
          <p:nvPr/>
        </p:nvSpPr>
        <p:spPr bwMode="auto">
          <a:xfrm>
            <a:off x="936625" y="1295400"/>
            <a:ext cx="76501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200" smtClean="0">
                <a:solidFill>
                  <a:srgbClr val="FFFF00"/>
                </a:solidFill>
                <a:latin typeface="Helvetica" pitchFamily="34" charset="0"/>
              </a:rPr>
              <a:t>Receptive field structure in </a:t>
            </a:r>
            <a:r>
              <a:rPr lang="en-US" altLang="en-US" sz="3200" u="sng" smtClean="0">
                <a:solidFill>
                  <a:srgbClr val="CC0099"/>
                </a:solidFill>
                <a:latin typeface="Helvetica" pitchFamily="34" charset="0"/>
              </a:rPr>
              <a:t>ganglion cells</a:t>
            </a:r>
            <a:r>
              <a:rPr lang="en-US" altLang="en-US" sz="3200" smtClean="0">
                <a:solidFill>
                  <a:srgbClr val="FFFF00"/>
                </a:solidFill>
                <a:latin typeface="Helvetica" pitchFamily="34" charset="0"/>
              </a:rPr>
              <a:t>:</a:t>
            </a:r>
          </a:p>
          <a:p>
            <a:pPr algn="ctr" eaLnBrk="0" fontAlgn="base" hangingPunct="0">
              <a:spcBef>
                <a:spcPct val="0"/>
              </a:spcBef>
              <a:spcAft>
                <a:spcPct val="0"/>
              </a:spcAft>
            </a:pPr>
            <a:r>
              <a:rPr lang="en-US" altLang="en-US" sz="3200" smtClean="0">
                <a:solidFill>
                  <a:srgbClr val="FFFFFF"/>
                </a:solidFill>
                <a:latin typeface="Helvetica" pitchFamily="34" charset="0"/>
              </a:rPr>
              <a:t>On-center Off-surround</a:t>
            </a:r>
            <a:r>
              <a:rPr lang="en-US" altLang="en-US" sz="3200" smtClean="0">
                <a:solidFill>
                  <a:srgbClr val="FFFF00"/>
                </a:solidFill>
                <a:latin typeface="Helvetica" pitchFamily="34" charset="0"/>
              </a:rPr>
              <a:t> </a:t>
            </a:r>
          </a:p>
        </p:txBody>
      </p:sp>
      <p:grpSp>
        <p:nvGrpSpPr>
          <p:cNvPr id="448525" name="Group 13"/>
          <p:cNvGrpSpPr>
            <a:grpSpLocks/>
          </p:cNvGrpSpPr>
          <p:nvPr/>
        </p:nvGrpSpPr>
        <p:grpSpPr bwMode="auto">
          <a:xfrm>
            <a:off x="1371600" y="3200400"/>
            <a:ext cx="7400925" cy="3200400"/>
            <a:chOff x="864" y="2016"/>
            <a:chExt cx="4662" cy="2016"/>
          </a:xfrm>
        </p:grpSpPr>
        <p:sp>
          <p:nvSpPr>
            <p:cNvPr id="448526" name="Rectangle 14"/>
            <p:cNvSpPr>
              <a:spLocks noChangeArrowheads="1"/>
            </p:cNvSpPr>
            <p:nvPr/>
          </p:nvSpPr>
          <p:spPr bwMode="auto">
            <a:xfrm>
              <a:off x="864" y="2016"/>
              <a:ext cx="2256" cy="139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800" smtClean="0">
                <a:solidFill>
                  <a:srgbClr val="FFFF00"/>
                </a:solidFill>
                <a:latin typeface="Helvetica" pitchFamily="34" charset="0"/>
              </a:endParaRPr>
            </a:p>
          </p:txBody>
        </p:sp>
        <p:sp>
          <p:nvSpPr>
            <p:cNvPr id="448527" name="Text Box 15"/>
            <p:cNvSpPr txBox="1">
              <a:spLocks noChangeArrowheads="1"/>
            </p:cNvSpPr>
            <p:nvPr/>
          </p:nvSpPr>
          <p:spPr bwMode="auto">
            <a:xfrm>
              <a:off x="960" y="3705"/>
              <a:ext cx="1937"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800" smtClean="0">
                  <a:solidFill>
                    <a:srgbClr val="FFFF00"/>
                  </a:solidFill>
                  <a:latin typeface="Helvetica" pitchFamily="34" charset="0"/>
                </a:rPr>
                <a:t>Stimulus condition</a:t>
              </a:r>
            </a:p>
          </p:txBody>
        </p:sp>
        <p:grpSp>
          <p:nvGrpSpPr>
            <p:cNvPr id="448528" name="Group 16"/>
            <p:cNvGrpSpPr>
              <a:grpSpLocks/>
            </p:cNvGrpSpPr>
            <p:nvPr/>
          </p:nvGrpSpPr>
          <p:grpSpPr bwMode="auto">
            <a:xfrm>
              <a:off x="3500" y="2400"/>
              <a:ext cx="2026" cy="1624"/>
              <a:chOff x="3500" y="2400"/>
              <a:chExt cx="2026" cy="1624"/>
            </a:xfrm>
          </p:grpSpPr>
          <p:sp>
            <p:nvSpPr>
              <p:cNvPr id="448529" name="Text Box 17"/>
              <p:cNvSpPr txBox="1">
                <a:spLocks noChangeArrowheads="1"/>
              </p:cNvSpPr>
              <p:nvPr/>
            </p:nvSpPr>
            <p:spPr bwMode="auto">
              <a:xfrm>
                <a:off x="3514" y="3697"/>
                <a:ext cx="201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800" smtClean="0">
                    <a:solidFill>
                      <a:srgbClr val="FFFF00"/>
                    </a:solidFill>
                    <a:latin typeface="Helvetica" pitchFamily="34" charset="0"/>
                  </a:rPr>
                  <a:t>Electrical response</a:t>
                </a:r>
              </a:p>
            </p:txBody>
          </p:sp>
          <p:pic>
            <p:nvPicPr>
              <p:cNvPr id="448530" name="Picture 1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0" y="2400"/>
                <a:ext cx="1972" cy="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pic>
        <p:nvPicPr>
          <p:cNvPr id="448531" name="Picture 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4388" y="3516313"/>
            <a:ext cx="237807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8532" name="Line 20"/>
          <p:cNvSpPr>
            <a:spLocks noChangeShapeType="1"/>
          </p:cNvSpPr>
          <p:nvPr/>
        </p:nvSpPr>
        <p:spPr bwMode="auto">
          <a:xfrm flipV="1">
            <a:off x="7543800" y="3962400"/>
            <a:ext cx="0" cy="45720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48533" name="Text Box 21"/>
          <p:cNvSpPr txBox="1">
            <a:spLocks noChangeArrowheads="1"/>
          </p:cNvSpPr>
          <p:nvPr/>
        </p:nvSpPr>
        <p:spPr bwMode="auto">
          <a:xfrm>
            <a:off x="1936750" y="120650"/>
            <a:ext cx="5441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600" b="1" smtClean="0">
                <a:solidFill>
                  <a:srgbClr val="FFFF00"/>
                </a:solidFill>
                <a:latin typeface="Helvetica" pitchFamily="34" charset="0"/>
              </a:rPr>
              <a:t>Retinal Receptive Fields</a:t>
            </a:r>
          </a:p>
        </p:txBody>
      </p:sp>
      <p:sp>
        <p:nvSpPr>
          <p:cNvPr id="448534" name="Rectangle 22"/>
          <p:cNvSpPr>
            <a:spLocks noChangeArrowheads="1"/>
          </p:cNvSpPr>
          <p:nvPr/>
        </p:nvSpPr>
        <p:spPr bwMode="auto">
          <a:xfrm>
            <a:off x="7335838" y="6537325"/>
            <a:ext cx="18081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000" smtClean="0">
                <a:solidFill>
                  <a:srgbClr val="FFFFFF"/>
                </a:solidFill>
                <a:latin typeface="EngraversGothic BT Regular" charset="0"/>
              </a:rPr>
              <a:t>© Stephen E. Palmer, 2002</a:t>
            </a:r>
          </a:p>
        </p:txBody>
      </p:sp>
    </p:spTree>
    <p:extLst>
      <p:ext uri="{BB962C8B-B14F-4D97-AF65-F5344CB8AC3E}">
        <p14:creationId xmlns:p14="http://schemas.microsoft.com/office/powerpoint/2010/main" val="188320770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9538" name="Group 2"/>
          <p:cNvGrpSpPr>
            <a:grpSpLocks/>
          </p:cNvGrpSpPr>
          <p:nvPr/>
        </p:nvGrpSpPr>
        <p:grpSpPr bwMode="auto">
          <a:xfrm>
            <a:off x="0" y="0"/>
            <a:ext cx="9144000" cy="6858000"/>
            <a:chOff x="0" y="0"/>
            <a:chExt cx="5760" cy="4320"/>
          </a:xfrm>
        </p:grpSpPr>
        <p:sp>
          <p:nvSpPr>
            <p:cNvPr id="449539" name="Rectangle 3"/>
            <p:cNvSpPr>
              <a:spLocks noChangeArrowheads="1"/>
            </p:cNvSpPr>
            <p:nvPr/>
          </p:nvSpPr>
          <p:spPr bwMode="auto">
            <a:xfrm>
              <a:off x="0" y="0"/>
              <a:ext cx="5760" cy="4320"/>
            </a:xfrm>
            <a:prstGeom prst="rect">
              <a:avLst/>
            </a:prstGeom>
            <a:gradFill rotWithShape="0">
              <a:gsLst>
                <a:gs pos="0">
                  <a:schemeClr val="accent2">
                    <a:gamma/>
                    <a:shade val="62745"/>
                    <a:invGamma/>
                  </a:schemeClr>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400" smtClean="0">
                <a:solidFill>
                  <a:srgbClr val="000000"/>
                </a:solidFill>
              </a:endParaRPr>
            </a:p>
          </p:txBody>
        </p:sp>
        <p:grpSp>
          <p:nvGrpSpPr>
            <p:cNvPr id="449540" name="Group 4"/>
            <p:cNvGrpSpPr>
              <a:grpSpLocks/>
            </p:cNvGrpSpPr>
            <p:nvPr/>
          </p:nvGrpSpPr>
          <p:grpSpPr bwMode="auto">
            <a:xfrm>
              <a:off x="96" y="528"/>
              <a:ext cx="5472" cy="96"/>
              <a:chOff x="96" y="528"/>
              <a:chExt cx="5472" cy="96"/>
            </a:xfrm>
          </p:grpSpPr>
          <p:sp>
            <p:nvSpPr>
              <p:cNvPr id="449541" name="Line 5"/>
              <p:cNvSpPr>
                <a:spLocks noChangeShapeType="1"/>
              </p:cNvSpPr>
              <p:nvPr/>
            </p:nvSpPr>
            <p:spPr bwMode="auto">
              <a:xfrm>
                <a:off x="96" y="528"/>
                <a:ext cx="54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49542" name="Line 6"/>
              <p:cNvSpPr>
                <a:spLocks noChangeShapeType="1"/>
              </p:cNvSpPr>
              <p:nvPr/>
            </p:nvSpPr>
            <p:spPr bwMode="auto">
              <a:xfrm>
                <a:off x="213" y="576"/>
                <a:ext cx="518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49543" name="Line 7"/>
              <p:cNvSpPr>
                <a:spLocks noChangeShapeType="1"/>
              </p:cNvSpPr>
              <p:nvPr/>
            </p:nvSpPr>
            <p:spPr bwMode="auto">
              <a:xfrm>
                <a:off x="323" y="624"/>
                <a:ext cx="494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grpSp>
        <p:grpSp>
          <p:nvGrpSpPr>
            <p:cNvPr id="449544" name="Group 8"/>
            <p:cNvGrpSpPr>
              <a:grpSpLocks/>
            </p:cNvGrpSpPr>
            <p:nvPr/>
          </p:nvGrpSpPr>
          <p:grpSpPr bwMode="auto">
            <a:xfrm>
              <a:off x="383" y="96"/>
              <a:ext cx="97" cy="4128"/>
              <a:chOff x="383" y="96"/>
              <a:chExt cx="96" cy="4224"/>
            </a:xfrm>
          </p:grpSpPr>
          <p:sp>
            <p:nvSpPr>
              <p:cNvPr id="449545" name="Line 9"/>
              <p:cNvSpPr>
                <a:spLocks noChangeShapeType="1"/>
              </p:cNvSpPr>
              <p:nvPr/>
            </p:nvSpPr>
            <p:spPr bwMode="auto">
              <a:xfrm rot="-5400000">
                <a:off x="-1729" y="2208"/>
                <a:ext cx="422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49546" name="Line 10"/>
              <p:cNvSpPr>
                <a:spLocks noChangeShapeType="1"/>
              </p:cNvSpPr>
              <p:nvPr/>
            </p:nvSpPr>
            <p:spPr bwMode="auto">
              <a:xfrm rot="-5400000">
                <a:off x="-1570" y="2229"/>
                <a:ext cx="400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49547" name="Line 11"/>
              <p:cNvSpPr>
                <a:spLocks noChangeShapeType="1"/>
              </p:cNvSpPr>
              <p:nvPr/>
            </p:nvSpPr>
            <p:spPr bwMode="auto">
              <a:xfrm rot="-5400000">
                <a:off x="-1430" y="2236"/>
                <a:ext cx="3817"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grpSp>
      </p:grpSp>
      <p:sp>
        <p:nvSpPr>
          <p:cNvPr id="449548" name="Text Box 12"/>
          <p:cNvSpPr txBox="1">
            <a:spLocks noChangeArrowheads="1"/>
          </p:cNvSpPr>
          <p:nvPr/>
        </p:nvSpPr>
        <p:spPr bwMode="auto">
          <a:xfrm>
            <a:off x="1504950" y="1554163"/>
            <a:ext cx="65198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200" smtClean="0">
                <a:solidFill>
                  <a:srgbClr val="FFFF00"/>
                </a:solidFill>
                <a:latin typeface="Helvetica" pitchFamily="34" charset="0"/>
              </a:rPr>
              <a:t>RF of On-center Off-surround cells </a:t>
            </a:r>
          </a:p>
        </p:txBody>
      </p:sp>
      <p:pic>
        <p:nvPicPr>
          <p:cNvPr id="449549" name="Picture 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78225" y="2959100"/>
            <a:ext cx="1981200" cy="237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9550"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0500" y="2957513"/>
            <a:ext cx="2806700" cy="28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9551"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72150" y="2955925"/>
            <a:ext cx="2686050" cy="270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9552" name="Text Box 16"/>
          <p:cNvSpPr txBox="1">
            <a:spLocks noChangeArrowheads="1"/>
          </p:cNvSpPr>
          <p:nvPr/>
        </p:nvSpPr>
        <p:spPr bwMode="auto">
          <a:xfrm>
            <a:off x="1936750" y="120650"/>
            <a:ext cx="5441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600" b="1" smtClean="0">
                <a:solidFill>
                  <a:srgbClr val="FFFF00"/>
                </a:solidFill>
                <a:latin typeface="Helvetica" pitchFamily="34" charset="0"/>
              </a:rPr>
              <a:t>Retinal Receptive Fields</a:t>
            </a:r>
          </a:p>
        </p:txBody>
      </p:sp>
      <p:sp>
        <p:nvSpPr>
          <p:cNvPr id="449553" name="Rectangle 17"/>
          <p:cNvSpPr>
            <a:spLocks noChangeArrowheads="1"/>
          </p:cNvSpPr>
          <p:nvPr/>
        </p:nvSpPr>
        <p:spPr bwMode="auto">
          <a:xfrm>
            <a:off x="7335838" y="6537325"/>
            <a:ext cx="18081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000" smtClean="0">
                <a:solidFill>
                  <a:srgbClr val="FFFFFF"/>
                </a:solidFill>
                <a:latin typeface="EngraversGothic BT Regular" charset="0"/>
              </a:rPr>
              <a:t>© Stephen E. Palmer, 2002</a:t>
            </a:r>
          </a:p>
        </p:txBody>
      </p:sp>
    </p:spTree>
    <p:extLst>
      <p:ext uri="{BB962C8B-B14F-4D97-AF65-F5344CB8AC3E}">
        <p14:creationId xmlns:p14="http://schemas.microsoft.com/office/powerpoint/2010/main" val="16430144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62" name="Group 2"/>
          <p:cNvGrpSpPr>
            <a:grpSpLocks/>
          </p:cNvGrpSpPr>
          <p:nvPr/>
        </p:nvGrpSpPr>
        <p:grpSpPr bwMode="auto">
          <a:xfrm>
            <a:off x="0" y="0"/>
            <a:ext cx="9144000" cy="6858000"/>
            <a:chOff x="0" y="0"/>
            <a:chExt cx="5760" cy="4320"/>
          </a:xfrm>
        </p:grpSpPr>
        <p:sp>
          <p:nvSpPr>
            <p:cNvPr id="450563" name="Rectangle 3"/>
            <p:cNvSpPr>
              <a:spLocks noChangeArrowheads="1"/>
            </p:cNvSpPr>
            <p:nvPr/>
          </p:nvSpPr>
          <p:spPr bwMode="auto">
            <a:xfrm>
              <a:off x="0" y="0"/>
              <a:ext cx="5760" cy="4320"/>
            </a:xfrm>
            <a:prstGeom prst="rect">
              <a:avLst/>
            </a:prstGeom>
            <a:gradFill rotWithShape="0">
              <a:gsLst>
                <a:gs pos="0">
                  <a:schemeClr val="accent2">
                    <a:gamma/>
                    <a:shade val="62745"/>
                    <a:invGamma/>
                  </a:schemeClr>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400" smtClean="0">
                <a:solidFill>
                  <a:srgbClr val="000000"/>
                </a:solidFill>
              </a:endParaRPr>
            </a:p>
          </p:txBody>
        </p:sp>
        <p:grpSp>
          <p:nvGrpSpPr>
            <p:cNvPr id="450564" name="Group 4"/>
            <p:cNvGrpSpPr>
              <a:grpSpLocks/>
            </p:cNvGrpSpPr>
            <p:nvPr/>
          </p:nvGrpSpPr>
          <p:grpSpPr bwMode="auto">
            <a:xfrm>
              <a:off x="96" y="528"/>
              <a:ext cx="5472" cy="96"/>
              <a:chOff x="96" y="528"/>
              <a:chExt cx="5472" cy="96"/>
            </a:xfrm>
          </p:grpSpPr>
          <p:sp>
            <p:nvSpPr>
              <p:cNvPr id="450565" name="Line 5"/>
              <p:cNvSpPr>
                <a:spLocks noChangeShapeType="1"/>
              </p:cNvSpPr>
              <p:nvPr/>
            </p:nvSpPr>
            <p:spPr bwMode="auto">
              <a:xfrm>
                <a:off x="96" y="528"/>
                <a:ext cx="54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50566" name="Line 6"/>
              <p:cNvSpPr>
                <a:spLocks noChangeShapeType="1"/>
              </p:cNvSpPr>
              <p:nvPr/>
            </p:nvSpPr>
            <p:spPr bwMode="auto">
              <a:xfrm>
                <a:off x="213" y="576"/>
                <a:ext cx="518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50567" name="Line 7"/>
              <p:cNvSpPr>
                <a:spLocks noChangeShapeType="1"/>
              </p:cNvSpPr>
              <p:nvPr/>
            </p:nvSpPr>
            <p:spPr bwMode="auto">
              <a:xfrm>
                <a:off x="323" y="624"/>
                <a:ext cx="494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grpSp>
        <p:grpSp>
          <p:nvGrpSpPr>
            <p:cNvPr id="450568" name="Group 8"/>
            <p:cNvGrpSpPr>
              <a:grpSpLocks/>
            </p:cNvGrpSpPr>
            <p:nvPr/>
          </p:nvGrpSpPr>
          <p:grpSpPr bwMode="auto">
            <a:xfrm>
              <a:off x="383" y="96"/>
              <a:ext cx="97" cy="4128"/>
              <a:chOff x="383" y="96"/>
              <a:chExt cx="96" cy="4224"/>
            </a:xfrm>
          </p:grpSpPr>
          <p:sp>
            <p:nvSpPr>
              <p:cNvPr id="450569" name="Line 9"/>
              <p:cNvSpPr>
                <a:spLocks noChangeShapeType="1"/>
              </p:cNvSpPr>
              <p:nvPr/>
            </p:nvSpPr>
            <p:spPr bwMode="auto">
              <a:xfrm rot="-5400000">
                <a:off x="-1729" y="2208"/>
                <a:ext cx="422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50570" name="Line 10"/>
              <p:cNvSpPr>
                <a:spLocks noChangeShapeType="1"/>
              </p:cNvSpPr>
              <p:nvPr/>
            </p:nvSpPr>
            <p:spPr bwMode="auto">
              <a:xfrm rot="-5400000">
                <a:off x="-1570" y="2229"/>
                <a:ext cx="400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50571" name="Line 11"/>
              <p:cNvSpPr>
                <a:spLocks noChangeShapeType="1"/>
              </p:cNvSpPr>
              <p:nvPr/>
            </p:nvSpPr>
            <p:spPr bwMode="auto">
              <a:xfrm rot="-5400000">
                <a:off x="-1430" y="2236"/>
                <a:ext cx="3817"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grpSp>
      </p:grpSp>
      <p:sp>
        <p:nvSpPr>
          <p:cNvPr id="450572" name="Text Box 12"/>
          <p:cNvSpPr txBox="1">
            <a:spLocks noChangeArrowheads="1"/>
          </p:cNvSpPr>
          <p:nvPr/>
        </p:nvSpPr>
        <p:spPr bwMode="auto">
          <a:xfrm>
            <a:off x="1504950" y="1554163"/>
            <a:ext cx="65198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200" smtClean="0">
                <a:solidFill>
                  <a:srgbClr val="FFFF00"/>
                </a:solidFill>
                <a:latin typeface="Helvetica" pitchFamily="34" charset="0"/>
              </a:rPr>
              <a:t>RF of </a:t>
            </a:r>
            <a:r>
              <a:rPr lang="en-US" altLang="en-US" sz="3200" u="sng" smtClean="0">
                <a:solidFill>
                  <a:srgbClr val="FFFF00"/>
                </a:solidFill>
                <a:latin typeface="Helvetica" pitchFamily="34" charset="0"/>
              </a:rPr>
              <a:t>Off</a:t>
            </a:r>
            <a:r>
              <a:rPr lang="en-US" altLang="en-US" sz="3200" smtClean="0">
                <a:solidFill>
                  <a:srgbClr val="FFFF00"/>
                </a:solidFill>
                <a:latin typeface="Helvetica" pitchFamily="34" charset="0"/>
              </a:rPr>
              <a:t>-center </a:t>
            </a:r>
            <a:r>
              <a:rPr lang="en-US" altLang="en-US" sz="3200" u="sng" smtClean="0">
                <a:solidFill>
                  <a:srgbClr val="FFFF00"/>
                </a:solidFill>
                <a:latin typeface="Helvetica" pitchFamily="34" charset="0"/>
              </a:rPr>
              <a:t>On</a:t>
            </a:r>
            <a:r>
              <a:rPr lang="en-US" altLang="en-US" sz="3200" smtClean="0">
                <a:solidFill>
                  <a:srgbClr val="FFFF00"/>
                </a:solidFill>
                <a:latin typeface="Helvetica" pitchFamily="34" charset="0"/>
              </a:rPr>
              <a:t>-surround cells </a:t>
            </a:r>
          </a:p>
        </p:txBody>
      </p:sp>
      <p:pic>
        <p:nvPicPr>
          <p:cNvPr id="450573" name="Picture 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78225" y="3200400"/>
            <a:ext cx="19812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574"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15013" y="3208338"/>
            <a:ext cx="2686050" cy="261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575" name="Text Box 15"/>
          <p:cNvSpPr txBox="1">
            <a:spLocks noChangeArrowheads="1"/>
          </p:cNvSpPr>
          <p:nvPr/>
        </p:nvSpPr>
        <p:spPr bwMode="auto">
          <a:xfrm>
            <a:off x="1936750" y="120650"/>
            <a:ext cx="5441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600" b="1" smtClean="0">
                <a:solidFill>
                  <a:srgbClr val="FFFF00"/>
                </a:solidFill>
                <a:latin typeface="Helvetica" pitchFamily="34" charset="0"/>
              </a:rPr>
              <a:t>Retinal Receptive Fields</a:t>
            </a:r>
          </a:p>
        </p:txBody>
      </p:sp>
      <p:sp>
        <p:nvSpPr>
          <p:cNvPr id="450576" name="Rectangle 16"/>
          <p:cNvSpPr>
            <a:spLocks noChangeArrowheads="1"/>
          </p:cNvSpPr>
          <p:nvPr/>
        </p:nvSpPr>
        <p:spPr bwMode="auto">
          <a:xfrm>
            <a:off x="7335838" y="6537325"/>
            <a:ext cx="18081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000" smtClean="0">
                <a:solidFill>
                  <a:srgbClr val="FFFFFF"/>
                </a:solidFill>
                <a:latin typeface="EngraversGothic BT Regular" charset="0"/>
              </a:rPr>
              <a:t>© Stephen E. Palmer, 2002</a:t>
            </a:r>
          </a:p>
        </p:txBody>
      </p:sp>
      <p:grpSp>
        <p:nvGrpSpPr>
          <p:cNvPr id="450577" name="Group 17"/>
          <p:cNvGrpSpPr>
            <a:grpSpLocks/>
          </p:cNvGrpSpPr>
          <p:nvPr/>
        </p:nvGrpSpPr>
        <p:grpSpPr bwMode="auto">
          <a:xfrm>
            <a:off x="1416050" y="3194050"/>
            <a:ext cx="3079750" cy="2705100"/>
            <a:chOff x="892" y="2012"/>
            <a:chExt cx="1940" cy="1704"/>
          </a:xfrm>
        </p:grpSpPr>
        <p:pic>
          <p:nvPicPr>
            <p:cNvPr id="450578"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2" y="2012"/>
              <a:ext cx="1800" cy="1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579" name="Text Box 19"/>
            <p:cNvSpPr txBox="1">
              <a:spLocks noChangeArrowheads="1"/>
            </p:cNvSpPr>
            <p:nvPr/>
          </p:nvSpPr>
          <p:spPr bwMode="auto">
            <a:xfrm>
              <a:off x="972" y="2286"/>
              <a:ext cx="708" cy="231"/>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mtClean="0">
                  <a:solidFill>
                    <a:srgbClr val="FFFFFF"/>
                  </a:solidFill>
                  <a:latin typeface="Helvetica" pitchFamily="34" charset="0"/>
                </a:rPr>
                <a:t>Surround</a:t>
              </a:r>
              <a:endParaRPr lang="en-US" altLang="en-US" sz="1400" smtClean="0">
                <a:solidFill>
                  <a:srgbClr val="FFFF00"/>
                </a:solidFill>
                <a:latin typeface="Helvetica" pitchFamily="34" charset="0"/>
              </a:endParaRPr>
            </a:p>
          </p:txBody>
        </p:sp>
        <p:sp>
          <p:nvSpPr>
            <p:cNvPr id="450580" name="Text Box 20"/>
            <p:cNvSpPr txBox="1">
              <a:spLocks noChangeArrowheads="1"/>
            </p:cNvSpPr>
            <p:nvPr/>
          </p:nvSpPr>
          <p:spPr bwMode="auto">
            <a:xfrm>
              <a:off x="1008" y="2919"/>
              <a:ext cx="708" cy="231"/>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mtClean="0">
                  <a:solidFill>
                    <a:srgbClr val="FFFFFF"/>
                  </a:solidFill>
                  <a:latin typeface="Helvetica" pitchFamily="34" charset="0"/>
                </a:rPr>
                <a:t>  Center  </a:t>
              </a:r>
              <a:endParaRPr lang="en-US" altLang="en-US" sz="1400" smtClean="0">
                <a:solidFill>
                  <a:srgbClr val="FFFF00"/>
                </a:solidFill>
                <a:latin typeface="Helvetica" pitchFamily="34" charset="0"/>
              </a:endParaRPr>
            </a:p>
          </p:txBody>
        </p:sp>
        <p:sp>
          <p:nvSpPr>
            <p:cNvPr id="450581" name="Rectangle 21"/>
            <p:cNvSpPr>
              <a:spLocks noChangeArrowheads="1"/>
            </p:cNvSpPr>
            <p:nvPr/>
          </p:nvSpPr>
          <p:spPr bwMode="auto">
            <a:xfrm>
              <a:off x="2544" y="2736"/>
              <a:ext cx="144" cy="96"/>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800" smtClean="0">
                <a:solidFill>
                  <a:srgbClr val="FFFF00"/>
                </a:solidFill>
                <a:latin typeface="Helvetica" pitchFamily="34" charset="0"/>
              </a:endParaRPr>
            </a:p>
          </p:txBody>
        </p:sp>
        <p:sp>
          <p:nvSpPr>
            <p:cNvPr id="450582" name="Line 22"/>
            <p:cNvSpPr>
              <a:spLocks noChangeShapeType="1"/>
            </p:cNvSpPr>
            <p:nvPr/>
          </p:nvSpPr>
          <p:spPr bwMode="auto">
            <a:xfrm flipH="1">
              <a:off x="1973" y="2937"/>
              <a:ext cx="859" cy="21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grpSp>
    </p:spTree>
    <p:extLst>
      <p:ext uri="{BB962C8B-B14F-4D97-AF65-F5344CB8AC3E}">
        <p14:creationId xmlns:p14="http://schemas.microsoft.com/office/powerpoint/2010/main" val="189608078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4658" name="Group 2"/>
          <p:cNvGrpSpPr>
            <a:grpSpLocks/>
          </p:cNvGrpSpPr>
          <p:nvPr/>
        </p:nvGrpSpPr>
        <p:grpSpPr bwMode="auto">
          <a:xfrm>
            <a:off x="0" y="0"/>
            <a:ext cx="9144000" cy="6858000"/>
            <a:chOff x="0" y="0"/>
            <a:chExt cx="5760" cy="4320"/>
          </a:xfrm>
        </p:grpSpPr>
        <p:sp>
          <p:nvSpPr>
            <p:cNvPr id="454659" name="Rectangle 3"/>
            <p:cNvSpPr>
              <a:spLocks noChangeArrowheads="1"/>
            </p:cNvSpPr>
            <p:nvPr/>
          </p:nvSpPr>
          <p:spPr bwMode="auto">
            <a:xfrm>
              <a:off x="0" y="0"/>
              <a:ext cx="5760" cy="4320"/>
            </a:xfrm>
            <a:prstGeom prst="rect">
              <a:avLst/>
            </a:prstGeom>
            <a:gradFill rotWithShape="0">
              <a:gsLst>
                <a:gs pos="0">
                  <a:schemeClr val="accent2">
                    <a:gamma/>
                    <a:shade val="62745"/>
                    <a:invGamma/>
                  </a:schemeClr>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400" smtClean="0">
                <a:solidFill>
                  <a:srgbClr val="000000"/>
                </a:solidFill>
              </a:endParaRPr>
            </a:p>
          </p:txBody>
        </p:sp>
        <p:grpSp>
          <p:nvGrpSpPr>
            <p:cNvPr id="454660" name="Group 4"/>
            <p:cNvGrpSpPr>
              <a:grpSpLocks/>
            </p:cNvGrpSpPr>
            <p:nvPr/>
          </p:nvGrpSpPr>
          <p:grpSpPr bwMode="auto">
            <a:xfrm>
              <a:off x="96" y="528"/>
              <a:ext cx="5472" cy="96"/>
              <a:chOff x="96" y="528"/>
              <a:chExt cx="5472" cy="96"/>
            </a:xfrm>
          </p:grpSpPr>
          <p:sp>
            <p:nvSpPr>
              <p:cNvPr id="454661" name="Line 5"/>
              <p:cNvSpPr>
                <a:spLocks noChangeShapeType="1"/>
              </p:cNvSpPr>
              <p:nvPr/>
            </p:nvSpPr>
            <p:spPr bwMode="auto">
              <a:xfrm>
                <a:off x="96" y="528"/>
                <a:ext cx="54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54662" name="Line 6"/>
              <p:cNvSpPr>
                <a:spLocks noChangeShapeType="1"/>
              </p:cNvSpPr>
              <p:nvPr/>
            </p:nvSpPr>
            <p:spPr bwMode="auto">
              <a:xfrm>
                <a:off x="213" y="576"/>
                <a:ext cx="518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54663" name="Line 7"/>
              <p:cNvSpPr>
                <a:spLocks noChangeShapeType="1"/>
              </p:cNvSpPr>
              <p:nvPr/>
            </p:nvSpPr>
            <p:spPr bwMode="auto">
              <a:xfrm>
                <a:off x="323" y="624"/>
                <a:ext cx="494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grpSp>
        <p:grpSp>
          <p:nvGrpSpPr>
            <p:cNvPr id="454664" name="Group 8"/>
            <p:cNvGrpSpPr>
              <a:grpSpLocks/>
            </p:cNvGrpSpPr>
            <p:nvPr/>
          </p:nvGrpSpPr>
          <p:grpSpPr bwMode="auto">
            <a:xfrm>
              <a:off x="383" y="96"/>
              <a:ext cx="97" cy="4128"/>
              <a:chOff x="383" y="96"/>
              <a:chExt cx="96" cy="4224"/>
            </a:xfrm>
          </p:grpSpPr>
          <p:sp>
            <p:nvSpPr>
              <p:cNvPr id="454665" name="Line 9"/>
              <p:cNvSpPr>
                <a:spLocks noChangeShapeType="1"/>
              </p:cNvSpPr>
              <p:nvPr/>
            </p:nvSpPr>
            <p:spPr bwMode="auto">
              <a:xfrm rot="-5400000">
                <a:off x="-1729" y="2208"/>
                <a:ext cx="422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54666" name="Line 10"/>
              <p:cNvSpPr>
                <a:spLocks noChangeShapeType="1"/>
              </p:cNvSpPr>
              <p:nvPr/>
            </p:nvSpPr>
            <p:spPr bwMode="auto">
              <a:xfrm rot="-5400000">
                <a:off x="-1570" y="2229"/>
                <a:ext cx="400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54667" name="Line 11"/>
              <p:cNvSpPr>
                <a:spLocks noChangeShapeType="1"/>
              </p:cNvSpPr>
              <p:nvPr/>
            </p:nvSpPr>
            <p:spPr bwMode="auto">
              <a:xfrm rot="-5400000">
                <a:off x="-1430" y="2236"/>
                <a:ext cx="3817"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grpSp>
      </p:grpSp>
      <p:sp>
        <p:nvSpPr>
          <p:cNvPr id="454673" name="Text Box 17"/>
          <p:cNvSpPr txBox="1">
            <a:spLocks noChangeArrowheads="1"/>
          </p:cNvSpPr>
          <p:nvPr/>
        </p:nvSpPr>
        <p:spPr bwMode="auto">
          <a:xfrm>
            <a:off x="1936750" y="120650"/>
            <a:ext cx="5441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600" b="1" smtClean="0">
                <a:solidFill>
                  <a:srgbClr val="FFFF00"/>
                </a:solidFill>
                <a:latin typeface="Helvetica" pitchFamily="34" charset="0"/>
              </a:rPr>
              <a:t>Retinal Receptive Fields</a:t>
            </a:r>
          </a:p>
        </p:txBody>
      </p:sp>
      <p:pic>
        <p:nvPicPr>
          <p:cNvPr id="454676" name="Picture 20" descr="scan00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838200"/>
            <a:ext cx="8458200" cy="5746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862248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51586" name="Group 2"/>
          <p:cNvGrpSpPr>
            <a:grpSpLocks/>
          </p:cNvGrpSpPr>
          <p:nvPr/>
        </p:nvGrpSpPr>
        <p:grpSpPr bwMode="auto">
          <a:xfrm>
            <a:off x="0" y="0"/>
            <a:ext cx="9144000" cy="6858000"/>
            <a:chOff x="0" y="0"/>
            <a:chExt cx="5760" cy="4320"/>
          </a:xfrm>
        </p:grpSpPr>
        <p:sp>
          <p:nvSpPr>
            <p:cNvPr id="451587" name="Rectangle 3"/>
            <p:cNvSpPr>
              <a:spLocks noChangeArrowheads="1"/>
            </p:cNvSpPr>
            <p:nvPr/>
          </p:nvSpPr>
          <p:spPr bwMode="auto">
            <a:xfrm>
              <a:off x="0" y="0"/>
              <a:ext cx="5760" cy="4320"/>
            </a:xfrm>
            <a:prstGeom prst="rect">
              <a:avLst/>
            </a:prstGeom>
            <a:gradFill rotWithShape="0">
              <a:gsLst>
                <a:gs pos="0">
                  <a:schemeClr val="accent2">
                    <a:gamma/>
                    <a:shade val="62745"/>
                    <a:invGamma/>
                  </a:schemeClr>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400" smtClean="0">
                <a:solidFill>
                  <a:srgbClr val="000000"/>
                </a:solidFill>
              </a:endParaRPr>
            </a:p>
          </p:txBody>
        </p:sp>
        <p:grpSp>
          <p:nvGrpSpPr>
            <p:cNvPr id="451588" name="Group 4"/>
            <p:cNvGrpSpPr>
              <a:grpSpLocks/>
            </p:cNvGrpSpPr>
            <p:nvPr/>
          </p:nvGrpSpPr>
          <p:grpSpPr bwMode="auto">
            <a:xfrm>
              <a:off x="96" y="528"/>
              <a:ext cx="5472" cy="96"/>
              <a:chOff x="96" y="528"/>
              <a:chExt cx="5472" cy="96"/>
            </a:xfrm>
          </p:grpSpPr>
          <p:sp>
            <p:nvSpPr>
              <p:cNvPr id="451589" name="Line 5"/>
              <p:cNvSpPr>
                <a:spLocks noChangeShapeType="1"/>
              </p:cNvSpPr>
              <p:nvPr/>
            </p:nvSpPr>
            <p:spPr bwMode="auto">
              <a:xfrm>
                <a:off x="96" y="528"/>
                <a:ext cx="54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51590" name="Line 6"/>
              <p:cNvSpPr>
                <a:spLocks noChangeShapeType="1"/>
              </p:cNvSpPr>
              <p:nvPr/>
            </p:nvSpPr>
            <p:spPr bwMode="auto">
              <a:xfrm>
                <a:off x="213" y="576"/>
                <a:ext cx="518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51591" name="Line 7"/>
              <p:cNvSpPr>
                <a:spLocks noChangeShapeType="1"/>
              </p:cNvSpPr>
              <p:nvPr/>
            </p:nvSpPr>
            <p:spPr bwMode="auto">
              <a:xfrm>
                <a:off x="323" y="624"/>
                <a:ext cx="494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grpSp>
        <p:grpSp>
          <p:nvGrpSpPr>
            <p:cNvPr id="451592" name="Group 8"/>
            <p:cNvGrpSpPr>
              <a:grpSpLocks/>
            </p:cNvGrpSpPr>
            <p:nvPr/>
          </p:nvGrpSpPr>
          <p:grpSpPr bwMode="auto">
            <a:xfrm>
              <a:off x="383" y="96"/>
              <a:ext cx="97" cy="4128"/>
              <a:chOff x="383" y="96"/>
              <a:chExt cx="96" cy="4224"/>
            </a:xfrm>
          </p:grpSpPr>
          <p:sp>
            <p:nvSpPr>
              <p:cNvPr id="451593" name="Line 9"/>
              <p:cNvSpPr>
                <a:spLocks noChangeShapeType="1"/>
              </p:cNvSpPr>
              <p:nvPr/>
            </p:nvSpPr>
            <p:spPr bwMode="auto">
              <a:xfrm rot="-5400000">
                <a:off x="-1729" y="2208"/>
                <a:ext cx="422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51594" name="Line 10"/>
              <p:cNvSpPr>
                <a:spLocks noChangeShapeType="1"/>
              </p:cNvSpPr>
              <p:nvPr/>
            </p:nvSpPr>
            <p:spPr bwMode="auto">
              <a:xfrm rot="-5400000">
                <a:off x="-1570" y="2229"/>
                <a:ext cx="400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51595" name="Line 11"/>
              <p:cNvSpPr>
                <a:spLocks noChangeShapeType="1"/>
              </p:cNvSpPr>
              <p:nvPr/>
            </p:nvSpPr>
            <p:spPr bwMode="auto">
              <a:xfrm rot="-5400000">
                <a:off x="-1430" y="2236"/>
                <a:ext cx="3817"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grpSp>
      </p:grpSp>
      <p:sp>
        <p:nvSpPr>
          <p:cNvPr id="451596" name="Text Box 12"/>
          <p:cNvSpPr txBox="1">
            <a:spLocks noChangeArrowheads="1"/>
          </p:cNvSpPr>
          <p:nvPr/>
        </p:nvSpPr>
        <p:spPr bwMode="auto">
          <a:xfrm>
            <a:off x="1150938" y="1295400"/>
            <a:ext cx="722153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200" smtClean="0">
                <a:solidFill>
                  <a:srgbClr val="FFFF00"/>
                </a:solidFill>
                <a:latin typeface="Helvetica" pitchFamily="34" charset="0"/>
              </a:rPr>
              <a:t>Receptive field structure in bipolar cells</a:t>
            </a:r>
          </a:p>
        </p:txBody>
      </p:sp>
      <p:pic>
        <p:nvPicPr>
          <p:cNvPr id="451597"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133600"/>
            <a:ext cx="6096000" cy="433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51598" name="Group 14"/>
          <p:cNvGrpSpPr>
            <a:grpSpLocks/>
          </p:cNvGrpSpPr>
          <p:nvPr/>
        </p:nvGrpSpPr>
        <p:grpSpPr bwMode="auto">
          <a:xfrm>
            <a:off x="838200" y="4495800"/>
            <a:ext cx="1371600" cy="1058863"/>
            <a:chOff x="528" y="2832"/>
            <a:chExt cx="864" cy="667"/>
          </a:xfrm>
        </p:grpSpPr>
        <p:sp>
          <p:nvSpPr>
            <p:cNvPr id="451599" name="AutoShape 15"/>
            <p:cNvSpPr>
              <a:spLocks noChangeArrowheads="1"/>
            </p:cNvSpPr>
            <p:nvPr/>
          </p:nvSpPr>
          <p:spPr bwMode="auto">
            <a:xfrm>
              <a:off x="576" y="2832"/>
              <a:ext cx="816" cy="336"/>
            </a:xfrm>
            <a:prstGeom prst="rightArrow">
              <a:avLst>
                <a:gd name="adj1" fmla="val 50000"/>
                <a:gd name="adj2" fmla="val 60714"/>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51600" name="Text Box 16"/>
            <p:cNvSpPr txBox="1">
              <a:spLocks noChangeArrowheads="1"/>
            </p:cNvSpPr>
            <p:nvPr/>
          </p:nvSpPr>
          <p:spPr bwMode="auto">
            <a:xfrm>
              <a:off x="528" y="3172"/>
              <a:ext cx="603"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800" smtClean="0">
                  <a:solidFill>
                    <a:srgbClr val="FFFF00"/>
                  </a:solidFill>
                  <a:latin typeface="Helvetica" pitchFamily="34" charset="0"/>
                </a:rPr>
                <a:t>Light</a:t>
              </a:r>
            </a:p>
          </p:txBody>
        </p:sp>
      </p:grpSp>
      <p:sp>
        <p:nvSpPr>
          <p:cNvPr id="451601" name="Text Box 17"/>
          <p:cNvSpPr txBox="1">
            <a:spLocks noChangeArrowheads="1"/>
          </p:cNvSpPr>
          <p:nvPr/>
        </p:nvSpPr>
        <p:spPr bwMode="auto">
          <a:xfrm>
            <a:off x="1936750" y="120650"/>
            <a:ext cx="5441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600" b="1" smtClean="0">
                <a:solidFill>
                  <a:srgbClr val="FFFF00"/>
                </a:solidFill>
                <a:latin typeface="Helvetica" pitchFamily="34" charset="0"/>
              </a:rPr>
              <a:t>Retinal Receptive Fields</a:t>
            </a:r>
          </a:p>
        </p:txBody>
      </p:sp>
      <p:sp>
        <p:nvSpPr>
          <p:cNvPr id="451602" name="Rectangle 18"/>
          <p:cNvSpPr>
            <a:spLocks noChangeArrowheads="1"/>
          </p:cNvSpPr>
          <p:nvPr/>
        </p:nvSpPr>
        <p:spPr bwMode="auto">
          <a:xfrm>
            <a:off x="7335838" y="6537325"/>
            <a:ext cx="18081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000" smtClean="0">
                <a:solidFill>
                  <a:srgbClr val="FFFFFF"/>
                </a:solidFill>
                <a:latin typeface="EngraversGothic BT Regular" charset="0"/>
              </a:rPr>
              <a:t>© Stephen E. Palmer, 2002</a:t>
            </a:r>
          </a:p>
        </p:txBody>
      </p:sp>
    </p:spTree>
    <p:extLst>
      <p:ext uri="{BB962C8B-B14F-4D97-AF65-F5344CB8AC3E}">
        <p14:creationId xmlns:p14="http://schemas.microsoft.com/office/powerpoint/2010/main" val="743415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2610" name="Group 2"/>
          <p:cNvGrpSpPr>
            <a:grpSpLocks/>
          </p:cNvGrpSpPr>
          <p:nvPr/>
        </p:nvGrpSpPr>
        <p:grpSpPr bwMode="auto">
          <a:xfrm>
            <a:off x="0" y="0"/>
            <a:ext cx="9144000" cy="6858000"/>
            <a:chOff x="0" y="0"/>
            <a:chExt cx="5760" cy="4320"/>
          </a:xfrm>
        </p:grpSpPr>
        <p:sp>
          <p:nvSpPr>
            <p:cNvPr id="452611" name="Rectangle 3"/>
            <p:cNvSpPr>
              <a:spLocks noChangeArrowheads="1"/>
            </p:cNvSpPr>
            <p:nvPr/>
          </p:nvSpPr>
          <p:spPr bwMode="auto">
            <a:xfrm>
              <a:off x="0" y="0"/>
              <a:ext cx="5760" cy="4320"/>
            </a:xfrm>
            <a:prstGeom prst="rect">
              <a:avLst/>
            </a:prstGeom>
            <a:gradFill rotWithShape="0">
              <a:gsLst>
                <a:gs pos="0">
                  <a:schemeClr val="accent2">
                    <a:gamma/>
                    <a:shade val="62745"/>
                    <a:invGamma/>
                  </a:schemeClr>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400" smtClean="0">
                <a:solidFill>
                  <a:srgbClr val="000000"/>
                </a:solidFill>
              </a:endParaRPr>
            </a:p>
          </p:txBody>
        </p:sp>
        <p:grpSp>
          <p:nvGrpSpPr>
            <p:cNvPr id="452612" name="Group 4"/>
            <p:cNvGrpSpPr>
              <a:grpSpLocks/>
            </p:cNvGrpSpPr>
            <p:nvPr/>
          </p:nvGrpSpPr>
          <p:grpSpPr bwMode="auto">
            <a:xfrm>
              <a:off x="96" y="528"/>
              <a:ext cx="5472" cy="96"/>
              <a:chOff x="96" y="528"/>
              <a:chExt cx="5472" cy="96"/>
            </a:xfrm>
          </p:grpSpPr>
          <p:sp>
            <p:nvSpPr>
              <p:cNvPr id="452613" name="Line 5"/>
              <p:cNvSpPr>
                <a:spLocks noChangeShapeType="1"/>
              </p:cNvSpPr>
              <p:nvPr/>
            </p:nvSpPr>
            <p:spPr bwMode="auto">
              <a:xfrm>
                <a:off x="96" y="528"/>
                <a:ext cx="54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52614" name="Line 6"/>
              <p:cNvSpPr>
                <a:spLocks noChangeShapeType="1"/>
              </p:cNvSpPr>
              <p:nvPr/>
            </p:nvSpPr>
            <p:spPr bwMode="auto">
              <a:xfrm>
                <a:off x="213" y="576"/>
                <a:ext cx="518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52615" name="Line 7"/>
              <p:cNvSpPr>
                <a:spLocks noChangeShapeType="1"/>
              </p:cNvSpPr>
              <p:nvPr/>
            </p:nvSpPr>
            <p:spPr bwMode="auto">
              <a:xfrm>
                <a:off x="323" y="624"/>
                <a:ext cx="494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grpSp>
        <p:grpSp>
          <p:nvGrpSpPr>
            <p:cNvPr id="452616" name="Group 8"/>
            <p:cNvGrpSpPr>
              <a:grpSpLocks/>
            </p:cNvGrpSpPr>
            <p:nvPr/>
          </p:nvGrpSpPr>
          <p:grpSpPr bwMode="auto">
            <a:xfrm>
              <a:off x="383" y="96"/>
              <a:ext cx="97" cy="4128"/>
              <a:chOff x="383" y="96"/>
              <a:chExt cx="96" cy="4224"/>
            </a:xfrm>
          </p:grpSpPr>
          <p:sp>
            <p:nvSpPr>
              <p:cNvPr id="452617" name="Line 9"/>
              <p:cNvSpPr>
                <a:spLocks noChangeShapeType="1"/>
              </p:cNvSpPr>
              <p:nvPr/>
            </p:nvSpPr>
            <p:spPr bwMode="auto">
              <a:xfrm rot="-5400000">
                <a:off x="-1729" y="2208"/>
                <a:ext cx="422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52618" name="Line 10"/>
              <p:cNvSpPr>
                <a:spLocks noChangeShapeType="1"/>
              </p:cNvSpPr>
              <p:nvPr/>
            </p:nvSpPr>
            <p:spPr bwMode="auto">
              <a:xfrm rot="-5400000">
                <a:off x="-1570" y="2229"/>
                <a:ext cx="400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52619" name="Line 11"/>
              <p:cNvSpPr>
                <a:spLocks noChangeShapeType="1"/>
              </p:cNvSpPr>
              <p:nvPr/>
            </p:nvSpPr>
            <p:spPr bwMode="auto">
              <a:xfrm rot="-5400000">
                <a:off x="-1430" y="2236"/>
                <a:ext cx="3817"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grpSp>
      </p:grpSp>
      <p:sp>
        <p:nvSpPr>
          <p:cNvPr id="452620" name="Text Box 12"/>
          <p:cNvSpPr txBox="1">
            <a:spLocks noChangeArrowheads="1"/>
          </p:cNvSpPr>
          <p:nvPr/>
        </p:nvSpPr>
        <p:spPr bwMode="auto">
          <a:xfrm>
            <a:off x="1150938" y="1295400"/>
            <a:ext cx="722153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200" smtClean="0">
                <a:solidFill>
                  <a:srgbClr val="FFFF00"/>
                </a:solidFill>
                <a:latin typeface="Helvetica" pitchFamily="34" charset="0"/>
              </a:rPr>
              <a:t>Receptive field structure in bipolar cells</a:t>
            </a:r>
          </a:p>
        </p:txBody>
      </p:sp>
      <p:grpSp>
        <p:nvGrpSpPr>
          <p:cNvPr id="452621" name="Group 13"/>
          <p:cNvGrpSpPr>
            <a:grpSpLocks/>
          </p:cNvGrpSpPr>
          <p:nvPr/>
        </p:nvGrpSpPr>
        <p:grpSpPr bwMode="auto">
          <a:xfrm>
            <a:off x="827088" y="1905000"/>
            <a:ext cx="4495800" cy="4495800"/>
            <a:chOff x="521" y="1200"/>
            <a:chExt cx="2832" cy="2832"/>
          </a:xfrm>
        </p:grpSpPr>
        <p:pic>
          <p:nvPicPr>
            <p:cNvPr id="452622"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6" y="1728"/>
              <a:ext cx="2752" cy="2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2623" name="Rectangle 15"/>
            <p:cNvSpPr>
              <a:spLocks noChangeArrowheads="1"/>
            </p:cNvSpPr>
            <p:nvPr/>
          </p:nvSpPr>
          <p:spPr bwMode="auto">
            <a:xfrm>
              <a:off x="521" y="1200"/>
              <a:ext cx="2832" cy="2832"/>
            </a:xfrm>
            <a:prstGeom prst="rect">
              <a:avLst/>
            </a:prstGeom>
            <a:noFill/>
            <a:ln w="2857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grpSp>
      <p:grpSp>
        <p:nvGrpSpPr>
          <p:cNvPr id="452624" name="Group 16"/>
          <p:cNvGrpSpPr>
            <a:grpSpLocks/>
          </p:cNvGrpSpPr>
          <p:nvPr/>
        </p:nvGrpSpPr>
        <p:grpSpPr bwMode="auto">
          <a:xfrm>
            <a:off x="5389563" y="1905000"/>
            <a:ext cx="3733800" cy="4495800"/>
            <a:chOff x="3395" y="1200"/>
            <a:chExt cx="2352" cy="2832"/>
          </a:xfrm>
        </p:grpSpPr>
        <p:pic>
          <p:nvPicPr>
            <p:cNvPr id="452625" name="Picture 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56" y="1688"/>
              <a:ext cx="2256" cy="2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2626" name="Rectangle 18"/>
            <p:cNvSpPr>
              <a:spLocks noChangeArrowheads="1"/>
            </p:cNvSpPr>
            <p:nvPr/>
          </p:nvSpPr>
          <p:spPr bwMode="auto">
            <a:xfrm>
              <a:off x="3395" y="1200"/>
              <a:ext cx="2352" cy="2832"/>
            </a:xfrm>
            <a:prstGeom prst="rect">
              <a:avLst/>
            </a:prstGeom>
            <a:noFill/>
            <a:ln w="2857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grpSp>
      <p:pic>
        <p:nvPicPr>
          <p:cNvPr id="452627" name="Picture 1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975" y="2105025"/>
            <a:ext cx="4114800" cy="300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2628" name="Picture 2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7088" y="3271838"/>
            <a:ext cx="3225800" cy="237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2629" name="Picture 2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34038" y="3048000"/>
            <a:ext cx="3324225" cy="153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2630" name="Picture 2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62600" y="4670425"/>
            <a:ext cx="3197225" cy="95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2631" name="Text Box 23"/>
          <p:cNvSpPr txBox="1">
            <a:spLocks noChangeArrowheads="1"/>
          </p:cNvSpPr>
          <p:nvPr/>
        </p:nvSpPr>
        <p:spPr bwMode="auto">
          <a:xfrm>
            <a:off x="1936750" y="120650"/>
            <a:ext cx="5441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600" b="1" smtClean="0">
                <a:solidFill>
                  <a:srgbClr val="FFFF00"/>
                </a:solidFill>
                <a:latin typeface="Helvetica" pitchFamily="34" charset="0"/>
              </a:rPr>
              <a:t>Retinal Receptive Fields</a:t>
            </a:r>
          </a:p>
        </p:txBody>
      </p:sp>
      <p:sp>
        <p:nvSpPr>
          <p:cNvPr id="452632" name="Rectangle 24"/>
          <p:cNvSpPr>
            <a:spLocks noChangeArrowheads="1"/>
          </p:cNvSpPr>
          <p:nvPr/>
        </p:nvSpPr>
        <p:spPr bwMode="auto">
          <a:xfrm>
            <a:off x="7335838" y="6537325"/>
            <a:ext cx="18081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000" smtClean="0">
                <a:solidFill>
                  <a:srgbClr val="FFFFFF"/>
                </a:solidFill>
                <a:latin typeface="EngraversGothic BT Regular" charset="0"/>
              </a:rPr>
              <a:t>© Stephen E. Palmer, 2002</a:t>
            </a:r>
          </a:p>
        </p:txBody>
      </p:sp>
    </p:spTree>
    <p:extLst>
      <p:ext uri="{BB962C8B-B14F-4D97-AF65-F5344CB8AC3E}">
        <p14:creationId xmlns:p14="http://schemas.microsoft.com/office/powerpoint/2010/main" val="7055804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5262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5262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5262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45262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4526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4" name="Picture 4" descr="scan0013"/>
          <p:cNvPicPr>
            <a:picLocks noChangeAspect="1" noChangeArrowheads="1"/>
          </p:cNvPicPr>
          <p:nvPr/>
        </p:nvPicPr>
        <p:blipFill>
          <a:blip r:embed="rId3"/>
          <a:srcRect b="42360"/>
          <a:stretch>
            <a:fillRect/>
          </a:stretch>
        </p:blipFill>
        <p:spPr bwMode="auto">
          <a:xfrm>
            <a:off x="152400" y="1676400"/>
            <a:ext cx="4398963" cy="3467100"/>
          </a:xfrm>
          <a:prstGeom prst="rect">
            <a:avLst/>
          </a:prstGeom>
          <a:noFill/>
        </p:spPr>
      </p:pic>
      <p:pic>
        <p:nvPicPr>
          <p:cNvPr id="194565" name="Picture 5" descr="scan0013"/>
          <p:cNvPicPr>
            <a:picLocks noChangeAspect="1" noChangeArrowheads="1"/>
          </p:cNvPicPr>
          <p:nvPr/>
        </p:nvPicPr>
        <p:blipFill>
          <a:blip r:embed="rId3"/>
          <a:srcRect t="49924"/>
          <a:stretch>
            <a:fillRect/>
          </a:stretch>
        </p:blipFill>
        <p:spPr bwMode="auto">
          <a:xfrm>
            <a:off x="4745038" y="1905000"/>
            <a:ext cx="4398962" cy="3040063"/>
          </a:xfrm>
          <a:prstGeom prst="rect">
            <a:avLst/>
          </a:prstGeom>
          <a:noFill/>
        </p:spPr>
      </p:pic>
      <p:sp>
        <p:nvSpPr>
          <p:cNvPr id="6" name="Title 5"/>
          <p:cNvSpPr>
            <a:spLocks noGrp="1"/>
          </p:cNvSpPr>
          <p:nvPr>
            <p:ph type="title"/>
          </p:nvPr>
        </p:nvSpPr>
        <p:spPr>
          <a:xfrm>
            <a:off x="152400" y="228600"/>
            <a:ext cx="8991600" cy="1143000"/>
          </a:xfrm>
        </p:spPr>
        <p:txBody>
          <a:bodyPr>
            <a:normAutofit/>
          </a:bodyPr>
          <a:lstStyle/>
          <a:p>
            <a:r>
              <a:rPr lang="en-US" sz="3200" dirty="0" smtClean="0"/>
              <a:t>The receptive field of a retinal ganglion cell can be modeled as a “Difference of Gaussians”</a:t>
            </a:r>
            <a:endParaRPr lang="en-US" sz="3200" dirty="0"/>
          </a:p>
        </p:txBody>
      </p:sp>
      <p:pic>
        <p:nvPicPr>
          <p:cNvPr id="2" name="Picture 1" descr="Screen Shot 2015-02-10 at 11.23.2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0808" y="5315328"/>
            <a:ext cx="4406900" cy="1168400"/>
          </a:xfrm>
          <a:prstGeom prst="rect">
            <a:avLst/>
          </a:prstGeom>
        </p:spPr>
      </p:pic>
    </p:spTree>
    <p:extLst>
      <p:ext uri="{BB962C8B-B14F-4D97-AF65-F5344CB8AC3E}">
        <p14:creationId xmlns:p14="http://schemas.microsoft.com/office/powerpoint/2010/main" val="324807049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10;kal7f0616.png                                                  00009F37350MHz                         B551EE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304800"/>
            <a:ext cx="4537075" cy="5410200"/>
          </a:xfrm>
          <a:prstGeom prst="rect">
            <a:avLst/>
          </a:prstGeom>
          <a:noFill/>
          <a:extLst>
            <a:ext uri="{909E8E84-426E-40DD-AFC4-6F175D3DCCD1}">
              <a14:hiddenFill xmlns:a14="http://schemas.microsoft.com/office/drawing/2010/main">
                <a:solidFill>
                  <a:srgbClr val="FFFFFF"/>
                </a:solidFill>
              </a14:hiddenFill>
            </a:ext>
          </a:extLst>
        </p:spPr>
      </p:pic>
      <p:sp>
        <p:nvSpPr>
          <p:cNvPr id="63491" name="Rectangle 3"/>
          <p:cNvSpPr>
            <a:spLocks noChangeArrowheads="1"/>
          </p:cNvSpPr>
          <p:nvPr/>
        </p:nvSpPr>
        <p:spPr bwMode="auto">
          <a:xfrm>
            <a:off x="742950" y="5635625"/>
            <a:ext cx="769620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0"/>
              </a:spcBef>
              <a:spcAft>
                <a:spcPct val="0"/>
              </a:spcAft>
            </a:pPr>
            <a:r>
              <a:rPr lang="en-US" sz="1600" b="1">
                <a:solidFill>
                  <a:srgbClr val="010103"/>
                </a:solidFill>
                <a:latin typeface="Arial" charset="0"/>
              </a:rPr>
              <a:t>Figure 6.16  Receptive fields</a:t>
            </a:r>
            <a:endParaRPr lang="en-US" sz="1600">
              <a:solidFill>
                <a:srgbClr val="010103"/>
              </a:solidFill>
              <a:latin typeface="Arial" charset="0"/>
            </a:endParaRPr>
          </a:p>
          <a:p>
            <a:pPr eaLnBrk="0" fontAlgn="base" hangingPunct="0">
              <a:spcBef>
                <a:spcPct val="0"/>
              </a:spcBef>
              <a:spcAft>
                <a:spcPct val="0"/>
              </a:spcAft>
            </a:pPr>
            <a:r>
              <a:rPr lang="en-US" sz="1600">
                <a:solidFill>
                  <a:srgbClr val="010103"/>
                </a:solidFill>
                <a:latin typeface="Arial" charset="0"/>
              </a:rPr>
              <a:t>The receptive field of a receptor is simply the area of the visual field from which light strikes that receptor. For any other cell in the visual system, the receptive </a:t>
            </a:r>
          </a:p>
          <a:p>
            <a:pPr eaLnBrk="0" fontAlgn="base" hangingPunct="0">
              <a:spcBef>
                <a:spcPct val="0"/>
              </a:spcBef>
              <a:spcAft>
                <a:spcPct val="0"/>
              </a:spcAft>
            </a:pPr>
            <a:r>
              <a:rPr lang="en-US" sz="1600">
                <a:solidFill>
                  <a:srgbClr val="010103"/>
                </a:solidFill>
                <a:latin typeface="Arial" charset="0"/>
              </a:rPr>
              <a:t>field is determined by which receptors connect to the cell in question.</a:t>
            </a:r>
            <a:endParaRPr lang="en-US" sz="1600">
              <a:solidFill>
                <a:prstClr val="black"/>
              </a:solidFill>
              <a:latin typeface="Times New Roman" charset="0"/>
            </a:endParaRPr>
          </a:p>
        </p:txBody>
      </p:sp>
      <p:sp>
        <p:nvSpPr>
          <p:cNvPr id="63492" name="Rectangle 4"/>
          <p:cNvSpPr>
            <a:spLocks noGrp="1" noChangeArrowheads="1"/>
          </p:cNvSpPr>
          <p:nvPr>
            <p:ph type="title"/>
          </p:nvPr>
        </p:nvSpPr>
        <p:spPr>
          <a:xfrm>
            <a:off x="685800" y="609600"/>
            <a:ext cx="2514600" cy="1143000"/>
          </a:xfrm>
        </p:spPr>
        <p:txBody>
          <a:bodyPr>
            <a:normAutofit fontScale="90000"/>
          </a:bodyPr>
          <a:lstStyle/>
          <a:p>
            <a:r>
              <a:rPr lang="en-US"/>
              <a:t>Receptive Fields</a:t>
            </a:r>
          </a:p>
        </p:txBody>
      </p:sp>
    </p:spTree>
    <p:extLst>
      <p:ext uri="{BB962C8B-B14F-4D97-AF65-F5344CB8AC3E}">
        <p14:creationId xmlns:p14="http://schemas.microsoft.com/office/powerpoint/2010/main" val="3051635758"/>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pPr eaLnBrk="1" hangingPunct="1"/>
            <a:r>
              <a:rPr lang="en-US" altLang="en-US" smtClean="0"/>
              <a:t>Some Details</a:t>
            </a:r>
          </a:p>
        </p:txBody>
      </p:sp>
      <p:sp>
        <p:nvSpPr>
          <p:cNvPr id="123907" name="Rectangle 3"/>
          <p:cNvSpPr>
            <a:spLocks noGrp="1" noChangeArrowheads="1"/>
          </p:cNvSpPr>
          <p:nvPr>
            <p:ph type="body" idx="1"/>
          </p:nvPr>
        </p:nvSpPr>
        <p:spPr>
          <a:xfrm>
            <a:off x="228600" y="1219200"/>
            <a:ext cx="8686800" cy="4876800"/>
          </a:xfrm>
        </p:spPr>
        <p:txBody>
          <a:bodyPr/>
          <a:lstStyle/>
          <a:p>
            <a:pPr eaLnBrk="1" hangingPunct="1"/>
            <a:r>
              <a:rPr lang="en-US" altLang="en-US" smtClean="0"/>
              <a:t>Growing is in “onion skin” order</a:t>
            </a:r>
          </a:p>
          <a:p>
            <a:pPr lvl="1" eaLnBrk="1" hangingPunct="1"/>
            <a:r>
              <a:rPr lang="en-US" altLang="en-US" smtClean="0"/>
              <a:t>Within each “layer”, pixels with most neighbors are synthesized first</a:t>
            </a:r>
          </a:p>
          <a:p>
            <a:pPr lvl="1" eaLnBrk="1" hangingPunct="1"/>
            <a:r>
              <a:rPr lang="en-US" altLang="en-US" smtClean="0"/>
              <a:t>If no close match can be found, the pixel is not synthesized until the end</a:t>
            </a:r>
          </a:p>
          <a:p>
            <a:pPr eaLnBrk="1" hangingPunct="1"/>
            <a:r>
              <a:rPr lang="en-US" altLang="en-US" smtClean="0"/>
              <a:t>Using </a:t>
            </a:r>
            <a:r>
              <a:rPr lang="en-US" altLang="en-US" i="1" smtClean="0"/>
              <a:t>Gaussian-weighted </a:t>
            </a:r>
            <a:r>
              <a:rPr lang="en-US" altLang="en-US" smtClean="0"/>
              <a:t>SSD is very important</a:t>
            </a:r>
          </a:p>
          <a:p>
            <a:pPr lvl="1" eaLnBrk="1" hangingPunct="1"/>
            <a:r>
              <a:rPr lang="en-US" altLang="en-US" smtClean="0"/>
              <a:t> to make sure the new pixel agrees with its closest neighbors</a:t>
            </a:r>
          </a:p>
          <a:p>
            <a:pPr lvl="1" eaLnBrk="1" hangingPunct="1"/>
            <a:r>
              <a:rPr lang="en-US" altLang="en-US" smtClean="0"/>
              <a:t>Approximates reduction to a smaller neighborhood window if data is too sparse</a:t>
            </a:r>
          </a:p>
        </p:txBody>
      </p:sp>
    </p:spTree>
    <p:extLst>
      <p:ext uri="{BB962C8B-B14F-4D97-AF65-F5344CB8AC3E}">
        <p14:creationId xmlns:p14="http://schemas.microsoft.com/office/powerpoint/2010/main" val="42747912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Screen Shot 2015-02-10 at 10.14.0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 y="0"/>
            <a:ext cx="9082216" cy="6858000"/>
          </a:xfrm>
          <a:prstGeom prst="rect">
            <a:avLst/>
          </a:prstGeom>
        </p:spPr>
      </p:pic>
    </p:spTree>
    <p:extLst>
      <p:ext uri="{BB962C8B-B14F-4D97-AF65-F5344CB8AC3E}">
        <p14:creationId xmlns:p14="http://schemas.microsoft.com/office/powerpoint/2010/main" val="95612570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2"/>
          <p:cNvSpPr>
            <a:spLocks noChangeArrowheads="1"/>
          </p:cNvSpPr>
          <p:nvPr/>
        </p:nvSpPr>
        <p:spPr bwMode="auto">
          <a:xfrm>
            <a:off x="228600" y="152400"/>
            <a:ext cx="8686800" cy="6553200"/>
          </a:xfrm>
          <a:prstGeom prst="rect">
            <a:avLst/>
          </a:prstGeom>
          <a:gradFill rotWithShape="0">
            <a:gsLst>
              <a:gs pos="0">
                <a:srgbClr val="CC0099"/>
              </a:gs>
              <a:gs pos="100000">
                <a:srgbClr val="CC0099">
                  <a:gamma/>
                  <a:shade val="46275"/>
                  <a:invGamma/>
                </a:srgbClr>
              </a:gs>
            </a:gsLst>
            <a:path path="rect">
              <a:fillToRect l="100000" t="100000"/>
            </a:path>
          </a:gra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3200" smtClean="0">
              <a:solidFill>
                <a:srgbClr val="000000"/>
              </a:solidFill>
              <a:latin typeface="Helvetica" pitchFamily="34" charset="0"/>
            </a:endParaRPr>
          </a:p>
        </p:txBody>
      </p:sp>
      <p:sp>
        <p:nvSpPr>
          <p:cNvPr id="478211" name="Rectangle 3"/>
          <p:cNvSpPr>
            <a:spLocks noChangeArrowheads="1"/>
          </p:cNvSpPr>
          <p:nvPr/>
        </p:nvSpPr>
        <p:spPr bwMode="auto">
          <a:xfrm>
            <a:off x="762000" y="990600"/>
            <a:ext cx="457200" cy="457200"/>
          </a:xfrm>
          <a:prstGeom prst="rect">
            <a:avLst/>
          </a:pr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78212" name="Line 4"/>
          <p:cNvSpPr>
            <a:spLocks noChangeShapeType="1"/>
          </p:cNvSpPr>
          <p:nvPr/>
        </p:nvSpPr>
        <p:spPr bwMode="auto">
          <a:xfrm>
            <a:off x="685800" y="1295400"/>
            <a:ext cx="8077200"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78213" name="Line 5"/>
          <p:cNvSpPr>
            <a:spLocks noChangeShapeType="1"/>
          </p:cNvSpPr>
          <p:nvPr/>
        </p:nvSpPr>
        <p:spPr bwMode="auto">
          <a:xfrm>
            <a:off x="457200" y="1143000"/>
            <a:ext cx="8077200"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78214" name="Line 6"/>
          <p:cNvSpPr>
            <a:spLocks noChangeShapeType="1"/>
          </p:cNvSpPr>
          <p:nvPr/>
        </p:nvSpPr>
        <p:spPr bwMode="auto">
          <a:xfrm>
            <a:off x="1066800" y="381000"/>
            <a:ext cx="0" cy="579120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78215" name="Line 7"/>
          <p:cNvSpPr>
            <a:spLocks noChangeShapeType="1"/>
          </p:cNvSpPr>
          <p:nvPr/>
        </p:nvSpPr>
        <p:spPr bwMode="auto">
          <a:xfrm>
            <a:off x="914400" y="609600"/>
            <a:ext cx="0" cy="586740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78216" name="Rectangle 8"/>
          <p:cNvSpPr>
            <a:spLocks noChangeArrowheads="1"/>
          </p:cNvSpPr>
          <p:nvPr/>
        </p:nvSpPr>
        <p:spPr bwMode="auto">
          <a:xfrm>
            <a:off x="304800" y="533400"/>
            <a:ext cx="457200" cy="457200"/>
          </a:xfrm>
          <a:prstGeom prst="rect">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78217" name="Rectangle 9"/>
          <p:cNvSpPr>
            <a:spLocks noChangeArrowheads="1"/>
          </p:cNvSpPr>
          <p:nvPr/>
        </p:nvSpPr>
        <p:spPr bwMode="auto">
          <a:xfrm>
            <a:off x="1219200" y="1447800"/>
            <a:ext cx="457200" cy="457200"/>
          </a:xfrm>
          <a:prstGeom prst="rect">
            <a:avLst/>
          </a:prstGeom>
          <a:solidFill>
            <a:srgbClr val="33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78218" name="Rectangle 10"/>
          <p:cNvSpPr>
            <a:spLocks noChangeArrowheads="1"/>
          </p:cNvSpPr>
          <p:nvPr/>
        </p:nvSpPr>
        <p:spPr bwMode="auto">
          <a:xfrm>
            <a:off x="7010400" y="6384925"/>
            <a:ext cx="18081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000" smtClean="0">
                <a:solidFill>
                  <a:srgbClr val="FFFFFF"/>
                </a:solidFill>
                <a:latin typeface="EngraversGothic BT Regular" charset="0"/>
              </a:rPr>
              <a:t>© Stephen E. Palmer, 2002</a:t>
            </a:r>
          </a:p>
        </p:txBody>
      </p:sp>
      <p:sp>
        <p:nvSpPr>
          <p:cNvPr id="478219" name="Text Box 11"/>
          <p:cNvSpPr txBox="1">
            <a:spLocks noChangeArrowheads="1"/>
          </p:cNvSpPr>
          <p:nvPr/>
        </p:nvSpPr>
        <p:spPr bwMode="auto">
          <a:xfrm>
            <a:off x="3276600" y="361950"/>
            <a:ext cx="3105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3600" b="1" smtClean="0">
                <a:solidFill>
                  <a:srgbClr val="3399FF"/>
                </a:solidFill>
                <a:effectLst>
                  <a:outerShdw blurRad="38100" dist="38100" dir="2700000" algn="tl">
                    <a:srgbClr val="FFFFFF"/>
                  </a:outerShdw>
                </a:effectLst>
                <a:latin typeface="Helvetica" pitchFamily="34" charset="0"/>
              </a:rPr>
              <a:t>Visual Cortex</a:t>
            </a:r>
          </a:p>
        </p:txBody>
      </p:sp>
      <p:sp>
        <p:nvSpPr>
          <p:cNvPr id="478220" name="Text Box 12"/>
          <p:cNvSpPr txBox="1">
            <a:spLocks noChangeArrowheads="1"/>
          </p:cNvSpPr>
          <p:nvPr/>
        </p:nvSpPr>
        <p:spPr bwMode="auto">
          <a:xfrm>
            <a:off x="1219200" y="3035300"/>
            <a:ext cx="3014663"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smtClean="0">
                <a:solidFill>
                  <a:srgbClr val="FFFF00"/>
                </a:solidFill>
                <a:latin typeface="Helvetica" pitchFamily="34" charset="0"/>
              </a:rPr>
              <a:t>	   aka:</a:t>
            </a:r>
          </a:p>
          <a:p>
            <a:pPr eaLnBrk="0" fontAlgn="base" hangingPunct="0">
              <a:spcBef>
                <a:spcPct val="0"/>
              </a:spcBef>
              <a:spcAft>
                <a:spcPct val="0"/>
              </a:spcAft>
            </a:pPr>
            <a:r>
              <a:rPr lang="en-US" altLang="en-US" sz="2400" smtClean="0">
                <a:solidFill>
                  <a:srgbClr val="FFFF00"/>
                </a:solidFill>
                <a:latin typeface="Helvetica" pitchFamily="34" charset="0"/>
              </a:rPr>
              <a:t>Primary visual cortex</a:t>
            </a:r>
          </a:p>
          <a:p>
            <a:pPr eaLnBrk="0" fontAlgn="base" hangingPunct="0">
              <a:spcBef>
                <a:spcPct val="0"/>
              </a:spcBef>
              <a:spcAft>
                <a:spcPct val="0"/>
              </a:spcAft>
            </a:pPr>
            <a:r>
              <a:rPr lang="en-US" altLang="en-US" sz="2400" smtClean="0">
                <a:solidFill>
                  <a:srgbClr val="FFFF00"/>
                </a:solidFill>
                <a:latin typeface="Helvetica" pitchFamily="34" charset="0"/>
              </a:rPr>
              <a:t>Striate cortex</a:t>
            </a:r>
          </a:p>
          <a:p>
            <a:pPr eaLnBrk="0" fontAlgn="base" hangingPunct="0">
              <a:spcBef>
                <a:spcPct val="0"/>
              </a:spcBef>
              <a:spcAft>
                <a:spcPct val="0"/>
              </a:spcAft>
            </a:pPr>
            <a:r>
              <a:rPr lang="en-US" altLang="en-US" sz="2400" smtClean="0">
                <a:solidFill>
                  <a:srgbClr val="FFFF00"/>
                </a:solidFill>
                <a:latin typeface="Helvetica" pitchFamily="34" charset="0"/>
              </a:rPr>
              <a:t>Brodman’s area 17</a:t>
            </a:r>
          </a:p>
        </p:txBody>
      </p:sp>
      <p:sp>
        <p:nvSpPr>
          <p:cNvPr id="478221" name="Text Box 13"/>
          <p:cNvSpPr txBox="1">
            <a:spLocks noChangeArrowheads="1"/>
          </p:cNvSpPr>
          <p:nvPr/>
        </p:nvSpPr>
        <p:spPr bwMode="auto">
          <a:xfrm>
            <a:off x="3276600" y="1477963"/>
            <a:ext cx="3140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3200" smtClean="0">
                <a:solidFill>
                  <a:srgbClr val="FFFF00"/>
                </a:solidFill>
                <a:latin typeface="Helvetica" pitchFamily="34" charset="0"/>
              </a:rPr>
              <a:t>Cortical Area V1</a:t>
            </a:r>
          </a:p>
        </p:txBody>
      </p:sp>
      <p:pic>
        <p:nvPicPr>
          <p:cNvPr id="478222"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35475" y="2209800"/>
            <a:ext cx="4175125" cy="419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38737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8754" name="Group 2"/>
          <p:cNvGrpSpPr>
            <a:grpSpLocks/>
          </p:cNvGrpSpPr>
          <p:nvPr/>
        </p:nvGrpSpPr>
        <p:grpSpPr bwMode="auto">
          <a:xfrm>
            <a:off x="0" y="0"/>
            <a:ext cx="9144000" cy="6858000"/>
            <a:chOff x="0" y="0"/>
            <a:chExt cx="5760" cy="4320"/>
          </a:xfrm>
        </p:grpSpPr>
        <p:sp>
          <p:nvSpPr>
            <p:cNvPr id="458755" name="Rectangle 3"/>
            <p:cNvSpPr>
              <a:spLocks noChangeArrowheads="1"/>
            </p:cNvSpPr>
            <p:nvPr/>
          </p:nvSpPr>
          <p:spPr bwMode="auto">
            <a:xfrm>
              <a:off x="0" y="0"/>
              <a:ext cx="5760" cy="4320"/>
            </a:xfrm>
            <a:prstGeom prst="rect">
              <a:avLst/>
            </a:prstGeom>
            <a:gradFill rotWithShape="0">
              <a:gsLst>
                <a:gs pos="0">
                  <a:schemeClr val="accent2">
                    <a:gamma/>
                    <a:shade val="62745"/>
                    <a:invGamma/>
                  </a:schemeClr>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400" smtClean="0">
                <a:solidFill>
                  <a:srgbClr val="000000"/>
                </a:solidFill>
              </a:endParaRPr>
            </a:p>
          </p:txBody>
        </p:sp>
        <p:grpSp>
          <p:nvGrpSpPr>
            <p:cNvPr id="458756" name="Group 4"/>
            <p:cNvGrpSpPr>
              <a:grpSpLocks/>
            </p:cNvGrpSpPr>
            <p:nvPr/>
          </p:nvGrpSpPr>
          <p:grpSpPr bwMode="auto">
            <a:xfrm>
              <a:off x="96" y="528"/>
              <a:ext cx="5472" cy="96"/>
              <a:chOff x="96" y="528"/>
              <a:chExt cx="5472" cy="96"/>
            </a:xfrm>
          </p:grpSpPr>
          <p:sp>
            <p:nvSpPr>
              <p:cNvPr id="458757" name="Line 5"/>
              <p:cNvSpPr>
                <a:spLocks noChangeShapeType="1"/>
              </p:cNvSpPr>
              <p:nvPr/>
            </p:nvSpPr>
            <p:spPr bwMode="auto">
              <a:xfrm>
                <a:off x="96" y="528"/>
                <a:ext cx="54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58758" name="Line 6"/>
              <p:cNvSpPr>
                <a:spLocks noChangeShapeType="1"/>
              </p:cNvSpPr>
              <p:nvPr/>
            </p:nvSpPr>
            <p:spPr bwMode="auto">
              <a:xfrm>
                <a:off x="213" y="576"/>
                <a:ext cx="518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58759" name="Line 7"/>
              <p:cNvSpPr>
                <a:spLocks noChangeShapeType="1"/>
              </p:cNvSpPr>
              <p:nvPr/>
            </p:nvSpPr>
            <p:spPr bwMode="auto">
              <a:xfrm>
                <a:off x="323" y="624"/>
                <a:ext cx="494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grpSp>
        <p:grpSp>
          <p:nvGrpSpPr>
            <p:cNvPr id="458760" name="Group 8"/>
            <p:cNvGrpSpPr>
              <a:grpSpLocks/>
            </p:cNvGrpSpPr>
            <p:nvPr/>
          </p:nvGrpSpPr>
          <p:grpSpPr bwMode="auto">
            <a:xfrm>
              <a:off x="383" y="96"/>
              <a:ext cx="97" cy="4128"/>
              <a:chOff x="383" y="96"/>
              <a:chExt cx="96" cy="4224"/>
            </a:xfrm>
          </p:grpSpPr>
          <p:sp>
            <p:nvSpPr>
              <p:cNvPr id="458761" name="Line 9"/>
              <p:cNvSpPr>
                <a:spLocks noChangeShapeType="1"/>
              </p:cNvSpPr>
              <p:nvPr/>
            </p:nvSpPr>
            <p:spPr bwMode="auto">
              <a:xfrm rot="-5400000">
                <a:off x="-1729" y="2208"/>
                <a:ext cx="422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58762" name="Line 10"/>
              <p:cNvSpPr>
                <a:spLocks noChangeShapeType="1"/>
              </p:cNvSpPr>
              <p:nvPr/>
            </p:nvSpPr>
            <p:spPr bwMode="auto">
              <a:xfrm rot="-5400000">
                <a:off x="-1570" y="2229"/>
                <a:ext cx="400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58763" name="Line 11"/>
              <p:cNvSpPr>
                <a:spLocks noChangeShapeType="1"/>
              </p:cNvSpPr>
              <p:nvPr/>
            </p:nvSpPr>
            <p:spPr bwMode="auto">
              <a:xfrm rot="-5400000">
                <a:off x="-1430" y="2236"/>
                <a:ext cx="3817"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grpSp>
      </p:grpSp>
      <p:sp>
        <p:nvSpPr>
          <p:cNvPr id="458764" name="Text Box 12"/>
          <p:cNvSpPr txBox="1">
            <a:spLocks noChangeArrowheads="1"/>
          </p:cNvSpPr>
          <p:nvPr/>
        </p:nvSpPr>
        <p:spPr bwMode="auto">
          <a:xfrm>
            <a:off x="1847850" y="120650"/>
            <a:ext cx="5619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600" b="1" smtClean="0">
                <a:solidFill>
                  <a:srgbClr val="FFFF00"/>
                </a:solidFill>
                <a:latin typeface="Helvetica" pitchFamily="34" charset="0"/>
              </a:rPr>
              <a:t>Cortical Receptive Fields</a:t>
            </a:r>
          </a:p>
        </p:txBody>
      </p:sp>
      <p:sp>
        <p:nvSpPr>
          <p:cNvPr id="458765" name="Text Box 13"/>
          <p:cNvSpPr txBox="1">
            <a:spLocks noChangeArrowheads="1"/>
          </p:cNvSpPr>
          <p:nvPr/>
        </p:nvSpPr>
        <p:spPr bwMode="auto">
          <a:xfrm>
            <a:off x="1214438" y="1219200"/>
            <a:ext cx="71532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200" smtClean="0">
                <a:solidFill>
                  <a:srgbClr val="FFFF00"/>
                </a:solidFill>
                <a:latin typeface="Helvetica" pitchFamily="34" charset="0"/>
              </a:rPr>
              <a:t>Single-cell recording from visual cortex</a:t>
            </a:r>
          </a:p>
        </p:txBody>
      </p:sp>
      <p:grpSp>
        <p:nvGrpSpPr>
          <p:cNvPr id="458766" name="Group 14"/>
          <p:cNvGrpSpPr>
            <a:grpSpLocks/>
          </p:cNvGrpSpPr>
          <p:nvPr/>
        </p:nvGrpSpPr>
        <p:grpSpPr bwMode="auto">
          <a:xfrm>
            <a:off x="2133600" y="1971675"/>
            <a:ext cx="5457825" cy="4429125"/>
            <a:chOff x="1344" y="1242"/>
            <a:chExt cx="3438" cy="2790"/>
          </a:xfrm>
        </p:grpSpPr>
        <p:pic>
          <p:nvPicPr>
            <p:cNvPr id="458767"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4" y="1242"/>
              <a:ext cx="3438" cy="2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8768" name="Text Box 16"/>
            <p:cNvSpPr txBox="1">
              <a:spLocks noChangeArrowheads="1"/>
            </p:cNvSpPr>
            <p:nvPr/>
          </p:nvSpPr>
          <p:spPr bwMode="auto">
            <a:xfrm>
              <a:off x="1440" y="3705"/>
              <a:ext cx="3233"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800" smtClean="0">
                  <a:solidFill>
                    <a:srgbClr val="FFFF00"/>
                  </a:solidFill>
                  <a:latin typeface="Helvetica" pitchFamily="34" charset="0"/>
                </a:rPr>
                <a:t>David Hubel &amp; Thorston Wiesel</a:t>
              </a:r>
            </a:p>
          </p:txBody>
        </p:sp>
      </p:grpSp>
      <p:sp>
        <p:nvSpPr>
          <p:cNvPr id="458769" name="Rectangle 17"/>
          <p:cNvSpPr>
            <a:spLocks noChangeArrowheads="1"/>
          </p:cNvSpPr>
          <p:nvPr/>
        </p:nvSpPr>
        <p:spPr bwMode="auto">
          <a:xfrm>
            <a:off x="7335838" y="6537325"/>
            <a:ext cx="18081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000" smtClean="0">
                <a:solidFill>
                  <a:srgbClr val="FFFFFF"/>
                </a:solidFill>
                <a:latin typeface="EngraversGothic BT Regular" charset="0"/>
              </a:rPr>
              <a:t>© Stephen E. Palmer, 2002</a:t>
            </a:r>
          </a:p>
        </p:txBody>
      </p:sp>
    </p:spTree>
    <p:extLst>
      <p:ext uri="{BB962C8B-B14F-4D97-AF65-F5344CB8AC3E}">
        <p14:creationId xmlns:p14="http://schemas.microsoft.com/office/powerpoint/2010/main" val="84583660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9778" name="Group 2"/>
          <p:cNvGrpSpPr>
            <a:grpSpLocks/>
          </p:cNvGrpSpPr>
          <p:nvPr/>
        </p:nvGrpSpPr>
        <p:grpSpPr bwMode="auto">
          <a:xfrm>
            <a:off x="0" y="0"/>
            <a:ext cx="9144000" cy="6858000"/>
            <a:chOff x="0" y="0"/>
            <a:chExt cx="5760" cy="4320"/>
          </a:xfrm>
        </p:grpSpPr>
        <p:sp>
          <p:nvSpPr>
            <p:cNvPr id="459779" name="Rectangle 3"/>
            <p:cNvSpPr>
              <a:spLocks noChangeArrowheads="1"/>
            </p:cNvSpPr>
            <p:nvPr/>
          </p:nvSpPr>
          <p:spPr bwMode="auto">
            <a:xfrm>
              <a:off x="0" y="0"/>
              <a:ext cx="5760" cy="4320"/>
            </a:xfrm>
            <a:prstGeom prst="rect">
              <a:avLst/>
            </a:prstGeom>
            <a:gradFill rotWithShape="0">
              <a:gsLst>
                <a:gs pos="0">
                  <a:schemeClr val="accent2">
                    <a:gamma/>
                    <a:shade val="62745"/>
                    <a:invGamma/>
                  </a:schemeClr>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400" smtClean="0">
                <a:solidFill>
                  <a:srgbClr val="000000"/>
                </a:solidFill>
              </a:endParaRPr>
            </a:p>
          </p:txBody>
        </p:sp>
        <p:grpSp>
          <p:nvGrpSpPr>
            <p:cNvPr id="459780" name="Group 4"/>
            <p:cNvGrpSpPr>
              <a:grpSpLocks/>
            </p:cNvGrpSpPr>
            <p:nvPr/>
          </p:nvGrpSpPr>
          <p:grpSpPr bwMode="auto">
            <a:xfrm>
              <a:off x="96" y="528"/>
              <a:ext cx="5472" cy="96"/>
              <a:chOff x="96" y="528"/>
              <a:chExt cx="5472" cy="96"/>
            </a:xfrm>
          </p:grpSpPr>
          <p:sp>
            <p:nvSpPr>
              <p:cNvPr id="459781" name="Line 5"/>
              <p:cNvSpPr>
                <a:spLocks noChangeShapeType="1"/>
              </p:cNvSpPr>
              <p:nvPr/>
            </p:nvSpPr>
            <p:spPr bwMode="auto">
              <a:xfrm>
                <a:off x="96" y="528"/>
                <a:ext cx="54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59782" name="Line 6"/>
              <p:cNvSpPr>
                <a:spLocks noChangeShapeType="1"/>
              </p:cNvSpPr>
              <p:nvPr/>
            </p:nvSpPr>
            <p:spPr bwMode="auto">
              <a:xfrm>
                <a:off x="213" y="576"/>
                <a:ext cx="518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59783" name="Line 7"/>
              <p:cNvSpPr>
                <a:spLocks noChangeShapeType="1"/>
              </p:cNvSpPr>
              <p:nvPr/>
            </p:nvSpPr>
            <p:spPr bwMode="auto">
              <a:xfrm>
                <a:off x="323" y="624"/>
                <a:ext cx="494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grpSp>
        <p:grpSp>
          <p:nvGrpSpPr>
            <p:cNvPr id="459784" name="Group 8"/>
            <p:cNvGrpSpPr>
              <a:grpSpLocks/>
            </p:cNvGrpSpPr>
            <p:nvPr/>
          </p:nvGrpSpPr>
          <p:grpSpPr bwMode="auto">
            <a:xfrm>
              <a:off x="383" y="96"/>
              <a:ext cx="97" cy="4128"/>
              <a:chOff x="383" y="96"/>
              <a:chExt cx="96" cy="4224"/>
            </a:xfrm>
          </p:grpSpPr>
          <p:sp>
            <p:nvSpPr>
              <p:cNvPr id="459785" name="Line 9"/>
              <p:cNvSpPr>
                <a:spLocks noChangeShapeType="1"/>
              </p:cNvSpPr>
              <p:nvPr/>
            </p:nvSpPr>
            <p:spPr bwMode="auto">
              <a:xfrm rot="-5400000">
                <a:off x="-1729" y="2208"/>
                <a:ext cx="422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59786" name="Line 10"/>
              <p:cNvSpPr>
                <a:spLocks noChangeShapeType="1"/>
              </p:cNvSpPr>
              <p:nvPr/>
            </p:nvSpPr>
            <p:spPr bwMode="auto">
              <a:xfrm rot="-5400000">
                <a:off x="-1570" y="2229"/>
                <a:ext cx="400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59787" name="Line 11"/>
              <p:cNvSpPr>
                <a:spLocks noChangeShapeType="1"/>
              </p:cNvSpPr>
              <p:nvPr/>
            </p:nvSpPr>
            <p:spPr bwMode="auto">
              <a:xfrm rot="-5400000">
                <a:off x="-1430" y="2236"/>
                <a:ext cx="3817"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grpSp>
      </p:grpSp>
      <p:sp>
        <p:nvSpPr>
          <p:cNvPr id="459788" name="Text Box 12"/>
          <p:cNvSpPr txBox="1">
            <a:spLocks noChangeArrowheads="1"/>
          </p:cNvSpPr>
          <p:nvPr/>
        </p:nvSpPr>
        <p:spPr bwMode="auto">
          <a:xfrm>
            <a:off x="1847850" y="120650"/>
            <a:ext cx="5619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600" b="1" smtClean="0">
                <a:solidFill>
                  <a:srgbClr val="FFFF00"/>
                </a:solidFill>
                <a:latin typeface="Helvetica" pitchFamily="34" charset="0"/>
              </a:rPr>
              <a:t>Cortical Receptive Fields</a:t>
            </a:r>
          </a:p>
        </p:txBody>
      </p:sp>
      <p:sp>
        <p:nvSpPr>
          <p:cNvPr id="459789" name="Text Box 13"/>
          <p:cNvSpPr txBox="1">
            <a:spLocks noChangeArrowheads="1"/>
          </p:cNvSpPr>
          <p:nvPr/>
        </p:nvSpPr>
        <p:spPr bwMode="auto">
          <a:xfrm>
            <a:off x="1214438" y="1219200"/>
            <a:ext cx="71532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200" smtClean="0">
                <a:solidFill>
                  <a:srgbClr val="FFFF00"/>
                </a:solidFill>
                <a:latin typeface="Helvetica" pitchFamily="34" charset="0"/>
              </a:rPr>
              <a:t>Single-cell recording from visual cortex</a:t>
            </a:r>
          </a:p>
        </p:txBody>
      </p:sp>
      <p:pic>
        <p:nvPicPr>
          <p:cNvPr id="459790"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2133600"/>
            <a:ext cx="41402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9791"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83350" y="3149600"/>
            <a:ext cx="1898650" cy="104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9792" name="Picture 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44600" y="2971800"/>
            <a:ext cx="1117600" cy="298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59793" name="Group 17"/>
          <p:cNvGrpSpPr>
            <a:grpSpLocks/>
          </p:cNvGrpSpPr>
          <p:nvPr/>
        </p:nvGrpSpPr>
        <p:grpSpPr bwMode="auto">
          <a:xfrm>
            <a:off x="1447800" y="3810000"/>
            <a:ext cx="7162800" cy="1336675"/>
            <a:chOff x="912" y="2430"/>
            <a:chExt cx="4512" cy="842"/>
          </a:xfrm>
        </p:grpSpPr>
        <p:pic>
          <p:nvPicPr>
            <p:cNvPr id="459794" name="Picture 1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2" y="2430"/>
              <a:ext cx="448" cy="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9795" name="Picture 1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16" y="2736"/>
              <a:ext cx="808" cy="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59796" name="Group 20"/>
          <p:cNvGrpSpPr>
            <a:grpSpLocks/>
          </p:cNvGrpSpPr>
          <p:nvPr/>
        </p:nvGrpSpPr>
        <p:grpSpPr bwMode="auto">
          <a:xfrm>
            <a:off x="1447800" y="3841750"/>
            <a:ext cx="7162800" cy="1308100"/>
            <a:chOff x="912" y="2448"/>
            <a:chExt cx="4512" cy="824"/>
          </a:xfrm>
        </p:grpSpPr>
        <p:pic>
          <p:nvPicPr>
            <p:cNvPr id="459797" name="Picture 2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2" y="2448"/>
              <a:ext cx="448" cy="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9798" name="Picture 2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16" y="2736"/>
              <a:ext cx="808" cy="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59799" name="Rectangle 23"/>
          <p:cNvSpPr>
            <a:spLocks noChangeArrowheads="1"/>
          </p:cNvSpPr>
          <p:nvPr/>
        </p:nvSpPr>
        <p:spPr bwMode="auto">
          <a:xfrm>
            <a:off x="7335838" y="6537325"/>
            <a:ext cx="18081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000" smtClean="0">
                <a:solidFill>
                  <a:srgbClr val="FFFFFF"/>
                </a:solidFill>
                <a:latin typeface="EngraversGothic BT Regular" charset="0"/>
              </a:rPr>
              <a:t>© Stephen E. Palmer, 2002</a:t>
            </a:r>
          </a:p>
        </p:txBody>
      </p:sp>
    </p:spTree>
    <p:extLst>
      <p:ext uri="{BB962C8B-B14F-4D97-AF65-F5344CB8AC3E}">
        <p14:creationId xmlns:p14="http://schemas.microsoft.com/office/powerpoint/2010/main" val="7708111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5979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597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OHayh06LJ4"/>
          <p:cNvPicPr>
            <a:picLocks noRot="1" noChangeAspect="1"/>
          </p:cNvPicPr>
          <p:nvPr>
            <a:videoFile r:link="rId1"/>
          </p:nvPr>
        </p:nvPicPr>
        <p:blipFill>
          <a:blip r:embed="rId3"/>
          <a:stretch>
            <a:fillRect/>
          </a:stretch>
        </p:blipFill>
        <p:spPr>
          <a:xfrm>
            <a:off x="0" y="914400"/>
            <a:ext cx="9210490" cy="5181600"/>
          </a:xfrm>
          <a:prstGeom prst="rect">
            <a:avLst/>
          </a:prstGeom>
        </p:spPr>
      </p:pic>
      <p:sp>
        <p:nvSpPr>
          <p:cNvPr id="3" name="Rectangle 2"/>
          <p:cNvSpPr/>
          <p:nvPr/>
        </p:nvSpPr>
        <p:spPr>
          <a:xfrm>
            <a:off x="1915599" y="6096000"/>
            <a:ext cx="5379292" cy="369247"/>
          </a:xfrm>
          <a:prstGeom prst="rect">
            <a:avLst/>
          </a:prstGeom>
        </p:spPr>
        <p:txBody>
          <a:bodyPr wrap="square" lIns="91350" tIns="45678" rIns="91350" bIns="45678">
            <a:spAutoFit/>
          </a:bodyPr>
          <a:lstStyle/>
          <a:p>
            <a:r>
              <a:rPr lang="en-US" sz="1800" dirty="0">
                <a:hlinkClick r:id="rId4"/>
              </a:rPr>
              <a:t>https://www.youtube.com/watch?v=IOHayh06LJ4</a:t>
            </a:r>
            <a:endParaRPr lang="en-US" sz="1800" dirty="0"/>
          </a:p>
        </p:txBody>
      </p:sp>
    </p:spTree>
    <p:extLst>
      <p:ext uri="{BB962C8B-B14F-4D97-AF65-F5344CB8AC3E}">
        <p14:creationId xmlns:p14="http://schemas.microsoft.com/office/powerpoint/2010/main" val="68080092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60802" name="Group 2"/>
          <p:cNvGrpSpPr>
            <a:grpSpLocks/>
          </p:cNvGrpSpPr>
          <p:nvPr/>
        </p:nvGrpSpPr>
        <p:grpSpPr bwMode="auto">
          <a:xfrm>
            <a:off x="0" y="0"/>
            <a:ext cx="9144000" cy="6858000"/>
            <a:chOff x="0" y="0"/>
            <a:chExt cx="5760" cy="4320"/>
          </a:xfrm>
        </p:grpSpPr>
        <p:sp>
          <p:nvSpPr>
            <p:cNvPr id="460803" name="Rectangle 3"/>
            <p:cNvSpPr>
              <a:spLocks noChangeArrowheads="1"/>
            </p:cNvSpPr>
            <p:nvPr/>
          </p:nvSpPr>
          <p:spPr bwMode="auto">
            <a:xfrm>
              <a:off x="0" y="0"/>
              <a:ext cx="5760" cy="4320"/>
            </a:xfrm>
            <a:prstGeom prst="rect">
              <a:avLst/>
            </a:prstGeom>
            <a:gradFill rotWithShape="0">
              <a:gsLst>
                <a:gs pos="0">
                  <a:schemeClr val="accent2">
                    <a:gamma/>
                    <a:shade val="62745"/>
                    <a:invGamma/>
                  </a:schemeClr>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400" smtClean="0">
                <a:solidFill>
                  <a:srgbClr val="000000"/>
                </a:solidFill>
              </a:endParaRPr>
            </a:p>
          </p:txBody>
        </p:sp>
        <p:grpSp>
          <p:nvGrpSpPr>
            <p:cNvPr id="460804" name="Group 4"/>
            <p:cNvGrpSpPr>
              <a:grpSpLocks/>
            </p:cNvGrpSpPr>
            <p:nvPr/>
          </p:nvGrpSpPr>
          <p:grpSpPr bwMode="auto">
            <a:xfrm>
              <a:off x="96" y="528"/>
              <a:ext cx="5472" cy="96"/>
              <a:chOff x="96" y="528"/>
              <a:chExt cx="5472" cy="96"/>
            </a:xfrm>
          </p:grpSpPr>
          <p:sp>
            <p:nvSpPr>
              <p:cNvPr id="460805" name="Line 5"/>
              <p:cNvSpPr>
                <a:spLocks noChangeShapeType="1"/>
              </p:cNvSpPr>
              <p:nvPr/>
            </p:nvSpPr>
            <p:spPr bwMode="auto">
              <a:xfrm>
                <a:off x="96" y="528"/>
                <a:ext cx="54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60806" name="Line 6"/>
              <p:cNvSpPr>
                <a:spLocks noChangeShapeType="1"/>
              </p:cNvSpPr>
              <p:nvPr/>
            </p:nvSpPr>
            <p:spPr bwMode="auto">
              <a:xfrm>
                <a:off x="213" y="576"/>
                <a:ext cx="518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60807" name="Line 7"/>
              <p:cNvSpPr>
                <a:spLocks noChangeShapeType="1"/>
              </p:cNvSpPr>
              <p:nvPr/>
            </p:nvSpPr>
            <p:spPr bwMode="auto">
              <a:xfrm>
                <a:off x="323" y="624"/>
                <a:ext cx="494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grpSp>
        <p:grpSp>
          <p:nvGrpSpPr>
            <p:cNvPr id="460808" name="Group 8"/>
            <p:cNvGrpSpPr>
              <a:grpSpLocks/>
            </p:cNvGrpSpPr>
            <p:nvPr/>
          </p:nvGrpSpPr>
          <p:grpSpPr bwMode="auto">
            <a:xfrm>
              <a:off x="383" y="96"/>
              <a:ext cx="97" cy="4128"/>
              <a:chOff x="383" y="96"/>
              <a:chExt cx="96" cy="4224"/>
            </a:xfrm>
          </p:grpSpPr>
          <p:sp>
            <p:nvSpPr>
              <p:cNvPr id="460809" name="Line 9"/>
              <p:cNvSpPr>
                <a:spLocks noChangeShapeType="1"/>
              </p:cNvSpPr>
              <p:nvPr/>
            </p:nvSpPr>
            <p:spPr bwMode="auto">
              <a:xfrm rot="-5400000">
                <a:off x="-1729" y="2208"/>
                <a:ext cx="422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60810" name="Line 10"/>
              <p:cNvSpPr>
                <a:spLocks noChangeShapeType="1"/>
              </p:cNvSpPr>
              <p:nvPr/>
            </p:nvSpPr>
            <p:spPr bwMode="auto">
              <a:xfrm rot="-5400000">
                <a:off x="-1570" y="2229"/>
                <a:ext cx="400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60811" name="Line 11"/>
              <p:cNvSpPr>
                <a:spLocks noChangeShapeType="1"/>
              </p:cNvSpPr>
              <p:nvPr/>
            </p:nvSpPr>
            <p:spPr bwMode="auto">
              <a:xfrm rot="-5400000">
                <a:off x="-1430" y="2236"/>
                <a:ext cx="3817"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grpSp>
      </p:grpSp>
      <p:sp>
        <p:nvSpPr>
          <p:cNvPr id="460812" name="Text Box 12"/>
          <p:cNvSpPr txBox="1">
            <a:spLocks noChangeArrowheads="1"/>
          </p:cNvSpPr>
          <p:nvPr/>
        </p:nvSpPr>
        <p:spPr bwMode="auto">
          <a:xfrm>
            <a:off x="1847850" y="120650"/>
            <a:ext cx="5619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600" b="1" smtClean="0">
                <a:solidFill>
                  <a:srgbClr val="FFFF00"/>
                </a:solidFill>
                <a:latin typeface="Helvetica" pitchFamily="34" charset="0"/>
              </a:rPr>
              <a:t>Cortical Receptive Fields</a:t>
            </a:r>
          </a:p>
        </p:txBody>
      </p:sp>
      <p:sp>
        <p:nvSpPr>
          <p:cNvPr id="460813" name="Text Box 13"/>
          <p:cNvSpPr txBox="1">
            <a:spLocks noChangeArrowheads="1"/>
          </p:cNvSpPr>
          <p:nvPr/>
        </p:nvSpPr>
        <p:spPr bwMode="auto">
          <a:xfrm>
            <a:off x="2192338" y="1982788"/>
            <a:ext cx="5459412" cy="350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3200" b="1" smtClean="0">
                <a:solidFill>
                  <a:srgbClr val="FF00FF"/>
                </a:solidFill>
                <a:latin typeface="Helvetica" pitchFamily="34" charset="0"/>
              </a:rPr>
              <a:t>Three classes of cells in V1</a:t>
            </a:r>
            <a:endParaRPr lang="en-US" altLang="en-US" sz="3200" smtClean="0">
              <a:solidFill>
                <a:srgbClr val="FFFF00"/>
              </a:solidFill>
              <a:latin typeface="Helvetica" pitchFamily="34" charset="0"/>
            </a:endParaRPr>
          </a:p>
          <a:p>
            <a:pPr eaLnBrk="0" fontAlgn="base" hangingPunct="0">
              <a:spcBef>
                <a:spcPct val="0"/>
              </a:spcBef>
              <a:spcAft>
                <a:spcPct val="0"/>
              </a:spcAft>
            </a:pPr>
            <a:endParaRPr lang="en-US" altLang="en-US" sz="3200" smtClean="0">
              <a:solidFill>
                <a:srgbClr val="FFFF00"/>
              </a:solidFill>
              <a:latin typeface="Helvetica" pitchFamily="34" charset="0"/>
            </a:endParaRPr>
          </a:p>
          <a:p>
            <a:pPr eaLnBrk="0" fontAlgn="base" hangingPunct="0">
              <a:spcBef>
                <a:spcPct val="0"/>
              </a:spcBef>
              <a:spcAft>
                <a:spcPct val="0"/>
              </a:spcAft>
            </a:pPr>
            <a:r>
              <a:rPr lang="en-US" altLang="en-US" sz="3200" smtClean="0">
                <a:solidFill>
                  <a:srgbClr val="FFFF00"/>
                </a:solidFill>
                <a:latin typeface="Helvetica" pitchFamily="34" charset="0"/>
              </a:rPr>
              <a:t>	Simple cells</a:t>
            </a:r>
          </a:p>
          <a:p>
            <a:pPr eaLnBrk="0" fontAlgn="base" hangingPunct="0">
              <a:spcBef>
                <a:spcPct val="0"/>
              </a:spcBef>
              <a:spcAft>
                <a:spcPct val="0"/>
              </a:spcAft>
            </a:pPr>
            <a:endParaRPr lang="en-US" altLang="en-US" sz="3200" smtClean="0">
              <a:solidFill>
                <a:srgbClr val="FFFF00"/>
              </a:solidFill>
              <a:latin typeface="Helvetica" pitchFamily="34" charset="0"/>
            </a:endParaRPr>
          </a:p>
          <a:p>
            <a:pPr eaLnBrk="0" fontAlgn="base" hangingPunct="0">
              <a:spcBef>
                <a:spcPct val="0"/>
              </a:spcBef>
              <a:spcAft>
                <a:spcPct val="0"/>
              </a:spcAft>
            </a:pPr>
            <a:r>
              <a:rPr lang="en-US" altLang="en-US" sz="3200" smtClean="0">
                <a:solidFill>
                  <a:srgbClr val="FFFF00"/>
                </a:solidFill>
                <a:latin typeface="Helvetica" pitchFamily="34" charset="0"/>
              </a:rPr>
              <a:t>	Complex cells</a:t>
            </a:r>
          </a:p>
          <a:p>
            <a:pPr eaLnBrk="0" fontAlgn="base" hangingPunct="0">
              <a:spcBef>
                <a:spcPct val="0"/>
              </a:spcBef>
              <a:spcAft>
                <a:spcPct val="0"/>
              </a:spcAft>
            </a:pPr>
            <a:endParaRPr lang="en-US" altLang="en-US" sz="3200" smtClean="0">
              <a:solidFill>
                <a:srgbClr val="FFFF00"/>
              </a:solidFill>
              <a:latin typeface="Helvetica" pitchFamily="34" charset="0"/>
            </a:endParaRPr>
          </a:p>
          <a:p>
            <a:pPr eaLnBrk="0" fontAlgn="base" hangingPunct="0">
              <a:spcBef>
                <a:spcPct val="0"/>
              </a:spcBef>
              <a:spcAft>
                <a:spcPct val="0"/>
              </a:spcAft>
            </a:pPr>
            <a:r>
              <a:rPr lang="en-US" altLang="en-US" sz="3200" smtClean="0">
                <a:solidFill>
                  <a:srgbClr val="FFFF00"/>
                </a:solidFill>
                <a:latin typeface="Helvetica" pitchFamily="34" charset="0"/>
              </a:rPr>
              <a:t>	Hypercomplex cells</a:t>
            </a:r>
          </a:p>
        </p:txBody>
      </p:sp>
      <p:sp>
        <p:nvSpPr>
          <p:cNvPr id="460814" name="Rectangle 14"/>
          <p:cNvSpPr>
            <a:spLocks noChangeArrowheads="1"/>
          </p:cNvSpPr>
          <p:nvPr/>
        </p:nvSpPr>
        <p:spPr bwMode="auto">
          <a:xfrm>
            <a:off x="7335838" y="6537325"/>
            <a:ext cx="18081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000" smtClean="0">
                <a:solidFill>
                  <a:srgbClr val="FFFFFF"/>
                </a:solidFill>
                <a:latin typeface="EngraversGothic BT Regular" charset="0"/>
              </a:rPr>
              <a:t>© Stephen E. Palmer, 2002</a:t>
            </a:r>
          </a:p>
        </p:txBody>
      </p:sp>
    </p:spTree>
    <p:extLst>
      <p:ext uri="{BB962C8B-B14F-4D97-AF65-F5344CB8AC3E}">
        <p14:creationId xmlns:p14="http://schemas.microsoft.com/office/powerpoint/2010/main" val="40859375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4" name="Picture 4" descr="scan0006"/>
          <p:cNvPicPr>
            <a:picLocks noChangeAspect="1" noChangeArrowheads="1"/>
          </p:cNvPicPr>
          <p:nvPr/>
        </p:nvPicPr>
        <p:blipFill>
          <a:blip r:embed="rId3"/>
          <a:srcRect/>
          <a:stretch>
            <a:fillRect/>
          </a:stretch>
        </p:blipFill>
        <p:spPr bwMode="auto">
          <a:xfrm>
            <a:off x="1219200" y="1676400"/>
            <a:ext cx="6934200" cy="4405313"/>
          </a:xfrm>
          <a:prstGeom prst="rect">
            <a:avLst/>
          </a:prstGeom>
          <a:noFill/>
        </p:spPr>
      </p:pic>
      <p:sp>
        <p:nvSpPr>
          <p:cNvPr id="5" name="Title 4"/>
          <p:cNvSpPr>
            <a:spLocks noGrp="1"/>
          </p:cNvSpPr>
          <p:nvPr>
            <p:ph type="title"/>
          </p:nvPr>
        </p:nvSpPr>
        <p:spPr/>
        <p:txBody>
          <a:bodyPr/>
          <a:lstStyle/>
          <a:p>
            <a:r>
              <a:rPr lang="en-US" dirty="0" smtClean="0"/>
              <a:t>Orientation Selectivity in V1</a:t>
            </a:r>
            <a:endParaRPr lang="en-US" dirty="0"/>
          </a:p>
        </p:txBody>
      </p:sp>
    </p:spTree>
    <p:extLst>
      <p:ext uri="{BB962C8B-B14F-4D97-AF65-F5344CB8AC3E}">
        <p14:creationId xmlns:p14="http://schemas.microsoft.com/office/powerpoint/2010/main" val="122864296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1826" name="Group 2"/>
          <p:cNvGrpSpPr>
            <a:grpSpLocks/>
          </p:cNvGrpSpPr>
          <p:nvPr/>
        </p:nvGrpSpPr>
        <p:grpSpPr bwMode="auto">
          <a:xfrm>
            <a:off x="0" y="0"/>
            <a:ext cx="9144000" cy="6858000"/>
            <a:chOff x="0" y="0"/>
            <a:chExt cx="5760" cy="4320"/>
          </a:xfrm>
        </p:grpSpPr>
        <p:sp>
          <p:nvSpPr>
            <p:cNvPr id="461827" name="Rectangle 3"/>
            <p:cNvSpPr>
              <a:spLocks noChangeArrowheads="1"/>
            </p:cNvSpPr>
            <p:nvPr/>
          </p:nvSpPr>
          <p:spPr bwMode="auto">
            <a:xfrm>
              <a:off x="0" y="0"/>
              <a:ext cx="5760" cy="4320"/>
            </a:xfrm>
            <a:prstGeom prst="rect">
              <a:avLst/>
            </a:prstGeom>
            <a:gradFill rotWithShape="0">
              <a:gsLst>
                <a:gs pos="0">
                  <a:schemeClr val="accent2">
                    <a:gamma/>
                    <a:shade val="62745"/>
                    <a:invGamma/>
                  </a:schemeClr>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400" smtClean="0">
                <a:solidFill>
                  <a:srgbClr val="000000"/>
                </a:solidFill>
              </a:endParaRPr>
            </a:p>
          </p:txBody>
        </p:sp>
        <p:grpSp>
          <p:nvGrpSpPr>
            <p:cNvPr id="461828" name="Group 4"/>
            <p:cNvGrpSpPr>
              <a:grpSpLocks/>
            </p:cNvGrpSpPr>
            <p:nvPr/>
          </p:nvGrpSpPr>
          <p:grpSpPr bwMode="auto">
            <a:xfrm>
              <a:off x="96" y="528"/>
              <a:ext cx="5472" cy="96"/>
              <a:chOff x="96" y="528"/>
              <a:chExt cx="5472" cy="96"/>
            </a:xfrm>
          </p:grpSpPr>
          <p:sp>
            <p:nvSpPr>
              <p:cNvPr id="461829" name="Line 5"/>
              <p:cNvSpPr>
                <a:spLocks noChangeShapeType="1"/>
              </p:cNvSpPr>
              <p:nvPr/>
            </p:nvSpPr>
            <p:spPr bwMode="auto">
              <a:xfrm>
                <a:off x="96" y="528"/>
                <a:ext cx="54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61830" name="Line 6"/>
              <p:cNvSpPr>
                <a:spLocks noChangeShapeType="1"/>
              </p:cNvSpPr>
              <p:nvPr/>
            </p:nvSpPr>
            <p:spPr bwMode="auto">
              <a:xfrm>
                <a:off x="213" y="576"/>
                <a:ext cx="518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61831" name="Line 7"/>
              <p:cNvSpPr>
                <a:spLocks noChangeShapeType="1"/>
              </p:cNvSpPr>
              <p:nvPr/>
            </p:nvSpPr>
            <p:spPr bwMode="auto">
              <a:xfrm>
                <a:off x="323" y="624"/>
                <a:ext cx="494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grpSp>
        <p:grpSp>
          <p:nvGrpSpPr>
            <p:cNvPr id="461832" name="Group 8"/>
            <p:cNvGrpSpPr>
              <a:grpSpLocks/>
            </p:cNvGrpSpPr>
            <p:nvPr/>
          </p:nvGrpSpPr>
          <p:grpSpPr bwMode="auto">
            <a:xfrm>
              <a:off x="383" y="96"/>
              <a:ext cx="97" cy="4128"/>
              <a:chOff x="383" y="96"/>
              <a:chExt cx="96" cy="4224"/>
            </a:xfrm>
          </p:grpSpPr>
          <p:sp>
            <p:nvSpPr>
              <p:cNvPr id="461833" name="Line 9"/>
              <p:cNvSpPr>
                <a:spLocks noChangeShapeType="1"/>
              </p:cNvSpPr>
              <p:nvPr/>
            </p:nvSpPr>
            <p:spPr bwMode="auto">
              <a:xfrm rot="-5400000">
                <a:off x="-1729" y="2208"/>
                <a:ext cx="422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61834" name="Line 10"/>
              <p:cNvSpPr>
                <a:spLocks noChangeShapeType="1"/>
              </p:cNvSpPr>
              <p:nvPr/>
            </p:nvSpPr>
            <p:spPr bwMode="auto">
              <a:xfrm rot="-5400000">
                <a:off x="-1570" y="2229"/>
                <a:ext cx="400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61835" name="Line 11"/>
              <p:cNvSpPr>
                <a:spLocks noChangeShapeType="1"/>
              </p:cNvSpPr>
              <p:nvPr/>
            </p:nvSpPr>
            <p:spPr bwMode="auto">
              <a:xfrm rot="-5400000">
                <a:off x="-1430" y="2236"/>
                <a:ext cx="3817"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grpSp>
      </p:grpSp>
      <p:sp>
        <p:nvSpPr>
          <p:cNvPr id="461836" name="Text Box 12"/>
          <p:cNvSpPr txBox="1">
            <a:spLocks noChangeArrowheads="1"/>
          </p:cNvSpPr>
          <p:nvPr/>
        </p:nvSpPr>
        <p:spPr bwMode="auto">
          <a:xfrm>
            <a:off x="1847850" y="120650"/>
            <a:ext cx="5619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600" b="1" smtClean="0">
                <a:solidFill>
                  <a:srgbClr val="FFFF00"/>
                </a:solidFill>
                <a:latin typeface="Helvetica" pitchFamily="34" charset="0"/>
              </a:rPr>
              <a:t>Cortical Receptive Fields</a:t>
            </a:r>
          </a:p>
        </p:txBody>
      </p:sp>
      <p:sp>
        <p:nvSpPr>
          <p:cNvPr id="461837" name="Text Box 13"/>
          <p:cNvSpPr txBox="1">
            <a:spLocks noChangeArrowheads="1"/>
          </p:cNvSpPr>
          <p:nvPr/>
        </p:nvSpPr>
        <p:spPr bwMode="auto">
          <a:xfrm>
            <a:off x="2025650" y="1219200"/>
            <a:ext cx="55530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200" smtClean="0">
                <a:solidFill>
                  <a:srgbClr val="FFFF00"/>
                </a:solidFill>
                <a:latin typeface="Helvetica" pitchFamily="34" charset="0"/>
              </a:rPr>
              <a:t>Simple Cells: “Line Detectors”</a:t>
            </a:r>
          </a:p>
        </p:txBody>
      </p:sp>
      <p:pic>
        <p:nvPicPr>
          <p:cNvPr id="461838"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2133600"/>
            <a:ext cx="2686050" cy="414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1839"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2850" y="2133600"/>
            <a:ext cx="27495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1840" name="Rectangle 16"/>
          <p:cNvSpPr>
            <a:spLocks noChangeArrowheads="1"/>
          </p:cNvSpPr>
          <p:nvPr/>
        </p:nvSpPr>
        <p:spPr bwMode="auto">
          <a:xfrm>
            <a:off x="7335838" y="6537325"/>
            <a:ext cx="18081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000" smtClean="0">
                <a:solidFill>
                  <a:srgbClr val="FFFFFF"/>
                </a:solidFill>
                <a:latin typeface="EngraversGothic BT Regular" charset="0"/>
              </a:rPr>
              <a:t>© Stephen E. Palmer, 2002</a:t>
            </a:r>
          </a:p>
        </p:txBody>
      </p:sp>
    </p:spTree>
    <p:extLst>
      <p:ext uri="{BB962C8B-B14F-4D97-AF65-F5344CB8AC3E}">
        <p14:creationId xmlns:p14="http://schemas.microsoft.com/office/powerpoint/2010/main" val="216727863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2850" name="Group 2"/>
          <p:cNvGrpSpPr>
            <a:grpSpLocks/>
          </p:cNvGrpSpPr>
          <p:nvPr/>
        </p:nvGrpSpPr>
        <p:grpSpPr bwMode="auto">
          <a:xfrm>
            <a:off x="0" y="0"/>
            <a:ext cx="9144000" cy="6858000"/>
            <a:chOff x="0" y="0"/>
            <a:chExt cx="5760" cy="4320"/>
          </a:xfrm>
        </p:grpSpPr>
        <p:sp>
          <p:nvSpPr>
            <p:cNvPr id="462851" name="Rectangle 3"/>
            <p:cNvSpPr>
              <a:spLocks noChangeArrowheads="1"/>
            </p:cNvSpPr>
            <p:nvPr/>
          </p:nvSpPr>
          <p:spPr bwMode="auto">
            <a:xfrm>
              <a:off x="0" y="0"/>
              <a:ext cx="5760" cy="4320"/>
            </a:xfrm>
            <a:prstGeom prst="rect">
              <a:avLst/>
            </a:prstGeom>
            <a:gradFill rotWithShape="0">
              <a:gsLst>
                <a:gs pos="0">
                  <a:schemeClr val="accent2">
                    <a:gamma/>
                    <a:shade val="62745"/>
                    <a:invGamma/>
                  </a:schemeClr>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400" smtClean="0">
                <a:solidFill>
                  <a:srgbClr val="000000"/>
                </a:solidFill>
              </a:endParaRPr>
            </a:p>
          </p:txBody>
        </p:sp>
        <p:grpSp>
          <p:nvGrpSpPr>
            <p:cNvPr id="462852" name="Group 4"/>
            <p:cNvGrpSpPr>
              <a:grpSpLocks/>
            </p:cNvGrpSpPr>
            <p:nvPr/>
          </p:nvGrpSpPr>
          <p:grpSpPr bwMode="auto">
            <a:xfrm>
              <a:off x="96" y="528"/>
              <a:ext cx="5472" cy="96"/>
              <a:chOff x="96" y="528"/>
              <a:chExt cx="5472" cy="96"/>
            </a:xfrm>
          </p:grpSpPr>
          <p:sp>
            <p:nvSpPr>
              <p:cNvPr id="462853" name="Line 5"/>
              <p:cNvSpPr>
                <a:spLocks noChangeShapeType="1"/>
              </p:cNvSpPr>
              <p:nvPr/>
            </p:nvSpPr>
            <p:spPr bwMode="auto">
              <a:xfrm>
                <a:off x="96" y="528"/>
                <a:ext cx="54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62854" name="Line 6"/>
              <p:cNvSpPr>
                <a:spLocks noChangeShapeType="1"/>
              </p:cNvSpPr>
              <p:nvPr/>
            </p:nvSpPr>
            <p:spPr bwMode="auto">
              <a:xfrm>
                <a:off x="213" y="576"/>
                <a:ext cx="518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62855" name="Line 7"/>
              <p:cNvSpPr>
                <a:spLocks noChangeShapeType="1"/>
              </p:cNvSpPr>
              <p:nvPr/>
            </p:nvSpPr>
            <p:spPr bwMode="auto">
              <a:xfrm>
                <a:off x="323" y="624"/>
                <a:ext cx="494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grpSp>
        <p:grpSp>
          <p:nvGrpSpPr>
            <p:cNvPr id="462856" name="Group 8"/>
            <p:cNvGrpSpPr>
              <a:grpSpLocks/>
            </p:cNvGrpSpPr>
            <p:nvPr/>
          </p:nvGrpSpPr>
          <p:grpSpPr bwMode="auto">
            <a:xfrm>
              <a:off x="383" y="96"/>
              <a:ext cx="97" cy="4128"/>
              <a:chOff x="383" y="96"/>
              <a:chExt cx="96" cy="4224"/>
            </a:xfrm>
          </p:grpSpPr>
          <p:sp>
            <p:nvSpPr>
              <p:cNvPr id="462857" name="Line 9"/>
              <p:cNvSpPr>
                <a:spLocks noChangeShapeType="1"/>
              </p:cNvSpPr>
              <p:nvPr/>
            </p:nvSpPr>
            <p:spPr bwMode="auto">
              <a:xfrm rot="-5400000">
                <a:off x="-1729" y="2208"/>
                <a:ext cx="422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62858" name="Line 10"/>
              <p:cNvSpPr>
                <a:spLocks noChangeShapeType="1"/>
              </p:cNvSpPr>
              <p:nvPr/>
            </p:nvSpPr>
            <p:spPr bwMode="auto">
              <a:xfrm rot="-5400000">
                <a:off x="-1570" y="2229"/>
                <a:ext cx="400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62859" name="Line 11"/>
              <p:cNvSpPr>
                <a:spLocks noChangeShapeType="1"/>
              </p:cNvSpPr>
              <p:nvPr/>
            </p:nvSpPr>
            <p:spPr bwMode="auto">
              <a:xfrm rot="-5400000">
                <a:off x="-1430" y="2236"/>
                <a:ext cx="3817"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grpSp>
      </p:grpSp>
      <p:sp>
        <p:nvSpPr>
          <p:cNvPr id="462860" name="Text Box 12"/>
          <p:cNvSpPr txBox="1">
            <a:spLocks noChangeArrowheads="1"/>
          </p:cNvSpPr>
          <p:nvPr/>
        </p:nvSpPr>
        <p:spPr bwMode="auto">
          <a:xfrm>
            <a:off x="1847850" y="120650"/>
            <a:ext cx="5619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600" b="1" smtClean="0">
                <a:solidFill>
                  <a:srgbClr val="FFFF00"/>
                </a:solidFill>
                <a:latin typeface="Helvetica" pitchFamily="34" charset="0"/>
              </a:rPr>
              <a:t>Cortical Receptive Fields</a:t>
            </a:r>
          </a:p>
        </p:txBody>
      </p:sp>
      <p:sp>
        <p:nvSpPr>
          <p:cNvPr id="462861" name="Text Box 13"/>
          <p:cNvSpPr txBox="1">
            <a:spLocks noChangeArrowheads="1"/>
          </p:cNvSpPr>
          <p:nvPr/>
        </p:nvSpPr>
        <p:spPr bwMode="auto">
          <a:xfrm>
            <a:off x="1935163" y="1219200"/>
            <a:ext cx="57340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200" smtClean="0">
                <a:solidFill>
                  <a:srgbClr val="FFFF00"/>
                </a:solidFill>
                <a:latin typeface="Helvetica" pitchFamily="34" charset="0"/>
              </a:rPr>
              <a:t>Simple Cells: “Edge Detectors”</a:t>
            </a:r>
          </a:p>
        </p:txBody>
      </p:sp>
      <p:pic>
        <p:nvPicPr>
          <p:cNvPr id="462862"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2273300"/>
            <a:ext cx="3162300" cy="405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2863"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2284413"/>
            <a:ext cx="3282950" cy="402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2864" name="Rectangle 16"/>
          <p:cNvSpPr>
            <a:spLocks noChangeArrowheads="1"/>
          </p:cNvSpPr>
          <p:nvPr/>
        </p:nvSpPr>
        <p:spPr bwMode="auto">
          <a:xfrm>
            <a:off x="7335838" y="6537325"/>
            <a:ext cx="18081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000" smtClean="0">
                <a:solidFill>
                  <a:srgbClr val="FFFFFF"/>
                </a:solidFill>
                <a:latin typeface="EngraversGothic BT Regular" charset="0"/>
              </a:rPr>
              <a:t>© Stephen E. Palmer, 2002</a:t>
            </a:r>
          </a:p>
        </p:txBody>
      </p:sp>
    </p:spTree>
    <p:extLst>
      <p:ext uri="{BB962C8B-B14F-4D97-AF65-F5344CB8AC3E}">
        <p14:creationId xmlns:p14="http://schemas.microsoft.com/office/powerpoint/2010/main" val="380808779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3874" name="Group 2"/>
          <p:cNvGrpSpPr>
            <a:grpSpLocks/>
          </p:cNvGrpSpPr>
          <p:nvPr/>
        </p:nvGrpSpPr>
        <p:grpSpPr bwMode="auto">
          <a:xfrm>
            <a:off x="0" y="0"/>
            <a:ext cx="9144000" cy="6858000"/>
            <a:chOff x="0" y="0"/>
            <a:chExt cx="5760" cy="4320"/>
          </a:xfrm>
        </p:grpSpPr>
        <p:sp>
          <p:nvSpPr>
            <p:cNvPr id="463875" name="Rectangle 3"/>
            <p:cNvSpPr>
              <a:spLocks noChangeArrowheads="1"/>
            </p:cNvSpPr>
            <p:nvPr/>
          </p:nvSpPr>
          <p:spPr bwMode="auto">
            <a:xfrm>
              <a:off x="0" y="0"/>
              <a:ext cx="5760" cy="4320"/>
            </a:xfrm>
            <a:prstGeom prst="rect">
              <a:avLst/>
            </a:prstGeom>
            <a:gradFill rotWithShape="0">
              <a:gsLst>
                <a:gs pos="0">
                  <a:schemeClr val="accent2">
                    <a:gamma/>
                    <a:shade val="62745"/>
                    <a:invGamma/>
                  </a:schemeClr>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400" smtClean="0">
                <a:solidFill>
                  <a:srgbClr val="000000"/>
                </a:solidFill>
              </a:endParaRPr>
            </a:p>
          </p:txBody>
        </p:sp>
        <p:grpSp>
          <p:nvGrpSpPr>
            <p:cNvPr id="463876" name="Group 4"/>
            <p:cNvGrpSpPr>
              <a:grpSpLocks/>
            </p:cNvGrpSpPr>
            <p:nvPr/>
          </p:nvGrpSpPr>
          <p:grpSpPr bwMode="auto">
            <a:xfrm>
              <a:off x="96" y="528"/>
              <a:ext cx="5472" cy="96"/>
              <a:chOff x="96" y="528"/>
              <a:chExt cx="5472" cy="96"/>
            </a:xfrm>
          </p:grpSpPr>
          <p:sp>
            <p:nvSpPr>
              <p:cNvPr id="463877" name="Line 5"/>
              <p:cNvSpPr>
                <a:spLocks noChangeShapeType="1"/>
              </p:cNvSpPr>
              <p:nvPr/>
            </p:nvSpPr>
            <p:spPr bwMode="auto">
              <a:xfrm>
                <a:off x="96" y="528"/>
                <a:ext cx="54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63878" name="Line 6"/>
              <p:cNvSpPr>
                <a:spLocks noChangeShapeType="1"/>
              </p:cNvSpPr>
              <p:nvPr/>
            </p:nvSpPr>
            <p:spPr bwMode="auto">
              <a:xfrm>
                <a:off x="213" y="576"/>
                <a:ext cx="518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63879" name="Line 7"/>
              <p:cNvSpPr>
                <a:spLocks noChangeShapeType="1"/>
              </p:cNvSpPr>
              <p:nvPr/>
            </p:nvSpPr>
            <p:spPr bwMode="auto">
              <a:xfrm>
                <a:off x="323" y="624"/>
                <a:ext cx="494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grpSp>
        <p:grpSp>
          <p:nvGrpSpPr>
            <p:cNvPr id="463880" name="Group 8"/>
            <p:cNvGrpSpPr>
              <a:grpSpLocks/>
            </p:cNvGrpSpPr>
            <p:nvPr/>
          </p:nvGrpSpPr>
          <p:grpSpPr bwMode="auto">
            <a:xfrm>
              <a:off x="383" y="96"/>
              <a:ext cx="97" cy="4128"/>
              <a:chOff x="383" y="96"/>
              <a:chExt cx="96" cy="4224"/>
            </a:xfrm>
          </p:grpSpPr>
          <p:sp>
            <p:nvSpPr>
              <p:cNvPr id="463881" name="Line 9"/>
              <p:cNvSpPr>
                <a:spLocks noChangeShapeType="1"/>
              </p:cNvSpPr>
              <p:nvPr/>
            </p:nvSpPr>
            <p:spPr bwMode="auto">
              <a:xfrm rot="-5400000">
                <a:off x="-1729" y="2208"/>
                <a:ext cx="422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63882" name="Line 10"/>
              <p:cNvSpPr>
                <a:spLocks noChangeShapeType="1"/>
              </p:cNvSpPr>
              <p:nvPr/>
            </p:nvSpPr>
            <p:spPr bwMode="auto">
              <a:xfrm rot="-5400000">
                <a:off x="-1570" y="2229"/>
                <a:ext cx="400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63883" name="Line 11"/>
              <p:cNvSpPr>
                <a:spLocks noChangeShapeType="1"/>
              </p:cNvSpPr>
              <p:nvPr/>
            </p:nvSpPr>
            <p:spPr bwMode="auto">
              <a:xfrm rot="-5400000">
                <a:off x="-1430" y="2236"/>
                <a:ext cx="3817"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grpSp>
      </p:grpSp>
      <p:sp>
        <p:nvSpPr>
          <p:cNvPr id="463884" name="Text Box 12"/>
          <p:cNvSpPr txBox="1">
            <a:spLocks noChangeArrowheads="1"/>
          </p:cNvSpPr>
          <p:nvPr/>
        </p:nvSpPr>
        <p:spPr bwMode="auto">
          <a:xfrm>
            <a:off x="1847850" y="120650"/>
            <a:ext cx="5619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600" b="1" smtClean="0">
                <a:solidFill>
                  <a:srgbClr val="FFFF00"/>
                </a:solidFill>
                <a:latin typeface="Helvetica" pitchFamily="34" charset="0"/>
              </a:rPr>
              <a:t>Cortical Receptive Fields</a:t>
            </a:r>
          </a:p>
        </p:txBody>
      </p:sp>
      <p:sp>
        <p:nvSpPr>
          <p:cNvPr id="463885" name="Text Box 13"/>
          <p:cNvSpPr txBox="1">
            <a:spLocks noChangeArrowheads="1"/>
          </p:cNvSpPr>
          <p:nvPr/>
        </p:nvSpPr>
        <p:spPr bwMode="auto">
          <a:xfrm>
            <a:off x="2247900" y="1219200"/>
            <a:ext cx="51228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200" smtClean="0">
                <a:solidFill>
                  <a:srgbClr val="FFFF00"/>
                </a:solidFill>
                <a:latin typeface="Helvetica" pitchFamily="34" charset="0"/>
              </a:rPr>
              <a:t>Constructing a line detector</a:t>
            </a:r>
          </a:p>
        </p:txBody>
      </p:sp>
      <p:pic>
        <p:nvPicPr>
          <p:cNvPr id="463886"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79600" y="2590800"/>
            <a:ext cx="1955800" cy="311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3887"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8738" y="2628900"/>
            <a:ext cx="2994025"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3888" name="Picture 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32400" y="2476500"/>
            <a:ext cx="2387600" cy="323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3889" name="Rectangle 17"/>
          <p:cNvSpPr>
            <a:spLocks noChangeArrowheads="1"/>
          </p:cNvSpPr>
          <p:nvPr/>
        </p:nvSpPr>
        <p:spPr bwMode="auto">
          <a:xfrm>
            <a:off x="7335838" y="6537325"/>
            <a:ext cx="18081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000" smtClean="0">
                <a:solidFill>
                  <a:srgbClr val="FFFFFF"/>
                </a:solidFill>
                <a:latin typeface="EngraversGothic BT Regular" charset="0"/>
              </a:rPr>
              <a:t>© Stephen E. Palmer, 2002</a:t>
            </a:r>
          </a:p>
        </p:txBody>
      </p:sp>
    </p:spTree>
    <p:extLst>
      <p:ext uri="{BB962C8B-B14F-4D97-AF65-F5344CB8AC3E}">
        <p14:creationId xmlns:p14="http://schemas.microsoft.com/office/powerpoint/2010/main" val="15419337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pPr eaLnBrk="1" hangingPunct="1"/>
            <a:r>
              <a:rPr lang="en-US" altLang="en-US" smtClean="0"/>
              <a:t>Neighborhood Window</a:t>
            </a:r>
          </a:p>
        </p:txBody>
      </p:sp>
      <p:pic>
        <p:nvPicPr>
          <p:cNvPr id="125955" name="Picture 3"/>
          <p:cNvPicPr>
            <a:picLocks noChangeAspect="1" noChangeArrowheads="1"/>
          </p:cNvPicPr>
          <p:nvPr/>
        </p:nvPicPr>
        <p:blipFill>
          <a:blip r:embed="rId3">
            <a:extLst>
              <a:ext uri="{28A0092B-C50C-407E-A947-70E740481C1C}">
                <a14:useLocalDpi xmlns:a14="http://schemas.microsoft.com/office/drawing/2010/main" val="0"/>
              </a:ext>
            </a:extLst>
          </a:blip>
          <a:srcRect l="15591" t="19356" r="16129" b="18817"/>
          <a:stretch>
            <a:fillRect/>
          </a:stretch>
        </p:blipFill>
        <p:spPr bwMode="auto">
          <a:xfrm>
            <a:off x="3187700" y="2057400"/>
            <a:ext cx="1612900" cy="1460500"/>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125956" name="Picture 4"/>
          <p:cNvPicPr>
            <a:picLocks noChangeAspect="1" noChangeArrowheads="1"/>
          </p:cNvPicPr>
          <p:nvPr/>
        </p:nvPicPr>
        <p:blipFill>
          <a:blip r:embed="rId4">
            <a:extLst>
              <a:ext uri="{28A0092B-C50C-407E-A947-70E740481C1C}">
                <a14:useLocalDpi xmlns:a14="http://schemas.microsoft.com/office/drawing/2010/main" val="0"/>
              </a:ext>
            </a:extLst>
          </a:blip>
          <a:srcRect l="6250" t="7864" r="6667" b="8388"/>
          <a:stretch>
            <a:fillRect/>
          </a:stretch>
        </p:blipFill>
        <p:spPr bwMode="auto">
          <a:xfrm>
            <a:off x="266700" y="4473575"/>
            <a:ext cx="2654300" cy="2028825"/>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125957" name="Picture 5"/>
          <p:cNvPicPr>
            <a:picLocks noChangeAspect="1" noChangeArrowheads="1"/>
          </p:cNvPicPr>
          <p:nvPr/>
        </p:nvPicPr>
        <p:blipFill>
          <a:blip r:embed="rId3">
            <a:extLst>
              <a:ext uri="{28A0092B-C50C-407E-A947-70E740481C1C}">
                <a14:useLocalDpi xmlns:a14="http://schemas.microsoft.com/office/drawing/2010/main" val="0"/>
              </a:ext>
            </a:extLst>
          </a:blip>
          <a:srcRect l="16666" t="20268" r="19048" b="18927"/>
          <a:stretch>
            <a:fillRect/>
          </a:stretch>
        </p:blipFill>
        <p:spPr bwMode="auto">
          <a:xfrm>
            <a:off x="1168400" y="2501900"/>
            <a:ext cx="685800" cy="647700"/>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125958" name="Rectangle 6"/>
          <p:cNvSpPr>
            <a:spLocks noChangeArrowheads="1"/>
          </p:cNvSpPr>
          <p:nvPr/>
        </p:nvSpPr>
        <p:spPr bwMode="auto">
          <a:xfrm>
            <a:off x="3810000" y="2590800"/>
            <a:ext cx="304800" cy="30480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lIns="91435" tIns="45718" rIns="91435" bIns="45718"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5959" name="Line 7"/>
          <p:cNvSpPr>
            <a:spLocks noChangeShapeType="1"/>
          </p:cNvSpPr>
          <p:nvPr/>
        </p:nvSpPr>
        <p:spPr bwMode="auto">
          <a:xfrm flipH="1">
            <a:off x="1371600" y="2895600"/>
            <a:ext cx="2590800" cy="1524000"/>
          </a:xfrm>
          <a:prstGeom prst="line">
            <a:avLst/>
          </a:prstGeom>
          <a:noFill/>
          <a:ln w="38100">
            <a:solidFill>
              <a:srgbClr val="0000FF"/>
            </a:solidFill>
            <a:prstDash val="sysDot"/>
            <a:round/>
            <a:headEnd/>
            <a:tailEnd/>
          </a:ln>
          <a:extLst>
            <a:ext uri="{909E8E84-426E-40DD-AFC4-6F175D3DCCD1}">
              <a14:hiddenFill xmlns:a14="http://schemas.microsoft.com/office/drawing/2010/main">
                <a:noFill/>
              </a14:hiddenFill>
            </a:ext>
          </a:extLst>
        </p:spPr>
        <p:txBody>
          <a:bodyPr wrap="none" lIns="91435" tIns="45718" rIns="91435" bIns="45718"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nvGrpSpPr>
          <p:cNvPr id="2" name="Group 8"/>
          <p:cNvGrpSpPr>
            <a:grpSpLocks/>
          </p:cNvGrpSpPr>
          <p:nvPr/>
        </p:nvGrpSpPr>
        <p:grpSpPr bwMode="auto">
          <a:xfrm>
            <a:off x="3162300" y="2590800"/>
            <a:ext cx="2667000" cy="3911600"/>
            <a:chOff x="1992" y="1632"/>
            <a:chExt cx="1680" cy="2464"/>
          </a:xfrm>
        </p:grpSpPr>
        <p:pic>
          <p:nvPicPr>
            <p:cNvPr id="125970" name="Picture 9"/>
            <p:cNvPicPr>
              <a:picLocks noChangeAspect="1" noChangeArrowheads="1"/>
            </p:cNvPicPr>
            <p:nvPr/>
          </p:nvPicPr>
          <p:blipFill>
            <a:blip r:embed="rId5">
              <a:extLst>
                <a:ext uri="{28A0092B-C50C-407E-A947-70E740481C1C}">
                  <a14:useLocalDpi xmlns:a14="http://schemas.microsoft.com/office/drawing/2010/main" val="0"/>
                </a:ext>
              </a:extLst>
            </a:blip>
            <a:srcRect l="6250" t="7864" r="6250" b="8388"/>
            <a:stretch>
              <a:fillRect/>
            </a:stretch>
          </p:blipFill>
          <p:spPr bwMode="auto">
            <a:xfrm>
              <a:off x="1992" y="2818"/>
              <a:ext cx="1680" cy="1278"/>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125971" name="Rectangle 10"/>
            <p:cNvSpPr>
              <a:spLocks noChangeArrowheads="1"/>
            </p:cNvSpPr>
            <p:nvPr/>
          </p:nvSpPr>
          <p:spPr bwMode="auto">
            <a:xfrm>
              <a:off x="2400" y="1632"/>
              <a:ext cx="288" cy="288"/>
            </a:xfrm>
            <a:prstGeom prst="rect">
              <a:avLst/>
            </a:prstGeom>
            <a:noFill/>
            <a:ln w="3810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5972" name="Line 11"/>
            <p:cNvSpPr>
              <a:spLocks noChangeShapeType="1"/>
            </p:cNvSpPr>
            <p:nvPr/>
          </p:nvSpPr>
          <p:spPr bwMode="auto">
            <a:xfrm>
              <a:off x="2544" y="1920"/>
              <a:ext cx="0" cy="864"/>
            </a:xfrm>
            <a:prstGeom prst="line">
              <a:avLst/>
            </a:prstGeom>
            <a:noFill/>
            <a:ln w="38100">
              <a:solidFill>
                <a:srgbClr val="00FF00"/>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3" name="Group 12"/>
          <p:cNvGrpSpPr>
            <a:grpSpLocks/>
          </p:cNvGrpSpPr>
          <p:nvPr/>
        </p:nvGrpSpPr>
        <p:grpSpPr bwMode="auto">
          <a:xfrm>
            <a:off x="3810000" y="2590800"/>
            <a:ext cx="4902200" cy="3911600"/>
            <a:chOff x="2400" y="1632"/>
            <a:chExt cx="3088" cy="2464"/>
          </a:xfrm>
        </p:grpSpPr>
        <p:pic>
          <p:nvPicPr>
            <p:cNvPr id="125967" name="Picture 13"/>
            <p:cNvPicPr>
              <a:picLocks noChangeAspect="1" noChangeArrowheads="1"/>
            </p:cNvPicPr>
            <p:nvPr/>
          </p:nvPicPr>
          <p:blipFill>
            <a:blip r:embed="rId6">
              <a:extLst>
                <a:ext uri="{28A0092B-C50C-407E-A947-70E740481C1C}">
                  <a14:useLocalDpi xmlns:a14="http://schemas.microsoft.com/office/drawing/2010/main" val="0"/>
                </a:ext>
              </a:extLst>
            </a:blip>
            <a:srcRect l="6250" t="7869" r="6667" b="8394"/>
            <a:stretch>
              <a:fillRect/>
            </a:stretch>
          </p:blipFill>
          <p:spPr bwMode="auto">
            <a:xfrm>
              <a:off x="3816" y="2819"/>
              <a:ext cx="1672" cy="1277"/>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125968" name="Rectangle 14"/>
            <p:cNvSpPr>
              <a:spLocks noChangeArrowheads="1"/>
            </p:cNvSpPr>
            <p:nvPr/>
          </p:nvSpPr>
          <p:spPr bwMode="auto">
            <a:xfrm>
              <a:off x="2400" y="1632"/>
              <a:ext cx="384" cy="384"/>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5969" name="Line 15"/>
            <p:cNvSpPr>
              <a:spLocks noChangeShapeType="1"/>
            </p:cNvSpPr>
            <p:nvPr/>
          </p:nvSpPr>
          <p:spPr bwMode="auto">
            <a:xfrm>
              <a:off x="2688" y="2016"/>
              <a:ext cx="1152" cy="768"/>
            </a:xfrm>
            <a:prstGeom prst="line">
              <a:avLst/>
            </a:prstGeom>
            <a:noFill/>
            <a:ln w="38100">
              <a:solidFill>
                <a:srgbClr val="FF0000"/>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grpSp>
        <p:nvGrpSpPr>
          <p:cNvPr id="4" name="Group 16"/>
          <p:cNvGrpSpPr>
            <a:grpSpLocks/>
          </p:cNvGrpSpPr>
          <p:nvPr/>
        </p:nvGrpSpPr>
        <p:grpSpPr bwMode="auto">
          <a:xfrm>
            <a:off x="3810000" y="2185988"/>
            <a:ext cx="4902200" cy="2030412"/>
            <a:chOff x="2400" y="1377"/>
            <a:chExt cx="3088" cy="1279"/>
          </a:xfrm>
        </p:grpSpPr>
        <p:pic>
          <p:nvPicPr>
            <p:cNvPr id="125964" name="Picture 17"/>
            <p:cNvPicPr>
              <a:picLocks noChangeAspect="1" noChangeArrowheads="1"/>
            </p:cNvPicPr>
            <p:nvPr/>
          </p:nvPicPr>
          <p:blipFill>
            <a:blip r:embed="rId7">
              <a:extLst>
                <a:ext uri="{28A0092B-C50C-407E-A947-70E740481C1C}">
                  <a14:useLocalDpi xmlns:a14="http://schemas.microsoft.com/office/drawing/2010/main" val="0"/>
                </a:ext>
              </a:extLst>
            </a:blip>
            <a:srcRect l="6250" t="7858" r="6667" b="8383"/>
            <a:stretch>
              <a:fillRect/>
            </a:stretch>
          </p:blipFill>
          <p:spPr bwMode="auto">
            <a:xfrm>
              <a:off x="3816" y="1377"/>
              <a:ext cx="1672" cy="1279"/>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125965" name="Rectangle 18"/>
            <p:cNvSpPr>
              <a:spLocks noChangeArrowheads="1"/>
            </p:cNvSpPr>
            <p:nvPr/>
          </p:nvSpPr>
          <p:spPr bwMode="auto">
            <a:xfrm>
              <a:off x="2400" y="1632"/>
              <a:ext cx="528" cy="480"/>
            </a:xfrm>
            <a:prstGeom prst="rect">
              <a:avLst/>
            </a:prstGeom>
            <a:noFill/>
            <a:ln w="381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5966" name="Line 19"/>
            <p:cNvSpPr>
              <a:spLocks noChangeShapeType="1"/>
            </p:cNvSpPr>
            <p:nvPr/>
          </p:nvSpPr>
          <p:spPr bwMode="auto">
            <a:xfrm>
              <a:off x="2928" y="1872"/>
              <a:ext cx="864" cy="96"/>
            </a:xfrm>
            <a:prstGeom prst="line">
              <a:avLst/>
            </a:prstGeom>
            <a:noFill/>
            <a:ln w="38100">
              <a:solidFill>
                <a:srgbClr val="FF00FF"/>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grpSp>
      <p:sp>
        <p:nvSpPr>
          <p:cNvPr id="125963" name="Text Box 20"/>
          <p:cNvSpPr txBox="1">
            <a:spLocks noChangeArrowheads="1"/>
          </p:cNvSpPr>
          <p:nvPr/>
        </p:nvSpPr>
        <p:spPr bwMode="auto">
          <a:xfrm>
            <a:off x="1212850" y="2133600"/>
            <a:ext cx="666750"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input</a:t>
            </a:r>
          </a:p>
        </p:txBody>
      </p:sp>
    </p:spTree>
    <p:extLst>
      <p:ext uri="{BB962C8B-B14F-4D97-AF65-F5344CB8AC3E}">
        <p14:creationId xmlns:p14="http://schemas.microsoft.com/office/powerpoint/2010/main" val="40725790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1D Gaussian and its derivatives</a:t>
            </a:r>
            <a:endParaRPr lang="en-US" dirty="0"/>
          </a:p>
        </p:txBody>
      </p:sp>
      <p:pic>
        <p:nvPicPr>
          <p:cNvPr id="3" name="Picture 2" descr="Screen Shot 2015-02-08 at 10.22.14 PM.png"/>
          <p:cNvPicPr>
            <a:picLocks noChangeAspect="1"/>
          </p:cNvPicPr>
          <p:nvPr/>
        </p:nvPicPr>
        <p:blipFill rotWithShape="1">
          <a:blip r:embed="rId2">
            <a:extLst>
              <a:ext uri="{28A0092B-C50C-407E-A947-70E740481C1C}">
                <a14:useLocalDpi xmlns:a14="http://schemas.microsoft.com/office/drawing/2010/main" val="0"/>
              </a:ext>
            </a:extLst>
          </a:blip>
          <a:srcRect l="21347" t="22864" r="-817" b="-1873"/>
          <a:stretch/>
        </p:blipFill>
        <p:spPr>
          <a:xfrm>
            <a:off x="3810000" y="2971800"/>
            <a:ext cx="7266760" cy="2363749"/>
          </a:xfrm>
          <a:prstGeom prst="rect">
            <a:avLst/>
          </a:prstGeom>
        </p:spPr>
      </p:pic>
      <p:pic>
        <p:nvPicPr>
          <p:cNvPr id="4" name="Picture 3" descr="Screen Shot 2015-02-08 at 10.24.4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828800"/>
            <a:ext cx="3851290" cy="2824279"/>
          </a:xfrm>
          <a:prstGeom prst="rect">
            <a:avLst/>
          </a:prstGeom>
        </p:spPr>
      </p:pic>
      <p:pic>
        <p:nvPicPr>
          <p:cNvPr id="5" name="Picture 4" descr="Screen Shot 2015-02-08 at 10.23.1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5791200"/>
            <a:ext cx="8305800" cy="779188"/>
          </a:xfrm>
          <a:prstGeom prst="rect">
            <a:avLst/>
          </a:prstGeom>
        </p:spPr>
      </p:pic>
    </p:spTree>
    <p:extLst>
      <p:ext uri="{BB962C8B-B14F-4D97-AF65-F5344CB8AC3E}">
        <p14:creationId xmlns:p14="http://schemas.microsoft.com/office/powerpoint/2010/main" val="275298964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Oriented Gaussian Derivatives in 2D</a:t>
            </a:r>
            <a:endParaRPr lang="en-US" dirty="0"/>
          </a:p>
        </p:txBody>
      </p:sp>
      <p:pic>
        <p:nvPicPr>
          <p:cNvPr id="3" name="Picture 2" descr="Screen Shot 2015-02-08 at 10.28.5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1980"/>
            <a:ext cx="9144000" cy="4385612"/>
          </a:xfrm>
          <a:prstGeom prst="rect">
            <a:avLst/>
          </a:prstGeom>
        </p:spPr>
      </p:pic>
    </p:spTree>
    <p:extLst>
      <p:ext uri="{BB962C8B-B14F-4D97-AF65-F5344CB8AC3E}">
        <p14:creationId xmlns:p14="http://schemas.microsoft.com/office/powerpoint/2010/main" val="262857999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3600" dirty="0" smtClean="0"/>
              <a:t>Oriented Gaussian First and Second Derivatives</a:t>
            </a:r>
            <a:endParaRPr lang="en-US" sz="3600" dirty="0"/>
          </a:p>
        </p:txBody>
      </p:sp>
      <p:pic>
        <p:nvPicPr>
          <p:cNvPr id="3" name="Picture 2" descr="Screen Shot 2015-02-08 at 10.55.3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27959"/>
            <a:ext cx="9144000" cy="1220957"/>
          </a:xfrm>
          <a:prstGeom prst="rect">
            <a:avLst/>
          </a:prstGeom>
        </p:spPr>
      </p:pic>
      <p:pic>
        <p:nvPicPr>
          <p:cNvPr id="4" name="Picture 3" descr="Screen Shot 2015-02-08 at 10.54.5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30030"/>
            <a:ext cx="9144000" cy="1223862"/>
          </a:xfrm>
          <a:prstGeom prst="rect">
            <a:avLst/>
          </a:prstGeom>
        </p:spPr>
      </p:pic>
    </p:spTree>
    <p:extLst>
      <p:ext uri="{BB962C8B-B14F-4D97-AF65-F5344CB8AC3E}">
        <p14:creationId xmlns:p14="http://schemas.microsoft.com/office/powerpoint/2010/main" val="99074073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1492" name="Picture 4" descr="scan0008"/>
          <p:cNvPicPr>
            <a:picLocks noChangeAspect="1" noChangeArrowheads="1"/>
          </p:cNvPicPr>
          <p:nvPr/>
        </p:nvPicPr>
        <p:blipFill>
          <a:blip r:embed="rId3"/>
          <a:srcRect/>
          <a:stretch>
            <a:fillRect/>
          </a:stretch>
        </p:blipFill>
        <p:spPr bwMode="auto">
          <a:xfrm>
            <a:off x="990600" y="1371600"/>
            <a:ext cx="7315200" cy="5241925"/>
          </a:xfrm>
          <a:prstGeom prst="rect">
            <a:avLst/>
          </a:prstGeom>
          <a:noFill/>
        </p:spPr>
      </p:pic>
      <p:sp>
        <p:nvSpPr>
          <p:cNvPr id="3" name="Title 2"/>
          <p:cNvSpPr>
            <a:spLocks noGrp="1"/>
          </p:cNvSpPr>
          <p:nvPr>
            <p:ph type="title"/>
          </p:nvPr>
        </p:nvSpPr>
        <p:spPr>
          <a:xfrm>
            <a:off x="685800" y="0"/>
            <a:ext cx="7848600" cy="1295400"/>
          </a:xfrm>
        </p:spPr>
        <p:txBody>
          <a:bodyPr/>
          <a:lstStyle/>
          <a:p>
            <a:r>
              <a:rPr lang="en-US" dirty="0" smtClean="0"/>
              <a:t>Receptive fields of complex cells</a:t>
            </a:r>
            <a:endParaRPr lang="en-US" dirty="0"/>
          </a:p>
        </p:txBody>
      </p:sp>
    </p:spTree>
    <p:extLst>
      <p:ext uri="{BB962C8B-B14F-4D97-AF65-F5344CB8AC3E}">
        <p14:creationId xmlns:p14="http://schemas.microsoft.com/office/powerpoint/2010/main" val="18895276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68994" name="Group 2"/>
          <p:cNvGrpSpPr>
            <a:grpSpLocks/>
          </p:cNvGrpSpPr>
          <p:nvPr/>
        </p:nvGrpSpPr>
        <p:grpSpPr bwMode="auto">
          <a:xfrm>
            <a:off x="0" y="0"/>
            <a:ext cx="9144000" cy="6858000"/>
            <a:chOff x="0" y="0"/>
            <a:chExt cx="5760" cy="4320"/>
          </a:xfrm>
        </p:grpSpPr>
        <p:sp>
          <p:nvSpPr>
            <p:cNvPr id="468995" name="Rectangle 3"/>
            <p:cNvSpPr>
              <a:spLocks noChangeArrowheads="1"/>
            </p:cNvSpPr>
            <p:nvPr/>
          </p:nvSpPr>
          <p:spPr bwMode="auto">
            <a:xfrm>
              <a:off x="0" y="0"/>
              <a:ext cx="5760" cy="4320"/>
            </a:xfrm>
            <a:prstGeom prst="rect">
              <a:avLst/>
            </a:prstGeom>
            <a:gradFill rotWithShape="0">
              <a:gsLst>
                <a:gs pos="0">
                  <a:schemeClr val="accent2">
                    <a:gamma/>
                    <a:shade val="62745"/>
                    <a:invGamma/>
                  </a:schemeClr>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400" smtClean="0">
                <a:solidFill>
                  <a:srgbClr val="000000"/>
                </a:solidFill>
              </a:endParaRPr>
            </a:p>
          </p:txBody>
        </p:sp>
        <p:grpSp>
          <p:nvGrpSpPr>
            <p:cNvPr id="468996" name="Group 4"/>
            <p:cNvGrpSpPr>
              <a:grpSpLocks/>
            </p:cNvGrpSpPr>
            <p:nvPr/>
          </p:nvGrpSpPr>
          <p:grpSpPr bwMode="auto">
            <a:xfrm>
              <a:off x="96" y="528"/>
              <a:ext cx="5472" cy="96"/>
              <a:chOff x="96" y="528"/>
              <a:chExt cx="5472" cy="96"/>
            </a:xfrm>
          </p:grpSpPr>
          <p:sp>
            <p:nvSpPr>
              <p:cNvPr id="468997" name="Line 5"/>
              <p:cNvSpPr>
                <a:spLocks noChangeShapeType="1"/>
              </p:cNvSpPr>
              <p:nvPr/>
            </p:nvSpPr>
            <p:spPr bwMode="auto">
              <a:xfrm>
                <a:off x="96" y="528"/>
                <a:ext cx="54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68998" name="Line 6"/>
              <p:cNvSpPr>
                <a:spLocks noChangeShapeType="1"/>
              </p:cNvSpPr>
              <p:nvPr/>
            </p:nvSpPr>
            <p:spPr bwMode="auto">
              <a:xfrm>
                <a:off x="213" y="576"/>
                <a:ext cx="518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68999" name="Line 7"/>
              <p:cNvSpPr>
                <a:spLocks noChangeShapeType="1"/>
              </p:cNvSpPr>
              <p:nvPr/>
            </p:nvSpPr>
            <p:spPr bwMode="auto">
              <a:xfrm>
                <a:off x="323" y="624"/>
                <a:ext cx="494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grpSp>
        <p:grpSp>
          <p:nvGrpSpPr>
            <p:cNvPr id="469000" name="Group 8"/>
            <p:cNvGrpSpPr>
              <a:grpSpLocks/>
            </p:cNvGrpSpPr>
            <p:nvPr/>
          </p:nvGrpSpPr>
          <p:grpSpPr bwMode="auto">
            <a:xfrm>
              <a:off x="383" y="96"/>
              <a:ext cx="97" cy="4128"/>
              <a:chOff x="383" y="96"/>
              <a:chExt cx="96" cy="4224"/>
            </a:xfrm>
          </p:grpSpPr>
          <p:sp>
            <p:nvSpPr>
              <p:cNvPr id="469001" name="Line 9"/>
              <p:cNvSpPr>
                <a:spLocks noChangeShapeType="1"/>
              </p:cNvSpPr>
              <p:nvPr/>
            </p:nvSpPr>
            <p:spPr bwMode="auto">
              <a:xfrm rot="-5400000">
                <a:off x="-1729" y="2208"/>
                <a:ext cx="422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69002" name="Line 10"/>
              <p:cNvSpPr>
                <a:spLocks noChangeShapeType="1"/>
              </p:cNvSpPr>
              <p:nvPr/>
            </p:nvSpPr>
            <p:spPr bwMode="auto">
              <a:xfrm rot="-5400000">
                <a:off x="-1570" y="2229"/>
                <a:ext cx="400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sp>
            <p:nvSpPr>
              <p:cNvPr id="469003" name="Line 11"/>
              <p:cNvSpPr>
                <a:spLocks noChangeShapeType="1"/>
              </p:cNvSpPr>
              <p:nvPr/>
            </p:nvSpPr>
            <p:spPr bwMode="auto">
              <a:xfrm rot="-5400000">
                <a:off x="-1430" y="2236"/>
                <a:ext cx="3817"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charset="0"/>
                </a:endParaRPr>
              </a:p>
            </p:txBody>
          </p:sp>
        </p:grpSp>
      </p:grpSp>
      <p:sp>
        <p:nvSpPr>
          <p:cNvPr id="469004" name="Text Box 12"/>
          <p:cNvSpPr txBox="1">
            <a:spLocks noChangeArrowheads="1"/>
          </p:cNvSpPr>
          <p:nvPr/>
        </p:nvSpPr>
        <p:spPr bwMode="auto">
          <a:xfrm>
            <a:off x="1847850" y="120650"/>
            <a:ext cx="5619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600" b="1" smtClean="0">
                <a:solidFill>
                  <a:srgbClr val="FFFF00"/>
                </a:solidFill>
                <a:latin typeface="Helvetica" pitchFamily="34" charset="0"/>
              </a:rPr>
              <a:t>Cortical Receptive Fields</a:t>
            </a:r>
          </a:p>
        </p:txBody>
      </p:sp>
      <p:sp>
        <p:nvSpPr>
          <p:cNvPr id="469005" name="Text Box 13"/>
          <p:cNvSpPr txBox="1">
            <a:spLocks noChangeArrowheads="1"/>
          </p:cNvSpPr>
          <p:nvPr/>
        </p:nvSpPr>
        <p:spPr bwMode="auto">
          <a:xfrm>
            <a:off x="1981200" y="1477963"/>
            <a:ext cx="53276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200" smtClean="0">
                <a:solidFill>
                  <a:srgbClr val="FFFF00"/>
                </a:solidFill>
                <a:latin typeface="Helvetica" pitchFamily="34" charset="0"/>
              </a:rPr>
              <a:t>Constructing a Complex Cell</a:t>
            </a:r>
          </a:p>
        </p:txBody>
      </p:sp>
      <p:pic>
        <p:nvPicPr>
          <p:cNvPr id="469006"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0" y="2797175"/>
            <a:ext cx="3886200" cy="323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9007"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5275" y="3517900"/>
            <a:ext cx="2374900" cy="250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9008" name="Picture 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39925" y="2765425"/>
            <a:ext cx="2403475" cy="330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9009" name="Rectangle 17"/>
          <p:cNvSpPr>
            <a:spLocks noChangeArrowheads="1"/>
          </p:cNvSpPr>
          <p:nvPr/>
        </p:nvSpPr>
        <p:spPr bwMode="auto">
          <a:xfrm>
            <a:off x="7335838" y="6537325"/>
            <a:ext cx="18081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000" smtClean="0">
                <a:solidFill>
                  <a:srgbClr val="FFFFFF"/>
                </a:solidFill>
                <a:latin typeface="EngraversGothic BT Regular" charset="0"/>
              </a:rPr>
              <a:t>© Stephen E. Palmer, 2002</a:t>
            </a:r>
          </a:p>
        </p:txBody>
      </p:sp>
    </p:spTree>
    <p:extLst>
      <p:ext uri="{BB962C8B-B14F-4D97-AF65-F5344CB8AC3E}">
        <p14:creationId xmlns:p14="http://schemas.microsoft.com/office/powerpoint/2010/main" val="14481943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8" name="Picture 4" descr="scan0014"/>
          <p:cNvPicPr>
            <a:picLocks noChangeAspect="1" noChangeArrowheads="1"/>
          </p:cNvPicPr>
          <p:nvPr/>
        </p:nvPicPr>
        <p:blipFill>
          <a:blip r:embed="rId3"/>
          <a:srcRect/>
          <a:stretch>
            <a:fillRect/>
          </a:stretch>
        </p:blipFill>
        <p:spPr bwMode="auto">
          <a:xfrm>
            <a:off x="1066800" y="968375"/>
            <a:ext cx="7086600" cy="5889625"/>
          </a:xfrm>
          <a:prstGeom prst="rect">
            <a:avLst/>
          </a:prstGeom>
          <a:noFill/>
        </p:spPr>
      </p:pic>
      <p:sp>
        <p:nvSpPr>
          <p:cNvPr id="3" name="Title 2"/>
          <p:cNvSpPr>
            <a:spLocks noGrp="1"/>
          </p:cNvSpPr>
          <p:nvPr>
            <p:ph type="title"/>
          </p:nvPr>
        </p:nvSpPr>
        <p:spPr>
          <a:xfrm>
            <a:off x="685800" y="0"/>
            <a:ext cx="7848600" cy="1371600"/>
          </a:xfrm>
        </p:spPr>
        <p:txBody>
          <a:bodyPr/>
          <a:lstStyle/>
          <a:p>
            <a:r>
              <a:rPr lang="en-US" dirty="0" err="1" smtClean="0"/>
              <a:t>Hypercolumns</a:t>
            </a:r>
            <a:r>
              <a:rPr lang="en-US" dirty="0" smtClean="0"/>
              <a:t> in visual cortex</a:t>
            </a:r>
            <a:endParaRPr lang="en-US" dirty="0"/>
          </a:p>
        </p:txBody>
      </p:sp>
    </p:spTree>
    <p:extLst>
      <p:ext uri="{BB962C8B-B14F-4D97-AF65-F5344CB8AC3E}">
        <p14:creationId xmlns:p14="http://schemas.microsoft.com/office/powerpoint/2010/main" val="178987387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p:txBody>
          <a:bodyPr/>
          <a:lstStyle/>
          <a:p>
            <a:r>
              <a:rPr lang="en-US" dirty="0"/>
              <a:t>Modeling </a:t>
            </a:r>
            <a:r>
              <a:rPr lang="en-US" dirty="0" err="1" smtClean="0"/>
              <a:t>hypercolumns</a:t>
            </a:r>
            <a:endParaRPr lang="en-US" dirty="0"/>
          </a:p>
        </p:txBody>
      </p:sp>
      <p:sp>
        <p:nvSpPr>
          <p:cNvPr id="171011" name="Rectangle 3"/>
          <p:cNvSpPr>
            <a:spLocks noGrp="1" noChangeArrowheads="1"/>
          </p:cNvSpPr>
          <p:nvPr>
            <p:ph type="body" sz="half" idx="1"/>
          </p:nvPr>
        </p:nvSpPr>
        <p:spPr/>
        <p:txBody>
          <a:bodyPr>
            <a:normAutofit/>
          </a:bodyPr>
          <a:lstStyle/>
          <a:p>
            <a:r>
              <a:rPr lang="en-US" sz="2800" dirty="0"/>
              <a:t>Elongated directional Gaussian derivatives</a:t>
            </a:r>
          </a:p>
          <a:p>
            <a:r>
              <a:rPr lang="en-US" sz="2800" dirty="0" smtClean="0"/>
              <a:t>Gabor filters could be used instead</a:t>
            </a:r>
          </a:p>
          <a:p>
            <a:r>
              <a:rPr lang="en-US" sz="2800" dirty="0" smtClean="0"/>
              <a:t>Multiple orientations, scales</a:t>
            </a:r>
            <a:endParaRPr lang="en-US" sz="2800" dirty="0"/>
          </a:p>
        </p:txBody>
      </p:sp>
      <p:pic>
        <p:nvPicPr>
          <p:cNvPr id="171012" name="Picture 4" descr="univ_filt_set"/>
          <p:cNvPicPr>
            <a:picLocks noChangeAspect="1" noChangeArrowheads="1"/>
          </p:cNvPicPr>
          <p:nvPr/>
        </p:nvPicPr>
        <p:blipFill>
          <a:blip r:embed="rId3"/>
          <a:srcRect l="6380" t="1395" r="476" b="4449"/>
          <a:stretch>
            <a:fillRect/>
          </a:stretch>
        </p:blipFill>
        <p:spPr bwMode="auto">
          <a:xfrm>
            <a:off x="5105400" y="1981200"/>
            <a:ext cx="3406775" cy="3425825"/>
          </a:xfrm>
          <a:prstGeom prst="rect">
            <a:avLst/>
          </a:prstGeom>
          <a:noFill/>
        </p:spPr>
      </p:pic>
    </p:spTree>
    <p:extLst>
      <p:ext uri="{BB962C8B-B14F-4D97-AF65-F5344CB8AC3E}">
        <p14:creationId xmlns:p14="http://schemas.microsoft.com/office/powerpoint/2010/main" val="1222037363"/>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7730" name="Rectangle 2"/>
          <p:cNvSpPr>
            <a:spLocks noGrp="1" noChangeArrowheads="1"/>
          </p:cNvSpPr>
          <p:nvPr>
            <p:ph type="title"/>
          </p:nvPr>
        </p:nvSpPr>
        <p:spPr/>
        <p:txBody>
          <a:bodyPr/>
          <a:lstStyle/>
          <a:p>
            <a:r>
              <a:rPr lang="en-US" altLang="en-US"/>
              <a:t>Mapping from Retina to V1</a:t>
            </a:r>
          </a:p>
        </p:txBody>
      </p:sp>
      <p:pic>
        <p:nvPicPr>
          <p:cNvPr id="457731" name="Picture 3" descr="tootell-grid2"/>
          <p:cNvPicPr>
            <a:picLocks noChangeAspect="1" noChangeArrowheads="1"/>
          </p:cNvPicPr>
          <p:nvPr/>
        </p:nvPicPr>
        <p:blipFill>
          <a:blip r:embed="rId2">
            <a:extLst>
              <a:ext uri="{28A0092B-C50C-407E-A947-70E740481C1C}">
                <a14:useLocalDpi xmlns:a14="http://schemas.microsoft.com/office/drawing/2010/main" val="0"/>
              </a:ext>
            </a:extLst>
          </a:blip>
          <a:srcRect l="30429" t="10698" r="16614" b="54681"/>
          <a:stretch>
            <a:fillRect/>
          </a:stretch>
        </p:blipFill>
        <p:spPr bwMode="auto">
          <a:xfrm>
            <a:off x="533400" y="1874838"/>
            <a:ext cx="3581400" cy="3154362"/>
          </a:xfrm>
          <a:prstGeom prst="rect">
            <a:avLst/>
          </a:prstGeom>
          <a:noFill/>
          <a:extLst>
            <a:ext uri="{909E8E84-426E-40DD-AFC4-6F175D3DCCD1}">
              <a14:hiddenFill xmlns:a14="http://schemas.microsoft.com/office/drawing/2010/main">
                <a:solidFill>
                  <a:srgbClr val="FFFFFF"/>
                </a:solidFill>
              </a14:hiddenFill>
            </a:ext>
          </a:extLst>
        </p:spPr>
      </p:pic>
      <p:pic>
        <p:nvPicPr>
          <p:cNvPr id="457732" name="Picture 4" descr="tootell-grid2"/>
          <p:cNvPicPr>
            <a:picLocks noChangeAspect="1" noChangeArrowheads="1"/>
          </p:cNvPicPr>
          <p:nvPr/>
        </p:nvPicPr>
        <p:blipFill>
          <a:blip r:embed="rId2">
            <a:extLst>
              <a:ext uri="{28A0092B-C50C-407E-A947-70E740481C1C}">
                <a14:useLocalDpi xmlns:a14="http://schemas.microsoft.com/office/drawing/2010/main" val="0"/>
              </a:ext>
            </a:extLst>
          </a:blip>
          <a:srcRect l="12727" t="46884" b="19627"/>
          <a:stretch>
            <a:fillRect/>
          </a:stretch>
        </p:blipFill>
        <p:spPr bwMode="auto">
          <a:xfrm>
            <a:off x="4495800" y="2133600"/>
            <a:ext cx="4343400" cy="2622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04103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normAutofit fontScale="90000"/>
          </a:bodyPr>
          <a:lstStyle/>
          <a:p>
            <a:pPr>
              <a:defRPr/>
            </a:pPr>
            <a:r>
              <a:rPr lang="en-US" dirty="0" err="1" smtClean="0"/>
              <a:t>Overcomplete</a:t>
            </a:r>
            <a:r>
              <a:rPr lang="en-US" dirty="0" smtClean="0"/>
              <a:t> representation: filter banks</a:t>
            </a:r>
          </a:p>
        </p:txBody>
      </p:sp>
      <p:pic>
        <p:nvPicPr>
          <p:cNvPr id="63491" name="Picture 3"/>
          <p:cNvPicPr>
            <a:picLocks noChangeAspect="1" noChangeArrowheads="1"/>
          </p:cNvPicPr>
          <p:nvPr/>
        </p:nvPicPr>
        <p:blipFill>
          <a:blip r:embed="rId2" cstate="print"/>
          <a:srcRect/>
          <a:stretch>
            <a:fillRect/>
          </a:stretch>
        </p:blipFill>
        <p:spPr bwMode="auto">
          <a:xfrm>
            <a:off x="685800" y="2438400"/>
            <a:ext cx="7207250" cy="2438400"/>
          </a:xfrm>
          <a:prstGeom prst="rect">
            <a:avLst/>
          </a:prstGeom>
          <a:noFill/>
          <a:ln w="9525">
            <a:noFill/>
            <a:miter lim="800000"/>
            <a:headEnd/>
            <a:tailEnd/>
          </a:ln>
        </p:spPr>
      </p:pic>
      <p:sp>
        <p:nvSpPr>
          <p:cNvPr id="63492" name="TextBox 12"/>
          <p:cNvSpPr txBox="1">
            <a:spLocks noChangeArrowheads="1"/>
          </p:cNvSpPr>
          <p:nvPr/>
        </p:nvSpPr>
        <p:spPr bwMode="auto">
          <a:xfrm>
            <a:off x="3429000" y="2057400"/>
            <a:ext cx="1528763" cy="369888"/>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prstClr val="black"/>
                </a:solidFill>
              </a:rPr>
              <a:t>LM Filter Bank</a:t>
            </a:r>
          </a:p>
        </p:txBody>
      </p:sp>
      <p:sp>
        <p:nvSpPr>
          <p:cNvPr id="63493" name="TextBox 5"/>
          <p:cNvSpPr txBox="1">
            <a:spLocks noChangeArrowheads="1"/>
          </p:cNvSpPr>
          <p:nvPr/>
        </p:nvSpPr>
        <p:spPr bwMode="auto">
          <a:xfrm>
            <a:off x="609600" y="6096000"/>
            <a:ext cx="8104188" cy="369888"/>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prstClr val="black"/>
                </a:solidFill>
                <a:latin typeface="Arial" charset="0"/>
              </a:rPr>
              <a:t>Code for filter banks: </a:t>
            </a:r>
            <a:r>
              <a:rPr lang="en-US" i="1">
                <a:solidFill>
                  <a:prstClr val="black"/>
                </a:solidFill>
                <a:latin typeface="Arial" charset="0"/>
              </a:rPr>
              <a:t>www.robots.ox.ac.uk/~vgg/research/texclass/filters.html</a:t>
            </a:r>
            <a:endParaRPr lang="en-US">
              <a:solidFill>
                <a:prstClr val="black"/>
              </a:solidFill>
              <a:latin typeface="Arial" charset="0"/>
            </a:endParaRPr>
          </a:p>
        </p:txBody>
      </p:sp>
    </p:spTree>
    <p:extLst>
      <p:ext uri="{BB962C8B-B14F-4D97-AF65-F5344CB8AC3E}">
        <p14:creationId xmlns:p14="http://schemas.microsoft.com/office/powerpoint/2010/main" val="2320006982"/>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p:txBody>
          <a:bodyPr/>
          <a:lstStyle/>
          <a:p>
            <a:endParaRPr lang="en-US" smtClean="0"/>
          </a:p>
        </p:txBody>
      </p:sp>
      <p:pic>
        <p:nvPicPr>
          <p:cNvPr id="103427" name="Picture 4" descr="capita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01600"/>
            <a:ext cx="5486400" cy="665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rot="16200000">
            <a:off x="-4399757" y="2166144"/>
            <a:ext cx="9091613" cy="292100"/>
          </a:xfrm>
          <a:prstGeom prst="rect">
            <a:avLst/>
          </a:prstGeom>
          <a:noFill/>
        </p:spPr>
        <p:txBody>
          <a:bodyPr>
            <a:spAutoFit/>
          </a:bodyPr>
          <a:lstStyle/>
          <a:p>
            <a:pPr fontAlgn="base">
              <a:spcBef>
                <a:spcPct val="0"/>
              </a:spcBef>
              <a:spcAft>
                <a:spcPct val="0"/>
              </a:spcAft>
              <a:defRPr/>
            </a:pPr>
            <a:r>
              <a:rPr lang="en-US" sz="1300" dirty="0">
                <a:solidFill>
                  <a:srgbClr val="000000"/>
                </a:solidFill>
              </a:rPr>
              <a:t>Image from http://www.texasexplorer.com/austincap2.jpg</a:t>
            </a:r>
          </a:p>
        </p:txBody>
      </p:sp>
      <p:sp>
        <p:nvSpPr>
          <p:cNvPr id="7" name="TextBox 6"/>
          <p:cNvSpPr txBox="1"/>
          <p:nvPr/>
        </p:nvSpPr>
        <p:spPr>
          <a:xfrm>
            <a:off x="0" y="6561138"/>
            <a:ext cx="3492500" cy="277812"/>
          </a:xfrm>
          <a:prstGeom prst="rect">
            <a:avLst/>
          </a:prstGeom>
          <a:noFill/>
        </p:spPr>
        <p:txBody>
          <a:bodyPr>
            <a:spAutoFit/>
          </a:bodyPr>
          <a:lstStyle/>
          <a:p>
            <a:pPr fontAlgn="base">
              <a:spcBef>
                <a:spcPct val="0"/>
              </a:spcBef>
              <a:spcAft>
                <a:spcPct val="0"/>
              </a:spcAft>
              <a:defRPr/>
            </a:pPr>
            <a:r>
              <a:rPr lang="en-US" sz="1200" dirty="0">
                <a:solidFill>
                  <a:srgbClr val="000000"/>
                </a:solidFill>
              </a:rPr>
              <a:t>Kristen </a:t>
            </a:r>
            <a:r>
              <a:rPr lang="en-US" sz="1200" dirty="0" err="1">
                <a:solidFill>
                  <a:srgbClr val="000000"/>
                </a:solidFill>
              </a:rPr>
              <a:t>Grauman</a:t>
            </a:r>
            <a:endParaRPr lang="en-US" sz="1200" dirty="0">
              <a:solidFill>
                <a:srgbClr val="000000"/>
              </a:solidFill>
            </a:endParaRPr>
          </a:p>
        </p:txBody>
      </p:sp>
    </p:spTree>
    <p:extLst>
      <p:ext uri="{BB962C8B-B14F-4D97-AF65-F5344CB8AC3E}">
        <p14:creationId xmlns:p14="http://schemas.microsoft.com/office/powerpoint/2010/main" val="2338443556"/>
      </p:ext>
    </p:extLst>
  </p:cSld>
  <p:clrMapOvr>
    <a:masterClrMapping/>
  </p:clrMapOvr>
  <p:timing>
    <p:tnLst>
      <p:par>
        <p:cTn id="1" dur="indefinite" restart="never" nodeType="tmRoot"/>
      </p:par>
    </p:tnLst>
  </p:timing>
</p:sld>
</file>

<file path=ppt/theme/_rels/theme17.xml.rels><?xml version="1.0" encoding="UTF-8" standalone="yes"?>
<Relationships xmlns="http://schemas.openxmlformats.org/package/2006/relationships"><Relationship Id="rId1" Type="http://schemas.openxmlformats.org/officeDocument/2006/relationships/image" Target="../media/image3.png"/></Relationships>
</file>

<file path=ppt/theme/theme1.xml><?xml version="1.0" encoding="utf-8"?>
<a:theme xmlns:a="http://schemas.openxmlformats.org/drawingml/2006/main" name="1_Lecture1 - Introduction - CP Fall 201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6_Default Design">
  <a:themeElements>
    <a:clrScheme name="Default Design 8">
      <a:dk1>
        <a:srgbClr val="4D4D4D"/>
      </a:dk1>
      <a:lt1>
        <a:srgbClr val="FFFFFF"/>
      </a:lt1>
      <a:dk2>
        <a:srgbClr val="000000"/>
      </a:dk2>
      <a:lt2>
        <a:srgbClr val="FFFF00"/>
      </a:lt2>
      <a:accent1>
        <a:srgbClr val="FF9900"/>
      </a:accent1>
      <a:accent2>
        <a:srgbClr val="00FFFF"/>
      </a:accent2>
      <a:accent3>
        <a:srgbClr val="AAAAAA"/>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4D4D4D"/>
        </a:dk1>
        <a:lt1>
          <a:srgbClr val="FFFFFF"/>
        </a:lt1>
        <a:dk2>
          <a:srgbClr val="000000"/>
        </a:dk2>
        <a:lt2>
          <a:srgbClr val="FFFF00"/>
        </a:lt2>
        <a:accent1>
          <a:srgbClr val="FF9900"/>
        </a:accent1>
        <a:accent2>
          <a:srgbClr val="00FFFF"/>
        </a:accent2>
        <a:accent3>
          <a:srgbClr val="AAAAAA"/>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Source Sans Pro"/>
        <a:ea typeface="Source Sans Pro"/>
        <a:cs typeface="Source Sans Pro"/>
      </a:majorFont>
      <a:minorFont>
        <a:latin typeface="Minion Pro"/>
        <a:ea typeface="Minion Pro"/>
        <a:cs typeface="Minion Pro"/>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2248" tIns="72248" rIns="72248" bIns="72248" numCol="1" spcCol="38100" rtlCol="0" anchor="ctr">
        <a:spAutoFit/>
      </a:bodyPr>
      <a:lstStyle>
        <a:defPPr marL="0" marR="0" indent="0" algn="ctr" defTabSz="577991"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2248" tIns="72248" rIns="72248" bIns="72248" numCol="1" spcCol="38100" rtlCol="0" anchor="ctr">
        <a:spAutoFit/>
      </a:bodyPr>
      <a:lstStyle>
        <a:defPPr marL="0" marR="0" indent="0" algn="ctr" defTabSz="577991"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000000"/>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UCB template">
  <a:themeElements>
    <a:clrScheme name="UCB templat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UCB template">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UCB templat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CB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UCB templat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CB templat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CB templat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CB templat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UCB templat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Blank Presentation">
  <a:themeElements>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Blank Presentation">
      <a:majorFont>
        <a:latin typeface="Times"/>
        <a:ea typeface=""/>
        <a:cs typeface="Arial"/>
      </a:majorFont>
      <a:minorFont>
        <a:latin typeface="Time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7799</TotalTime>
  <Words>2618</Words>
  <Application>Microsoft Office PowerPoint</Application>
  <PresentationFormat>On-screen Show (4:3)</PresentationFormat>
  <Paragraphs>634</Paragraphs>
  <Slides>157</Slides>
  <Notes>70</Notes>
  <HiddenSlides>10</HiddenSlides>
  <MMClips>2</MMClips>
  <ScaleCrop>false</ScaleCrop>
  <HeadingPairs>
    <vt:vector size="8" baseType="variant">
      <vt:variant>
        <vt:lpstr>Fonts Used</vt:lpstr>
      </vt:variant>
      <vt:variant>
        <vt:i4>18</vt:i4>
      </vt:variant>
      <vt:variant>
        <vt:lpstr>Theme</vt:lpstr>
      </vt:variant>
      <vt:variant>
        <vt:i4>18</vt:i4>
      </vt:variant>
      <vt:variant>
        <vt:lpstr>Embedded OLE Servers</vt:lpstr>
      </vt:variant>
      <vt:variant>
        <vt:i4>2</vt:i4>
      </vt:variant>
      <vt:variant>
        <vt:lpstr>Slide Titles</vt:lpstr>
      </vt:variant>
      <vt:variant>
        <vt:i4>157</vt:i4>
      </vt:variant>
    </vt:vector>
  </HeadingPairs>
  <TitlesOfParts>
    <vt:vector size="195" baseType="lpstr">
      <vt:lpstr>ＭＳ Ｐゴシック</vt:lpstr>
      <vt:lpstr>Arial</vt:lpstr>
      <vt:lpstr>Arial Narrow</vt:lpstr>
      <vt:lpstr>Avenir Book</vt:lpstr>
      <vt:lpstr>Avenir Heavy</vt:lpstr>
      <vt:lpstr>Avenir Light</vt:lpstr>
      <vt:lpstr>Calibri</vt:lpstr>
      <vt:lpstr>EngraversGothic BT Regular</vt:lpstr>
      <vt:lpstr>Frutiger 55 Roman</vt:lpstr>
      <vt:lpstr>Gill Sans</vt:lpstr>
      <vt:lpstr>Gill Sans Light</vt:lpstr>
      <vt:lpstr>Helvetica</vt:lpstr>
      <vt:lpstr>Minion Pro</vt:lpstr>
      <vt:lpstr>Times</vt:lpstr>
      <vt:lpstr>Times New Roman</vt:lpstr>
      <vt:lpstr>Trebuchet MS</vt:lpstr>
      <vt:lpstr>Verdana</vt:lpstr>
      <vt:lpstr>Wingdings</vt:lpstr>
      <vt:lpstr>1_Lecture1 - Introduction - CP Fall 2010</vt:lpstr>
      <vt:lpstr>Default Design</vt:lpstr>
      <vt:lpstr>3_Default Design</vt:lpstr>
      <vt:lpstr>1_Blank Presentation</vt:lpstr>
      <vt:lpstr>1_Default Design</vt:lpstr>
      <vt:lpstr>UCB template</vt:lpstr>
      <vt:lpstr>Blank Presentation</vt:lpstr>
      <vt:lpstr>2_Blank Presentation</vt:lpstr>
      <vt:lpstr>3_Blank Presentation</vt:lpstr>
      <vt:lpstr>Office Theme</vt:lpstr>
      <vt:lpstr>1_Office Theme</vt:lpstr>
      <vt:lpstr>2_Office Theme</vt:lpstr>
      <vt:lpstr>3_Office Theme</vt:lpstr>
      <vt:lpstr>4_Default Design</vt:lpstr>
      <vt:lpstr>5_Blank Presentation</vt:lpstr>
      <vt:lpstr>6_Default Design</vt:lpstr>
      <vt:lpstr>1_White</vt:lpstr>
      <vt:lpstr>2_Default Design</vt:lpstr>
      <vt:lpstr>PhotoSuite Image</vt:lpstr>
      <vt:lpstr>Bitmap Image</vt:lpstr>
      <vt:lpstr>Visual Texture (in human and machine)</vt:lpstr>
      <vt:lpstr>What is Texture?</vt:lpstr>
      <vt:lpstr>Texture as “stuff”</vt:lpstr>
      <vt:lpstr>Texture and Material</vt:lpstr>
      <vt:lpstr>Texture Synthesis</vt:lpstr>
      <vt:lpstr>The Challenge</vt:lpstr>
      <vt:lpstr>Efros &amp; Leung Algorithm</vt:lpstr>
      <vt:lpstr>Some Details</vt:lpstr>
      <vt:lpstr>Neighborhood Window</vt:lpstr>
      <vt:lpstr>Varying Window Size</vt:lpstr>
      <vt:lpstr>Synthesis Results</vt:lpstr>
      <vt:lpstr>More Results</vt:lpstr>
      <vt:lpstr>Homage to Shannon</vt:lpstr>
      <vt:lpstr>Hole Filling</vt:lpstr>
      <vt:lpstr>Extrapolation</vt:lpstr>
      <vt:lpstr>Summary</vt:lpstr>
      <vt:lpstr>Image Quilting [Efros &amp; Freeman]</vt:lpstr>
      <vt:lpstr>PowerPoint Presentation</vt:lpstr>
      <vt:lpstr>Minimal error boundary</vt:lpstr>
      <vt:lpstr>Our Philosophy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Application: Texture Transfer</vt:lpstr>
      <vt:lpstr>Texture Transfer </vt:lpstr>
      <vt:lpstr>PowerPoint Presentation</vt:lpstr>
      <vt:lpstr>PowerPoint Presentation</vt:lpstr>
      <vt:lpstr>PowerPoint Presentation</vt:lpstr>
      <vt:lpstr>Image Analogies</vt:lpstr>
      <vt:lpstr>Image Analogies</vt:lpstr>
      <vt:lpstr>PowerPoint Presentation</vt:lpstr>
      <vt:lpstr>Blur Filter</vt:lpstr>
      <vt:lpstr>Edge Filter</vt:lpstr>
      <vt:lpstr>Artistic Filters</vt:lpstr>
      <vt:lpstr>Image Analogies</vt:lpstr>
      <vt:lpstr>Non-parametric sampling</vt:lpstr>
      <vt:lpstr>PowerPoint Presentation</vt:lpstr>
      <vt:lpstr>PowerPoint Presentation</vt:lpstr>
      <vt:lpstr>Colorization</vt:lpstr>
      <vt:lpstr>Texture-by-numbers</vt:lpstr>
      <vt:lpstr>Super-resolution</vt:lpstr>
      <vt:lpstr>Super-resolution (result!)</vt:lpstr>
      <vt:lpstr>Texture Analysis</vt:lpstr>
      <vt:lpstr>When are two textures similar?</vt:lpstr>
      <vt:lpstr>Béla Julesz, father of texture</vt:lpstr>
      <vt:lpstr>Texton Discrimination (Julesz)</vt:lpstr>
      <vt:lpstr>Search Experiment I</vt:lpstr>
      <vt:lpstr>Search Experiment  II</vt:lpstr>
      <vt:lpstr>Heuristic (Axiom) I</vt:lpstr>
      <vt:lpstr>Examples</vt:lpstr>
      <vt:lpstr>Examples</vt:lpstr>
      <vt:lpstr>Heuristic (Axiom) II</vt:lpstr>
      <vt:lpstr>Julesz Conjecture</vt:lpstr>
      <vt:lpstr>1st Order Statistics</vt:lpstr>
      <vt:lpstr>2nd Order Statistics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receptive field of a retinal ganglion cell can be modeled as a “Difference of Gaussians”</vt:lpstr>
      <vt:lpstr>Receptive Fields</vt:lpstr>
      <vt:lpstr>PowerPoint Presentation</vt:lpstr>
      <vt:lpstr>PowerPoint Presentation</vt:lpstr>
      <vt:lpstr>PowerPoint Presentation</vt:lpstr>
      <vt:lpstr>PowerPoint Presentation</vt:lpstr>
      <vt:lpstr>PowerPoint Presentation</vt:lpstr>
      <vt:lpstr>PowerPoint Presentation</vt:lpstr>
      <vt:lpstr>Orientation Selectivity in V1</vt:lpstr>
      <vt:lpstr>PowerPoint Presentation</vt:lpstr>
      <vt:lpstr>PowerPoint Presentation</vt:lpstr>
      <vt:lpstr>PowerPoint Presentation</vt:lpstr>
      <vt:lpstr>The 1D Gaussian and its derivatives</vt:lpstr>
      <vt:lpstr>Oriented Gaussian Derivatives in 2D</vt:lpstr>
      <vt:lpstr>Oriented Gaussian First and Second Derivatives</vt:lpstr>
      <vt:lpstr>Receptive fields of complex cells</vt:lpstr>
      <vt:lpstr>PowerPoint Presentation</vt:lpstr>
      <vt:lpstr>Hypercolumns in visual cortex</vt:lpstr>
      <vt:lpstr>Modeling hypercolumns</vt:lpstr>
      <vt:lpstr>Mapping from Retina to V1</vt:lpstr>
      <vt:lpstr>Overcomplete representation: filter banks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can we represent texture?</vt:lpstr>
      <vt:lpstr>Can you match the texture to the response?</vt:lpstr>
      <vt:lpstr>How can we represent texture?</vt:lpstr>
      <vt:lpstr>Multi-scale filter decomposition</vt:lpstr>
      <vt:lpstr>Filter response histograms</vt:lpstr>
      <vt:lpstr>Heeger &amp; Bergen, SIGGRAPH‘95</vt:lpstr>
      <vt:lpstr>PowerPoint Presentation</vt:lpstr>
      <vt:lpstr>PowerPoint Presentation</vt:lpstr>
      <vt:lpstr>PowerPoint Presentation</vt:lpstr>
      <vt:lpstr>Simoncelli &amp; Portilla ’98+</vt:lpstr>
      <vt:lpstr>Simoncelli &amp; Portilla ’98+</vt:lpstr>
      <vt:lpstr>PowerPoint Presentation</vt:lpstr>
      <vt:lpstr>How can we represent texture?</vt:lpstr>
      <vt:lpstr>Filter Response</vt:lpstr>
      <vt:lpstr>What does it capture?</vt:lpstr>
      <vt:lpstr>Textons (Malik et al, IJCV 2001)</vt:lpstr>
      <vt:lpstr>PowerPoint Presentation</vt:lpstr>
      <vt:lpstr>PowerPoint Presentation</vt:lpstr>
      <vt:lpstr>Analogy to documents</vt:lpstr>
      <vt:lpstr>PowerPoint Presentation</vt:lpstr>
      <vt:lpstr>PowerPoint Presentation</vt:lpstr>
      <vt:lpstr>dictionary formation</vt:lpstr>
      <vt:lpstr>Clustering (usually k-means)</vt:lpstr>
      <vt:lpstr>Feature Representation</vt:lpstr>
      <vt:lpstr>PowerPoint Presentation</vt:lpstr>
      <vt:lpstr>PowerPoint Presentation</vt:lpstr>
      <vt:lpstr>Scene Classification (Renninger &amp; Malik)</vt:lpstr>
      <vt:lpstr>Texton Histogram Matching</vt:lpstr>
      <vt:lpstr>Object Detection can be very fast</vt:lpstr>
      <vt:lpstr>Discrimination of Basic Categories</vt:lpstr>
      <vt:lpstr>Discrimination of Basic Categories</vt:lpstr>
      <vt:lpstr>Discrimination of Basic Categories</vt:lpstr>
      <vt:lpstr>Discrimination of Basic Categories</vt:lpstr>
      <vt:lpstr>Discrimination of Basic Categories</vt:lpstr>
      <vt:lpstr>Discrimination of Basic Categories</vt:lpstr>
      <vt:lpstr>Scene Recognition using Texture</vt:lpstr>
      <vt:lpstr>PowerPoint Presentation</vt:lpstr>
      <vt:lpstr>Why these filters?</vt:lpstr>
      <vt:lpstr>Learned filters</vt:lpstr>
    </vt:vector>
  </TitlesOfParts>
  <Company>Carnegie Mellon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 matching</dc:title>
  <dc:creator>Alexei Efros</dc:creator>
  <cp:lastModifiedBy>Alyosha Efros</cp:lastModifiedBy>
  <cp:revision>51</cp:revision>
  <dcterms:created xsi:type="dcterms:W3CDTF">2013-10-10T23:16:46Z</dcterms:created>
  <dcterms:modified xsi:type="dcterms:W3CDTF">2020-10-13T01:36:33Z</dcterms:modified>
</cp:coreProperties>
</file>