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03"/>
    <p:restoredTop sz="90204"/>
  </p:normalViewPr>
  <p:slideViewPr>
    <p:cSldViewPr snapToGrid="0" snapToObjects="1">
      <p:cViewPr varScale="1">
        <p:scale>
          <a:sx n="115" d="100"/>
          <a:sy n="115" d="100"/>
        </p:scale>
        <p:origin x="14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0AB75-62FB-0B45-8D83-17988E29E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FA21A3-F121-2941-BBB2-15C69DEED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50B0F-516C-6842-A9C3-4F1FD369F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6164-1FA9-4E49-87C8-0A6F6AFE6BD0}" type="datetimeFigureOut">
              <a:rPr lang="en-US" smtClean="0"/>
              <a:t>10/10/20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6034F-7CD0-A440-9437-FE75F469F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9057D-2210-0444-BECF-B43C71E9F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3FDB-CD5F-2141-85D3-A4F172DE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34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5F2A0-3A90-E240-AD94-65AED2E9B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1970AF-BAB7-994C-A0E5-C84647F28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669E1-A54F-074A-A44A-102EB1E0B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6164-1FA9-4E49-87C8-0A6F6AFE6BD0}" type="datetimeFigureOut">
              <a:rPr lang="en-US" smtClean="0"/>
              <a:t>10/10/20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BB8F7-0160-0E4C-89B6-DC01D3BCA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1E093-67F6-3B40-8D11-53FF7313B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3FDB-CD5F-2141-85D3-A4F172DE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80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6447A4-0386-D444-920F-6190A7C41D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06B00-F2A2-3D45-AE07-EC9E53F40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E912-1C54-9C4F-9F6A-8580740A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6164-1FA9-4E49-87C8-0A6F6AFE6BD0}" type="datetimeFigureOut">
              <a:rPr lang="en-US" smtClean="0"/>
              <a:t>10/10/20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A4913-4B3A-2846-80A0-9BAD56789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21FEA-E7F5-7B47-8DE6-BD0AA82B7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3FDB-CD5F-2141-85D3-A4F172DE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7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9912B-D76B-BE4D-8561-F398D3C6D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12B98-0B66-9140-9E65-C96A3B5F9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4F969-F0DC-E944-84A6-1B87B1116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6164-1FA9-4E49-87C8-0A6F6AFE6BD0}" type="datetimeFigureOut">
              <a:rPr lang="en-US" smtClean="0"/>
              <a:t>10/10/20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20DD6-0DBC-BD46-BC60-E12AA6F4F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5C0ED-4B5E-F34A-B1F4-9BFDF7DF2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3FDB-CD5F-2141-85D3-A4F172DE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75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E947A-D2C5-CD40-94F9-A8D37E846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E68EC-CE93-4F4C-90D4-2DA141EDD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89921-8674-C84F-B1D6-8BCACD286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6164-1FA9-4E49-87C8-0A6F6AFE6BD0}" type="datetimeFigureOut">
              <a:rPr lang="en-US" smtClean="0"/>
              <a:t>10/10/20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0B853-F4AE-3347-ADEF-5A2690228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11D54-B14E-D943-AC15-AECF4AF81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3FDB-CD5F-2141-85D3-A4F172DE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3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0C83D-98FF-2B4D-BAA0-1E84A3C9F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40E76-846A-E24B-8C04-45C157957F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0160F-7182-0341-8DDB-CD9BC54E4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5FDDD1-CA06-534D-A16F-4D7B8727C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6164-1FA9-4E49-87C8-0A6F6AFE6BD0}" type="datetimeFigureOut">
              <a:rPr lang="en-US" smtClean="0"/>
              <a:t>10/10/20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63408A-01FD-7847-998A-5A09897C1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D4454D-AC58-6C41-8DB3-0A6938223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3FDB-CD5F-2141-85D3-A4F172DE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23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011BC-056F-F342-954C-DAA5CF569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40CE75-C324-D742-B09E-E310702D9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009FBD-9AB8-1946-9495-841D3C901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74F683-4A9D-1D41-8987-97CCB2ABA1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1E617A-6A8E-5E4D-89BB-50838D96A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E1FAE-BD0D-0941-949A-8E2EDC7D1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6164-1FA9-4E49-87C8-0A6F6AFE6BD0}" type="datetimeFigureOut">
              <a:rPr lang="en-US" smtClean="0"/>
              <a:t>10/10/20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8BFD4-E383-464E-B03D-012301A8E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2FF5DF-C45E-3A4D-94CC-13BE0F654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3FDB-CD5F-2141-85D3-A4F172DE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89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2547F-4DDA-B147-85BE-54C0ABE8B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73A957-B3F7-0749-9884-E0B180E2C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6164-1FA9-4E49-87C8-0A6F6AFE6BD0}" type="datetimeFigureOut">
              <a:rPr lang="en-US" smtClean="0"/>
              <a:t>10/10/20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7E7028-28DC-F84B-A0C6-BDD80A686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36AE5A-814C-DB4D-8E3E-7E6780685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3FDB-CD5F-2141-85D3-A4F172DE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8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9823A3-087D-3544-97B6-5A04419BC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6164-1FA9-4E49-87C8-0A6F6AFE6BD0}" type="datetimeFigureOut">
              <a:rPr lang="en-US" smtClean="0"/>
              <a:t>10/10/20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7C48E3-5464-E346-A222-6C2D5E188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9F711-98F6-CD4B-BC02-8F580F52B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3FDB-CD5F-2141-85D3-A4F172DE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1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C7CB3-1F50-994B-993A-00A87DC7C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99E8B-4489-E24C-8DB3-19FDAD2FA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02FBC9-03A7-0E4E-A481-E10C8F3B1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8BDFA3-D309-3445-A81D-AF25A72A5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6164-1FA9-4E49-87C8-0A6F6AFE6BD0}" type="datetimeFigureOut">
              <a:rPr lang="en-US" smtClean="0"/>
              <a:t>10/10/20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833DE1-3C32-EB47-8C40-E1537A11E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A61363-D14E-E048-AE24-D6834917C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3FDB-CD5F-2141-85D3-A4F172DE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29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EC75-2118-8E4F-8AB3-630A9C71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C39B4E-D185-704A-8768-CA9AF7246E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11F73E-8770-814C-84E4-E27853E15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A64371-681F-1941-902D-7E285654B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6164-1FA9-4E49-87C8-0A6F6AFE6BD0}" type="datetimeFigureOut">
              <a:rPr lang="en-US" smtClean="0"/>
              <a:t>10/10/20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DD6DBF-318D-F848-9915-342DC05D3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A7D360-77E6-E044-A0D9-A90A11FA8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3FDB-CD5F-2141-85D3-A4F172DE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40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883051-BD6F-B046-ABC9-D4EB3015E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D93B4-18DD-C844-B114-CE96C184F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A7753-CFDE-F44D-A778-ACBFECBECB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C6164-1FA9-4E49-87C8-0A6F6AFE6BD0}" type="datetimeFigureOut">
              <a:rPr lang="en-US" smtClean="0"/>
              <a:t>10/10/20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C6087-B2CA-E942-B15F-3D0210A48C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12B4B-E35F-D94E-B55A-8D2BB8D63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E3FDB-CD5F-2141-85D3-A4F172DE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5B4DD51B-DC99-0248-8510-041FA81F72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-1726" b="-1"/>
          <a:stretch/>
        </p:blipFill>
        <p:spPr>
          <a:xfrm>
            <a:off x="1088841" y="106600"/>
            <a:ext cx="3822700" cy="4844693"/>
          </a:xfrm>
          <a:prstGeom prst="rect">
            <a:avLst/>
          </a:prstGeom>
        </p:spPr>
      </p:pic>
      <p:pic>
        <p:nvPicPr>
          <p:cNvPr id="13" name="Picture 12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50A1CAAA-15FB-4E48-B1B0-4782B4430D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6573" t="10983" r="17165" b="33981"/>
          <a:stretch/>
        </p:blipFill>
        <p:spPr>
          <a:xfrm>
            <a:off x="5560906" y="185351"/>
            <a:ext cx="3822700" cy="476250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8727EE4A-F328-AD4F-A770-B6DF499550F5}"/>
              </a:ext>
            </a:extLst>
          </p:cNvPr>
          <p:cNvSpPr/>
          <p:nvPr/>
        </p:nvSpPr>
        <p:spPr>
          <a:xfrm>
            <a:off x="5560906" y="187553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830C46B-2012-FB4F-8CED-1445EABAE065}"/>
              </a:ext>
            </a:extLst>
          </p:cNvPr>
          <p:cNvSpPr/>
          <p:nvPr/>
        </p:nvSpPr>
        <p:spPr>
          <a:xfrm>
            <a:off x="7466193" y="1072816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54FBCFF-645B-C845-8646-DAA2ED3D3B5C}"/>
              </a:ext>
            </a:extLst>
          </p:cNvPr>
          <p:cNvSpPr/>
          <p:nvPr/>
        </p:nvSpPr>
        <p:spPr>
          <a:xfrm>
            <a:off x="5995524" y="551795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783A630-BAD0-D248-8E48-FEEF11B2E694}"/>
              </a:ext>
            </a:extLst>
          </p:cNvPr>
          <p:cNvSpPr/>
          <p:nvPr/>
        </p:nvSpPr>
        <p:spPr>
          <a:xfrm>
            <a:off x="9106606" y="1632230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849BEF6-8955-6B4E-A7B4-2D424F56F556}"/>
              </a:ext>
            </a:extLst>
          </p:cNvPr>
          <p:cNvSpPr/>
          <p:nvPr/>
        </p:nvSpPr>
        <p:spPr>
          <a:xfrm>
            <a:off x="7062725" y="3657781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139400F-9539-5748-BA89-F86CACAE01D3}"/>
              </a:ext>
            </a:extLst>
          </p:cNvPr>
          <p:cNvSpPr/>
          <p:nvPr/>
        </p:nvSpPr>
        <p:spPr>
          <a:xfrm>
            <a:off x="8425797" y="4051138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D83E0EA-7C5B-7741-B93B-3B9495B81077}"/>
              </a:ext>
            </a:extLst>
          </p:cNvPr>
          <p:cNvSpPr/>
          <p:nvPr/>
        </p:nvSpPr>
        <p:spPr>
          <a:xfrm>
            <a:off x="5607538" y="4902132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489F893-3392-4F4D-9BA3-44397DEF51F8}"/>
              </a:ext>
            </a:extLst>
          </p:cNvPr>
          <p:cNvSpPr/>
          <p:nvPr/>
        </p:nvSpPr>
        <p:spPr>
          <a:xfrm>
            <a:off x="7121607" y="2366309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24685DA-86AF-8443-8FEE-3C284451B92F}"/>
              </a:ext>
            </a:extLst>
          </p:cNvPr>
          <p:cNvSpPr/>
          <p:nvPr/>
        </p:nvSpPr>
        <p:spPr>
          <a:xfrm>
            <a:off x="7759719" y="2001024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A526F42-E936-5247-8F63-21B71CD8A8F5}"/>
              </a:ext>
            </a:extLst>
          </p:cNvPr>
          <p:cNvSpPr/>
          <p:nvPr/>
        </p:nvSpPr>
        <p:spPr>
          <a:xfrm>
            <a:off x="8378660" y="1907085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13D3B5D-F762-F240-A218-F74CF747C960}"/>
              </a:ext>
            </a:extLst>
          </p:cNvPr>
          <p:cNvSpPr/>
          <p:nvPr/>
        </p:nvSpPr>
        <p:spPr>
          <a:xfrm>
            <a:off x="5877507" y="2800174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B789654-3AB1-0B41-8F42-821D80423E5A}"/>
              </a:ext>
            </a:extLst>
          </p:cNvPr>
          <p:cNvSpPr/>
          <p:nvPr/>
        </p:nvSpPr>
        <p:spPr>
          <a:xfrm>
            <a:off x="7481737" y="1563650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88A61A2-842E-744F-81C7-60AD7DBB9EE4}"/>
              </a:ext>
            </a:extLst>
          </p:cNvPr>
          <p:cNvSpPr/>
          <p:nvPr/>
        </p:nvSpPr>
        <p:spPr>
          <a:xfrm>
            <a:off x="5816890" y="2343449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034965C-7A52-B648-BDCB-67A4178D7166}"/>
              </a:ext>
            </a:extLst>
          </p:cNvPr>
          <p:cNvSpPr/>
          <p:nvPr/>
        </p:nvSpPr>
        <p:spPr>
          <a:xfrm>
            <a:off x="7966208" y="3633111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C4AB272-35ED-1849-8D89-C4A046E22EE4}"/>
              </a:ext>
            </a:extLst>
          </p:cNvPr>
          <p:cNvSpPr/>
          <p:nvPr/>
        </p:nvSpPr>
        <p:spPr>
          <a:xfrm>
            <a:off x="7515373" y="3928346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FD83B9E-64C6-C74B-B220-6F5C92190BB4}"/>
              </a:ext>
            </a:extLst>
          </p:cNvPr>
          <p:cNvSpPr/>
          <p:nvPr/>
        </p:nvSpPr>
        <p:spPr>
          <a:xfrm>
            <a:off x="6447913" y="4044604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1431300-E344-2140-8BA6-B43DA4B20A9E}"/>
              </a:ext>
            </a:extLst>
          </p:cNvPr>
          <p:cNvSpPr/>
          <p:nvPr/>
        </p:nvSpPr>
        <p:spPr>
          <a:xfrm>
            <a:off x="7895550" y="3129930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8DB9339-7EF5-4F4B-9809-2D2486F85443}"/>
              </a:ext>
            </a:extLst>
          </p:cNvPr>
          <p:cNvSpPr/>
          <p:nvPr/>
        </p:nvSpPr>
        <p:spPr>
          <a:xfrm>
            <a:off x="7430171" y="202177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618767C-1DC6-024C-8D0D-46FECFCF845B}"/>
              </a:ext>
            </a:extLst>
          </p:cNvPr>
          <p:cNvSpPr/>
          <p:nvPr/>
        </p:nvSpPr>
        <p:spPr>
          <a:xfrm>
            <a:off x="6161356" y="2823284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6DA956D-93EB-324C-AAFA-AC9D4AA987D0}"/>
              </a:ext>
            </a:extLst>
          </p:cNvPr>
          <p:cNvSpPr/>
          <p:nvPr/>
        </p:nvSpPr>
        <p:spPr>
          <a:xfrm>
            <a:off x="6541832" y="2363060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0B21EB1-F3A9-F749-876E-D0115A1E40BD}"/>
              </a:ext>
            </a:extLst>
          </p:cNvPr>
          <p:cNvSpPr/>
          <p:nvPr/>
        </p:nvSpPr>
        <p:spPr>
          <a:xfrm>
            <a:off x="6654431" y="3061350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0211FB6-96C5-5641-873E-678F30A9CABB}"/>
              </a:ext>
            </a:extLst>
          </p:cNvPr>
          <p:cNvSpPr/>
          <p:nvPr/>
        </p:nvSpPr>
        <p:spPr>
          <a:xfrm>
            <a:off x="9083746" y="1072816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F301EE6-2DA1-5243-A876-1C09F81D6879}"/>
              </a:ext>
            </a:extLst>
          </p:cNvPr>
          <p:cNvSpPr/>
          <p:nvPr/>
        </p:nvSpPr>
        <p:spPr>
          <a:xfrm>
            <a:off x="7504597" y="2260109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8CDAA69-E635-CB48-A0A9-E6E83008F427}"/>
              </a:ext>
            </a:extLst>
          </p:cNvPr>
          <p:cNvSpPr/>
          <p:nvPr/>
        </p:nvSpPr>
        <p:spPr>
          <a:xfrm>
            <a:off x="9038026" y="2312058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EC2F79B-3DD6-6547-AE3C-D9A6B4BDA227}"/>
              </a:ext>
            </a:extLst>
          </p:cNvPr>
          <p:cNvSpPr/>
          <p:nvPr/>
        </p:nvSpPr>
        <p:spPr>
          <a:xfrm>
            <a:off x="7511913" y="3528599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A617E1F-1DB5-1C46-B60B-83B8C0924A84}"/>
              </a:ext>
            </a:extLst>
          </p:cNvPr>
          <p:cNvSpPr/>
          <p:nvPr/>
        </p:nvSpPr>
        <p:spPr>
          <a:xfrm>
            <a:off x="7887213" y="4555996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4B0A3B2-0259-714B-B4C4-79C200838BAC}"/>
              </a:ext>
            </a:extLst>
          </p:cNvPr>
          <p:cNvSpPr/>
          <p:nvPr/>
        </p:nvSpPr>
        <p:spPr>
          <a:xfrm>
            <a:off x="9299436" y="4924992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87EAED8-5665-5543-8541-79B3BBDB1AF9}"/>
              </a:ext>
            </a:extLst>
          </p:cNvPr>
          <p:cNvSpPr/>
          <p:nvPr/>
        </p:nvSpPr>
        <p:spPr>
          <a:xfrm>
            <a:off x="7736859" y="2777314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56CC794-AA05-AE40-86AA-C8620F6220AD}"/>
              </a:ext>
            </a:extLst>
          </p:cNvPr>
          <p:cNvSpPr/>
          <p:nvPr/>
        </p:nvSpPr>
        <p:spPr>
          <a:xfrm>
            <a:off x="6394640" y="2149714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C1F171D-AACE-264C-80E0-F8C6EC75BE3D}"/>
              </a:ext>
            </a:extLst>
          </p:cNvPr>
          <p:cNvSpPr/>
          <p:nvPr/>
        </p:nvSpPr>
        <p:spPr>
          <a:xfrm>
            <a:off x="8747226" y="2846144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7EADFFB-4E74-824A-BAD5-4093884DA4B5}"/>
              </a:ext>
            </a:extLst>
          </p:cNvPr>
          <p:cNvSpPr/>
          <p:nvPr/>
        </p:nvSpPr>
        <p:spPr>
          <a:xfrm>
            <a:off x="9008741" y="2705276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8087A4F-C44E-D84E-8EAD-A4020B80C735}"/>
              </a:ext>
            </a:extLst>
          </p:cNvPr>
          <p:cNvSpPr/>
          <p:nvPr/>
        </p:nvSpPr>
        <p:spPr>
          <a:xfrm>
            <a:off x="9345156" y="187553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6F9E6E2-16AC-3947-AA07-42341651201F}"/>
              </a:ext>
            </a:extLst>
          </p:cNvPr>
          <p:cNvSpPr/>
          <p:nvPr/>
        </p:nvSpPr>
        <p:spPr>
          <a:xfrm>
            <a:off x="8845041" y="551795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2D1E167-E84C-554B-8721-DA9DE492A0A3}"/>
              </a:ext>
            </a:extLst>
          </p:cNvPr>
          <p:cNvSpPr/>
          <p:nvPr/>
        </p:nvSpPr>
        <p:spPr>
          <a:xfrm>
            <a:off x="5740690" y="1609370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703C007-3587-824E-9BFB-52A42DAA0D93}"/>
              </a:ext>
            </a:extLst>
          </p:cNvPr>
          <p:cNvSpPr/>
          <p:nvPr/>
        </p:nvSpPr>
        <p:spPr>
          <a:xfrm>
            <a:off x="6424404" y="1251746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8493CDA-A2EB-F44C-821A-A8374F70E3BA}"/>
              </a:ext>
            </a:extLst>
          </p:cNvPr>
          <p:cNvSpPr/>
          <p:nvPr/>
        </p:nvSpPr>
        <p:spPr>
          <a:xfrm>
            <a:off x="8695987" y="3406140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A2883E2-07D4-6443-B72C-DC6F1921BB13}"/>
              </a:ext>
            </a:extLst>
          </p:cNvPr>
          <p:cNvSpPr/>
          <p:nvPr/>
        </p:nvSpPr>
        <p:spPr>
          <a:xfrm>
            <a:off x="6434004" y="4703150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BB8AF45-DF9E-4141-8008-25061E720072}"/>
              </a:ext>
            </a:extLst>
          </p:cNvPr>
          <p:cNvSpPr/>
          <p:nvPr/>
        </p:nvSpPr>
        <p:spPr>
          <a:xfrm>
            <a:off x="7121607" y="3107070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3AAAE73-F14A-4340-B04B-1BFA426FDC09}"/>
              </a:ext>
            </a:extLst>
          </p:cNvPr>
          <p:cNvSpPr/>
          <p:nvPr/>
        </p:nvSpPr>
        <p:spPr>
          <a:xfrm>
            <a:off x="7782579" y="2366309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C227121-1D72-A949-A703-95E2490E266B}"/>
              </a:ext>
            </a:extLst>
          </p:cNvPr>
          <p:cNvSpPr/>
          <p:nvPr/>
        </p:nvSpPr>
        <p:spPr>
          <a:xfrm>
            <a:off x="8522773" y="2170059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843E850-2F4E-774C-BC67-C15776260706}"/>
              </a:ext>
            </a:extLst>
          </p:cNvPr>
          <p:cNvSpPr/>
          <p:nvPr/>
        </p:nvSpPr>
        <p:spPr>
          <a:xfrm>
            <a:off x="5816890" y="967085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EA4E122F-D71A-AF41-B79E-918C76FED4CE}"/>
              </a:ext>
            </a:extLst>
          </p:cNvPr>
          <p:cNvSpPr/>
          <p:nvPr/>
        </p:nvSpPr>
        <p:spPr>
          <a:xfrm>
            <a:off x="8454193" y="1270456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EEDF023D-98B0-FD47-88B8-5E4F74047986}"/>
              </a:ext>
            </a:extLst>
          </p:cNvPr>
          <p:cNvSpPr/>
          <p:nvPr/>
        </p:nvSpPr>
        <p:spPr>
          <a:xfrm>
            <a:off x="6190847" y="3383280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9632B01-E5AF-F94E-AF98-CC7826CC6036}"/>
              </a:ext>
            </a:extLst>
          </p:cNvPr>
          <p:cNvSpPr/>
          <p:nvPr/>
        </p:nvSpPr>
        <p:spPr>
          <a:xfrm>
            <a:off x="7121607" y="4559772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866CB71-9409-BC4A-B3C6-1F1DCE3C6AF7}"/>
              </a:ext>
            </a:extLst>
          </p:cNvPr>
          <p:cNvSpPr/>
          <p:nvPr/>
        </p:nvSpPr>
        <p:spPr>
          <a:xfrm>
            <a:off x="8477053" y="4703150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1C64D35-34D1-FF49-9D5C-EB5D1C8F63EA}"/>
              </a:ext>
            </a:extLst>
          </p:cNvPr>
          <p:cNvSpPr/>
          <p:nvPr/>
        </p:nvSpPr>
        <p:spPr>
          <a:xfrm>
            <a:off x="7290599" y="2754454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701B57FD-2A11-3C40-9F49-095954C2B740}"/>
              </a:ext>
            </a:extLst>
          </p:cNvPr>
          <p:cNvSpPr/>
          <p:nvPr/>
        </p:nvSpPr>
        <p:spPr>
          <a:xfrm>
            <a:off x="7189657" y="1959389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B7E6033-8493-2D46-BE8C-4ACCEBD9D1B8}"/>
              </a:ext>
            </a:extLst>
          </p:cNvPr>
          <p:cNvSpPr/>
          <p:nvPr/>
        </p:nvSpPr>
        <p:spPr>
          <a:xfrm>
            <a:off x="6631571" y="1907085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1290E3B1-6BEE-BA4C-A323-E0A887428379}"/>
              </a:ext>
            </a:extLst>
          </p:cNvPr>
          <p:cNvSpPr/>
          <p:nvPr/>
        </p:nvSpPr>
        <p:spPr>
          <a:xfrm>
            <a:off x="8421148" y="2408780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4CE0630-1E49-A546-8C9C-5DE915F69E61}"/>
              </a:ext>
            </a:extLst>
          </p:cNvPr>
          <p:cNvSpPr/>
          <p:nvPr/>
        </p:nvSpPr>
        <p:spPr>
          <a:xfrm>
            <a:off x="8408473" y="3045409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38F45F25-768E-CB4A-ACA7-516F48BBE56E}"/>
              </a:ext>
            </a:extLst>
          </p:cNvPr>
          <p:cNvSpPr/>
          <p:nvPr/>
        </p:nvSpPr>
        <p:spPr>
          <a:xfrm>
            <a:off x="1107109" y="187553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79ACD1F2-90C4-7B40-B819-2ED8401DCE04}"/>
              </a:ext>
            </a:extLst>
          </p:cNvPr>
          <p:cNvSpPr/>
          <p:nvPr/>
        </p:nvSpPr>
        <p:spPr>
          <a:xfrm>
            <a:off x="2986860" y="802851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A08BE80E-1936-1945-9327-4D2EF82FFD87}"/>
              </a:ext>
            </a:extLst>
          </p:cNvPr>
          <p:cNvSpPr/>
          <p:nvPr/>
        </p:nvSpPr>
        <p:spPr>
          <a:xfrm>
            <a:off x="1682931" y="579987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099C094-A9CE-044A-9D5B-FB7D793D167F}"/>
              </a:ext>
            </a:extLst>
          </p:cNvPr>
          <p:cNvSpPr/>
          <p:nvPr/>
        </p:nvSpPr>
        <p:spPr>
          <a:xfrm>
            <a:off x="4488333" y="1655090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224F9BB-BF3C-6E4E-B4C4-053B892469A6}"/>
              </a:ext>
            </a:extLst>
          </p:cNvPr>
          <p:cNvSpPr/>
          <p:nvPr/>
        </p:nvSpPr>
        <p:spPr>
          <a:xfrm>
            <a:off x="2399920" y="3640363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AF9595D3-BFD0-8B41-952E-93466769E3BB}"/>
              </a:ext>
            </a:extLst>
          </p:cNvPr>
          <p:cNvSpPr/>
          <p:nvPr/>
        </p:nvSpPr>
        <p:spPr>
          <a:xfrm>
            <a:off x="3972000" y="3998884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84353C7-A49C-CA43-87F0-2CBED99CDAE2}"/>
              </a:ext>
            </a:extLst>
          </p:cNvPr>
          <p:cNvSpPr/>
          <p:nvPr/>
        </p:nvSpPr>
        <p:spPr>
          <a:xfrm>
            <a:off x="1153741" y="4902132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8048472-3626-F04B-B863-5C29787F7EFD}"/>
              </a:ext>
            </a:extLst>
          </p:cNvPr>
          <p:cNvSpPr/>
          <p:nvPr/>
        </p:nvSpPr>
        <p:spPr>
          <a:xfrm>
            <a:off x="2711862" y="2315692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AA2BF58-55E7-A547-A0A5-333D0755D5E0}"/>
              </a:ext>
            </a:extLst>
          </p:cNvPr>
          <p:cNvSpPr/>
          <p:nvPr/>
        </p:nvSpPr>
        <p:spPr>
          <a:xfrm>
            <a:off x="3305922" y="2001024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156DCCB-E047-5C47-93D2-DC1B0F265332}"/>
              </a:ext>
            </a:extLst>
          </p:cNvPr>
          <p:cNvSpPr/>
          <p:nvPr/>
        </p:nvSpPr>
        <p:spPr>
          <a:xfrm>
            <a:off x="3924863" y="1907085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FDAEAAFA-CEA0-5A4A-BBAD-0BCF215BFD9E}"/>
              </a:ext>
            </a:extLst>
          </p:cNvPr>
          <p:cNvSpPr/>
          <p:nvPr/>
        </p:nvSpPr>
        <p:spPr>
          <a:xfrm>
            <a:off x="1476163" y="2577855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CD71ED4E-4D17-9844-B9A9-9EFCA4B8C875}"/>
              </a:ext>
            </a:extLst>
          </p:cNvPr>
          <p:cNvSpPr/>
          <p:nvPr/>
        </p:nvSpPr>
        <p:spPr>
          <a:xfrm>
            <a:off x="1685060" y="2577855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384566F1-F54F-0F44-BD46-0752AC3530DA}"/>
              </a:ext>
            </a:extLst>
          </p:cNvPr>
          <p:cNvSpPr/>
          <p:nvPr/>
        </p:nvSpPr>
        <p:spPr>
          <a:xfrm>
            <a:off x="1515701" y="2170059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F1D98D0F-1E2B-7F42-8AC8-3DC8BDDCAC52}"/>
              </a:ext>
            </a:extLst>
          </p:cNvPr>
          <p:cNvSpPr/>
          <p:nvPr/>
        </p:nvSpPr>
        <p:spPr>
          <a:xfrm>
            <a:off x="3512411" y="3633111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03A233B2-D077-9044-97C3-691F69DE6637}"/>
              </a:ext>
            </a:extLst>
          </p:cNvPr>
          <p:cNvSpPr/>
          <p:nvPr/>
        </p:nvSpPr>
        <p:spPr>
          <a:xfrm>
            <a:off x="2922238" y="3841256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2A38BC91-CBEE-0C41-8225-9F1753896259}"/>
              </a:ext>
            </a:extLst>
          </p:cNvPr>
          <p:cNvSpPr/>
          <p:nvPr/>
        </p:nvSpPr>
        <p:spPr>
          <a:xfrm>
            <a:off x="1940843" y="3952369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8D434727-1021-AD4F-BE77-9909016A3286}"/>
              </a:ext>
            </a:extLst>
          </p:cNvPr>
          <p:cNvSpPr/>
          <p:nvPr/>
        </p:nvSpPr>
        <p:spPr>
          <a:xfrm>
            <a:off x="3296115" y="3031055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3537F5F2-7340-6043-BAB6-3AB9796C393D}"/>
              </a:ext>
            </a:extLst>
          </p:cNvPr>
          <p:cNvSpPr/>
          <p:nvPr/>
        </p:nvSpPr>
        <p:spPr>
          <a:xfrm>
            <a:off x="2983244" y="202177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0F9129C8-3328-2F46-BC73-631A9DBA1C67}"/>
              </a:ext>
            </a:extLst>
          </p:cNvPr>
          <p:cNvSpPr/>
          <p:nvPr/>
        </p:nvSpPr>
        <p:spPr>
          <a:xfrm>
            <a:off x="2967958" y="1459551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72E0F46F-616F-3A41-B2E6-ACD0BD90BD2D}"/>
              </a:ext>
            </a:extLst>
          </p:cNvPr>
          <p:cNvSpPr/>
          <p:nvPr/>
        </p:nvSpPr>
        <p:spPr>
          <a:xfrm>
            <a:off x="1993467" y="2327779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DAB1B6DF-82AE-744D-A556-3120B9275398}"/>
              </a:ext>
            </a:extLst>
          </p:cNvPr>
          <p:cNvSpPr/>
          <p:nvPr/>
        </p:nvSpPr>
        <p:spPr>
          <a:xfrm>
            <a:off x="2132054" y="2942682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7551AB96-11B2-874A-A3C0-4814C59F2FF2}"/>
              </a:ext>
            </a:extLst>
          </p:cNvPr>
          <p:cNvSpPr/>
          <p:nvPr/>
        </p:nvSpPr>
        <p:spPr>
          <a:xfrm>
            <a:off x="4396314" y="1027096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A01FFE81-05C1-E246-A138-12103BE4C5DA}"/>
              </a:ext>
            </a:extLst>
          </p:cNvPr>
          <p:cNvSpPr/>
          <p:nvPr/>
        </p:nvSpPr>
        <p:spPr>
          <a:xfrm>
            <a:off x="2990818" y="2230006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491B225E-6417-B040-9132-4194FFD3E9CD}"/>
              </a:ext>
            </a:extLst>
          </p:cNvPr>
          <p:cNvSpPr/>
          <p:nvPr/>
        </p:nvSpPr>
        <p:spPr>
          <a:xfrm>
            <a:off x="4442868" y="2250893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F28EE87A-21C2-F14C-9C73-9C8BDF83EDCD}"/>
              </a:ext>
            </a:extLst>
          </p:cNvPr>
          <p:cNvSpPr/>
          <p:nvPr/>
        </p:nvSpPr>
        <p:spPr>
          <a:xfrm>
            <a:off x="2927488" y="3537308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1BF25249-1C1D-8A49-BC40-454FCC179C94}"/>
              </a:ext>
            </a:extLst>
          </p:cNvPr>
          <p:cNvSpPr/>
          <p:nvPr/>
        </p:nvSpPr>
        <p:spPr>
          <a:xfrm>
            <a:off x="3381163" y="4555996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A46DA86C-606D-624E-9B83-1280F30AA67C}"/>
              </a:ext>
            </a:extLst>
          </p:cNvPr>
          <p:cNvSpPr/>
          <p:nvPr/>
        </p:nvSpPr>
        <p:spPr>
          <a:xfrm>
            <a:off x="4845639" y="4924992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05A65FD3-2C06-FB4F-95E0-423BB14D55A6}"/>
              </a:ext>
            </a:extLst>
          </p:cNvPr>
          <p:cNvSpPr/>
          <p:nvPr/>
        </p:nvSpPr>
        <p:spPr>
          <a:xfrm>
            <a:off x="3250395" y="2724150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6B139481-71F7-0941-8879-BEB3749BA0B0}"/>
              </a:ext>
            </a:extLst>
          </p:cNvPr>
          <p:cNvSpPr/>
          <p:nvPr/>
        </p:nvSpPr>
        <p:spPr>
          <a:xfrm>
            <a:off x="1859119" y="2168418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B631048-2D16-E64F-9796-5F127BEDB330}"/>
              </a:ext>
            </a:extLst>
          </p:cNvPr>
          <p:cNvSpPr/>
          <p:nvPr/>
        </p:nvSpPr>
        <p:spPr>
          <a:xfrm>
            <a:off x="4230760" y="2800792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9EC3EBE0-19D5-B54B-A1C4-11E21BCB22AA}"/>
              </a:ext>
            </a:extLst>
          </p:cNvPr>
          <p:cNvSpPr/>
          <p:nvPr/>
        </p:nvSpPr>
        <p:spPr>
          <a:xfrm>
            <a:off x="4488333" y="2649215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DE7A243B-5F1D-A94C-8347-CB30F02D7439}"/>
              </a:ext>
            </a:extLst>
          </p:cNvPr>
          <p:cNvSpPr/>
          <p:nvPr/>
        </p:nvSpPr>
        <p:spPr>
          <a:xfrm>
            <a:off x="4891359" y="187553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BA9D6450-BDEB-B248-97CA-35E78D685456}"/>
              </a:ext>
            </a:extLst>
          </p:cNvPr>
          <p:cNvSpPr/>
          <p:nvPr/>
        </p:nvSpPr>
        <p:spPr>
          <a:xfrm>
            <a:off x="4068976" y="574655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5E045689-4EF8-F940-A669-33429FC33D6F}"/>
              </a:ext>
            </a:extLst>
          </p:cNvPr>
          <p:cNvSpPr/>
          <p:nvPr/>
        </p:nvSpPr>
        <p:spPr>
          <a:xfrm>
            <a:off x="1499023" y="1613097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CE2AE0CF-15DB-DF48-B263-3BDB312AE95F}"/>
              </a:ext>
            </a:extLst>
          </p:cNvPr>
          <p:cNvSpPr/>
          <p:nvPr/>
        </p:nvSpPr>
        <p:spPr>
          <a:xfrm>
            <a:off x="1970607" y="1251746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8E718FB-19E0-8841-9A04-6E64069009FB}"/>
              </a:ext>
            </a:extLst>
          </p:cNvPr>
          <p:cNvSpPr/>
          <p:nvPr/>
        </p:nvSpPr>
        <p:spPr>
          <a:xfrm>
            <a:off x="4245559" y="3337560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A021A833-A4C2-5442-96FF-216496B78BF8}"/>
              </a:ext>
            </a:extLst>
          </p:cNvPr>
          <p:cNvSpPr/>
          <p:nvPr/>
        </p:nvSpPr>
        <p:spPr>
          <a:xfrm>
            <a:off x="1980207" y="4703150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A3E262F9-74EA-0646-B9D8-F6E79C8AC780}"/>
              </a:ext>
            </a:extLst>
          </p:cNvPr>
          <p:cNvSpPr/>
          <p:nvPr/>
        </p:nvSpPr>
        <p:spPr>
          <a:xfrm>
            <a:off x="2563305" y="2985335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3A344157-896A-8642-916B-C0F6436B0AC2}"/>
              </a:ext>
            </a:extLst>
          </p:cNvPr>
          <p:cNvSpPr/>
          <p:nvPr/>
        </p:nvSpPr>
        <p:spPr>
          <a:xfrm>
            <a:off x="3247779" y="2296613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290C463B-26B4-0240-A7D3-42F3E62DEB45}"/>
              </a:ext>
            </a:extLst>
          </p:cNvPr>
          <p:cNvSpPr/>
          <p:nvPr/>
        </p:nvSpPr>
        <p:spPr>
          <a:xfrm>
            <a:off x="4068976" y="2170059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4234A8E6-0684-6441-B960-31E0C7C9AC30}"/>
              </a:ext>
            </a:extLst>
          </p:cNvPr>
          <p:cNvSpPr/>
          <p:nvPr/>
        </p:nvSpPr>
        <p:spPr>
          <a:xfrm>
            <a:off x="1476163" y="1027096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9B43E62D-0E8C-0242-9F19-8087BF84E9C7}"/>
              </a:ext>
            </a:extLst>
          </p:cNvPr>
          <p:cNvSpPr/>
          <p:nvPr/>
        </p:nvSpPr>
        <p:spPr>
          <a:xfrm>
            <a:off x="4000396" y="1270456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579CFCB6-A713-704D-8AEB-50D38664670B}"/>
              </a:ext>
            </a:extLst>
          </p:cNvPr>
          <p:cNvSpPr/>
          <p:nvPr/>
        </p:nvSpPr>
        <p:spPr>
          <a:xfrm>
            <a:off x="1756135" y="3261360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4FB43CB9-73A8-1044-9119-29D60275FBF4}"/>
              </a:ext>
            </a:extLst>
          </p:cNvPr>
          <p:cNvSpPr/>
          <p:nvPr/>
        </p:nvSpPr>
        <p:spPr>
          <a:xfrm>
            <a:off x="2586165" y="4591017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BAB93099-6056-934B-8C9C-05A7AF6B4278}"/>
              </a:ext>
            </a:extLst>
          </p:cNvPr>
          <p:cNvSpPr/>
          <p:nvPr/>
        </p:nvSpPr>
        <p:spPr>
          <a:xfrm>
            <a:off x="3918752" y="4703150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B5339104-149E-D14C-98A1-2821AD405402}"/>
              </a:ext>
            </a:extLst>
          </p:cNvPr>
          <p:cNvSpPr/>
          <p:nvPr/>
        </p:nvSpPr>
        <p:spPr>
          <a:xfrm>
            <a:off x="2735860" y="2705276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2E1C0ED7-76DC-0341-93D0-4E0D3570BFA5}"/>
              </a:ext>
            </a:extLst>
          </p:cNvPr>
          <p:cNvSpPr/>
          <p:nvPr/>
        </p:nvSpPr>
        <p:spPr>
          <a:xfrm>
            <a:off x="2766220" y="2006427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6519E28E-2BC4-4746-B828-9417E3579B3B}"/>
              </a:ext>
            </a:extLst>
          </p:cNvPr>
          <p:cNvSpPr/>
          <p:nvPr/>
        </p:nvSpPr>
        <p:spPr>
          <a:xfrm>
            <a:off x="2177774" y="1907085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AA6B1852-D493-074C-84D7-7DBDC15222E2}"/>
              </a:ext>
            </a:extLst>
          </p:cNvPr>
          <p:cNvSpPr/>
          <p:nvPr/>
        </p:nvSpPr>
        <p:spPr>
          <a:xfrm>
            <a:off x="3967351" y="2408780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F9670DDB-C8DD-0348-8ACD-E44597193AEB}"/>
              </a:ext>
            </a:extLst>
          </p:cNvPr>
          <p:cNvSpPr/>
          <p:nvPr/>
        </p:nvSpPr>
        <p:spPr>
          <a:xfrm>
            <a:off x="3884815" y="2849211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11D239-FAA5-424F-811F-74F894174459}"/>
              </a:ext>
            </a:extLst>
          </p:cNvPr>
          <p:cNvSpPr txBox="1"/>
          <p:nvPr/>
        </p:nvSpPr>
        <p:spPr>
          <a:xfrm>
            <a:off x="1113979" y="-46197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1</a:t>
            </a:r>
            <a:endParaRPr lang="en-US" sz="1050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1547441-544C-E241-B977-EED464D3AD5C}"/>
              </a:ext>
            </a:extLst>
          </p:cNvPr>
          <p:cNvSpPr txBox="1"/>
          <p:nvPr/>
        </p:nvSpPr>
        <p:spPr>
          <a:xfrm>
            <a:off x="4724108" y="-12929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2</a:t>
            </a:r>
            <a:endParaRPr lang="en-US" sz="1050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79C3B63F-A321-7A44-BE87-BE764E4C0527}"/>
              </a:ext>
            </a:extLst>
          </p:cNvPr>
          <p:cNvSpPr txBox="1"/>
          <p:nvPr/>
        </p:nvSpPr>
        <p:spPr>
          <a:xfrm>
            <a:off x="2924270" y="-30389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3</a:t>
            </a:r>
            <a:endParaRPr lang="en-US" sz="1050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932E0D8D-668C-D644-8A1D-E2A71D06301E}"/>
              </a:ext>
            </a:extLst>
          </p:cNvPr>
          <p:cNvSpPr txBox="1"/>
          <p:nvPr/>
        </p:nvSpPr>
        <p:spPr>
          <a:xfrm>
            <a:off x="1495348" y="385049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4</a:t>
            </a:r>
            <a:endParaRPr lang="en-US" sz="1050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CB1D249B-A512-7747-A322-A8A94F567CC0}"/>
              </a:ext>
            </a:extLst>
          </p:cNvPr>
          <p:cNvSpPr txBox="1"/>
          <p:nvPr/>
        </p:nvSpPr>
        <p:spPr>
          <a:xfrm>
            <a:off x="4077491" y="466710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5</a:t>
            </a:r>
            <a:endParaRPr lang="en-US" sz="1050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6F317E01-5F5F-5C4C-B3D8-239C1F94DD03}"/>
              </a:ext>
            </a:extLst>
          </p:cNvPr>
          <p:cNvSpPr txBox="1"/>
          <p:nvPr/>
        </p:nvSpPr>
        <p:spPr>
          <a:xfrm>
            <a:off x="3017376" y="790426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7</a:t>
            </a:r>
            <a:endParaRPr lang="en-US" sz="1050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8C931504-F197-FD42-B945-60B39C422E57}"/>
              </a:ext>
            </a:extLst>
          </p:cNvPr>
          <p:cNvSpPr txBox="1"/>
          <p:nvPr/>
        </p:nvSpPr>
        <p:spPr>
          <a:xfrm>
            <a:off x="1981726" y="1162140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9</a:t>
            </a:r>
            <a:endParaRPr lang="en-US" sz="1050" dirty="0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42C34DC0-46DB-1C4F-90A7-78386C0DDF12}"/>
              </a:ext>
            </a:extLst>
          </p:cNvPr>
          <p:cNvSpPr txBox="1"/>
          <p:nvPr/>
        </p:nvSpPr>
        <p:spPr>
          <a:xfrm>
            <a:off x="4419174" y="974202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8</a:t>
            </a:r>
            <a:endParaRPr lang="en-US" sz="1050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F9F8739-D24C-F44C-89B4-0DE7F951C95B}"/>
              </a:ext>
            </a:extLst>
          </p:cNvPr>
          <p:cNvSpPr txBox="1"/>
          <p:nvPr/>
        </p:nvSpPr>
        <p:spPr>
          <a:xfrm>
            <a:off x="1230549" y="882000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6</a:t>
            </a:r>
            <a:endParaRPr lang="en-US" sz="1050" dirty="0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2ED2BCF5-F087-BE49-AD40-B65A7B1AD79B}"/>
              </a:ext>
            </a:extLst>
          </p:cNvPr>
          <p:cNvSpPr txBox="1"/>
          <p:nvPr/>
        </p:nvSpPr>
        <p:spPr>
          <a:xfrm>
            <a:off x="3756414" y="1166661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10</a:t>
            </a:r>
            <a:endParaRPr lang="en-US" sz="1050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287B201-AF93-2548-906A-29123CE91445}"/>
              </a:ext>
            </a:extLst>
          </p:cNvPr>
          <p:cNvSpPr txBox="1"/>
          <p:nvPr/>
        </p:nvSpPr>
        <p:spPr>
          <a:xfrm>
            <a:off x="1238699" y="1536171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11</a:t>
            </a:r>
            <a:endParaRPr lang="en-US" sz="1050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769C6B9E-2F1F-2643-8D77-5C2FC3B5C05E}"/>
              </a:ext>
            </a:extLst>
          </p:cNvPr>
          <p:cNvSpPr txBox="1"/>
          <p:nvPr/>
        </p:nvSpPr>
        <p:spPr>
          <a:xfrm>
            <a:off x="3009720" y="1316176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12</a:t>
            </a:r>
            <a:endParaRPr lang="en-US" sz="1050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FB70935-76D7-9E47-B774-1F090781F451}"/>
              </a:ext>
            </a:extLst>
          </p:cNvPr>
          <p:cNvSpPr txBox="1"/>
          <p:nvPr/>
        </p:nvSpPr>
        <p:spPr>
          <a:xfrm>
            <a:off x="4488333" y="1545852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13</a:t>
            </a:r>
            <a:endParaRPr lang="en-US" sz="1050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CF8181-94F3-6442-A3A4-81FAC927CD50}"/>
              </a:ext>
            </a:extLst>
          </p:cNvPr>
          <p:cNvSpPr txBox="1"/>
          <p:nvPr/>
        </p:nvSpPr>
        <p:spPr>
          <a:xfrm>
            <a:off x="2123116" y="1698889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14</a:t>
            </a:r>
            <a:endParaRPr lang="en-US" sz="1050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07917D67-4306-314F-9A66-662EE3293735}"/>
              </a:ext>
            </a:extLst>
          </p:cNvPr>
          <p:cNvSpPr txBox="1"/>
          <p:nvPr/>
        </p:nvSpPr>
        <p:spPr>
          <a:xfrm>
            <a:off x="3880821" y="1717993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15</a:t>
            </a:r>
            <a:endParaRPr lang="en-US" sz="1050" dirty="0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8CF6A2E3-74ED-E540-A08F-BE391B24E3AD}"/>
              </a:ext>
            </a:extLst>
          </p:cNvPr>
          <p:cNvSpPr txBox="1"/>
          <p:nvPr/>
        </p:nvSpPr>
        <p:spPr>
          <a:xfrm>
            <a:off x="2692140" y="1816380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16</a:t>
            </a:r>
            <a:endParaRPr lang="en-US" sz="1050" dirty="0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3E10B915-9C7C-3F40-AA99-0E86A6006461}"/>
              </a:ext>
            </a:extLst>
          </p:cNvPr>
          <p:cNvSpPr txBox="1"/>
          <p:nvPr/>
        </p:nvSpPr>
        <p:spPr>
          <a:xfrm>
            <a:off x="3265621" y="1782975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17</a:t>
            </a:r>
            <a:endParaRPr lang="en-US" sz="1050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5E258E45-F4C6-B040-83D8-09BA18027BB8}"/>
              </a:ext>
            </a:extLst>
          </p:cNvPr>
          <p:cNvSpPr txBox="1"/>
          <p:nvPr/>
        </p:nvSpPr>
        <p:spPr>
          <a:xfrm>
            <a:off x="1670943" y="1977120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18</a:t>
            </a:r>
            <a:endParaRPr lang="en-US" sz="1050" dirty="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CE85F3FF-B98A-7A43-8147-A184D67ADC1B}"/>
              </a:ext>
            </a:extLst>
          </p:cNvPr>
          <p:cNvSpPr txBox="1"/>
          <p:nvPr/>
        </p:nvSpPr>
        <p:spPr>
          <a:xfrm>
            <a:off x="2855560" y="2006912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19</a:t>
            </a:r>
            <a:endParaRPr lang="en-US" sz="1050" dirty="0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9389EA37-D10C-2346-B515-96DD6BB7A297}"/>
              </a:ext>
            </a:extLst>
          </p:cNvPr>
          <p:cNvSpPr txBox="1"/>
          <p:nvPr/>
        </p:nvSpPr>
        <p:spPr>
          <a:xfrm>
            <a:off x="4031018" y="2016683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20</a:t>
            </a:r>
            <a:endParaRPr lang="en-US" sz="1050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C5F18CFC-F99D-574E-A933-9856CD337D11}"/>
              </a:ext>
            </a:extLst>
          </p:cNvPr>
          <p:cNvSpPr txBox="1"/>
          <p:nvPr/>
        </p:nvSpPr>
        <p:spPr>
          <a:xfrm>
            <a:off x="1865942" y="2405436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21</a:t>
            </a:r>
            <a:endParaRPr lang="en-US" sz="1050" dirty="0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376169A3-7893-8A4C-AC73-02206E1102A7}"/>
              </a:ext>
            </a:extLst>
          </p:cNvPr>
          <p:cNvSpPr txBox="1"/>
          <p:nvPr/>
        </p:nvSpPr>
        <p:spPr>
          <a:xfrm>
            <a:off x="2542004" y="2373499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22</a:t>
            </a:r>
            <a:endParaRPr lang="en-US" sz="1050" dirty="0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CB24CA16-2C76-1D47-B9C3-9511C4F20EBE}"/>
              </a:ext>
            </a:extLst>
          </p:cNvPr>
          <p:cNvSpPr txBox="1"/>
          <p:nvPr/>
        </p:nvSpPr>
        <p:spPr>
          <a:xfrm>
            <a:off x="3134853" y="2324778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23</a:t>
            </a:r>
            <a:endParaRPr lang="en-US" sz="1050" dirty="0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18CCBA47-6461-9A4E-9D28-2354DC9CE191}"/>
              </a:ext>
            </a:extLst>
          </p:cNvPr>
          <p:cNvSpPr txBox="1"/>
          <p:nvPr/>
        </p:nvSpPr>
        <p:spPr>
          <a:xfrm>
            <a:off x="3869756" y="2413239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24</a:t>
            </a:r>
            <a:endParaRPr lang="en-US" sz="1050" dirty="0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676A9297-1FC2-F843-9C0F-7EB0C0A59716}"/>
              </a:ext>
            </a:extLst>
          </p:cNvPr>
          <p:cNvSpPr txBox="1"/>
          <p:nvPr/>
        </p:nvSpPr>
        <p:spPr>
          <a:xfrm>
            <a:off x="1311379" y="1982759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25</a:t>
            </a:r>
            <a:endParaRPr lang="en-US" sz="1050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A092FEF8-8233-AF47-B222-261410C605F5}"/>
              </a:ext>
            </a:extLst>
          </p:cNvPr>
          <p:cNvSpPr txBox="1"/>
          <p:nvPr/>
        </p:nvSpPr>
        <p:spPr>
          <a:xfrm>
            <a:off x="1179739" y="2493094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26</a:t>
            </a:r>
            <a:endParaRPr lang="en-US" sz="1050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F345DDE9-62DE-9B43-9C18-A35A8C842A96}"/>
              </a:ext>
            </a:extLst>
          </p:cNvPr>
          <p:cNvSpPr txBox="1"/>
          <p:nvPr/>
        </p:nvSpPr>
        <p:spPr>
          <a:xfrm>
            <a:off x="1648515" y="3364413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27</a:t>
            </a:r>
            <a:endParaRPr lang="en-US" sz="1050" dirty="0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1DFC2E27-0D7F-F342-9B00-B73C3964D212}"/>
              </a:ext>
            </a:extLst>
          </p:cNvPr>
          <p:cNvSpPr txBox="1"/>
          <p:nvPr/>
        </p:nvSpPr>
        <p:spPr>
          <a:xfrm>
            <a:off x="1609140" y="2659352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28</a:t>
            </a:r>
            <a:endParaRPr lang="en-US" sz="1050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8D64768F-4DE9-D44A-B405-465256CDBAE4}"/>
              </a:ext>
            </a:extLst>
          </p:cNvPr>
          <p:cNvSpPr txBox="1"/>
          <p:nvPr/>
        </p:nvSpPr>
        <p:spPr>
          <a:xfrm>
            <a:off x="4418087" y="2062384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29</a:t>
            </a:r>
            <a:endParaRPr lang="en-US" sz="1050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A18E69A0-6C1B-3648-A2CC-604BBAED953A}"/>
              </a:ext>
            </a:extLst>
          </p:cNvPr>
          <p:cNvSpPr txBox="1"/>
          <p:nvPr/>
        </p:nvSpPr>
        <p:spPr>
          <a:xfrm>
            <a:off x="3782784" y="2925902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38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A4A596CA-CF5B-8442-A81B-B198E7E895FA}"/>
              </a:ext>
            </a:extLst>
          </p:cNvPr>
          <p:cNvSpPr txBox="1"/>
          <p:nvPr/>
        </p:nvSpPr>
        <p:spPr>
          <a:xfrm>
            <a:off x="4419311" y="2676922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30</a:t>
            </a:r>
            <a:endParaRPr lang="en-US" sz="1050" dirty="0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B073ADD1-09B0-0441-9749-890C9D0A17B1}"/>
              </a:ext>
            </a:extLst>
          </p:cNvPr>
          <p:cNvSpPr txBox="1"/>
          <p:nvPr/>
        </p:nvSpPr>
        <p:spPr>
          <a:xfrm>
            <a:off x="4211529" y="3417424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31</a:t>
            </a:r>
            <a:endParaRPr lang="en-US" sz="1050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D67A2940-3F94-B44C-99D0-AD4738977F5E}"/>
              </a:ext>
            </a:extLst>
          </p:cNvPr>
          <p:cNvSpPr txBox="1"/>
          <p:nvPr/>
        </p:nvSpPr>
        <p:spPr>
          <a:xfrm>
            <a:off x="4064603" y="2888757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32</a:t>
            </a:r>
            <a:endParaRPr lang="en-US" sz="1050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F3D71F0E-8830-A447-8062-0A0D999655A9}"/>
              </a:ext>
            </a:extLst>
          </p:cNvPr>
          <p:cNvSpPr txBox="1"/>
          <p:nvPr/>
        </p:nvSpPr>
        <p:spPr>
          <a:xfrm>
            <a:off x="2484056" y="2631392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33</a:t>
            </a:r>
            <a:endParaRPr lang="en-US" sz="1050" dirty="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702D8E3D-C80A-2F4A-8BDF-512ABA290DF1}"/>
              </a:ext>
            </a:extLst>
          </p:cNvPr>
          <p:cNvSpPr txBox="1"/>
          <p:nvPr/>
        </p:nvSpPr>
        <p:spPr>
          <a:xfrm>
            <a:off x="3298482" y="2653316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34</a:t>
            </a:r>
            <a:endParaRPr lang="en-US" sz="1050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46970B0D-2A33-A44C-B38F-C8BA3B9FFCB8}"/>
              </a:ext>
            </a:extLst>
          </p:cNvPr>
          <p:cNvSpPr txBox="1"/>
          <p:nvPr/>
        </p:nvSpPr>
        <p:spPr>
          <a:xfrm>
            <a:off x="2403694" y="3043423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35</a:t>
            </a:r>
            <a:endParaRPr lang="en-US" sz="1050" dirty="0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3A57020C-2F18-4D4A-AADC-532F955815C7}"/>
              </a:ext>
            </a:extLst>
          </p:cNvPr>
          <p:cNvSpPr txBox="1"/>
          <p:nvPr/>
        </p:nvSpPr>
        <p:spPr>
          <a:xfrm>
            <a:off x="3289486" y="3015392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36</a:t>
            </a:r>
            <a:endParaRPr lang="en-US" sz="1050" dirty="0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3AF414E6-B9B2-C547-9F59-51864FC64F32}"/>
              </a:ext>
            </a:extLst>
          </p:cNvPr>
          <p:cNvSpPr txBox="1"/>
          <p:nvPr/>
        </p:nvSpPr>
        <p:spPr>
          <a:xfrm>
            <a:off x="1958168" y="3007444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37</a:t>
            </a:r>
            <a:endParaRPr lang="en-US" sz="1050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1A3EA52B-4750-804A-81D9-497F8FBF35AC}"/>
              </a:ext>
            </a:extLst>
          </p:cNvPr>
          <p:cNvSpPr txBox="1"/>
          <p:nvPr/>
        </p:nvSpPr>
        <p:spPr>
          <a:xfrm>
            <a:off x="2128185" y="3555146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39</a:t>
            </a:r>
            <a:endParaRPr lang="en-US" sz="1050" dirty="0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1709C1C6-479C-E548-80B8-6590034BCD14}"/>
              </a:ext>
            </a:extLst>
          </p:cNvPr>
          <p:cNvSpPr txBox="1"/>
          <p:nvPr/>
        </p:nvSpPr>
        <p:spPr>
          <a:xfrm>
            <a:off x="3535271" y="3583028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40</a:t>
            </a:r>
            <a:endParaRPr lang="en-US" sz="1050" dirty="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157297AA-93E9-BB42-BEF6-C62A5E9B7580}"/>
              </a:ext>
            </a:extLst>
          </p:cNvPr>
          <p:cNvSpPr txBox="1"/>
          <p:nvPr/>
        </p:nvSpPr>
        <p:spPr>
          <a:xfrm>
            <a:off x="2724567" y="3359593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41</a:t>
            </a:r>
            <a:endParaRPr lang="en-US" sz="1050" dirty="0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3DBCA750-20A2-B949-8AA0-22B3D96CCB98}"/>
              </a:ext>
            </a:extLst>
          </p:cNvPr>
          <p:cNvSpPr txBox="1"/>
          <p:nvPr/>
        </p:nvSpPr>
        <p:spPr>
          <a:xfrm>
            <a:off x="2732289" y="3879547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42</a:t>
            </a:r>
            <a:endParaRPr lang="en-US" sz="1050" dirty="0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93F91313-37F0-344C-AEF1-BD39250BE355}"/>
              </a:ext>
            </a:extLst>
          </p:cNvPr>
          <p:cNvSpPr txBox="1"/>
          <p:nvPr/>
        </p:nvSpPr>
        <p:spPr>
          <a:xfrm>
            <a:off x="1668734" y="3917646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43</a:t>
            </a:r>
            <a:endParaRPr lang="en-US" sz="1050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6B7D069B-5067-E543-BEE4-48AF97EBA03B}"/>
              </a:ext>
            </a:extLst>
          </p:cNvPr>
          <p:cNvSpPr txBox="1"/>
          <p:nvPr/>
        </p:nvSpPr>
        <p:spPr>
          <a:xfrm>
            <a:off x="4008563" y="3894786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44</a:t>
            </a:r>
            <a:endParaRPr lang="en-US" sz="1050" dirty="0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70FDD490-9346-4141-97F1-8986459CFD1B}"/>
              </a:ext>
            </a:extLst>
          </p:cNvPr>
          <p:cNvSpPr txBox="1"/>
          <p:nvPr/>
        </p:nvSpPr>
        <p:spPr>
          <a:xfrm>
            <a:off x="2373786" y="4324940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45</a:t>
            </a:r>
            <a:endParaRPr lang="en-US" sz="1050" dirty="0"/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95B53C23-0863-B44D-AAE4-A4F804DD56E0}"/>
              </a:ext>
            </a:extLst>
          </p:cNvPr>
          <p:cNvSpPr txBox="1"/>
          <p:nvPr/>
        </p:nvSpPr>
        <p:spPr>
          <a:xfrm>
            <a:off x="3178084" y="4302080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46</a:t>
            </a:r>
            <a:endParaRPr lang="en-US" sz="1050" dirty="0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D642E9DE-FA89-B44E-84C2-06B816FDF2A9}"/>
              </a:ext>
            </a:extLst>
          </p:cNvPr>
          <p:cNvSpPr txBox="1"/>
          <p:nvPr/>
        </p:nvSpPr>
        <p:spPr>
          <a:xfrm>
            <a:off x="1912798" y="4509779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47</a:t>
            </a:r>
            <a:endParaRPr lang="en-US" sz="1050" dirty="0"/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F66EAE61-153D-EA46-AFEE-45576518BD68}"/>
              </a:ext>
            </a:extLst>
          </p:cNvPr>
          <p:cNvSpPr txBox="1"/>
          <p:nvPr/>
        </p:nvSpPr>
        <p:spPr>
          <a:xfrm>
            <a:off x="3717769" y="4494954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48</a:t>
            </a:r>
            <a:endParaRPr lang="en-US" sz="1050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BF40C64-8D7A-D044-B319-8BECED088193}"/>
              </a:ext>
            </a:extLst>
          </p:cNvPr>
          <p:cNvSpPr txBox="1"/>
          <p:nvPr/>
        </p:nvSpPr>
        <p:spPr>
          <a:xfrm>
            <a:off x="818538" y="4693936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49</a:t>
            </a:r>
            <a:endParaRPr lang="en-US" sz="1050" dirty="0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6E7CA0B2-D574-0040-97E7-26678FFAECA9}"/>
              </a:ext>
            </a:extLst>
          </p:cNvPr>
          <p:cNvSpPr txBox="1"/>
          <p:nvPr/>
        </p:nvSpPr>
        <p:spPr>
          <a:xfrm>
            <a:off x="4862842" y="4696364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50</a:t>
            </a:r>
            <a:endParaRPr lang="en-US" sz="1050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AA0E9B89-92C5-744C-91EC-65ABE7D1F32D}"/>
              </a:ext>
            </a:extLst>
          </p:cNvPr>
          <p:cNvSpPr txBox="1"/>
          <p:nvPr/>
        </p:nvSpPr>
        <p:spPr>
          <a:xfrm>
            <a:off x="2524320" y="4919601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51</a:t>
            </a:r>
            <a:endParaRPr lang="en-US" sz="1050" dirty="0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396AE108-7147-D44B-BE3D-2ED5D0A3ABF6}"/>
              </a:ext>
            </a:extLst>
          </p:cNvPr>
          <p:cNvSpPr/>
          <p:nvPr/>
        </p:nvSpPr>
        <p:spPr>
          <a:xfrm>
            <a:off x="2930654" y="4879272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3548BFDB-8351-5245-B3AA-C9DF8123E415}"/>
              </a:ext>
            </a:extLst>
          </p:cNvPr>
          <p:cNvSpPr/>
          <p:nvPr/>
        </p:nvSpPr>
        <p:spPr>
          <a:xfrm>
            <a:off x="7557633" y="4879272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5CB5C74B-3E96-534F-A677-0AA93D38683B}"/>
              </a:ext>
            </a:extLst>
          </p:cNvPr>
          <p:cNvSpPr txBox="1"/>
          <p:nvPr/>
        </p:nvSpPr>
        <p:spPr>
          <a:xfrm>
            <a:off x="5480195" y="21679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1</a:t>
            </a:r>
            <a:endParaRPr lang="en-US" sz="1050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E9D0DE94-F01D-3C46-9838-9CC9F6FD1ED2}"/>
              </a:ext>
            </a:extLst>
          </p:cNvPr>
          <p:cNvSpPr txBox="1"/>
          <p:nvPr/>
        </p:nvSpPr>
        <p:spPr>
          <a:xfrm>
            <a:off x="9189860" y="179709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2</a:t>
            </a:r>
            <a:endParaRPr lang="en-US" sz="1050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288081-5D2C-DB48-89B8-D07B5326A733}"/>
              </a:ext>
            </a:extLst>
          </p:cNvPr>
          <p:cNvSpPr txBox="1"/>
          <p:nvPr/>
        </p:nvSpPr>
        <p:spPr>
          <a:xfrm>
            <a:off x="7406372" y="-12929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3</a:t>
            </a:r>
            <a:endParaRPr lang="en-US" sz="1050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26199ABA-BED6-8549-A76D-DFD61CFBC07B}"/>
              </a:ext>
            </a:extLst>
          </p:cNvPr>
          <p:cNvSpPr txBox="1"/>
          <p:nvPr/>
        </p:nvSpPr>
        <p:spPr>
          <a:xfrm>
            <a:off x="5749106" y="50494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4</a:t>
            </a:r>
            <a:endParaRPr lang="en-US" sz="1050" dirty="0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7ABEB66-997C-894C-AC09-44BF7BE93796}"/>
              </a:ext>
            </a:extLst>
          </p:cNvPr>
          <p:cNvSpPr txBox="1"/>
          <p:nvPr/>
        </p:nvSpPr>
        <p:spPr>
          <a:xfrm>
            <a:off x="8755145" y="320739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5</a:t>
            </a:r>
            <a:endParaRPr lang="en-US" sz="1050" dirty="0"/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393F73C4-3F55-0743-BDC6-F35CC570B9CF}"/>
              </a:ext>
            </a:extLst>
          </p:cNvPr>
          <p:cNvSpPr txBox="1"/>
          <p:nvPr/>
        </p:nvSpPr>
        <p:spPr>
          <a:xfrm>
            <a:off x="7453031" y="1044342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7</a:t>
            </a:r>
            <a:endParaRPr lang="en-US" sz="1050" dirty="0"/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5ABB8EAA-CE67-1049-B4B7-F57299FBBF5B}"/>
              </a:ext>
            </a:extLst>
          </p:cNvPr>
          <p:cNvSpPr txBox="1"/>
          <p:nvPr/>
        </p:nvSpPr>
        <p:spPr>
          <a:xfrm>
            <a:off x="6428196" y="1220568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9</a:t>
            </a:r>
            <a:endParaRPr lang="en-US" sz="1050" dirty="0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C58B3CAA-F859-EE42-8660-E35F93F8F5A7}"/>
              </a:ext>
            </a:extLst>
          </p:cNvPr>
          <p:cNvSpPr txBox="1"/>
          <p:nvPr/>
        </p:nvSpPr>
        <p:spPr>
          <a:xfrm>
            <a:off x="9068700" y="1072816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8</a:t>
            </a:r>
            <a:endParaRPr lang="en-US" sz="1050" dirty="0"/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C6B9876D-5C95-BA4C-A03D-243D526A8514}"/>
              </a:ext>
            </a:extLst>
          </p:cNvPr>
          <p:cNvSpPr txBox="1"/>
          <p:nvPr/>
        </p:nvSpPr>
        <p:spPr>
          <a:xfrm>
            <a:off x="5604416" y="945858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6</a:t>
            </a:r>
            <a:endParaRPr lang="en-US" sz="1050" dirty="0"/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07E29825-6C31-1D4F-9E42-25A1AD296072}"/>
              </a:ext>
            </a:extLst>
          </p:cNvPr>
          <p:cNvSpPr txBox="1"/>
          <p:nvPr/>
        </p:nvSpPr>
        <p:spPr>
          <a:xfrm>
            <a:off x="8270071" y="1270456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10</a:t>
            </a:r>
            <a:endParaRPr lang="en-US" sz="1050" dirty="0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54A4FE09-379C-0244-BD4B-F51AA022308B}"/>
              </a:ext>
            </a:extLst>
          </p:cNvPr>
          <p:cNvSpPr txBox="1"/>
          <p:nvPr/>
        </p:nvSpPr>
        <p:spPr>
          <a:xfrm>
            <a:off x="5600703" y="1637634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11</a:t>
            </a:r>
            <a:endParaRPr lang="en-US" sz="1050" dirty="0"/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21503405-CAF0-4045-91C4-40BDD8267096}"/>
              </a:ext>
            </a:extLst>
          </p:cNvPr>
          <p:cNvSpPr txBox="1"/>
          <p:nvPr/>
        </p:nvSpPr>
        <p:spPr>
          <a:xfrm>
            <a:off x="7475472" y="1508814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12</a:t>
            </a:r>
            <a:endParaRPr lang="en-US" sz="1050" dirty="0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3BD97DEC-3776-7A4B-AD61-C9A215FB39C9}"/>
              </a:ext>
            </a:extLst>
          </p:cNvPr>
          <p:cNvSpPr txBox="1"/>
          <p:nvPr/>
        </p:nvSpPr>
        <p:spPr>
          <a:xfrm>
            <a:off x="8954085" y="1738490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13</a:t>
            </a:r>
            <a:endParaRPr lang="en-US" sz="1050" dirty="0"/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C4144A4C-22AD-E64F-B342-B39C093EF2B3}"/>
              </a:ext>
            </a:extLst>
          </p:cNvPr>
          <p:cNvSpPr txBox="1"/>
          <p:nvPr/>
        </p:nvSpPr>
        <p:spPr>
          <a:xfrm>
            <a:off x="6475112" y="1704463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14</a:t>
            </a:r>
            <a:endParaRPr lang="en-US" sz="1050" dirty="0"/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23077454-5DDB-AF47-A23E-8B9B6ADAF569}"/>
              </a:ext>
            </a:extLst>
          </p:cNvPr>
          <p:cNvSpPr txBox="1"/>
          <p:nvPr/>
        </p:nvSpPr>
        <p:spPr>
          <a:xfrm>
            <a:off x="8223109" y="1705473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15</a:t>
            </a:r>
            <a:endParaRPr lang="en-US" sz="1050" dirty="0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AF2278AC-614E-7F43-90EA-E83EBC78D1BC}"/>
              </a:ext>
            </a:extLst>
          </p:cNvPr>
          <p:cNvSpPr txBox="1"/>
          <p:nvPr/>
        </p:nvSpPr>
        <p:spPr>
          <a:xfrm>
            <a:off x="7143669" y="1879954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16</a:t>
            </a:r>
            <a:endParaRPr lang="en-US" sz="1050" dirty="0"/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F85CB88E-F76D-4F43-BF93-008265286FBB}"/>
              </a:ext>
            </a:extLst>
          </p:cNvPr>
          <p:cNvSpPr txBox="1"/>
          <p:nvPr/>
        </p:nvSpPr>
        <p:spPr>
          <a:xfrm>
            <a:off x="7584920" y="1780127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17</a:t>
            </a:r>
            <a:endParaRPr lang="en-US" sz="1050" dirty="0"/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32FA05F8-68DC-A649-BEB2-100DC4180DC3}"/>
              </a:ext>
            </a:extLst>
          </p:cNvPr>
          <p:cNvSpPr txBox="1"/>
          <p:nvPr/>
        </p:nvSpPr>
        <p:spPr>
          <a:xfrm>
            <a:off x="6147600" y="1996977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18</a:t>
            </a:r>
            <a:endParaRPr lang="en-US" sz="1050" dirty="0"/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17D81D46-2A4D-E049-9CF3-51DEA98F44FB}"/>
              </a:ext>
            </a:extLst>
          </p:cNvPr>
          <p:cNvSpPr txBox="1"/>
          <p:nvPr/>
        </p:nvSpPr>
        <p:spPr>
          <a:xfrm>
            <a:off x="8444008" y="1963296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20</a:t>
            </a:r>
            <a:endParaRPr lang="en-US" sz="1050" dirty="0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A9F45BA3-975B-0342-9B1F-B65A131ED5B3}"/>
              </a:ext>
            </a:extLst>
          </p:cNvPr>
          <p:cNvSpPr txBox="1"/>
          <p:nvPr/>
        </p:nvSpPr>
        <p:spPr>
          <a:xfrm>
            <a:off x="6286002" y="2319473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21</a:t>
            </a:r>
            <a:endParaRPr lang="en-US" sz="1050" dirty="0"/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CD7C77D0-1517-8F46-A148-28350F65DE97}"/>
              </a:ext>
            </a:extLst>
          </p:cNvPr>
          <p:cNvSpPr txBox="1"/>
          <p:nvPr/>
        </p:nvSpPr>
        <p:spPr>
          <a:xfrm>
            <a:off x="6912853" y="2387523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22</a:t>
            </a:r>
            <a:endParaRPr lang="en-US" sz="1050" dirty="0"/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0BEEC8BA-A7FF-FA4A-947E-4643A35C974A}"/>
              </a:ext>
            </a:extLst>
          </p:cNvPr>
          <p:cNvSpPr txBox="1"/>
          <p:nvPr/>
        </p:nvSpPr>
        <p:spPr>
          <a:xfrm>
            <a:off x="7651527" y="2357778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23</a:t>
            </a:r>
            <a:endParaRPr lang="en-US" sz="1050" dirty="0"/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6260BAA0-FC9A-1846-8F87-03A527C80A34}"/>
              </a:ext>
            </a:extLst>
          </p:cNvPr>
          <p:cNvSpPr txBox="1"/>
          <p:nvPr/>
        </p:nvSpPr>
        <p:spPr>
          <a:xfrm>
            <a:off x="8361511" y="2411383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24</a:t>
            </a:r>
            <a:endParaRPr lang="en-US" sz="1050" dirty="0"/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2EA0E4EF-4F6B-FF4F-BFF1-411E7B580BEC}"/>
              </a:ext>
            </a:extLst>
          </p:cNvPr>
          <p:cNvSpPr txBox="1"/>
          <p:nvPr/>
        </p:nvSpPr>
        <p:spPr>
          <a:xfrm>
            <a:off x="5777131" y="2175397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25</a:t>
            </a:r>
            <a:endParaRPr lang="en-US" sz="1050" dirty="0"/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E786DCBA-2B1B-BC4F-B19A-29DCEC8E790A}"/>
              </a:ext>
            </a:extLst>
          </p:cNvPr>
          <p:cNvSpPr txBox="1"/>
          <p:nvPr/>
        </p:nvSpPr>
        <p:spPr>
          <a:xfrm>
            <a:off x="5645491" y="2685732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26</a:t>
            </a:r>
            <a:endParaRPr lang="en-US" sz="1050" dirty="0"/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BB01BBD5-57D6-4342-9B2D-4B517485A331}"/>
              </a:ext>
            </a:extLst>
          </p:cNvPr>
          <p:cNvSpPr txBox="1"/>
          <p:nvPr/>
        </p:nvSpPr>
        <p:spPr>
          <a:xfrm>
            <a:off x="6114267" y="3557051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27</a:t>
            </a:r>
            <a:endParaRPr lang="en-US" sz="1050" dirty="0"/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D9954EFE-B3CC-C849-AEB7-ED4FE888600C}"/>
              </a:ext>
            </a:extLst>
          </p:cNvPr>
          <p:cNvSpPr txBox="1"/>
          <p:nvPr/>
        </p:nvSpPr>
        <p:spPr>
          <a:xfrm>
            <a:off x="6074892" y="2851990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28</a:t>
            </a:r>
            <a:endParaRPr lang="en-US" sz="1050" dirty="0"/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401BA35A-AF88-A240-B811-8401BF611D09}"/>
              </a:ext>
            </a:extLst>
          </p:cNvPr>
          <p:cNvSpPr txBox="1"/>
          <p:nvPr/>
        </p:nvSpPr>
        <p:spPr>
          <a:xfrm>
            <a:off x="8998208" y="2165159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29</a:t>
            </a:r>
            <a:endParaRPr lang="en-US" sz="1050" dirty="0"/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77EC4DA2-DCF0-EE41-9B2B-4092D9101BE5}"/>
              </a:ext>
            </a:extLst>
          </p:cNvPr>
          <p:cNvSpPr txBox="1"/>
          <p:nvPr/>
        </p:nvSpPr>
        <p:spPr>
          <a:xfrm>
            <a:off x="8238554" y="2865500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38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0E112694-31A1-9D44-9C9E-38940EE7E667}"/>
              </a:ext>
            </a:extLst>
          </p:cNvPr>
          <p:cNvSpPr txBox="1"/>
          <p:nvPr/>
        </p:nvSpPr>
        <p:spPr>
          <a:xfrm>
            <a:off x="8899624" y="2718936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30</a:t>
            </a:r>
            <a:endParaRPr lang="en-US" sz="1050" dirty="0"/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E664C723-4590-9B49-B89A-2AFC03255603}"/>
              </a:ext>
            </a:extLst>
          </p:cNvPr>
          <p:cNvSpPr txBox="1"/>
          <p:nvPr/>
        </p:nvSpPr>
        <p:spPr>
          <a:xfrm>
            <a:off x="8631684" y="3433618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31</a:t>
            </a:r>
            <a:endParaRPr lang="en-US" sz="1050" dirty="0"/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A4A763B3-EE06-1B44-96C8-DD653BE17D4D}"/>
              </a:ext>
            </a:extLst>
          </p:cNvPr>
          <p:cNvSpPr txBox="1"/>
          <p:nvPr/>
        </p:nvSpPr>
        <p:spPr>
          <a:xfrm>
            <a:off x="8557585" y="2869004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32</a:t>
            </a:r>
            <a:endParaRPr lang="en-US" sz="1050" dirty="0"/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CC942568-EEEA-ED4B-B79B-AE3925871174}"/>
              </a:ext>
            </a:extLst>
          </p:cNvPr>
          <p:cNvSpPr txBox="1"/>
          <p:nvPr/>
        </p:nvSpPr>
        <p:spPr>
          <a:xfrm>
            <a:off x="6994989" y="2659352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33</a:t>
            </a:r>
            <a:endParaRPr lang="en-US" sz="1050" dirty="0"/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F05CC7E9-6144-9C4E-8FC5-AEE682352C78}"/>
              </a:ext>
            </a:extLst>
          </p:cNvPr>
          <p:cNvSpPr txBox="1"/>
          <p:nvPr/>
        </p:nvSpPr>
        <p:spPr>
          <a:xfrm>
            <a:off x="7749753" y="2711626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34</a:t>
            </a:r>
            <a:endParaRPr lang="en-US" sz="1050" dirty="0"/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A84DC023-EEDB-4145-8DD5-7B452CA6ABDF}"/>
              </a:ext>
            </a:extLst>
          </p:cNvPr>
          <p:cNvSpPr txBox="1"/>
          <p:nvPr/>
        </p:nvSpPr>
        <p:spPr>
          <a:xfrm>
            <a:off x="6844803" y="2985335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35</a:t>
            </a:r>
            <a:endParaRPr lang="en-US" sz="1050" dirty="0"/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435C2106-3677-7042-8987-054AC919274E}"/>
              </a:ext>
            </a:extLst>
          </p:cNvPr>
          <p:cNvSpPr txBox="1"/>
          <p:nvPr/>
        </p:nvSpPr>
        <p:spPr>
          <a:xfrm>
            <a:off x="7880616" y="3078114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36</a:t>
            </a:r>
            <a:endParaRPr lang="en-US" sz="1050" dirty="0"/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388895F4-223D-524E-94BF-F48B35B47EA0}"/>
              </a:ext>
            </a:extLst>
          </p:cNvPr>
          <p:cNvSpPr txBox="1"/>
          <p:nvPr/>
        </p:nvSpPr>
        <p:spPr>
          <a:xfrm>
            <a:off x="6456864" y="2860932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37</a:t>
            </a:r>
            <a:endParaRPr lang="en-US" sz="1050" dirty="0"/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A0823D93-42FE-1E4B-AFCB-2E7838FDE37E}"/>
              </a:ext>
            </a:extLst>
          </p:cNvPr>
          <p:cNvSpPr txBox="1"/>
          <p:nvPr/>
        </p:nvSpPr>
        <p:spPr>
          <a:xfrm>
            <a:off x="6731211" y="3560168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39</a:t>
            </a:r>
            <a:endParaRPr lang="en-US" sz="1050" dirty="0"/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B0E97498-FF46-734C-B83A-E2B8A9022403}"/>
              </a:ext>
            </a:extLst>
          </p:cNvPr>
          <p:cNvSpPr txBox="1"/>
          <p:nvPr/>
        </p:nvSpPr>
        <p:spPr>
          <a:xfrm>
            <a:off x="7989068" y="3551873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40</a:t>
            </a:r>
            <a:endParaRPr lang="en-US" sz="1050" dirty="0"/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E1981D64-E610-C245-9458-9BAB4D714809}"/>
              </a:ext>
            </a:extLst>
          </p:cNvPr>
          <p:cNvSpPr txBox="1"/>
          <p:nvPr/>
        </p:nvSpPr>
        <p:spPr>
          <a:xfrm>
            <a:off x="7204933" y="3395414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41</a:t>
            </a:r>
            <a:endParaRPr lang="en-US" sz="1050" dirty="0"/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BDE9E2D4-3D96-4A4A-9BA9-CF0E8E3A4802}"/>
              </a:ext>
            </a:extLst>
          </p:cNvPr>
          <p:cNvSpPr txBox="1"/>
          <p:nvPr/>
        </p:nvSpPr>
        <p:spPr>
          <a:xfrm>
            <a:off x="7373511" y="3990892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42</a:t>
            </a:r>
            <a:endParaRPr lang="en-US" sz="1050" dirty="0"/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0B41D983-D3B1-7449-B695-1B1AD654EDC3}"/>
              </a:ext>
            </a:extLst>
          </p:cNvPr>
          <p:cNvSpPr txBox="1"/>
          <p:nvPr/>
        </p:nvSpPr>
        <p:spPr>
          <a:xfrm>
            <a:off x="6134486" y="4110284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43</a:t>
            </a:r>
            <a:endParaRPr lang="en-US" sz="1050" dirty="0"/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FF73ED49-5D98-564A-AA41-D3733F9EED5C}"/>
              </a:ext>
            </a:extLst>
          </p:cNvPr>
          <p:cNvSpPr txBox="1"/>
          <p:nvPr/>
        </p:nvSpPr>
        <p:spPr>
          <a:xfrm>
            <a:off x="8408473" y="3998089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44</a:t>
            </a:r>
            <a:endParaRPr lang="en-US" sz="1050" dirty="0"/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2B7B4185-887A-9148-828C-658D9103FFB5}"/>
              </a:ext>
            </a:extLst>
          </p:cNvPr>
          <p:cNvSpPr txBox="1"/>
          <p:nvPr/>
        </p:nvSpPr>
        <p:spPr>
          <a:xfrm>
            <a:off x="6849909" y="4278410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45</a:t>
            </a:r>
            <a:endParaRPr lang="en-US" sz="1050" dirty="0"/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42D13580-85DF-7949-BFBA-41B445936363}"/>
              </a:ext>
            </a:extLst>
          </p:cNvPr>
          <p:cNvSpPr txBox="1"/>
          <p:nvPr/>
        </p:nvSpPr>
        <p:spPr>
          <a:xfrm>
            <a:off x="7747323" y="4337101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46</a:t>
            </a:r>
            <a:endParaRPr lang="en-US" sz="1050" dirty="0"/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A2711AC2-10C3-AA4E-9C6C-EFDBA0725AA0}"/>
              </a:ext>
            </a:extLst>
          </p:cNvPr>
          <p:cNvSpPr txBox="1"/>
          <p:nvPr/>
        </p:nvSpPr>
        <p:spPr>
          <a:xfrm>
            <a:off x="6378550" y="4702417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47</a:t>
            </a:r>
            <a:endParaRPr lang="en-US" sz="1050" dirty="0"/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DA5E22EC-CF2F-444F-B1DD-C966593E1217}"/>
              </a:ext>
            </a:extLst>
          </p:cNvPr>
          <p:cNvSpPr txBox="1"/>
          <p:nvPr/>
        </p:nvSpPr>
        <p:spPr>
          <a:xfrm>
            <a:off x="8217398" y="4631700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48</a:t>
            </a:r>
            <a:endParaRPr lang="en-US" sz="1050" dirty="0"/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D4C5F637-54F4-D240-8A36-846686B7181D}"/>
              </a:ext>
            </a:extLst>
          </p:cNvPr>
          <p:cNvSpPr txBox="1"/>
          <p:nvPr/>
        </p:nvSpPr>
        <p:spPr>
          <a:xfrm>
            <a:off x="5445364" y="4902132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49</a:t>
            </a:r>
            <a:endParaRPr lang="en-US" sz="1050" dirty="0"/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4F6EDE04-C5A7-774C-86F6-E869A434186D}"/>
              </a:ext>
            </a:extLst>
          </p:cNvPr>
          <p:cNvSpPr txBox="1"/>
          <p:nvPr/>
        </p:nvSpPr>
        <p:spPr>
          <a:xfrm>
            <a:off x="9328594" y="4889002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50</a:t>
            </a:r>
            <a:endParaRPr lang="en-US" sz="1050" dirty="0"/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F0BF3B4A-B8A7-D74F-A9FB-922C65FF2BC5}"/>
              </a:ext>
            </a:extLst>
          </p:cNvPr>
          <p:cNvSpPr txBox="1"/>
          <p:nvPr/>
        </p:nvSpPr>
        <p:spPr>
          <a:xfrm>
            <a:off x="7396371" y="4916493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51</a:t>
            </a:r>
            <a:endParaRPr lang="en-US" sz="1050" dirty="0"/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6A9CFDD7-B7A9-BC48-94AA-8FBE141A6183}"/>
              </a:ext>
            </a:extLst>
          </p:cNvPr>
          <p:cNvSpPr txBox="1"/>
          <p:nvPr/>
        </p:nvSpPr>
        <p:spPr>
          <a:xfrm>
            <a:off x="7373511" y="2073863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19</a:t>
            </a:r>
            <a:endParaRPr lang="en-US" sz="1050" dirty="0"/>
          </a:p>
        </p:txBody>
      </p:sp>
      <p:pic>
        <p:nvPicPr>
          <p:cNvPr id="228" name="Picture 227">
            <a:extLst>
              <a:ext uri="{FF2B5EF4-FFF2-40B4-BE49-F238E27FC236}">
                <a16:creationId xmlns:a16="http://schemas.microsoft.com/office/drawing/2014/main" id="{37DB1E6F-4EBC-A34F-BCD6-DDCA0E1B1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4883" y="2471352"/>
            <a:ext cx="4673600" cy="4953000"/>
          </a:xfrm>
          <a:prstGeom prst="rect">
            <a:avLst/>
          </a:prstGeom>
        </p:spPr>
      </p:pic>
      <p:grpSp>
        <p:nvGrpSpPr>
          <p:cNvPr id="238" name="Group 237">
            <a:extLst>
              <a:ext uri="{FF2B5EF4-FFF2-40B4-BE49-F238E27FC236}">
                <a16:creationId xmlns:a16="http://schemas.microsoft.com/office/drawing/2014/main" id="{9B1825D4-0593-D041-AA93-A139A965EF56}"/>
              </a:ext>
            </a:extLst>
          </p:cNvPr>
          <p:cNvGrpSpPr/>
          <p:nvPr/>
        </p:nvGrpSpPr>
        <p:grpSpPr>
          <a:xfrm>
            <a:off x="987996" y="5327383"/>
            <a:ext cx="3822861" cy="9627678"/>
            <a:chOff x="987996" y="5327383"/>
            <a:chExt cx="3822861" cy="9627678"/>
          </a:xfrm>
        </p:grpSpPr>
        <p:pic>
          <p:nvPicPr>
            <p:cNvPr id="236" name="Picture 235" descr="A person looking at the camera&#10;&#10;Description automatically generated">
              <a:extLst>
                <a:ext uri="{FF2B5EF4-FFF2-40B4-BE49-F238E27FC236}">
                  <a16:creationId xmlns:a16="http://schemas.microsoft.com/office/drawing/2014/main" id="{84D6F2A4-8E4E-AC41-8F48-DB275EB870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/>
            </a:blip>
            <a:srcRect t="-1726" b="-1"/>
            <a:stretch/>
          </p:blipFill>
          <p:spPr>
            <a:xfrm>
              <a:off x="987996" y="5327383"/>
              <a:ext cx="3822700" cy="4844693"/>
            </a:xfrm>
            <a:prstGeom prst="rect">
              <a:avLst/>
            </a:prstGeom>
          </p:spPr>
        </p:pic>
        <p:pic>
          <p:nvPicPr>
            <p:cNvPr id="237" name="Picture 236" descr="A person posing for the camera&#10;&#10;Description automatically generated">
              <a:extLst>
                <a:ext uri="{FF2B5EF4-FFF2-40B4-BE49-F238E27FC236}">
                  <a16:creationId xmlns:a16="http://schemas.microsoft.com/office/drawing/2014/main" id="{E0593E9D-F7C4-5B48-A399-6D708D6281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</a:blip>
            <a:srcRect l="16573" t="10983" r="17165" b="33981"/>
            <a:stretch/>
          </p:blipFill>
          <p:spPr>
            <a:xfrm>
              <a:off x="988157" y="10192560"/>
              <a:ext cx="3822700" cy="4762501"/>
            </a:xfrm>
            <a:prstGeom prst="rect">
              <a:avLst/>
            </a:prstGeom>
          </p:spPr>
        </p:pic>
      </p:grpSp>
      <p:sp>
        <p:nvSpPr>
          <p:cNvPr id="239" name="Oval 238">
            <a:extLst>
              <a:ext uri="{FF2B5EF4-FFF2-40B4-BE49-F238E27FC236}">
                <a16:creationId xmlns:a16="http://schemas.microsoft.com/office/drawing/2014/main" id="{6E04C794-3875-6146-A436-2F0EB0F5B47E}"/>
              </a:ext>
            </a:extLst>
          </p:cNvPr>
          <p:cNvSpPr/>
          <p:nvPr/>
        </p:nvSpPr>
        <p:spPr>
          <a:xfrm>
            <a:off x="9451836" y="5077392"/>
            <a:ext cx="45720" cy="457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98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person looking at the camera&#10;&#10;Description automatically generated">
            <a:extLst>
              <a:ext uri="{FF2B5EF4-FFF2-40B4-BE49-F238E27FC236}">
                <a16:creationId xmlns:a16="http://schemas.microsoft.com/office/drawing/2014/main" id="{0F2F6F35-883C-8144-85ED-E1A94A1AB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73" y="1197647"/>
            <a:ext cx="3175000" cy="3810000"/>
          </a:xfrm>
          <a:prstGeom prst="rect">
            <a:avLst/>
          </a:prstGeom>
        </p:spPr>
      </p:pic>
      <p:pic>
        <p:nvPicPr>
          <p:cNvPr id="5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9254C64F-A05E-964D-BE3C-FFAF5D2DDF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3591" t="20754" r="23098" b="36599"/>
          <a:stretch/>
        </p:blipFill>
        <p:spPr>
          <a:xfrm>
            <a:off x="901700" y="-704915"/>
            <a:ext cx="3172968" cy="3807562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CB232A30-AB6A-1B41-976E-D0404D5D97BF}"/>
              </a:ext>
            </a:extLst>
          </p:cNvPr>
          <p:cNvGrpSpPr/>
          <p:nvPr/>
        </p:nvGrpSpPr>
        <p:grpSpPr>
          <a:xfrm>
            <a:off x="4852807" y="1524000"/>
            <a:ext cx="3175000" cy="3810000"/>
            <a:chOff x="5053529" y="2127498"/>
            <a:chExt cx="3175000" cy="3810000"/>
          </a:xfrm>
        </p:grpSpPr>
        <p:pic>
          <p:nvPicPr>
            <p:cNvPr id="4" name="Picture 3" descr="A close up of a person looking at the camera&#10;&#10;Description automatically generated">
              <a:extLst>
                <a:ext uri="{FF2B5EF4-FFF2-40B4-BE49-F238E27FC236}">
                  <a16:creationId xmlns:a16="http://schemas.microsoft.com/office/drawing/2014/main" id="{7C4571C4-FD9F-E849-8E6A-634AF5996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53529" y="2127498"/>
              <a:ext cx="3175000" cy="3810000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F0051F4-C4F8-1A42-AF50-959C378CCC22}"/>
                </a:ext>
              </a:extLst>
            </p:cNvPr>
            <p:cNvSpPr/>
            <p:nvPr/>
          </p:nvSpPr>
          <p:spPr>
            <a:xfrm>
              <a:off x="5074941" y="2151312"/>
              <a:ext cx="45720" cy="4572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E804925-5D6D-5745-99F8-0F4DE9FCAEA3}"/>
                </a:ext>
              </a:extLst>
            </p:cNvPr>
            <p:cNvSpPr/>
            <p:nvPr/>
          </p:nvSpPr>
          <p:spPr>
            <a:xfrm>
              <a:off x="8182035" y="2139882"/>
              <a:ext cx="45720" cy="4572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97EEFB5-6C49-6E41-BEDD-68742DAF1A52}"/>
                </a:ext>
              </a:extLst>
            </p:cNvPr>
            <p:cNvSpPr/>
            <p:nvPr/>
          </p:nvSpPr>
          <p:spPr>
            <a:xfrm>
              <a:off x="5389903" y="5891778"/>
              <a:ext cx="45720" cy="4572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BC5BF20-F765-AA4F-9799-632A1A62CF02}"/>
                </a:ext>
              </a:extLst>
            </p:cNvPr>
            <p:cNvSpPr/>
            <p:nvPr/>
          </p:nvSpPr>
          <p:spPr>
            <a:xfrm>
              <a:off x="5875796" y="2151312"/>
              <a:ext cx="45720" cy="4572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EDEF78F-B1F9-D146-8FAF-A9F131D6B0D5}"/>
                </a:ext>
              </a:extLst>
            </p:cNvPr>
            <p:cNvSpPr/>
            <p:nvPr/>
          </p:nvSpPr>
          <p:spPr>
            <a:xfrm>
              <a:off x="6572027" y="3442344"/>
              <a:ext cx="45720" cy="4572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EA401-F818-9D47-B6C2-47F8D65114EB}"/>
                </a:ext>
              </a:extLst>
            </p:cNvPr>
            <p:cNvSpPr/>
            <p:nvPr/>
          </p:nvSpPr>
          <p:spPr>
            <a:xfrm>
              <a:off x="6453271" y="3789389"/>
              <a:ext cx="45720" cy="4572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C1F4E6C-1993-E445-81C0-D6BD88061182}"/>
                </a:ext>
              </a:extLst>
            </p:cNvPr>
            <p:cNvSpPr/>
            <p:nvPr/>
          </p:nvSpPr>
          <p:spPr>
            <a:xfrm>
              <a:off x="6031449" y="3595302"/>
              <a:ext cx="45720" cy="4572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F97F836-533F-2F47-AEBC-C2C42F160488}"/>
                </a:ext>
              </a:extLst>
            </p:cNvPr>
            <p:cNvSpPr/>
            <p:nvPr/>
          </p:nvSpPr>
          <p:spPr>
            <a:xfrm>
              <a:off x="6203114" y="4034170"/>
              <a:ext cx="45720" cy="4572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05AFF9D-8365-4D4A-9BE1-CF5EB3B8BA4A}"/>
                </a:ext>
              </a:extLst>
            </p:cNvPr>
            <p:cNvSpPr/>
            <p:nvPr/>
          </p:nvSpPr>
          <p:spPr>
            <a:xfrm>
              <a:off x="6407551" y="4162992"/>
              <a:ext cx="45720" cy="4572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99FAE7E-7BC1-D14D-AEEE-6EE1CDF29959}"/>
                </a:ext>
              </a:extLst>
            </p:cNvPr>
            <p:cNvSpPr/>
            <p:nvPr/>
          </p:nvSpPr>
          <p:spPr>
            <a:xfrm>
              <a:off x="6476131" y="4559232"/>
              <a:ext cx="45720" cy="4572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A552280-5A46-1A46-BFF3-5ED184AC6A78}"/>
                </a:ext>
              </a:extLst>
            </p:cNvPr>
            <p:cNvSpPr/>
            <p:nvPr/>
          </p:nvSpPr>
          <p:spPr>
            <a:xfrm>
              <a:off x="6050280" y="4766400"/>
              <a:ext cx="45720" cy="4572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585E3EF-4929-A04B-9298-951D2B996547}"/>
                </a:ext>
              </a:extLst>
            </p:cNvPr>
            <p:cNvSpPr/>
            <p:nvPr/>
          </p:nvSpPr>
          <p:spPr>
            <a:xfrm>
              <a:off x="6602516" y="5734570"/>
              <a:ext cx="45720" cy="4572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8FC2658-DB27-0C44-8FAD-700782A73306}"/>
                </a:ext>
              </a:extLst>
            </p:cNvPr>
            <p:cNvSpPr/>
            <p:nvPr/>
          </p:nvSpPr>
          <p:spPr>
            <a:xfrm>
              <a:off x="8060724" y="4231572"/>
              <a:ext cx="45720" cy="4572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AD11C7E-DA46-F744-AC24-C5E431563AEB}"/>
                </a:ext>
              </a:extLst>
            </p:cNvPr>
            <p:cNvSpPr/>
            <p:nvPr/>
          </p:nvSpPr>
          <p:spPr>
            <a:xfrm>
              <a:off x="5077977" y="5859114"/>
              <a:ext cx="45720" cy="4572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CDABDAA-8858-9445-8AA2-1FA6001FCE84}"/>
                </a:ext>
              </a:extLst>
            </p:cNvPr>
            <p:cNvSpPr/>
            <p:nvPr/>
          </p:nvSpPr>
          <p:spPr>
            <a:xfrm>
              <a:off x="8159175" y="5878395"/>
              <a:ext cx="45720" cy="4572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EDFEFD6-0A14-764D-A662-61504820B72C}"/>
                </a:ext>
              </a:extLst>
            </p:cNvPr>
            <p:cNvSpPr/>
            <p:nvPr/>
          </p:nvSpPr>
          <p:spPr>
            <a:xfrm>
              <a:off x="7805460" y="5891778"/>
              <a:ext cx="45720" cy="4572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BD90E0F-5CC4-FD41-B54D-C10DAA90BBB0}"/>
                </a:ext>
              </a:extLst>
            </p:cNvPr>
            <p:cNvSpPr/>
            <p:nvPr/>
          </p:nvSpPr>
          <p:spPr>
            <a:xfrm>
              <a:off x="6797480" y="3436453"/>
              <a:ext cx="45720" cy="4572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E6CC373-C8F9-C74D-B0A9-FE0F03274D4C}"/>
                </a:ext>
              </a:extLst>
            </p:cNvPr>
            <p:cNvSpPr/>
            <p:nvPr/>
          </p:nvSpPr>
          <p:spPr>
            <a:xfrm>
              <a:off x="6880880" y="3812249"/>
              <a:ext cx="45720" cy="4572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5CFA1BA-A813-4344-BF15-3CFFB98B7ACA}"/>
                </a:ext>
              </a:extLst>
            </p:cNvPr>
            <p:cNvSpPr/>
            <p:nvPr/>
          </p:nvSpPr>
          <p:spPr>
            <a:xfrm>
              <a:off x="6203114" y="4231572"/>
              <a:ext cx="45720" cy="4572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87D4B99-CC28-9749-82FB-DC7927832FE5}"/>
                </a:ext>
              </a:extLst>
            </p:cNvPr>
            <p:cNvSpPr/>
            <p:nvPr/>
          </p:nvSpPr>
          <p:spPr>
            <a:xfrm>
              <a:off x="7096195" y="4010592"/>
              <a:ext cx="45720" cy="4572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A2EE7EF-EBC0-0C45-A5EB-469755642D77}"/>
                </a:ext>
              </a:extLst>
            </p:cNvPr>
            <p:cNvSpPr/>
            <p:nvPr/>
          </p:nvSpPr>
          <p:spPr>
            <a:xfrm>
              <a:off x="7117381" y="4277292"/>
              <a:ext cx="45720" cy="4572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DF43284-44D6-D942-A3A3-9B72261D85A5}"/>
                </a:ext>
              </a:extLst>
            </p:cNvPr>
            <p:cNvSpPr/>
            <p:nvPr/>
          </p:nvSpPr>
          <p:spPr>
            <a:xfrm>
              <a:off x="6903059" y="4179534"/>
              <a:ext cx="45720" cy="4572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190B1F6-B9E4-7447-87A8-C663CB37D08F}"/>
                </a:ext>
              </a:extLst>
            </p:cNvPr>
            <p:cNvSpPr/>
            <p:nvPr/>
          </p:nvSpPr>
          <p:spPr>
            <a:xfrm>
              <a:off x="6820340" y="4567633"/>
              <a:ext cx="45720" cy="4572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F79DA73-A708-084A-8519-841417606FF2}"/>
                </a:ext>
              </a:extLst>
            </p:cNvPr>
            <p:cNvSpPr/>
            <p:nvPr/>
          </p:nvSpPr>
          <p:spPr>
            <a:xfrm>
              <a:off x="6430411" y="4840583"/>
              <a:ext cx="45720" cy="4572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2DADA98-B7CD-154D-9E48-5B9ED6A79605}"/>
                </a:ext>
              </a:extLst>
            </p:cNvPr>
            <p:cNvSpPr/>
            <p:nvPr/>
          </p:nvSpPr>
          <p:spPr>
            <a:xfrm>
              <a:off x="6801631" y="4863443"/>
              <a:ext cx="45720" cy="4572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AA5A49F-7483-3747-B44C-152F51FDC820}"/>
                </a:ext>
              </a:extLst>
            </p:cNvPr>
            <p:cNvSpPr/>
            <p:nvPr/>
          </p:nvSpPr>
          <p:spPr>
            <a:xfrm>
              <a:off x="7426763" y="2171489"/>
              <a:ext cx="45720" cy="4572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0F86383-37F0-9A4B-81F4-32F09A01547B}"/>
                </a:ext>
              </a:extLst>
            </p:cNvPr>
            <p:cNvSpPr/>
            <p:nvPr/>
          </p:nvSpPr>
          <p:spPr>
            <a:xfrm>
              <a:off x="7480450" y="3031422"/>
              <a:ext cx="45720" cy="4572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2109A19-AD3E-3D4D-AA99-282CB489ABB5}"/>
                </a:ext>
              </a:extLst>
            </p:cNvPr>
            <p:cNvSpPr/>
            <p:nvPr/>
          </p:nvSpPr>
          <p:spPr>
            <a:xfrm>
              <a:off x="5759052" y="3008562"/>
              <a:ext cx="45720" cy="4572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C175F8C-CFDA-8347-A694-630453F91422}"/>
                </a:ext>
              </a:extLst>
            </p:cNvPr>
            <p:cNvSpPr/>
            <p:nvPr/>
          </p:nvSpPr>
          <p:spPr>
            <a:xfrm>
              <a:off x="5437306" y="3277958"/>
              <a:ext cx="45720" cy="4572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D7D572C-3A28-034F-9B88-B19250EE7D01}"/>
                </a:ext>
              </a:extLst>
            </p:cNvPr>
            <p:cNvSpPr/>
            <p:nvPr/>
          </p:nvSpPr>
          <p:spPr>
            <a:xfrm>
              <a:off x="6371689" y="3239858"/>
              <a:ext cx="45720" cy="4572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69D894D-27AB-0F45-B450-D1358C940360}"/>
                </a:ext>
              </a:extLst>
            </p:cNvPr>
            <p:cNvSpPr/>
            <p:nvPr/>
          </p:nvSpPr>
          <p:spPr>
            <a:xfrm>
              <a:off x="6980287" y="3465762"/>
              <a:ext cx="45720" cy="4572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A92CC9F-10D9-6645-8D73-4F6FBD266CF1}"/>
                </a:ext>
              </a:extLst>
            </p:cNvPr>
            <p:cNvSpPr/>
            <p:nvPr/>
          </p:nvSpPr>
          <p:spPr>
            <a:xfrm>
              <a:off x="6001278" y="3245954"/>
              <a:ext cx="45720" cy="4572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907ABD3-6CA9-C540-8227-7241EFD90456}"/>
                </a:ext>
              </a:extLst>
            </p:cNvPr>
            <p:cNvSpPr/>
            <p:nvPr/>
          </p:nvSpPr>
          <p:spPr>
            <a:xfrm>
              <a:off x="5595381" y="3491187"/>
              <a:ext cx="45720" cy="4572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4077825-6629-B44E-A05D-598CDA461B72}"/>
                </a:ext>
              </a:extLst>
            </p:cNvPr>
            <p:cNvSpPr/>
            <p:nvPr/>
          </p:nvSpPr>
          <p:spPr>
            <a:xfrm>
              <a:off x="6648236" y="4613353"/>
              <a:ext cx="45720" cy="4572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5964DBF-326E-7042-97F8-BC4BCB26E981}"/>
                </a:ext>
              </a:extLst>
            </p:cNvPr>
            <p:cNvSpPr/>
            <p:nvPr/>
          </p:nvSpPr>
          <p:spPr>
            <a:xfrm>
              <a:off x="7271533" y="4766400"/>
              <a:ext cx="45720" cy="4572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1418575-0D01-DC4A-B602-298522464F69}"/>
                </a:ext>
              </a:extLst>
            </p:cNvPr>
            <p:cNvSpPr/>
            <p:nvPr/>
          </p:nvSpPr>
          <p:spPr>
            <a:xfrm>
              <a:off x="8044740" y="3441620"/>
              <a:ext cx="45720" cy="4572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B0CDF26-B006-BE4A-8643-91B3E4AA9798}"/>
                </a:ext>
              </a:extLst>
            </p:cNvPr>
            <p:cNvSpPr/>
            <p:nvPr/>
          </p:nvSpPr>
          <p:spPr>
            <a:xfrm>
              <a:off x="5157579" y="3436453"/>
              <a:ext cx="45720" cy="4572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6FE6DF8-653F-5B44-8369-E3FC1C3A10DE}"/>
                </a:ext>
              </a:extLst>
            </p:cNvPr>
            <p:cNvSpPr/>
            <p:nvPr/>
          </p:nvSpPr>
          <p:spPr>
            <a:xfrm>
              <a:off x="6914825" y="3078492"/>
              <a:ext cx="45720" cy="4572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4D1A187-636A-DE48-8C58-251478EBC5DA}"/>
                </a:ext>
              </a:extLst>
            </p:cNvPr>
            <p:cNvSpPr/>
            <p:nvPr/>
          </p:nvSpPr>
          <p:spPr>
            <a:xfrm>
              <a:off x="6407551" y="3086792"/>
              <a:ext cx="45720" cy="4572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88A68AE-4882-F14E-820C-41DECAB2B359}"/>
                </a:ext>
              </a:extLst>
            </p:cNvPr>
            <p:cNvSpPr/>
            <p:nvPr/>
          </p:nvSpPr>
          <p:spPr>
            <a:xfrm>
              <a:off x="6926600" y="3220366"/>
              <a:ext cx="45720" cy="4572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863D4A0-0F3E-1049-80A6-FF0C505539A7}"/>
                </a:ext>
              </a:extLst>
            </p:cNvPr>
            <p:cNvSpPr/>
            <p:nvPr/>
          </p:nvSpPr>
          <p:spPr>
            <a:xfrm>
              <a:off x="7781602" y="3195944"/>
              <a:ext cx="45720" cy="4572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385A134-ABD5-2248-8082-00174FCC4AAF}"/>
                </a:ext>
              </a:extLst>
            </p:cNvPr>
            <p:cNvSpPr/>
            <p:nvPr/>
          </p:nvSpPr>
          <p:spPr>
            <a:xfrm>
              <a:off x="7277249" y="3262718"/>
              <a:ext cx="45720" cy="4572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C6EE074-1E44-F945-A727-0738C5FF7500}"/>
                </a:ext>
              </a:extLst>
            </p:cNvPr>
            <p:cNvSpPr/>
            <p:nvPr/>
          </p:nvSpPr>
          <p:spPr>
            <a:xfrm>
              <a:off x="7686182" y="3459313"/>
              <a:ext cx="45720" cy="4572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DDCAAF5-3C37-F94C-A27D-BE9A4094D0B7}"/>
                </a:ext>
              </a:extLst>
            </p:cNvPr>
            <p:cNvSpPr/>
            <p:nvPr/>
          </p:nvSpPr>
          <p:spPr>
            <a:xfrm>
              <a:off x="7322969" y="3595302"/>
              <a:ext cx="45720" cy="4572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9BECF50-B5AA-624B-B76C-C772A40305CA}"/>
                </a:ext>
              </a:extLst>
            </p:cNvPr>
            <p:cNvSpPr/>
            <p:nvPr/>
          </p:nvSpPr>
          <p:spPr>
            <a:xfrm>
              <a:off x="6320112" y="3488622"/>
              <a:ext cx="45720" cy="4572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01CF161-15A8-E446-83BE-D5DE9A001E5A}"/>
                </a:ext>
              </a:extLst>
            </p:cNvPr>
            <p:cNvSpPr/>
            <p:nvPr/>
          </p:nvSpPr>
          <p:spPr>
            <a:xfrm>
              <a:off x="7166695" y="5677172"/>
              <a:ext cx="45720" cy="4572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186C0E0-7812-EE46-8236-1AD0EBD085F3}"/>
                </a:ext>
              </a:extLst>
            </p:cNvPr>
            <p:cNvSpPr/>
            <p:nvPr/>
          </p:nvSpPr>
          <p:spPr>
            <a:xfrm>
              <a:off x="7632347" y="5405610"/>
              <a:ext cx="45720" cy="4572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B723EB8-A26F-7E4B-995C-E3C98FE6326A}"/>
                </a:ext>
              </a:extLst>
            </p:cNvPr>
            <p:cNvSpPr/>
            <p:nvPr/>
          </p:nvSpPr>
          <p:spPr>
            <a:xfrm>
              <a:off x="7864492" y="5029949"/>
              <a:ext cx="45720" cy="4572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8676612-F7DA-A944-BFF2-8116F8581315}"/>
                </a:ext>
              </a:extLst>
            </p:cNvPr>
            <p:cNvSpPr/>
            <p:nvPr/>
          </p:nvSpPr>
          <p:spPr>
            <a:xfrm>
              <a:off x="8022438" y="4582092"/>
              <a:ext cx="45720" cy="4572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1537B41-B009-A449-8ADE-FD873FEE2B96}"/>
                </a:ext>
              </a:extLst>
            </p:cNvPr>
            <p:cNvSpPr/>
            <p:nvPr/>
          </p:nvSpPr>
          <p:spPr>
            <a:xfrm>
              <a:off x="5105665" y="4250160"/>
              <a:ext cx="45720" cy="4572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03EF44C-3A6C-234F-8222-4487BD3DD928}"/>
                </a:ext>
              </a:extLst>
            </p:cNvPr>
            <p:cNvSpPr/>
            <p:nvPr/>
          </p:nvSpPr>
          <p:spPr>
            <a:xfrm>
              <a:off x="5203299" y="5029949"/>
              <a:ext cx="45720" cy="4572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CE69FC5-925F-0C4B-974A-F564F26529C1}"/>
                </a:ext>
              </a:extLst>
            </p:cNvPr>
            <p:cNvSpPr/>
            <p:nvPr/>
          </p:nvSpPr>
          <p:spPr>
            <a:xfrm>
              <a:off x="5558863" y="5428470"/>
              <a:ext cx="45720" cy="4572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323CBECE-8137-6B46-A3C1-D1F0B67147FD}"/>
                </a:ext>
              </a:extLst>
            </p:cNvPr>
            <p:cNvSpPr/>
            <p:nvPr/>
          </p:nvSpPr>
          <p:spPr>
            <a:xfrm>
              <a:off x="5954185" y="5682165"/>
              <a:ext cx="45720" cy="4572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6CD6704-0F8C-3B49-B0B7-0617B7302776}"/>
                </a:ext>
              </a:extLst>
            </p:cNvPr>
            <p:cNvSpPr/>
            <p:nvPr/>
          </p:nvSpPr>
          <p:spPr>
            <a:xfrm>
              <a:off x="5103642" y="4590493"/>
              <a:ext cx="45720" cy="4572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5" name="Picture 64" descr="A close up of a logo&#10;&#10;Description automatically generated">
            <a:extLst>
              <a:ext uri="{FF2B5EF4-FFF2-40B4-BE49-F238E27FC236}">
                <a16:creationId xmlns:a16="http://schemas.microsoft.com/office/drawing/2014/main" id="{7E6F46D8-EF88-9E46-A2EE-DA61031AD4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733" t="6615" r="22607" b="19764"/>
          <a:stretch/>
        </p:blipFill>
        <p:spPr>
          <a:xfrm>
            <a:off x="4622280" y="814562"/>
            <a:ext cx="2866962" cy="341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92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6275</TotalTime>
  <Words>102</Words>
  <Application>Microsoft Macintosh PowerPoint</Application>
  <PresentationFormat>Widescreen</PresentationFormat>
  <Paragraphs>102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Xidong Wu</dc:creator>
  <cp:lastModifiedBy>Xidong Wu</cp:lastModifiedBy>
  <cp:revision>17</cp:revision>
  <dcterms:created xsi:type="dcterms:W3CDTF">2020-10-05T21:37:42Z</dcterms:created>
  <dcterms:modified xsi:type="dcterms:W3CDTF">2020-10-10T16:17:40Z</dcterms:modified>
</cp:coreProperties>
</file>