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and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8325"/>
            <a:ext cx="6400800" cy="7334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195 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99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Computers Isolating?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People spend time online instead of face to face.</a:t>
            </a:r>
          </a:p>
          <a:p>
            <a:pPr lvl="2"/>
            <a:r>
              <a:rPr lang="en-US" dirty="0" smtClean="0"/>
              <a:t>(Even when they </a:t>
            </a:r>
            <a:r>
              <a:rPr lang="en-US" u="sng" dirty="0" smtClean="0"/>
              <a:t>ar</a:t>
            </a:r>
            <a:r>
              <a:rPr lang="en-US" dirty="0" smtClean="0"/>
              <a:t>e face to face with other people!)</a:t>
            </a:r>
          </a:p>
          <a:p>
            <a:pPr lvl="1"/>
            <a:r>
              <a:rPr lang="en-US" dirty="0" smtClean="0"/>
              <a:t>Game “addiction”</a:t>
            </a:r>
          </a:p>
          <a:p>
            <a:pPr lvl="1"/>
            <a:r>
              <a:rPr lang="en-US" dirty="0" smtClean="0"/>
              <a:t>Online commerce hurts downtowns.</a:t>
            </a:r>
          </a:p>
          <a:p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People with obscure interests can find colleagues.</a:t>
            </a:r>
          </a:p>
          <a:p>
            <a:pPr lvl="1"/>
            <a:r>
              <a:rPr lang="en-US" dirty="0" smtClean="0"/>
              <a:t>People with disabilities affecting f2f contact can meet others.</a:t>
            </a:r>
          </a:p>
          <a:p>
            <a:pPr lvl="1"/>
            <a:r>
              <a:rPr lang="en-US" dirty="0" smtClean="0"/>
              <a:t>Reconnect with old friends on Facebook.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Computers Democratizing?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Facilitate activist organizing (Arab Spring, Obama)</a:t>
            </a:r>
          </a:p>
          <a:p>
            <a:pPr lvl="1"/>
            <a:r>
              <a:rPr lang="en-US" dirty="0" smtClean="0"/>
              <a:t>Anyone can blog, etc.</a:t>
            </a:r>
          </a:p>
          <a:p>
            <a:pPr lvl="1"/>
            <a:r>
              <a:rPr lang="en-US" dirty="0" smtClean="0"/>
              <a:t>Low-cost cellular Internet empowers global poor.</a:t>
            </a:r>
          </a:p>
          <a:p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rich are heard more than the poor, even online.</a:t>
            </a:r>
          </a:p>
          <a:p>
            <a:pPr lvl="1"/>
            <a:r>
              <a:rPr lang="en-US" dirty="0" smtClean="0"/>
              <a:t>Selective search results make walled </a:t>
            </a:r>
            <a:r>
              <a:rPr lang="en-US" dirty="0" err="1" smtClean="0"/>
              <a:t>microcommunities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NSA, Google, ISPs know too much about us.</a:t>
            </a:r>
          </a:p>
          <a:p>
            <a:pPr lvl="1"/>
            <a:r>
              <a:rPr lang="en-US" dirty="0" smtClean="0"/>
              <a:t>Positive feedback in popularity of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3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Web Runs On Love, Not </a:t>
            </a:r>
            <a:r>
              <a:rPr lang="en-US" dirty="0" smtClean="0"/>
              <a:t>Greed”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Kevin Kelly, Wall Street Journal, Jan 3, 2002: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Right </a:t>
            </a:r>
            <a:r>
              <a:rPr lang="en-US" sz="2000" dirty="0"/>
              <a:t>on cue, the demise of the dot-com revolution has prompted skepticism of</a:t>
            </a:r>
          </a:p>
          <a:p>
            <a:pPr marL="0" indent="0">
              <a:buNone/>
            </a:pPr>
            <a:r>
              <a:rPr lang="en-US" sz="2000" dirty="0"/>
              <a:t>the Internet and all that it promised</a:t>
            </a:r>
            <a:r>
              <a:rPr lang="en-US" sz="2000" dirty="0" smtClean="0"/>
              <a:t>...</a:t>
            </a:r>
          </a:p>
          <a:p>
            <a:pPr marL="0" indent="0">
              <a:buNone/>
            </a:pPr>
            <a:r>
              <a:rPr lang="en-US" sz="2000" dirty="0" smtClean="0"/>
              <a:t>	The </a:t>
            </a:r>
            <a:r>
              <a:rPr lang="en-US" sz="2000" dirty="0"/>
              <a:t>hundreds of ways in which the Internet would "change everything" appear </a:t>
            </a:r>
            <a:r>
              <a:rPr lang="en-US" sz="2000" dirty="0" smtClean="0"/>
              <a:t>to have </a:t>
            </a:r>
            <a:r>
              <a:rPr lang="en-US" sz="2000" dirty="0"/>
              <a:t>melted away, or to have not happened at all. As the new year begins, </a:t>
            </a:r>
            <a:r>
              <a:rPr lang="en-US" sz="2000" dirty="0" smtClean="0"/>
              <a:t>a collective </a:t>
            </a:r>
            <a:r>
              <a:rPr lang="en-US" sz="2000" dirty="0"/>
              <a:t>new year's resolution is surfacing: "Next year, next time, we </a:t>
            </a:r>
            <a:r>
              <a:rPr lang="en-US" sz="2000" dirty="0" smtClean="0"/>
              <a:t>won’t believe </a:t>
            </a:r>
            <a:r>
              <a:rPr lang="en-US" sz="2000" dirty="0"/>
              <a:t>the hype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r>
              <a:rPr lang="en-US" sz="2000" dirty="0"/>
              <a:t>	This revised view of the Internet is as misguided as the previous view </a:t>
            </a:r>
            <a:r>
              <a:rPr lang="en-US" sz="2000" dirty="0" smtClean="0"/>
              <a:t>that the </a:t>
            </a:r>
            <a:r>
              <a:rPr lang="en-US" sz="2000" dirty="0"/>
              <a:t>Internet could only go up. The Internet is less a creation dictated </a:t>
            </a:r>
            <a:r>
              <a:rPr lang="en-US" sz="2000" dirty="0" smtClean="0"/>
              <a:t>by economics </a:t>
            </a:r>
            <a:r>
              <a:rPr lang="en-US" sz="2000" dirty="0"/>
              <a:t>than it is a miracle and a gift</a:t>
            </a:r>
            <a:r>
              <a:rPr lang="en-US" sz="2000" dirty="0" smtClean="0"/>
              <a:t>...</a:t>
            </a:r>
          </a:p>
          <a:p>
            <a:pPr marL="0" indent="0">
              <a:buNone/>
            </a:pPr>
            <a:r>
              <a:rPr lang="en-US" sz="2000" dirty="0"/>
              <a:t>	Why don't we see this miracle? Because large amounts of money can </a:t>
            </a:r>
            <a:r>
              <a:rPr lang="en-US" sz="2000" dirty="0" smtClean="0"/>
              <a:t>obscure larger evidence. So </a:t>
            </a:r>
            <a:r>
              <a:rPr lang="en-US" sz="2000" dirty="0"/>
              <a:t>much money flew around dot-coms that it hid the main </a:t>
            </a:r>
            <a:r>
              <a:rPr lang="en-US" sz="2000" dirty="0" smtClean="0"/>
              <a:t>event on </a:t>
            </a:r>
            <a:r>
              <a:rPr lang="en-US" sz="2000" dirty="0"/>
              <a:t>the Web, which is the exchange of gifts. While the 50 most popular </a:t>
            </a:r>
            <a:r>
              <a:rPr lang="en-US" sz="2000" dirty="0" smtClean="0"/>
              <a:t>Web sites </a:t>
            </a:r>
            <a:r>
              <a:rPr lang="en-US" sz="2000" dirty="0"/>
              <a:t>are crassly commercial, most of the three billion Web pages are </a:t>
            </a:r>
            <a:r>
              <a:rPr lang="en-US" sz="2000" dirty="0" smtClean="0"/>
              <a:t>not. Only </a:t>
            </a:r>
            <a:r>
              <a:rPr lang="en-US" sz="2000" dirty="0"/>
              <a:t>30% of the pages on the Web are built by companies and corporations </a:t>
            </a:r>
            <a:r>
              <a:rPr lang="en-US" sz="2000" dirty="0" smtClean="0"/>
              <a:t>like </a:t>
            </a:r>
            <a:r>
              <a:rPr lang="en-US" sz="2000" dirty="0" err="1" smtClean="0"/>
              <a:t>Pets.com</a:t>
            </a:r>
            <a:r>
              <a:rPr lang="en-US" sz="2000" dirty="0"/>
              <a:t>. The rest is built on love, such as Care4pets.com </a:t>
            </a:r>
            <a:r>
              <a:rPr lang="en-US" sz="2000" dirty="0" smtClean="0"/>
              <a:t>or </a:t>
            </a:r>
            <a:r>
              <a:rPr lang="en-US" sz="2000" dirty="0" err="1" smtClean="0"/>
              <a:t>Responsiblepetcare.org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315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UCB EECS grad admissions 2013:</a:t>
            </a:r>
          </a:p>
          <a:p>
            <a:pPr lvl="1"/>
            <a:r>
              <a:rPr lang="en-US" dirty="0" smtClean="0"/>
              <a:t>96 students, 17 women, 3 minorities</a:t>
            </a:r>
          </a:p>
          <a:p>
            <a:pPr lvl="1"/>
            <a:r>
              <a:rPr lang="en-US" dirty="0" smtClean="0"/>
              <a:t>Not for lack of trying!</a:t>
            </a:r>
          </a:p>
          <a:p>
            <a:r>
              <a:rPr lang="en-US" dirty="0" smtClean="0"/>
              <a:t>Old digital divide: Poor have no computer access.</a:t>
            </a:r>
          </a:p>
          <a:p>
            <a:r>
              <a:rPr lang="en-US" dirty="0" smtClean="0"/>
              <a:t>New digital divide: Poor have consumer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3228</TotalTime>
  <Words>206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Computers and Community</vt:lpstr>
      <vt:lpstr>Are Computers Isolating?</vt:lpstr>
      <vt:lpstr>Are Computers Democratizing?</vt:lpstr>
      <vt:lpstr>“The Web Runs On Love, Not Greed”</vt:lpstr>
      <vt:lpstr>Digital Divide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Community</dc:title>
  <dc:creator>Brian Harvey</dc:creator>
  <cp:lastModifiedBy>Brian Harvey</cp:lastModifiedBy>
  <cp:revision>7</cp:revision>
  <dcterms:created xsi:type="dcterms:W3CDTF">2013-10-14T17:14:54Z</dcterms:created>
  <dcterms:modified xsi:type="dcterms:W3CDTF">2013-10-23T22:15:01Z</dcterms:modified>
</cp:coreProperties>
</file>