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6.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notesSlides/notesSlide27.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28.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notesSlides/notesSlide37.xml" ContentType="application/vnd.openxmlformats-officedocument.presentationml.notesSlide+xml"/>
  <Override PartName="/ppt/embeddings/oleObject27.bin" ContentType="application/vnd.openxmlformats-officedocument.oleObject"/>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embeddings/oleObject28.bin" ContentType="application/vnd.openxmlformats-officedocument.oleObject"/>
  <Override PartName="/ppt/notesSlides/notesSlide55.xml" ContentType="application/vnd.openxmlformats-officedocument.presentationml.notesSlide+xml"/>
  <Override PartName="/ppt/embeddings/oleObject29.bin" ContentType="application/vnd.openxmlformats-officedocument.oleObject"/>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3" r:id="rId1"/>
    <p:sldMasterId id="2147483659" r:id="rId2"/>
    <p:sldMasterId id="2147483660" r:id="rId3"/>
  </p:sldMasterIdLst>
  <p:notesMasterIdLst>
    <p:notesMasterId r:id="rId63"/>
  </p:notesMasterIdLst>
  <p:handoutMasterIdLst>
    <p:handoutMasterId r:id="rId64"/>
  </p:handoutMasterIdLst>
  <p:sldIdLst>
    <p:sldId id="751" r:id="rId4"/>
    <p:sldId id="818" r:id="rId5"/>
    <p:sldId id="819" r:id="rId6"/>
    <p:sldId id="820" r:id="rId7"/>
    <p:sldId id="821" r:id="rId8"/>
    <p:sldId id="822" r:id="rId9"/>
    <p:sldId id="823" r:id="rId10"/>
    <p:sldId id="824" r:id="rId11"/>
    <p:sldId id="825" r:id="rId12"/>
    <p:sldId id="826" r:id="rId13"/>
    <p:sldId id="827" r:id="rId14"/>
    <p:sldId id="828" r:id="rId15"/>
    <p:sldId id="829" r:id="rId16"/>
    <p:sldId id="830" r:id="rId17"/>
    <p:sldId id="831" r:id="rId18"/>
    <p:sldId id="832" r:id="rId19"/>
    <p:sldId id="833" r:id="rId20"/>
    <p:sldId id="834" r:id="rId21"/>
    <p:sldId id="835" r:id="rId22"/>
    <p:sldId id="836" r:id="rId23"/>
    <p:sldId id="837" r:id="rId24"/>
    <p:sldId id="838" r:id="rId25"/>
    <p:sldId id="839" r:id="rId26"/>
    <p:sldId id="840" r:id="rId27"/>
    <p:sldId id="841" r:id="rId28"/>
    <p:sldId id="842" r:id="rId29"/>
    <p:sldId id="843" r:id="rId30"/>
    <p:sldId id="844" r:id="rId31"/>
    <p:sldId id="845" r:id="rId32"/>
    <p:sldId id="846" r:id="rId33"/>
    <p:sldId id="847" r:id="rId34"/>
    <p:sldId id="848" r:id="rId35"/>
    <p:sldId id="849" r:id="rId36"/>
    <p:sldId id="850" r:id="rId37"/>
    <p:sldId id="851" r:id="rId38"/>
    <p:sldId id="853" r:id="rId39"/>
    <p:sldId id="854" r:id="rId40"/>
    <p:sldId id="855" r:id="rId41"/>
    <p:sldId id="856" r:id="rId42"/>
    <p:sldId id="857" r:id="rId43"/>
    <p:sldId id="858" r:id="rId44"/>
    <p:sldId id="859" r:id="rId45"/>
    <p:sldId id="860" r:id="rId46"/>
    <p:sldId id="861" r:id="rId47"/>
    <p:sldId id="862" r:id="rId48"/>
    <p:sldId id="863" r:id="rId49"/>
    <p:sldId id="864" r:id="rId50"/>
    <p:sldId id="865" r:id="rId51"/>
    <p:sldId id="866" r:id="rId52"/>
    <p:sldId id="867" r:id="rId53"/>
    <p:sldId id="868" r:id="rId54"/>
    <p:sldId id="869" r:id="rId55"/>
    <p:sldId id="870" r:id="rId56"/>
    <p:sldId id="871" r:id="rId57"/>
    <p:sldId id="872" r:id="rId58"/>
    <p:sldId id="873" r:id="rId59"/>
    <p:sldId id="874" r:id="rId60"/>
    <p:sldId id="875" r:id="rId61"/>
    <p:sldId id="876" r:id="rId62"/>
  </p:sldIdLst>
  <p:sldSz cx="9144000" cy="6858000" type="letter"/>
  <p:notesSz cx="7315200" cy="96012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mn-cs"/>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mn-cs"/>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mn-cs"/>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mn-cs"/>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8867"/>
    <a:srgbClr val="FF9966"/>
    <a:srgbClr val="FFDD4B"/>
    <a:srgbClr val="0033CC"/>
    <a:srgbClr val="B4C753"/>
    <a:srgbClr val="FFFF00"/>
    <a:srgbClr val="646432"/>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5594" autoAdjust="0"/>
    <p:restoredTop sz="94705" autoAdjust="0"/>
  </p:normalViewPr>
  <p:slideViewPr>
    <p:cSldViewPr snapToGrid="0">
      <p:cViewPr varScale="1">
        <p:scale>
          <a:sx n="122" d="100"/>
          <a:sy n="122" d="100"/>
        </p:scale>
        <p:origin x="-712" y="-11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9" d="100"/>
          <a:sy n="79" d="100"/>
        </p:scale>
        <p:origin x="-2220" y="-90"/>
      </p:cViewPr>
      <p:guideLst>
        <p:guide orient="horz" pos="3023"/>
        <p:guide pos="230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_rels/viewProps.xml.rels><?xml version="1.0" encoding="UTF-8" standalone="yes"?>
<Relationships xmlns="http://schemas.openxmlformats.org/package/2006/relationships"><Relationship Id="rId3" Type="http://schemas.openxmlformats.org/officeDocument/2006/relationships/slide" Target="slides/slide22.xml"/><Relationship Id="rId4" Type="http://schemas.openxmlformats.org/officeDocument/2006/relationships/slide" Target="slides/slide54.xml"/><Relationship Id="rId1" Type="http://schemas.openxmlformats.org/officeDocument/2006/relationships/slide" Target="slides/slide9.xml"/><Relationship Id="rId2" Type="http://schemas.openxmlformats.org/officeDocument/2006/relationships/slide" Target="slides/slide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 Id="rId2" Type="http://schemas.openxmlformats.org/officeDocument/2006/relationships/image" Target="../media/image7.wmf"/><Relationship Id="rId3"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 Id="rId2"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3.wmf"/><Relationship Id="rId4" Type="http://schemas.openxmlformats.org/officeDocument/2006/relationships/image" Target="../media/image74.wmf"/><Relationship Id="rId1" Type="http://schemas.openxmlformats.org/officeDocument/2006/relationships/image" Target="../media/image71.wmf"/><Relationship Id="rId2" Type="http://schemas.openxmlformats.org/officeDocument/2006/relationships/image" Target="../media/image7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9.wmf"/><Relationship Id="rId2" Type="http://schemas.openxmlformats.org/officeDocument/2006/relationships/image" Target="../media/image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2.wmf"/><Relationship Id="rId2" Type="http://schemas.openxmlformats.org/officeDocument/2006/relationships/image" Target="../media/image83.wmf"/><Relationship Id="rId3" Type="http://schemas.openxmlformats.org/officeDocument/2006/relationships/image" Target="../media/image8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2.wmf"/><Relationship Id="rId4" Type="http://schemas.openxmlformats.org/officeDocument/2006/relationships/image" Target="../media/image93.wmf"/><Relationship Id="rId1" Type="http://schemas.openxmlformats.org/officeDocument/2006/relationships/image" Target="../media/image90.wmf"/><Relationship Id="rId2" Type="http://schemas.openxmlformats.org/officeDocument/2006/relationships/image" Target="../media/image9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4.wmf"/><Relationship Id="rId2" Type="http://schemas.openxmlformats.org/officeDocument/2006/relationships/image" Target="../media/image115.wmf"/><Relationship Id="rId3" Type="http://schemas.openxmlformats.org/officeDocument/2006/relationships/image" Target="../media/image11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31305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t" anchorCtr="0" compatLnSpc="1">
            <a:prstTxWarp prst="textNoShape">
              <a:avLst/>
            </a:prstTxWarp>
          </a:bodyPr>
          <a:lstStyle>
            <a:lvl1pPr algn="l" defTabSz="963613">
              <a:defRPr sz="1200"/>
            </a:lvl1pPr>
          </a:lstStyle>
          <a:p>
            <a:endParaRPr lang="en-US"/>
          </a:p>
        </p:txBody>
      </p:sp>
      <p:sp>
        <p:nvSpPr>
          <p:cNvPr id="156675" name="Rectangle 3"/>
          <p:cNvSpPr>
            <a:spLocks noGrp="1" noChangeArrowheads="1"/>
          </p:cNvSpPr>
          <p:nvPr>
            <p:ph type="dt" sz="quarter" idx="1"/>
          </p:nvPr>
        </p:nvSpPr>
        <p:spPr bwMode="auto">
          <a:xfrm>
            <a:off x="4176713" y="0"/>
            <a:ext cx="313055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t" anchorCtr="0" compatLnSpc="1">
            <a:prstTxWarp prst="textNoShape">
              <a:avLst/>
            </a:prstTxWarp>
          </a:bodyPr>
          <a:lstStyle>
            <a:lvl1pPr algn="r" defTabSz="963613">
              <a:defRPr sz="1200"/>
            </a:lvl1pPr>
          </a:lstStyle>
          <a:p>
            <a:endParaRPr lang="en-US"/>
          </a:p>
        </p:txBody>
      </p:sp>
      <p:sp>
        <p:nvSpPr>
          <p:cNvPr id="156676" name="Rectangle 4"/>
          <p:cNvSpPr>
            <a:spLocks noGrp="1" noChangeArrowheads="1"/>
          </p:cNvSpPr>
          <p:nvPr>
            <p:ph type="ftr" sz="quarter" idx="2"/>
          </p:nvPr>
        </p:nvSpPr>
        <p:spPr bwMode="auto">
          <a:xfrm>
            <a:off x="0" y="9144000"/>
            <a:ext cx="313055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b" anchorCtr="0" compatLnSpc="1">
            <a:prstTxWarp prst="textNoShape">
              <a:avLst/>
            </a:prstTxWarp>
          </a:bodyPr>
          <a:lstStyle>
            <a:lvl1pPr algn="l" defTabSz="963613">
              <a:defRPr sz="1200"/>
            </a:lvl1pPr>
          </a:lstStyle>
          <a:p>
            <a:endParaRPr lang="en-US"/>
          </a:p>
        </p:txBody>
      </p:sp>
      <p:sp>
        <p:nvSpPr>
          <p:cNvPr id="156677" name="Rectangle 5"/>
          <p:cNvSpPr>
            <a:spLocks noGrp="1" noChangeArrowheads="1"/>
          </p:cNvSpPr>
          <p:nvPr>
            <p:ph type="sldNum" sz="quarter" idx="3"/>
          </p:nvPr>
        </p:nvSpPr>
        <p:spPr bwMode="auto">
          <a:xfrm>
            <a:off x="4176713" y="9144000"/>
            <a:ext cx="3130550"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b" anchorCtr="0" compatLnSpc="1">
            <a:prstTxWarp prst="textNoShape">
              <a:avLst/>
            </a:prstTxWarp>
          </a:bodyPr>
          <a:lstStyle>
            <a:lvl1pPr algn="r" defTabSz="963613">
              <a:defRPr sz="1200"/>
            </a:lvl1pPr>
          </a:lstStyle>
          <a:p>
            <a:fld id="{57F18078-0312-B740-AC03-B1E905B23EF7}" type="slidenum">
              <a:rPr lang="en-US"/>
              <a:pPr/>
              <a:t>‹#›</a:t>
            </a:fld>
            <a:endParaRPr lang="en-US"/>
          </a:p>
        </p:txBody>
      </p:sp>
    </p:spTree>
    <p:extLst>
      <p:ext uri="{BB962C8B-B14F-4D97-AF65-F5344CB8AC3E}">
        <p14:creationId xmlns:p14="http://schemas.microsoft.com/office/powerpoint/2010/main" val="2752106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t" anchorCtr="0" compatLnSpc="1">
            <a:prstTxWarp prst="textNoShape">
              <a:avLst/>
            </a:prstTxWarp>
          </a:bodyPr>
          <a:lstStyle>
            <a:lvl1pPr algn="l" defTabSz="963613">
              <a:defRPr sz="1200"/>
            </a:lvl1pPr>
          </a:lstStyle>
          <a:p>
            <a:endParaRPr lang="en-US"/>
          </a:p>
        </p:txBody>
      </p:sp>
      <p:sp>
        <p:nvSpPr>
          <p:cNvPr id="46083" name="Rectangle 3"/>
          <p:cNvSpPr>
            <a:spLocks noGrp="1" noChangeArrowheads="1"/>
          </p:cNvSpPr>
          <p:nvPr>
            <p:ph type="dt" idx="1"/>
          </p:nvPr>
        </p:nvSpPr>
        <p:spPr bwMode="auto">
          <a:xfrm>
            <a:off x="4146550" y="0"/>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t" anchorCtr="0" compatLnSpc="1">
            <a:prstTxWarp prst="textNoShape">
              <a:avLst/>
            </a:prstTxWarp>
          </a:bodyPr>
          <a:lstStyle>
            <a:lvl1pPr algn="r" defTabSz="963613">
              <a:defRPr sz="1200"/>
            </a:lvl1pPr>
          </a:lstStyle>
          <a:p>
            <a:endParaRPr lang="en-US"/>
          </a:p>
        </p:txBody>
      </p:sp>
      <p:sp>
        <p:nvSpPr>
          <p:cNvPr id="46084" name="Rectangle 4"/>
          <p:cNvSpPr>
            <a:spLocks noChangeArrowheads="1" noTextEdit="1"/>
          </p:cNvSpPr>
          <p:nvPr>
            <p:ph type="sldImg" idx="2"/>
          </p:nvPr>
        </p:nvSpPr>
        <p:spPr bwMode="auto">
          <a:xfrm>
            <a:off x="1257300" y="720725"/>
            <a:ext cx="4799013" cy="35988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6085" name="Rectangle 5"/>
          <p:cNvSpPr>
            <a:spLocks noGrp="1" noChangeArrowheads="1"/>
          </p:cNvSpPr>
          <p:nvPr>
            <p:ph type="body" sz="quarter" idx="3"/>
          </p:nvPr>
        </p:nvSpPr>
        <p:spPr bwMode="auto">
          <a:xfrm>
            <a:off x="974725" y="4559300"/>
            <a:ext cx="5365750"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6" name="Rectangle 6"/>
          <p:cNvSpPr>
            <a:spLocks noGrp="1" noChangeArrowheads="1"/>
          </p:cNvSpPr>
          <p:nvPr>
            <p:ph type="ftr" sz="quarter" idx="4"/>
          </p:nvPr>
        </p:nvSpPr>
        <p:spPr bwMode="auto">
          <a:xfrm>
            <a:off x="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b" anchorCtr="0" compatLnSpc="1">
            <a:prstTxWarp prst="textNoShape">
              <a:avLst/>
            </a:prstTxWarp>
          </a:bodyPr>
          <a:lstStyle>
            <a:lvl1pPr algn="l" defTabSz="963613">
              <a:defRPr sz="1200"/>
            </a:lvl1pPr>
          </a:lstStyle>
          <a:p>
            <a:endParaRPr lang="en-US"/>
          </a:p>
        </p:txBody>
      </p:sp>
      <p:sp>
        <p:nvSpPr>
          <p:cNvPr id="46087" name="Rectangle 7"/>
          <p:cNvSpPr>
            <a:spLocks noGrp="1" noChangeArrowheads="1"/>
          </p:cNvSpPr>
          <p:nvPr>
            <p:ph type="sldNum" sz="quarter" idx="5"/>
          </p:nvPr>
        </p:nvSpPr>
        <p:spPr bwMode="auto">
          <a:xfrm>
            <a:off x="414655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6325" tIns="48162" rIns="96325" bIns="48162" numCol="1" anchor="b" anchorCtr="0" compatLnSpc="1">
            <a:prstTxWarp prst="textNoShape">
              <a:avLst/>
            </a:prstTxWarp>
          </a:bodyPr>
          <a:lstStyle>
            <a:lvl1pPr algn="r" defTabSz="963613">
              <a:defRPr sz="1200"/>
            </a:lvl1pPr>
          </a:lstStyle>
          <a:p>
            <a:fld id="{BF22FE55-1495-0347-B14C-AE13A3385DEA}" type="slidenum">
              <a:rPr lang="en-US"/>
              <a:pPr/>
              <a:t>‹#›</a:t>
            </a:fld>
            <a:endParaRPr lang="en-US"/>
          </a:p>
        </p:txBody>
      </p:sp>
    </p:spTree>
    <p:extLst>
      <p:ext uri="{BB962C8B-B14F-4D97-AF65-F5344CB8AC3E}">
        <p14:creationId xmlns:p14="http://schemas.microsoft.com/office/powerpoint/2010/main" val="8621800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1pPr>
    <a:lvl2pPr marL="2286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2pPr>
    <a:lvl3pPr marL="4572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3pPr>
    <a:lvl4pPr marL="6858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4pPr>
    <a:lvl5pPr marL="914400" algn="l" rtl="0" eaLnBrk="0" fontAlgn="base" hangingPunct="0">
      <a:spcBef>
        <a:spcPct val="30000"/>
      </a:spcBef>
      <a:spcAft>
        <a:spcPct val="0"/>
      </a:spcAft>
      <a:buChar char="•"/>
      <a:defRPr sz="14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2ADE771-3B05-7A4F-A308-7BA6B5176129}" type="slidenum">
              <a:rPr lang="en-US"/>
              <a:pPr/>
              <a:t>2</a:t>
            </a:fld>
            <a:endParaRPr lang="en-US"/>
          </a:p>
        </p:txBody>
      </p:sp>
      <p:sp>
        <p:nvSpPr>
          <p:cNvPr id="1844226"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3FCE3F6D-2FDA-194C-B813-5DFD650ED04B}" type="slidenum">
              <a:rPr lang="en-US" sz="1200"/>
              <a:pPr algn="r"/>
              <a:t>2</a:t>
            </a:fld>
            <a:endParaRPr lang="en-US" sz="1200"/>
          </a:p>
        </p:txBody>
      </p:sp>
      <p:sp>
        <p:nvSpPr>
          <p:cNvPr id="1844227"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844228"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EC797D5-549A-2B4F-AF96-6327E46A601D}" type="slidenum">
              <a:rPr lang="en-US"/>
              <a:pPr/>
              <a:t>11</a:t>
            </a:fld>
            <a:endParaRPr lang="en-US"/>
          </a:p>
        </p:txBody>
      </p:sp>
      <p:sp>
        <p:nvSpPr>
          <p:cNvPr id="1958914"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0B09153-E922-574C-8FC9-FD3924499BAD}" type="slidenum">
              <a:rPr lang="en-US" sz="1200"/>
              <a:pPr algn="r"/>
              <a:t>11</a:t>
            </a:fld>
            <a:endParaRPr lang="en-US" sz="1200"/>
          </a:p>
        </p:txBody>
      </p:sp>
      <p:sp>
        <p:nvSpPr>
          <p:cNvPr id="1958915"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958916"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69A3400-0EFA-8347-B2F8-67141B2EC209}" type="slidenum">
              <a:rPr lang="en-US"/>
              <a:pPr/>
              <a:t>12</a:t>
            </a:fld>
            <a:endParaRPr lang="en-US"/>
          </a:p>
        </p:txBody>
      </p:sp>
      <p:sp>
        <p:nvSpPr>
          <p:cNvPr id="1960962"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112B3AE-76E4-CD4B-A8DF-E216D589D532}" type="slidenum">
              <a:rPr lang="en-US" sz="1200"/>
              <a:pPr algn="r"/>
              <a:t>12</a:t>
            </a:fld>
            <a:endParaRPr lang="en-US" sz="1200"/>
          </a:p>
        </p:txBody>
      </p:sp>
      <p:sp>
        <p:nvSpPr>
          <p:cNvPr id="1960963" name="Rectangle 2"/>
          <p:cNvSpPr>
            <a:spLocks noChangeArrowheads="1" noTextEdit="1"/>
          </p:cNvSpPr>
          <p:nvPr>
            <p:ph type="sldImg"/>
          </p:nvPr>
        </p:nvSpPr>
        <p:spPr>
          <a:xfrm>
            <a:off x="1100138" y="319088"/>
            <a:ext cx="5113337" cy="3835400"/>
          </a:xfrm>
          <a:ln/>
          <a:extLst>
            <a:ext uri="{FAA26D3D-D897-4be2-8F04-BA451C77F1D7}">
              <ma14:placeholderFlag xmlns:ma14="http://schemas.microsoft.com/office/mac/drawingml/2011/main" val="1"/>
            </a:ext>
          </a:extLst>
        </p:spPr>
      </p:sp>
      <p:sp>
        <p:nvSpPr>
          <p:cNvPr id="1960964" name="Text Box 3"/>
          <p:cNvSpPr txBox="1">
            <a:spLocks noChangeArrowheads="1"/>
          </p:cNvSpPr>
          <p:nvPr/>
        </p:nvSpPr>
        <p:spPr bwMode="auto">
          <a:xfrm>
            <a:off x="536575" y="4529138"/>
            <a:ext cx="6245225"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defTabSz="966788">
              <a:defRPr sz="2400">
                <a:solidFill>
                  <a:schemeClr val="tx1"/>
                </a:solidFill>
                <a:latin typeface="Times New Roman" charset="0"/>
                <a:ea typeface="ＭＳ Ｐゴシック" charset="0"/>
              </a:defRPr>
            </a:lvl1pPr>
            <a:lvl2pPr marL="742950" indent="-285750" algn="l" defTabSz="966788">
              <a:defRPr sz="2400">
                <a:solidFill>
                  <a:schemeClr val="tx1"/>
                </a:solidFill>
                <a:latin typeface="Times New Roman" charset="0"/>
                <a:ea typeface="ＭＳ Ｐゴシック" charset="0"/>
              </a:defRPr>
            </a:lvl2pPr>
            <a:lvl3pPr marL="1143000" indent="-228600" algn="l" defTabSz="966788">
              <a:defRPr sz="2400">
                <a:solidFill>
                  <a:schemeClr val="tx1"/>
                </a:solidFill>
                <a:latin typeface="Times New Roman" charset="0"/>
                <a:ea typeface="ＭＳ Ｐゴシック" charset="0"/>
              </a:defRPr>
            </a:lvl3pPr>
            <a:lvl4pPr marL="1600200" indent="-228600" algn="l" defTabSz="966788">
              <a:defRPr sz="2400">
                <a:solidFill>
                  <a:schemeClr val="tx1"/>
                </a:solidFill>
                <a:latin typeface="Times New Roman" charset="0"/>
                <a:ea typeface="ＭＳ Ｐゴシック" charset="0"/>
              </a:defRPr>
            </a:lvl4pPr>
            <a:lvl5pPr marL="2057400" indent="-228600" algn="l"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ru-RU" sz="25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3DE1168-637F-524C-A861-0970039B2A44}" type="slidenum">
              <a:rPr lang="en-US"/>
              <a:pPr/>
              <a:t>13</a:t>
            </a:fld>
            <a:endParaRPr lang="en-US"/>
          </a:p>
        </p:txBody>
      </p:sp>
      <p:sp>
        <p:nvSpPr>
          <p:cNvPr id="1963010"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AA81940-4E63-CD45-A0F0-8FE4D90AF454}" type="slidenum">
              <a:rPr lang="en-US" sz="1200"/>
              <a:pPr algn="r"/>
              <a:t>13</a:t>
            </a:fld>
            <a:endParaRPr lang="en-US" sz="1200"/>
          </a:p>
        </p:txBody>
      </p:sp>
      <p:sp>
        <p:nvSpPr>
          <p:cNvPr id="1963011" name="Rectangle 2"/>
          <p:cNvSpPr>
            <a:spLocks noChangeArrowheads="1" noTextEdit="1"/>
          </p:cNvSpPr>
          <p:nvPr>
            <p:ph type="sldImg"/>
          </p:nvPr>
        </p:nvSpPr>
        <p:spPr>
          <a:xfrm>
            <a:off x="1228725" y="319088"/>
            <a:ext cx="4852988" cy="3640137"/>
          </a:xfrm>
          <a:ln/>
          <a:extLst>
            <a:ext uri="{FAA26D3D-D897-4be2-8F04-BA451C77F1D7}">
              <ma14:placeholderFlag xmlns:ma14="http://schemas.microsoft.com/office/mac/drawingml/2011/main" val="1"/>
            </a:ext>
          </a:extLst>
        </p:spPr>
      </p:sp>
      <p:sp>
        <p:nvSpPr>
          <p:cNvPr id="1963012" name="Text Box 3"/>
          <p:cNvSpPr txBox="1">
            <a:spLocks noChangeArrowheads="1"/>
          </p:cNvSpPr>
          <p:nvPr/>
        </p:nvSpPr>
        <p:spPr bwMode="auto">
          <a:xfrm>
            <a:off x="536575" y="4479925"/>
            <a:ext cx="6242050"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0941626-6024-CB4E-882E-DCFC4655B594}" type="slidenum">
              <a:rPr lang="en-US"/>
              <a:pPr/>
              <a:t>14</a:t>
            </a:fld>
            <a:endParaRPr lang="en-US"/>
          </a:p>
        </p:txBody>
      </p:sp>
      <p:sp>
        <p:nvSpPr>
          <p:cNvPr id="1965058"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1A4AAC0-959C-B74B-9916-7C1586D833A3}" type="slidenum">
              <a:rPr lang="en-US" sz="1200"/>
              <a:pPr algn="r"/>
              <a:t>14</a:t>
            </a:fld>
            <a:endParaRPr lang="en-US" sz="1200"/>
          </a:p>
        </p:txBody>
      </p:sp>
      <p:sp>
        <p:nvSpPr>
          <p:cNvPr id="1965059" name="Rectangle 2"/>
          <p:cNvSpPr>
            <a:spLocks noChangeArrowheads="1" noTextEdit="1"/>
          </p:cNvSpPr>
          <p:nvPr>
            <p:ph type="sldImg"/>
          </p:nvPr>
        </p:nvSpPr>
        <p:spPr>
          <a:xfrm>
            <a:off x="1228725" y="319088"/>
            <a:ext cx="4852988" cy="3640137"/>
          </a:xfrm>
          <a:ln/>
          <a:extLst>
            <a:ext uri="{FAA26D3D-D897-4be2-8F04-BA451C77F1D7}">
              <ma14:placeholderFlag xmlns:ma14="http://schemas.microsoft.com/office/mac/drawingml/2011/main" val="1"/>
            </a:ext>
          </a:extLst>
        </p:spPr>
      </p:sp>
      <p:sp>
        <p:nvSpPr>
          <p:cNvPr id="1965060" name="Text Box 3"/>
          <p:cNvSpPr txBox="1">
            <a:spLocks noChangeArrowheads="1"/>
          </p:cNvSpPr>
          <p:nvPr/>
        </p:nvSpPr>
        <p:spPr bwMode="auto">
          <a:xfrm>
            <a:off x="536575" y="4479925"/>
            <a:ext cx="6242050"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A30CDDA-6694-F04E-84E9-B6897E7334A7}" type="slidenum">
              <a:rPr lang="en-US"/>
              <a:pPr/>
              <a:t>15</a:t>
            </a:fld>
            <a:endParaRPr lang="en-US"/>
          </a:p>
        </p:txBody>
      </p:sp>
      <p:sp>
        <p:nvSpPr>
          <p:cNvPr id="1967106"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E714A54-EF15-2148-BB7D-B941EE30B6F4}" type="slidenum">
              <a:rPr lang="en-US" sz="1200"/>
              <a:pPr algn="r"/>
              <a:t>15</a:t>
            </a:fld>
            <a:endParaRPr lang="en-US" sz="1200"/>
          </a:p>
        </p:txBody>
      </p:sp>
      <p:sp>
        <p:nvSpPr>
          <p:cNvPr id="1967107" name="Rectangle 2"/>
          <p:cNvSpPr>
            <a:spLocks noChangeArrowheads="1" noTextEdit="1"/>
          </p:cNvSpPr>
          <p:nvPr>
            <p:ph type="sldImg"/>
          </p:nvPr>
        </p:nvSpPr>
        <p:spPr>
          <a:xfrm>
            <a:off x="1098550" y="319088"/>
            <a:ext cx="5116513" cy="3836987"/>
          </a:xfrm>
          <a:ln/>
          <a:extLst>
            <a:ext uri="{FAA26D3D-D897-4be2-8F04-BA451C77F1D7}">
              <ma14:placeholderFlag xmlns:ma14="http://schemas.microsoft.com/office/mac/drawingml/2011/main" val="1"/>
            </a:ext>
          </a:extLst>
        </p:spPr>
      </p:sp>
      <p:sp>
        <p:nvSpPr>
          <p:cNvPr id="1967108" name="Text Box 3"/>
          <p:cNvSpPr txBox="1">
            <a:spLocks noChangeArrowheads="1"/>
          </p:cNvSpPr>
          <p:nvPr/>
        </p:nvSpPr>
        <p:spPr bwMode="auto">
          <a:xfrm>
            <a:off x="536575" y="4529138"/>
            <a:ext cx="6245225"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defTabSz="966788">
              <a:defRPr sz="2400">
                <a:solidFill>
                  <a:schemeClr val="tx1"/>
                </a:solidFill>
                <a:latin typeface="Times New Roman" charset="0"/>
                <a:ea typeface="ＭＳ Ｐゴシック" charset="0"/>
              </a:defRPr>
            </a:lvl1pPr>
            <a:lvl2pPr marL="742950" indent="-285750" algn="l" defTabSz="966788">
              <a:defRPr sz="2400">
                <a:solidFill>
                  <a:schemeClr val="tx1"/>
                </a:solidFill>
                <a:latin typeface="Times New Roman" charset="0"/>
                <a:ea typeface="ＭＳ Ｐゴシック" charset="0"/>
              </a:defRPr>
            </a:lvl2pPr>
            <a:lvl3pPr marL="1143000" indent="-228600" algn="l" defTabSz="966788">
              <a:defRPr sz="2400">
                <a:solidFill>
                  <a:schemeClr val="tx1"/>
                </a:solidFill>
                <a:latin typeface="Times New Roman" charset="0"/>
                <a:ea typeface="ＭＳ Ｐゴシック" charset="0"/>
              </a:defRPr>
            </a:lvl3pPr>
            <a:lvl4pPr marL="1600200" indent="-228600" algn="l" defTabSz="966788">
              <a:defRPr sz="2400">
                <a:solidFill>
                  <a:schemeClr val="tx1"/>
                </a:solidFill>
                <a:latin typeface="Times New Roman" charset="0"/>
                <a:ea typeface="ＭＳ Ｐゴシック" charset="0"/>
              </a:defRPr>
            </a:lvl4pPr>
            <a:lvl5pPr marL="2057400" indent="-228600" algn="l"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ru-RU" sz="25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C9A9FB0-009D-8E4D-AF7A-60E0718F843F}" type="slidenum">
              <a:rPr lang="en-US"/>
              <a:pPr/>
              <a:t>16</a:t>
            </a:fld>
            <a:endParaRPr lang="en-US"/>
          </a:p>
        </p:txBody>
      </p:sp>
      <p:sp>
        <p:nvSpPr>
          <p:cNvPr id="1969154"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0184E99-9755-2E40-AC93-074BECEEECC2}" type="slidenum">
              <a:rPr lang="en-US" sz="1200"/>
              <a:pPr algn="r"/>
              <a:t>16</a:t>
            </a:fld>
            <a:endParaRPr lang="en-US" sz="1200"/>
          </a:p>
        </p:txBody>
      </p:sp>
      <p:sp>
        <p:nvSpPr>
          <p:cNvPr id="1969155"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969156"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B9F3470-1053-F844-AC3A-4258088FED7C}" type="slidenum">
              <a:rPr lang="en-US"/>
              <a:pPr/>
              <a:t>17</a:t>
            </a:fld>
            <a:endParaRPr lang="en-US"/>
          </a:p>
        </p:txBody>
      </p:sp>
      <p:sp>
        <p:nvSpPr>
          <p:cNvPr id="1971202"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9B81045-829C-934F-85BE-DF14A3FD0B07}" type="slidenum">
              <a:rPr lang="en-US" sz="1200"/>
              <a:pPr algn="r"/>
              <a:t>17</a:t>
            </a:fld>
            <a:endParaRPr lang="en-US" sz="1200"/>
          </a:p>
        </p:txBody>
      </p:sp>
      <p:sp>
        <p:nvSpPr>
          <p:cNvPr id="1971203" name="Rectangle 2"/>
          <p:cNvSpPr>
            <a:spLocks noChangeArrowheads="1" noTextEdit="1"/>
          </p:cNvSpPr>
          <p:nvPr>
            <p:ph type="sldImg"/>
          </p:nvPr>
        </p:nvSpPr>
        <p:spPr>
          <a:xfrm>
            <a:off x="1100138" y="319088"/>
            <a:ext cx="5113337" cy="3835400"/>
          </a:xfrm>
          <a:ln/>
          <a:extLst>
            <a:ext uri="{FAA26D3D-D897-4be2-8F04-BA451C77F1D7}">
              <ma14:placeholderFlag xmlns:ma14="http://schemas.microsoft.com/office/mac/drawingml/2011/main" val="1"/>
            </a:ext>
          </a:extLst>
        </p:spPr>
      </p:sp>
      <p:sp>
        <p:nvSpPr>
          <p:cNvPr id="1971204" name="Text Box 3"/>
          <p:cNvSpPr txBox="1">
            <a:spLocks noChangeArrowheads="1"/>
          </p:cNvSpPr>
          <p:nvPr/>
        </p:nvSpPr>
        <p:spPr bwMode="auto">
          <a:xfrm>
            <a:off x="536575" y="4529138"/>
            <a:ext cx="6245225"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l" defTabSz="966788">
              <a:defRPr sz="2400">
                <a:solidFill>
                  <a:schemeClr val="tx1"/>
                </a:solidFill>
                <a:latin typeface="Times New Roman" charset="0"/>
                <a:ea typeface="ＭＳ Ｐゴシック" charset="0"/>
              </a:defRPr>
            </a:lvl1pPr>
            <a:lvl2pPr marL="742950" indent="-285750" algn="l" defTabSz="966788">
              <a:defRPr sz="2400">
                <a:solidFill>
                  <a:schemeClr val="tx1"/>
                </a:solidFill>
                <a:latin typeface="Times New Roman" charset="0"/>
                <a:ea typeface="ＭＳ Ｐゴシック" charset="0"/>
              </a:defRPr>
            </a:lvl2pPr>
            <a:lvl3pPr marL="1143000" indent="-228600" algn="l" defTabSz="966788">
              <a:defRPr sz="2400">
                <a:solidFill>
                  <a:schemeClr val="tx1"/>
                </a:solidFill>
                <a:latin typeface="Times New Roman" charset="0"/>
                <a:ea typeface="ＭＳ Ｐゴシック" charset="0"/>
              </a:defRPr>
            </a:lvl3pPr>
            <a:lvl4pPr marL="1600200" indent="-228600" algn="l" defTabSz="966788">
              <a:defRPr sz="2400">
                <a:solidFill>
                  <a:schemeClr val="tx1"/>
                </a:solidFill>
                <a:latin typeface="Times New Roman" charset="0"/>
                <a:ea typeface="ＭＳ Ｐゴシック" charset="0"/>
              </a:defRPr>
            </a:lvl4pPr>
            <a:lvl5pPr marL="2057400" indent="-228600" algn="l"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ru-RU" sz="25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36A94B4-7772-DD4B-80CF-75C4BEC31F3E}" type="slidenum">
              <a:rPr lang="en-US"/>
              <a:pPr/>
              <a:t>18</a:t>
            </a:fld>
            <a:endParaRPr lang="en-US"/>
          </a:p>
        </p:txBody>
      </p:sp>
      <p:sp>
        <p:nvSpPr>
          <p:cNvPr id="1973250"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DC61996E-74C7-6D4A-9732-F910B5E2FC26}" type="slidenum">
              <a:rPr lang="en-US" sz="1200"/>
              <a:pPr algn="r"/>
              <a:t>18</a:t>
            </a:fld>
            <a:endParaRPr lang="en-US" sz="1200"/>
          </a:p>
        </p:txBody>
      </p:sp>
      <p:sp>
        <p:nvSpPr>
          <p:cNvPr id="1973251"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973252"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D781FD7-BA1D-5443-8B9A-D058D20DB710}" type="slidenum">
              <a:rPr lang="en-US"/>
              <a:pPr/>
              <a:t>19</a:t>
            </a:fld>
            <a:endParaRPr lang="en-US"/>
          </a:p>
        </p:txBody>
      </p:sp>
      <p:sp>
        <p:nvSpPr>
          <p:cNvPr id="1975298"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31743B3-6CDD-954C-B5AF-1F8E1395DD2F}" type="slidenum">
              <a:rPr lang="en-US" sz="1200"/>
              <a:pPr algn="r"/>
              <a:t>19</a:t>
            </a:fld>
            <a:endParaRPr lang="en-US" sz="1200"/>
          </a:p>
        </p:txBody>
      </p:sp>
      <p:sp>
        <p:nvSpPr>
          <p:cNvPr id="1975299"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975300"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97F9670-A659-4348-A872-F9D0C2B5E109}" type="slidenum">
              <a:rPr lang="en-US"/>
              <a:pPr/>
              <a:t>20</a:t>
            </a:fld>
            <a:endParaRPr lang="en-US"/>
          </a:p>
        </p:txBody>
      </p:sp>
      <p:sp>
        <p:nvSpPr>
          <p:cNvPr id="1977346"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9A01961-1001-3442-9090-6D4CA8818309}" type="slidenum">
              <a:rPr lang="en-US" sz="1200"/>
              <a:pPr algn="r"/>
              <a:t>20</a:t>
            </a:fld>
            <a:endParaRPr lang="en-US" sz="1200"/>
          </a:p>
        </p:txBody>
      </p:sp>
      <p:sp>
        <p:nvSpPr>
          <p:cNvPr id="1977347"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977348"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A552920-BE19-DF4C-A0E9-6A034E567259}" type="slidenum">
              <a:rPr lang="en-US"/>
              <a:pPr/>
              <a:t>3</a:t>
            </a:fld>
            <a:endParaRPr lang="en-US"/>
          </a:p>
        </p:txBody>
      </p:sp>
      <p:sp>
        <p:nvSpPr>
          <p:cNvPr id="1846274"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5BF09F0-DF58-C642-84F5-0678D759B3B0}" type="slidenum">
              <a:rPr lang="en-US" sz="1200"/>
              <a:pPr algn="r"/>
              <a:t>3</a:t>
            </a:fld>
            <a:endParaRPr lang="en-US" sz="1200"/>
          </a:p>
        </p:txBody>
      </p:sp>
      <p:sp>
        <p:nvSpPr>
          <p:cNvPr id="1846275"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846276"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4EF9444-4055-FA48-A021-D0368A47BB6C}" type="slidenum">
              <a:rPr lang="en-US"/>
              <a:pPr/>
              <a:t>21</a:t>
            </a:fld>
            <a:endParaRPr lang="en-US"/>
          </a:p>
        </p:txBody>
      </p:sp>
      <p:sp>
        <p:nvSpPr>
          <p:cNvPr id="1979394"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D2B9A656-7E6C-8943-BBF0-134A3AD0A6DD}" type="slidenum">
              <a:rPr lang="en-US" sz="1200"/>
              <a:pPr algn="r"/>
              <a:t>21</a:t>
            </a:fld>
            <a:endParaRPr lang="en-US" sz="1200"/>
          </a:p>
        </p:txBody>
      </p:sp>
      <p:sp>
        <p:nvSpPr>
          <p:cNvPr id="1979395"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979396"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2884D43-4A20-7442-8189-BBBD235031E4}" type="slidenum">
              <a:rPr lang="en-US"/>
              <a:pPr/>
              <a:t>22</a:t>
            </a:fld>
            <a:endParaRPr lang="en-US"/>
          </a:p>
        </p:txBody>
      </p:sp>
      <p:sp>
        <p:nvSpPr>
          <p:cNvPr id="1981442"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8A43E9D-5BB1-B546-A3FB-8815E7BAA119}" type="slidenum">
              <a:rPr lang="en-US" sz="1200"/>
              <a:pPr algn="r"/>
              <a:t>22</a:t>
            </a:fld>
            <a:endParaRPr lang="en-US" sz="1200"/>
          </a:p>
        </p:txBody>
      </p:sp>
      <p:sp>
        <p:nvSpPr>
          <p:cNvPr id="1981443"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981444"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B95F673-C59E-BA43-8DBE-28AA69A1A1AB}" type="slidenum">
              <a:rPr lang="en-US"/>
              <a:pPr/>
              <a:t>23</a:t>
            </a:fld>
            <a:endParaRPr lang="en-US"/>
          </a:p>
        </p:txBody>
      </p:sp>
      <p:sp>
        <p:nvSpPr>
          <p:cNvPr id="1983490"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15CB5B5-7945-1B47-B56C-DE0B7A535A04}" type="slidenum">
              <a:rPr lang="en-US" sz="1200"/>
              <a:pPr algn="r"/>
              <a:t>23</a:t>
            </a:fld>
            <a:endParaRPr lang="en-US" sz="1200"/>
          </a:p>
        </p:txBody>
      </p:sp>
      <p:sp>
        <p:nvSpPr>
          <p:cNvPr id="1983491"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983492"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A7DE075-FFEF-4A45-94AC-5FC65BF59036}" type="slidenum">
              <a:rPr lang="en-US"/>
              <a:pPr/>
              <a:t>24</a:t>
            </a:fld>
            <a:endParaRPr lang="en-US"/>
          </a:p>
        </p:txBody>
      </p:sp>
      <p:sp>
        <p:nvSpPr>
          <p:cNvPr id="1985538"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E984755-6578-4549-970B-E7DD3D7B2E50}" type="slidenum">
              <a:rPr lang="en-US" sz="1200"/>
              <a:pPr algn="r"/>
              <a:t>24</a:t>
            </a:fld>
            <a:endParaRPr lang="en-US" sz="1200"/>
          </a:p>
        </p:txBody>
      </p:sp>
      <p:sp>
        <p:nvSpPr>
          <p:cNvPr id="1985539"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985540"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E9AE7E9-7680-EC4A-AB16-60A4B8B71279}" type="slidenum">
              <a:rPr lang="en-US"/>
              <a:pPr/>
              <a:t>25</a:t>
            </a:fld>
            <a:endParaRPr lang="en-US"/>
          </a:p>
        </p:txBody>
      </p:sp>
      <p:sp>
        <p:nvSpPr>
          <p:cNvPr id="1987586"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33A7AD2-E4B3-5947-AAF8-426296938824}" type="slidenum">
              <a:rPr lang="en-US" sz="1200"/>
              <a:pPr algn="r"/>
              <a:t>25</a:t>
            </a:fld>
            <a:endParaRPr lang="en-US" sz="1200"/>
          </a:p>
        </p:txBody>
      </p:sp>
      <p:sp>
        <p:nvSpPr>
          <p:cNvPr id="1987587"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987588"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3C6B62A-FB88-314D-BA1E-B02A7524133D}" type="slidenum">
              <a:rPr lang="en-US"/>
              <a:pPr/>
              <a:t>26</a:t>
            </a:fld>
            <a:endParaRPr lang="en-US"/>
          </a:p>
        </p:txBody>
      </p:sp>
      <p:sp>
        <p:nvSpPr>
          <p:cNvPr id="1989634"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E1804B9-4D17-D84A-8F5A-17E006C593D9}" type="slidenum">
              <a:rPr lang="en-US" sz="1200"/>
              <a:pPr algn="r"/>
              <a:t>26</a:t>
            </a:fld>
            <a:endParaRPr lang="en-US" sz="1200"/>
          </a:p>
        </p:txBody>
      </p:sp>
      <p:sp>
        <p:nvSpPr>
          <p:cNvPr id="1989635"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989636"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836BB27-9493-F149-B663-6A77AD226A58}" type="slidenum">
              <a:rPr lang="en-US"/>
              <a:pPr/>
              <a:t>27</a:t>
            </a:fld>
            <a:endParaRPr lang="en-US"/>
          </a:p>
        </p:txBody>
      </p:sp>
      <p:sp>
        <p:nvSpPr>
          <p:cNvPr id="1991682"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E46D3A4-443D-F24C-BAA3-7B3A4BC42282}" type="slidenum">
              <a:rPr lang="en-US" sz="1200"/>
              <a:pPr algn="r"/>
              <a:t>27</a:t>
            </a:fld>
            <a:endParaRPr lang="en-US" sz="1200"/>
          </a:p>
        </p:txBody>
      </p:sp>
      <p:sp>
        <p:nvSpPr>
          <p:cNvPr id="1991683"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991684"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0C86938-640E-4A4F-8C2F-32AB92ED8A82}" type="slidenum">
              <a:rPr lang="en-US"/>
              <a:pPr/>
              <a:t>28</a:t>
            </a:fld>
            <a:endParaRPr lang="en-US"/>
          </a:p>
        </p:txBody>
      </p:sp>
      <p:sp>
        <p:nvSpPr>
          <p:cNvPr id="1993730"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82108EC-677F-1148-8AB5-FE25B27231B2}" type="slidenum">
              <a:rPr lang="en-US" sz="1200"/>
              <a:pPr algn="r"/>
              <a:t>28</a:t>
            </a:fld>
            <a:endParaRPr lang="en-US" sz="1200"/>
          </a:p>
        </p:txBody>
      </p:sp>
      <p:sp>
        <p:nvSpPr>
          <p:cNvPr id="1993731"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993732"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774D62E-6B77-A342-9CD8-19ABB1627C65}" type="slidenum">
              <a:rPr lang="en-US"/>
              <a:pPr/>
              <a:t>29</a:t>
            </a:fld>
            <a:endParaRPr lang="en-US"/>
          </a:p>
        </p:txBody>
      </p:sp>
      <p:sp>
        <p:nvSpPr>
          <p:cNvPr id="1995778"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E579D03-6830-E146-8F18-9273D8B4EFD5}" type="slidenum">
              <a:rPr lang="en-US" sz="1200"/>
              <a:pPr algn="r"/>
              <a:t>29</a:t>
            </a:fld>
            <a:endParaRPr lang="en-US" sz="1200"/>
          </a:p>
        </p:txBody>
      </p:sp>
      <p:sp>
        <p:nvSpPr>
          <p:cNvPr id="1995779"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995780"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4CD650D-1060-2547-A982-5D6EF81FFD47}" type="slidenum">
              <a:rPr lang="en-US"/>
              <a:pPr/>
              <a:t>30</a:t>
            </a:fld>
            <a:endParaRPr lang="en-US"/>
          </a:p>
        </p:txBody>
      </p:sp>
      <p:sp>
        <p:nvSpPr>
          <p:cNvPr id="1997826"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E66EC6A-9B90-3A4C-9A6E-3ADEFC463866}" type="slidenum">
              <a:rPr lang="en-US" sz="1200"/>
              <a:pPr algn="r"/>
              <a:t>30</a:t>
            </a:fld>
            <a:endParaRPr lang="en-US" sz="1200"/>
          </a:p>
        </p:txBody>
      </p:sp>
      <p:sp>
        <p:nvSpPr>
          <p:cNvPr id="1997827"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997828"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34B7E72-FD37-A144-87A4-E41CC8BFE86C}" type="slidenum">
              <a:rPr lang="en-US"/>
              <a:pPr/>
              <a:t>4</a:t>
            </a:fld>
            <a:endParaRPr lang="en-US"/>
          </a:p>
        </p:txBody>
      </p:sp>
      <p:sp>
        <p:nvSpPr>
          <p:cNvPr id="1848322"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5488053-A4D2-4641-99D7-699D1C9D3E1E}" type="slidenum">
              <a:rPr lang="en-US" sz="1200"/>
              <a:pPr algn="r"/>
              <a:t>4</a:t>
            </a:fld>
            <a:endParaRPr lang="en-US" sz="1200"/>
          </a:p>
        </p:txBody>
      </p:sp>
      <p:sp>
        <p:nvSpPr>
          <p:cNvPr id="1848323"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848324"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0BA8C2C-F40A-5242-A076-0148695EA5E8}" type="slidenum">
              <a:rPr lang="en-US"/>
              <a:pPr/>
              <a:t>31</a:t>
            </a:fld>
            <a:endParaRPr lang="en-US"/>
          </a:p>
        </p:txBody>
      </p:sp>
      <p:sp>
        <p:nvSpPr>
          <p:cNvPr id="1999874"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D5FD4F2-0AE5-744B-957C-3FDD718DD6E3}" type="slidenum">
              <a:rPr lang="en-US" sz="1200"/>
              <a:pPr algn="r"/>
              <a:t>31</a:t>
            </a:fld>
            <a:endParaRPr lang="en-US" sz="1200"/>
          </a:p>
        </p:txBody>
      </p:sp>
      <p:sp>
        <p:nvSpPr>
          <p:cNvPr id="1999875"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999876"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3C294B2-438E-CD4A-A0CF-231C69B0F38E}" type="slidenum">
              <a:rPr lang="en-US"/>
              <a:pPr/>
              <a:t>32</a:t>
            </a:fld>
            <a:endParaRPr lang="en-US"/>
          </a:p>
        </p:txBody>
      </p:sp>
      <p:sp>
        <p:nvSpPr>
          <p:cNvPr id="2001922"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056EAC2E-8044-E044-B8D2-D4192F6B8E5C}" type="slidenum">
              <a:rPr lang="en-US" sz="1200"/>
              <a:pPr algn="r"/>
              <a:t>32</a:t>
            </a:fld>
            <a:endParaRPr lang="en-US" sz="1200"/>
          </a:p>
        </p:txBody>
      </p:sp>
      <p:sp>
        <p:nvSpPr>
          <p:cNvPr id="2001923"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2001924"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E0C771A-1C95-C94A-A305-0ED5EF552569}" type="slidenum">
              <a:rPr lang="en-US"/>
              <a:pPr/>
              <a:t>33</a:t>
            </a:fld>
            <a:endParaRPr lang="en-US"/>
          </a:p>
        </p:txBody>
      </p:sp>
      <p:sp>
        <p:nvSpPr>
          <p:cNvPr id="2003970"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51DFF97-F2F8-904E-B950-FF71747B816A}" type="slidenum">
              <a:rPr lang="en-US" sz="1200"/>
              <a:pPr algn="r"/>
              <a:t>33</a:t>
            </a:fld>
            <a:endParaRPr lang="en-US" sz="1200"/>
          </a:p>
        </p:txBody>
      </p:sp>
      <p:sp>
        <p:nvSpPr>
          <p:cNvPr id="2003971"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2003972"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B8D55A7-A3CA-044A-B555-2A05D2139560}" type="slidenum">
              <a:rPr lang="en-US"/>
              <a:pPr/>
              <a:t>34</a:t>
            </a:fld>
            <a:endParaRPr lang="en-US"/>
          </a:p>
        </p:txBody>
      </p:sp>
      <p:sp>
        <p:nvSpPr>
          <p:cNvPr id="2006018"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B716904-EACA-FC4B-BC5F-E4585A33FA4F}" type="slidenum">
              <a:rPr lang="en-US" sz="1200"/>
              <a:pPr algn="r"/>
              <a:t>34</a:t>
            </a:fld>
            <a:endParaRPr lang="en-US" sz="1200"/>
          </a:p>
        </p:txBody>
      </p:sp>
      <p:sp>
        <p:nvSpPr>
          <p:cNvPr id="2006019" name="Rectangle 2"/>
          <p:cNvSpPr>
            <a:spLocks noChangeArrowheads="1" noTextEdit="1"/>
          </p:cNvSpPr>
          <p:nvPr>
            <p:ph type="sldImg"/>
          </p:nvPr>
        </p:nvSpPr>
        <p:spPr>
          <a:xfrm>
            <a:off x="1254125" y="717550"/>
            <a:ext cx="4778375" cy="3582988"/>
          </a:xfrm>
          <a:ln/>
          <a:extLst>
            <a:ext uri="{FAA26D3D-D897-4be2-8F04-BA451C77F1D7}">
              <ma14:placeholderFlag xmlns:ma14="http://schemas.microsoft.com/office/mac/drawingml/2011/main" val="1"/>
            </a:ext>
          </a:extLst>
        </p:spPr>
      </p:sp>
      <p:sp>
        <p:nvSpPr>
          <p:cNvPr id="2006020"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F32F3E7-BD99-C041-97F1-A86173C0B2CA}" type="slidenum">
              <a:rPr lang="en-US"/>
              <a:pPr/>
              <a:t>35</a:t>
            </a:fld>
            <a:endParaRPr lang="en-US"/>
          </a:p>
        </p:txBody>
      </p:sp>
      <p:sp>
        <p:nvSpPr>
          <p:cNvPr id="2008066"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37D34C62-9B91-ED4F-94EC-927867FE76CA}" type="slidenum">
              <a:rPr lang="en-US" sz="1200"/>
              <a:pPr algn="r"/>
              <a:t>35</a:t>
            </a:fld>
            <a:endParaRPr lang="en-US" sz="1200"/>
          </a:p>
        </p:txBody>
      </p:sp>
      <p:sp>
        <p:nvSpPr>
          <p:cNvPr id="2008067" name="Rectangle 2"/>
          <p:cNvSpPr>
            <a:spLocks noChangeArrowheads="1" noTextEdit="1"/>
          </p:cNvSpPr>
          <p:nvPr>
            <p:ph type="sldImg"/>
          </p:nvPr>
        </p:nvSpPr>
        <p:spPr>
          <a:xfrm>
            <a:off x="1254125" y="717550"/>
            <a:ext cx="4778375" cy="3582988"/>
          </a:xfrm>
          <a:ln/>
          <a:extLst>
            <a:ext uri="{FAA26D3D-D897-4be2-8F04-BA451C77F1D7}">
              <ma14:placeholderFlag xmlns:ma14="http://schemas.microsoft.com/office/mac/drawingml/2011/main" val="1"/>
            </a:ext>
          </a:extLst>
        </p:spPr>
      </p:sp>
      <p:sp>
        <p:nvSpPr>
          <p:cNvPr id="2008068"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F732F06-789D-5141-B0BB-A50008C76B62}" type="slidenum">
              <a:rPr lang="en-US"/>
              <a:pPr/>
              <a:t>36</a:t>
            </a:fld>
            <a:endParaRPr lang="en-US"/>
          </a:p>
        </p:txBody>
      </p:sp>
      <p:sp>
        <p:nvSpPr>
          <p:cNvPr id="2012162"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FD660E0-E14A-974F-8EED-0DABFEBF9A5F}" type="slidenum">
              <a:rPr lang="en-US" sz="1200"/>
              <a:pPr algn="r"/>
              <a:t>36</a:t>
            </a:fld>
            <a:endParaRPr lang="en-US" sz="1200"/>
          </a:p>
        </p:txBody>
      </p:sp>
      <p:sp>
        <p:nvSpPr>
          <p:cNvPr id="2012163"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2012164"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C90825C-3FB7-CB45-8F9F-42ACB17BB2C5}" type="slidenum">
              <a:rPr lang="en-US"/>
              <a:pPr/>
              <a:t>37</a:t>
            </a:fld>
            <a:endParaRPr lang="en-US"/>
          </a:p>
        </p:txBody>
      </p:sp>
      <p:sp>
        <p:nvSpPr>
          <p:cNvPr id="2014210"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C5BA083-3DE1-9344-8547-C1DCA24B2B6A}" type="slidenum">
              <a:rPr lang="en-US" sz="1200"/>
              <a:pPr algn="r"/>
              <a:t>37</a:t>
            </a:fld>
            <a:endParaRPr lang="en-US" sz="1200"/>
          </a:p>
        </p:txBody>
      </p:sp>
      <p:sp>
        <p:nvSpPr>
          <p:cNvPr id="2014211" name="Rectangle 2"/>
          <p:cNvSpPr>
            <a:spLocks noChangeArrowheads="1" noTextEdit="1"/>
          </p:cNvSpPr>
          <p:nvPr>
            <p:ph type="sldImg"/>
          </p:nvPr>
        </p:nvSpPr>
        <p:spPr>
          <a:xfrm>
            <a:off x="1254125" y="717550"/>
            <a:ext cx="4778375" cy="3582988"/>
          </a:xfrm>
          <a:ln/>
          <a:extLst>
            <a:ext uri="{FAA26D3D-D897-4be2-8F04-BA451C77F1D7}">
              <ma14:placeholderFlag xmlns:ma14="http://schemas.microsoft.com/office/mac/drawingml/2011/main" val="1"/>
            </a:ext>
          </a:extLst>
        </p:spPr>
      </p:sp>
      <p:sp>
        <p:nvSpPr>
          <p:cNvPr id="2014212"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5794EDB-D1CF-6D43-9A97-2578CF8E94EF}" type="slidenum">
              <a:rPr lang="en-US"/>
              <a:pPr/>
              <a:t>38</a:t>
            </a:fld>
            <a:endParaRPr lang="en-US"/>
          </a:p>
        </p:txBody>
      </p:sp>
      <p:sp>
        <p:nvSpPr>
          <p:cNvPr id="2016258"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5E87242-BDE7-A74A-B612-7D422D78D9FA}" type="slidenum">
              <a:rPr lang="en-US" sz="1200"/>
              <a:pPr algn="r"/>
              <a:t>38</a:t>
            </a:fld>
            <a:endParaRPr lang="en-US" sz="1200"/>
          </a:p>
        </p:txBody>
      </p:sp>
      <p:sp>
        <p:nvSpPr>
          <p:cNvPr id="2016259" name="Rectangle 2"/>
          <p:cNvSpPr>
            <a:spLocks noChangeArrowheads="1" noTextEdit="1"/>
          </p:cNvSpPr>
          <p:nvPr>
            <p:ph type="sldImg"/>
          </p:nvPr>
        </p:nvSpPr>
        <p:spPr>
          <a:xfrm>
            <a:off x="1254125" y="717550"/>
            <a:ext cx="4778375" cy="3582988"/>
          </a:xfrm>
          <a:ln/>
          <a:extLst>
            <a:ext uri="{FAA26D3D-D897-4be2-8F04-BA451C77F1D7}">
              <ma14:placeholderFlag xmlns:ma14="http://schemas.microsoft.com/office/mac/drawingml/2011/main" val="1"/>
            </a:ext>
          </a:extLst>
        </p:spPr>
      </p:sp>
      <p:sp>
        <p:nvSpPr>
          <p:cNvPr id="2016260"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430D06A-D43F-2E45-BF0B-08D15686D90A}" type="slidenum">
              <a:rPr lang="en-US"/>
              <a:pPr/>
              <a:t>39</a:t>
            </a:fld>
            <a:endParaRPr lang="en-US"/>
          </a:p>
        </p:txBody>
      </p:sp>
      <p:sp>
        <p:nvSpPr>
          <p:cNvPr id="2018306"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26FB96D-0CF2-B943-83AE-639FD92096F7}" type="slidenum">
              <a:rPr lang="en-US" sz="1200"/>
              <a:pPr algn="r"/>
              <a:t>39</a:t>
            </a:fld>
            <a:endParaRPr lang="en-US" sz="1200"/>
          </a:p>
        </p:txBody>
      </p:sp>
      <p:sp>
        <p:nvSpPr>
          <p:cNvPr id="2018307"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2018308"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9078F39-65C6-5B40-B0A7-B95FCAEC786A}" type="slidenum">
              <a:rPr lang="en-US"/>
              <a:pPr/>
              <a:t>40</a:t>
            </a:fld>
            <a:endParaRPr lang="en-US"/>
          </a:p>
        </p:txBody>
      </p:sp>
      <p:sp>
        <p:nvSpPr>
          <p:cNvPr id="2020354"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F40EA85-DC84-4942-8329-A98109261E4D}" type="slidenum">
              <a:rPr lang="en-US" sz="1200"/>
              <a:pPr algn="r"/>
              <a:t>40</a:t>
            </a:fld>
            <a:endParaRPr lang="en-US" sz="1200"/>
          </a:p>
        </p:txBody>
      </p:sp>
      <p:sp>
        <p:nvSpPr>
          <p:cNvPr id="2020355"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2020356"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10C2BD3-7EB1-FD46-B6BF-2E52A978E83C}" type="slidenum">
              <a:rPr lang="en-US"/>
              <a:pPr/>
              <a:t>5</a:t>
            </a:fld>
            <a:endParaRPr lang="en-US"/>
          </a:p>
        </p:txBody>
      </p:sp>
      <p:sp>
        <p:nvSpPr>
          <p:cNvPr id="1850370"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EBF0ECB-486F-4C48-9740-A289C7710482}" type="slidenum">
              <a:rPr lang="en-US" sz="1200"/>
              <a:pPr algn="r"/>
              <a:t>5</a:t>
            </a:fld>
            <a:endParaRPr lang="en-US" sz="1200"/>
          </a:p>
        </p:txBody>
      </p:sp>
      <p:sp>
        <p:nvSpPr>
          <p:cNvPr id="1850371"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850372"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1D9FF5F-779F-D449-B59C-C2D0D08ED4ED}" type="slidenum">
              <a:rPr lang="en-US"/>
              <a:pPr/>
              <a:t>41</a:t>
            </a:fld>
            <a:endParaRPr lang="en-US"/>
          </a:p>
        </p:txBody>
      </p:sp>
      <p:sp>
        <p:nvSpPr>
          <p:cNvPr id="2022402"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D337A75-EC08-4D45-BF99-149B4C10EB9D}" type="slidenum">
              <a:rPr lang="en-US" sz="1200"/>
              <a:pPr algn="r"/>
              <a:t>41</a:t>
            </a:fld>
            <a:endParaRPr lang="en-US" sz="1200"/>
          </a:p>
        </p:txBody>
      </p:sp>
      <p:sp>
        <p:nvSpPr>
          <p:cNvPr id="2022403"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2022404"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A77DB39-925E-8444-B208-F2D4D37528ED}" type="slidenum">
              <a:rPr lang="en-US"/>
              <a:pPr/>
              <a:t>42</a:t>
            </a:fld>
            <a:endParaRPr lang="en-US"/>
          </a:p>
        </p:txBody>
      </p:sp>
      <p:sp>
        <p:nvSpPr>
          <p:cNvPr id="2024450"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0899057F-729E-D147-BD89-8C24F8BDE35E}" type="slidenum">
              <a:rPr lang="en-US" sz="1200"/>
              <a:pPr algn="r"/>
              <a:t>42</a:t>
            </a:fld>
            <a:endParaRPr lang="en-US" sz="1200"/>
          </a:p>
        </p:txBody>
      </p:sp>
      <p:sp>
        <p:nvSpPr>
          <p:cNvPr id="2024451" name="Rectangle 2"/>
          <p:cNvSpPr>
            <a:spLocks noChangeArrowheads="1" noTextEdit="1"/>
          </p:cNvSpPr>
          <p:nvPr>
            <p:ph type="sldImg"/>
          </p:nvPr>
        </p:nvSpPr>
        <p:spPr>
          <a:xfrm>
            <a:off x="1254125" y="717550"/>
            <a:ext cx="4778375" cy="3582988"/>
          </a:xfrm>
          <a:ln/>
          <a:extLst>
            <a:ext uri="{FAA26D3D-D897-4be2-8F04-BA451C77F1D7}">
              <ma14:placeholderFlag xmlns:ma14="http://schemas.microsoft.com/office/mac/drawingml/2011/main" val="1"/>
            </a:ext>
          </a:extLst>
        </p:spPr>
      </p:sp>
      <p:sp>
        <p:nvSpPr>
          <p:cNvPr id="2024452"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06537C9-74C0-FD45-9E2C-F25C13292278}" type="slidenum">
              <a:rPr lang="en-US"/>
              <a:pPr/>
              <a:t>43</a:t>
            </a:fld>
            <a:endParaRPr lang="en-US"/>
          </a:p>
        </p:txBody>
      </p:sp>
      <p:sp>
        <p:nvSpPr>
          <p:cNvPr id="2026498"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90DFBFA-C5AC-3748-A42D-A31438EA91AF}" type="slidenum">
              <a:rPr lang="en-US" sz="1200"/>
              <a:pPr algn="r"/>
              <a:t>43</a:t>
            </a:fld>
            <a:endParaRPr lang="en-US" sz="1200"/>
          </a:p>
        </p:txBody>
      </p:sp>
      <p:sp>
        <p:nvSpPr>
          <p:cNvPr id="2026499"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2026500"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CBBC77B-9C8B-B442-B00F-2CB5F9AB268D}" type="slidenum">
              <a:rPr lang="en-US"/>
              <a:pPr/>
              <a:t>44</a:t>
            </a:fld>
            <a:endParaRPr lang="en-US"/>
          </a:p>
        </p:txBody>
      </p:sp>
      <p:sp>
        <p:nvSpPr>
          <p:cNvPr id="2028546"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6B4E0F0-9F76-AC40-8F7E-523DF9D7A134}" type="slidenum">
              <a:rPr lang="en-US" sz="1200"/>
              <a:pPr algn="r"/>
              <a:t>44</a:t>
            </a:fld>
            <a:endParaRPr lang="en-US" sz="1200"/>
          </a:p>
        </p:txBody>
      </p:sp>
      <p:sp>
        <p:nvSpPr>
          <p:cNvPr id="2028547"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2028548"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B217856-294E-AC4A-9D93-A758DD8E344D}" type="slidenum">
              <a:rPr lang="en-US"/>
              <a:pPr/>
              <a:t>45</a:t>
            </a:fld>
            <a:endParaRPr lang="en-US"/>
          </a:p>
        </p:txBody>
      </p:sp>
      <p:sp>
        <p:nvSpPr>
          <p:cNvPr id="2030594"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3EB6A610-F754-8F4B-B5AF-6519BD0DFEB0}" type="slidenum">
              <a:rPr lang="en-US" sz="1200"/>
              <a:pPr algn="r"/>
              <a:t>45</a:t>
            </a:fld>
            <a:endParaRPr lang="en-US" sz="1200"/>
          </a:p>
        </p:txBody>
      </p:sp>
      <p:sp>
        <p:nvSpPr>
          <p:cNvPr id="2030595"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2030596"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8CE5D23-C451-1243-9741-9857A7C500A2}" type="slidenum">
              <a:rPr lang="en-US"/>
              <a:pPr/>
              <a:t>46</a:t>
            </a:fld>
            <a:endParaRPr lang="en-US"/>
          </a:p>
        </p:txBody>
      </p:sp>
      <p:sp>
        <p:nvSpPr>
          <p:cNvPr id="2032642"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E7B5A6A5-2ACE-9B41-A82B-ABA8D105707E}" type="slidenum">
              <a:rPr lang="en-US" sz="1200"/>
              <a:pPr algn="r"/>
              <a:t>46</a:t>
            </a:fld>
            <a:endParaRPr lang="en-US" sz="1200"/>
          </a:p>
        </p:txBody>
      </p:sp>
      <p:sp>
        <p:nvSpPr>
          <p:cNvPr id="2032643" name="Rectangle 2"/>
          <p:cNvSpPr>
            <a:spLocks noChangeArrowheads="1" noTextEdit="1"/>
          </p:cNvSpPr>
          <p:nvPr>
            <p:ph type="sldImg"/>
          </p:nvPr>
        </p:nvSpPr>
        <p:spPr>
          <a:xfrm>
            <a:off x="1254125" y="717550"/>
            <a:ext cx="4778375" cy="3582988"/>
          </a:xfrm>
          <a:ln/>
          <a:extLst>
            <a:ext uri="{FAA26D3D-D897-4be2-8F04-BA451C77F1D7}">
              <ma14:placeholderFlag xmlns:ma14="http://schemas.microsoft.com/office/mac/drawingml/2011/main" val="1"/>
            </a:ext>
          </a:extLst>
        </p:spPr>
      </p:sp>
      <p:sp>
        <p:nvSpPr>
          <p:cNvPr id="2032644"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C522CCF-7E92-0942-A699-BCCEB6D8E161}" type="slidenum">
              <a:rPr lang="en-US"/>
              <a:pPr/>
              <a:t>47</a:t>
            </a:fld>
            <a:endParaRPr lang="en-US"/>
          </a:p>
        </p:txBody>
      </p:sp>
      <p:sp>
        <p:nvSpPr>
          <p:cNvPr id="2034690"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9BFC6CB-8808-9144-A87C-33E7BD87BB3C}" type="slidenum">
              <a:rPr lang="en-US" sz="1200"/>
              <a:pPr algn="r"/>
              <a:t>47</a:t>
            </a:fld>
            <a:endParaRPr lang="en-US" sz="1200"/>
          </a:p>
        </p:txBody>
      </p:sp>
      <p:sp>
        <p:nvSpPr>
          <p:cNvPr id="2034691"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2034692"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603D9BF-1D64-AE4D-BF40-9B7CC76B7E77}" type="slidenum">
              <a:rPr lang="en-US"/>
              <a:pPr/>
              <a:t>48</a:t>
            </a:fld>
            <a:endParaRPr lang="en-US"/>
          </a:p>
        </p:txBody>
      </p:sp>
      <p:sp>
        <p:nvSpPr>
          <p:cNvPr id="2036738"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87EEA57-8566-A048-813D-EE63CC18FB22}" type="slidenum">
              <a:rPr lang="en-US" sz="1200"/>
              <a:pPr algn="r"/>
              <a:t>48</a:t>
            </a:fld>
            <a:endParaRPr lang="en-US" sz="1200"/>
          </a:p>
        </p:txBody>
      </p:sp>
      <p:sp>
        <p:nvSpPr>
          <p:cNvPr id="2036739" name="Rectangle 2"/>
          <p:cNvSpPr>
            <a:spLocks noChangeArrowheads="1" noTextEdit="1"/>
          </p:cNvSpPr>
          <p:nvPr>
            <p:ph type="sldImg"/>
          </p:nvPr>
        </p:nvSpPr>
        <p:spPr>
          <a:xfrm>
            <a:off x="1254125" y="717550"/>
            <a:ext cx="4778375" cy="3582988"/>
          </a:xfrm>
          <a:ln/>
          <a:extLst>
            <a:ext uri="{FAA26D3D-D897-4be2-8F04-BA451C77F1D7}">
              <ma14:placeholderFlag xmlns:ma14="http://schemas.microsoft.com/office/mac/drawingml/2011/main" val="1"/>
            </a:ext>
          </a:extLst>
        </p:spPr>
      </p:sp>
      <p:sp>
        <p:nvSpPr>
          <p:cNvPr id="2036740"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21A50B2-C60B-734B-B369-C622365F7EE3}" type="slidenum">
              <a:rPr lang="en-US"/>
              <a:pPr/>
              <a:t>49</a:t>
            </a:fld>
            <a:endParaRPr lang="en-US"/>
          </a:p>
        </p:txBody>
      </p:sp>
      <p:sp>
        <p:nvSpPr>
          <p:cNvPr id="2038786"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77DCBD9D-4239-0A4D-8B57-AAEA469BF25B}" type="slidenum">
              <a:rPr lang="en-US" sz="1200"/>
              <a:pPr algn="r"/>
              <a:t>49</a:t>
            </a:fld>
            <a:endParaRPr lang="en-US" sz="1200"/>
          </a:p>
        </p:txBody>
      </p:sp>
      <p:sp>
        <p:nvSpPr>
          <p:cNvPr id="2038787"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2038788"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DF347F9-6155-4641-BBEB-91B6DF76112E}" type="slidenum">
              <a:rPr lang="en-US"/>
              <a:pPr/>
              <a:t>50</a:t>
            </a:fld>
            <a:endParaRPr lang="en-US"/>
          </a:p>
        </p:txBody>
      </p:sp>
      <p:sp>
        <p:nvSpPr>
          <p:cNvPr id="2040834"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D2DEAF6C-5714-D14A-90CB-7DB85E73219F}" type="slidenum">
              <a:rPr lang="en-US" sz="1200"/>
              <a:pPr algn="r"/>
              <a:t>50</a:t>
            </a:fld>
            <a:endParaRPr lang="en-US" sz="1200"/>
          </a:p>
        </p:txBody>
      </p:sp>
      <p:sp>
        <p:nvSpPr>
          <p:cNvPr id="2040835"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2040836"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9F8C7FC-D5C0-6646-BE80-54F9A6941F9F}" type="slidenum">
              <a:rPr lang="en-US"/>
              <a:pPr/>
              <a:t>6</a:t>
            </a:fld>
            <a:endParaRPr lang="en-US"/>
          </a:p>
        </p:txBody>
      </p:sp>
      <p:sp>
        <p:nvSpPr>
          <p:cNvPr id="1948674"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3DD585B-F7FC-F84C-889A-C16AC0E5F62C}" type="slidenum">
              <a:rPr lang="en-US" sz="1200"/>
              <a:pPr algn="r"/>
              <a:t>6</a:t>
            </a:fld>
            <a:endParaRPr lang="en-US" sz="1200"/>
          </a:p>
        </p:txBody>
      </p:sp>
      <p:sp>
        <p:nvSpPr>
          <p:cNvPr id="1948675"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948676"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09FFDF1-3128-9048-A497-167429F92D08}" type="slidenum">
              <a:rPr lang="en-US"/>
              <a:pPr/>
              <a:t>51</a:t>
            </a:fld>
            <a:endParaRPr lang="en-US"/>
          </a:p>
        </p:txBody>
      </p:sp>
      <p:sp>
        <p:nvSpPr>
          <p:cNvPr id="2042882"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A82A2E5-2774-1549-9376-84771A7F286D}" type="slidenum">
              <a:rPr lang="en-US" sz="1200"/>
              <a:pPr algn="r"/>
              <a:t>51</a:t>
            </a:fld>
            <a:endParaRPr lang="en-US" sz="1200"/>
          </a:p>
        </p:txBody>
      </p:sp>
      <p:sp>
        <p:nvSpPr>
          <p:cNvPr id="2042883"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2042884" name="Rectangle 3"/>
          <p:cNvSpPr>
            <a:spLocks noGrp="1" noChangeArrowheads="1"/>
          </p:cNvSpPr>
          <p:nvPr>
            <p:ph type="body" idx="1"/>
          </p:nvPr>
        </p:nvSpPr>
        <p:spPr/>
        <p:txBody>
          <a:bodyPr lIns="96297" tIns="48149" rIns="96297" bIns="48149"/>
          <a:lstStyle/>
          <a:p>
            <a:r>
              <a:rPr lang="en-US"/>
              <a:t>Hi, video textures is a work that I started last year at Microsoft Research with Richard and David and continued at Georgia Tech with Richard, David and Irfan, my advisor.</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23E066A-430E-2845-AB18-FBD2B784E331}" type="slidenum">
              <a:rPr lang="en-US"/>
              <a:pPr/>
              <a:t>52</a:t>
            </a:fld>
            <a:endParaRPr lang="en-US"/>
          </a:p>
        </p:txBody>
      </p:sp>
      <p:sp>
        <p:nvSpPr>
          <p:cNvPr id="2070530"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7555FDF-D4AC-5340-A137-C99E8FF7F1A3}" type="slidenum">
              <a:rPr lang="en-US" sz="1200"/>
              <a:pPr algn="r"/>
              <a:t>52</a:t>
            </a:fld>
            <a:endParaRPr lang="en-US" sz="1200"/>
          </a:p>
        </p:txBody>
      </p:sp>
      <p:sp>
        <p:nvSpPr>
          <p:cNvPr id="2070531" name="Rectangle 2"/>
          <p:cNvSpPr>
            <a:spLocks noChangeArrowheads="1" noTextEdit="1"/>
          </p:cNvSpPr>
          <p:nvPr>
            <p:ph type="sldImg"/>
          </p:nvPr>
        </p:nvSpPr>
        <p:spPr>
          <a:xfrm>
            <a:off x="1266825" y="727075"/>
            <a:ext cx="4781550" cy="3586163"/>
          </a:xfrm>
          <a:ln/>
          <a:extLst>
            <a:ext uri="{FAA26D3D-D897-4be2-8F04-BA451C77F1D7}">
              <ma14:placeholderFlag xmlns:ma14="http://schemas.microsoft.com/office/mac/drawingml/2011/main" val="1"/>
            </a:ext>
          </a:extLst>
        </p:spPr>
      </p:sp>
      <p:sp>
        <p:nvSpPr>
          <p:cNvPr id="2070532" name="Rectangle 3"/>
          <p:cNvSpPr>
            <a:spLocks noGrp="1" noChangeArrowheads="1"/>
          </p:cNvSpPr>
          <p:nvPr>
            <p:ph type="body" idx="1"/>
          </p:nvPr>
        </p:nvSpPr>
        <p:spPr/>
        <p:txBody>
          <a:bodyPr lIns="95323" tIns="47661" rIns="95323" bIns="47661"/>
          <a:lstStyle/>
          <a:p>
            <a:r>
              <a:rPr lang="en-US"/>
              <a:t>As a reminder, here is our problem again: We want to turn a video clip of finite duration, that stops and starts over, into an infinitely playing video texture.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EA4FFB4-A16B-8A44-B641-5D03C39CC76D}" type="slidenum">
              <a:rPr lang="en-US"/>
              <a:pPr/>
              <a:t>53</a:t>
            </a:fld>
            <a:endParaRPr lang="en-US"/>
          </a:p>
        </p:txBody>
      </p:sp>
      <p:sp>
        <p:nvSpPr>
          <p:cNvPr id="2072578"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2A45536-383B-4347-B28F-AB6E5CEE8ADD}" type="slidenum">
              <a:rPr lang="en-US" sz="1200"/>
              <a:pPr algn="r"/>
              <a:t>53</a:t>
            </a:fld>
            <a:endParaRPr lang="en-US" sz="1200"/>
          </a:p>
        </p:txBody>
      </p:sp>
      <p:sp>
        <p:nvSpPr>
          <p:cNvPr id="2072579"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2072580" name="Rectangle 3"/>
          <p:cNvSpPr>
            <a:spLocks noGrp="1" noChangeArrowheads="1"/>
          </p:cNvSpPr>
          <p:nvPr>
            <p:ph type="body" idx="1"/>
          </p:nvPr>
        </p:nvSpPr>
        <p:spPr/>
        <p:txBody>
          <a:bodyPr lIns="96297" tIns="48149" rIns="96297" bIns="48149"/>
          <a:lstStyle/>
          <a:p>
            <a:r>
              <a:rPr lang="en-US"/>
              <a:t>How do we solve this problem? Here is an example of a video texture. Instead of playing the video from the beginning to end, we jump around in the sequence and continuously play pieces of the original video. The red bar shows which frames are currently being played. The arcs show the transitions that we are using to jump from one part of the sequence to another. The arc lights up when we are actually taking the transition.</a:t>
            </a:r>
          </a:p>
          <a:p>
            <a:r>
              <a:rPr lang="en-US"/>
              <a:t>Of course, we cannot just jump around randomly. This would look as jerky as the original video clip when it starts over. So the question is, how do we find transitions that are not noticeable for the viewer?</a:t>
            </a:r>
          </a:p>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D41AADA-0B58-2A44-9660-92F60B5C04B8}" type="slidenum">
              <a:rPr lang="en-US"/>
              <a:pPr/>
              <a:t>54</a:t>
            </a:fld>
            <a:endParaRPr lang="en-US"/>
          </a:p>
        </p:txBody>
      </p:sp>
      <p:sp>
        <p:nvSpPr>
          <p:cNvPr id="2074626"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9353863-3DFD-0A43-9A81-82C9BCBF8809}" type="slidenum">
              <a:rPr lang="en-US" sz="1200"/>
              <a:pPr algn="r"/>
              <a:t>54</a:t>
            </a:fld>
            <a:endParaRPr lang="en-US" sz="1200"/>
          </a:p>
        </p:txBody>
      </p:sp>
      <p:sp>
        <p:nvSpPr>
          <p:cNvPr id="2074627"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2074628" name="Rectangle 3"/>
          <p:cNvSpPr>
            <a:spLocks noGrp="1" noChangeArrowheads="1"/>
          </p:cNvSpPr>
          <p:nvPr>
            <p:ph type="body" idx="1"/>
          </p:nvPr>
        </p:nvSpPr>
        <p:spPr/>
        <p:txBody>
          <a:bodyPr lIns="96297" tIns="48149" rIns="96297" bIns="48149"/>
          <a:lstStyle/>
          <a:p>
            <a:r>
              <a:rPr lang="en-US"/>
              <a:t>When two frames are very similar, we can jump from one to the other without anybody noticing. So let</a:t>
            </a:r>
            <a:r>
              <a:rPr lang="ja-JP" altLang="en-US">
                <a:latin typeface="Arial"/>
              </a:rPr>
              <a:t>’</a:t>
            </a:r>
            <a:r>
              <a:rPr lang="en-US"/>
              <a:t>s compute the similarity between all pairs of frames in our sequence. We chose to use the L2 intensity difference as a metric because it is simple and worked well. </a:t>
            </a:r>
          </a:p>
          <a:p>
            <a:r>
              <a:rPr lang="en-US"/>
              <a:t>This matrix shows the difference of every frame against every other frame. The bright diagonal indicates that frames are similar to themselves and also to their neighbors in the sequence. But we also notice that sometimes frames quite far apart in the sequence are also similar to each other. These frame pairs are good candidates for transitions.</a:t>
            </a:r>
          </a:p>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C7E7E5D-B5A7-2946-B471-F37A6D6086B5}" type="slidenum">
              <a:rPr lang="en-US"/>
              <a:pPr/>
              <a:t>55</a:t>
            </a:fld>
            <a:endParaRPr lang="en-US"/>
          </a:p>
        </p:txBody>
      </p:sp>
      <p:sp>
        <p:nvSpPr>
          <p:cNvPr id="2076674"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53BE348-F16C-694D-82BF-5C100134A420}" type="slidenum">
              <a:rPr lang="en-US" sz="1200"/>
              <a:pPr algn="r"/>
              <a:t>55</a:t>
            </a:fld>
            <a:endParaRPr lang="en-US" sz="1200"/>
          </a:p>
        </p:txBody>
      </p:sp>
      <p:sp>
        <p:nvSpPr>
          <p:cNvPr id="2076675"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2076676" name="Rectangle 3"/>
          <p:cNvSpPr>
            <a:spLocks noGrp="1" noChangeArrowheads="1"/>
          </p:cNvSpPr>
          <p:nvPr>
            <p:ph type="body" idx="1"/>
          </p:nvPr>
        </p:nvSpPr>
        <p:spPr/>
        <p:txBody>
          <a:bodyPr lIns="96297" tIns="48149" rIns="96297" bIns="48149"/>
          <a:lstStyle/>
          <a:p>
            <a:r>
              <a:rPr lang="en-US"/>
              <a:t>We now want to turn this matrix into a Markov chain, whose states are frames, and whose transitions are jumps from one frame to another. We want to make transitions more likely if they connect similar frames. We represent these by fatter arrows in the diagram on the right.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D4C66BF-0147-E54F-AA27-375960F8E2BE}" type="slidenum">
              <a:rPr lang="en-US"/>
              <a:pPr/>
              <a:t>56</a:t>
            </a:fld>
            <a:endParaRPr lang="en-US"/>
          </a:p>
        </p:txBody>
      </p:sp>
      <p:sp>
        <p:nvSpPr>
          <p:cNvPr id="2078722"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459671C9-B427-674E-90DD-CA55628B89EE}" type="slidenum">
              <a:rPr lang="en-US" sz="1200"/>
              <a:pPr algn="r"/>
              <a:t>56</a:t>
            </a:fld>
            <a:endParaRPr lang="en-US" sz="1200"/>
          </a:p>
        </p:txBody>
      </p:sp>
      <p:sp>
        <p:nvSpPr>
          <p:cNvPr id="2078723"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2078724" name="Rectangle 3"/>
          <p:cNvSpPr>
            <a:spLocks noGrp="1" noChangeArrowheads="1"/>
          </p:cNvSpPr>
          <p:nvPr>
            <p:ph type="body" idx="1"/>
          </p:nvPr>
        </p:nvSpPr>
        <p:spPr/>
        <p:txBody>
          <a:bodyPr lIns="96297" tIns="48149" rIns="96297" bIns="48149"/>
          <a:lstStyle/>
          <a:p>
            <a:r>
              <a:rPr lang="en-US"/>
              <a:t>More specifically, suppose we have just shown frame i, and now want to transition to frame j. We are in fact replacing the successor of frame i with frame j. So the successor of frame i, frame i+1, should be similar to frame j. We define the cost of the transition from i to j as the difference between those two frames.</a:t>
            </a:r>
          </a:p>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8A48E1F-809C-3142-B208-13F6118ADD05}" type="slidenum">
              <a:rPr lang="en-US"/>
              <a:pPr/>
              <a:t>57</a:t>
            </a:fld>
            <a:endParaRPr lang="en-US"/>
          </a:p>
        </p:txBody>
      </p:sp>
      <p:sp>
        <p:nvSpPr>
          <p:cNvPr id="2080770"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72C3F36-CD7B-DD46-948D-4C6B9F6249A8}" type="slidenum">
              <a:rPr lang="en-US" sz="1200"/>
              <a:pPr algn="r"/>
              <a:t>57</a:t>
            </a:fld>
            <a:endParaRPr lang="en-US" sz="1200"/>
          </a:p>
        </p:txBody>
      </p:sp>
      <p:sp>
        <p:nvSpPr>
          <p:cNvPr id="2080771"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2080772" name="Rectangle 3"/>
          <p:cNvSpPr>
            <a:spLocks noGrp="1" noChangeArrowheads="1"/>
          </p:cNvSpPr>
          <p:nvPr>
            <p:ph type="body" idx="1"/>
          </p:nvPr>
        </p:nvSpPr>
        <p:spPr/>
        <p:txBody>
          <a:bodyPr lIns="96297" tIns="48149" rIns="96297" bIns="48149"/>
          <a:lstStyle/>
          <a:p>
            <a:r>
              <a:rPr lang="en-US"/>
              <a:t>To build the Markov chain, all that is left is turning the cost function into a probability. Low cost should mean high probability and vice versa. We map the cost through an exponential to do that, but any other monotonically decreasing function good be used instead.</a:t>
            </a:r>
          </a:p>
          <a:p>
            <a:r>
              <a:rPr lang="en-US"/>
              <a:t>At the bottom you can see the effect of the parameter sigma on the generated video. High sigmas produce a more randomly ordered video, low sigmas use only the best transitions, but run the risk of being too repetitive.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BB79F32-73A5-734A-BA12-66028750C670}" type="slidenum">
              <a:rPr lang="en-US"/>
              <a:pPr/>
              <a:t>7</a:t>
            </a:fld>
            <a:endParaRPr lang="en-US"/>
          </a:p>
        </p:txBody>
      </p:sp>
      <p:sp>
        <p:nvSpPr>
          <p:cNvPr id="1950722"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1AA438E-7CB4-8140-9EED-A65E03E88C8C}" type="slidenum">
              <a:rPr lang="en-US" sz="1200"/>
              <a:pPr algn="r"/>
              <a:t>7</a:t>
            </a:fld>
            <a:endParaRPr lang="en-US" sz="1200"/>
          </a:p>
        </p:txBody>
      </p:sp>
      <p:sp>
        <p:nvSpPr>
          <p:cNvPr id="1950723"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950724"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8B49A69-79BF-0E4D-BCDB-46F39371E002}" type="slidenum">
              <a:rPr lang="en-US"/>
              <a:pPr/>
              <a:t>8</a:t>
            </a:fld>
            <a:endParaRPr lang="en-US"/>
          </a:p>
        </p:txBody>
      </p:sp>
      <p:sp>
        <p:nvSpPr>
          <p:cNvPr id="1952770"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B05645E-25E8-AD4F-9721-915C5D3DDE28}" type="slidenum">
              <a:rPr lang="en-US" sz="1200"/>
              <a:pPr algn="r"/>
              <a:t>8</a:t>
            </a:fld>
            <a:endParaRPr lang="en-US" sz="1200"/>
          </a:p>
        </p:txBody>
      </p:sp>
      <p:sp>
        <p:nvSpPr>
          <p:cNvPr id="1952771"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952772"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A2FC1C3-8FDA-7347-BF47-A220552A6435}" type="slidenum">
              <a:rPr lang="en-US"/>
              <a:pPr/>
              <a:t>9</a:t>
            </a:fld>
            <a:endParaRPr lang="en-US"/>
          </a:p>
        </p:txBody>
      </p:sp>
      <p:sp>
        <p:nvSpPr>
          <p:cNvPr id="1954818"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41CEA2D-6B75-0348-B91A-00242B3A6ABE}" type="slidenum">
              <a:rPr lang="en-US" sz="1200"/>
              <a:pPr algn="r"/>
              <a:t>9</a:t>
            </a:fld>
            <a:endParaRPr lang="en-US" sz="1200"/>
          </a:p>
        </p:txBody>
      </p:sp>
      <p:sp>
        <p:nvSpPr>
          <p:cNvPr id="1954819" name="Rectangle 2"/>
          <p:cNvSpPr>
            <a:spLocks noChangeArrowheads="1" noTextEdit="1"/>
          </p:cNvSpPr>
          <p:nvPr>
            <p:ph type="sldImg"/>
          </p:nvPr>
        </p:nvSpPr>
        <p:spPr>
          <a:xfrm>
            <a:off x="1254125" y="717550"/>
            <a:ext cx="4779963" cy="3584575"/>
          </a:xfrm>
          <a:ln/>
          <a:extLst>
            <a:ext uri="{FAA26D3D-D897-4be2-8F04-BA451C77F1D7}">
              <ma14:placeholderFlag xmlns:ma14="http://schemas.microsoft.com/office/mac/drawingml/2011/main" val="1"/>
            </a:ext>
          </a:extLst>
        </p:spPr>
      </p:sp>
      <p:sp>
        <p:nvSpPr>
          <p:cNvPr id="1954820" name="Rectangle 3"/>
          <p:cNvSpPr>
            <a:spLocks noGrp="1" noChangeArrowheads="1"/>
          </p:cNvSpPr>
          <p:nvPr>
            <p:ph type="body" idx="1"/>
          </p:nvPr>
        </p:nvSpPr>
        <p:spPr>
          <a:xfrm>
            <a:off x="949325" y="4540250"/>
            <a:ext cx="5384800" cy="4379913"/>
          </a:xfrm>
        </p:spPr>
        <p:txBody>
          <a:bodyPr lIns="95323" tIns="47661" rIns="95323" bIns="47661"/>
          <a:lstStyle/>
          <a:p>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46166F7-3FCD-6244-9BFF-6DCE739D6A86}" type="slidenum">
              <a:rPr lang="en-US"/>
              <a:pPr/>
              <a:t>10</a:t>
            </a:fld>
            <a:endParaRPr lang="en-US"/>
          </a:p>
        </p:txBody>
      </p:sp>
      <p:sp>
        <p:nvSpPr>
          <p:cNvPr id="1956866" name="Rectangle 7"/>
          <p:cNvSpPr txBox="1">
            <a:spLocks noGrp="1" noChangeArrowheads="1"/>
          </p:cNvSpPr>
          <p:nvPr/>
        </p:nvSpPr>
        <p:spPr bwMode="auto">
          <a:xfrm>
            <a:off x="4117975" y="9159875"/>
            <a:ext cx="31654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3" tIns="47661" rIns="95323" bIns="47661" anchor="b"/>
          <a:lstStyle>
            <a:lvl1pPr algn="l" defTabSz="954088">
              <a:defRPr sz="2400">
                <a:solidFill>
                  <a:schemeClr val="tx1"/>
                </a:solidFill>
                <a:latin typeface="Times New Roman" charset="0"/>
                <a:ea typeface="ＭＳ Ｐゴシック" charset="0"/>
              </a:defRPr>
            </a:lvl1pPr>
            <a:lvl2pPr marL="742950" indent="-285750" algn="l" defTabSz="954088">
              <a:defRPr sz="2400">
                <a:solidFill>
                  <a:schemeClr val="tx1"/>
                </a:solidFill>
                <a:latin typeface="Times New Roman" charset="0"/>
                <a:ea typeface="ＭＳ Ｐゴシック" charset="0"/>
              </a:defRPr>
            </a:lvl2pPr>
            <a:lvl3pPr marL="1143000" indent="-228600" algn="l" defTabSz="954088">
              <a:defRPr sz="2400">
                <a:solidFill>
                  <a:schemeClr val="tx1"/>
                </a:solidFill>
                <a:latin typeface="Times New Roman" charset="0"/>
                <a:ea typeface="ＭＳ Ｐゴシック" charset="0"/>
              </a:defRPr>
            </a:lvl3pPr>
            <a:lvl4pPr marL="1600200" indent="-228600" algn="l" defTabSz="954088">
              <a:defRPr sz="2400">
                <a:solidFill>
                  <a:schemeClr val="tx1"/>
                </a:solidFill>
                <a:latin typeface="Times New Roman" charset="0"/>
                <a:ea typeface="ＭＳ Ｐゴシック" charset="0"/>
              </a:defRPr>
            </a:lvl4pPr>
            <a:lvl5pPr marL="2057400" indent="-228600" algn="l" defTabSz="954088">
              <a:defRPr sz="2400">
                <a:solidFill>
                  <a:schemeClr val="tx1"/>
                </a:solidFill>
                <a:latin typeface="Times New Roman" charset="0"/>
                <a:ea typeface="ＭＳ Ｐゴシック" charset="0"/>
              </a:defRPr>
            </a:lvl5pPr>
            <a:lvl6pPr marL="2514600" indent="-228600" defTabSz="9540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540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540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540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D5E82EB8-BCA0-BC49-AD00-E03D4924395B}" type="slidenum">
              <a:rPr lang="en-US" sz="1200"/>
              <a:pPr algn="r"/>
              <a:t>10</a:t>
            </a:fld>
            <a:endParaRPr lang="en-US" sz="1200"/>
          </a:p>
        </p:txBody>
      </p:sp>
      <p:sp>
        <p:nvSpPr>
          <p:cNvPr id="1956867" name="Rectangle 2"/>
          <p:cNvSpPr>
            <a:spLocks noChangeArrowheads="1" noTextEdit="1"/>
          </p:cNvSpPr>
          <p:nvPr>
            <p:ph type="sldImg"/>
          </p:nvPr>
        </p:nvSpPr>
        <p:spPr>
          <a:xfrm>
            <a:off x="1257300" y="719138"/>
            <a:ext cx="4800600" cy="3600450"/>
          </a:xfrm>
          <a:ln/>
          <a:extLst>
            <a:ext uri="{FAA26D3D-D897-4be2-8F04-BA451C77F1D7}">
              <ma14:placeholderFlag xmlns:ma14="http://schemas.microsoft.com/office/mac/drawingml/2011/main" val="1"/>
            </a:ext>
          </a:extLst>
        </p:spPr>
      </p:sp>
      <p:sp>
        <p:nvSpPr>
          <p:cNvPr id="1956868" name="Rectangle 3"/>
          <p:cNvSpPr>
            <a:spLocks noGrp="1" noChangeArrowheads="1"/>
          </p:cNvSpPr>
          <p:nvPr>
            <p:ph type="body" idx="1"/>
          </p:nvPr>
        </p:nvSpPr>
        <p:spPr>
          <a:xfrm>
            <a:off x="974725" y="4559300"/>
            <a:ext cx="5365750" cy="4322763"/>
          </a:xfrm>
        </p:spPr>
        <p:txBody>
          <a:bodyPr lIns="95323" tIns="47661" rIns="95323" bIns="47661"/>
          <a:lstStyle/>
          <a:p>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1371600"/>
            <a:ext cx="7772400" cy="18288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pPr lvl="0"/>
            <a:r>
              <a:rPr lang="en-US" noProof="0" smtClean="0"/>
              <a:t>Click to edit Master title style</a:t>
            </a:r>
          </a:p>
        </p:txBody>
      </p:sp>
      <p:sp>
        <p:nvSpPr>
          <p:cNvPr id="102403" name="Rectangle 3"/>
          <p:cNvSpPr>
            <a:spLocks noGrp="1" noChangeArrowheads="1"/>
          </p:cNvSpPr>
          <p:nvPr>
            <p:ph type="subTitle" idx="1"/>
          </p:nvPr>
        </p:nvSpPr>
        <p:spPr>
          <a:xfrm>
            <a:off x="677863" y="3581400"/>
            <a:ext cx="7721600" cy="175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ctr">
              <a:buFont typeface="Wingdings" charset="0"/>
              <a:buNone/>
              <a:defRPr/>
            </a:lvl1pPr>
          </a:lstStyle>
          <a:p>
            <a:pPr lvl="0"/>
            <a:r>
              <a:rPr lang="en-US" noProof="0" smtClean="0"/>
              <a:t>Click to edit Master subtitle style</a:t>
            </a:r>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2546931"/>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6022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6022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1543485"/>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57109409"/>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3633554"/>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90023841"/>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798638"/>
            <a:ext cx="4130675"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7875" y="1798638"/>
            <a:ext cx="4132263"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6058510"/>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8689275"/>
      </p:ext>
    </p:extLst>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2668133"/>
      </p:ext>
    </p:extLst>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608054"/>
      </p:ext>
    </p:extLst>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84631182"/>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6101095"/>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6697865"/>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0770683"/>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700" y="396875"/>
            <a:ext cx="2103438" cy="6232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396875"/>
            <a:ext cx="6159500" cy="6232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2676113"/>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C2467ED-75F9-C743-BC5E-DEE7EADD6CF1}" type="slidenum">
              <a:rPr lang="en-US"/>
              <a:pPr/>
              <a:t>‹#›</a:t>
            </a:fld>
            <a:endParaRPr lang="en-US"/>
          </a:p>
        </p:txBody>
      </p:sp>
    </p:spTree>
    <p:extLst>
      <p:ext uri="{BB962C8B-B14F-4D97-AF65-F5344CB8AC3E}">
        <p14:creationId xmlns:p14="http://schemas.microsoft.com/office/powerpoint/2010/main" val="3601768291"/>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1D2DD2-3842-664E-8EB2-3AE7783D7EB5}" type="slidenum">
              <a:rPr lang="en-US"/>
              <a:pPr/>
              <a:t>‹#›</a:t>
            </a:fld>
            <a:endParaRPr lang="en-US"/>
          </a:p>
        </p:txBody>
      </p:sp>
    </p:spTree>
    <p:extLst>
      <p:ext uri="{BB962C8B-B14F-4D97-AF65-F5344CB8AC3E}">
        <p14:creationId xmlns:p14="http://schemas.microsoft.com/office/powerpoint/2010/main" val="3064054149"/>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E3938E2-0230-7B46-BB7E-334AD6CE6509}" type="slidenum">
              <a:rPr lang="en-US"/>
              <a:pPr/>
              <a:t>‹#›</a:t>
            </a:fld>
            <a:endParaRPr lang="en-US"/>
          </a:p>
        </p:txBody>
      </p:sp>
    </p:spTree>
    <p:extLst>
      <p:ext uri="{BB962C8B-B14F-4D97-AF65-F5344CB8AC3E}">
        <p14:creationId xmlns:p14="http://schemas.microsoft.com/office/powerpoint/2010/main" val="1541849417"/>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C21B3B0-04F9-E046-B2FD-B5CF31A90315}" type="slidenum">
              <a:rPr lang="en-US"/>
              <a:pPr/>
              <a:t>‹#›</a:t>
            </a:fld>
            <a:endParaRPr lang="en-US"/>
          </a:p>
        </p:txBody>
      </p:sp>
    </p:spTree>
    <p:extLst>
      <p:ext uri="{BB962C8B-B14F-4D97-AF65-F5344CB8AC3E}">
        <p14:creationId xmlns:p14="http://schemas.microsoft.com/office/powerpoint/2010/main" val="2048460064"/>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73BA164C-7646-D44C-9F62-B077FCDBD278}" type="slidenum">
              <a:rPr lang="en-US"/>
              <a:pPr/>
              <a:t>‹#›</a:t>
            </a:fld>
            <a:endParaRPr lang="en-US"/>
          </a:p>
        </p:txBody>
      </p:sp>
    </p:spTree>
    <p:extLst>
      <p:ext uri="{BB962C8B-B14F-4D97-AF65-F5344CB8AC3E}">
        <p14:creationId xmlns:p14="http://schemas.microsoft.com/office/powerpoint/2010/main" val="3978580139"/>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D281E02F-5A42-B242-9B0E-10589CF1E641}" type="slidenum">
              <a:rPr lang="en-US"/>
              <a:pPr/>
              <a:t>‹#›</a:t>
            </a:fld>
            <a:endParaRPr lang="en-US"/>
          </a:p>
        </p:txBody>
      </p:sp>
    </p:spTree>
    <p:extLst>
      <p:ext uri="{BB962C8B-B14F-4D97-AF65-F5344CB8AC3E}">
        <p14:creationId xmlns:p14="http://schemas.microsoft.com/office/powerpoint/2010/main" val="3070946040"/>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E4DAF0CE-6A63-D741-869C-BA246CA7C3F4}" type="slidenum">
              <a:rPr lang="en-US"/>
              <a:pPr/>
              <a:t>‹#›</a:t>
            </a:fld>
            <a:endParaRPr lang="en-US"/>
          </a:p>
        </p:txBody>
      </p:sp>
    </p:spTree>
    <p:extLst>
      <p:ext uri="{BB962C8B-B14F-4D97-AF65-F5344CB8AC3E}">
        <p14:creationId xmlns:p14="http://schemas.microsoft.com/office/powerpoint/2010/main" val="2191943735"/>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3490191"/>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446B525-99F8-4045-A070-B08F9D381D78}" type="slidenum">
              <a:rPr lang="en-US"/>
              <a:pPr/>
              <a:t>‹#›</a:t>
            </a:fld>
            <a:endParaRPr lang="en-US"/>
          </a:p>
        </p:txBody>
      </p:sp>
    </p:spTree>
    <p:extLst>
      <p:ext uri="{BB962C8B-B14F-4D97-AF65-F5344CB8AC3E}">
        <p14:creationId xmlns:p14="http://schemas.microsoft.com/office/powerpoint/2010/main" val="3300931140"/>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B77B2BC-FC27-544D-BF53-DDDDAAA67C56}" type="slidenum">
              <a:rPr lang="en-US"/>
              <a:pPr/>
              <a:t>‹#›</a:t>
            </a:fld>
            <a:endParaRPr lang="en-US"/>
          </a:p>
        </p:txBody>
      </p:sp>
    </p:spTree>
    <p:extLst>
      <p:ext uri="{BB962C8B-B14F-4D97-AF65-F5344CB8AC3E}">
        <p14:creationId xmlns:p14="http://schemas.microsoft.com/office/powerpoint/2010/main" val="73388540"/>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F055C0F-CB62-1046-93CD-0EEC776D5859}" type="slidenum">
              <a:rPr lang="en-US"/>
              <a:pPr/>
              <a:t>‹#›</a:t>
            </a:fld>
            <a:endParaRPr lang="en-US"/>
          </a:p>
        </p:txBody>
      </p:sp>
    </p:spTree>
    <p:extLst>
      <p:ext uri="{BB962C8B-B14F-4D97-AF65-F5344CB8AC3E}">
        <p14:creationId xmlns:p14="http://schemas.microsoft.com/office/powerpoint/2010/main" val="2849136338"/>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0"/>
            <a:ext cx="19621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0"/>
            <a:ext cx="57340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6EC020F-A745-D84D-8F59-5076B2C018E0}" type="slidenum">
              <a:rPr lang="en-US"/>
              <a:pPr/>
              <a:t>‹#›</a:t>
            </a:fld>
            <a:endParaRPr lang="en-US"/>
          </a:p>
        </p:txBody>
      </p:sp>
    </p:spTree>
    <p:extLst>
      <p:ext uri="{BB962C8B-B14F-4D97-AF65-F5344CB8AC3E}">
        <p14:creationId xmlns:p14="http://schemas.microsoft.com/office/powerpoint/2010/main" val="29375115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7175"/>
            <a:ext cx="40386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5544790"/>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334963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36584334"/>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943708"/>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65896523"/>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5458552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79450" y="533400"/>
            <a:ext cx="77485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1379" name="Rectangle 3"/>
          <p:cNvSpPr>
            <a:spLocks noGrp="1" noChangeArrowheads="1"/>
          </p:cNvSpPr>
          <p:nvPr>
            <p:ph type="body" idx="1"/>
          </p:nvPr>
        </p:nvSpPr>
        <p:spPr bwMode="auto">
          <a:xfrm>
            <a:off x="457200" y="1527175"/>
            <a:ext cx="8229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53882" dir="81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ChangeArrowheads="1"/>
          </p:cNvSpPr>
          <p:nvPr/>
        </p:nvSpPr>
        <p:spPr bwMode="auto">
          <a:xfrm>
            <a:off x="227013" y="12334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1389" name="Rectangle 13"/>
          <p:cNvSpPr>
            <a:spLocks noChangeArrowheads="1"/>
          </p:cNvSpPr>
          <p:nvPr/>
        </p:nvSpPr>
        <p:spPr bwMode="auto">
          <a:xfrm>
            <a:off x="227013" y="484188"/>
            <a:ext cx="8683625" cy="46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 bg1="dk2" tx1="lt1" bg2="dk1" tx2="lt2" accent1="accent1" accent2="accent2" accent3="accent3" accent4="accent4" accent5="accent5" accent6="accent6" hlink="hlink" folHlink="folHlink"/>
  <p:sldLayoutIdLst>
    <p:sldLayoutId id="2147483654"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xmlns:p14="http://schemas.microsoft.com/office/powerpoint/2010/main"/>
  <p:txStyles>
    <p:titleStyle>
      <a:lvl1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3600" b="1">
          <a:solidFill>
            <a:srgbClr val="FFFFFF"/>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50000"/>
        </a:spcBef>
        <a:spcAft>
          <a:spcPct val="0"/>
        </a:spcAft>
        <a:buClr>
          <a:srgbClr val="2AABA8"/>
        </a:buClr>
        <a:buFont typeface="Wingdings" charset="0"/>
        <a:buChar char="§"/>
        <a:defRPr sz="2800">
          <a:solidFill>
            <a:srgbClr val="FFFFFF"/>
          </a:solidFill>
          <a:latin typeface="+mn-lt"/>
          <a:ea typeface="+mn-ea"/>
          <a:cs typeface="+mn-cs"/>
        </a:defRPr>
      </a:lvl1pPr>
      <a:lvl2pPr marL="742950" indent="-285750" algn="l" rtl="0" eaLnBrk="0" fontAlgn="base" hangingPunct="0">
        <a:spcBef>
          <a:spcPct val="0"/>
        </a:spcBef>
        <a:spcAft>
          <a:spcPct val="0"/>
        </a:spcAft>
        <a:buClr>
          <a:srgbClr val="2AABA8"/>
        </a:buClr>
        <a:buFont typeface="Wingdings" charset="0"/>
        <a:buChar char="§"/>
        <a:defRPr sz="2400">
          <a:solidFill>
            <a:srgbClr val="FFFFFF"/>
          </a:solidFill>
          <a:latin typeface="+mn-lt"/>
          <a:ea typeface="+mn-ea"/>
        </a:defRPr>
      </a:lvl2pPr>
      <a:lvl3pPr marL="1143000" indent="-228600" algn="l" rtl="0" eaLnBrk="0" fontAlgn="base" hangingPunct="0">
        <a:spcBef>
          <a:spcPct val="0"/>
        </a:spcBef>
        <a:spcAft>
          <a:spcPct val="0"/>
        </a:spcAft>
        <a:buClr>
          <a:srgbClr val="2AABA8"/>
        </a:buClr>
        <a:buFont typeface="Wingdings" charset="0"/>
        <a:buChar char="§"/>
        <a:defRPr sz="2000">
          <a:solidFill>
            <a:srgbClr val="FFFFFF"/>
          </a:solidFill>
          <a:latin typeface="+mn-lt"/>
          <a:ea typeface="+mn-ea"/>
        </a:defRPr>
      </a:lvl3pPr>
      <a:lvl4pPr marL="1600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4pPr>
      <a:lvl5pPr marL="20574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5pPr>
      <a:lvl6pPr marL="25146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6pPr>
      <a:lvl7pPr marL="29718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7pPr>
      <a:lvl8pPr marL="34290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8pPr>
      <a:lvl9pPr marL="3886200" indent="-228600" algn="l" rtl="0" eaLnBrk="0" fontAlgn="base" hangingPunct="0">
        <a:spcBef>
          <a:spcPct val="0"/>
        </a:spcBef>
        <a:spcAft>
          <a:spcPct val="0"/>
        </a:spcAft>
        <a:buClr>
          <a:srgbClr val="2AABA8"/>
        </a:buClr>
        <a:buFont typeface="Wingdings" charset="0"/>
        <a:buChar char="§"/>
        <a:defRPr>
          <a:solidFill>
            <a:srgbClr val="FFFFFF"/>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483225"/>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304800" y="396875"/>
            <a:ext cx="8402638" cy="12192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3907" name="Rectangle 3"/>
          <p:cNvSpPr>
            <a:spLocks noGrp="1" noChangeArrowheads="1"/>
          </p:cNvSpPr>
          <p:nvPr>
            <p:ph type="body" idx="1"/>
          </p:nvPr>
        </p:nvSpPr>
        <p:spPr bwMode="auto">
          <a:xfrm>
            <a:off x="304800" y="1798638"/>
            <a:ext cx="8415338"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xmlns:p14="http://schemas.microsoft.com/office/powerpoint/2010/main">
    <p:fade/>
  </p:transition>
  <p:txStyles>
    <p:titleStyle>
      <a:lvl1pPr algn="l" rtl="0" fontAlgn="base">
        <a:spcBef>
          <a:spcPct val="0"/>
        </a:spcBef>
        <a:spcAft>
          <a:spcPct val="0"/>
        </a:spcAft>
        <a:defRPr sz="3700" b="1">
          <a:solidFill>
            <a:schemeClr val="tx2"/>
          </a:solidFill>
          <a:latin typeface="+mj-lt"/>
          <a:ea typeface="+mj-ea"/>
          <a:cs typeface="+mj-cs"/>
        </a:defRPr>
      </a:lvl1pPr>
      <a:lvl2pPr algn="l" rtl="0" fontAlgn="base">
        <a:spcBef>
          <a:spcPct val="0"/>
        </a:spcBef>
        <a:spcAft>
          <a:spcPct val="0"/>
        </a:spcAft>
        <a:defRPr sz="3700" b="1">
          <a:solidFill>
            <a:schemeClr val="tx2"/>
          </a:solidFill>
          <a:latin typeface="Arial" charset="0"/>
          <a:ea typeface="ＭＳ Ｐゴシック" charset="0"/>
        </a:defRPr>
      </a:lvl2pPr>
      <a:lvl3pPr algn="l" rtl="0" fontAlgn="base">
        <a:spcBef>
          <a:spcPct val="0"/>
        </a:spcBef>
        <a:spcAft>
          <a:spcPct val="0"/>
        </a:spcAft>
        <a:defRPr sz="3700" b="1">
          <a:solidFill>
            <a:schemeClr val="tx2"/>
          </a:solidFill>
          <a:latin typeface="Arial" charset="0"/>
          <a:ea typeface="ＭＳ Ｐゴシック" charset="0"/>
        </a:defRPr>
      </a:lvl3pPr>
      <a:lvl4pPr algn="l" rtl="0" fontAlgn="base">
        <a:spcBef>
          <a:spcPct val="0"/>
        </a:spcBef>
        <a:spcAft>
          <a:spcPct val="0"/>
        </a:spcAft>
        <a:defRPr sz="3700" b="1">
          <a:solidFill>
            <a:schemeClr val="tx2"/>
          </a:solidFill>
          <a:latin typeface="Arial" charset="0"/>
          <a:ea typeface="ＭＳ Ｐゴシック" charset="0"/>
        </a:defRPr>
      </a:lvl4pPr>
      <a:lvl5pPr algn="l" rtl="0" fontAlgn="base">
        <a:spcBef>
          <a:spcPct val="0"/>
        </a:spcBef>
        <a:spcAft>
          <a:spcPct val="0"/>
        </a:spcAft>
        <a:defRPr sz="3700" b="1">
          <a:solidFill>
            <a:schemeClr val="tx2"/>
          </a:solidFill>
          <a:latin typeface="Arial" charset="0"/>
          <a:ea typeface="ＭＳ Ｐゴシック" charset="0"/>
        </a:defRPr>
      </a:lvl5pPr>
      <a:lvl6pPr marL="457200" algn="l" rtl="0" fontAlgn="base">
        <a:spcBef>
          <a:spcPct val="0"/>
        </a:spcBef>
        <a:spcAft>
          <a:spcPct val="0"/>
        </a:spcAft>
        <a:defRPr sz="3700" b="1">
          <a:solidFill>
            <a:schemeClr val="tx2"/>
          </a:solidFill>
          <a:latin typeface="Arial" charset="0"/>
          <a:ea typeface="ＭＳ Ｐゴシック" charset="0"/>
        </a:defRPr>
      </a:lvl6pPr>
      <a:lvl7pPr marL="914400" algn="l" rtl="0" fontAlgn="base">
        <a:spcBef>
          <a:spcPct val="0"/>
        </a:spcBef>
        <a:spcAft>
          <a:spcPct val="0"/>
        </a:spcAft>
        <a:defRPr sz="3700" b="1">
          <a:solidFill>
            <a:schemeClr val="tx2"/>
          </a:solidFill>
          <a:latin typeface="Arial" charset="0"/>
          <a:ea typeface="ＭＳ Ｐゴシック" charset="0"/>
        </a:defRPr>
      </a:lvl7pPr>
      <a:lvl8pPr marL="1371600" algn="l" rtl="0" fontAlgn="base">
        <a:spcBef>
          <a:spcPct val="0"/>
        </a:spcBef>
        <a:spcAft>
          <a:spcPct val="0"/>
        </a:spcAft>
        <a:defRPr sz="3700" b="1">
          <a:solidFill>
            <a:schemeClr val="tx2"/>
          </a:solidFill>
          <a:latin typeface="Arial" charset="0"/>
          <a:ea typeface="ＭＳ Ｐゴシック" charset="0"/>
        </a:defRPr>
      </a:lvl8pPr>
      <a:lvl9pPr marL="1828800" algn="l" rtl="0" fontAlgn="base">
        <a:spcBef>
          <a:spcPct val="0"/>
        </a:spcBef>
        <a:spcAft>
          <a:spcPct val="0"/>
        </a:spcAft>
        <a:defRPr sz="3700" b="1">
          <a:solidFill>
            <a:schemeClr val="tx2"/>
          </a:solidFill>
          <a:latin typeface="Arial" charset="0"/>
          <a:ea typeface="ＭＳ Ｐゴシック" charset="0"/>
        </a:defRPr>
      </a:lvl9pPr>
    </p:titleStyle>
    <p:bodyStyle>
      <a:lvl1pPr marL="342900" indent="-342900" algn="l" rtl="0" fontAlgn="base">
        <a:lnSpc>
          <a:spcPct val="110000"/>
        </a:lnSpc>
        <a:spcBef>
          <a:spcPts val="600"/>
        </a:spcBef>
        <a:spcAft>
          <a:spcPts val="600"/>
        </a:spcAft>
        <a:buClr>
          <a:schemeClr val="accent2"/>
        </a:buClr>
        <a:buSzPct val="110000"/>
        <a:buChar char="•"/>
        <a:defRPr sz="3100">
          <a:solidFill>
            <a:schemeClr val="tx2"/>
          </a:solidFill>
          <a:latin typeface="+mn-lt"/>
          <a:ea typeface="+mn-ea"/>
          <a:cs typeface="+mn-cs"/>
        </a:defRPr>
      </a:lvl1pPr>
      <a:lvl2pPr marL="742950" indent="-285750" algn="l" rtl="0" fontAlgn="base">
        <a:lnSpc>
          <a:spcPct val="110000"/>
        </a:lnSpc>
        <a:spcBef>
          <a:spcPts val="600"/>
        </a:spcBef>
        <a:spcAft>
          <a:spcPts val="600"/>
        </a:spcAft>
        <a:buClr>
          <a:schemeClr val="accent2"/>
        </a:buClr>
        <a:buSzPct val="110000"/>
        <a:buFont typeface="Arial" charset="0"/>
        <a:buChar char="–"/>
        <a:defRPr sz="2600">
          <a:solidFill>
            <a:schemeClr val="tx2"/>
          </a:solidFill>
          <a:latin typeface="+mn-lt"/>
          <a:ea typeface="+mn-ea"/>
        </a:defRPr>
      </a:lvl2pPr>
      <a:lvl3pPr marL="1143000" indent="-228600" algn="l" rtl="0" fontAlgn="base">
        <a:lnSpc>
          <a:spcPct val="110000"/>
        </a:lnSpc>
        <a:spcBef>
          <a:spcPts val="600"/>
        </a:spcBef>
        <a:spcAft>
          <a:spcPts val="600"/>
        </a:spcAft>
        <a:buClr>
          <a:schemeClr val="accent2"/>
        </a:buClr>
        <a:buSzPct val="110000"/>
        <a:buChar char="•"/>
        <a:defRPr sz="2100">
          <a:solidFill>
            <a:schemeClr val="tx2"/>
          </a:solidFill>
          <a:latin typeface="+mn-lt"/>
          <a:ea typeface="+mn-ea"/>
        </a:defRPr>
      </a:lvl3pPr>
      <a:lvl4pPr marL="16002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4pPr>
      <a:lvl5pPr marL="20574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5pPr>
      <a:lvl6pPr marL="25146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6pPr>
      <a:lvl7pPr marL="29718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7pPr>
      <a:lvl8pPr marL="34290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8pPr>
      <a:lvl9pPr marL="3886200" indent="-228600" algn="l" rtl="0" fontAlgn="base">
        <a:lnSpc>
          <a:spcPct val="110000"/>
        </a:lnSpc>
        <a:spcBef>
          <a:spcPts val="600"/>
        </a:spcBef>
        <a:spcAft>
          <a:spcPts val="600"/>
        </a:spcAft>
        <a:buClr>
          <a:schemeClr val="accent2"/>
        </a:buClr>
        <a:buSzPct val="110000"/>
        <a:buFont typeface="Arial" charset="0"/>
        <a:buChar char="›"/>
        <a:defRPr sz="2000">
          <a:solidFill>
            <a:schemeClr val="tx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626" name="Rectangle 2"/>
          <p:cNvSpPr>
            <a:spLocks noGrp="1" noChangeArrowheads="1"/>
          </p:cNvSpPr>
          <p:nvPr>
            <p:ph type="title"/>
          </p:nvPr>
        </p:nvSpPr>
        <p:spPr bwMode="auto">
          <a:xfrm>
            <a:off x="6096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6627" name="Rectangle 3"/>
          <p:cNvSpPr>
            <a:spLocks noGrp="1" noChangeArrowheads="1"/>
          </p:cNvSpPr>
          <p:nvPr>
            <p:ph type="body" idx="1"/>
          </p:nvPr>
        </p:nvSpPr>
        <p:spPr bwMode="auto">
          <a:xfrm>
            <a:off x="685800" y="1295400"/>
            <a:ext cx="7772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mn-lt"/>
                <a:ea typeface="+mn-ea"/>
              </a:defRPr>
            </a:lvl1pPr>
          </a:lstStyle>
          <a:p>
            <a:pPr>
              <a:defRPr/>
            </a:pPr>
            <a:endParaRPr lang="en-US"/>
          </a:p>
        </p:txBody>
      </p:sp>
      <p:sp>
        <p:nvSpPr>
          <p:cNvPr id="16998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defRPr>
            </a:lvl1pPr>
          </a:lstStyle>
          <a:p>
            <a:pPr>
              <a:defRPr/>
            </a:pPr>
            <a:endParaRPr lang="en-US"/>
          </a:p>
        </p:txBody>
      </p:sp>
      <p:sp>
        <p:nvSpPr>
          <p:cNvPr id="16998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mn-cs"/>
              </a:defRPr>
            </a:lvl1pPr>
          </a:lstStyle>
          <a:p>
            <a:fld id="{BB8EB999-67A3-F84F-BA4B-66F5565461E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xmlns:p14="http://schemas.microsoft.com/office/powerpoint/2010/mai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cs typeface="Arial" charset="0"/>
        </a:defRPr>
      </a:lvl2pPr>
      <a:lvl3pPr algn="ctr" rtl="0" fontAlgn="base">
        <a:spcBef>
          <a:spcPct val="0"/>
        </a:spcBef>
        <a:spcAft>
          <a:spcPct val="0"/>
        </a:spcAft>
        <a:defRPr sz="4400">
          <a:solidFill>
            <a:schemeClr val="tx2"/>
          </a:solidFill>
          <a:latin typeface="Times New Roman" charset="0"/>
          <a:ea typeface="ＭＳ Ｐゴシック" charset="0"/>
          <a:cs typeface="Arial" charset="0"/>
        </a:defRPr>
      </a:lvl3pPr>
      <a:lvl4pPr algn="ctr" rtl="0" fontAlgn="base">
        <a:spcBef>
          <a:spcPct val="0"/>
        </a:spcBef>
        <a:spcAft>
          <a:spcPct val="0"/>
        </a:spcAft>
        <a:defRPr sz="4400">
          <a:solidFill>
            <a:schemeClr val="tx2"/>
          </a:solidFill>
          <a:latin typeface="Times New Roman" charset="0"/>
          <a:ea typeface="ＭＳ Ｐゴシック" charset="0"/>
          <a:cs typeface="Arial" charset="0"/>
        </a:defRPr>
      </a:lvl4pPr>
      <a:lvl5pPr algn="ctr" rtl="0" fontAlgn="base">
        <a:spcBef>
          <a:spcPct val="0"/>
        </a:spcBef>
        <a:spcAft>
          <a:spcPct val="0"/>
        </a:spcAft>
        <a:defRPr sz="4400">
          <a:solidFill>
            <a:schemeClr val="tx2"/>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tx2"/>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tx2"/>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29.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 Id="rId11" Type="http://schemas.openxmlformats.org/officeDocument/2006/relationships/image" Target="../media/image28.png"/><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9.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10.png"/><Relationship Id="rId5" Type="http://schemas.openxmlformats.org/officeDocument/2006/relationships/image" Target="../media/image34.png"/><Relationship Id="rId6" Type="http://schemas.openxmlformats.org/officeDocument/2006/relationships/image" Target="../media/image11.png"/><Relationship Id="rId1" Type="http://schemas.openxmlformats.org/officeDocument/2006/relationships/slideLayout" Target="../slideLayouts/slideLayout29.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9.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29.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29.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9.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9" Type="http://schemas.openxmlformats.org/officeDocument/2006/relationships/image" Target="../media/image54.png"/><Relationship Id="rId1" Type="http://schemas.openxmlformats.org/officeDocument/2006/relationships/slideLayout" Target="../slideLayouts/slideLayout29.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 Id="rId1" Type="http://schemas.openxmlformats.org/officeDocument/2006/relationships/slideLayout" Target="../slideLayouts/slideLayout29.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29.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1" Type="http://schemas.openxmlformats.org/officeDocument/2006/relationships/slideLayout" Target="../slideLayouts/slideLayout29.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11.bin"/><Relationship Id="rId5" Type="http://schemas.openxmlformats.org/officeDocument/2006/relationships/image" Target="../media/image71.wmf"/><Relationship Id="rId6" Type="http://schemas.openxmlformats.org/officeDocument/2006/relationships/oleObject" Target="../embeddings/oleObject12.bin"/><Relationship Id="rId7" Type="http://schemas.openxmlformats.org/officeDocument/2006/relationships/image" Target="../media/image72.wmf"/><Relationship Id="rId8" Type="http://schemas.openxmlformats.org/officeDocument/2006/relationships/oleObject" Target="../embeddings/oleObject13.bin"/><Relationship Id="rId9" Type="http://schemas.openxmlformats.org/officeDocument/2006/relationships/image" Target="../media/image73.wmf"/><Relationship Id="rId10" Type="http://schemas.openxmlformats.org/officeDocument/2006/relationships/oleObject" Target="../embeddings/oleObject14.bin"/><Relationship Id="rId11" Type="http://schemas.openxmlformats.org/officeDocument/2006/relationships/image" Target="../media/image74.wmf"/><Relationship Id="rId1" Type="http://schemas.openxmlformats.org/officeDocument/2006/relationships/vmlDrawing" Target="../drawings/vmlDrawing4.vml"/><Relationship Id="rId2"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29.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oleObject" Target="../embeddings/oleObject15.bin"/><Relationship Id="rId7" Type="http://schemas.openxmlformats.org/officeDocument/2006/relationships/image" Target="../media/image79.wmf"/><Relationship Id="rId8" Type="http://schemas.openxmlformats.org/officeDocument/2006/relationships/oleObject" Target="../embeddings/oleObject16.bin"/><Relationship Id="rId9" Type="http://schemas.openxmlformats.org/officeDocument/2006/relationships/image" Target="../media/image7.wmf"/><Relationship Id="rId1" Type="http://schemas.openxmlformats.org/officeDocument/2006/relationships/vmlDrawing" Target="../drawings/vmlDrawing5.vml"/><Relationship Id="rId2"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1" Type="http://schemas.openxmlformats.org/officeDocument/2006/relationships/oleObject" Target="../embeddings/oleObject18.bin"/><Relationship Id="rId12" Type="http://schemas.openxmlformats.org/officeDocument/2006/relationships/image" Target="../media/image83.wmf"/><Relationship Id="rId13" Type="http://schemas.openxmlformats.org/officeDocument/2006/relationships/oleObject" Target="../embeddings/oleObject19.bin"/><Relationship Id="rId14" Type="http://schemas.openxmlformats.org/officeDocument/2006/relationships/image" Target="../media/image84.wmf"/><Relationship Id="rId1" Type="http://schemas.openxmlformats.org/officeDocument/2006/relationships/vmlDrawing" Target="../drawings/vmlDrawing6.vml"/><Relationship Id="rId2" Type="http://schemas.openxmlformats.org/officeDocument/2006/relationships/slideLayout" Target="../slideLayouts/slideLayout29.xml"/><Relationship Id="rId3" Type="http://schemas.openxmlformats.org/officeDocument/2006/relationships/notesSlide" Target="../notesSlides/notesSlide27.xml"/><Relationship Id="rId4" Type="http://schemas.openxmlformats.org/officeDocument/2006/relationships/oleObject" Target="../embeddings/oleObject17.bin"/><Relationship Id="rId5" Type="http://schemas.openxmlformats.org/officeDocument/2006/relationships/image" Target="../media/image82.wmf"/><Relationship Id="rId6" Type="http://schemas.openxmlformats.org/officeDocument/2006/relationships/image" Target="../media/image85.png"/><Relationship Id="rId7" Type="http://schemas.openxmlformats.org/officeDocument/2006/relationships/image" Target="../media/image86.png"/><Relationship Id="rId8" Type="http://schemas.openxmlformats.org/officeDocument/2006/relationships/image" Target="../media/image87.png"/><Relationship Id="rId9" Type="http://schemas.openxmlformats.org/officeDocument/2006/relationships/image" Target="../media/image88.png"/><Relationship Id="rId10"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20.bin"/><Relationship Id="rId5" Type="http://schemas.openxmlformats.org/officeDocument/2006/relationships/image" Target="../media/image90.wmf"/><Relationship Id="rId6" Type="http://schemas.openxmlformats.org/officeDocument/2006/relationships/oleObject" Target="../embeddings/oleObject21.bin"/><Relationship Id="rId7" Type="http://schemas.openxmlformats.org/officeDocument/2006/relationships/image" Target="../media/image91.wmf"/><Relationship Id="rId8" Type="http://schemas.openxmlformats.org/officeDocument/2006/relationships/oleObject" Target="../embeddings/oleObject22.bin"/><Relationship Id="rId9" Type="http://schemas.openxmlformats.org/officeDocument/2006/relationships/image" Target="../media/image92.wmf"/><Relationship Id="rId10" Type="http://schemas.openxmlformats.org/officeDocument/2006/relationships/oleObject" Target="../embeddings/oleObject23.bin"/><Relationship Id="rId11" Type="http://schemas.openxmlformats.org/officeDocument/2006/relationships/image" Target="../media/image93.wmf"/><Relationship Id="rId1" Type="http://schemas.openxmlformats.org/officeDocument/2006/relationships/vmlDrawing" Target="../drawings/vmlDrawing7.vml"/><Relationship Id="rId2"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5.png"/><Relationship Id="rId5" Type="http://schemas.openxmlformats.org/officeDocument/2006/relationships/oleObject" Target="../embeddings/oleObject1.bin"/><Relationship Id="rId6" Type="http://schemas.openxmlformats.org/officeDocument/2006/relationships/image" Target="../media/image4.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5.jpeg"/><Relationship Id="rId5" Type="http://schemas.openxmlformats.org/officeDocument/2006/relationships/image" Target="../media/image96.jpeg"/><Relationship Id="rId6" Type="http://schemas.openxmlformats.org/officeDocument/2006/relationships/image" Target="../media/image97.jpeg"/><Relationship Id="rId7" Type="http://schemas.openxmlformats.org/officeDocument/2006/relationships/image" Target="../media/image98.jpeg"/><Relationship Id="rId1" Type="http://schemas.openxmlformats.org/officeDocument/2006/relationships/slideLayout" Target="../slideLayouts/slideLayout29.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5" Type="http://schemas.openxmlformats.org/officeDocument/2006/relationships/image" Target="../media/image101.jpeg"/><Relationship Id="rId6" Type="http://schemas.openxmlformats.org/officeDocument/2006/relationships/image" Target="../media/image102.jpeg"/><Relationship Id="rId7" Type="http://schemas.openxmlformats.org/officeDocument/2006/relationships/image" Target="../media/image103.jpeg"/><Relationship Id="rId1" Type="http://schemas.openxmlformats.org/officeDocument/2006/relationships/slideLayout" Target="../slideLayouts/slideLayout29.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5" Type="http://schemas.openxmlformats.org/officeDocument/2006/relationships/image" Target="../media/image106.jpeg"/><Relationship Id="rId6" Type="http://schemas.openxmlformats.org/officeDocument/2006/relationships/image" Target="../media/image107.jpeg"/><Relationship Id="rId7" Type="http://schemas.openxmlformats.org/officeDocument/2006/relationships/image" Target="../media/image108.jpeg"/><Relationship Id="rId1" Type="http://schemas.openxmlformats.org/officeDocument/2006/relationships/slideLayout" Target="../slideLayouts/slideLayout29.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2.xml"/><Relationship Id="rId3" Type="http://schemas.openxmlformats.org/officeDocument/2006/relationships/image" Target="../media/image10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4.xml"/><Relationship Id="rId3" Type="http://schemas.openxmlformats.org/officeDocument/2006/relationships/hyperlink" Target="http://www.research.microsoft.com/~antcrim/papers/Criminisi_cvpr2003.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jpeg"/><Relationship Id="rId6" Type="http://schemas.openxmlformats.org/officeDocument/2006/relationships/image" Target="../media/image113.jpeg"/><Relationship Id="rId1" Type="http://schemas.openxmlformats.org/officeDocument/2006/relationships/slideLayout" Target="../slideLayouts/slideLayout29.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embeddings/oleObject24.bin"/><Relationship Id="rId5" Type="http://schemas.openxmlformats.org/officeDocument/2006/relationships/image" Target="../media/image114.wmf"/><Relationship Id="rId6" Type="http://schemas.openxmlformats.org/officeDocument/2006/relationships/oleObject" Target="../embeddings/oleObject25.bin"/><Relationship Id="rId7" Type="http://schemas.openxmlformats.org/officeDocument/2006/relationships/image" Target="../media/image115.wmf"/><Relationship Id="rId8" Type="http://schemas.openxmlformats.org/officeDocument/2006/relationships/oleObject" Target="../embeddings/oleObject26.bin"/><Relationship Id="rId9" Type="http://schemas.openxmlformats.org/officeDocument/2006/relationships/image" Target="../media/image116.wmf"/><Relationship Id="rId1" Type="http://schemas.openxmlformats.org/officeDocument/2006/relationships/vmlDrawing" Target="../drawings/vmlDrawing8.vml"/><Relationship Id="rId2"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118.png"/><Relationship Id="rId5" Type="http://schemas.openxmlformats.org/officeDocument/2006/relationships/oleObject" Target="../embeddings/oleObject27.bin"/><Relationship Id="rId6" Type="http://schemas.openxmlformats.org/officeDocument/2006/relationships/image" Target="../media/image117.wmf"/><Relationship Id="rId1" Type="http://schemas.openxmlformats.org/officeDocument/2006/relationships/vmlDrawing" Target="../drawings/vmlDrawing9.vml"/><Relationship Id="rId2"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jpeg"/><Relationship Id="rId7" Type="http://schemas.openxmlformats.org/officeDocument/2006/relationships/image" Target="../media/image113.jpeg"/><Relationship Id="rId1" Type="http://schemas.openxmlformats.org/officeDocument/2006/relationships/slideLayout" Target="../slideLayouts/slideLayout29.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123.jpeg"/><Relationship Id="rId4" Type="http://schemas.openxmlformats.org/officeDocument/2006/relationships/image" Target="../media/image124.jpeg"/><Relationship Id="rId5" Type="http://schemas.openxmlformats.org/officeDocument/2006/relationships/image" Target="../media/image125.jpeg"/><Relationship Id="rId1" Type="http://schemas.openxmlformats.org/officeDocument/2006/relationships/slideLayout" Target="../slideLayouts/slideLayout29.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5" Type="http://schemas.openxmlformats.org/officeDocument/2006/relationships/image" Target="../media/image128.jpeg"/><Relationship Id="rId6" Type="http://schemas.openxmlformats.org/officeDocument/2006/relationships/image" Target="../media/image129.jpeg"/><Relationship Id="rId1" Type="http://schemas.openxmlformats.org/officeDocument/2006/relationships/slideLayout" Target="../slideLayouts/slideLayout29.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2.xml"/><Relationship Id="rId3" Type="http://schemas.openxmlformats.org/officeDocument/2006/relationships/image" Target="../media/image12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3.xml"/><Relationship Id="rId3" Type="http://schemas.openxmlformats.org/officeDocument/2006/relationships/image" Target="../media/image1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4.xml"/><Relationship Id="rId3" Type="http://schemas.openxmlformats.org/officeDocument/2006/relationships/image" Target="../media/image131.png"/></Relationships>
</file>

<file path=ppt/slides/_rels/slide46.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5" Type="http://schemas.openxmlformats.org/officeDocument/2006/relationships/image" Target="../media/image134.jpeg"/><Relationship Id="rId6" Type="http://schemas.openxmlformats.org/officeDocument/2006/relationships/image" Target="../media/image135.jpeg"/><Relationship Id="rId1" Type="http://schemas.openxmlformats.org/officeDocument/2006/relationships/slideLayout" Target="../slideLayouts/slideLayout29.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6.xml"/><Relationship Id="rId3" Type="http://schemas.openxmlformats.org/officeDocument/2006/relationships/image" Target="../media/image136.png"/></Relationships>
</file>

<file path=ppt/slides/_rels/slide48.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jpeg"/><Relationship Id="rId5" Type="http://schemas.openxmlformats.org/officeDocument/2006/relationships/image" Target="../media/image139.jpeg"/><Relationship Id="rId6" Type="http://schemas.openxmlformats.org/officeDocument/2006/relationships/image" Target="../media/image140.jpeg"/><Relationship Id="rId1" Type="http://schemas.openxmlformats.org/officeDocument/2006/relationships/slideLayout" Target="../slideLayouts/slideLayout29.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jpeg"/><Relationship Id="rId5" Type="http://schemas.openxmlformats.org/officeDocument/2006/relationships/image" Target="../media/image143.jpeg"/><Relationship Id="rId6" Type="http://schemas.openxmlformats.org/officeDocument/2006/relationships/image" Target="../media/image144.jpeg"/><Relationship Id="rId1" Type="http://schemas.openxmlformats.org/officeDocument/2006/relationships/slideLayout" Target="../slideLayouts/slideLayout29.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jpeg"/><Relationship Id="rId1" Type="http://schemas.openxmlformats.org/officeDocument/2006/relationships/slideLayout" Target="../slideLayouts/slideLayout29.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notesSlide" Target="../notesSlides/notesSlide51.xml"/><Relationship Id="rId5" Type="http://schemas.openxmlformats.org/officeDocument/2006/relationships/image" Target="../media/image147.png"/><Relationship Id="rId1" Type="http://schemas.microsoft.com/office/2007/relationships/media" Target="file:///C:\Documents%20and%20Settings\efros\Desktop\Computational%20Photography\people's%20slides\VideoTextures\problem_statement.mpg" TargetMode="External"/><Relationship Id="rId2" Type="http://schemas.openxmlformats.org/officeDocument/2006/relationships/video" Target="file:///C:\Documents%20and%20Settings\efros\Desktop\Computational%20Photography\people's%20slides\VideoTextures\problem_statement.mpg" TargetMode="Externa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notesSlide" Target="../notesSlides/notesSlide52.xml"/><Relationship Id="rId5" Type="http://schemas.openxmlformats.org/officeDocument/2006/relationships/image" Target="../media/image148.png"/><Relationship Id="rId1" Type="http://schemas.microsoft.com/office/2007/relationships/media" Target="file://localhost/Users/ravir/283/2010/lectures/lecture24/vtflamra.mpg" TargetMode="External"/><Relationship Id="rId2" Type="http://schemas.openxmlformats.org/officeDocument/2006/relationships/video" Target="file://localhost/Users/ravir/283/2010/lectures/lecture24/vtflamra.mpg"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3.xml"/><Relationship Id="rId3" Type="http://schemas.openxmlformats.org/officeDocument/2006/relationships/image" Target="../media/image149.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149.png"/><Relationship Id="rId5" Type="http://schemas.openxmlformats.org/officeDocument/2006/relationships/oleObject" Target="../embeddings/oleObject28.bin"/><Relationship Id="rId6" Type="http://schemas.openxmlformats.org/officeDocument/2006/relationships/image" Target="../media/image150.wmf"/><Relationship Id="rId1" Type="http://schemas.openxmlformats.org/officeDocument/2006/relationships/vmlDrawing" Target="../drawings/vmlDrawing10.vml"/><Relationship Id="rId2"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oleObject" Target="../embeddings/oleObject29.bin"/><Relationship Id="rId5" Type="http://schemas.openxmlformats.org/officeDocument/2006/relationships/image" Target="../media/image151.wmf"/><Relationship Id="rId1" Type="http://schemas.openxmlformats.org/officeDocument/2006/relationships/vmlDrawing" Target="../drawings/vmlDrawing11.vml"/><Relationship Id="rId2"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notesSlide" Target="../notesSlides/notesSlide56.xml"/><Relationship Id="rId5" Type="http://schemas.openxmlformats.org/officeDocument/2006/relationships/image" Target="../media/image152.png"/><Relationship Id="rId1" Type="http://schemas.microsoft.com/office/2007/relationships/media" Target="file:///C:\Documents%20and%20Settings\efros\Desktop\Computational%20Photography\people's%20slides\VideoTextures\flame_highvslowsigma.mpg" TargetMode="External"/><Relationship Id="rId2" Type="http://schemas.openxmlformats.org/officeDocument/2006/relationships/video" Target="file:///C:\Documents%20and%20Settings\efros\Desktop\Computational%20Photography\people's%20slides\VideoTextures\flame_highvslowsigma.mpg" TargetMode="Externa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image" Target="../media/image153.png"/><Relationship Id="rId1" Type="http://schemas.microsoft.com/office/2007/relationships/media" Target="file://localhost/Users/ravir/283/2010/lectures/lecture24/vtflamra.mpg" TargetMode="External"/><Relationship Id="rId2" Type="http://schemas.openxmlformats.org/officeDocument/2006/relationships/video" Target="file://localhost/Users/ravir/283/2010/lectures/lecture24/vtflamra.mpg" TargetMode="Externa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image" Target="../media/image154.png"/><Relationship Id="rId1" Type="http://schemas.microsoft.com/office/2007/relationships/media" Target="file://localhost/Users/ravir/283/2010/lectures/lecture24/vtfishtk.mpg" TargetMode="External"/><Relationship Id="rId2" Type="http://schemas.openxmlformats.org/officeDocument/2006/relationships/video" Target="file://localhost/Users/ravir/283/2010/lectures/lecture24/vtfishtk.mpg"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2.bin"/><Relationship Id="rId5" Type="http://schemas.openxmlformats.org/officeDocument/2006/relationships/image" Target="../media/image6.wmf"/><Relationship Id="rId6" Type="http://schemas.openxmlformats.org/officeDocument/2006/relationships/oleObject" Target="../embeddings/oleObject3.bin"/><Relationship Id="rId7" Type="http://schemas.openxmlformats.org/officeDocument/2006/relationships/image" Target="../media/image7.wmf"/><Relationship Id="rId8" Type="http://schemas.openxmlformats.org/officeDocument/2006/relationships/oleObject" Target="../embeddings/oleObject4.bin"/><Relationship Id="rId9" Type="http://schemas.openxmlformats.org/officeDocument/2006/relationships/image" Target="../media/image8.wmf"/><Relationship Id="rId1" Type="http://schemas.openxmlformats.org/officeDocument/2006/relationships/vmlDrawing" Target="../drawings/vmlDrawing2.vml"/><Relationship Id="rId2"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5.bin"/><Relationship Id="rId5" Type="http://schemas.openxmlformats.org/officeDocument/2006/relationships/image" Target="../media/image6.wmf"/><Relationship Id="rId6" Type="http://schemas.openxmlformats.org/officeDocument/2006/relationships/oleObject" Target="../embeddings/oleObject6.bin"/><Relationship Id="rId7" Type="http://schemas.openxmlformats.org/officeDocument/2006/relationships/oleObject" Target="../embeddings/oleObject7.bin"/><Relationship Id="rId8" Type="http://schemas.openxmlformats.org/officeDocument/2006/relationships/oleObject" Target="../embeddings/oleObject8.bin"/><Relationship Id="rId9" Type="http://schemas.openxmlformats.org/officeDocument/2006/relationships/oleObject" Target="../embeddings/oleObject9.bin"/><Relationship Id="rId10" Type="http://schemas.openxmlformats.org/officeDocument/2006/relationships/oleObject" Target="../embeddings/oleObject10.bin"/><Relationship Id="rId11" Type="http://schemas.openxmlformats.org/officeDocument/2006/relationships/image" Target="../media/image9.wmf"/><Relationship Id="rId1" Type="http://schemas.openxmlformats.org/officeDocument/2006/relationships/vmlDrawing" Target="../drawings/vmlDrawing3.vml"/><Relationship Id="rId2"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9.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9.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ctrTitle"/>
          </p:nvPr>
        </p:nvSpPr>
        <p:spPr>
          <a:xfrm>
            <a:off x="685800" y="1066800"/>
            <a:ext cx="7772400" cy="1143000"/>
          </a:xfrm>
        </p:spPr>
        <p:txBody>
          <a:bodyPr/>
          <a:lstStyle/>
          <a:p>
            <a:r>
              <a:rPr lang="en-US" sz="3200" dirty="0"/>
              <a:t>Advanced Computer Graphics </a:t>
            </a:r>
            <a:br>
              <a:rPr lang="en-US" sz="3200" dirty="0"/>
            </a:br>
            <a:r>
              <a:rPr lang="en-US" sz="3200" dirty="0" smtClean="0"/>
              <a:t>(Spring 2013)</a:t>
            </a:r>
            <a:endParaRPr lang="en-US" sz="3200" dirty="0"/>
          </a:p>
        </p:txBody>
      </p:sp>
      <p:sp>
        <p:nvSpPr>
          <p:cNvPr id="1045507" name="Rectangle 3"/>
          <p:cNvSpPr>
            <a:spLocks noGrp="1" noChangeArrowheads="1"/>
          </p:cNvSpPr>
          <p:nvPr>
            <p:ph type="subTitle" idx="1"/>
          </p:nvPr>
        </p:nvSpPr>
        <p:spPr>
          <a:xfrm>
            <a:off x="234950" y="2392363"/>
            <a:ext cx="8686800" cy="2930525"/>
          </a:xfrm>
        </p:spPr>
        <p:txBody>
          <a:bodyPr/>
          <a:lstStyle/>
          <a:p>
            <a:r>
              <a:rPr lang="en-US" dirty="0"/>
              <a:t>CS 283, Lecture </a:t>
            </a:r>
            <a:r>
              <a:rPr lang="en-US" dirty="0" smtClean="0"/>
              <a:t>25 </a:t>
            </a:r>
            <a:endParaRPr lang="en-US" dirty="0"/>
          </a:p>
          <a:p>
            <a:r>
              <a:rPr lang="en-US" dirty="0"/>
              <a:t>Texture Synthesis</a:t>
            </a:r>
          </a:p>
          <a:p>
            <a:r>
              <a:rPr lang="en-US" dirty="0"/>
              <a:t>Ravi Ramamoorthi</a:t>
            </a:r>
          </a:p>
        </p:txBody>
      </p:sp>
      <p:sp>
        <p:nvSpPr>
          <p:cNvPr id="1045508" name="Rectangle 4"/>
          <p:cNvSpPr>
            <a:spLocks noChangeArrowheads="1"/>
          </p:cNvSpPr>
          <p:nvPr/>
        </p:nvSpPr>
        <p:spPr bwMode="auto">
          <a:xfrm>
            <a:off x="133350"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09" name="Rectangle 5"/>
          <p:cNvSpPr>
            <a:spLocks noChangeArrowheads="1"/>
          </p:cNvSpPr>
          <p:nvPr/>
        </p:nvSpPr>
        <p:spPr bwMode="auto">
          <a:xfrm>
            <a:off x="1238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0" name="Rectangle 6"/>
          <p:cNvSpPr>
            <a:spLocks noChangeArrowheads="1"/>
          </p:cNvSpPr>
          <p:nvPr/>
        </p:nvSpPr>
        <p:spPr bwMode="auto">
          <a:xfrm>
            <a:off x="111125" y="2525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1" name="Rectangle 7"/>
          <p:cNvSpPr>
            <a:spLocks noChangeArrowheads="1"/>
          </p:cNvSpPr>
          <p:nvPr/>
        </p:nvSpPr>
        <p:spPr bwMode="auto">
          <a:xfrm>
            <a:off x="133350" y="279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a:p>
        </p:txBody>
      </p:sp>
      <p:sp>
        <p:nvSpPr>
          <p:cNvPr id="1045516" name="Text Box 12"/>
          <p:cNvSpPr txBox="1">
            <a:spLocks noChangeArrowheads="1"/>
          </p:cNvSpPr>
          <p:nvPr/>
        </p:nvSpPr>
        <p:spPr bwMode="auto">
          <a:xfrm>
            <a:off x="1641475" y="4164013"/>
            <a:ext cx="58335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dirty="0">
                <a:latin typeface="Arial" charset="0"/>
              </a:rPr>
              <a:t>http://</a:t>
            </a:r>
            <a:r>
              <a:rPr lang="en-US" dirty="0" err="1">
                <a:latin typeface="Arial" charset="0"/>
              </a:rPr>
              <a:t>inst.eecs.berkeley.edu</a:t>
            </a:r>
            <a:r>
              <a:rPr lang="en-US" dirty="0">
                <a:latin typeface="Arial" charset="0"/>
              </a:rPr>
              <a:t>/~cs283</a:t>
            </a:r>
            <a:r>
              <a:rPr lang="en-US" dirty="0" smtClean="0">
                <a:latin typeface="Arial" charset="0"/>
              </a:rPr>
              <a:t>/sp13</a:t>
            </a:r>
            <a:endParaRPr lang="en-US" dirty="0">
              <a:latin typeface="Arial" charset="0"/>
            </a:endParaRPr>
          </a:p>
        </p:txBody>
      </p:sp>
      <p:sp>
        <p:nvSpPr>
          <p:cNvPr id="1045530" name="Text Box 26"/>
          <p:cNvSpPr txBox="1">
            <a:spLocks noChangeArrowheads="1"/>
          </p:cNvSpPr>
          <p:nvPr/>
        </p:nvSpPr>
        <p:spPr bwMode="auto">
          <a:xfrm>
            <a:off x="1543050" y="6400800"/>
            <a:ext cx="7605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atin typeface="Arial" charset="0"/>
              </a:rPr>
              <a:t>Slides, lecture courtesy Alexei Efros, from CMU lecture</a:t>
            </a:r>
          </a:p>
        </p:txBody>
      </p:sp>
      <p:pic>
        <p:nvPicPr>
          <p:cNvPr id="1045531" name="Picture 27" descr="foley-f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4729163"/>
            <a:ext cx="228600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45532" name="Picture 28" descr="kajiya-chess-sig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025" y="4737100"/>
            <a:ext cx="1752600" cy="1460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45533" name="Picture 29" descr="meier-painterly-sig96-no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4025" y="4702175"/>
            <a:ext cx="2514600" cy="1474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42" name="Rectangle 2"/>
          <p:cNvSpPr>
            <a:spLocks noGrp="1" noChangeArrowheads="1"/>
          </p:cNvSpPr>
          <p:nvPr>
            <p:ph type="title" idx="4294967295"/>
          </p:nvPr>
        </p:nvSpPr>
        <p:spPr/>
        <p:txBody>
          <a:bodyPr/>
          <a:lstStyle/>
          <a:p>
            <a:r>
              <a:rPr lang="en-US"/>
              <a:t>Some Details</a:t>
            </a:r>
          </a:p>
        </p:txBody>
      </p:sp>
      <p:sp>
        <p:nvSpPr>
          <p:cNvPr id="1955843" name="Rectangle 3"/>
          <p:cNvSpPr>
            <a:spLocks noGrp="1" noChangeArrowheads="1"/>
          </p:cNvSpPr>
          <p:nvPr>
            <p:ph type="body" idx="4294967295"/>
          </p:nvPr>
        </p:nvSpPr>
        <p:spPr>
          <a:xfrm>
            <a:off x="228600" y="1219200"/>
            <a:ext cx="8686800" cy="4876800"/>
          </a:xfrm>
        </p:spPr>
        <p:txBody>
          <a:bodyPr/>
          <a:lstStyle/>
          <a:p>
            <a:r>
              <a:rPr lang="en-US"/>
              <a:t>Growing is in </a:t>
            </a:r>
            <a:r>
              <a:rPr lang="ja-JP" altLang="en-US"/>
              <a:t>“</a:t>
            </a:r>
            <a:r>
              <a:rPr lang="en-US"/>
              <a:t>onion skin</a:t>
            </a:r>
            <a:r>
              <a:rPr lang="ja-JP" altLang="en-US"/>
              <a:t>”</a:t>
            </a:r>
            <a:r>
              <a:rPr lang="en-US"/>
              <a:t> order</a:t>
            </a:r>
          </a:p>
          <a:p>
            <a:pPr lvl="1"/>
            <a:r>
              <a:rPr lang="en-US"/>
              <a:t>Within each </a:t>
            </a:r>
            <a:r>
              <a:rPr lang="ja-JP" altLang="en-US"/>
              <a:t>“</a:t>
            </a:r>
            <a:r>
              <a:rPr lang="en-US"/>
              <a:t>layer</a:t>
            </a:r>
            <a:r>
              <a:rPr lang="ja-JP" altLang="en-US"/>
              <a:t>”</a:t>
            </a:r>
            <a:r>
              <a:rPr lang="en-US"/>
              <a:t>, pixels with most neighbors are synthesized first</a:t>
            </a:r>
          </a:p>
          <a:p>
            <a:pPr lvl="1"/>
            <a:r>
              <a:rPr lang="en-US"/>
              <a:t>If no close match can be found, the pixel is not synthesized until the end</a:t>
            </a:r>
          </a:p>
          <a:p>
            <a:r>
              <a:rPr lang="en-US"/>
              <a:t>Using </a:t>
            </a:r>
            <a:r>
              <a:rPr lang="en-US" i="1"/>
              <a:t>Gaussian-weighted </a:t>
            </a:r>
            <a:r>
              <a:rPr lang="en-US"/>
              <a:t>SSD is very important</a:t>
            </a:r>
          </a:p>
          <a:p>
            <a:pPr lvl="1"/>
            <a:r>
              <a:rPr lang="en-US"/>
              <a:t> to make sure the new pixel agrees with its closest neighbors</a:t>
            </a:r>
          </a:p>
          <a:p>
            <a:pPr lvl="1"/>
            <a:r>
              <a:rPr lang="en-US"/>
              <a:t>Approximates reduction to a smaller neighborhood window if data is too sparse</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7890" name="Rectangle 2"/>
          <p:cNvSpPr>
            <a:spLocks noGrp="1" noChangeArrowheads="1"/>
          </p:cNvSpPr>
          <p:nvPr>
            <p:ph type="title" idx="4294967295"/>
          </p:nvPr>
        </p:nvSpPr>
        <p:spPr/>
        <p:txBody>
          <a:bodyPr/>
          <a:lstStyle/>
          <a:p>
            <a:r>
              <a:rPr lang="en-US"/>
              <a:t>Neighborhood Window</a:t>
            </a:r>
          </a:p>
        </p:txBody>
      </p:sp>
      <p:pic>
        <p:nvPicPr>
          <p:cNvPr id="1957891" name="Picture 3"/>
          <p:cNvPicPr>
            <a:picLocks noChangeAspect="1" noChangeArrowheads="1"/>
          </p:cNvPicPr>
          <p:nvPr/>
        </p:nvPicPr>
        <p:blipFill>
          <a:blip r:embed="rId3">
            <a:extLst>
              <a:ext uri="{28A0092B-C50C-407E-A947-70E740481C1C}">
                <a14:useLocalDpi xmlns:a14="http://schemas.microsoft.com/office/drawing/2010/main" val="0"/>
              </a:ext>
            </a:extLst>
          </a:blip>
          <a:srcRect l="15591" t="19356" r="16129" b="18817"/>
          <a:stretch>
            <a:fillRect/>
          </a:stretch>
        </p:blipFill>
        <p:spPr bwMode="auto">
          <a:xfrm>
            <a:off x="3187700" y="2057400"/>
            <a:ext cx="1612900" cy="14605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957892" name="Picture 4"/>
          <p:cNvPicPr>
            <a:picLocks noChangeAspect="1" noChangeArrowheads="1"/>
          </p:cNvPicPr>
          <p:nvPr/>
        </p:nvPicPr>
        <p:blipFill>
          <a:blip r:embed="rId4">
            <a:extLst>
              <a:ext uri="{28A0092B-C50C-407E-A947-70E740481C1C}">
                <a14:useLocalDpi xmlns:a14="http://schemas.microsoft.com/office/drawing/2010/main" val="0"/>
              </a:ext>
            </a:extLst>
          </a:blip>
          <a:srcRect l="6250" t="7864" r="6667" b="8388"/>
          <a:stretch>
            <a:fillRect/>
          </a:stretch>
        </p:blipFill>
        <p:spPr bwMode="auto">
          <a:xfrm>
            <a:off x="266700" y="4473575"/>
            <a:ext cx="2654300" cy="202882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957893" name="Picture 5"/>
          <p:cNvPicPr>
            <a:picLocks noChangeAspect="1" noChangeArrowheads="1"/>
          </p:cNvPicPr>
          <p:nvPr/>
        </p:nvPicPr>
        <p:blipFill>
          <a:blip r:embed="rId3">
            <a:extLst>
              <a:ext uri="{28A0092B-C50C-407E-A947-70E740481C1C}">
                <a14:useLocalDpi xmlns:a14="http://schemas.microsoft.com/office/drawing/2010/main" val="0"/>
              </a:ext>
            </a:extLst>
          </a:blip>
          <a:srcRect l="16666" t="20268" r="19048" b="18927"/>
          <a:stretch>
            <a:fillRect/>
          </a:stretch>
        </p:blipFill>
        <p:spPr bwMode="auto">
          <a:xfrm>
            <a:off x="1168400" y="2501900"/>
            <a:ext cx="685800" cy="647700"/>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957894" name="Rectangle 6"/>
          <p:cNvSpPr>
            <a:spLocks noChangeArrowheads="1"/>
          </p:cNvSpPr>
          <p:nvPr/>
        </p:nvSpPr>
        <p:spPr bwMode="auto">
          <a:xfrm>
            <a:off x="3810000" y="2590800"/>
            <a:ext cx="304800" cy="304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7895" name="Line 7"/>
          <p:cNvSpPr>
            <a:spLocks noChangeShapeType="1"/>
          </p:cNvSpPr>
          <p:nvPr/>
        </p:nvSpPr>
        <p:spPr bwMode="auto">
          <a:xfrm flipH="1">
            <a:off x="1371600" y="2895600"/>
            <a:ext cx="2590800" cy="1524000"/>
          </a:xfrm>
          <a:prstGeom prst="line">
            <a:avLst/>
          </a:prstGeom>
          <a:noFill/>
          <a:ln w="38100">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 name="Group 8"/>
          <p:cNvGrpSpPr>
            <a:grpSpLocks/>
          </p:cNvGrpSpPr>
          <p:nvPr/>
        </p:nvGrpSpPr>
        <p:grpSpPr bwMode="auto">
          <a:xfrm>
            <a:off x="3162300" y="2590800"/>
            <a:ext cx="2667000" cy="3911600"/>
            <a:chOff x="1992" y="1632"/>
            <a:chExt cx="1680" cy="2464"/>
          </a:xfrm>
        </p:grpSpPr>
        <p:pic>
          <p:nvPicPr>
            <p:cNvPr id="1957897" name="Picture 9"/>
            <p:cNvPicPr>
              <a:picLocks noChangeAspect="1" noChangeArrowheads="1"/>
            </p:cNvPicPr>
            <p:nvPr/>
          </p:nvPicPr>
          <p:blipFill>
            <a:blip r:embed="rId5">
              <a:extLst>
                <a:ext uri="{28A0092B-C50C-407E-A947-70E740481C1C}">
                  <a14:useLocalDpi xmlns:a14="http://schemas.microsoft.com/office/drawing/2010/main" val="0"/>
                </a:ext>
              </a:extLst>
            </a:blip>
            <a:srcRect l="6250" t="7864" r="6250" b="8388"/>
            <a:stretch>
              <a:fillRect/>
            </a:stretch>
          </p:blipFill>
          <p:spPr bwMode="auto">
            <a:xfrm>
              <a:off x="1992" y="2818"/>
              <a:ext cx="1680" cy="1278"/>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957898" name="Rectangle 10"/>
            <p:cNvSpPr>
              <a:spLocks noChangeArrowheads="1"/>
            </p:cNvSpPr>
            <p:nvPr/>
          </p:nvSpPr>
          <p:spPr bwMode="auto">
            <a:xfrm>
              <a:off x="2400" y="1632"/>
              <a:ext cx="288" cy="288"/>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7899" name="Line 11"/>
            <p:cNvSpPr>
              <a:spLocks noChangeShapeType="1"/>
            </p:cNvSpPr>
            <p:nvPr/>
          </p:nvSpPr>
          <p:spPr bwMode="auto">
            <a:xfrm>
              <a:off x="2544" y="1920"/>
              <a:ext cx="0" cy="864"/>
            </a:xfrm>
            <a:prstGeom prst="line">
              <a:avLst/>
            </a:prstGeom>
            <a:noFill/>
            <a:ln w="38100">
              <a:solidFill>
                <a:srgbClr val="00FF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2"/>
          <p:cNvGrpSpPr>
            <a:grpSpLocks/>
          </p:cNvGrpSpPr>
          <p:nvPr/>
        </p:nvGrpSpPr>
        <p:grpSpPr bwMode="auto">
          <a:xfrm>
            <a:off x="3810000" y="2590800"/>
            <a:ext cx="4902200" cy="3911600"/>
            <a:chOff x="2400" y="1632"/>
            <a:chExt cx="3088" cy="2464"/>
          </a:xfrm>
        </p:grpSpPr>
        <p:pic>
          <p:nvPicPr>
            <p:cNvPr id="1957901" name="Picture 13"/>
            <p:cNvPicPr>
              <a:picLocks noChangeAspect="1" noChangeArrowheads="1"/>
            </p:cNvPicPr>
            <p:nvPr/>
          </p:nvPicPr>
          <p:blipFill>
            <a:blip r:embed="rId6">
              <a:extLst>
                <a:ext uri="{28A0092B-C50C-407E-A947-70E740481C1C}">
                  <a14:useLocalDpi xmlns:a14="http://schemas.microsoft.com/office/drawing/2010/main" val="0"/>
                </a:ext>
              </a:extLst>
            </a:blip>
            <a:srcRect l="6250" t="7869" r="6667" b="8394"/>
            <a:stretch>
              <a:fillRect/>
            </a:stretch>
          </p:blipFill>
          <p:spPr bwMode="auto">
            <a:xfrm>
              <a:off x="3816" y="2819"/>
              <a:ext cx="1672" cy="1277"/>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957902" name="Rectangle 14"/>
            <p:cNvSpPr>
              <a:spLocks noChangeArrowheads="1"/>
            </p:cNvSpPr>
            <p:nvPr/>
          </p:nvSpPr>
          <p:spPr bwMode="auto">
            <a:xfrm>
              <a:off x="2400" y="1632"/>
              <a:ext cx="384" cy="38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7903" name="Line 15"/>
            <p:cNvSpPr>
              <a:spLocks noChangeShapeType="1"/>
            </p:cNvSpPr>
            <p:nvPr/>
          </p:nvSpPr>
          <p:spPr bwMode="auto">
            <a:xfrm>
              <a:off x="2688" y="2016"/>
              <a:ext cx="1152" cy="768"/>
            </a:xfrm>
            <a:prstGeom prst="line">
              <a:avLst/>
            </a:prstGeom>
            <a:noFill/>
            <a:ln w="38100">
              <a:solidFill>
                <a:srgbClr val="FF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16"/>
          <p:cNvGrpSpPr>
            <a:grpSpLocks/>
          </p:cNvGrpSpPr>
          <p:nvPr/>
        </p:nvGrpSpPr>
        <p:grpSpPr bwMode="auto">
          <a:xfrm>
            <a:off x="3810000" y="2185988"/>
            <a:ext cx="4902200" cy="2030412"/>
            <a:chOff x="2400" y="1377"/>
            <a:chExt cx="3088" cy="1279"/>
          </a:xfrm>
        </p:grpSpPr>
        <p:pic>
          <p:nvPicPr>
            <p:cNvPr id="1957905" name="Picture 17"/>
            <p:cNvPicPr>
              <a:picLocks noChangeAspect="1" noChangeArrowheads="1"/>
            </p:cNvPicPr>
            <p:nvPr/>
          </p:nvPicPr>
          <p:blipFill>
            <a:blip r:embed="rId7">
              <a:extLst>
                <a:ext uri="{28A0092B-C50C-407E-A947-70E740481C1C}">
                  <a14:useLocalDpi xmlns:a14="http://schemas.microsoft.com/office/drawing/2010/main" val="0"/>
                </a:ext>
              </a:extLst>
            </a:blip>
            <a:srcRect l="6250" t="7858" r="6667" b="8383"/>
            <a:stretch>
              <a:fillRect/>
            </a:stretch>
          </p:blipFill>
          <p:spPr bwMode="auto">
            <a:xfrm>
              <a:off x="3816" y="1377"/>
              <a:ext cx="1672" cy="1279"/>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957906" name="Rectangle 18"/>
            <p:cNvSpPr>
              <a:spLocks noChangeArrowheads="1"/>
            </p:cNvSpPr>
            <p:nvPr/>
          </p:nvSpPr>
          <p:spPr bwMode="auto">
            <a:xfrm>
              <a:off x="2400" y="1632"/>
              <a:ext cx="528" cy="480"/>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7907" name="Line 19"/>
            <p:cNvSpPr>
              <a:spLocks noChangeShapeType="1"/>
            </p:cNvSpPr>
            <p:nvPr/>
          </p:nvSpPr>
          <p:spPr bwMode="auto">
            <a:xfrm>
              <a:off x="2928" y="1872"/>
              <a:ext cx="864" cy="96"/>
            </a:xfrm>
            <a:prstGeom prst="line">
              <a:avLst/>
            </a:prstGeom>
            <a:noFill/>
            <a:ln w="38100">
              <a:solidFill>
                <a:srgbClr val="FF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957908" name="Text Box 20"/>
          <p:cNvSpPr txBox="1">
            <a:spLocks noChangeArrowheads="1"/>
          </p:cNvSpPr>
          <p:nvPr/>
        </p:nvSpPr>
        <p:spPr bwMode="auto">
          <a:xfrm>
            <a:off x="1219200" y="2133600"/>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a:cs typeface="Arial" charset="0"/>
              </a:rPr>
              <a:t>input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9938" name="Rectangle 2"/>
          <p:cNvSpPr>
            <a:spLocks noGrp="1" noChangeArrowheads="1"/>
          </p:cNvSpPr>
          <p:nvPr>
            <p:ph type="title" idx="4294967295"/>
          </p:nvPr>
        </p:nvSpPr>
        <p:spPr>
          <a:xfrm>
            <a:off x="914400" y="0"/>
            <a:ext cx="7772400" cy="1143000"/>
          </a:xfrm>
          <a:noFill/>
        </p:spPr>
        <p:txBody>
          <a:bodyPr lIns="0" tIns="0" rIns="0" bIns="0"/>
          <a:lstStyle/>
          <a:p>
            <a:r>
              <a:rPr lang="en-GB"/>
              <a:t>Varying Window Size</a:t>
            </a:r>
          </a:p>
        </p:txBody>
      </p:sp>
      <p:pic>
        <p:nvPicPr>
          <p:cNvPr id="195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7225"/>
            <a:ext cx="635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0" name="Picture 4"/>
          <p:cNvPicPr>
            <a:picLocks noChangeAspect="1" noChangeArrowheads="1"/>
          </p:cNvPicPr>
          <p:nvPr/>
        </p:nvPicPr>
        <p:blipFill>
          <a:blip r:embed="rId4">
            <a:extLst>
              <a:ext uri="{28A0092B-C50C-407E-A947-70E740481C1C}">
                <a14:useLocalDpi xmlns:a14="http://schemas.microsoft.com/office/drawing/2010/main" val="0"/>
              </a:ext>
            </a:extLst>
          </a:blip>
          <a:srcRect l="6250" t="6020" r="6250" b="5869"/>
          <a:stretch>
            <a:fillRect/>
          </a:stretch>
        </p:blipFill>
        <p:spPr bwMode="auto">
          <a:xfrm>
            <a:off x="514350" y="1495425"/>
            <a:ext cx="18669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1" name="Picture 5"/>
          <p:cNvPicPr>
            <a:picLocks noChangeAspect="1" noChangeArrowheads="1"/>
          </p:cNvPicPr>
          <p:nvPr/>
        </p:nvPicPr>
        <p:blipFill>
          <a:blip r:embed="rId5">
            <a:extLst>
              <a:ext uri="{28A0092B-C50C-407E-A947-70E740481C1C}">
                <a14:useLocalDpi xmlns:a14="http://schemas.microsoft.com/office/drawing/2010/main" val="0"/>
              </a:ext>
            </a:extLst>
          </a:blip>
          <a:srcRect l="5807" t="5910" r="6702" b="5910"/>
          <a:stretch>
            <a:fillRect/>
          </a:stretch>
        </p:blipFill>
        <p:spPr bwMode="auto">
          <a:xfrm>
            <a:off x="2562225" y="1492250"/>
            <a:ext cx="1865313"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2" name="Picture 6"/>
          <p:cNvPicPr>
            <a:picLocks noChangeAspect="1" noChangeArrowheads="1"/>
          </p:cNvPicPr>
          <p:nvPr/>
        </p:nvPicPr>
        <p:blipFill>
          <a:blip r:embed="rId6">
            <a:extLst>
              <a:ext uri="{28A0092B-C50C-407E-A947-70E740481C1C}">
                <a14:useLocalDpi xmlns:a14="http://schemas.microsoft.com/office/drawing/2010/main" val="0"/>
              </a:ext>
            </a:extLst>
          </a:blip>
          <a:srcRect l="5807" t="5910" r="7149" b="5910"/>
          <a:stretch>
            <a:fillRect/>
          </a:stretch>
        </p:blipFill>
        <p:spPr bwMode="auto">
          <a:xfrm>
            <a:off x="4621213" y="1492250"/>
            <a:ext cx="1855787"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3" name="Picture 7"/>
          <p:cNvPicPr>
            <a:picLocks noChangeAspect="1" noChangeArrowheads="1"/>
          </p:cNvPicPr>
          <p:nvPr/>
        </p:nvPicPr>
        <p:blipFill>
          <a:blip r:embed="rId7">
            <a:extLst>
              <a:ext uri="{28A0092B-C50C-407E-A947-70E740481C1C}">
                <a14:useLocalDpi xmlns:a14="http://schemas.microsoft.com/office/drawing/2010/main" val="0"/>
              </a:ext>
            </a:extLst>
          </a:blip>
          <a:srcRect l="5803" t="5905" r="7143" b="5905"/>
          <a:stretch>
            <a:fillRect/>
          </a:stretch>
        </p:blipFill>
        <p:spPr bwMode="auto">
          <a:xfrm>
            <a:off x="6677025" y="1492250"/>
            <a:ext cx="1857375"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578225"/>
            <a:ext cx="8382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5" name="Picture 9"/>
          <p:cNvPicPr>
            <a:picLocks noChangeAspect="1" noChangeArrowheads="1"/>
          </p:cNvPicPr>
          <p:nvPr/>
        </p:nvPicPr>
        <p:blipFill>
          <a:blip r:embed="rId9">
            <a:extLst>
              <a:ext uri="{28A0092B-C50C-407E-A947-70E740481C1C}">
                <a14:useLocalDpi xmlns:a14="http://schemas.microsoft.com/office/drawing/2010/main" val="0"/>
              </a:ext>
            </a:extLst>
          </a:blip>
          <a:srcRect t="543" r="781" b="1628"/>
          <a:stretch>
            <a:fillRect/>
          </a:stretch>
        </p:blipFill>
        <p:spPr bwMode="auto">
          <a:xfrm>
            <a:off x="914400" y="4273550"/>
            <a:ext cx="24193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5200" y="4264025"/>
            <a:ext cx="2438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9947"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0" y="4264025"/>
            <a:ext cx="23701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9948" name="Text Box 12"/>
          <p:cNvSpPr txBox="1">
            <a:spLocks noChangeArrowheads="1"/>
          </p:cNvSpPr>
          <p:nvPr/>
        </p:nvSpPr>
        <p:spPr bwMode="auto">
          <a:xfrm>
            <a:off x="898525" y="6137275"/>
            <a:ext cx="306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cs typeface="Arial" charset="0"/>
              </a:rPr>
              <a:t>Increasing window size</a:t>
            </a:r>
          </a:p>
        </p:txBody>
      </p:sp>
      <p:sp>
        <p:nvSpPr>
          <p:cNvPr id="1959949" name="Line 13"/>
          <p:cNvSpPr>
            <a:spLocks noChangeShapeType="1"/>
          </p:cNvSpPr>
          <p:nvPr/>
        </p:nvSpPr>
        <p:spPr bwMode="auto">
          <a:xfrm>
            <a:off x="4038600" y="6400800"/>
            <a:ext cx="3962400" cy="0"/>
          </a:xfrm>
          <a:prstGeom prst="line">
            <a:avLst/>
          </a:prstGeom>
          <a:noFill/>
          <a:ln w="38100">
            <a:solidFill>
              <a:srgbClr val="11B119"/>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1986" name="Freeform 2"/>
          <p:cNvSpPr>
            <a:spLocks noChangeArrowheads="1"/>
          </p:cNvSpPr>
          <p:nvPr/>
        </p:nvSpPr>
        <p:spPr bwMode="auto">
          <a:xfrm>
            <a:off x="2438400" y="2782888"/>
            <a:ext cx="376238" cy="427037"/>
          </a:xfrm>
          <a:custGeom>
            <a:avLst/>
            <a:gdLst>
              <a:gd name="T0" fmla="*/ 281731 w 1051"/>
              <a:gd name="T1" fmla="*/ 0 h 1192"/>
              <a:gd name="T2" fmla="*/ 94149 w 1051"/>
              <a:gd name="T3" fmla="*/ 0 h 1192"/>
              <a:gd name="T4" fmla="*/ 94149 w 1051"/>
              <a:gd name="T5" fmla="*/ 319919 h 1192"/>
              <a:gd name="T6" fmla="*/ 0 w 1051"/>
              <a:gd name="T7" fmla="*/ 319919 h 1192"/>
              <a:gd name="T8" fmla="*/ 187940 w 1051"/>
              <a:gd name="T9" fmla="*/ 426679 h 1192"/>
              <a:gd name="T10" fmla="*/ 375880 w 1051"/>
              <a:gd name="T11" fmla="*/ 319919 h 1192"/>
              <a:gd name="T12" fmla="*/ 281731 w 1051"/>
              <a:gd name="T13" fmla="*/ 319919 h 1192"/>
              <a:gd name="T14" fmla="*/ 281731 w 1051"/>
              <a:gd name="T15" fmla="*/ 0 h 1192"/>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192"/>
              <a:gd name="T26" fmla="*/ 1051 w 1051"/>
              <a:gd name="T27" fmla="*/ 1192 h 11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192">
                <a:moveTo>
                  <a:pt x="787" y="0"/>
                </a:moveTo>
                <a:lnTo>
                  <a:pt x="263" y="0"/>
                </a:lnTo>
                <a:lnTo>
                  <a:pt x="263" y="893"/>
                </a:lnTo>
                <a:lnTo>
                  <a:pt x="0" y="893"/>
                </a:lnTo>
                <a:lnTo>
                  <a:pt x="525" y="1191"/>
                </a:lnTo>
                <a:lnTo>
                  <a:pt x="1050" y="893"/>
                </a:lnTo>
                <a:lnTo>
                  <a:pt x="787" y="893"/>
                </a:lnTo>
                <a:lnTo>
                  <a:pt x="787" y="0"/>
                </a:lnTo>
              </a:path>
            </a:pathLst>
          </a:custGeom>
          <a:solidFill>
            <a:srgbClr val="11B119"/>
          </a:solidFill>
          <a:ln w="1440">
            <a:solidFill>
              <a:srgbClr val="000000"/>
            </a:solidFill>
            <a:round/>
            <a:headEnd/>
            <a:tailEnd/>
          </a:ln>
        </p:spPr>
        <p:txBody>
          <a:bodyPr wrap="none" anchor="ctr"/>
          <a:lstStyle/>
          <a:p>
            <a:endParaRPr lang="en-US"/>
          </a:p>
        </p:txBody>
      </p:sp>
      <p:sp>
        <p:nvSpPr>
          <p:cNvPr id="1961987" name="Freeform 3"/>
          <p:cNvSpPr>
            <a:spLocks noChangeArrowheads="1"/>
          </p:cNvSpPr>
          <p:nvPr/>
        </p:nvSpPr>
        <p:spPr bwMode="auto">
          <a:xfrm>
            <a:off x="6477000" y="2768600"/>
            <a:ext cx="376238" cy="396875"/>
          </a:xfrm>
          <a:custGeom>
            <a:avLst/>
            <a:gdLst>
              <a:gd name="T0" fmla="*/ 281999 w 1050"/>
              <a:gd name="T1" fmla="*/ 0 h 1107"/>
              <a:gd name="T2" fmla="*/ 93880 w 1050"/>
              <a:gd name="T3" fmla="*/ 0 h 1107"/>
              <a:gd name="T4" fmla="*/ 93880 w 1050"/>
              <a:gd name="T5" fmla="*/ 297208 h 1107"/>
              <a:gd name="T6" fmla="*/ 0 w 1050"/>
              <a:gd name="T7" fmla="*/ 297208 h 1107"/>
              <a:gd name="T8" fmla="*/ 187761 w 1050"/>
              <a:gd name="T9" fmla="*/ 396516 h 1107"/>
              <a:gd name="T10" fmla="*/ 375880 w 1050"/>
              <a:gd name="T11" fmla="*/ 297208 h 1107"/>
              <a:gd name="T12" fmla="*/ 281999 w 1050"/>
              <a:gd name="T13" fmla="*/ 297208 h 1107"/>
              <a:gd name="T14" fmla="*/ 281999 w 1050"/>
              <a:gd name="T15" fmla="*/ 0 h 1107"/>
              <a:gd name="T16" fmla="*/ 0 60000 65536"/>
              <a:gd name="T17" fmla="*/ 0 60000 65536"/>
              <a:gd name="T18" fmla="*/ 0 60000 65536"/>
              <a:gd name="T19" fmla="*/ 0 60000 65536"/>
              <a:gd name="T20" fmla="*/ 0 60000 65536"/>
              <a:gd name="T21" fmla="*/ 0 60000 65536"/>
              <a:gd name="T22" fmla="*/ 0 60000 65536"/>
              <a:gd name="T23" fmla="*/ 0 60000 65536"/>
              <a:gd name="T24" fmla="*/ 0 w 1050"/>
              <a:gd name="T25" fmla="*/ 0 h 1107"/>
              <a:gd name="T26" fmla="*/ 1050 w 1050"/>
              <a:gd name="T27" fmla="*/ 1107 h 11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0" h="1107">
                <a:moveTo>
                  <a:pt x="787" y="0"/>
                </a:moveTo>
                <a:lnTo>
                  <a:pt x="262" y="0"/>
                </a:lnTo>
                <a:lnTo>
                  <a:pt x="262" y="829"/>
                </a:lnTo>
                <a:lnTo>
                  <a:pt x="0" y="829"/>
                </a:lnTo>
                <a:lnTo>
                  <a:pt x="524" y="1106"/>
                </a:lnTo>
                <a:lnTo>
                  <a:pt x="1049" y="829"/>
                </a:lnTo>
                <a:lnTo>
                  <a:pt x="787" y="829"/>
                </a:lnTo>
                <a:lnTo>
                  <a:pt x="787" y="0"/>
                </a:lnTo>
              </a:path>
            </a:pathLst>
          </a:custGeom>
          <a:solidFill>
            <a:srgbClr val="11B119"/>
          </a:solidFill>
          <a:ln w="1440">
            <a:solidFill>
              <a:srgbClr val="000000"/>
            </a:solidFill>
            <a:round/>
            <a:headEnd/>
            <a:tailEnd/>
          </a:ln>
        </p:spPr>
        <p:txBody>
          <a:bodyPr wrap="none" anchor="ctr"/>
          <a:lstStyle/>
          <a:p>
            <a:endParaRPr lang="en-US"/>
          </a:p>
        </p:txBody>
      </p:sp>
      <p:pic>
        <p:nvPicPr>
          <p:cNvPr id="196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25" y="1633538"/>
            <a:ext cx="887413"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19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238500"/>
            <a:ext cx="297815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19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276600"/>
            <a:ext cx="3016250"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199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3763" y="1639888"/>
            <a:ext cx="9112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1992" name="Rectangle 8"/>
          <p:cNvSpPr>
            <a:spLocks noGrp="1" noChangeArrowheads="1"/>
          </p:cNvSpPr>
          <p:nvPr>
            <p:ph type="title" idx="4294967295"/>
          </p:nvPr>
        </p:nvSpPr>
        <p:spPr>
          <a:xfrm>
            <a:off x="609600" y="0"/>
            <a:ext cx="7996238" cy="990600"/>
          </a:xfrm>
          <a:noFill/>
        </p:spPr>
        <p:txBody>
          <a:bodyPr lIns="0" tIns="0" rIns="0" bIns="0"/>
          <a:lstStyle/>
          <a:p>
            <a:pPr>
              <a:lnSpc>
                <a:spcPct val="61000"/>
              </a:lnSpc>
              <a:spcBef>
                <a:spcPts val="963"/>
              </a:spcBef>
            </a:pPr>
            <a:r>
              <a:rPr lang="en-GB"/>
              <a:t>Synthesis Results</a:t>
            </a:r>
          </a:p>
        </p:txBody>
      </p:sp>
      <p:sp>
        <p:nvSpPr>
          <p:cNvPr id="1961993" name="Text Box 9"/>
          <p:cNvSpPr txBox="1">
            <a:spLocks noChangeArrowheads="1"/>
          </p:cNvSpPr>
          <p:nvPr/>
        </p:nvSpPr>
        <p:spPr bwMode="auto">
          <a:xfrm>
            <a:off x="1752600" y="1066800"/>
            <a:ext cx="1866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cs typeface="Arial" charset="0"/>
              </a:rPr>
              <a:t>french canvas</a:t>
            </a:r>
          </a:p>
        </p:txBody>
      </p:sp>
      <p:sp>
        <p:nvSpPr>
          <p:cNvPr id="1961994" name="Text Box 10"/>
          <p:cNvSpPr txBox="1">
            <a:spLocks noChangeArrowheads="1"/>
          </p:cNvSpPr>
          <p:nvPr/>
        </p:nvSpPr>
        <p:spPr bwMode="auto">
          <a:xfrm>
            <a:off x="5943600" y="1066800"/>
            <a:ext cx="1595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cs typeface="Arial" charset="0"/>
              </a:rPr>
              <a:t>rafia weave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4034" name="Rectangle 2"/>
          <p:cNvSpPr>
            <a:spLocks noGrp="1" noChangeArrowheads="1"/>
          </p:cNvSpPr>
          <p:nvPr>
            <p:ph type="title" idx="4294967295"/>
          </p:nvPr>
        </p:nvSpPr>
        <p:spPr>
          <a:xfrm>
            <a:off x="644525" y="-46038"/>
            <a:ext cx="7767638" cy="814388"/>
          </a:xfrm>
        </p:spPr>
        <p:txBody>
          <a:bodyPr lIns="18000" tIns="46800" rIns="18000" bIns="46800"/>
          <a:lstStyle/>
          <a:p>
            <a:pPr>
              <a:spcBef>
                <a:spcPts val="963"/>
              </a:spcBef>
            </a:pPr>
            <a:r>
              <a:rPr lang="en-GB"/>
              <a:t>More Results</a:t>
            </a:r>
          </a:p>
        </p:txBody>
      </p:sp>
      <p:pic>
        <p:nvPicPr>
          <p:cNvPr id="196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248025"/>
            <a:ext cx="3271838"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40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8938" y="1309688"/>
            <a:ext cx="151923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40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248025"/>
            <a:ext cx="3271838"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40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5163" y="1308100"/>
            <a:ext cx="146843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4039" name="Freeform 7"/>
          <p:cNvSpPr>
            <a:spLocks noChangeArrowheads="1"/>
          </p:cNvSpPr>
          <p:nvPr/>
        </p:nvSpPr>
        <p:spPr bwMode="auto">
          <a:xfrm>
            <a:off x="2209800" y="2782888"/>
            <a:ext cx="376238" cy="376237"/>
          </a:xfrm>
          <a:custGeom>
            <a:avLst/>
            <a:gdLst>
              <a:gd name="T0" fmla="*/ 281731 w 1051"/>
              <a:gd name="T1" fmla="*/ 0 h 1051"/>
              <a:gd name="T2" fmla="*/ 94149 w 1051"/>
              <a:gd name="T3" fmla="*/ 0 h 1051"/>
              <a:gd name="T4" fmla="*/ 94149 w 1051"/>
              <a:gd name="T5" fmla="*/ 281730 h 1051"/>
              <a:gd name="T6" fmla="*/ 0 w 1051"/>
              <a:gd name="T7" fmla="*/ 281730 h 1051"/>
              <a:gd name="T8" fmla="*/ 187940 w 1051"/>
              <a:gd name="T9" fmla="*/ 375879 h 1051"/>
              <a:gd name="T10" fmla="*/ 375880 w 1051"/>
              <a:gd name="T11" fmla="*/ 281730 h 1051"/>
              <a:gd name="T12" fmla="*/ 281731 w 1051"/>
              <a:gd name="T13" fmla="*/ 281730 h 1051"/>
              <a:gd name="T14" fmla="*/ 281731 w 1051"/>
              <a:gd name="T15" fmla="*/ 0 h 1051"/>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051"/>
              <a:gd name="T26" fmla="*/ 1051 w 1051"/>
              <a:gd name="T27" fmla="*/ 1051 h 10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051">
                <a:moveTo>
                  <a:pt x="787" y="0"/>
                </a:moveTo>
                <a:lnTo>
                  <a:pt x="263" y="0"/>
                </a:lnTo>
                <a:lnTo>
                  <a:pt x="263" y="787"/>
                </a:lnTo>
                <a:lnTo>
                  <a:pt x="0" y="787"/>
                </a:lnTo>
                <a:lnTo>
                  <a:pt x="525" y="1050"/>
                </a:lnTo>
                <a:lnTo>
                  <a:pt x="1050" y="787"/>
                </a:lnTo>
                <a:lnTo>
                  <a:pt x="787" y="787"/>
                </a:lnTo>
                <a:lnTo>
                  <a:pt x="787" y="0"/>
                </a:lnTo>
              </a:path>
            </a:pathLst>
          </a:custGeom>
          <a:solidFill>
            <a:srgbClr val="11B119"/>
          </a:solidFill>
          <a:ln w="1440">
            <a:solidFill>
              <a:srgbClr val="000000"/>
            </a:solidFill>
            <a:round/>
            <a:headEnd/>
            <a:tailEnd/>
          </a:ln>
        </p:spPr>
        <p:txBody>
          <a:bodyPr wrap="none" anchor="ctr"/>
          <a:lstStyle/>
          <a:p>
            <a:endParaRPr lang="en-US"/>
          </a:p>
        </p:txBody>
      </p:sp>
      <p:sp>
        <p:nvSpPr>
          <p:cNvPr id="1964040" name="Freeform 8"/>
          <p:cNvSpPr>
            <a:spLocks noChangeArrowheads="1"/>
          </p:cNvSpPr>
          <p:nvPr/>
        </p:nvSpPr>
        <p:spPr bwMode="auto">
          <a:xfrm>
            <a:off x="6324600" y="2819400"/>
            <a:ext cx="376238" cy="360363"/>
          </a:xfrm>
          <a:custGeom>
            <a:avLst/>
            <a:gdLst>
              <a:gd name="T0" fmla="*/ 281731 w 1051"/>
              <a:gd name="T1" fmla="*/ 0 h 1006"/>
              <a:gd name="T2" fmla="*/ 94149 w 1051"/>
              <a:gd name="T3" fmla="*/ 0 h 1006"/>
              <a:gd name="T4" fmla="*/ 94149 w 1051"/>
              <a:gd name="T5" fmla="*/ 270093 h 1006"/>
              <a:gd name="T6" fmla="*/ 0 w 1051"/>
              <a:gd name="T7" fmla="*/ 270093 h 1006"/>
              <a:gd name="T8" fmla="*/ 187940 w 1051"/>
              <a:gd name="T9" fmla="*/ 360005 h 1006"/>
              <a:gd name="T10" fmla="*/ 375880 w 1051"/>
              <a:gd name="T11" fmla="*/ 270093 h 1006"/>
              <a:gd name="T12" fmla="*/ 281731 w 1051"/>
              <a:gd name="T13" fmla="*/ 270093 h 1006"/>
              <a:gd name="T14" fmla="*/ 281731 w 1051"/>
              <a:gd name="T15" fmla="*/ 0 h 1006"/>
              <a:gd name="T16" fmla="*/ 0 60000 65536"/>
              <a:gd name="T17" fmla="*/ 0 60000 65536"/>
              <a:gd name="T18" fmla="*/ 0 60000 65536"/>
              <a:gd name="T19" fmla="*/ 0 60000 65536"/>
              <a:gd name="T20" fmla="*/ 0 60000 65536"/>
              <a:gd name="T21" fmla="*/ 0 60000 65536"/>
              <a:gd name="T22" fmla="*/ 0 60000 65536"/>
              <a:gd name="T23" fmla="*/ 0 60000 65536"/>
              <a:gd name="T24" fmla="*/ 0 w 1051"/>
              <a:gd name="T25" fmla="*/ 0 h 1006"/>
              <a:gd name="T26" fmla="*/ 1051 w 1051"/>
              <a:gd name="T27" fmla="*/ 1006 h 10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51" h="1006">
                <a:moveTo>
                  <a:pt x="787" y="0"/>
                </a:moveTo>
                <a:lnTo>
                  <a:pt x="263" y="0"/>
                </a:lnTo>
                <a:lnTo>
                  <a:pt x="263" y="754"/>
                </a:lnTo>
                <a:lnTo>
                  <a:pt x="0" y="754"/>
                </a:lnTo>
                <a:lnTo>
                  <a:pt x="525" y="1005"/>
                </a:lnTo>
                <a:lnTo>
                  <a:pt x="1050" y="754"/>
                </a:lnTo>
                <a:lnTo>
                  <a:pt x="787" y="754"/>
                </a:lnTo>
                <a:lnTo>
                  <a:pt x="787" y="0"/>
                </a:lnTo>
              </a:path>
            </a:pathLst>
          </a:custGeom>
          <a:solidFill>
            <a:srgbClr val="11B119"/>
          </a:solidFill>
          <a:ln w="1440">
            <a:solidFill>
              <a:srgbClr val="000000"/>
            </a:solidFill>
            <a:round/>
            <a:headEnd/>
            <a:tailEnd/>
          </a:ln>
        </p:spPr>
        <p:txBody>
          <a:bodyPr wrap="none" anchor="ctr"/>
          <a:lstStyle/>
          <a:p>
            <a:endParaRPr lang="en-US"/>
          </a:p>
        </p:txBody>
      </p:sp>
      <p:sp>
        <p:nvSpPr>
          <p:cNvPr id="1964041" name="Text Box 9"/>
          <p:cNvSpPr txBox="1">
            <a:spLocks noChangeArrowheads="1"/>
          </p:cNvSpPr>
          <p:nvPr/>
        </p:nvSpPr>
        <p:spPr bwMode="auto">
          <a:xfrm>
            <a:off x="1524000" y="762000"/>
            <a:ext cx="161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cs typeface="Arial" charset="0"/>
              </a:rPr>
              <a:t>white bread</a:t>
            </a:r>
          </a:p>
        </p:txBody>
      </p:sp>
      <p:sp>
        <p:nvSpPr>
          <p:cNvPr id="1964042" name="Text Box 10"/>
          <p:cNvSpPr txBox="1">
            <a:spLocks noChangeArrowheads="1"/>
          </p:cNvSpPr>
          <p:nvPr/>
        </p:nvSpPr>
        <p:spPr bwMode="auto">
          <a:xfrm>
            <a:off x="5791200" y="762000"/>
            <a:ext cx="140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cs typeface="Arial" charset="0"/>
              </a:rPr>
              <a:t>brick wall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82" name="Rectangle 2"/>
          <p:cNvSpPr>
            <a:spLocks noGrp="1" noChangeArrowheads="1"/>
          </p:cNvSpPr>
          <p:nvPr>
            <p:ph type="title" idx="4294967295"/>
          </p:nvPr>
        </p:nvSpPr>
        <p:spPr>
          <a:xfrm>
            <a:off x="782638" y="0"/>
            <a:ext cx="7767637" cy="1138238"/>
          </a:xfrm>
          <a:noFill/>
        </p:spPr>
        <p:txBody>
          <a:bodyPr lIns="0" tIns="0" rIns="0" bIns="0"/>
          <a:lstStyle/>
          <a:p>
            <a:r>
              <a:rPr lang="en-GB"/>
              <a:t>Homage to Shannon</a:t>
            </a:r>
          </a:p>
        </p:txBody>
      </p:sp>
      <p:pic>
        <p:nvPicPr>
          <p:cNvPr id="196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863" y="993775"/>
            <a:ext cx="1722437"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0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003550"/>
            <a:ext cx="3452813"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0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3003550"/>
            <a:ext cx="3452813"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8130" name="Rectangle 2"/>
          <p:cNvSpPr>
            <a:spLocks noGrp="1" noChangeArrowheads="1"/>
          </p:cNvSpPr>
          <p:nvPr>
            <p:ph type="title" idx="4294967295"/>
          </p:nvPr>
        </p:nvSpPr>
        <p:spPr/>
        <p:txBody>
          <a:bodyPr/>
          <a:lstStyle/>
          <a:p>
            <a:r>
              <a:rPr lang="en-US"/>
              <a:t>Hole Filling</a:t>
            </a:r>
          </a:p>
        </p:txBody>
      </p:sp>
      <p:pic>
        <p:nvPicPr>
          <p:cNvPr id="1968131" name="Picture 3" descr="greg_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8132" name="Picture 4" descr="greg_wall-fil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8133" name="Picture 5"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8134" name="Picture 6" desc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524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8135" name="Picture 7" descr="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8136" name="Picture 8" descr="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4267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114800"/>
            <a:ext cx="3597275"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2601913"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0180" name="Rectangle 4"/>
          <p:cNvSpPr>
            <a:spLocks noGrp="1" noChangeArrowheads="1"/>
          </p:cNvSpPr>
          <p:nvPr>
            <p:ph type="title" idx="4294967295"/>
          </p:nvPr>
        </p:nvSpPr>
        <p:spPr>
          <a:xfrm>
            <a:off x="685800" y="0"/>
            <a:ext cx="7772400" cy="1371600"/>
          </a:xfrm>
          <a:noFill/>
        </p:spPr>
        <p:txBody>
          <a:bodyPr lIns="0" tIns="0" rIns="0" bIns="0"/>
          <a:lstStyle/>
          <a:p>
            <a:r>
              <a:rPr lang="en-GB"/>
              <a:t>Extrapolation</a:t>
            </a:r>
          </a:p>
        </p:txBody>
      </p:sp>
      <p:pic>
        <p:nvPicPr>
          <p:cNvPr id="19701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688" y="1219200"/>
            <a:ext cx="2601912"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0182" name="AutoShape 6"/>
          <p:cNvSpPr>
            <a:spLocks noChangeArrowheads="1"/>
          </p:cNvSpPr>
          <p:nvPr/>
        </p:nvSpPr>
        <p:spPr bwMode="auto">
          <a:xfrm>
            <a:off x="3962400" y="2362200"/>
            <a:ext cx="990600" cy="381000"/>
          </a:xfrm>
          <a:prstGeom prst="rightArrow">
            <a:avLst>
              <a:gd name="adj1" fmla="val 50000"/>
              <a:gd name="adj2" fmla="val 65000"/>
            </a:avLst>
          </a:prstGeom>
          <a:solidFill>
            <a:srgbClr val="11B119"/>
          </a:solidFill>
          <a:ln w="9525">
            <a:solidFill>
              <a:srgbClr val="11B119"/>
            </a:solidFill>
            <a:miter lim="800000"/>
            <a:headEnd/>
            <a:tailEnd/>
          </a:ln>
        </p:spPr>
        <p:txBody>
          <a:bodyPr wrap="none" anchor="ctr"/>
          <a:lstStyle/>
          <a:p>
            <a:pPr algn="l"/>
            <a:endParaRPr lang="en-US">
              <a:cs typeface="Arial" charset="0"/>
            </a:endParaRPr>
          </a:p>
        </p:txBody>
      </p:sp>
      <p:sp>
        <p:nvSpPr>
          <p:cNvPr id="1970183" name="AutoShape 7"/>
          <p:cNvSpPr>
            <a:spLocks noChangeArrowheads="1"/>
          </p:cNvSpPr>
          <p:nvPr/>
        </p:nvSpPr>
        <p:spPr bwMode="auto">
          <a:xfrm>
            <a:off x="3962400" y="5257800"/>
            <a:ext cx="990600" cy="381000"/>
          </a:xfrm>
          <a:prstGeom prst="rightArrow">
            <a:avLst>
              <a:gd name="adj1" fmla="val 50000"/>
              <a:gd name="adj2" fmla="val 65000"/>
            </a:avLst>
          </a:prstGeom>
          <a:solidFill>
            <a:srgbClr val="11B119"/>
          </a:solidFill>
          <a:ln w="9525">
            <a:solidFill>
              <a:srgbClr val="11B119"/>
            </a:solidFill>
            <a:miter lim="800000"/>
            <a:headEnd/>
            <a:tailEnd/>
          </a:ln>
        </p:spPr>
        <p:txBody>
          <a:bodyPr wrap="none" anchor="ctr"/>
          <a:lstStyle/>
          <a:p>
            <a:pPr algn="l"/>
            <a:endParaRPr lang="en-US">
              <a:cs typeface="Arial" charset="0"/>
            </a:endParaRPr>
          </a:p>
        </p:txBody>
      </p:sp>
      <p:grpSp>
        <p:nvGrpSpPr>
          <p:cNvPr id="2" name="Group 8"/>
          <p:cNvGrpSpPr>
            <a:grpSpLocks/>
          </p:cNvGrpSpPr>
          <p:nvPr/>
        </p:nvGrpSpPr>
        <p:grpSpPr bwMode="auto">
          <a:xfrm>
            <a:off x="5181600" y="1219200"/>
            <a:ext cx="3581400" cy="5432425"/>
            <a:chOff x="3264" y="768"/>
            <a:chExt cx="2256" cy="3422"/>
          </a:xfrm>
        </p:grpSpPr>
        <p:pic>
          <p:nvPicPr>
            <p:cNvPr id="197018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768"/>
              <a:ext cx="1639"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018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4" y="2592"/>
              <a:ext cx="2256"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7018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114800"/>
            <a:ext cx="3597275"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2226" name="Rectangle 2"/>
          <p:cNvSpPr>
            <a:spLocks noGrp="1" noChangeArrowheads="1"/>
          </p:cNvSpPr>
          <p:nvPr>
            <p:ph type="title" idx="4294967295"/>
          </p:nvPr>
        </p:nvSpPr>
        <p:spPr/>
        <p:txBody>
          <a:bodyPr/>
          <a:lstStyle/>
          <a:p>
            <a:r>
              <a:rPr lang="en-US"/>
              <a:t>Summary</a:t>
            </a:r>
          </a:p>
        </p:txBody>
      </p:sp>
      <p:sp>
        <p:nvSpPr>
          <p:cNvPr id="1972227" name="Rectangle 3"/>
          <p:cNvSpPr>
            <a:spLocks noGrp="1" noChangeArrowheads="1"/>
          </p:cNvSpPr>
          <p:nvPr>
            <p:ph type="body" idx="4294967295"/>
          </p:nvPr>
        </p:nvSpPr>
        <p:spPr>
          <a:xfrm>
            <a:off x="304800" y="1219200"/>
            <a:ext cx="8839200" cy="5638800"/>
          </a:xfrm>
        </p:spPr>
        <p:txBody>
          <a:bodyPr/>
          <a:lstStyle/>
          <a:p>
            <a:r>
              <a:rPr lang="en-US"/>
              <a:t>The Efros &amp; Leung algorithm</a:t>
            </a:r>
          </a:p>
          <a:p>
            <a:pPr lvl="1"/>
            <a:r>
              <a:rPr lang="en-US"/>
              <a:t>Very simple</a:t>
            </a:r>
          </a:p>
          <a:p>
            <a:pPr lvl="1"/>
            <a:r>
              <a:rPr lang="en-US"/>
              <a:t>Surprisingly good results</a:t>
            </a:r>
          </a:p>
          <a:p>
            <a:pPr lvl="1"/>
            <a:r>
              <a:rPr lang="en-US"/>
              <a:t>Synthesis is easier than analysis!</a:t>
            </a:r>
          </a:p>
          <a:p>
            <a:pPr lvl="1"/>
            <a:r>
              <a:rPr lang="en-US"/>
              <a:t>…but very slow</a:t>
            </a:r>
          </a:p>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4274" name="Group 2"/>
          <p:cNvGrpSpPr>
            <a:grpSpLocks/>
          </p:cNvGrpSpPr>
          <p:nvPr/>
        </p:nvGrpSpPr>
        <p:grpSpPr bwMode="auto">
          <a:xfrm>
            <a:off x="488950" y="1295400"/>
            <a:ext cx="3321050" cy="2227263"/>
            <a:chOff x="2852" y="973"/>
            <a:chExt cx="2092" cy="1403"/>
          </a:xfrm>
        </p:grpSpPr>
        <p:pic>
          <p:nvPicPr>
            <p:cNvPr id="1974275" name="Picture 3" descr="ex2-part-large"/>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52" y="973"/>
              <a:ext cx="2092"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74276" name="Group 4"/>
            <p:cNvGrpSpPr>
              <a:grpSpLocks/>
            </p:cNvGrpSpPr>
            <p:nvPr/>
          </p:nvGrpSpPr>
          <p:grpSpPr bwMode="auto">
            <a:xfrm>
              <a:off x="3288" y="1296"/>
              <a:ext cx="1080" cy="648"/>
              <a:chOff x="3288" y="1296"/>
              <a:chExt cx="1080" cy="648"/>
            </a:xfrm>
          </p:grpSpPr>
          <p:sp>
            <p:nvSpPr>
              <p:cNvPr id="1974277" name="Rectangle 5"/>
              <p:cNvSpPr>
                <a:spLocks noChangeAspect="1" noChangeArrowheads="1"/>
              </p:cNvSpPr>
              <p:nvPr/>
            </p:nvSpPr>
            <p:spPr bwMode="auto">
              <a:xfrm flipV="1">
                <a:off x="328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278" name="Rectangle 6"/>
              <p:cNvSpPr>
                <a:spLocks noChangeAspect="1" noChangeArrowheads="1"/>
              </p:cNvSpPr>
              <p:nvPr/>
            </p:nvSpPr>
            <p:spPr bwMode="auto">
              <a:xfrm flipV="1">
                <a:off x="3360"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279" name="Rectangle 7"/>
              <p:cNvSpPr>
                <a:spLocks noChangeAspect="1" noChangeArrowheads="1"/>
              </p:cNvSpPr>
              <p:nvPr/>
            </p:nvSpPr>
            <p:spPr bwMode="auto">
              <a:xfrm flipV="1">
                <a:off x="3432"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280" name="Rectangle 8"/>
              <p:cNvSpPr>
                <a:spLocks noChangeAspect="1" noChangeArrowheads="1"/>
              </p:cNvSpPr>
              <p:nvPr/>
            </p:nvSpPr>
            <p:spPr bwMode="auto">
              <a:xfrm flipV="1">
                <a:off x="3432"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281" name="Rectangle 9"/>
              <p:cNvSpPr>
                <a:spLocks noChangeAspect="1" noChangeArrowheads="1"/>
              </p:cNvSpPr>
              <p:nvPr/>
            </p:nvSpPr>
            <p:spPr bwMode="auto">
              <a:xfrm flipV="1">
                <a:off x="328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282" name="Rectangle 10"/>
              <p:cNvSpPr>
                <a:spLocks noChangeAspect="1" noChangeArrowheads="1"/>
              </p:cNvSpPr>
              <p:nvPr/>
            </p:nvSpPr>
            <p:spPr bwMode="auto">
              <a:xfrm flipV="1">
                <a:off x="3360"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283" name="Rectangle 11"/>
              <p:cNvSpPr>
                <a:spLocks noChangeAspect="1" noChangeArrowheads="1"/>
              </p:cNvSpPr>
              <p:nvPr/>
            </p:nvSpPr>
            <p:spPr bwMode="auto">
              <a:xfrm flipV="1">
                <a:off x="3504"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284" name="Rectangle 12"/>
              <p:cNvSpPr>
                <a:spLocks noChangeAspect="1" noChangeArrowheads="1"/>
              </p:cNvSpPr>
              <p:nvPr/>
            </p:nvSpPr>
            <p:spPr bwMode="auto">
              <a:xfrm flipV="1">
                <a:off x="3576"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285" name="Rectangle 13"/>
              <p:cNvSpPr>
                <a:spLocks noChangeAspect="1" noChangeArrowheads="1"/>
              </p:cNvSpPr>
              <p:nvPr/>
            </p:nvSpPr>
            <p:spPr bwMode="auto">
              <a:xfrm flipV="1">
                <a:off x="3576"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286" name="Rectangle 14"/>
              <p:cNvSpPr>
                <a:spLocks noChangeAspect="1" noChangeArrowheads="1"/>
              </p:cNvSpPr>
              <p:nvPr/>
            </p:nvSpPr>
            <p:spPr bwMode="auto">
              <a:xfrm flipV="1">
                <a:off x="364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287" name="Rectangle 15"/>
              <p:cNvSpPr>
                <a:spLocks noChangeAspect="1" noChangeArrowheads="1"/>
              </p:cNvSpPr>
              <p:nvPr/>
            </p:nvSpPr>
            <p:spPr bwMode="auto">
              <a:xfrm flipV="1">
                <a:off x="364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288" name="Rectangle 16"/>
              <p:cNvSpPr>
                <a:spLocks noChangeAspect="1" noChangeArrowheads="1"/>
              </p:cNvSpPr>
              <p:nvPr/>
            </p:nvSpPr>
            <p:spPr bwMode="auto">
              <a:xfrm flipV="1">
                <a:off x="3648"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289" name="Rectangle 17"/>
              <p:cNvSpPr>
                <a:spLocks noChangeAspect="1" noChangeArrowheads="1"/>
              </p:cNvSpPr>
              <p:nvPr/>
            </p:nvSpPr>
            <p:spPr bwMode="auto">
              <a:xfrm flipV="1">
                <a:off x="3504"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290" name="Rectangle 18"/>
              <p:cNvSpPr>
                <a:spLocks noChangeAspect="1" noChangeArrowheads="1"/>
              </p:cNvSpPr>
              <p:nvPr/>
            </p:nvSpPr>
            <p:spPr bwMode="auto">
              <a:xfrm flipV="1">
                <a:off x="3576"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1974291" name="Group 19"/>
              <p:cNvGrpSpPr>
                <a:grpSpLocks noChangeAspect="1"/>
              </p:cNvGrpSpPr>
              <p:nvPr/>
            </p:nvGrpSpPr>
            <p:grpSpPr bwMode="auto">
              <a:xfrm>
                <a:off x="3720" y="1512"/>
                <a:ext cx="216" cy="216"/>
                <a:chOff x="2928" y="2448"/>
                <a:chExt cx="144" cy="144"/>
              </a:xfrm>
            </p:grpSpPr>
            <p:sp>
              <p:nvSpPr>
                <p:cNvPr id="1974292" name="Rectangle 20"/>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293" name="Rectangle 21"/>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294" name="Rectangle 22"/>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295" name="Rectangle 23"/>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296" name="Rectangle 24"/>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297" name="Rectangle 25"/>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298" name="Rectangle 26"/>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299" name="Rectangle 27"/>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00" name="Rectangle 28"/>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301" name="Group 29"/>
              <p:cNvGrpSpPr>
                <a:grpSpLocks noChangeAspect="1"/>
              </p:cNvGrpSpPr>
              <p:nvPr/>
            </p:nvGrpSpPr>
            <p:grpSpPr bwMode="auto">
              <a:xfrm>
                <a:off x="3936" y="1512"/>
                <a:ext cx="216" cy="216"/>
                <a:chOff x="2928" y="2448"/>
                <a:chExt cx="144" cy="144"/>
              </a:xfrm>
            </p:grpSpPr>
            <p:sp>
              <p:nvSpPr>
                <p:cNvPr id="1974302" name="Rectangle 30"/>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03" name="Rectangle 31"/>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04" name="Rectangle 32"/>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05" name="Rectangle 33"/>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06" name="Rectangle 34"/>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07" name="Rectangle 35"/>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08" name="Rectangle 36"/>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09" name="Rectangle 37"/>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10" name="Rectangle 38"/>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74311" name="Rectangle 39"/>
              <p:cNvSpPr>
                <a:spLocks noChangeAspect="1" noChangeArrowheads="1"/>
              </p:cNvSpPr>
              <p:nvPr/>
            </p:nvSpPr>
            <p:spPr bwMode="auto">
              <a:xfrm flipV="1">
                <a:off x="3936"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12" name="Rectangle 40"/>
              <p:cNvSpPr>
                <a:spLocks noChangeAspect="1" noChangeArrowheads="1"/>
              </p:cNvSpPr>
              <p:nvPr/>
            </p:nvSpPr>
            <p:spPr bwMode="auto">
              <a:xfrm flipV="1">
                <a:off x="4008"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13" name="Rectangle 41"/>
              <p:cNvSpPr>
                <a:spLocks noChangeAspect="1" noChangeArrowheads="1"/>
              </p:cNvSpPr>
              <p:nvPr/>
            </p:nvSpPr>
            <p:spPr bwMode="auto">
              <a:xfrm flipV="1">
                <a:off x="4008"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14" name="Rectangle 42"/>
              <p:cNvSpPr>
                <a:spLocks noChangeAspect="1" noChangeArrowheads="1"/>
              </p:cNvSpPr>
              <p:nvPr/>
            </p:nvSpPr>
            <p:spPr bwMode="auto">
              <a:xfrm flipV="1">
                <a:off x="4080"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15" name="Rectangle 43"/>
              <p:cNvSpPr>
                <a:spLocks noChangeAspect="1" noChangeArrowheads="1"/>
              </p:cNvSpPr>
              <p:nvPr/>
            </p:nvSpPr>
            <p:spPr bwMode="auto">
              <a:xfrm flipV="1">
                <a:off x="408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16" name="Rectangle 44"/>
              <p:cNvSpPr>
                <a:spLocks noChangeAspect="1" noChangeArrowheads="1"/>
              </p:cNvSpPr>
              <p:nvPr/>
            </p:nvSpPr>
            <p:spPr bwMode="auto">
              <a:xfrm flipV="1">
                <a:off x="4080"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17" name="Rectangle 45"/>
              <p:cNvSpPr>
                <a:spLocks noChangeAspect="1" noChangeArrowheads="1"/>
              </p:cNvSpPr>
              <p:nvPr/>
            </p:nvSpPr>
            <p:spPr bwMode="auto">
              <a:xfrm flipV="1">
                <a:off x="3936"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18" name="Rectangle 46"/>
              <p:cNvSpPr>
                <a:spLocks noChangeAspect="1" noChangeArrowheads="1"/>
              </p:cNvSpPr>
              <p:nvPr/>
            </p:nvSpPr>
            <p:spPr bwMode="auto">
              <a:xfrm flipV="1">
                <a:off x="4008"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19" name="Rectangle 47"/>
              <p:cNvSpPr>
                <a:spLocks noChangeAspect="1" noChangeArrowheads="1"/>
              </p:cNvSpPr>
              <p:nvPr/>
            </p:nvSpPr>
            <p:spPr bwMode="auto">
              <a:xfrm flipV="1">
                <a:off x="3792"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20" name="Rectangle 48"/>
              <p:cNvSpPr>
                <a:spLocks noChangeAspect="1" noChangeArrowheads="1"/>
              </p:cNvSpPr>
              <p:nvPr/>
            </p:nvSpPr>
            <p:spPr bwMode="auto">
              <a:xfrm flipV="1">
                <a:off x="3864"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21" name="Rectangle 49"/>
              <p:cNvSpPr>
                <a:spLocks noChangeAspect="1" noChangeArrowheads="1"/>
              </p:cNvSpPr>
              <p:nvPr/>
            </p:nvSpPr>
            <p:spPr bwMode="auto">
              <a:xfrm flipV="1">
                <a:off x="3864"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22" name="Rectangle 50"/>
              <p:cNvSpPr>
                <a:spLocks noChangeAspect="1" noChangeArrowheads="1"/>
              </p:cNvSpPr>
              <p:nvPr/>
            </p:nvSpPr>
            <p:spPr bwMode="auto">
              <a:xfrm flipV="1">
                <a:off x="372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23" name="Rectangle 51"/>
              <p:cNvSpPr>
                <a:spLocks noChangeAspect="1" noChangeArrowheads="1"/>
              </p:cNvSpPr>
              <p:nvPr/>
            </p:nvSpPr>
            <p:spPr bwMode="auto">
              <a:xfrm flipV="1">
                <a:off x="3792"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1974324" name="Group 52"/>
              <p:cNvGrpSpPr>
                <a:grpSpLocks noChangeAspect="1"/>
              </p:cNvGrpSpPr>
              <p:nvPr/>
            </p:nvGrpSpPr>
            <p:grpSpPr bwMode="auto">
              <a:xfrm>
                <a:off x="3288" y="1296"/>
                <a:ext cx="216" cy="216"/>
                <a:chOff x="2928" y="2448"/>
                <a:chExt cx="144" cy="144"/>
              </a:xfrm>
            </p:grpSpPr>
            <p:sp>
              <p:nvSpPr>
                <p:cNvPr id="1974325" name="Rectangle 5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26" name="Rectangle 5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27" name="Rectangle 5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28" name="Rectangle 5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29" name="Rectangle 5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30" name="Rectangle 5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31" name="Rectangle 5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32" name="Rectangle 6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33" name="Rectangle 6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334" name="Group 62"/>
              <p:cNvGrpSpPr>
                <a:grpSpLocks noChangeAspect="1"/>
              </p:cNvGrpSpPr>
              <p:nvPr/>
            </p:nvGrpSpPr>
            <p:grpSpPr bwMode="auto">
              <a:xfrm>
                <a:off x="3504" y="1296"/>
                <a:ext cx="216" cy="216"/>
                <a:chOff x="2928" y="2448"/>
                <a:chExt cx="144" cy="144"/>
              </a:xfrm>
            </p:grpSpPr>
            <p:sp>
              <p:nvSpPr>
                <p:cNvPr id="1974335" name="Rectangle 6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36" name="Rectangle 6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37" name="Rectangle 6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38" name="Rectangle 6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39" name="Rectangle 6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40" name="Rectangle 6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41" name="Rectangle 6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42" name="Rectangle 7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43" name="Rectangle 7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344" name="Group 72"/>
              <p:cNvGrpSpPr>
                <a:grpSpLocks noChangeAspect="1"/>
              </p:cNvGrpSpPr>
              <p:nvPr/>
            </p:nvGrpSpPr>
            <p:grpSpPr bwMode="auto">
              <a:xfrm>
                <a:off x="3720" y="1296"/>
                <a:ext cx="216" cy="216"/>
                <a:chOff x="2928" y="2448"/>
                <a:chExt cx="144" cy="144"/>
              </a:xfrm>
            </p:grpSpPr>
            <p:sp>
              <p:nvSpPr>
                <p:cNvPr id="1974345" name="Rectangle 7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46" name="Rectangle 7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47" name="Rectangle 7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48" name="Rectangle 7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49" name="Rectangle 7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50" name="Rectangle 7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51" name="Rectangle 7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52" name="Rectangle 8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53" name="Rectangle 8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354" name="Group 82"/>
              <p:cNvGrpSpPr>
                <a:grpSpLocks noChangeAspect="1"/>
              </p:cNvGrpSpPr>
              <p:nvPr/>
            </p:nvGrpSpPr>
            <p:grpSpPr bwMode="auto">
              <a:xfrm>
                <a:off x="3936" y="1296"/>
                <a:ext cx="216" cy="216"/>
                <a:chOff x="2928" y="2448"/>
                <a:chExt cx="144" cy="144"/>
              </a:xfrm>
            </p:grpSpPr>
            <p:sp>
              <p:nvSpPr>
                <p:cNvPr id="1974355" name="Rectangle 8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56" name="Rectangle 8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57" name="Rectangle 8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58" name="Rectangle 8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59" name="Rectangle 8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60" name="Rectangle 8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61" name="Rectangle 8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62" name="Rectangle 9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63" name="Rectangle 9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364" name="Group 92"/>
              <p:cNvGrpSpPr>
                <a:grpSpLocks noChangeAspect="1"/>
              </p:cNvGrpSpPr>
              <p:nvPr/>
            </p:nvGrpSpPr>
            <p:grpSpPr bwMode="auto">
              <a:xfrm>
                <a:off x="4152" y="1296"/>
                <a:ext cx="216" cy="216"/>
                <a:chOff x="2928" y="2448"/>
                <a:chExt cx="144" cy="144"/>
              </a:xfrm>
            </p:grpSpPr>
            <p:sp>
              <p:nvSpPr>
                <p:cNvPr id="1974365" name="Rectangle 9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66" name="Rectangle 9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67" name="Rectangle 9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68" name="Rectangle 9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69" name="Rectangle 9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70" name="Rectangle 9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71" name="Rectangle 9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72" name="Rectangle 10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73" name="Rectangle 10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374" name="Group 102"/>
              <p:cNvGrpSpPr>
                <a:grpSpLocks noChangeAspect="1"/>
              </p:cNvGrpSpPr>
              <p:nvPr/>
            </p:nvGrpSpPr>
            <p:grpSpPr bwMode="auto">
              <a:xfrm>
                <a:off x="4152" y="1512"/>
                <a:ext cx="216" cy="216"/>
                <a:chOff x="2928" y="2448"/>
                <a:chExt cx="144" cy="144"/>
              </a:xfrm>
            </p:grpSpPr>
            <p:sp>
              <p:nvSpPr>
                <p:cNvPr id="1974375" name="Rectangle 10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76" name="Rectangle 10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77" name="Rectangle 10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78" name="Rectangle 10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79" name="Rectangle 10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80" name="Rectangle 10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81" name="Rectangle 10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82" name="Rectangle 11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83" name="Rectangle 11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384" name="Group 112"/>
              <p:cNvGrpSpPr>
                <a:grpSpLocks noChangeAspect="1"/>
              </p:cNvGrpSpPr>
              <p:nvPr/>
            </p:nvGrpSpPr>
            <p:grpSpPr bwMode="auto">
              <a:xfrm>
                <a:off x="4152" y="1728"/>
                <a:ext cx="216" cy="216"/>
                <a:chOff x="2928" y="2448"/>
                <a:chExt cx="144" cy="144"/>
              </a:xfrm>
            </p:grpSpPr>
            <p:sp>
              <p:nvSpPr>
                <p:cNvPr id="1974385" name="Rectangle 113"/>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86" name="Rectangle 114"/>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87" name="Rectangle 115"/>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88" name="Rectangle 116"/>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89" name="Rectangle 117"/>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90" name="Rectangle 118"/>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91" name="Rectangle 119"/>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92" name="Rectangle 120"/>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93" name="Rectangle 121"/>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74394" name="Rectangle 122"/>
              <p:cNvSpPr>
                <a:spLocks noChangeAspect="1" noChangeArrowheads="1"/>
              </p:cNvSpPr>
              <p:nvPr/>
            </p:nvSpPr>
            <p:spPr bwMode="auto">
              <a:xfrm flipV="1">
                <a:off x="3792" y="1800"/>
                <a:ext cx="72" cy="72"/>
              </a:xfrm>
              <a:prstGeom prst="rect">
                <a:avLst/>
              </a:prstGeom>
              <a:solidFill>
                <a:srgbClr val="11B119"/>
              </a:solidFill>
              <a:ln w="19050">
                <a:solidFill>
                  <a:srgbClr val="11B119"/>
                </a:solidFill>
                <a:miter lim="800000"/>
                <a:headEnd/>
                <a:tailEnd/>
              </a:ln>
            </p:spPr>
            <p:txBody>
              <a:bodyPr wrap="none" anchor="ctr"/>
              <a:lstStyle/>
              <a:p>
                <a:pPr algn="l"/>
                <a:endParaRPr lang="en-US">
                  <a:cs typeface="Arial" charset="0"/>
                </a:endParaRPr>
              </a:p>
            </p:txBody>
          </p:sp>
        </p:grpSp>
        <p:grpSp>
          <p:nvGrpSpPr>
            <p:cNvPr id="1974395" name="Group 123"/>
            <p:cNvGrpSpPr>
              <a:grpSpLocks/>
            </p:cNvGrpSpPr>
            <p:nvPr/>
          </p:nvGrpSpPr>
          <p:grpSpPr bwMode="auto">
            <a:xfrm>
              <a:off x="3288" y="1296"/>
              <a:ext cx="1080" cy="1080"/>
              <a:chOff x="3384" y="1392"/>
              <a:chExt cx="1080" cy="1080"/>
            </a:xfrm>
          </p:grpSpPr>
          <p:grpSp>
            <p:nvGrpSpPr>
              <p:cNvPr id="1974396" name="Group 124"/>
              <p:cNvGrpSpPr>
                <a:grpSpLocks/>
              </p:cNvGrpSpPr>
              <p:nvPr/>
            </p:nvGrpSpPr>
            <p:grpSpPr bwMode="auto">
              <a:xfrm>
                <a:off x="3384" y="2040"/>
                <a:ext cx="432" cy="432"/>
                <a:chOff x="2040" y="2544"/>
                <a:chExt cx="432" cy="432"/>
              </a:xfrm>
            </p:grpSpPr>
            <p:grpSp>
              <p:nvGrpSpPr>
                <p:cNvPr id="1974397" name="Group 125"/>
                <p:cNvGrpSpPr>
                  <a:grpSpLocks noChangeAspect="1"/>
                </p:cNvGrpSpPr>
                <p:nvPr/>
              </p:nvGrpSpPr>
              <p:grpSpPr bwMode="auto">
                <a:xfrm>
                  <a:off x="2040" y="2544"/>
                  <a:ext cx="216" cy="216"/>
                  <a:chOff x="2928" y="2448"/>
                  <a:chExt cx="144" cy="144"/>
                </a:xfrm>
              </p:grpSpPr>
              <p:sp>
                <p:nvSpPr>
                  <p:cNvPr id="1974398" name="Rectangle 12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399" name="Rectangle 12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00" name="Rectangle 12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01" name="Rectangle 12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02" name="Rectangle 13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03" name="Rectangle 13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04" name="Rectangle 13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05" name="Rectangle 13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06" name="Rectangle 13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407" name="Group 135"/>
                <p:cNvGrpSpPr>
                  <a:grpSpLocks noChangeAspect="1"/>
                </p:cNvGrpSpPr>
                <p:nvPr/>
              </p:nvGrpSpPr>
              <p:grpSpPr bwMode="auto">
                <a:xfrm>
                  <a:off x="2256" y="2544"/>
                  <a:ext cx="216" cy="216"/>
                  <a:chOff x="2928" y="2448"/>
                  <a:chExt cx="144" cy="144"/>
                </a:xfrm>
              </p:grpSpPr>
              <p:sp>
                <p:nvSpPr>
                  <p:cNvPr id="1974408" name="Rectangle 13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09" name="Rectangle 13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10" name="Rectangle 13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11" name="Rectangle 13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12" name="Rectangle 14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13" name="Rectangle 14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14" name="Rectangle 14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15" name="Rectangle 14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16" name="Rectangle 14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417" name="Group 145"/>
                <p:cNvGrpSpPr>
                  <a:grpSpLocks noChangeAspect="1"/>
                </p:cNvGrpSpPr>
                <p:nvPr/>
              </p:nvGrpSpPr>
              <p:grpSpPr bwMode="auto">
                <a:xfrm>
                  <a:off x="2256" y="2760"/>
                  <a:ext cx="216" cy="216"/>
                  <a:chOff x="2928" y="2448"/>
                  <a:chExt cx="144" cy="144"/>
                </a:xfrm>
              </p:grpSpPr>
              <p:sp>
                <p:nvSpPr>
                  <p:cNvPr id="1974418" name="Rectangle 14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19" name="Rectangle 14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20" name="Rectangle 14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21" name="Rectangle 14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22" name="Rectangle 15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23" name="Rectangle 15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24" name="Rectangle 15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25" name="Rectangle 15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26" name="Rectangle 15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427" name="Group 155"/>
                <p:cNvGrpSpPr>
                  <a:grpSpLocks noChangeAspect="1"/>
                </p:cNvGrpSpPr>
                <p:nvPr/>
              </p:nvGrpSpPr>
              <p:grpSpPr bwMode="auto">
                <a:xfrm>
                  <a:off x="2040" y="2760"/>
                  <a:ext cx="216" cy="216"/>
                  <a:chOff x="2928" y="2448"/>
                  <a:chExt cx="144" cy="144"/>
                </a:xfrm>
              </p:grpSpPr>
              <p:sp>
                <p:nvSpPr>
                  <p:cNvPr id="1974428" name="Rectangle 156"/>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29" name="Rectangle 157"/>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30" name="Rectangle 158"/>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31" name="Rectangle 159"/>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32" name="Rectangle 160"/>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33" name="Rectangle 161"/>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34" name="Rectangle 162"/>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35" name="Rectangle 163"/>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36" name="Rectangle 164"/>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grpSp>
            <p:nvGrpSpPr>
              <p:cNvPr id="1974437" name="Group 165"/>
              <p:cNvGrpSpPr>
                <a:grpSpLocks/>
              </p:cNvGrpSpPr>
              <p:nvPr/>
            </p:nvGrpSpPr>
            <p:grpSpPr bwMode="auto">
              <a:xfrm>
                <a:off x="3816" y="2040"/>
                <a:ext cx="432" cy="432"/>
                <a:chOff x="2040" y="2544"/>
                <a:chExt cx="432" cy="432"/>
              </a:xfrm>
            </p:grpSpPr>
            <p:grpSp>
              <p:nvGrpSpPr>
                <p:cNvPr id="1974438" name="Group 166"/>
                <p:cNvGrpSpPr>
                  <a:grpSpLocks noChangeAspect="1"/>
                </p:cNvGrpSpPr>
                <p:nvPr/>
              </p:nvGrpSpPr>
              <p:grpSpPr bwMode="auto">
                <a:xfrm>
                  <a:off x="2040" y="2544"/>
                  <a:ext cx="216" cy="216"/>
                  <a:chOff x="2928" y="2448"/>
                  <a:chExt cx="144" cy="144"/>
                </a:xfrm>
              </p:grpSpPr>
              <p:sp>
                <p:nvSpPr>
                  <p:cNvPr id="1974439" name="Rectangle 16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40" name="Rectangle 16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41" name="Rectangle 16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42" name="Rectangle 17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43" name="Rectangle 17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44" name="Rectangle 17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45" name="Rectangle 17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46" name="Rectangle 17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47" name="Rectangle 17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448" name="Group 176"/>
                <p:cNvGrpSpPr>
                  <a:grpSpLocks noChangeAspect="1"/>
                </p:cNvGrpSpPr>
                <p:nvPr/>
              </p:nvGrpSpPr>
              <p:grpSpPr bwMode="auto">
                <a:xfrm>
                  <a:off x="2256" y="2544"/>
                  <a:ext cx="216" cy="216"/>
                  <a:chOff x="2928" y="2448"/>
                  <a:chExt cx="144" cy="144"/>
                </a:xfrm>
              </p:grpSpPr>
              <p:sp>
                <p:nvSpPr>
                  <p:cNvPr id="1974449" name="Rectangle 17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50" name="Rectangle 17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51" name="Rectangle 17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52" name="Rectangle 18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53" name="Rectangle 18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54" name="Rectangle 18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55" name="Rectangle 18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56" name="Rectangle 18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57" name="Rectangle 18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458" name="Group 186"/>
                <p:cNvGrpSpPr>
                  <a:grpSpLocks noChangeAspect="1"/>
                </p:cNvGrpSpPr>
                <p:nvPr/>
              </p:nvGrpSpPr>
              <p:grpSpPr bwMode="auto">
                <a:xfrm>
                  <a:off x="2256" y="2760"/>
                  <a:ext cx="216" cy="216"/>
                  <a:chOff x="2928" y="2448"/>
                  <a:chExt cx="144" cy="144"/>
                </a:xfrm>
              </p:grpSpPr>
              <p:sp>
                <p:nvSpPr>
                  <p:cNvPr id="1974459" name="Rectangle 18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60" name="Rectangle 18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61" name="Rectangle 18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62" name="Rectangle 19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63" name="Rectangle 19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64" name="Rectangle 19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65" name="Rectangle 19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66" name="Rectangle 19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67" name="Rectangle 19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468" name="Group 196"/>
                <p:cNvGrpSpPr>
                  <a:grpSpLocks noChangeAspect="1"/>
                </p:cNvGrpSpPr>
                <p:nvPr/>
              </p:nvGrpSpPr>
              <p:grpSpPr bwMode="auto">
                <a:xfrm>
                  <a:off x="2040" y="2760"/>
                  <a:ext cx="216" cy="216"/>
                  <a:chOff x="2928" y="2448"/>
                  <a:chExt cx="144" cy="144"/>
                </a:xfrm>
              </p:grpSpPr>
              <p:sp>
                <p:nvSpPr>
                  <p:cNvPr id="1974469" name="Rectangle 197"/>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70" name="Rectangle 198"/>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71" name="Rectangle 199"/>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72" name="Rectangle 200"/>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73" name="Rectangle 201"/>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74" name="Rectangle 202"/>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75" name="Rectangle 203"/>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76" name="Rectangle 204"/>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77" name="Rectangle 205"/>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grpSp>
            <p:nvGrpSpPr>
              <p:cNvPr id="1974478" name="Group 206"/>
              <p:cNvGrpSpPr>
                <a:grpSpLocks/>
              </p:cNvGrpSpPr>
              <p:nvPr/>
            </p:nvGrpSpPr>
            <p:grpSpPr bwMode="auto">
              <a:xfrm>
                <a:off x="3384" y="1608"/>
                <a:ext cx="432" cy="432"/>
                <a:chOff x="2040" y="2544"/>
                <a:chExt cx="432" cy="432"/>
              </a:xfrm>
            </p:grpSpPr>
            <p:grpSp>
              <p:nvGrpSpPr>
                <p:cNvPr id="1974479" name="Group 207"/>
                <p:cNvGrpSpPr>
                  <a:grpSpLocks noChangeAspect="1"/>
                </p:cNvGrpSpPr>
                <p:nvPr/>
              </p:nvGrpSpPr>
              <p:grpSpPr bwMode="auto">
                <a:xfrm>
                  <a:off x="2040" y="2544"/>
                  <a:ext cx="216" cy="216"/>
                  <a:chOff x="2928" y="2448"/>
                  <a:chExt cx="144" cy="144"/>
                </a:xfrm>
              </p:grpSpPr>
              <p:sp>
                <p:nvSpPr>
                  <p:cNvPr id="1974480" name="Rectangle 20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81" name="Rectangle 20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82" name="Rectangle 21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83" name="Rectangle 21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84" name="Rectangle 21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85" name="Rectangle 21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86" name="Rectangle 21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87" name="Rectangle 21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88" name="Rectangle 21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489" name="Group 217"/>
                <p:cNvGrpSpPr>
                  <a:grpSpLocks noChangeAspect="1"/>
                </p:cNvGrpSpPr>
                <p:nvPr/>
              </p:nvGrpSpPr>
              <p:grpSpPr bwMode="auto">
                <a:xfrm>
                  <a:off x="2256" y="2544"/>
                  <a:ext cx="216" cy="216"/>
                  <a:chOff x="2928" y="2448"/>
                  <a:chExt cx="144" cy="144"/>
                </a:xfrm>
              </p:grpSpPr>
              <p:sp>
                <p:nvSpPr>
                  <p:cNvPr id="1974490" name="Rectangle 21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91" name="Rectangle 21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92" name="Rectangle 22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93" name="Rectangle 22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94" name="Rectangle 22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95" name="Rectangle 22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96" name="Rectangle 22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97" name="Rectangle 22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498" name="Rectangle 22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499" name="Group 227"/>
                <p:cNvGrpSpPr>
                  <a:grpSpLocks noChangeAspect="1"/>
                </p:cNvGrpSpPr>
                <p:nvPr/>
              </p:nvGrpSpPr>
              <p:grpSpPr bwMode="auto">
                <a:xfrm>
                  <a:off x="2256" y="2760"/>
                  <a:ext cx="216" cy="216"/>
                  <a:chOff x="2928" y="2448"/>
                  <a:chExt cx="144" cy="144"/>
                </a:xfrm>
              </p:grpSpPr>
              <p:sp>
                <p:nvSpPr>
                  <p:cNvPr id="1974500" name="Rectangle 22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01" name="Rectangle 22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02" name="Rectangle 23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03" name="Rectangle 23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04" name="Rectangle 23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05" name="Rectangle 23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06" name="Rectangle 23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07" name="Rectangle 23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08" name="Rectangle 23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509" name="Group 237"/>
                <p:cNvGrpSpPr>
                  <a:grpSpLocks noChangeAspect="1"/>
                </p:cNvGrpSpPr>
                <p:nvPr/>
              </p:nvGrpSpPr>
              <p:grpSpPr bwMode="auto">
                <a:xfrm>
                  <a:off x="2040" y="2760"/>
                  <a:ext cx="216" cy="216"/>
                  <a:chOff x="2928" y="2448"/>
                  <a:chExt cx="144" cy="144"/>
                </a:xfrm>
              </p:grpSpPr>
              <p:sp>
                <p:nvSpPr>
                  <p:cNvPr id="1974510" name="Rectangle 23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11" name="Rectangle 23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12" name="Rectangle 24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13" name="Rectangle 24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14" name="Rectangle 24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15" name="Rectangle 24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16" name="Rectangle 24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17" name="Rectangle 24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18" name="Rectangle 24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grpSp>
            <p:nvGrpSpPr>
              <p:cNvPr id="1974519" name="Group 247"/>
              <p:cNvGrpSpPr>
                <a:grpSpLocks/>
              </p:cNvGrpSpPr>
              <p:nvPr/>
            </p:nvGrpSpPr>
            <p:grpSpPr bwMode="auto">
              <a:xfrm>
                <a:off x="3816" y="1608"/>
                <a:ext cx="432" cy="432"/>
                <a:chOff x="2040" y="2544"/>
                <a:chExt cx="432" cy="432"/>
              </a:xfrm>
            </p:grpSpPr>
            <p:grpSp>
              <p:nvGrpSpPr>
                <p:cNvPr id="1974520" name="Group 248"/>
                <p:cNvGrpSpPr>
                  <a:grpSpLocks noChangeAspect="1"/>
                </p:cNvGrpSpPr>
                <p:nvPr/>
              </p:nvGrpSpPr>
              <p:grpSpPr bwMode="auto">
                <a:xfrm>
                  <a:off x="2040" y="2544"/>
                  <a:ext cx="216" cy="216"/>
                  <a:chOff x="2928" y="2448"/>
                  <a:chExt cx="144" cy="144"/>
                </a:xfrm>
              </p:grpSpPr>
              <p:sp>
                <p:nvSpPr>
                  <p:cNvPr id="1974521" name="Rectangle 24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22" name="Rectangle 25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23" name="Rectangle 25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24" name="Rectangle 25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25" name="Rectangle 25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26" name="Rectangle 25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27" name="Rectangle 25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28" name="Rectangle 25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29" name="Rectangle 25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530" name="Group 258"/>
                <p:cNvGrpSpPr>
                  <a:grpSpLocks noChangeAspect="1"/>
                </p:cNvGrpSpPr>
                <p:nvPr/>
              </p:nvGrpSpPr>
              <p:grpSpPr bwMode="auto">
                <a:xfrm>
                  <a:off x="2256" y="2544"/>
                  <a:ext cx="216" cy="216"/>
                  <a:chOff x="2928" y="2448"/>
                  <a:chExt cx="144" cy="144"/>
                </a:xfrm>
              </p:grpSpPr>
              <p:sp>
                <p:nvSpPr>
                  <p:cNvPr id="1974531" name="Rectangle 25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32" name="Rectangle 26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33" name="Rectangle 26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34" name="Rectangle 26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35" name="Rectangle 26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36" name="Rectangle 26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37" name="Rectangle 26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38" name="Rectangle 26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39" name="Rectangle 26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540" name="Group 268"/>
                <p:cNvGrpSpPr>
                  <a:grpSpLocks noChangeAspect="1"/>
                </p:cNvGrpSpPr>
                <p:nvPr/>
              </p:nvGrpSpPr>
              <p:grpSpPr bwMode="auto">
                <a:xfrm>
                  <a:off x="2256" y="2760"/>
                  <a:ext cx="216" cy="216"/>
                  <a:chOff x="2928" y="2448"/>
                  <a:chExt cx="144" cy="144"/>
                </a:xfrm>
              </p:grpSpPr>
              <p:sp>
                <p:nvSpPr>
                  <p:cNvPr id="1974541" name="Rectangle 26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42" name="Rectangle 27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43" name="Rectangle 27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44" name="Rectangle 27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45" name="Rectangle 27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46" name="Rectangle 27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47" name="Rectangle 27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48" name="Rectangle 27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49" name="Rectangle 27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550" name="Group 278"/>
                <p:cNvGrpSpPr>
                  <a:grpSpLocks noChangeAspect="1"/>
                </p:cNvGrpSpPr>
                <p:nvPr/>
              </p:nvGrpSpPr>
              <p:grpSpPr bwMode="auto">
                <a:xfrm>
                  <a:off x="2040" y="2760"/>
                  <a:ext cx="216" cy="216"/>
                  <a:chOff x="2928" y="2448"/>
                  <a:chExt cx="144" cy="144"/>
                </a:xfrm>
              </p:grpSpPr>
              <p:sp>
                <p:nvSpPr>
                  <p:cNvPr id="1974551" name="Rectangle 27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52" name="Rectangle 28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53" name="Rectangle 28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54" name="Rectangle 28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55" name="Rectangle 28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56" name="Rectangle 28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57" name="Rectangle 28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58" name="Rectangle 28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59" name="Rectangle 28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grpSp>
            <p:nvGrpSpPr>
              <p:cNvPr id="1974560" name="Group 288"/>
              <p:cNvGrpSpPr>
                <a:grpSpLocks noChangeAspect="1"/>
              </p:cNvGrpSpPr>
              <p:nvPr/>
            </p:nvGrpSpPr>
            <p:grpSpPr bwMode="auto">
              <a:xfrm>
                <a:off x="3384" y="1392"/>
                <a:ext cx="216" cy="216"/>
                <a:chOff x="2928" y="2448"/>
                <a:chExt cx="144" cy="144"/>
              </a:xfrm>
            </p:grpSpPr>
            <p:sp>
              <p:nvSpPr>
                <p:cNvPr id="1974561" name="Rectangle 28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62" name="Rectangle 29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63" name="Rectangle 29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64" name="Rectangle 29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65" name="Rectangle 29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66" name="Rectangle 29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67" name="Rectangle 29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68" name="Rectangle 29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69" name="Rectangle 29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570" name="Group 298"/>
              <p:cNvGrpSpPr>
                <a:grpSpLocks noChangeAspect="1"/>
              </p:cNvGrpSpPr>
              <p:nvPr/>
            </p:nvGrpSpPr>
            <p:grpSpPr bwMode="auto">
              <a:xfrm>
                <a:off x="3600" y="1392"/>
                <a:ext cx="216" cy="216"/>
                <a:chOff x="2928" y="2448"/>
                <a:chExt cx="144" cy="144"/>
              </a:xfrm>
            </p:grpSpPr>
            <p:sp>
              <p:nvSpPr>
                <p:cNvPr id="1974571" name="Rectangle 29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72" name="Rectangle 30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73" name="Rectangle 30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74" name="Rectangle 30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75" name="Rectangle 30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76" name="Rectangle 30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77" name="Rectangle 30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78" name="Rectangle 30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79" name="Rectangle 30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580" name="Group 308"/>
              <p:cNvGrpSpPr>
                <a:grpSpLocks noChangeAspect="1"/>
              </p:cNvGrpSpPr>
              <p:nvPr/>
            </p:nvGrpSpPr>
            <p:grpSpPr bwMode="auto">
              <a:xfrm>
                <a:off x="3816" y="1392"/>
                <a:ext cx="216" cy="216"/>
                <a:chOff x="2928" y="2448"/>
                <a:chExt cx="144" cy="144"/>
              </a:xfrm>
            </p:grpSpPr>
            <p:sp>
              <p:nvSpPr>
                <p:cNvPr id="1974581" name="Rectangle 30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82" name="Rectangle 31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83" name="Rectangle 31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84" name="Rectangle 31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85" name="Rectangle 31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86" name="Rectangle 31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87" name="Rectangle 31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88" name="Rectangle 31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89" name="Rectangle 31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590" name="Group 318"/>
              <p:cNvGrpSpPr>
                <a:grpSpLocks noChangeAspect="1"/>
              </p:cNvGrpSpPr>
              <p:nvPr/>
            </p:nvGrpSpPr>
            <p:grpSpPr bwMode="auto">
              <a:xfrm>
                <a:off x="4032" y="1392"/>
                <a:ext cx="216" cy="216"/>
                <a:chOff x="2928" y="2448"/>
                <a:chExt cx="144" cy="144"/>
              </a:xfrm>
            </p:grpSpPr>
            <p:sp>
              <p:nvSpPr>
                <p:cNvPr id="1974591" name="Rectangle 31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92" name="Rectangle 32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93" name="Rectangle 32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94" name="Rectangle 32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95" name="Rectangle 32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96" name="Rectangle 32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97" name="Rectangle 32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98" name="Rectangle 32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599" name="Rectangle 32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600" name="Group 328"/>
              <p:cNvGrpSpPr>
                <a:grpSpLocks noChangeAspect="1"/>
              </p:cNvGrpSpPr>
              <p:nvPr/>
            </p:nvGrpSpPr>
            <p:grpSpPr bwMode="auto">
              <a:xfrm>
                <a:off x="4248" y="1392"/>
                <a:ext cx="216" cy="216"/>
                <a:chOff x="2928" y="2448"/>
                <a:chExt cx="144" cy="144"/>
              </a:xfrm>
            </p:grpSpPr>
            <p:sp>
              <p:nvSpPr>
                <p:cNvPr id="1974601" name="Rectangle 32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02" name="Rectangle 33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03" name="Rectangle 33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04" name="Rectangle 33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05" name="Rectangle 33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06" name="Rectangle 33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07" name="Rectangle 33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08" name="Rectangle 33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09" name="Rectangle 33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610" name="Group 338"/>
              <p:cNvGrpSpPr>
                <a:grpSpLocks noChangeAspect="1"/>
              </p:cNvGrpSpPr>
              <p:nvPr/>
            </p:nvGrpSpPr>
            <p:grpSpPr bwMode="auto">
              <a:xfrm>
                <a:off x="4248" y="1608"/>
                <a:ext cx="216" cy="216"/>
                <a:chOff x="2928" y="2448"/>
                <a:chExt cx="144" cy="144"/>
              </a:xfrm>
            </p:grpSpPr>
            <p:sp>
              <p:nvSpPr>
                <p:cNvPr id="1974611" name="Rectangle 33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12" name="Rectangle 34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13" name="Rectangle 34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14" name="Rectangle 34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15" name="Rectangle 34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16" name="Rectangle 34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17" name="Rectangle 34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18" name="Rectangle 34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19" name="Rectangle 34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620" name="Group 348"/>
              <p:cNvGrpSpPr>
                <a:grpSpLocks noChangeAspect="1"/>
              </p:cNvGrpSpPr>
              <p:nvPr/>
            </p:nvGrpSpPr>
            <p:grpSpPr bwMode="auto">
              <a:xfrm>
                <a:off x="4248" y="1824"/>
                <a:ext cx="216" cy="216"/>
                <a:chOff x="2928" y="2448"/>
                <a:chExt cx="144" cy="144"/>
              </a:xfrm>
            </p:grpSpPr>
            <p:sp>
              <p:nvSpPr>
                <p:cNvPr id="1974621" name="Rectangle 34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22" name="Rectangle 35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23" name="Rectangle 35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24" name="Rectangle 35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25" name="Rectangle 35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26" name="Rectangle 35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27" name="Rectangle 35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28" name="Rectangle 35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29" name="Rectangle 35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630" name="Group 358"/>
              <p:cNvGrpSpPr>
                <a:grpSpLocks noChangeAspect="1"/>
              </p:cNvGrpSpPr>
              <p:nvPr/>
            </p:nvGrpSpPr>
            <p:grpSpPr bwMode="auto">
              <a:xfrm>
                <a:off x="4248" y="2040"/>
                <a:ext cx="216" cy="216"/>
                <a:chOff x="2928" y="2448"/>
                <a:chExt cx="144" cy="144"/>
              </a:xfrm>
            </p:grpSpPr>
            <p:sp>
              <p:nvSpPr>
                <p:cNvPr id="1974631" name="Rectangle 35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32" name="Rectangle 36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33" name="Rectangle 36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34" name="Rectangle 36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35" name="Rectangle 36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36" name="Rectangle 36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37" name="Rectangle 36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38" name="Rectangle 36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39" name="Rectangle 36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640" name="Group 368"/>
              <p:cNvGrpSpPr>
                <a:grpSpLocks noChangeAspect="1"/>
              </p:cNvGrpSpPr>
              <p:nvPr/>
            </p:nvGrpSpPr>
            <p:grpSpPr bwMode="auto">
              <a:xfrm>
                <a:off x="4248" y="2256"/>
                <a:ext cx="216" cy="216"/>
                <a:chOff x="2928" y="2448"/>
                <a:chExt cx="144" cy="144"/>
              </a:xfrm>
            </p:grpSpPr>
            <p:sp>
              <p:nvSpPr>
                <p:cNvPr id="1974641" name="Rectangle 36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42" name="Rectangle 37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43" name="Rectangle 37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44" name="Rectangle 37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45" name="Rectangle 37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46" name="Rectangle 37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47" name="Rectangle 37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48" name="Rectangle 37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49" name="Rectangle 37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74650" name="Rectangle 378"/>
              <p:cNvSpPr>
                <a:spLocks noChangeAspect="1" noChangeArrowheads="1"/>
              </p:cNvSpPr>
              <p:nvPr/>
            </p:nvSpPr>
            <p:spPr bwMode="auto">
              <a:xfrm flipV="1">
                <a:off x="3888" y="1896"/>
                <a:ext cx="72" cy="72"/>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727867" name="Rectangle 379"/>
            <p:cNvSpPr>
              <a:spLocks noChangeArrowheads="1"/>
            </p:cNvSpPr>
            <p:nvPr/>
          </p:nvSpPr>
          <p:spPr bwMode="auto">
            <a:xfrm>
              <a:off x="3598" y="1728"/>
              <a:ext cx="242" cy="317"/>
            </a:xfrm>
            <a:prstGeom prst="rect">
              <a:avLst/>
            </a:prstGeom>
            <a:noFill/>
            <a:ln w="9525">
              <a:noFill/>
              <a:miter lim="800000"/>
              <a:headEnd/>
              <a:tailEnd/>
            </a:ln>
            <a:effectLst/>
          </p:spPr>
          <p:txBody>
            <a:bodyPr wrap="none">
              <a:spAutoFit/>
            </a:bodyPr>
            <a:lstStyle/>
            <a:p>
              <a:pPr algn="l">
                <a:defRPr/>
              </a:pPr>
              <a:r>
                <a:rPr lang="en-GB" sz="2700" b="1">
                  <a:effectLst>
                    <a:outerShdw blurRad="38100" dist="38100" dir="2700000" algn="tl">
                      <a:srgbClr val="4D4D4D"/>
                    </a:outerShdw>
                  </a:effectLst>
                  <a:latin typeface="Trebuchet MS" pitchFamily="34" charset="0"/>
                  <a:ea typeface="+mn-ea"/>
                </a:rPr>
                <a:t>p</a:t>
              </a:r>
              <a:endParaRPr lang="en-US" sz="2700" b="1">
                <a:effectLst>
                  <a:outerShdw blurRad="38100" dist="38100" dir="2700000" algn="tl">
                    <a:srgbClr val="4D4D4D"/>
                  </a:outerShdw>
                </a:effectLst>
                <a:latin typeface="Trebuchet MS" pitchFamily="34" charset="0"/>
                <a:ea typeface="+mn-ea"/>
              </a:endParaRPr>
            </a:p>
          </p:txBody>
        </p:sp>
      </p:grpSp>
      <p:sp>
        <p:nvSpPr>
          <p:cNvPr id="1974652" name="Rectangle 380"/>
          <p:cNvSpPr>
            <a:spLocks noGrp="1" noChangeArrowheads="1"/>
          </p:cNvSpPr>
          <p:nvPr>
            <p:ph type="title" idx="4294967295"/>
          </p:nvPr>
        </p:nvSpPr>
        <p:spPr>
          <a:xfrm>
            <a:off x="0" y="0"/>
            <a:ext cx="9144000" cy="1143000"/>
          </a:xfrm>
        </p:spPr>
        <p:txBody>
          <a:bodyPr/>
          <a:lstStyle/>
          <a:p>
            <a:r>
              <a:rPr lang="en-US"/>
              <a:t>Image Quilting [Efros &amp; Freeman]</a:t>
            </a:r>
          </a:p>
        </p:txBody>
      </p:sp>
      <p:sp>
        <p:nvSpPr>
          <p:cNvPr id="1974653" name="Rectangle 381"/>
          <p:cNvSpPr>
            <a:spLocks noGrp="1" noChangeArrowheads="1"/>
          </p:cNvSpPr>
          <p:nvPr>
            <p:ph type="body" idx="4294967295"/>
          </p:nvPr>
        </p:nvSpPr>
        <p:spPr>
          <a:xfrm>
            <a:off x="304800" y="3962400"/>
            <a:ext cx="8686800" cy="609600"/>
          </a:xfrm>
        </p:spPr>
        <p:txBody>
          <a:bodyPr/>
          <a:lstStyle/>
          <a:p>
            <a:pPr>
              <a:spcBef>
                <a:spcPts val="700"/>
              </a:spcBef>
            </a:pPr>
            <a:r>
              <a:rPr lang="en-GB" sz="2900" u="sng"/>
              <a:t>Observation:</a:t>
            </a:r>
            <a:r>
              <a:rPr lang="en-GB" sz="2900"/>
              <a:t> neighbor pixels are highly correlated</a:t>
            </a:r>
          </a:p>
        </p:txBody>
      </p:sp>
      <p:grpSp>
        <p:nvGrpSpPr>
          <p:cNvPr id="1974654" name="Group 382"/>
          <p:cNvGrpSpPr>
            <a:grpSpLocks/>
          </p:cNvGrpSpPr>
          <p:nvPr/>
        </p:nvGrpSpPr>
        <p:grpSpPr bwMode="auto">
          <a:xfrm>
            <a:off x="5911850" y="1447800"/>
            <a:ext cx="2546350" cy="1844675"/>
            <a:chOff x="412" y="1067"/>
            <a:chExt cx="1604" cy="1162"/>
          </a:xfrm>
        </p:grpSpPr>
        <p:pic>
          <p:nvPicPr>
            <p:cNvPr id="1974655" name="Picture 383" descr="e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125"/>
              <a:ext cx="153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74656" name="Group 384"/>
            <p:cNvGrpSpPr>
              <a:grpSpLocks noChangeAspect="1"/>
            </p:cNvGrpSpPr>
            <p:nvPr/>
          </p:nvGrpSpPr>
          <p:grpSpPr bwMode="auto">
            <a:xfrm>
              <a:off x="702" y="1680"/>
              <a:ext cx="432" cy="262"/>
              <a:chOff x="3288" y="1296"/>
              <a:chExt cx="1080" cy="648"/>
            </a:xfrm>
          </p:grpSpPr>
          <p:sp>
            <p:nvSpPr>
              <p:cNvPr id="1974657" name="Rectangle 385"/>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58" name="Rectangle 386"/>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59" name="Rectangle 387"/>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60" name="Rectangle 388"/>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61" name="Rectangle 389"/>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62" name="Rectangle 390"/>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63" name="Rectangle 391"/>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64" name="Rectangle 392"/>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65" name="Rectangle 393"/>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66" name="Rectangle 394"/>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67" name="Rectangle 395"/>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68" name="Rectangle 396"/>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69" name="Rectangle 397"/>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70" name="Rectangle 398"/>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1974671" name="Group 399"/>
              <p:cNvGrpSpPr>
                <a:grpSpLocks noChangeAspect="1"/>
              </p:cNvGrpSpPr>
              <p:nvPr/>
            </p:nvGrpSpPr>
            <p:grpSpPr bwMode="auto">
              <a:xfrm>
                <a:off x="3720" y="1512"/>
                <a:ext cx="216" cy="216"/>
                <a:chOff x="2928" y="2448"/>
                <a:chExt cx="144" cy="144"/>
              </a:xfrm>
            </p:grpSpPr>
            <p:sp>
              <p:nvSpPr>
                <p:cNvPr id="1974672" name="Rectangle 40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73" name="Rectangle 40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74" name="Rectangle 40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75" name="Rectangle 40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76" name="Rectangle 40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77" name="Rectangle 40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78" name="Rectangle 40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79" name="Rectangle 40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80" name="Rectangle 40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681" name="Group 409"/>
              <p:cNvGrpSpPr>
                <a:grpSpLocks noChangeAspect="1"/>
              </p:cNvGrpSpPr>
              <p:nvPr/>
            </p:nvGrpSpPr>
            <p:grpSpPr bwMode="auto">
              <a:xfrm>
                <a:off x="3936" y="1512"/>
                <a:ext cx="216" cy="216"/>
                <a:chOff x="2928" y="2448"/>
                <a:chExt cx="144" cy="144"/>
              </a:xfrm>
            </p:grpSpPr>
            <p:sp>
              <p:nvSpPr>
                <p:cNvPr id="1974682" name="Rectangle 41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83" name="Rectangle 41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84" name="Rectangle 41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85" name="Rectangle 41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86" name="Rectangle 41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87" name="Rectangle 41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88" name="Rectangle 41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89" name="Rectangle 41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90" name="Rectangle 41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74691" name="Rectangle 419"/>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92" name="Rectangle 420"/>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93" name="Rectangle 421"/>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94" name="Rectangle 422"/>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95" name="Rectangle 423"/>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96" name="Rectangle 424"/>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97" name="Rectangle 425"/>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98" name="Rectangle 426"/>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699" name="Rectangle 427"/>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00" name="Rectangle 428"/>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01" name="Rectangle 429"/>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02" name="Rectangle 430"/>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03" name="Rectangle 431"/>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1974704" name="Group 432"/>
              <p:cNvGrpSpPr>
                <a:grpSpLocks noChangeAspect="1"/>
              </p:cNvGrpSpPr>
              <p:nvPr/>
            </p:nvGrpSpPr>
            <p:grpSpPr bwMode="auto">
              <a:xfrm>
                <a:off x="3288" y="1296"/>
                <a:ext cx="216" cy="216"/>
                <a:chOff x="2928" y="2448"/>
                <a:chExt cx="144" cy="144"/>
              </a:xfrm>
            </p:grpSpPr>
            <p:sp>
              <p:nvSpPr>
                <p:cNvPr id="1974705" name="Rectangle 43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06" name="Rectangle 43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07" name="Rectangle 43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08" name="Rectangle 43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09" name="Rectangle 43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10" name="Rectangle 43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11" name="Rectangle 43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12" name="Rectangle 44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13" name="Rectangle 44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714" name="Group 442"/>
              <p:cNvGrpSpPr>
                <a:grpSpLocks noChangeAspect="1"/>
              </p:cNvGrpSpPr>
              <p:nvPr/>
            </p:nvGrpSpPr>
            <p:grpSpPr bwMode="auto">
              <a:xfrm>
                <a:off x="3504" y="1296"/>
                <a:ext cx="216" cy="216"/>
                <a:chOff x="2928" y="2448"/>
                <a:chExt cx="144" cy="144"/>
              </a:xfrm>
            </p:grpSpPr>
            <p:sp>
              <p:nvSpPr>
                <p:cNvPr id="1974715" name="Rectangle 44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16" name="Rectangle 44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17" name="Rectangle 44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18" name="Rectangle 44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19" name="Rectangle 44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20" name="Rectangle 44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21" name="Rectangle 44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22" name="Rectangle 45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23" name="Rectangle 45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724" name="Group 452"/>
              <p:cNvGrpSpPr>
                <a:grpSpLocks noChangeAspect="1"/>
              </p:cNvGrpSpPr>
              <p:nvPr/>
            </p:nvGrpSpPr>
            <p:grpSpPr bwMode="auto">
              <a:xfrm>
                <a:off x="3720" y="1296"/>
                <a:ext cx="216" cy="216"/>
                <a:chOff x="2928" y="2448"/>
                <a:chExt cx="144" cy="144"/>
              </a:xfrm>
            </p:grpSpPr>
            <p:sp>
              <p:nvSpPr>
                <p:cNvPr id="1974725" name="Rectangle 45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26" name="Rectangle 45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27" name="Rectangle 45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28" name="Rectangle 45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29" name="Rectangle 45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30" name="Rectangle 45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31" name="Rectangle 45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32" name="Rectangle 46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33" name="Rectangle 46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734" name="Group 462"/>
              <p:cNvGrpSpPr>
                <a:grpSpLocks noChangeAspect="1"/>
              </p:cNvGrpSpPr>
              <p:nvPr/>
            </p:nvGrpSpPr>
            <p:grpSpPr bwMode="auto">
              <a:xfrm>
                <a:off x="3936" y="1296"/>
                <a:ext cx="216" cy="216"/>
                <a:chOff x="2928" y="2448"/>
                <a:chExt cx="144" cy="144"/>
              </a:xfrm>
            </p:grpSpPr>
            <p:sp>
              <p:nvSpPr>
                <p:cNvPr id="1974735" name="Rectangle 46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36" name="Rectangle 46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37" name="Rectangle 46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38" name="Rectangle 46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39" name="Rectangle 46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40" name="Rectangle 46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41" name="Rectangle 46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42" name="Rectangle 47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43" name="Rectangle 47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744" name="Group 472"/>
              <p:cNvGrpSpPr>
                <a:grpSpLocks noChangeAspect="1"/>
              </p:cNvGrpSpPr>
              <p:nvPr/>
            </p:nvGrpSpPr>
            <p:grpSpPr bwMode="auto">
              <a:xfrm>
                <a:off x="4152" y="1296"/>
                <a:ext cx="216" cy="216"/>
                <a:chOff x="2928" y="2448"/>
                <a:chExt cx="144" cy="144"/>
              </a:xfrm>
            </p:grpSpPr>
            <p:sp>
              <p:nvSpPr>
                <p:cNvPr id="1974745" name="Rectangle 47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46" name="Rectangle 47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47" name="Rectangle 47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48" name="Rectangle 47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49" name="Rectangle 47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50" name="Rectangle 47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51" name="Rectangle 47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52" name="Rectangle 48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53" name="Rectangle 48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754" name="Group 482"/>
              <p:cNvGrpSpPr>
                <a:grpSpLocks noChangeAspect="1"/>
              </p:cNvGrpSpPr>
              <p:nvPr/>
            </p:nvGrpSpPr>
            <p:grpSpPr bwMode="auto">
              <a:xfrm>
                <a:off x="4152" y="1512"/>
                <a:ext cx="216" cy="216"/>
                <a:chOff x="2928" y="2448"/>
                <a:chExt cx="144" cy="144"/>
              </a:xfrm>
            </p:grpSpPr>
            <p:sp>
              <p:nvSpPr>
                <p:cNvPr id="1974755" name="Rectangle 48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56" name="Rectangle 48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57" name="Rectangle 48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58" name="Rectangle 48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59" name="Rectangle 48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60" name="Rectangle 48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61" name="Rectangle 48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62" name="Rectangle 49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63" name="Rectangle 49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764" name="Group 492"/>
              <p:cNvGrpSpPr>
                <a:grpSpLocks noChangeAspect="1"/>
              </p:cNvGrpSpPr>
              <p:nvPr/>
            </p:nvGrpSpPr>
            <p:grpSpPr bwMode="auto">
              <a:xfrm>
                <a:off x="4152" y="1728"/>
                <a:ext cx="216" cy="216"/>
                <a:chOff x="2928" y="2448"/>
                <a:chExt cx="144" cy="144"/>
              </a:xfrm>
            </p:grpSpPr>
            <p:sp>
              <p:nvSpPr>
                <p:cNvPr id="1974765" name="Rectangle 49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66" name="Rectangle 49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67" name="Rectangle 49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68" name="Rectangle 49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69" name="Rectangle 49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70" name="Rectangle 49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71" name="Rectangle 49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72" name="Rectangle 50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73" name="Rectangle 50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74774" name="Rectangle 502"/>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a:cs typeface="Arial" charset="0"/>
                </a:endParaRPr>
              </a:p>
            </p:txBody>
          </p:sp>
        </p:grpSp>
        <p:grpSp>
          <p:nvGrpSpPr>
            <p:cNvPr id="1974775" name="Group 503"/>
            <p:cNvGrpSpPr>
              <a:grpSpLocks noChangeAspect="1"/>
            </p:cNvGrpSpPr>
            <p:nvPr/>
          </p:nvGrpSpPr>
          <p:grpSpPr bwMode="auto">
            <a:xfrm>
              <a:off x="1584" y="1882"/>
              <a:ext cx="432" cy="262"/>
              <a:chOff x="3288" y="1296"/>
              <a:chExt cx="1080" cy="648"/>
            </a:xfrm>
          </p:grpSpPr>
          <p:sp>
            <p:nvSpPr>
              <p:cNvPr id="1974776" name="Rectangle 504"/>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77" name="Rectangle 505"/>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78" name="Rectangle 506"/>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79" name="Rectangle 507"/>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80" name="Rectangle 508"/>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81" name="Rectangle 509"/>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82" name="Rectangle 510"/>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83" name="Rectangle 511"/>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84" name="Rectangle 512"/>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85" name="Rectangle 513"/>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86" name="Rectangle 514"/>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87" name="Rectangle 515"/>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88" name="Rectangle 516"/>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89" name="Rectangle 517"/>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1974790" name="Group 518"/>
              <p:cNvGrpSpPr>
                <a:grpSpLocks noChangeAspect="1"/>
              </p:cNvGrpSpPr>
              <p:nvPr/>
            </p:nvGrpSpPr>
            <p:grpSpPr bwMode="auto">
              <a:xfrm>
                <a:off x="3720" y="1512"/>
                <a:ext cx="216" cy="216"/>
                <a:chOff x="2928" y="2448"/>
                <a:chExt cx="144" cy="144"/>
              </a:xfrm>
            </p:grpSpPr>
            <p:sp>
              <p:nvSpPr>
                <p:cNvPr id="1974791" name="Rectangle 51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92" name="Rectangle 52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93" name="Rectangle 52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94" name="Rectangle 52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95" name="Rectangle 52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96" name="Rectangle 52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97" name="Rectangle 52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98" name="Rectangle 52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799" name="Rectangle 52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800" name="Group 528"/>
              <p:cNvGrpSpPr>
                <a:grpSpLocks noChangeAspect="1"/>
              </p:cNvGrpSpPr>
              <p:nvPr/>
            </p:nvGrpSpPr>
            <p:grpSpPr bwMode="auto">
              <a:xfrm>
                <a:off x="3936" y="1512"/>
                <a:ext cx="216" cy="216"/>
                <a:chOff x="2928" y="2448"/>
                <a:chExt cx="144" cy="144"/>
              </a:xfrm>
            </p:grpSpPr>
            <p:sp>
              <p:nvSpPr>
                <p:cNvPr id="1974801" name="Rectangle 52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02" name="Rectangle 53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03" name="Rectangle 53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04" name="Rectangle 53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05" name="Rectangle 53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06" name="Rectangle 53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07" name="Rectangle 53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08" name="Rectangle 53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09" name="Rectangle 53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74810" name="Rectangle 538"/>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11" name="Rectangle 539"/>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12" name="Rectangle 540"/>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13" name="Rectangle 541"/>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14" name="Rectangle 542"/>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15" name="Rectangle 543"/>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16" name="Rectangle 544"/>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17" name="Rectangle 545"/>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18" name="Rectangle 546"/>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19" name="Rectangle 547"/>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20" name="Rectangle 548"/>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21" name="Rectangle 549"/>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22" name="Rectangle 550"/>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1974823" name="Group 551"/>
              <p:cNvGrpSpPr>
                <a:grpSpLocks noChangeAspect="1"/>
              </p:cNvGrpSpPr>
              <p:nvPr/>
            </p:nvGrpSpPr>
            <p:grpSpPr bwMode="auto">
              <a:xfrm>
                <a:off x="3288" y="1296"/>
                <a:ext cx="216" cy="216"/>
                <a:chOff x="2928" y="2448"/>
                <a:chExt cx="144" cy="144"/>
              </a:xfrm>
            </p:grpSpPr>
            <p:sp>
              <p:nvSpPr>
                <p:cNvPr id="1974824" name="Rectangle 55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25" name="Rectangle 55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26" name="Rectangle 55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27" name="Rectangle 55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28" name="Rectangle 55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29" name="Rectangle 55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30" name="Rectangle 55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31" name="Rectangle 55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32" name="Rectangle 56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833" name="Group 561"/>
              <p:cNvGrpSpPr>
                <a:grpSpLocks noChangeAspect="1"/>
              </p:cNvGrpSpPr>
              <p:nvPr/>
            </p:nvGrpSpPr>
            <p:grpSpPr bwMode="auto">
              <a:xfrm>
                <a:off x="3504" y="1296"/>
                <a:ext cx="216" cy="216"/>
                <a:chOff x="2928" y="2448"/>
                <a:chExt cx="144" cy="144"/>
              </a:xfrm>
            </p:grpSpPr>
            <p:sp>
              <p:nvSpPr>
                <p:cNvPr id="1974834" name="Rectangle 56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35" name="Rectangle 56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36" name="Rectangle 56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37" name="Rectangle 56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38" name="Rectangle 56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39" name="Rectangle 56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40" name="Rectangle 56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41" name="Rectangle 56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42" name="Rectangle 57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843" name="Group 571"/>
              <p:cNvGrpSpPr>
                <a:grpSpLocks noChangeAspect="1"/>
              </p:cNvGrpSpPr>
              <p:nvPr/>
            </p:nvGrpSpPr>
            <p:grpSpPr bwMode="auto">
              <a:xfrm>
                <a:off x="3720" y="1296"/>
                <a:ext cx="216" cy="216"/>
                <a:chOff x="2928" y="2448"/>
                <a:chExt cx="144" cy="144"/>
              </a:xfrm>
            </p:grpSpPr>
            <p:sp>
              <p:nvSpPr>
                <p:cNvPr id="1974844" name="Rectangle 57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45" name="Rectangle 57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46" name="Rectangle 57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47" name="Rectangle 57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48" name="Rectangle 57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49" name="Rectangle 57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50" name="Rectangle 57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51" name="Rectangle 57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52" name="Rectangle 58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853" name="Group 581"/>
              <p:cNvGrpSpPr>
                <a:grpSpLocks noChangeAspect="1"/>
              </p:cNvGrpSpPr>
              <p:nvPr/>
            </p:nvGrpSpPr>
            <p:grpSpPr bwMode="auto">
              <a:xfrm>
                <a:off x="3936" y="1296"/>
                <a:ext cx="216" cy="216"/>
                <a:chOff x="2928" y="2448"/>
                <a:chExt cx="144" cy="144"/>
              </a:xfrm>
            </p:grpSpPr>
            <p:sp>
              <p:nvSpPr>
                <p:cNvPr id="1974854" name="Rectangle 58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55" name="Rectangle 58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56" name="Rectangle 58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57" name="Rectangle 58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58" name="Rectangle 58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59" name="Rectangle 58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60" name="Rectangle 58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61" name="Rectangle 58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62" name="Rectangle 59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863" name="Group 591"/>
              <p:cNvGrpSpPr>
                <a:grpSpLocks noChangeAspect="1"/>
              </p:cNvGrpSpPr>
              <p:nvPr/>
            </p:nvGrpSpPr>
            <p:grpSpPr bwMode="auto">
              <a:xfrm>
                <a:off x="4152" y="1296"/>
                <a:ext cx="216" cy="216"/>
                <a:chOff x="2928" y="2448"/>
                <a:chExt cx="144" cy="144"/>
              </a:xfrm>
            </p:grpSpPr>
            <p:sp>
              <p:nvSpPr>
                <p:cNvPr id="1974864" name="Rectangle 59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65" name="Rectangle 59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66" name="Rectangle 59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67" name="Rectangle 59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68" name="Rectangle 59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69" name="Rectangle 59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70" name="Rectangle 59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71" name="Rectangle 59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72" name="Rectangle 60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873" name="Group 601"/>
              <p:cNvGrpSpPr>
                <a:grpSpLocks noChangeAspect="1"/>
              </p:cNvGrpSpPr>
              <p:nvPr/>
            </p:nvGrpSpPr>
            <p:grpSpPr bwMode="auto">
              <a:xfrm>
                <a:off x="4152" y="1512"/>
                <a:ext cx="216" cy="216"/>
                <a:chOff x="2928" y="2448"/>
                <a:chExt cx="144" cy="144"/>
              </a:xfrm>
            </p:grpSpPr>
            <p:sp>
              <p:nvSpPr>
                <p:cNvPr id="1974874" name="Rectangle 60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75" name="Rectangle 60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76" name="Rectangle 60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77" name="Rectangle 60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78" name="Rectangle 60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79" name="Rectangle 60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80" name="Rectangle 60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81" name="Rectangle 60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82" name="Rectangle 61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883" name="Group 611"/>
              <p:cNvGrpSpPr>
                <a:grpSpLocks noChangeAspect="1"/>
              </p:cNvGrpSpPr>
              <p:nvPr/>
            </p:nvGrpSpPr>
            <p:grpSpPr bwMode="auto">
              <a:xfrm>
                <a:off x="4152" y="1728"/>
                <a:ext cx="216" cy="216"/>
                <a:chOff x="2928" y="2448"/>
                <a:chExt cx="144" cy="144"/>
              </a:xfrm>
            </p:grpSpPr>
            <p:sp>
              <p:nvSpPr>
                <p:cNvPr id="1974884" name="Rectangle 61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85" name="Rectangle 61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86" name="Rectangle 61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87" name="Rectangle 61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88" name="Rectangle 61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89" name="Rectangle 61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90" name="Rectangle 61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91" name="Rectangle 61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92" name="Rectangle 62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74893" name="Rectangle 621"/>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a:cs typeface="Arial" charset="0"/>
                </a:endParaRPr>
              </a:p>
            </p:txBody>
          </p:sp>
        </p:grpSp>
        <p:grpSp>
          <p:nvGrpSpPr>
            <p:cNvPr id="1974894" name="Group 622"/>
            <p:cNvGrpSpPr>
              <a:grpSpLocks noChangeAspect="1"/>
            </p:cNvGrpSpPr>
            <p:nvPr/>
          </p:nvGrpSpPr>
          <p:grpSpPr bwMode="auto">
            <a:xfrm>
              <a:off x="1320" y="1277"/>
              <a:ext cx="432" cy="262"/>
              <a:chOff x="3288" y="1296"/>
              <a:chExt cx="1080" cy="648"/>
            </a:xfrm>
          </p:grpSpPr>
          <p:sp>
            <p:nvSpPr>
              <p:cNvPr id="1974895" name="Rectangle 623"/>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96" name="Rectangle 624"/>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97" name="Rectangle 625"/>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98" name="Rectangle 626"/>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899" name="Rectangle 627"/>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00" name="Rectangle 628"/>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01" name="Rectangle 629"/>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02" name="Rectangle 630"/>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03" name="Rectangle 631"/>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04" name="Rectangle 632"/>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05" name="Rectangle 633"/>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06" name="Rectangle 634"/>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07" name="Rectangle 635"/>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08" name="Rectangle 636"/>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1974909" name="Group 637"/>
              <p:cNvGrpSpPr>
                <a:grpSpLocks noChangeAspect="1"/>
              </p:cNvGrpSpPr>
              <p:nvPr/>
            </p:nvGrpSpPr>
            <p:grpSpPr bwMode="auto">
              <a:xfrm>
                <a:off x="3720" y="1512"/>
                <a:ext cx="216" cy="216"/>
                <a:chOff x="2928" y="2448"/>
                <a:chExt cx="144" cy="144"/>
              </a:xfrm>
            </p:grpSpPr>
            <p:sp>
              <p:nvSpPr>
                <p:cNvPr id="1974910" name="Rectangle 638"/>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11" name="Rectangle 639"/>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12" name="Rectangle 640"/>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13" name="Rectangle 641"/>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14" name="Rectangle 642"/>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15" name="Rectangle 643"/>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16" name="Rectangle 644"/>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17" name="Rectangle 645"/>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18" name="Rectangle 646"/>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919" name="Group 647"/>
              <p:cNvGrpSpPr>
                <a:grpSpLocks noChangeAspect="1"/>
              </p:cNvGrpSpPr>
              <p:nvPr/>
            </p:nvGrpSpPr>
            <p:grpSpPr bwMode="auto">
              <a:xfrm>
                <a:off x="3936" y="1512"/>
                <a:ext cx="216" cy="216"/>
                <a:chOff x="2928" y="2448"/>
                <a:chExt cx="144" cy="144"/>
              </a:xfrm>
            </p:grpSpPr>
            <p:sp>
              <p:nvSpPr>
                <p:cNvPr id="1974920" name="Rectangle 648"/>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21" name="Rectangle 649"/>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22" name="Rectangle 650"/>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23" name="Rectangle 651"/>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24" name="Rectangle 652"/>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25" name="Rectangle 653"/>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26" name="Rectangle 654"/>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27" name="Rectangle 655"/>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28" name="Rectangle 656"/>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74929" name="Rectangle 657"/>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30" name="Rectangle 658"/>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31" name="Rectangle 659"/>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32" name="Rectangle 660"/>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33" name="Rectangle 661"/>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34" name="Rectangle 662"/>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35" name="Rectangle 663"/>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36" name="Rectangle 664"/>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37" name="Rectangle 665"/>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38" name="Rectangle 666"/>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39" name="Rectangle 667"/>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40" name="Rectangle 668"/>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41" name="Rectangle 669"/>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1974942" name="Group 670"/>
              <p:cNvGrpSpPr>
                <a:grpSpLocks noChangeAspect="1"/>
              </p:cNvGrpSpPr>
              <p:nvPr/>
            </p:nvGrpSpPr>
            <p:grpSpPr bwMode="auto">
              <a:xfrm>
                <a:off x="3288" y="1296"/>
                <a:ext cx="216" cy="216"/>
                <a:chOff x="2928" y="2448"/>
                <a:chExt cx="144" cy="144"/>
              </a:xfrm>
            </p:grpSpPr>
            <p:sp>
              <p:nvSpPr>
                <p:cNvPr id="1974943" name="Rectangle 67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44" name="Rectangle 67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45" name="Rectangle 67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46" name="Rectangle 67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47" name="Rectangle 67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48" name="Rectangle 67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49" name="Rectangle 67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50" name="Rectangle 67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51" name="Rectangle 67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952" name="Group 680"/>
              <p:cNvGrpSpPr>
                <a:grpSpLocks noChangeAspect="1"/>
              </p:cNvGrpSpPr>
              <p:nvPr/>
            </p:nvGrpSpPr>
            <p:grpSpPr bwMode="auto">
              <a:xfrm>
                <a:off x="3504" y="1296"/>
                <a:ext cx="216" cy="216"/>
                <a:chOff x="2928" y="2448"/>
                <a:chExt cx="144" cy="144"/>
              </a:xfrm>
            </p:grpSpPr>
            <p:sp>
              <p:nvSpPr>
                <p:cNvPr id="1974953" name="Rectangle 68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54" name="Rectangle 68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55" name="Rectangle 68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56" name="Rectangle 68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57" name="Rectangle 68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58" name="Rectangle 68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59" name="Rectangle 68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60" name="Rectangle 68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61" name="Rectangle 68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962" name="Group 690"/>
              <p:cNvGrpSpPr>
                <a:grpSpLocks noChangeAspect="1"/>
              </p:cNvGrpSpPr>
              <p:nvPr/>
            </p:nvGrpSpPr>
            <p:grpSpPr bwMode="auto">
              <a:xfrm>
                <a:off x="3720" y="1296"/>
                <a:ext cx="216" cy="216"/>
                <a:chOff x="2928" y="2448"/>
                <a:chExt cx="144" cy="144"/>
              </a:xfrm>
            </p:grpSpPr>
            <p:sp>
              <p:nvSpPr>
                <p:cNvPr id="1974963" name="Rectangle 69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64" name="Rectangle 69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65" name="Rectangle 69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66" name="Rectangle 69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67" name="Rectangle 69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68" name="Rectangle 69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69" name="Rectangle 69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70" name="Rectangle 69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71" name="Rectangle 69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972" name="Group 700"/>
              <p:cNvGrpSpPr>
                <a:grpSpLocks noChangeAspect="1"/>
              </p:cNvGrpSpPr>
              <p:nvPr/>
            </p:nvGrpSpPr>
            <p:grpSpPr bwMode="auto">
              <a:xfrm>
                <a:off x="3936" y="1296"/>
                <a:ext cx="216" cy="216"/>
                <a:chOff x="2928" y="2448"/>
                <a:chExt cx="144" cy="144"/>
              </a:xfrm>
            </p:grpSpPr>
            <p:sp>
              <p:nvSpPr>
                <p:cNvPr id="1974973" name="Rectangle 70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74" name="Rectangle 70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75" name="Rectangle 70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76" name="Rectangle 70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77" name="Rectangle 70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78" name="Rectangle 70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79" name="Rectangle 70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80" name="Rectangle 70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81" name="Rectangle 70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982" name="Group 710"/>
              <p:cNvGrpSpPr>
                <a:grpSpLocks noChangeAspect="1"/>
              </p:cNvGrpSpPr>
              <p:nvPr/>
            </p:nvGrpSpPr>
            <p:grpSpPr bwMode="auto">
              <a:xfrm>
                <a:off x="4152" y="1296"/>
                <a:ext cx="216" cy="216"/>
                <a:chOff x="2928" y="2448"/>
                <a:chExt cx="144" cy="144"/>
              </a:xfrm>
            </p:grpSpPr>
            <p:sp>
              <p:nvSpPr>
                <p:cNvPr id="1974983" name="Rectangle 71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84" name="Rectangle 71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85" name="Rectangle 71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86" name="Rectangle 71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87" name="Rectangle 71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88" name="Rectangle 71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89" name="Rectangle 71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90" name="Rectangle 71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91" name="Rectangle 71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4992" name="Group 720"/>
              <p:cNvGrpSpPr>
                <a:grpSpLocks noChangeAspect="1"/>
              </p:cNvGrpSpPr>
              <p:nvPr/>
            </p:nvGrpSpPr>
            <p:grpSpPr bwMode="auto">
              <a:xfrm>
                <a:off x="4152" y="1512"/>
                <a:ext cx="216" cy="216"/>
                <a:chOff x="2928" y="2448"/>
                <a:chExt cx="144" cy="144"/>
              </a:xfrm>
            </p:grpSpPr>
            <p:sp>
              <p:nvSpPr>
                <p:cNvPr id="1974993" name="Rectangle 72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94" name="Rectangle 72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95" name="Rectangle 72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96" name="Rectangle 72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97" name="Rectangle 72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98" name="Rectangle 72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4999" name="Rectangle 72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00" name="Rectangle 72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01" name="Rectangle 72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5002" name="Group 730"/>
              <p:cNvGrpSpPr>
                <a:grpSpLocks noChangeAspect="1"/>
              </p:cNvGrpSpPr>
              <p:nvPr/>
            </p:nvGrpSpPr>
            <p:grpSpPr bwMode="auto">
              <a:xfrm>
                <a:off x="4152" y="1728"/>
                <a:ext cx="216" cy="216"/>
                <a:chOff x="2928" y="2448"/>
                <a:chExt cx="144" cy="144"/>
              </a:xfrm>
            </p:grpSpPr>
            <p:sp>
              <p:nvSpPr>
                <p:cNvPr id="1975003" name="Rectangle 73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04" name="Rectangle 73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05" name="Rectangle 73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06" name="Rectangle 73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07" name="Rectangle 73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08" name="Rectangle 73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09" name="Rectangle 73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10" name="Rectangle 73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11" name="Rectangle 73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75012" name="Rectangle 740"/>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a:cs typeface="Arial" charset="0"/>
                </a:endParaRPr>
              </a:p>
            </p:txBody>
          </p:sp>
        </p:grpSp>
        <p:grpSp>
          <p:nvGrpSpPr>
            <p:cNvPr id="1975013" name="Group 741"/>
            <p:cNvGrpSpPr>
              <a:grpSpLocks noChangeAspect="1"/>
            </p:cNvGrpSpPr>
            <p:nvPr/>
          </p:nvGrpSpPr>
          <p:grpSpPr bwMode="auto">
            <a:xfrm>
              <a:off x="412" y="1067"/>
              <a:ext cx="432" cy="262"/>
              <a:chOff x="3288" y="1296"/>
              <a:chExt cx="1080" cy="648"/>
            </a:xfrm>
          </p:grpSpPr>
          <p:sp>
            <p:nvSpPr>
              <p:cNvPr id="1975014" name="Rectangle 742"/>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15" name="Rectangle 743"/>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16" name="Rectangle 744"/>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17" name="Rectangle 745"/>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18" name="Rectangle 746"/>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19" name="Rectangle 747"/>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20" name="Rectangle 748"/>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21" name="Rectangle 749"/>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22" name="Rectangle 750"/>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23" name="Rectangle 751"/>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24" name="Rectangle 752"/>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25" name="Rectangle 753"/>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26" name="Rectangle 754"/>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27" name="Rectangle 755"/>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1975028" name="Group 756"/>
              <p:cNvGrpSpPr>
                <a:grpSpLocks noChangeAspect="1"/>
              </p:cNvGrpSpPr>
              <p:nvPr/>
            </p:nvGrpSpPr>
            <p:grpSpPr bwMode="auto">
              <a:xfrm>
                <a:off x="3720" y="1512"/>
                <a:ext cx="216" cy="216"/>
                <a:chOff x="2928" y="2448"/>
                <a:chExt cx="144" cy="144"/>
              </a:xfrm>
            </p:grpSpPr>
            <p:sp>
              <p:nvSpPr>
                <p:cNvPr id="1975029" name="Rectangle 757"/>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30" name="Rectangle 758"/>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31" name="Rectangle 759"/>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32" name="Rectangle 760"/>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33" name="Rectangle 761"/>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34" name="Rectangle 762"/>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35" name="Rectangle 763"/>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36" name="Rectangle 764"/>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37" name="Rectangle 765"/>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5038" name="Group 766"/>
              <p:cNvGrpSpPr>
                <a:grpSpLocks noChangeAspect="1"/>
              </p:cNvGrpSpPr>
              <p:nvPr/>
            </p:nvGrpSpPr>
            <p:grpSpPr bwMode="auto">
              <a:xfrm>
                <a:off x="3936" y="1512"/>
                <a:ext cx="216" cy="216"/>
                <a:chOff x="2928" y="2448"/>
                <a:chExt cx="144" cy="144"/>
              </a:xfrm>
            </p:grpSpPr>
            <p:sp>
              <p:nvSpPr>
                <p:cNvPr id="1975039" name="Rectangle 767"/>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40" name="Rectangle 768"/>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41" name="Rectangle 769"/>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42" name="Rectangle 770"/>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43" name="Rectangle 771"/>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44" name="Rectangle 772"/>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45" name="Rectangle 773"/>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46" name="Rectangle 774"/>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47" name="Rectangle 775"/>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75048" name="Rectangle 776"/>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49" name="Rectangle 777"/>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50" name="Rectangle 778"/>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51" name="Rectangle 779"/>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52" name="Rectangle 780"/>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53" name="Rectangle 781"/>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54" name="Rectangle 782"/>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55" name="Rectangle 783"/>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56" name="Rectangle 784"/>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57" name="Rectangle 785"/>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58" name="Rectangle 786"/>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59" name="Rectangle 787"/>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60" name="Rectangle 788"/>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1975061" name="Group 789"/>
              <p:cNvGrpSpPr>
                <a:grpSpLocks noChangeAspect="1"/>
              </p:cNvGrpSpPr>
              <p:nvPr/>
            </p:nvGrpSpPr>
            <p:grpSpPr bwMode="auto">
              <a:xfrm>
                <a:off x="3288" y="1296"/>
                <a:ext cx="216" cy="216"/>
                <a:chOff x="2928" y="2448"/>
                <a:chExt cx="144" cy="144"/>
              </a:xfrm>
            </p:grpSpPr>
            <p:sp>
              <p:nvSpPr>
                <p:cNvPr id="1975062" name="Rectangle 79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63" name="Rectangle 79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64" name="Rectangle 79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65" name="Rectangle 79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66" name="Rectangle 79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67" name="Rectangle 79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68" name="Rectangle 79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69" name="Rectangle 79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70" name="Rectangle 79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5071" name="Group 799"/>
              <p:cNvGrpSpPr>
                <a:grpSpLocks noChangeAspect="1"/>
              </p:cNvGrpSpPr>
              <p:nvPr/>
            </p:nvGrpSpPr>
            <p:grpSpPr bwMode="auto">
              <a:xfrm>
                <a:off x="3504" y="1296"/>
                <a:ext cx="216" cy="216"/>
                <a:chOff x="2928" y="2448"/>
                <a:chExt cx="144" cy="144"/>
              </a:xfrm>
            </p:grpSpPr>
            <p:sp>
              <p:nvSpPr>
                <p:cNvPr id="1975072" name="Rectangle 80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73" name="Rectangle 80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74" name="Rectangle 80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75" name="Rectangle 80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76" name="Rectangle 80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77" name="Rectangle 80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78" name="Rectangle 80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79" name="Rectangle 80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80" name="Rectangle 80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5081" name="Group 809"/>
              <p:cNvGrpSpPr>
                <a:grpSpLocks noChangeAspect="1"/>
              </p:cNvGrpSpPr>
              <p:nvPr/>
            </p:nvGrpSpPr>
            <p:grpSpPr bwMode="auto">
              <a:xfrm>
                <a:off x="3720" y="1296"/>
                <a:ext cx="216" cy="216"/>
                <a:chOff x="2928" y="2448"/>
                <a:chExt cx="144" cy="144"/>
              </a:xfrm>
            </p:grpSpPr>
            <p:sp>
              <p:nvSpPr>
                <p:cNvPr id="1975082" name="Rectangle 81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83" name="Rectangle 81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84" name="Rectangle 81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85" name="Rectangle 81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86" name="Rectangle 81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87" name="Rectangle 81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88" name="Rectangle 81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89" name="Rectangle 81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90" name="Rectangle 81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5091" name="Group 819"/>
              <p:cNvGrpSpPr>
                <a:grpSpLocks noChangeAspect="1"/>
              </p:cNvGrpSpPr>
              <p:nvPr/>
            </p:nvGrpSpPr>
            <p:grpSpPr bwMode="auto">
              <a:xfrm>
                <a:off x="3936" y="1296"/>
                <a:ext cx="216" cy="216"/>
                <a:chOff x="2928" y="2448"/>
                <a:chExt cx="144" cy="144"/>
              </a:xfrm>
            </p:grpSpPr>
            <p:sp>
              <p:nvSpPr>
                <p:cNvPr id="1975092" name="Rectangle 82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93" name="Rectangle 82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94" name="Rectangle 82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95" name="Rectangle 82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96" name="Rectangle 82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97" name="Rectangle 82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98" name="Rectangle 82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099" name="Rectangle 82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00" name="Rectangle 82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5101" name="Group 829"/>
              <p:cNvGrpSpPr>
                <a:grpSpLocks noChangeAspect="1"/>
              </p:cNvGrpSpPr>
              <p:nvPr/>
            </p:nvGrpSpPr>
            <p:grpSpPr bwMode="auto">
              <a:xfrm>
                <a:off x="4152" y="1296"/>
                <a:ext cx="216" cy="216"/>
                <a:chOff x="2928" y="2448"/>
                <a:chExt cx="144" cy="144"/>
              </a:xfrm>
            </p:grpSpPr>
            <p:sp>
              <p:nvSpPr>
                <p:cNvPr id="1975102" name="Rectangle 83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03" name="Rectangle 83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04" name="Rectangle 83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05" name="Rectangle 83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06" name="Rectangle 83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07" name="Rectangle 83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08" name="Rectangle 83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09" name="Rectangle 83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10" name="Rectangle 83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5111" name="Group 839"/>
              <p:cNvGrpSpPr>
                <a:grpSpLocks noChangeAspect="1"/>
              </p:cNvGrpSpPr>
              <p:nvPr/>
            </p:nvGrpSpPr>
            <p:grpSpPr bwMode="auto">
              <a:xfrm>
                <a:off x="4152" y="1512"/>
                <a:ext cx="216" cy="216"/>
                <a:chOff x="2928" y="2448"/>
                <a:chExt cx="144" cy="144"/>
              </a:xfrm>
            </p:grpSpPr>
            <p:sp>
              <p:nvSpPr>
                <p:cNvPr id="1975112" name="Rectangle 84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13" name="Rectangle 84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14" name="Rectangle 84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15" name="Rectangle 84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16" name="Rectangle 84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17" name="Rectangle 84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18" name="Rectangle 84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19" name="Rectangle 84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20" name="Rectangle 84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75121" name="Group 849"/>
              <p:cNvGrpSpPr>
                <a:grpSpLocks noChangeAspect="1"/>
              </p:cNvGrpSpPr>
              <p:nvPr/>
            </p:nvGrpSpPr>
            <p:grpSpPr bwMode="auto">
              <a:xfrm>
                <a:off x="4152" y="1728"/>
                <a:ext cx="216" cy="216"/>
                <a:chOff x="2928" y="2448"/>
                <a:chExt cx="144" cy="144"/>
              </a:xfrm>
            </p:grpSpPr>
            <p:sp>
              <p:nvSpPr>
                <p:cNvPr id="1975122" name="Rectangle 85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23" name="Rectangle 85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24" name="Rectangle 85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25" name="Rectangle 85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26" name="Rectangle 85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27" name="Rectangle 85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28" name="Rectangle 85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29" name="Rectangle 85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5130" name="Rectangle 85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75131" name="Rectangle 859"/>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a:cs typeface="Arial" charset="0"/>
                </a:endParaRPr>
              </a:p>
            </p:txBody>
          </p:sp>
        </p:grpSp>
      </p:grpSp>
      <p:sp>
        <p:nvSpPr>
          <p:cNvPr id="1975132" name="Text Box 860"/>
          <p:cNvSpPr txBox="1">
            <a:spLocks noChangeArrowheads="1"/>
          </p:cNvSpPr>
          <p:nvPr/>
        </p:nvSpPr>
        <p:spPr bwMode="auto">
          <a:xfrm>
            <a:off x="6477000" y="3290888"/>
            <a:ext cx="1504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latin typeface="Trebuchet MS" charset="0"/>
                <a:cs typeface="Arial" charset="0"/>
              </a:rPr>
              <a:t>Input image</a:t>
            </a:r>
            <a:r>
              <a:rPr lang="en-US" sz="1600">
                <a:latin typeface="Trebuchet MS" charset="0"/>
                <a:cs typeface="Arial" charset="0"/>
              </a:rPr>
              <a:t> </a:t>
            </a:r>
          </a:p>
        </p:txBody>
      </p:sp>
      <p:sp>
        <p:nvSpPr>
          <p:cNvPr id="1975133" name="AutoShape 861"/>
          <p:cNvSpPr>
            <a:spLocks noChangeArrowheads="1"/>
          </p:cNvSpPr>
          <p:nvPr/>
        </p:nvSpPr>
        <p:spPr bwMode="auto">
          <a:xfrm flipH="1">
            <a:off x="4038600" y="2209800"/>
            <a:ext cx="1571625" cy="381000"/>
          </a:xfrm>
          <a:custGeom>
            <a:avLst/>
            <a:gdLst>
              <a:gd name="T0" fmla="*/ 85764091 w 21600"/>
              <a:gd name="T1" fmla="*/ 0 h 21600"/>
              <a:gd name="T2" fmla="*/ 0 w 21600"/>
              <a:gd name="T3" fmla="*/ 3360208 h 21600"/>
              <a:gd name="T4" fmla="*/ 85764091 w 21600"/>
              <a:gd name="T5" fmla="*/ 6720416 h 21600"/>
              <a:gd name="T6" fmla="*/ 114352085 w 21600"/>
              <a:gd name="T7" fmla="*/ 3360208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11B119"/>
          </a:solidFill>
          <a:ln w="9525">
            <a:solidFill>
              <a:srgbClr val="11B119"/>
            </a:solidFill>
            <a:miter lim="800000"/>
            <a:headEnd/>
            <a:tailEnd/>
          </a:ln>
        </p:spPr>
        <p:txBody>
          <a:bodyPr wrap="none" anchor="ctr"/>
          <a:lstStyle/>
          <a:p>
            <a:endParaRPr lang="en-US"/>
          </a:p>
        </p:txBody>
      </p:sp>
      <p:sp>
        <p:nvSpPr>
          <p:cNvPr id="1975134" name="Text Box 862"/>
          <p:cNvSpPr txBox="1">
            <a:spLocks noChangeArrowheads="1"/>
          </p:cNvSpPr>
          <p:nvPr/>
        </p:nvSpPr>
        <p:spPr bwMode="auto">
          <a:xfrm>
            <a:off x="4129088" y="1704975"/>
            <a:ext cx="16621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600" b="1">
                <a:latin typeface="Trebuchet MS" charset="0"/>
                <a:cs typeface="Arial" charset="0"/>
              </a:rPr>
              <a:t>non-parametric</a:t>
            </a:r>
          </a:p>
          <a:p>
            <a:pPr algn="ctr"/>
            <a:r>
              <a:rPr lang="en-US" sz="1600" b="1">
                <a:latin typeface="Trebuchet MS" charset="0"/>
                <a:cs typeface="Arial" charset="0"/>
              </a:rPr>
              <a:t>sampling</a:t>
            </a:r>
          </a:p>
        </p:txBody>
      </p:sp>
      <p:grpSp>
        <p:nvGrpSpPr>
          <p:cNvPr id="1728382" name="Group 863"/>
          <p:cNvGrpSpPr>
            <a:grpSpLocks/>
          </p:cNvGrpSpPr>
          <p:nvPr/>
        </p:nvGrpSpPr>
        <p:grpSpPr bwMode="auto">
          <a:xfrm>
            <a:off x="304800" y="1600200"/>
            <a:ext cx="8686800" cy="5038725"/>
            <a:chOff x="192" y="1002"/>
            <a:chExt cx="5472" cy="3174"/>
          </a:xfrm>
        </p:grpSpPr>
        <p:sp>
          <p:nvSpPr>
            <p:cNvPr id="1975136" name="Rectangle 864"/>
            <p:cNvSpPr>
              <a:spLocks noChangeAspect="1" noChangeArrowheads="1"/>
            </p:cNvSpPr>
            <p:nvPr/>
          </p:nvSpPr>
          <p:spPr bwMode="auto">
            <a:xfrm flipV="1">
              <a:off x="960" y="1356"/>
              <a:ext cx="648" cy="648"/>
            </a:xfrm>
            <a:prstGeom prst="rect">
              <a:avLst/>
            </a:prstGeom>
            <a:solidFill>
              <a:srgbClr val="11B119"/>
            </a:solidFill>
            <a:ln w="12700">
              <a:solidFill>
                <a:srgbClr val="11B119"/>
              </a:solidFill>
              <a:miter lim="800000"/>
              <a:headEnd/>
              <a:tailEnd/>
            </a:ln>
          </p:spPr>
          <p:txBody>
            <a:bodyPr wrap="none" anchor="ctr"/>
            <a:lstStyle/>
            <a:p>
              <a:pPr algn="l"/>
              <a:endParaRPr lang="en-US">
                <a:cs typeface="Arial" charset="0"/>
              </a:endParaRPr>
            </a:p>
          </p:txBody>
        </p:sp>
        <p:sp>
          <p:nvSpPr>
            <p:cNvPr id="1975137" name="Rectangle 865"/>
            <p:cNvSpPr>
              <a:spLocks noChangeAspect="1" noChangeArrowheads="1"/>
            </p:cNvSpPr>
            <p:nvPr/>
          </p:nvSpPr>
          <p:spPr bwMode="auto">
            <a:xfrm flipV="1">
              <a:off x="4104" y="1614"/>
              <a:ext cx="252" cy="252"/>
            </a:xfrm>
            <a:prstGeom prst="rect">
              <a:avLst/>
            </a:prstGeom>
            <a:solidFill>
              <a:srgbClr val="11B119"/>
            </a:solidFill>
            <a:ln w="12700">
              <a:solidFill>
                <a:srgbClr val="11B119"/>
              </a:solidFill>
              <a:miter lim="800000"/>
              <a:headEnd/>
              <a:tailEnd/>
            </a:ln>
          </p:spPr>
          <p:txBody>
            <a:bodyPr wrap="none" anchor="ctr"/>
            <a:lstStyle/>
            <a:p>
              <a:pPr algn="l"/>
              <a:endParaRPr lang="en-US">
                <a:cs typeface="Arial" charset="0"/>
              </a:endParaRPr>
            </a:p>
          </p:txBody>
        </p:sp>
        <p:sp>
          <p:nvSpPr>
            <p:cNvPr id="1975138" name="Rectangle 866"/>
            <p:cNvSpPr>
              <a:spLocks noChangeAspect="1" noChangeArrowheads="1"/>
            </p:cNvSpPr>
            <p:nvPr/>
          </p:nvSpPr>
          <p:spPr bwMode="auto">
            <a:xfrm flipV="1">
              <a:off x="3813" y="1002"/>
              <a:ext cx="252" cy="252"/>
            </a:xfrm>
            <a:prstGeom prst="rect">
              <a:avLst/>
            </a:prstGeom>
            <a:solidFill>
              <a:srgbClr val="11B119"/>
            </a:solidFill>
            <a:ln w="12700">
              <a:solidFill>
                <a:srgbClr val="11B119"/>
              </a:solidFill>
              <a:miter lim="800000"/>
              <a:headEnd/>
              <a:tailEnd/>
            </a:ln>
          </p:spPr>
          <p:txBody>
            <a:bodyPr wrap="none" anchor="ctr"/>
            <a:lstStyle/>
            <a:p>
              <a:pPr algn="l"/>
              <a:endParaRPr lang="en-US">
                <a:cs typeface="Arial" charset="0"/>
              </a:endParaRPr>
            </a:p>
          </p:txBody>
        </p:sp>
        <p:sp>
          <p:nvSpPr>
            <p:cNvPr id="1975139" name="Rectangle 867"/>
            <p:cNvSpPr>
              <a:spLocks noChangeAspect="1" noChangeArrowheads="1"/>
            </p:cNvSpPr>
            <p:nvPr/>
          </p:nvSpPr>
          <p:spPr bwMode="auto">
            <a:xfrm flipV="1">
              <a:off x="4722" y="1212"/>
              <a:ext cx="252" cy="252"/>
            </a:xfrm>
            <a:prstGeom prst="rect">
              <a:avLst/>
            </a:prstGeom>
            <a:solidFill>
              <a:srgbClr val="11B119"/>
            </a:solidFill>
            <a:ln w="12700">
              <a:solidFill>
                <a:srgbClr val="11B119"/>
              </a:solidFill>
              <a:miter lim="800000"/>
              <a:headEnd/>
              <a:tailEnd/>
            </a:ln>
          </p:spPr>
          <p:txBody>
            <a:bodyPr wrap="none" anchor="ctr"/>
            <a:lstStyle/>
            <a:p>
              <a:pPr algn="l"/>
              <a:endParaRPr lang="en-US">
                <a:cs typeface="Arial" charset="0"/>
              </a:endParaRPr>
            </a:p>
          </p:txBody>
        </p:sp>
        <p:sp>
          <p:nvSpPr>
            <p:cNvPr id="1975140" name="Rectangle 868"/>
            <p:cNvSpPr>
              <a:spLocks noChangeAspect="1" noChangeArrowheads="1"/>
            </p:cNvSpPr>
            <p:nvPr/>
          </p:nvSpPr>
          <p:spPr bwMode="auto">
            <a:xfrm flipV="1">
              <a:off x="4986" y="1815"/>
              <a:ext cx="252" cy="252"/>
            </a:xfrm>
            <a:prstGeom prst="rect">
              <a:avLst/>
            </a:prstGeom>
            <a:solidFill>
              <a:srgbClr val="11B119"/>
            </a:solidFill>
            <a:ln w="12700">
              <a:solidFill>
                <a:srgbClr val="11B119"/>
              </a:solidFill>
              <a:miter lim="800000"/>
              <a:headEnd/>
              <a:tailEnd/>
            </a:ln>
          </p:spPr>
          <p:txBody>
            <a:bodyPr wrap="none" anchor="ctr"/>
            <a:lstStyle/>
            <a:p>
              <a:pPr algn="l"/>
              <a:endParaRPr lang="en-US">
                <a:cs typeface="Arial" charset="0"/>
              </a:endParaRPr>
            </a:p>
          </p:txBody>
        </p:sp>
        <p:sp>
          <p:nvSpPr>
            <p:cNvPr id="1728357" name="Rectangle 869"/>
            <p:cNvSpPr>
              <a:spLocks noChangeArrowheads="1"/>
            </p:cNvSpPr>
            <p:nvPr/>
          </p:nvSpPr>
          <p:spPr bwMode="auto">
            <a:xfrm>
              <a:off x="950" y="1699"/>
              <a:ext cx="245" cy="317"/>
            </a:xfrm>
            <a:prstGeom prst="rect">
              <a:avLst/>
            </a:prstGeom>
            <a:noFill/>
            <a:ln w="9525">
              <a:noFill/>
              <a:miter lim="800000"/>
              <a:headEnd/>
              <a:tailEnd/>
            </a:ln>
            <a:effectLst/>
          </p:spPr>
          <p:txBody>
            <a:bodyPr wrap="none">
              <a:spAutoFit/>
            </a:bodyPr>
            <a:lstStyle/>
            <a:p>
              <a:pPr algn="l">
                <a:defRPr/>
              </a:pPr>
              <a:r>
                <a:rPr lang="en-GB" sz="2700" b="1">
                  <a:effectLst>
                    <a:outerShdw blurRad="38100" dist="38100" dir="2700000" algn="tl">
                      <a:srgbClr val="4D4D4D"/>
                    </a:outerShdw>
                  </a:effectLst>
                  <a:latin typeface="Trebuchet MS" pitchFamily="34" charset="0"/>
                  <a:ea typeface="+mn-ea"/>
                </a:rPr>
                <a:t>B</a:t>
              </a:r>
              <a:endParaRPr lang="en-US" sz="2700" b="1">
                <a:effectLst>
                  <a:outerShdw blurRad="38100" dist="38100" dir="2700000" algn="tl">
                    <a:srgbClr val="4D4D4D"/>
                  </a:outerShdw>
                </a:effectLst>
                <a:latin typeface="Trebuchet MS" pitchFamily="34" charset="0"/>
                <a:ea typeface="+mn-ea"/>
              </a:endParaRPr>
            </a:p>
          </p:txBody>
        </p:sp>
        <p:sp>
          <p:nvSpPr>
            <p:cNvPr id="1728358" name="Rectangle 870"/>
            <p:cNvSpPr>
              <a:spLocks noChangeArrowheads="1"/>
            </p:cNvSpPr>
            <p:nvPr/>
          </p:nvSpPr>
          <p:spPr bwMode="auto">
            <a:xfrm>
              <a:off x="192" y="2832"/>
              <a:ext cx="5472" cy="1344"/>
            </a:xfrm>
            <a:prstGeom prst="rect">
              <a:avLst/>
            </a:prstGeom>
            <a:noFill/>
            <a:ln w="9525">
              <a:noFill/>
              <a:miter lim="800000"/>
              <a:headEnd/>
              <a:tailEnd/>
            </a:ln>
            <a:effectLst/>
          </p:spPr>
          <p:txBody>
            <a:bodyPr/>
            <a:lstStyle/>
            <a:p>
              <a:pPr marL="342900" indent="-342900" algn="l">
                <a:spcBef>
                  <a:spcPts val="700"/>
                </a:spcBef>
                <a:buClr>
                  <a:schemeClr val="tx2"/>
                </a:buClr>
                <a:buSzPct val="120000"/>
                <a:defRPr/>
              </a:pPr>
              <a:r>
                <a:rPr lang="en-GB" sz="2700" b="1" u="sng">
                  <a:effectLst>
                    <a:outerShdw blurRad="38100" dist="38100" dir="2700000" algn="tl">
                      <a:srgbClr val="4D4D4D"/>
                    </a:outerShdw>
                  </a:effectLst>
                  <a:latin typeface="Trebuchet MS" pitchFamily="34" charset="0"/>
                  <a:ea typeface="+mn-ea"/>
                </a:rPr>
                <a:t>Idea:</a:t>
              </a:r>
              <a:r>
                <a:rPr lang="en-GB" sz="2700" b="1">
                  <a:effectLst>
                    <a:outerShdw blurRad="38100" dist="38100" dir="2700000" algn="tl">
                      <a:srgbClr val="4D4D4D"/>
                    </a:outerShdw>
                  </a:effectLst>
                  <a:latin typeface="Trebuchet MS" pitchFamily="34" charset="0"/>
                  <a:ea typeface="+mn-ea"/>
                </a:rPr>
                <a:t> unit of synthesis = block</a:t>
              </a:r>
            </a:p>
            <a:p>
              <a:pPr marL="742950" lvl="1" indent="-285750" algn="l">
                <a:lnSpc>
                  <a:spcPct val="110000"/>
                </a:lnSpc>
                <a:spcBef>
                  <a:spcPts val="700"/>
                </a:spcBef>
                <a:spcAft>
                  <a:spcPts val="600"/>
                </a:spcAft>
                <a:buClr>
                  <a:schemeClr val="tx2"/>
                </a:buClr>
                <a:buSzPct val="120000"/>
                <a:buFontTx/>
                <a:buChar char="•"/>
                <a:defRPr/>
              </a:pPr>
              <a:r>
                <a:rPr lang="en-GB" sz="2200">
                  <a:latin typeface="Trebuchet MS" pitchFamily="34" charset="0"/>
                  <a:ea typeface="+mn-ea"/>
                </a:rPr>
                <a:t>Exactly the same but now we want P(</a:t>
              </a:r>
              <a:r>
                <a:rPr lang="en-GB" sz="2200" b="1">
                  <a:latin typeface="Trebuchet MS" pitchFamily="34" charset="0"/>
                  <a:ea typeface="+mn-ea"/>
                </a:rPr>
                <a:t>B</a:t>
              </a:r>
              <a:r>
                <a:rPr lang="en-GB" sz="2200">
                  <a:latin typeface="Trebuchet MS" pitchFamily="34" charset="0"/>
                  <a:ea typeface="+mn-ea"/>
                </a:rPr>
                <a:t>|N(</a:t>
              </a:r>
              <a:r>
                <a:rPr lang="en-GB" sz="2200" b="1">
                  <a:latin typeface="Trebuchet MS" pitchFamily="34" charset="0"/>
                  <a:ea typeface="+mn-ea"/>
                </a:rPr>
                <a:t>B</a:t>
              </a:r>
              <a:r>
                <a:rPr lang="en-GB" sz="2200">
                  <a:latin typeface="Trebuchet MS" pitchFamily="34" charset="0"/>
                  <a:ea typeface="+mn-ea"/>
                </a:rPr>
                <a:t>))</a:t>
              </a:r>
            </a:p>
            <a:p>
              <a:pPr marL="742950" lvl="1" indent="-285750" algn="l">
                <a:lnSpc>
                  <a:spcPct val="110000"/>
                </a:lnSpc>
                <a:spcBef>
                  <a:spcPts val="700"/>
                </a:spcBef>
                <a:spcAft>
                  <a:spcPts val="600"/>
                </a:spcAft>
                <a:buClr>
                  <a:schemeClr val="tx2"/>
                </a:buClr>
                <a:buSzPct val="120000"/>
                <a:buFontTx/>
                <a:buChar char="•"/>
                <a:defRPr/>
              </a:pPr>
              <a:r>
                <a:rPr lang="en-GB" sz="2200">
                  <a:latin typeface="Trebuchet MS" pitchFamily="34" charset="0"/>
                  <a:ea typeface="+mn-ea"/>
                </a:rPr>
                <a:t>Much faster: synthesize all pixels in a block at once</a:t>
              </a:r>
            </a:p>
            <a:p>
              <a:pPr marL="742950" lvl="1" indent="-285750" algn="l">
                <a:lnSpc>
                  <a:spcPct val="110000"/>
                </a:lnSpc>
                <a:spcBef>
                  <a:spcPts val="700"/>
                </a:spcBef>
                <a:spcAft>
                  <a:spcPts val="600"/>
                </a:spcAft>
                <a:buClr>
                  <a:schemeClr val="tx2"/>
                </a:buClr>
                <a:buSzPct val="120000"/>
                <a:buFontTx/>
                <a:buChar char="•"/>
                <a:defRPr/>
              </a:pPr>
              <a:r>
                <a:rPr lang="en-GB" sz="2200">
                  <a:latin typeface="Trebuchet MS" pitchFamily="34" charset="0"/>
                  <a:ea typeface="+mn-ea"/>
                </a:rPr>
                <a:t>Not the same as multi-scale!</a:t>
              </a:r>
            </a:p>
          </p:txBody>
        </p:sp>
        <p:sp>
          <p:nvSpPr>
            <p:cNvPr id="1975143" name="Text Box 871"/>
            <p:cNvSpPr txBox="1">
              <a:spLocks noChangeArrowheads="1"/>
            </p:cNvSpPr>
            <p:nvPr/>
          </p:nvSpPr>
          <p:spPr bwMode="auto">
            <a:xfrm>
              <a:off x="563" y="2241"/>
              <a:ext cx="148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latin typeface="Trebuchet MS" charset="0"/>
                  <a:cs typeface="Arial" charset="0"/>
                </a:rPr>
                <a:t>Synthesizing a block</a:t>
              </a:r>
              <a:endParaRPr lang="en-US" sz="1600">
                <a:latin typeface="Trebuchet MS" charset="0"/>
                <a:cs typeface="Arial" charset="0"/>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28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02" name="Rectangle 5"/>
          <p:cNvSpPr>
            <a:spLocks noGrp="1" noChangeArrowheads="1"/>
          </p:cNvSpPr>
          <p:nvPr>
            <p:ph type="title"/>
          </p:nvPr>
        </p:nvSpPr>
        <p:spPr/>
        <p:txBody>
          <a:bodyPr/>
          <a:lstStyle/>
          <a:p>
            <a:r>
              <a:rPr lang="en-US"/>
              <a:t>Weather Forecast for  Dummies </a:t>
            </a:r>
          </a:p>
        </p:txBody>
      </p:sp>
      <p:sp>
        <p:nvSpPr>
          <p:cNvPr id="1843204" name="Rectangle 4"/>
          <p:cNvSpPr>
            <a:spLocks noGrp="1" noChangeArrowheads="1"/>
          </p:cNvSpPr>
          <p:nvPr>
            <p:ph type="body" idx="1"/>
          </p:nvPr>
        </p:nvSpPr>
        <p:spPr/>
        <p:txBody>
          <a:bodyPr/>
          <a:lstStyle/>
          <a:p>
            <a:r>
              <a:rPr lang="en-US" sz="2400"/>
              <a:t>Let</a:t>
            </a:r>
            <a:r>
              <a:rPr lang="ja-JP" altLang="en-US" sz="2400">
                <a:latin typeface="Arial"/>
              </a:rPr>
              <a:t>’</a:t>
            </a:r>
            <a:r>
              <a:rPr lang="en-US" sz="2400"/>
              <a:t>s predict weather:</a:t>
            </a:r>
          </a:p>
          <a:p>
            <a:pPr lvl="1"/>
            <a:r>
              <a:rPr lang="en-US" sz="2000"/>
              <a:t>Given today</a:t>
            </a:r>
            <a:r>
              <a:rPr lang="ja-JP" altLang="en-US" sz="2000">
                <a:latin typeface="Arial"/>
              </a:rPr>
              <a:t>’</a:t>
            </a:r>
            <a:r>
              <a:rPr lang="en-US" sz="2000"/>
              <a:t>s weather only, we want to know tomorrow</a:t>
            </a:r>
            <a:r>
              <a:rPr lang="ja-JP" altLang="en-US" sz="2000">
                <a:latin typeface="Arial"/>
              </a:rPr>
              <a:t>’</a:t>
            </a:r>
            <a:r>
              <a:rPr lang="en-US" sz="2000"/>
              <a:t>s</a:t>
            </a:r>
          </a:p>
          <a:p>
            <a:pPr lvl="1"/>
            <a:r>
              <a:rPr lang="en-US" sz="2000"/>
              <a:t>Suppose weather can only be {Sunny, Cloudy, Raining}</a:t>
            </a:r>
          </a:p>
          <a:p>
            <a:pPr lvl="1"/>
            <a:endParaRPr lang="en-US" sz="2000"/>
          </a:p>
          <a:p>
            <a:r>
              <a:rPr lang="en-US" sz="2400"/>
              <a:t>The </a:t>
            </a:r>
            <a:r>
              <a:rPr lang="ja-JP" altLang="en-US" sz="2400">
                <a:latin typeface="Arial"/>
              </a:rPr>
              <a:t>“</a:t>
            </a:r>
            <a:r>
              <a:rPr lang="en-US" sz="2400"/>
              <a:t>Weather Channel</a:t>
            </a:r>
            <a:r>
              <a:rPr lang="ja-JP" altLang="en-US" sz="2400">
                <a:latin typeface="Arial"/>
              </a:rPr>
              <a:t>”</a:t>
            </a:r>
            <a:r>
              <a:rPr lang="en-US" sz="2400"/>
              <a:t> algorithm:</a:t>
            </a:r>
          </a:p>
          <a:p>
            <a:pPr lvl="1"/>
            <a:r>
              <a:rPr lang="en-US" sz="2000"/>
              <a:t>Over a long period of time, record:</a:t>
            </a:r>
          </a:p>
          <a:p>
            <a:pPr lvl="2"/>
            <a:r>
              <a:rPr lang="en-US" sz="1800"/>
              <a:t>How often S followed by R</a:t>
            </a:r>
          </a:p>
          <a:p>
            <a:pPr lvl="2"/>
            <a:r>
              <a:rPr lang="en-US" sz="1800"/>
              <a:t>How often S followed by S</a:t>
            </a:r>
          </a:p>
          <a:p>
            <a:pPr lvl="2"/>
            <a:r>
              <a:rPr lang="en-US" sz="1800"/>
              <a:t>Etc. </a:t>
            </a:r>
          </a:p>
          <a:p>
            <a:pPr lvl="1"/>
            <a:r>
              <a:rPr lang="en-US" sz="2000"/>
              <a:t>Compute percentages for each state: </a:t>
            </a:r>
          </a:p>
          <a:p>
            <a:pPr lvl="2"/>
            <a:r>
              <a:rPr lang="en-US" sz="1800"/>
              <a:t>P(R|S), P(S|S), etc.</a:t>
            </a:r>
          </a:p>
          <a:p>
            <a:pPr lvl="1"/>
            <a:r>
              <a:rPr lang="en-US" sz="2000"/>
              <a:t>Predict the state with highest probability!</a:t>
            </a:r>
          </a:p>
          <a:p>
            <a:pPr lvl="1"/>
            <a:r>
              <a:rPr lang="en-US" sz="2000"/>
              <a:t>It</a:t>
            </a:r>
            <a:r>
              <a:rPr lang="ja-JP" altLang="en-US" sz="2000">
                <a:latin typeface="Arial"/>
              </a:rPr>
              <a:t>’</a:t>
            </a:r>
            <a:r>
              <a:rPr lang="en-US" sz="2000"/>
              <a:t>s a Markov Chain</a:t>
            </a:r>
          </a:p>
          <a:p>
            <a:endParaRPr lang="en-US" sz="240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22" name="Picture 2" descr="bt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74638"/>
            <a:ext cx="1096963"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23" name="Text Box 3"/>
          <p:cNvSpPr txBox="1">
            <a:spLocks noChangeArrowheads="1"/>
          </p:cNvSpPr>
          <p:nvPr/>
        </p:nvSpPr>
        <p:spPr bwMode="auto">
          <a:xfrm>
            <a:off x="3581400" y="1295400"/>
            <a:ext cx="1770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latin typeface="Trebuchet MS" charset="0"/>
                <a:cs typeface="Arial" charset="0"/>
              </a:rPr>
              <a:t>Input texture</a:t>
            </a:r>
          </a:p>
        </p:txBody>
      </p:sp>
      <p:sp>
        <p:nvSpPr>
          <p:cNvPr id="1976324" name="Text Box 4"/>
          <p:cNvSpPr txBox="1">
            <a:spLocks noChangeArrowheads="1"/>
          </p:cNvSpPr>
          <p:nvPr/>
        </p:nvSpPr>
        <p:spPr bwMode="auto">
          <a:xfrm>
            <a:off x="838200" y="2208213"/>
            <a:ext cx="544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Trebuchet MS" charset="0"/>
                <a:cs typeface="Arial" charset="0"/>
              </a:rPr>
              <a:t>B1</a:t>
            </a:r>
            <a:endParaRPr lang="en-US">
              <a:latin typeface="Trebuchet MS" charset="0"/>
              <a:cs typeface="Arial" charset="0"/>
            </a:endParaRPr>
          </a:p>
        </p:txBody>
      </p:sp>
      <p:sp>
        <p:nvSpPr>
          <p:cNvPr id="1976325" name="Text Box 5"/>
          <p:cNvSpPr txBox="1">
            <a:spLocks noChangeArrowheads="1"/>
          </p:cNvSpPr>
          <p:nvPr/>
        </p:nvSpPr>
        <p:spPr bwMode="auto">
          <a:xfrm>
            <a:off x="1970088" y="2208213"/>
            <a:ext cx="544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Trebuchet MS" charset="0"/>
                <a:cs typeface="Arial" charset="0"/>
              </a:rPr>
              <a:t>B2</a:t>
            </a:r>
            <a:endParaRPr lang="en-US">
              <a:latin typeface="Trebuchet MS" charset="0"/>
              <a:cs typeface="Arial" charset="0"/>
            </a:endParaRPr>
          </a:p>
        </p:txBody>
      </p:sp>
      <p:sp>
        <p:nvSpPr>
          <p:cNvPr id="1976326" name="Text Box 6"/>
          <p:cNvSpPr txBox="1">
            <a:spLocks noChangeArrowheads="1"/>
          </p:cNvSpPr>
          <p:nvPr/>
        </p:nvSpPr>
        <p:spPr bwMode="auto">
          <a:xfrm>
            <a:off x="506413" y="3113088"/>
            <a:ext cx="25352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latin typeface="Trebuchet MS" charset="0"/>
                <a:cs typeface="Arial" charset="0"/>
              </a:rPr>
              <a:t>Random placement </a:t>
            </a:r>
          </a:p>
          <a:p>
            <a:pPr algn="ctr"/>
            <a:r>
              <a:rPr lang="en-US" sz="2000" b="1">
                <a:latin typeface="Trebuchet MS" charset="0"/>
                <a:cs typeface="Arial" charset="0"/>
              </a:rPr>
              <a:t>of blocks </a:t>
            </a:r>
          </a:p>
        </p:txBody>
      </p:sp>
      <p:sp>
        <p:nvSpPr>
          <p:cNvPr id="1976327" name="Line 7"/>
          <p:cNvSpPr>
            <a:spLocks noChangeShapeType="1"/>
          </p:cNvSpPr>
          <p:nvPr/>
        </p:nvSpPr>
        <p:spPr bwMode="auto">
          <a:xfrm flipH="1">
            <a:off x="4800600" y="533400"/>
            <a:ext cx="533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76328" name="Text Box 8"/>
          <p:cNvSpPr txBox="1">
            <a:spLocks noChangeArrowheads="1"/>
          </p:cNvSpPr>
          <p:nvPr/>
        </p:nvSpPr>
        <p:spPr bwMode="auto">
          <a:xfrm>
            <a:off x="5257800" y="304800"/>
            <a:ext cx="79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a:latin typeface="Trebuchet MS" charset="0"/>
                <a:cs typeface="Arial" charset="0"/>
              </a:rPr>
              <a:t>block</a:t>
            </a:r>
          </a:p>
        </p:txBody>
      </p:sp>
      <p:pic>
        <p:nvPicPr>
          <p:cNvPr id="1976329" name="Picture 9" descr="tile_rand_c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396875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9546" name="Picture 10" descr="tile_r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96875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31" name="Rectangle 11"/>
          <p:cNvSpPr>
            <a:spLocks noChangeArrowheads="1"/>
          </p:cNvSpPr>
          <p:nvPr/>
        </p:nvSpPr>
        <p:spPr bwMode="auto">
          <a:xfrm>
            <a:off x="4267200" y="533400"/>
            <a:ext cx="457200" cy="457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2" name="Group 12"/>
          <p:cNvGrpSpPr>
            <a:grpSpLocks/>
          </p:cNvGrpSpPr>
          <p:nvPr/>
        </p:nvGrpSpPr>
        <p:grpSpPr bwMode="auto">
          <a:xfrm>
            <a:off x="3168650" y="1828800"/>
            <a:ext cx="2903538" cy="4800600"/>
            <a:chOff x="1996" y="1152"/>
            <a:chExt cx="1829" cy="3024"/>
          </a:xfrm>
        </p:grpSpPr>
        <p:sp>
          <p:nvSpPr>
            <p:cNvPr id="1976333" name="Line 13"/>
            <p:cNvSpPr>
              <a:spLocks noChangeShapeType="1"/>
            </p:cNvSpPr>
            <p:nvPr/>
          </p:nvSpPr>
          <p:spPr bwMode="auto">
            <a:xfrm flipV="1">
              <a:off x="2832" y="1152"/>
              <a:ext cx="0" cy="72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76334" name="Text Box 14"/>
            <p:cNvSpPr txBox="1">
              <a:spLocks noChangeArrowheads="1"/>
            </p:cNvSpPr>
            <p:nvPr/>
          </p:nvSpPr>
          <p:spPr bwMode="auto">
            <a:xfrm>
              <a:off x="2304" y="1391"/>
              <a:ext cx="3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Trebuchet MS" charset="0"/>
                  <a:cs typeface="Arial" charset="0"/>
                </a:rPr>
                <a:t>B1</a:t>
              </a:r>
              <a:endParaRPr lang="en-US">
                <a:latin typeface="Trebuchet MS" charset="0"/>
                <a:cs typeface="Arial" charset="0"/>
              </a:endParaRPr>
            </a:p>
          </p:txBody>
        </p:sp>
        <p:sp>
          <p:nvSpPr>
            <p:cNvPr id="1976335" name="Text Box 15"/>
            <p:cNvSpPr txBox="1">
              <a:spLocks noChangeArrowheads="1"/>
            </p:cNvSpPr>
            <p:nvPr/>
          </p:nvSpPr>
          <p:spPr bwMode="auto">
            <a:xfrm>
              <a:off x="3024" y="1392"/>
              <a:ext cx="3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Trebuchet MS" charset="0"/>
                  <a:cs typeface="Arial" charset="0"/>
                </a:rPr>
                <a:t>B2</a:t>
              </a:r>
              <a:endParaRPr lang="en-US">
                <a:latin typeface="Trebuchet MS" charset="0"/>
                <a:cs typeface="Arial" charset="0"/>
              </a:endParaRPr>
            </a:p>
          </p:txBody>
        </p:sp>
        <p:sp>
          <p:nvSpPr>
            <p:cNvPr id="1976336" name="Text Box 16"/>
            <p:cNvSpPr txBox="1">
              <a:spLocks noChangeArrowheads="1"/>
            </p:cNvSpPr>
            <p:nvPr/>
          </p:nvSpPr>
          <p:spPr bwMode="auto">
            <a:xfrm>
              <a:off x="1996" y="1960"/>
              <a:ext cx="182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latin typeface="Trebuchet MS" charset="0"/>
                  <a:cs typeface="Arial" charset="0"/>
                </a:rPr>
                <a:t>Neighboring blocks</a:t>
              </a:r>
            </a:p>
            <a:p>
              <a:pPr algn="ctr"/>
              <a:r>
                <a:rPr lang="en-US" sz="2000" b="1">
                  <a:latin typeface="Trebuchet MS" charset="0"/>
                  <a:cs typeface="Arial" charset="0"/>
                </a:rPr>
                <a:t>constrained by overlap</a:t>
              </a:r>
            </a:p>
          </p:txBody>
        </p:sp>
        <p:pic>
          <p:nvPicPr>
            <p:cNvPr id="1976337" name="Picture 17" descr="tile_match_c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2500"/>
              <a:ext cx="1676"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38" name="Rectangle 18" descr="5%"/>
            <p:cNvSpPr>
              <a:spLocks noChangeAspect="1" noChangeArrowheads="1"/>
            </p:cNvSpPr>
            <p:nvPr/>
          </p:nvSpPr>
          <p:spPr bwMode="auto">
            <a:xfrm>
              <a:off x="2256" y="1152"/>
              <a:ext cx="720" cy="72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6339" name="Rectangle 19"/>
            <p:cNvSpPr>
              <a:spLocks noChangeAspect="1" noChangeArrowheads="1"/>
            </p:cNvSpPr>
            <p:nvPr/>
          </p:nvSpPr>
          <p:spPr bwMode="auto">
            <a:xfrm>
              <a:off x="2688" y="1152"/>
              <a:ext cx="720" cy="7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76340" name="Rectangle 20"/>
          <p:cNvSpPr>
            <a:spLocks noChangeAspect="1" noChangeArrowheads="1"/>
          </p:cNvSpPr>
          <p:nvPr/>
        </p:nvSpPr>
        <p:spPr bwMode="auto">
          <a:xfrm>
            <a:off x="1676400" y="1828800"/>
            <a:ext cx="1143000" cy="11430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3" name="Group 21"/>
          <p:cNvGrpSpPr>
            <a:grpSpLocks/>
          </p:cNvGrpSpPr>
          <p:nvPr/>
        </p:nvGrpSpPr>
        <p:grpSpPr bwMode="auto">
          <a:xfrm>
            <a:off x="6172200" y="1828800"/>
            <a:ext cx="2660650" cy="4794250"/>
            <a:chOff x="3888" y="1152"/>
            <a:chExt cx="1676" cy="3020"/>
          </a:xfrm>
        </p:grpSpPr>
        <p:sp>
          <p:nvSpPr>
            <p:cNvPr id="1976342" name="Freeform 22"/>
            <p:cNvSpPr>
              <a:spLocks/>
            </p:cNvSpPr>
            <p:nvPr/>
          </p:nvSpPr>
          <p:spPr bwMode="auto">
            <a:xfrm>
              <a:off x="4648" y="1152"/>
              <a:ext cx="104" cy="720"/>
            </a:xfrm>
            <a:custGeom>
              <a:avLst/>
              <a:gdLst>
                <a:gd name="T0" fmla="*/ 56 w 104"/>
                <a:gd name="T1" fmla="*/ 0 h 720"/>
                <a:gd name="T2" fmla="*/ 8 w 104"/>
                <a:gd name="T3" fmla="*/ 192 h 720"/>
                <a:gd name="T4" fmla="*/ 104 w 104"/>
                <a:gd name="T5" fmla="*/ 432 h 720"/>
                <a:gd name="T6" fmla="*/ 8 w 104"/>
                <a:gd name="T7" fmla="*/ 624 h 720"/>
                <a:gd name="T8" fmla="*/ 56 w 104"/>
                <a:gd name="T9" fmla="*/ 720 h 720"/>
                <a:gd name="T10" fmla="*/ 0 60000 65536"/>
                <a:gd name="T11" fmla="*/ 0 60000 65536"/>
                <a:gd name="T12" fmla="*/ 0 60000 65536"/>
                <a:gd name="T13" fmla="*/ 0 60000 65536"/>
                <a:gd name="T14" fmla="*/ 0 60000 65536"/>
                <a:gd name="T15" fmla="*/ 0 w 104"/>
                <a:gd name="T16" fmla="*/ 0 h 720"/>
                <a:gd name="T17" fmla="*/ 104 w 104"/>
                <a:gd name="T18" fmla="*/ 720 h 720"/>
              </a:gdLst>
              <a:ahLst/>
              <a:cxnLst>
                <a:cxn ang="T10">
                  <a:pos x="T0" y="T1"/>
                </a:cxn>
                <a:cxn ang="T11">
                  <a:pos x="T2" y="T3"/>
                </a:cxn>
                <a:cxn ang="T12">
                  <a:pos x="T4" y="T5"/>
                </a:cxn>
                <a:cxn ang="T13">
                  <a:pos x="T6" y="T7"/>
                </a:cxn>
                <a:cxn ang="T14">
                  <a:pos x="T8" y="T9"/>
                </a:cxn>
              </a:cxnLst>
              <a:rect l="T15" t="T16" r="T17" b="T18"/>
              <a:pathLst>
                <a:path w="104" h="720">
                  <a:moveTo>
                    <a:pt x="56" y="0"/>
                  </a:moveTo>
                  <a:cubicBezTo>
                    <a:pt x="28" y="60"/>
                    <a:pt x="0" y="120"/>
                    <a:pt x="8" y="192"/>
                  </a:cubicBezTo>
                  <a:cubicBezTo>
                    <a:pt x="16" y="264"/>
                    <a:pt x="104" y="360"/>
                    <a:pt x="104" y="432"/>
                  </a:cubicBezTo>
                  <a:cubicBezTo>
                    <a:pt x="104" y="504"/>
                    <a:pt x="16" y="576"/>
                    <a:pt x="8" y="624"/>
                  </a:cubicBezTo>
                  <a:cubicBezTo>
                    <a:pt x="0" y="672"/>
                    <a:pt x="48" y="704"/>
                    <a:pt x="56" y="720"/>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76343" name="Text Box 23"/>
            <p:cNvSpPr txBox="1">
              <a:spLocks noChangeArrowheads="1"/>
            </p:cNvSpPr>
            <p:nvPr/>
          </p:nvSpPr>
          <p:spPr bwMode="auto">
            <a:xfrm>
              <a:off x="4172" y="1391"/>
              <a:ext cx="3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Trebuchet MS" charset="0"/>
                  <a:cs typeface="Arial" charset="0"/>
                </a:rPr>
                <a:t>B1</a:t>
              </a:r>
              <a:endParaRPr lang="en-US">
                <a:latin typeface="Trebuchet MS" charset="0"/>
                <a:cs typeface="Arial" charset="0"/>
              </a:endParaRPr>
            </a:p>
          </p:txBody>
        </p:sp>
        <p:sp>
          <p:nvSpPr>
            <p:cNvPr id="1976344" name="Text Box 24"/>
            <p:cNvSpPr txBox="1">
              <a:spLocks noChangeArrowheads="1"/>
            </p:cNvSpPr>
            <p:nvPr/>
          </p:nvSpPr>
          <p:spPr bwMode="auto">
            <a:xfrm>
              <a:off x="4892" y="1391"/>
              <a:ext cx="3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Trebuchet MS" charset="0"/>
                  <a:cs typeface="Arial" charset="0"/>
                </a:rPr>
                <a:t>B2</a:t>
              </a:r>
              <a:endParaRPr lang="en-US">
                <a:latin typeface="Trebuchet MS" charset="0"/>
                <a:cs typeface="Arial" charset="0"/>
              </a:endParaRPr>
            </a:p>
          </p:txBody>
        </p:sp>
        <p:sp>
          <p:nvSpPr>
            <p:cNvPr id="1976345" name="Text Box 25"/>
            <p:cNvSpPr txBox="1">
              <a:spLocks noChangeArrowheads="1"/>
            </p:cNvSpPr>
            <p:nvPr/>
          </p:nvSpPr>
          <p:spPr bwMode="auto">
            <a:xfrm>
              <a:off x="4262" y="1946"/>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ru-RU">
                <a:cs typeface="Arial" charset="0"/>
              </a:endParaRPr>
            </a:p>
          </p:txBody>
        </p:sp>
        <p:sp>
          <p:nvSpPr>
            <p:cNvPr id="1976346" name="Text Box 26"/>
            <p:cNvSpPr txBox="1">
              <a:spLocks noChangeArrowheads="1"/>
            </p:cNvSpPr>
            <p:nvPr/>
          </p:nvSpPr>
          <p:spPr bwMode="auto">
            <a:xfrm>
              <a:off x="4144" y="1960"/>
              <a:ext cx="113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latin typeface="Trebuchet MS" charset="0"/>
                  <a:cs typeface="Arial" charset="0"/>
                </a:rPr>
                <a:t>Minimal error</a:t>
              </a:r>
            </a:p>
            <a:p>
              <a:pPr algn="ctr"/>
              <a:r>
                <a:rPr lang="en-US" sz="2000" b="1">
                  <a:latin typeface="Trebuchet MS" charset="0"/>
                  <a:cs typeface="Arial" charset="0"/>
                </a:rPr>
                <a:t>boundary cut</a:t>
              </a:r>
            </a:p>
          </p:txBody>
        </p:sp>
        <p:pic>
          <p:nvPicPr>
            <p:cNvPr id="1976347" name="Picture 27" descr="tile_DP_c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8" y="2496"/>
              <a:ext cx="1676"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8" name="Rectangle 28" descr="5%"/>
            <p:cNvSpPr>
              <a:spLocks noChangeAspect="1" noChangeArrowheads="1"/>
            </p:cNvSpPr>
            <p:nvPr/>
          </p:nvSpPr>
          <p:spPr bwMode="auto">
            <a:xfrm>
              <a:off x="4128" y="1152"/>
              <a:ext cx="720" cy="72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6349" name="Rectangle 29"/>
            <p:cNvSpPr>
              <a:spLocks noChangeAspect="1" noChangeArrowheads="1"/>
            </p:cNvSpPr>
            <p:nvPr/>
          </p:nvSpPr>
          <p:spPr bwMode="auto">
            <a:xfrm>
              <a:off x="4560" y="1152"/>
              <a:ext cx="720" cy="72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76350" name="Rectangle 30" descr="5%"/>
          <p:cNvSpPr>
            <a:spLocks noChangeAspect="1" noChangeArrowheads="1"/>
          </p:cNvSpPr>
          <p:nvPr/>
        </p:nvSpPr>
        <p:spPr bwMode="auto">
          <a:xfrm>
            <a:off x="508000" y="1828800"/>
            <a:ext cx="1143000" cy="1143000"/>
          </a:xfrm>
          <a:prstGeom prst="rect">
            <a:avLst/>
          </a:prstGeom>
          <a:noFill/>
          <a:ln w="28575">
            <a:solidFill>
              <a:srgbClr val="504A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pic>
        <p:nvPicPr>
          <p:cNvPr id="1729567" name="Picture 31" descr="tile_matc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2950" y="396240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9568" name="Picture 32" descr="tile_D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3962400"/>
            <a:ext cx="26606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29546"/>
                                        </p:tgtEl>
                                        <p:attrNameLst>
                                          <p:attrName>style.visibility</p:attrName>
                                        </p:attrNameLst>
                                      </p:cBhvr>
                                      <p:to>
                                        <p:strVal val="visible"/>
                                      </p:to>
                                    </p:set>
                                    <p:animEffect transition="in" filter="dissolve">
                                      <p:cBhvr>
                                        <p:cTn id="7" dur="500"/>
                                        <p:tgtEl>
                                          <p:spTgt spid="17295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729567"/>
                                        </p:tgtEl>
                                        <p:attrNameLst>
                                          <p:attrName>style.visibility</p:attrName>
                                        </p:attrNameLst>
                                      </p:cBhvr>
                                      <p:to>
                                        <p:strVal val="visible"/>
                                      </p:to>
                                    </p:set>
                                    <p:animEffect transition="in" filter="dissolve">
                                      <p:cBhvr>
                                        <p:cTn id="16" dur="500"/>
                                        <p:tgtEl>
                                          <p:spTgt spid="172956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499"/>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729568"/>
                                        </p:tgtEl>
                                        <p:attrNameLst>
                                          <p:attrName>style.visibility</p:attrName>
                                        </p:attrNameLst>
                                      </p:cBhvr>
                                      <p:to>
                                        <p:strVal val="visible"/>
                                      </p:to>
                                    </p:set>
                                    <p:animEffect transition="in" filter="dissolve">
                                      <p:cBhvr>
                                        <p:cTn id="25" dur="500"/>
                                        <p:tgtEl>
                                          <p:spTgt spid="1729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62575" y="4343400"/>
            <a:ext cx="3248025" cy="2286000"/>
            <a:chOff x="3378" y="2736"/>
            <a:chExt cx="2046" cy="1440"/>
          </a:xfrm>
        </p:grpSpPr>
        <p:pic>
          <p:nvPicPr>
            <p:cNvPr id="1978371" name="Picture 3" descr="left2"/>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78"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8372" name="Picture 4" descr="right2"/>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368"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8373" name="Text Box 5"/>
            <p:cNvSpPr txBox="1">
              <a:spLocks noChangeArrowheads="1"/>
            </p:cNvSpPr>
            <p:nvPr/>
          </p:nvSpPr>
          <p:spPr bwMode="auto">
            <a:xfrm>
              <a:off x="3381" y="3888"/>
              <a:ext cx="19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Trebuchet MS" charset="0"/>
                  <a:cs typeface="Arial" charset="0"/>
                </a:rPr>
                <a:t>min. error boundary</a:t>
              </a:r>
            </a:p>
          </p:txBody>
        </p:sp>
      </p:grpSp>
      <p:pic>
        <p:nvPicPr>
          <p:cNvPr id="1978374" name="Picture 6" descr="r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828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8375" name="Picture 7" desc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828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8376" name="Rectangle 8"/>
          <p:cNvSpPr>
            <a:spLocks noGrp="1" noChangeArrowheads="1"/>
          </p:cNvSpPr>
          <p:nvPr>
            <p:ph type="title" idx="4294967295"/>
          </p:nvPr>
        </p:nvSpPr>
        <p:spPr/>
        <p:txBody>
          <a:bodyPr/>
          <a:lstStyle/>
          <a:p>
            <a:r>
              <a:rPr lang="en-US"/>
              <a:t>Minimal error boundary</a:t>
            </a:r>
          </a:p>
        </p:txBody>
      </p:sp>
      <p:pic>
        <p:nvPicPr>
          <p:cNvPr id="1978377" name="Picture 9" descr="result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9400" y="1828800"/>
            <a:ext cx="294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0"/>
          <p:cNvGrpSpPr>
            <a:grpSpLocks/>
          </p:cNvGrpSpPr>
          <p:nvPr/>
        </p:nvGrpSpPr>
        <p:grpSpPr bwMode="auto">
          <a:xfrm>
            <a:off x="6781800" y="4343400"/>
            <a:ext cx="1828800" cy="1692275"/>
            <a:chOff x="4272" y="2736"/>
            <a:chExt cx="1152" cy="1066"/>
          </a:xfrm>
        </p:grpSpPr>
        <p:pic>
          <p:nvPicPr>
            <p:cNvPr id="1978379" name="Picture 11" descr="right2"/>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272" y="2736"/>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8380" name="Rectangle 12"/>
            <p:cNvSpPr>
              <a:spLocks noChangeArrowheads="1"/>
            </p:cNvSpPr>
            <p:nvPr/>
          </p:nvSpPr>
          <p:spPr bwMode="auto">
            <a:xfrm>
              <a:off x="5328" y="2736"/>
              <a:ext cx="96" cy="10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cs typeface="Arial" charset="0"/>
              </a:endParaRPr>
            </a:p>
          </p:txBody>
        </p:sp>
      </p:grpSp>
      <p:grpSp>
        <p:nvGrpSpPr>
          <p:cNvPr id="4" name="Group 13"/>
          <p:cNvGrpSpPr>
            <a:grpSpLocks/>
          </p:cNvGrpSpPr>
          <p:nvPr/>
        </p:nvGrpSpPr>
        <p:grpSpPr bwMode="auto">
          <a:xfrm>
            <a:off x="5362575" y="4343400"/>
            <a:ext cx="3268663" cy="1689100"/>
            <a:chOff x="3378" y="2736"/>
            <a:chExt cx="2059" cy="1064"/>
          </a:xfrm>
        </p:grpSpPr>
        <p:sp>
          <p:nvSpPr>
            <p:cNvPr id="1978382" name="Rectangle 14"/>
            <p:cNvSpPr>
              <a:spLocks noChangeArrowheads="1"/>
            </p:cNvSpPr>
            <p:nvPr/>
          </p:nvSpPr>
          <p:spPr bwMode="auto">
            <a:xfrm>
              <a:off x="5184" y="2736"/>
              <a:ext cx="253" cy="10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cs typeface="Arial" charset="0"/>
              </a:endParaRPr>
            </a:p>
          </p:txBody>
        </p:sp>
        <p:pic>
          <p:nvPicPr>
            <p:cNvPr id="1978383" name="Picture 15" descr="resul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8" y="2736"/>
              <a:ext cx="18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78384" name="Text Box 16"/>
          <p:cNvSpPr txBox="1">
            <a:spLocks noChangeArrowheads="1"/>
          </p:cNvSpPr>
          <p:nvPr/>
        </p:nvSpPr>
        <p:spPr bwMode="auto">
          <a:xfrm>
            <a:off x="1066800" y="1295400"/>
            <a:ext cx="2840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Trebuchet MS" charset="0"/>
                <a:cs typeface="Arial" charset="0"/>
              </a:rPr>
              <a:t>overlapping blocks</a:t>
            </a:r>
          </a:p>
        </p:txBody>
      </p:sp>
      <p:sp>
        <p:nvSpPr>
          <p:cNvPr id="1978385" name="Text Box 17"/>
          <p:cNvSpPr txBox="1">
            <a:spLocks noChangeArrowheads="1"/>
          </p:cNvSpPr>
          <p:nvPr/>
        </p:nvSpPr>
        <p:spPr bwMode="auto">
          <a:xfrm>
            <a:off x="5389563" y="1295400"/>
            <a:ext cx="2700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Trebuchet MS" charset="0"/>
                <a:cs typeface="Arial" charset="0"/>
              </a:rPr>
              <a:t>vertical boundary</a:t>
            </a:r>
          </a:p>
        </p:txBody>
      </p:sp>
      <p:sp>
        <p:nvSpPr>
          <p:cNvPr id="1978386" name="AutoShape 18"/>
          <p:cNvSpPr>
            <a:spLocks noChangeArrowheads="1"/>
          </p:cNvSpPr>
          <p:nvPr/>
        </p:nvSpPr>
        <p:spPr bwMode="auto">
          <a:xfrm>
            <a:off x="4495800" y="2438400"/>
            <a:ext cx="685800" cy="457200"/>
          </a:xfrm>
          <a:prstGeom prst="rightArrow">
            <a:avLst>
              <a:gd name="adj1" fmla="val 50000"/>
              <a:gd name="adj2" fmla="val 37500"/>
            </a:avLst>
          </a:prstGeom>
          <a:solidFill>
            <a:schemeClr val="tx2"/>
          </a:solidFill>
          <a:ln w="9525">
            <a:solidFill>
              <a:schemeClr val="tx2"/>
            </a:solidFill>
            <a:miter lim="800000"/>
            <a:headEnd/>
            <a:tailEnd/>
          </a:ln>
        </p:spPr>
        <p:txBody>
          <a:bodyPr wrap="none" anchor="ctr"/>
          <a:lstStyle/>
          <a:p>
            <a:pPr algn="l"/>
            <a:endParaRPr lang="en-US">
              <a:cs typeface="Arial" charset="0"/>
            </a:endParaRPr>
          </a:p>
        </p:txBody>
      </p:sp>
      <p:grpSp>
        <p:nvGrpSpPr>
          <p:cNvPr id="5" name="Group 19"/>
          <p:cNvGrpSpPr>
            <a:grpSpLocks/>
          </p:cNvGrpSpPr>
          <p:nvPr/>
        </p:nvGrpSpPr>
        <p:grpSpPr bwMode="auto">
          <a:xfrm>
            <a:off x="914400" y="1819275"/>
            <a:ext cx="3429000" cy="4810125"/>
            <a:chOff x="576" y="1146"/>
            <a:chExt cx="2160" cy="3030"/>
          </a:xfrm>
        </p:grpSpPr>
        <p:pic>
          <p:nvPicPr>
            <p:cNvPr id="1978388" name="Picture 20" descr="er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0" y="2736"/>
              <a:ext cx="2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8389" name="Picture 21" descr="left"/>
            <p:cNvPicPr>
              <a:picLocks noChangeAspect="1" noChangeArrowheads="1"/>
            </p:cNvPicPr>
            <p:nvPr/>
          </p:nvPicPr>
          <p:blipFill>
            <a:blip r:embed="rId6">
              <a:extLst>
                <a:ext uri="{28A0092B-C50C-407E-A947-70E740481C1C}">
                  <a14:useLocalDpi xmlns:a14="http://schemas.microsoft.com/office/drawing/2010/main" val="0"/>
                </a:ext>
              </a:extLst>
            </a:blip>
            <a:srcRect l="75000"/>
            <a:stretch>
              <a:fillRect/>
            </a:stretch>
          </p:blipFill>
          <p:spPr bwMode="auto">
            <a:xfrm>
              <a:off x="720" y="2736"/>
              <a:ext cx="26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8390" name="Picture 22" descr="right"/>
            <p:cNvPicPr>
              <a:picLocks noChangeAspect="1" noChangeArrowheads="1"/>
            </p:cNvPicPr>
            <p:nvPr/>
          </p:nvPicPr>
          <p:blipFill>
            <a:blip r:embed="rId5">
              <a:extLst>
                <a:ext uri="{28A0092B-C50C-407E-A947-70E740481C1C}">
                  <a14:useLocalDpi xmlns:a14="http://schemas.microsoft.com/office/drawing/2010/main" val="0"/>
                </a:ext>
              </a:extLst>
            </a:blip>
            <a:srcRect r="76137"/>
            <a:stretch>
              <a:fillRect/>
            </a:stretch>
          </p:blipFill>
          <p:spPr bwMode="auto">
            <a:xfrm>
              <a:off x="1440" y="2736"/>
              <a:ext cx="25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1607" name="Rectangle 23"/>
            <p:cNvSpPr>
              <a:spLocks noChangeArrowheads="1"/>
            </p:cNvSpPr>
            <p:nvPr/>
          </p:nvSpPr>
          <p:spPr bwMode="auto">
            <a:xfrm>
              <a:off x="1008" y="2611"/>
              <a:ext cx="418" cy="749"/>
            </a:xfrm>
            <a:prstGeom prst="rect">
              <a:avLst/>
            </a:prstGeom>
            <a:noFill/>
            <a:ln w="9525">
              <a:noFill/>
              <a:miter lim="800000"/>
              <a:headEnd/>
              <a:tailEnd/>
            </a:ln>
            <a:effectLst/>
          </p:spPr>
          <p:txBody>
            <a:bodyPr wrap="none">
              <a:spAutoFit/>
            </a:bodyPr>
            <a:lstStyle/>
            <a:p>
              <a:pPr algn="l"/>
              <a:r>
                <a:rPr lang="en-US" sz="7200">
                  <a:effectLst>
                    <a:outerShdw blurRad="38100" dist="38100" dir="2700000" algn="tl">
                      <a:srgbClr val="4D4D4D"/>
                    </a:outerShdw>
                  </a:effectLst>
                  <a:latin typeface="Trebuchet MS" charset="0"/>
                  <a:cs typeface="Arial" charset="0"/>
                </a:rPr>
                <a:t>_</a:t>
              </a:r>
            </a:p>
          </p:txBody>
        </p:sp>
        <p:sp>
          <p:nvSpPr>
            <p:cNvPr id="1731608" name="Rectangle 24"/>
            <p:cNvSpPr>
              <a:spLocks noChangeArrowheads="1"/>
            </p:cNvSpPr>
            <p:nvPr/>
          </p:nvSpPr>
          <p:spPr bwMode="auto">
            <a:xfrm>
              <a:off x="1968" y="2880"/>
              <a:ext cx="425" cy="692"/>
            </a:xfrm>
            <a:prstGeom prst="rect">
              <a:avLst/>
            </a:prstGeom>
            <a:noFill/>
            <a:ln w="9525">
              <a:noFill/>
              <a:miter lim="800000"/>
              <a:headEnd/>
              <a:tailEnd/>
            </a:ln>
            <a:effectLst/>
          </p:spPr>
          <p:txBody>
            <a:bodyPr wrap="none">
              <a:spAutoFit/>
            </a:bodyPr>
            <a:lstStyle/>
            <a:p>
              <a:pPr algn="l"/>
              <a:r>
                <a:rPr lang="en-US" sz="6600" b="1">
                  <a:effectLst>
                    <a:outerShdw blurRad="38100" dist="38100" dir="2700000" algn="tl">
                      <a:srgbClr val="4D4D4D"/>
                    </a:outerShdw>
                  </a:effectLst>
                  <a:latin typeface="Trebuchet MS" charset="0"/>
                  <a:cs typeface="Arial" charset="0"/>
                </a:rPr>
                <a:t>=</a:t>
              </a:r>
            </a:p>
          </p:txBody>
        </p:sp>
        <p:sp>
          <p:nvSpPr>
            <p:cNvPr id="1731609" name="Rectangle 25"/>
            <p:cNvSpPr>
              <a:spLocks noChangeArrowheads="1"/>
            </p:cNvSpPr>
            <p:nvPr/>
          </p:nvSpPr>
          <p:spPr bwMode="auto">
            <a:xfrm>
              <a:off x="1824" y="2400"/>
              <a:ext cx="292" cy="480"/>
            </a:xfrm>
            <a:prstGeom prst="rect">
              <a:avLst/>
            </a:prstGeom>
            <a:noFill/>
            <a:ln w="9525">
              <a:noFill/>
              <a:miter lim="800000"/>
              <a:headEnd/>
              <a:tailEnd/>
            </a:ln>
            <a:effectLst/>
          </p:spPr>
          <p:txBody>
            <a:bodyPr wrap="none">
              <a:spAutoFit/>
            </a:bodyPr>
            <a:lstStyle/>
            <a:p>
              <a:pPr algn="l"/>
              <a:r>
                <a:rPr lang="en-US" sz="4400">
                  <a:effectLst>
                    <a:outerShdw blurRad="38100" dist="38100" dir="2700000" algn="tl">
                      <a:srgbClr val="4D4D4D"/>
                    </a:outerShdw>
                  </a:effectLst>
                  <a:cs typeface="Arial" charset="0"/>
                </a:rPr>
                <a:t>2</a:t>
              </a:r>
            </a:p>
          </p:txBody>
        </p:sp>
        <p:sp>
          <p:nvSpPr>
            <p:cNvPr id="1978394" name="Line 26"/>
            <p:cNvSpPr>
              <a:spLocks noChangeShapeType="1"/>
            </p:cNvSpPr>
            <p:nvPr/>
          </p:nvSpPr>
          <p:spPr bwMode="auto">
            <a:xfrm flipH="1">
              <a:off x="1584" y="2304"/>
              <a:ext cx="192" cy="336"/>
            </a:xfrm>
            <a:prstGeom prst="line">
              <a:avLst/>
            </a:prstGeom>
            <a:noFill/>
            <a:ln w="19050">
              <a:solidFill>
                <a:schemeClr val="tx2"/>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978395" name="AutoShape 27"/>
            <p:cNvSpPr>
              <a:spLocks noChangeArrowheads="1"/>
            </p:cNvSpPr>
            <p:nvPr/>
          </p:nvSpPr>
          <p:spPr bwMode="auto">
            <a:xfrm>
              <a:off x="576" y="2640"/>
              <a:ext cx="1248" cy="1248"/>
            </a:xfrm>
            <a:prstGeom prst="bracketPair">
              <a:avLst>
                <a:gd name="adj" fmla="val 713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8396" name="Line 28"/>
            <p:cNvSpPr>
              <a:spLocks noChangeShapeType="1"/>
            </p:cNvSpPr>
            <p:nvPr/>
          </p:nvSpPr>
          <p:spPr bwMode="auto">
            <a:xfrm flipH="1">
              <a:off x="1056" y="2304"/>
              <a:ext cx="192" cy="336"/>
            </a:xfrm>
            <a:prstGeom prst="line">
              <a:avLst/>
            </a:prstGeom>
            <a:noFill/>
            <a:ln w="19050">
              <a:solidFill>
                <a:schemeClr val="tx2"/>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978397" name="Rectangle 29"/>
            <p:cNvSpPr>
              <a:spLocks noChangeArrowheads="1"/>
            </p:cNvSpPr>
            <p:nvPr/>
          </p:nvSpPr>
          <p:spPr bwMode="auto">
            <a:xfrm>
              <a:off x="1680" y="1146"/>
              <a:ext cx="253" cy="106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8398" name="Rectangle 30"/>
            <p:cNvSpPr>
              <a:spLocks noChangeArrowheads="1"/>
            </p:cNvSpPr>
            <p:nvPr/>
          </p:nvSpPr>
          <p:spPr bwMode="auto">
            <a:xfrm>
              <a:off x="1236" y="1146"/>
              <a:ext cx="253" cy="106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78399" name="Text Box 31"/>
            <p:cNvSpPr txBox="1">
              <a:spLocks noChangeArrowheads="1"/>
            </p:cNvSpPr>
            <p:nvPr/>
          </p:nvSpPr>
          <p:spPr bwMode="auto">
            <a:xfrm>
              <a:off x="944" y="3888"/>
              <a:ext cx="13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Trebuchet MS" charset="0"/>
                  <a:cs typeface="Arial" charset="0"/>
                </a:rPr>
                <a:t>overlap error</a:t>
              </a:r>
            </a:p>
          </p:txBody>
        </p:sp>
        <p:sp>
          <p:nvSpPr>
            <p:cNvPr id="1978400" name="Rectangle 32"/>
            <p:cNvSpPr>
              <a:spLocks noChangeArrowheads="1"/>
            </p:cNvSpPr>
            <p:nvPr/>
          </p:nvSpPr>
          <p:spPr bwMode="auto">
            <a:xfrm>
              <a:off x="2483" y="2736"/>
              <a:ext cx="253" cy="1066"/>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pic>
        <p:nvPicPr>
          <p:cNvPr id="1731617" name="Picture 33" descr="mask3"/>
          <p:cNvPicPr>
            <a:picLocks noChangeAspect="1" noChangeArrowheads="1"/>
          </p:cNvPicPr>
          <p:nvPr/>
        </p:nvPicPr>
        <p:blipFill>
          <a:blip r:embed="rId10">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981450" y="4343400"/>
            <a:ext cx="40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1731617"/>
                                        </p:tgtEl>
                                        <p:attrNameLst>
                                          <p:attrName>style.visibility</p:attrName>
                                        </p:attrNameLst>
                                      </p:cBhvr>
                                      <p:to>
                                        <p:strVal val="visible"/>
                                      </p:to>
                                    </p:set>
                                    <p:animEffect transition="in" filter="wipe(up)">
                                      <p:cBhvr>
                                        <p:cTn id="11" dur="500"/>
                                        <p:tgtEl>
                                          <p:spTgt spid="173161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3"/>
                                        </p:tgtEl>
                                        <p:attrNameLst>
                                          <p:attrName>style.visibility</p:attrName>
                                        </p:attrNameLst>
                                      </p:cBhvr>
                                      <p:to>
                                        <p:strVal val="visible"/>
                                      </p:to>
                                    </p:set>
                                  </p:childTnLst>
                                </p:cTn>
                              </p:par>
                            </p:childTnLst>
                          </p:cTn>
                        </p:par>
                        <p:par>
                          <p:cTn id="20" fill="hold" nodeType="afterGroup">
                            <p:stCondLst>
                              <p:cond delay="500"/>
                            </p:stCondLst>
                            <p:childTnLst>
                              <p:par>
                                <p:cTn id="21" presetID="1" presetClass="entr" presetSubtype="0" fill="hold" nodeType="after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0418" name="Rectangle 2"/>
          <p:cNvSpPr>
            <a:spLocks noGrp="1" noChangeArrowheads="1"/>
          </p:cNvSpPr>
          <p:nvPr>
            <p:ph type="title" idx="4294967295"/>
          </p:nvPr>
        </p:nvSpPr>
        <p:spPr/>
        <p:txBody>
          <a:bodyPr/>
          <a:lstStyle/>
          <a:p>
            <a:r>
              <a:rPr lang="en-US"/>
              <a:t>Our Philosophy</a:t>
            </a:r>
          </a:p>
        </p:txBody>
      </p:sp>
      <p:sp>
        <p:nvSpPr>
          <p:cNvPr id="1980419" name="Rectangle 3"/>
          <p:cNvSpPr>
            <a:spLocks noGrp="1" noChangeArrowheads="1"/>
          </p:cNvSpPr>
          <p:nvPr>
            <p:ph type="body" idx="4294967295"/>
          </p:nvPr>
        </p:nvSpPr>
        <p:spPr>
          <a:xfrm>
            <a:off x="301625" y="1676400"/>
            <a:ext cx="8561388" cy="4876800"/>
          </a:xfrm>
        </p:spPr>
        <p:txBody>
          <a:bodyPr/>
          <a:lstStyle/>
          <a:p>
            <a:r>
              <a:rPr lang="en-US"/>
              <a:t>The </a:t>
            </a:r>
            <a:r>
              <a:rPr lang="ja-JP" altLang="en-US"/>
              <a:t>“</a:t>
            </a:r>
            <a:r>
              <a:rPr lang="en-US"/>
              <a:t>Corrupt Professor</a:t>
            </a:r>
            <a:r>
              <a:rPr lang="ja-JP" altLang="en-US"/>
              <a:t>’</a:t>
            </a:r>
            <a:r>
              <a:rPr lang="en-US"/>
              <a:t>s Algorithm</a:t>
            </a:r>
            <a:r>
              <a:rPr lang="ja-JP" altLang="en-US"/>
              <a:t>”</a:t>
            </a:r>
            <a:r>
              <a:rPr lang="en-US"/>
              <a:t>:</a:t>
            </a:r>
          </a:p>
          <a:p>
            <a:pPr lvl="1"/>
            <a:r>
              <a:rPr lang="en-US"/>
              <a:t>Plagiarize as much of the source image as you can</a:t>
            </a:r>
          </a:p>
          <a:p>
            <a:pPr lvl="1"/>
            <a:r>
              <a:rPr lang="en-US"/>
              <a:t>Then try to cover up the evidence</a:t>
            </a:r>
          </a:p>
          <a:p>
            <a:r>
              <a:rPr lang="en-US"/>
              <a:t>Rationale:  </a:t>
            </a:r>
          </a:p>
          <a:p>
            <a:pPr lvl="1"/>
            <a:r>
              <a:rPr lang="en-US"/>
              <a:t>Texture blocks are by definition correct samples of texture so problem only connecting them together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2466" name="Picture 2" descr="11_out_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738" y="2827338"/>
            <a:ext cx="3725862"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2467" name="Picture 3" descr="11_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475"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2468" name="Picture 4" descr="23_out_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2469" name="Picture 5" descr="23_s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4514" name="Picture 2" descr="9_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4515" name="Picture 3" descr="9_out_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4516" name="Picture 4" descr="radishes_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574675"/>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4517" name="Picture 5" descr="radishes_out_s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86562" name="Object 2"/>
          <p:cNvGraphicFramePr>
            <a:graphicFrameLocks noChangeAspect="1"/>
          </p:cNvGraphicFramePr>
          <p:nvPr/>
        </p:nvGraphicFramePr>
        <p:xfrm>
          <a:off x="4648200" y="2817813"/>
          <a:ext cx="3811588" cy="3811587"/>
        </p:xfrm>
        <a:graphic>
          <a:graphicData uri="http://schemas.openxmlformats.org/presentationml/2006/ole">
            <mc:AlternateContent xmlns:mc="http://schemas.openxmlformats.org/markup-compatibility/2006">
              <mc:Choice xmlns:v="urn:schemas-microsoft-com:vml" Requires="v">
                <p:oleObj spid="_x0000_s1986578" name="PhotoSuite Image" r:id="rId4" imgW="3981600" imgH="3981600" progId="PhotoSuite Image">
                  <p:embed/>
                </p:oleObj>
              </mc:Choice>
              <mc:Fallback>
                <p:oleObj name="PhotoSuite Image" r:id="rId4" imgW="3981600" imgH="3981600" progId="PhotoSuite 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817813"/>
                        <a:ext cx="3811588" cy="38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86563" name="Object 3"/>
          <p:cNvGraphicFramePr>
            <a:graphicFrameLocks noChangeAspect="1"/>
          </p:cNvGraphicFramePr>
          <p:nvPr/>
        </p:nvGraphicFramePr>
        <p:xfrm>
          <a:off x="5562600" y="609600"/>
          <a:ext cx="1828800" cy="1828800"/>
        </p:xfrm>
        <a:graphic>
          <a:graphicData uri="http://schemas.openxmlformats.org/presentationml/2006/ole">
            <mc:AlternateContent xmlns:mc="http://schemas.openxmlformats.org/markup-compatibility/2006">
              <mc:Choice xmlns:v="urn:schemas-microsoft-com:vml" Requires="v">
                <p:oleObj spid="_x0000_s1986579" name="PhotoSuite Image" r:id="rId6" imgW="1828800" imgH="1828800" progId="PhotoSuite Image">
                  <p:embed/>
                </p:oleObj>
              </mc:Choice>
              <mc:Fallback>
                <p:oleObj name="PhotoSuite Image" r:id="rId6" imgW="1828800" imgH="1828800" progId="PhotoSuite Imag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86564" name="Object 4"/>
          <p:cNvGraphicFramePr>
            <a:graphicFrameLocks noChangeAspect="1"/>
          </p:cNvGraphicFramePr>
          <p:nvPr/>
        </p:nvGraphicFramePr>
        <p:xfrm>
          <a:off x="1447800" y="609600"/>
          <a:ext cx="1828800" cy="1828800"/>
        </p:xfrm>
        <a:graphic>
          <a:graphicData uri="http://schemas.openxmlformats.org/presentationml/2006/ole">
            <mc:AlternateContent xmlns:mc="http://schemas.openxmlformats.org/markup-compatibility/2006">
              <mc:Choice xmlns:v="urn:schemas-microsoft-com:vml" Requires="v">
                <p:oleObj spid="_x0000_s1986580" name="PhotoSuite Image" r:id="rId8" imgW="1828800" imgH="1828800" progId="PhotoSuite Image">
                  <p:embed/>
                </p:oleObj>
              </mc:Choice>
              <mc:Fallback>
                <p:oleObj name="PhotoSuite Image" r:id="rId8" imgW="1828800" imgH="1828800" progId="PhotoSuite Image">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86565" name="Object 5"/>
          <p:cNvGraphicFramePr>
            <a:graphicFrameLocks noChangeAspect="1"/>
          </p:cNvGraphicFramePr>
          <p:nvPr/>
        </p:nvGraphicFramePr>
        <p:xfrm>
          <a:off x="533400" y="2817813"/>
          <a:ext cx="3811588" cy="3811587"/>
        </p:xfrm>
        <a:graphic>
          <a:graphicData uri="http://schemas.openxmlformats.org/presentationml/2006/ole">
            <mc:AlternateContent xmlns:mc="http://schemas.openxmlformats.org/markup-compatibility/2006">
              <mc:Choice xmlns:v="urn:schemas-microsoft-com:vml" Requires="v">
                <p:oleObj spid="_x0000_s1986581" name="PhotoSuite Image" r:id="rId10" imgW="3943440" imgH="3943440" progId="PhotoSuite Image">
                  <p:embed/>
                </p:oleObj>
              </mc:Choice>
              <mc:Fallback>
                <p:oleObj name="PhotoSuite Image" r:id="rId10" imgW="3943440" imgH="3943440" progId="PhotoSuite Image">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2817813"/>
                        <a:ext cx="3811588" cy="38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8610" name="Picture 2" descr="cans_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8611" name="Picture 3" descr="cans_out_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8612" name="Picture 4" descr="windows_s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475" y="609600"/>
            <a:ext cx="18637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8613" name="Picture 5" descr="windows_out_s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2827338"/>
            <a:ext cx="3725863"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0658" name="Picture 2" descr="app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403725"/>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0659" name="Picture 3" descr="apples_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3627438"/>
            <a:ext cx="4389438"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90660" name="Object 4"/>
          <p:cNvGraphicFramePr>
            <a:graphicFrameLocks noChangeAspect="1"/>
          </p:cNvGraphicFramePr>
          <p:nvPr/>
        </p:nvGraphicFramePr>
        <p:xfrm>
          <a:off x="4191000" y="419100"/>
          <a:ext cx="3314700" cy="2933700"/>
        </p:xfrm>
        <a:graphic>
          <a:graphicData uri="http://schemas.openxmlformats.org/presentationml/2006/ole">
            <mc:AlternateContent xmlns:mc="http://schemas.openxmlformats.org/markup-compatibility/2006">
              <mc:Choice xmlns:v="urn:schemas-microsoft-com:vml" Requires="v">
                <p:oleObj spid="_x0000_s1990668" name="PhotoSuite Image" r:id="rId6" imgW="3314880" imgH="2933640" progId="PhotoSuite Image">
                  <p:embed/>
                </p:oleObj>
              </mc:Choice>
              <mc:Fallback>
                <p:oleObj name="PhotoSuite Image" r:id="rId6" imgW="3314880" imgH="2933640" progId="PhotoSuite Imag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419100"/>
                        <a:ext cx="3314700" cy="293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90661" name="Object 5"/>
          <p:cNvGraphicFramePr>
            <a:graphicFrameLocks noChangeAspect="1"/>
          </p:cNvGraphicFramePr>
          <p:nvPr/>
        </p:nvGraphicFramePr>
        <p:xfrm>
          <a:off x="1752600" y="1209675"/>
          <a:ext cx="1619250" cy="1457325"/>
        </p:xfrm>
        <a:graphic>
          <a:graphicData uri="http://schemas.openxmlformats.org/presentationml/2006/ole">
            <mc:AlternateContent xmlns:mc="http://schemas.openxmlformats.org/markup-compatibility/2006">
              <mc:Choice xmlns:v="urn:schemas-microsoft-com:vml" Requires="v">
                <p:oleObj spid="_x0000_s1990669" name="PhotoSuite Image" r:id="rId8" imgW="1619280" imgH="1457280" progId="PhotoSuite Image">
                  <p:embed/>
                </p:oleObj>
              </mc:Choice>
              <mc:Fallback>
                <p:oleObj name="PhotoSuite Image" r:id="rId8" imgW="1619280" imgH="1457280" progId="PhotoSuite Image">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1209675"/>
                        <a:ext cx="161925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92706" name="Object 2"/>
          <p:cNvGraphicFramePr>
            <a:graphicFrameLocks noChangeAspect="1"/>
          </p:cNvGraphicFramePr>
          <p:nvPr/>
        </p:nvGraphicFramePr>
        <p:xfrm>
          <a:off x="257175" y="5486400"/>
          <a:ext cx="1143000" cy="1143000"/>
        </p:xfrm>
        <a:graphic>
          <a:graphicData uri="http://schemas.openxmlformats.org/presentationml/2006/ole">
            <mc:AlternateContent xmlns:mc="http://schemas.openxmlformats.org/markup-compatibility/2006">
              <mc:Choice xmlns:v="urn:schemas-microsoft-com:vml" Requires="v">
                <p:oleObj spid="_x0000_s1992723" name="PhotoSuite Image" r:id="rId4" imgW="914400" imgH="914400" progId="PhotoSuite Image">
                  <p:embed/>
                </p:oleObj>
              </mc:Choice>
              <mc:Fallback>
                <p:oleObj name="PhotoSuite Image" r:id="rId4" imgW="914400" imgH="914400" progId="PhotoSuite 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 y="548640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992707" name="Picture 3" descr="S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3725" y="2041525"/>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2708" name="Picture 4" descr="S29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9638" y="5794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2709" name="Picture 5" descr="peanuts_ou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4038600"/>
            <a:ext cx="2590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2710" name="Picture 6" descr="yellow-peppers_ou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9638" y="37036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2711" name="Picture 7" descr="yellow-peppe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3725" y="5165725"/>
            <a:ext cx="14636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92712" name="Object 8"/>
          <p:cNvGraphicFramePr>
            <a:graphicFrameLocks noChangeAspect="1"/>
          </p:cNvGraphicFramePr>
          <p:nvPr/>
        </p:nvGraphicFramePr>
        <p:xfrm>
          <a:off x="1600200" y="1104900"/>
          <a:ext cx="2419350" cy="2419350"/>
        </p:xfrm>
        <a:graphic>
          <a:graphicData uri="http://schemas.openxmlformats.org/presentationml/2006/ole">
            <mc:AlternateContent xmlns:mc="http://schemas.openxmlformats.org/markup-compatibility/2006">
              <mc:Choice xmlns:v="urn:schemas-microsoft-com:vml" Requires="v">
                <p:oleObj spid="_x0000_s1992724" name="PhotoSuite Image" r:id="rId11" imgW="2419200" imgH="2419200" progId="PhotoSuite Image">
                  <p:embed/>
                </p:oleObj>
              </mc:Choice>
              <mc:Fallback>
                <p:oleObj name="PhotoSuite Image" r:id="rId11" imgW="2419200" imgH="2419200" progId="PhotoSuite Image">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00200" y="1104900"/>
                        <a:ext cx="2419350"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92713" name="Object 9"/>
          <p:cNvGraphicFramePr>
            <a:graphicFrameLocks noChangeAspect="1"/>
          </p:cNvGraphicFramePr>
          <p:nvPr/>
        </p:nvGraphicFramePr>
        <p:xfrm>
          <a:off x="266700" y="2286000"/>
          <a:ext cx="1219200" cy="1219200"/>
        </p:xfrm>
        <a:graphic>
          <a:graphicData uri="http://schemas.openxmlformats.org/presentationml/2006/ole">
            <mc:AlternateContent xmlns:mc="http://schemas.openxmlformats.org/markup-compatibility/2006">
              <mc:Choice xmlns:v="urn:schemas-microsoft-com:vml" Requires="v">
                <p:oleObj spid="_x0000_s1992725" name="PhotoSuite Image" r:id="rId13" imgW="1219320" imgH="1219320" progId="PhotoSuite Image">
                  <p:embed/>
                </p:oleObj>
              </mc:Choice>
              <mc:Fallback>
                <p:oleObj name="PhotoSuite Image" r:id="rId13" imgW="1219320" imgH="1219320" progId="PhotoSuite Image">
                  <p:embed/>
                  <p:pic>
                    <p:nvPicPr>
                      <p:cNvPr id="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6700" y="2286000"/>
                        <a:ext cx="1219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94754" name="Object 2"/>
          <p:cNvGraphicFramePr>
            <a:graphicFrameLocks noChangeAspect="1"/>
          </p:cNvGraphicFramePr>
          <p:nvPr/>
        </p:nvGraphicFramePr>
        <p:xfrm>
          <a:off x="5867400" y="609600"/>
          <a:ext cx="1828800" cy="1828800"/>
        </p:xfrm>
        <a:graphic>
          <a:graphicData uri="http://schemas.openxmlformats.org/presentationml/2006/ole">
            <mc:AlternateContent xmlns:mc="http://schemas.openxmlformats.org/markup-compatibility/2006">
              <mc:Choice xmlns:v="urn:schemas-microsoft-com:vml" Requires="v">
                <p:oleObj spid="_x0000_s1994771" name="PhotoSuite Image" r:id="rId4" imgW="2438280" imgH="2438280" progId="PhotoSuite Image">
                  <p:embed/>
                </p:oleObj>
              </mc:Choice>
              <mc:Fallback>
                <p:oleObj name="PhotoSuite Image" r:id="rId4" imgW="2438280" imgH="2438280" progId="PhotoSuite Imag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94755" name="Object 3"/>
          <p:cNvGraphicFramePr>
            <a:graphicFrameLocks noChangeAspect="1"/>
          </p:cNvGraphicFramePr>
          <p:nvPr/>
        </p:nvGraphicFramePr>
        <p:xfrm>
          <a:off x="4876800" y="2819400"/>
          <a:ext cx="3810000" cy="3810000"/>
        </p:xfrm>
        <a:graphic>
          <a:graphicData uri="http://schemas.openxmlformats.org/presentationml/2006/ole">
            <mc:AlternateContent xmlns:mc="http://schemas.openxmlformats.org/markup-compatibility/2006">
              <mc:Choice xmlns:v="urn:schemas-microsoft-com:vml" Requires="v">
                <p:oleObj spid="_x0000_s1994772" name="PhotoSuite Image" r:id="rId6" imgW="5086440" imgH="5086440" progId="PhotoSuite Image">
                  <p:embed/>
                </p:oleObj>
              </mc:Choice>
              <mc:Fallback>
                <p:oleObj name="PhotoSuite Image" r:id="rId6" imgW="5086440" imgH="5086440" progId="PhotoSuite Image">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28194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94756" name="Object 4"/>
          <p:cNvGraphicFramePr>
            <a:graphicFrameLocks noChangeAspect="1"/>
          </p:cNvGraphicFramePr>
          <p:nvPr/>
        </p:nvGraphicFramePr>
        <p:xfrm>
          <a:off x="457200" y="2819400"/>
          <a:ext cx="3810000" cy="3810000"/>
        </p:xfrm>
        <a:graphic>
          <a:graphicData uri="http://schemas.openxmlformats.org/presentationml/2006/ole">
            <mc:AlternateContent xmlns:mc="http://schemas.openxmlformats.org/markup-compatibility/2006">
              <mc:Choice xmlns:v="urn:schemas-microsoft-com:vml" Requires="v">
                <p:oleObj spid="_x0000_s1994773" name="PhotoSuite Image" r:id="rId8" imgW="5086440" imgH="5086440" progId="PhotoSuite Image">
                  <p:embed/>
                </p:oleObj>
              </mc:Choice>
              <mc:Fallback>
                <p:oleObj name="PhotoSuite Image" r:id="rId8" imgW="5086440" imgH="5086440" progId="PhotoSuite Image">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819400"/>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94757" name="Object 5"/>
          <p:cNvGraphicFramePr>
            <a:graphicFrameLocks noChangeAspect="1"/>
          </p:cNvGraphicFramePr>
          <p:nvPr/>
        </p:nvGraphicFramePr>
        <p:xfrm>
          <a:off x="1447800" y="609600"/>
          <a:ext cx="1828800" cy="1828800"/>
        </p:xfrm>
        <a:graphic>
          <a:graphicData uri="http://schemas.openxmlformats.org/presentationml/2006/ole">
            <mc:AlternateContent xmlns:mc="http://schemas.openxmlformats.org/markup-compatibility/2006">
              <mc:Choice xmlns:v="urn:schemas-microsoft-com:vml" Requires="v">
                <p:oleObj spid="_x0000_s1994774" name="PhotoSuite Image" r:id="rId10" imgW="2438280" imgH="2438280" progId="PhotoSuite Image">
                  <p:embed/>
                </p:oleObj>
              </mc:Choice>
              <mc:Fallback>
                <p:oleObj name="PhotoSuite Image" r:id="rId10" imgW="2438280" imgH="2438280" progId="PhotoSuite Image">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7800" y="6096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994758" name="Text Box 6"/>
          <p:cNvSpPr txBox="1">
            <a:spLocks noChangeArrowheads="1"/>
          </p:cNvSpPr>
          <p:nvPr/>
        </p:nvSpPr>
        <p:spPr bwMode="auto">
          <a:xfrm>
            <a:off x="3565525" y="676275"/>
            <a:ext cx="184467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latin typeface="Trebuchet MS" charset="0"/>
                <a:cs typeface="Arial" charset="0"/>
              </a:rPr>
              <a:t>Failures</a:t>
            </a:r>
          </a:p>
          <a:p>
            <a:pPr algn="ctr"/>
            <a:r>
              <a:rPr lang="en-US" b="1">
                <a:latin typeface="Trebuchet MS" charset="0"/>
                <a:cs typeface="Arial" charset="0"/>
              </a:rPr>
              <a:t>(Chernobyl</a:t>
            </a:r>
          </a:p>
          <a:p>
            <a:pPr algn="ctr"/>
            <a:r>
              <a:rPr lang="en-US" b="1">
                <a:latin typeface="Trebuchet MS" charset="0"/>
                <a:cs typeface="Arial" charset="0"/>
              </a:rPr>
              <a:t>Harvest)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525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38" y="1584325"/>
            <a:ext cx="4945062"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37636" name="Object 4"/>
          <p:cNvGraphicFramePr>
            <a:graphicFrameLocks noChangeAspect="1"/>
          </p:cNvGraphicFramePr>
          <p:nvPr>
            <p:extLst>
              <p:ext uri="{D42A27DB-BD31-4B8C-83A1-F6EECF244321}">
                <p14:modId xmlns:p14="http://schemas.microsoft.com/office/powerpoint/2010/main" val="1320747555"/>
              </p:ext>
            </p:extLst>
          </p:nvPr>
        </p:nvGraphicFramePr>
        <p:xfrm>
          <a:off x="5262563" y="2913063"/>
          <a:ext cx="3649662" cy="2008187"/>
        </p:xfrm>
        <a:graphic>
          <a:graphicData uri="http://schemas.openxmlformats.org/presentationml/2006/ole">
            <mc:AlternateContent xmlns:mc="http://schemas.openxmlformats.org/markup-compatibility/2006">
              <mc:Choice xmlns:v="urn:schemas-microsoft-com:vml" Requires="v">
                <p:oleObj spid="_x0000_s1845257" name="Equation" r:id="rId5" imgW="1270000" imgH="698500" progId="Equation.DSMT4">
                  <p:embed/>
                </p:oleObj>
              </mc:Choice>
              <mc:Fallback>
                <p:oleObj name="Equation" r:id="rId5" imgW="1270000" imgH="698500" progId="Equation.DSMT4">
                  <p:embed/>
                  <p:pic>
                    <p:nvPicPr>
                      <p:cNvPr id="0" name="Object 4"/>
                      <p:cNvPicPr>
                        <a:picLocks noChangeAspect="1" noChangeArrowheads="1"/>
                      </p:cNvPicPr>
                      <p:nvPr/>
                    </p:nvPicPr>
                    <p:blipFill>
                      <a:blip r:embed="rId6"/>
                      <a:srcRect/>
                      <a:stretch>
                        <a:fillRect/>
                      </a:stretch>
                    </p:blipFill>
                    <p:spPr bwMode="auto">
                      <a:xfrm>
                        <a:off x="5262563" y="2913063"/>
                        <a:ext cx="3649662" cy="2008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845252" name="Rectangle 5"/>
          <p:cNvSpPr>
            <a:spLocks noGrp="1" noChangeArrowheads="1"/>
          </p:cNvSpPr>
          <p:nvPr>
            <p:ph type="title" idx="4294967295"/>
          </p:nvPr>
        </p:nvSpPr>
        <p:spPr/>
        <p:txBody>
          <a:bodyPr/>
          <a:lstStyle/>
          <a:p>
            <a:r>
              <a:rPr lang="en-US"/>
              <a:t>Markov Chain</a:t>
            </a:r>
          </a:p>
        </p:txBody>
      </p:sp>
      <p:sp>
        <p:nvSpPr>
          <p:cNvPr id="837638" name="Text Box 6"/>
          <p:cNvSpPr txBox="1">
            <a:spLocks noChangeArrowheads="1"/>
          </p:cNvSpPr>
          <p:nvPr/>
        </p:nvSpPr>
        <p:spPr bwMode="auto">
          <a:xfrm>
            <a:off x="679450" y="5780088"/>
            <a:ext cx="79041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a:latin typeface="Arial" charset="0"/>
              </a:rPr>
              <a:t>What if we know today and yesterday</a:t>
            </a:r>
            <a:r>
              <a:rPr lang="ja-JP" altLang="en-US" sz="2800">
                <a:latin typeface="Arial" charset="0"/>
              </a:rPr>
              <a:t>’</a:t>
            </a:r>
            <a:r>
              <a:rPr lang="en-US" sz="2800">
                <a:latin typeface="Arial" charset="0"/>
              </a:rPr>
              <a:t>s weather?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376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7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63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96802" name="Text Box 2"/>
          <p:cNvSpPr txBox="1">
            <a:spLocks noChangeArrowheads="1"/>
          </p:cNvSpPr>
          <p:nvPr/>
        </p:nvSpPr>
        <p:spPr bwMode="auto">
          <a:xfrm>
            <a:off x="457200" y="4724400"/>
            <a:ext cx="21478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latin typeface="Trebuchet MS" charset="0"/>
                <a:cs typeface="Arial" charset="0"/>
              </a:rPr>
              <a:t>input image</a:t>
            </a:r>
          </a:p>
        </p:txBody>
      </p:sp>
      <p:sp>
        <p:nvSpPr>
          <p:cNvPr id="1996803" name="Text Box 3"/>
          <p:cNvSpPr txBox="1">
            <a:spLocks noChangeArrowheads="1"/>
          </p:cNvSpPr>
          <p:nvPr/>
        </p:nvSpPr>
        <p:spPr bwMode="auto">
          <a:xfrm>
            <a:off x="3352800" y="2971800"/>
            <a:ext cx="259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latin typeface="Trebuchet MS" charset="0"/>
                <a:cs typeface="Arial" charset="0"/>
              </a:rPr>
              <a:t>Portilla &amp; Simoncelli</a:t>
            </a:r>
          </a:p>
        </p:txBody>
      </p:sp>
      <p:sp>
        <p:nvSpPr>
          <p:cNvPr id="1996804" name="Text Box 4"/>
          <p:cNvSpPr txBox="1">
            <a:spLocks noChangeArrowheads="1"/>
          </p:cNvSpPr>
          <p:nvPr/>
        </p:nvSpPr>
        <p:spPr bwMode="auto">
          <a:xfrm>
            <a:off x="3902075" y="6461125"/>
            <a:ext cx="1660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latin typeface="Trebuchet MS" charset="0"/>
                <a:cs typeface="Arial" charset="0"/>
              </a:rPr>
              <a:t>Wei &amp; Levoy</a:t>
            </a:r>
          </a:p>
        </p:txBody>
      </p:sp>
      <p:sp>
        <p:nvSpPr>
          <p:cNvPr id="1996805" name="Text Box 5"/>
          <p:cNvSpPr txBox="1">
            <a:spLocks noChangeArrowheads="1"/>
          </p:cNvSpPr>
          <p:nvPr/>
        </p:nvSpPr>
        <p:spPr bwMode="auto">
          <a:xfrm>
            <a:off x="6629400" y="6461125"/>
            <a:ext cx="183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47F96D"/>
                </a:solidFill>
                <a:latin typeface="Trebuchet MS" charset="0"/>
                <a:cs typeface="Arial" charset="0"/>
              </a:rPr>
              <a:t>Our algorithm</a:t>
            </a:r>
          </a:p>
        </p:txBody>
      </p:sp>
      <p:pic>
        <p:nvPicPr>
          <p:cNvPr id="1996806" name="Picture 6" descr="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7986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07" name="Picture 7" descr="D1_m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08" name="Picture 8" descr="D1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0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09" name="Picture 9" descr="D1_We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10" name="Picture 10" descr="D1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996811" name="Text Box 11"/>
          <p:cNvSpPr txBox="1">
            <a:spLocks noChangeArrowheads="1"/>
          </p:cNvSpPr>
          <p:nvPr/>
        </p:nvSpPr>
        <p:spPr bwMode="auto">
          <a:xfrm>
            <a:off x="6505575" y="2971800"/>
            <a:ext cx="2105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latin typeface="Trebuchet MS" charset="0"/>
                <a:cs typeface="Arial" charset="0"/>
              </a:rPr>
              <a:t>Xu, Guo &amp; Shum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98850" name="Text Box 2"/>
          <p:cNvSpPr txBox="1">
            <a:spLocks noChangeArrowheads="1"/>
          </p:cNvSpPr>
          <p:nvPr/>
        </p:nvSpPr>
        <p:spPr bwMode="auto">
          <a:xfrm>
            <a:off x="3352800" y="2971800"/>
            <a:ext cx="259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latin typeface="Trebuchet MS" charset="0"/>
                <a:cs typeface="Arial" charset="0"/>
              </a:rPr>
              <a:t>Portilla &amp; Simoncelli</a:t>
            </a:r>
          </a:p>
        </p:txBody>
      </p:sp>
      <p:sp>
        <p:nvSpPr>
          <p:cNvPr id="1998851" name="Text Box 3"/>
          <p:cNvSpPr txBox="1">
            <a:spLocks noChangeArrowheads="1"/>
          </p:cNvSpPr>
          <p:nvPr/>
        </p:nvSpPr>
        <p:spPr bwMode="auto">
          <a:xfrm>
            <a:off x="3902075" y="6461125"/>
            <a:ext cx="1660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latin typeface="Trebuchet MS" charset="0"/>
                <a:cs typeface="Arial" charset="0"/>
              </a:rPr>
              <a:t>Wei &amp; Levoy</a:t>
            </a:r>
          </a:p>
        </p:txBody>
      </p:sp>
      <p:sp>
        <p:nvSpPr>
          <p:cNvPr id="1998852" name="Text Box 4"/>
          <p:cNvSpPr txBox="1">
            <a:spLocks noChangeArrowheads="1"/>
          </p:cNvSpPr>
          <p:nvPr/>
        </p:nvSpPr>
        <p:spPr bwMode="auto">
          <a:xfrm>
            <a:off x="6629400" y="6461125"/>
            <a:ext cx="183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47F96D"/>
                </a:solidFill>
                <a:latin typeface="Trebuchet MS" charset="0"/>
                <a:cs typeface="Arial" charset="0"/>
              </a:rPr>
              <a:t>Our algorithm</a:t>
            </a:r>
          </a:p>
        </p:txBody>
      </p:sp>
      <p:pic>
        <p:nvPicPr>
          <p:cNvPr id="1998853" name="Picture 5" descr="brick3_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8854" name="Picture 6" descr="brick3_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8855" name="Picture 7" descr="brick3_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38" y="1798638"/>
            <a:ext cx="2925762"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8856" name="Picture 8" descr="brick3_s_We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8857" name="Picture 9" descr="brick3_s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8858" name="Text Box 10"/>
          <p:cNvSpPr txBox="1">
            <a:spLocks noChangeArrowheads="1"/>
          </p:cNvSpPr>
          <p:nvPr/>
        </p:nvSpPr>
        <p:spPr bwMode="auto">
          <a:xfrm>
            <a:off x="6505575" y="2971800"/>
            <a:ext cx="2105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latin typeface="Trebuchet MS" charset="0"/>
                <a:cs typeface="Arial" charset="0"/>
              </a:rPr>
              <a:t>Xu, Guo &amp; Shum</a:t>
            </a:r>
          </a:p>
        </p:txBody>
      </p:sp>
      <p:sp>
        <p:nvSpPr>
          <p:cNvPr id="1998859" name="Text Box 11"/>
          <p:cNvSpPr txBox="1">
            <a:spLocks noChangeArrowheads="1"/>
          </p:cNvSpPr>
          <p:nvPr/>
        </p:nvSpPr>
        <p:spPr bwMode="auto">
          <a:xfrm>
            <a:off x="457200" y="4724400"/>
            <a:ext cx="21478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latin typeface="Trebuchet MS" charset="0"/>
                <a:cs typeface="Arial" charset="0"/>
              </a:rPr>
              <a:t>input image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00898" name="Picture 2" descr="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18288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0899" name="Picture 3" descr="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0900" name="Picture 4" descr="text_m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8238" y="76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0901" name="Picture 5" descr="text_We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0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0902" name="Picture 6" descr="text_ou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18238" y="3505200"/>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0903" name="Text Box 7"/>
          <p:cNvSpPr txBox="1">
            <a:spLocks noChangeArrowheads="1"/>
          </p:cNvSpPr>
          <p:nvPr/>
        </p:nvSpPr>
        <p:spPr bwMode="auto">
          <a:xfrm>
            <a:off x="3352800" y="2971800"/>
            <a:ext cx="259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latin typeface="Trebuchet MS" charset="0"/>
                <a:cs typeface="Arial" charset="0"/>
              </a:rPr>
              <a:t>Portilla &amp; Simoncelli</a:t>
            </a:r>
          </a:p>
        </p:txBody>
      </p:sp>
      <p:sp>
        <p:nvSpPr>
          <p:cNvPr id="2000904" name="Text Box 8"/>
          <p:cNvSpPr txBox="1">
            <a:spLocks noChangeArrowheads="1"/>
          </p:cNvSpPr>
          <p:nvPr/>
        </p:nvSpPr>
        <p:spPr bwMode="auto">
          <a:xfrm>
            <a:off x="3902075" y="6461125"/>
            <a:ext cx="1660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latin typeface="Trebuchet MS" charset="0"/>
                <a:cs typeface="Arial" charset="0"/>
              </a:rPr>
              <a:t>Wei &amp; Levoy</a:t>
            </a:r>
          </a:p>
        </p:txBody>
      </p:sp>
      <p:sp>
        <p:nvSpPr>
          <p:cNvPr id="2000905" name="Text Box 9"/>
          <p:cNvSpPr txBox="1">
            <a:spLocks noChangeArrowheads="1"/>
          </p:cNvSpPr>
          <p:nvPr/>
        </p:nvSpPr>
        <p:spPr bwMode="auto">
          <a:xfrm>
            <a:off x="6629400" y="6461125"/>
            <a:ext cx="1833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47F96D"/>
                </a:solidFill>
                <a:latin typeface="Trebuchet MS" charset="0"/>
                <a:cs typeface="Arial" charset="0"/>
              </a:rPr>
              <a:t>Our algorithm</a:t>
            </a:r>
          </a:p>
        </p:txBody>
      </p:sp>
      <p:sp>
        <p:nvSpPr>
          <p:cNvPr id="2000906" name="Text Box 10"/>
          <p:cNvSpPr txBox="1">
            <a:spLocks noChangeArrowheads="1"/>
          </p:cNvSpPr>
          <p:nvPr/>
        </p:nvSpPr>
        <p:spPr bwMode="auto">
          <a:xfrm>
            <a:off x="457200" y="4724400"/>
            <a:ext cx="21478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latin typeface="Trebuchet MS" charset="0"/>
                <a:cs typeface="Arial" charset="0"/>
              </a:rPr>
              <a:t>input image</a:t>
            </a:r>
          </a:p>
        </p:txBody>
      </p:sp>
      <p:sp>
        <p:nvSpPr>
          <p:cNvPr id="2000907" name="Text Box 11"/>
          <p:cNvSpPr txBox="1">
            <a:spLocks noChangeArrowheads="1"/>
          </p:cNvSpPr>
          <p:nvPr/>
        </p:nvSpPr>
        <p:spPr bwMode="auto">
          <a:xfrm>
            <a:off x="6505575" y="2971800"/>
            <a:ext cx="2105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latin typeface="Trebuchet MS" charset="0"/>
                <a:cs typeface="Arial" charset="0"/>
              </a:rPr>
              <a:t>Xu, Guo &amp; Shum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2946" name="Rectangle 2"/>
          <p:cNvSpPr>
            <a:spLocks noGrp="1" noChangeArrowheads="1"/>
          </p:cNvSpPr>
          <p:nvPr>
            <p:ph type="title" idx="4294967295"/>
          </p:nvPr>
        </p:nvSpPr>
        <p:spPr/>
        <p:txBody>
          <a:bodyPr/>
          <a:lstStyle/>
          <a:p>
            <a:r>
              <a:rPr lang="en-US"/>
              <a:t>Political Texture Synthesis!</a:t>
            </a:r>
          </a:p>
        </p:txBody>
      </p:sp>
      <p:pic>
        <p:nvPicPr>
          <p:cNvPr id="2002947" name="Picture 3" descr="The image “http://www-2.cs.cmu.edu/~efros/bush_ad.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990600"/>
            <a:ext cx="44227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4994" name="Rectangle 2"/>
          <p:cNvSpPr>
            <a:spLocks noChangeArrowheads="1"/>
          </p:cNvSpPr>
          <p:nvPr/>
        </p:nvSpPr>
        <p:spPr bwMode="auto">
          <a:xfrm>
            <a:off x="2590800" y="1295400"/>
            <a:ext cx="3733800" cy="3581400"/>
          </a:xfrm>
          <a:prstGeom prst="rect">
            <a:avLst/>
          </a:prstGeom>
          <a:solidFill>
            <a:schemeClr val="bg2"/>
          </a:solidFill>
          <a:ln w="9525">
            <a:solidFill>
              <a:schemeClr val="tx1"/>
            </a:solidFill>
            <a:miter lim="800000"/>
            <a:headEnd/>
            <a:tailEnd/>
          </a:ln>
        </p:spPr>
        <p:txBody>
          <a:bodyPr wrap="none" anchor="ctr"/>
          <a:lstStyle/>
          <a:p>
            <a:pPr algn="l"/>
            <a:endParaRPr lang="en-US">
              <a:cs typeface="Arial" charset="0"/>
            </a:endParaRPr>
          </a:p>
        </p:txBody>
      </p:sp>
      <p:sp>
        <p:nvSpPr>
          <p:cNvPr id="2004995" name="Rectangle 3"/>
          <p:cNvSpPr>
            <a:spLocks noGrp="1" noChangeArrowheads="1"/>
          </p:cNvSpPr>
          <p:nvPr>
            <p:ph type="title" idx="4294967295"/>
          </p:nvPr>
        </p:nvSpPr>
        <p:spPr/>
        <p:txBody>
          <a:bodyPr/>
          <a:lstStyle/>
          <a:p>
            <a:r>
              <a:rPr lang="en-US"/>
              <a:t>Fill Order</a:t>
            </a:r>
          </a:p>
        </p:txBody>
      </p:sp>
      <p:sp>
        <p:nvSpPr>
          <p:cNvPr id="2004996" name="AutoShape 4"/>
          <p:cNvSpPr>
            <a:spLocks noChangeArrowheads="1"/>
          </p:cNvSpPr>
          <p:nvPr/>
        </p:nvSpPr>
        <p:spPr bwMode="auto">
          <a:xfrm>
            <a:off x="3200400" y="1905000"/>
            <a:ext cx="2514600" cy="2174875"/>
          </a:xfrm>
          <a:prstGeom prst="triangle">
            <a:avLst>
              <a:gd name="adj" fmla="val 50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cs typeface="Arial" charset="0"/>
            </a:endParaRPr>
          </a:p>
        </p:txBody>
      </p:sp>
      <p:sp>
        <p:nvSpPr>
          <p:cNvPr id="1758213" name="Rectangle 5"/>
          <p:cNvSpPr>
            <a:spLocks noGrp="1" noChangeArrowheads="1"/>
          </p:cNvSpPr>
          <p:nvPr>
            <p:ph type="body" idx="4294967295"/>
          </p:nvPr>
        </p:nvSpPr>
        <p:spPr>
          <a:xfrm>
            <a:off x="685800" y="5105400"/>
            <a:ext cx="7772400" cy="1524000"/>
          </a:xfrm>
          <a:noFill/>
        </p:spPr>
        <p:txBody>
          <a:bodyPr/>
          <a:lstStyle/>
          <a:p>
            <a:r>
              <a:rPr lang="en-US"/>
              <a:t>In what order should we fill the pixels?</a:t>
            </a:r>
          </a:p>
        </p:txBody>
      </p:sp>
      <p:sp>
        <p:nvSpPr>
          <p:cNvPr id="1758214" name="AutoShape 6"/>
          <p:cNvSpPr>
            <a:spLocks noChangeArrowheads="1"/>
          </p:cNvSpPr>
          <p:nvPr/>
        </p:nvSpPr>
        <p:spPr bwMode="auto">
          <a:xfrm>
            <a:off x="3886200" y="1676400"/>
            <a:ext cx="1371600" cy="1295400"/>
          </a:xfrm>
          <a:prstGeom prst="irregularSeal1">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82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582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8213" grpId="0" build="p"/>
      <p:bldP spid="17582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2590800" y="1295400"/>
            <a:ext cx="3733800" cy="3581400"/>
          </a:xfrm>
          <a:prstGeom prst="rect">
            <a:avLst/>
          </a:prstGeom>
          <a:solidFill>
            <a:schemeClr val="bg2"/>
          </a:solidFill>
          <a:ln w="9525">
            <a:solidFill>
              <a:schemeClr val="tx1"/>
            </a:solidFill>
            <a:miter lim="800000"/>
            <a:headEnd/>
            <a:tailEnd/>
          </a:ln>
        </p:spPr>
        <p:txBody>
          <a:bodyPr wrap="none" anchor="ctr"/>
          <a:lstStyle/>
          <a:p>
            <a:pPr algn="l"/>
            <a:endParaRPr lang="en-US">
              <a:cs typeface="Arial" charset="0"/>
            </a:endParaRPr>
          </a:p>
        </p:txBody>
      </p:sp>
      <p:sp>
        <p:nvSpPr>
          <p:cNvPr id="2007043" name="Rectangle 3"/>
          <p:cNvSpPr>
            <a:spLocks noGrp="1" noChangeArrowheads="1"/>
          </p:cNvSpPr>
          <p:nvPr>
            <p:ph type="title" idx="4294967295"/>
          </p:nvPr>
        </p:nvSpPr>
        <p:spPr/>
        <p:txBody>
          <a:bodyPr/>
          <a:lstStyle/>
          <a:p>
            <a:r>
              <a:rPr lang="en-US"/>
              <a:t>Fill Order</a:t>
            </a:r>
          </a:p>
        </p:txBody>
      </p:sp>
      <p:sp>
        <p:nvSpPr>
          <p:cNvPr id="2007044" name="AutoShape 4"/>
          <p:cNvSpPr>
            <a:spLocks noChangeArrowheads="1"/>
          </p:cNvSpPr>
          <p:nvPr/>
        </p:nvSpPr>
        <p:spPr bwMode="auto">
          <a:xfrm>
            <a:off x="3200400" y="1905000"/>
            <a:ext cx="2514600" cy="2174875"/>
          </a:xfrm>
          <a:prstGeom prst="triangle">
            <a:avLst>
              <a:gd name="adj" fmla="val 50000"/>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cs typeface="Arial" charset="0"/>
            </a:endParaRPr>
          </a:p>
        </p:txBody>
      </p:sp>
      <p:sp>
        <p:nvSpPr>
          <p:cNvPr id="2007045" name="Rectangle 5"/>
          <p:cNvSpPr>
            <a:spLocks noGrp="1" noChangeArrowheads="1"/>
          </p:cNvSpPr>
          <p:nvPr>
            <p:ph type="body" idx="4294967295"/>
          </p:nvPr>
        </p:nvSpPr>
        <p:spPr>
          <a:xfrm>
            <a:off x="83281" y="4751426"/>
            <a:ext cx="9389939" cy="1524000"/>
          </a:xfrm>
          <a:noFill/>
        </p:spPr>
        <p:txBody>
          <a:bodyPr/>
          <a:lstStyle/>
          <a:p>
            <a:r>
              <a:rPr lang="en-US" dirty="0"/>
              <a:t>In what order should we fill the pixels?</a:t>
            </a:r>
          </a:p>
          <a:p>
            <a:pPr lvl="1"/>
            <a:r>
              <a:rPr lang="en-US" dirty="0"/>
              <a:t>choose pixels that have more neighbors filled</a:t>
            </a:r>
          </a:p>
          <a:p>
            <a:pPr lvl="1"/>
            <a:r>
              <a:rPr lang="en-US" dirty="0"/>
              <a:t>choose pixels that are continuations of lines/curves/edges</a:t>
            </a:r>
          </a:p>
        </p:txBody>
      </p:sp>
      <p:sp>
        <p:nvSpPr>
          <p:cNvPr id="2007046" name="AutoShape 6"/>
          <p:cNvSpPr>
            <a:spLocks noChangeArrowheads="1"/>
          </p:cNvSpPr>
          <p:nvPr/>
        </p:nvSpPr>
        <p:spPr bwMode="auto">
          <a:xfrm>
            <a:off x="3886200" y="1676400"/>
            <a:ext cx="1371600" cy="1295400"/>
          </a:xfrm>
          <a:prstGeom prst="irregularSeal1">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cs typeface="Arial" charset="0"/>
            </a:endParaRPr>
          </a:p>
        </p:txBody>
      </p:sp>
      <p:sp>
        <p:nvSpPr>
          <p:cNvPr id="2007047" name="Rectangle 7"/>
          <p:cNvSpPr>
            <a:spLocks noChangeArrowheads="1"/>
          </p:cNvSpPr>
          <p:nvPr/>
        </p:nvSpPr>
        <p:spPr bwMode="auto">
          <a:xfrm>
            <a:off x="12700" y="6400800"/>
            <a:ext cx="9117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latin typeface="Arial" charset="0"/>
                <a:cs typeface="Arial" charset="0"/>
              </a:rPr>
              <a:t>Criminisi, Perez, and Toyama. </a:t>
            </a:r>
            <a:r>
              <a:rPr lang="ja-JP" altLang="en-US" sz="1600">
                <a:latin typeface="Arial" charset="0"/>
                <a:cs typeface="Arial" charset="0"/>
              </a:rPr>
              <a:t>“</a:t>
            </a:r>
            <a:r>
              <a:rPr lang="en-US" sz="1600">
                <a:latin typeface="Arial" charset="0"/>
                <a:cs typeface="Arial" charset="0"/>
                <a:hlinkClick r:id="rId3"/>
              </a:rPr>
              <a:t>Object Removal by Exemplar-based Inpainting</a:t>
            </a:r>
            <a:r>
              <a:rPr lang="en-US" sz="1600">
                <a:latin typeface="Arial" charset="0"/>
                <a:cs typeface="Arial" charset="0"/>
              </a:rPr>
              <a:t>,</a:t>
            </a:r>
            <a:r>
              <a:rPr lang="ja-JP" altLang="en-US" sz="1600">
                <a:latin typeface="Arial" charset="0"/>
                <a:cs typeface="Arial" charset="0"/>
              </a:rPr>
              <a:t>”</a:t>
            </a:r>
            <a:r>
              <a:rPr lang="en-US" sz="1600">
                <a:latin typeface="Arial" charset="0"/>
                <a:cs typeface="Arial" charset="0"/>
              </a:rPr>
              <a:t> Proc. CVPR, 2003.</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4354" name="Picture 2" descr="temp2-1"/>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235700" y="2436813"/>
            <a:ext cx="31369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4355" name="Picture 3" descr="temp1-3"/>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235700" y="2436813"/>
            <a:ext cx="31369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4356" name="Text Box 4"/>
          <p:cNvSpPr txBox="1">
            <a:spLocks noChangeArrowheads="1"/>
          </p:cNvSpPr>
          <p:nvPr/>
        </p:nvSpPr>
        <p:spPr bwMode="auto">
          <a:xfrm>
            <a:off x="2667000" y="2898775"/>
            <a:ext cx="704850" cy="1189038"/>
          </a:xfrm>
          <a:prstGeom prst="rect">
            <a:avLst/>
          </a:prstGeom>
          <a:noFill/>
          <a:ln w="9525">
            <a:noFill/>
            <a:miter lim="800000"/>
            <a:headEnd/>
            <a:tailEnd/>
          </a:ln>
          <a:effectLst/>
        </p:spPr>
        <p:txBody>
          <a:bodyPr wrap="none">
            <a:spAutoFit/>
          </a:bodyPr>
          <a:lstStyle/>
          <a:p>
            <a:pPr algn="l">
              <a:defRPr/>
            </a:pPr>
            <a:r>
              <a:rPr lang="en-US" sz="7200" b="1">
                <a:effectLst>
                  <a:outerShdw blurRad="38100" dist="38100" dir="2700000" algn="tl">
                    <a:srgbClr val="4D4D4D"/>
                  </a:outerShdw>
                </a:effectLst>
                <a:latin typeface="Times New Roman" pitchFamily="18" charset="0"/>
                <a:ea typeface="+mn-ea"/>
              </a:rPr>
              <a:t>+</a:t>
            </a:r>
            <a:endParaRPr lang="en-US" sz="6000" b="1">
              <a:effectLst>
                <a:outerShdw blurRad="38100" dist="38100" dir="2700000" algn="tl">
                  <a:srgbClr val="4D4D4D"/>
                </a:outerShdw>
              </a:effectLst>
              <a:latin typeface="Times New Roman" pitchFamily="18" charset="0"/>
              <a:ea typeface="+mn-ea"/>
            </a:endParaRPr>
          </a:p>
        </p:txBody>
      </p:sp>
      <p:sp>
        <p:nvSpPr>
          <p:cNvPr id="1764357" name="Rectangle 5"/>
          <p:cNvSpPr>
            <a:spLocks noChangeArrowheads="1"/>
          </p:cNvSpPr>
          <p:nvPr/>
        </p:nvSpPr>
        <p:spPr bwMode="auto">
          <a:xfrm>
            <a:off x="5715000" y="2868613"/>
            <a:ext cx="704850" cy="1189037"/>
          </a:xfrm>
          <a:prstGeom prst="rect">
            <a:avLst/>
          </a:prstGeom>
          <a:noFill/>
          <a:ln w="9525">
            <a:noFill/>
            <a:miter lim="800000"/>
            <a:headEnd/>
            <a:tailEnd/>
          </a:ln>
          <a:effectLst/>
        </p:spPr>
        <p:txBody>
          <a:bodyPr>
            <a:spAutoFit/>
          </a:bodyPr>
          <a:lstStyle/>
          <a:p>
            <a:pPr algn="l"/>
            <a:r>
              <a:rPr lang="en-US" sz="7200" b="1">
                <a:effectLst>
                  <a:outerShdw blurRad="38100" dist="38100" dir="2700000" algn="tl">
                    <a:srgbClr val="4D4D4D"/>
                  </a:outerShdw>
                </a:effectLst>
                <a:cs typeface="Arial" charset="0"/>
              </a:rPr>
              <a:t>=</a:t>
            </a:r>
          </a:p>
        </p:txBody>
      </p:sp>
      <p:pic>
        <p:nvPicPr>
          <p:cNvPr id="2011142" name="Picture 6" descr="newpotato"/>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3025" y="2571750"/>
            <a:ext cx="282257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1143" name="Picture 7" descr="neworange"/>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52800" y="2438400"/>
            <a:ext cx="2560638"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1144" name="Rectangle 8"/>
          <p:cNvSpPr>
            <a:spLocks noGrp="1" noChangeArrowheads="1"/>
          </p:cNvSpPr>
          <p:nvPr>
            <p:ph type="title" idx="4294967295"/>
          </p:nvPr>
        </p:nvSpPr>
        <p:spPr/>
        <p:txBody>
          <a:bodyPr/>
          <a:lstStyle/>
          <a:p>
            <a:r>
              <a:rPr lang="en-US"/>
              <a:t>Application: Texture Transfer</a:t>
            </a:r>
          </a:p>
        </p:txBody>
      </p:sp>
      <p:sp>
        <p:nvSpPr>
          <p:cNvPr id="2011145" name="Rectangle 9"/>
          <p:cNvSpPr>
            <a:spLocks noGrp="1" noChangeArrowheads="1"/>
          </p:cNvSpPr>
          <p:nvPr>
            <p:ph type="body" idx="4294967295"/>
          </p:nvPr>
        </p:nvSpPr>
        <p:spPr>
          <a:xfrm>
            <a:off x="685800" y="1295400"/>
            <a:ext cx="7772400" cy="1295400"/>
          </a:xfrm>
        </p:spPr>
        <p:txBody>
          <a:bodyPr/>
          <a:lstStyle/>
          <a:p>
            <a:r>
              <a:rPr lang="en-US"/>
              <a:t>Try to explain one object with bits and pieces of another object: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643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764355"/>
                                        </p:tgtEl>
                                        <p:attrNameLst>
                                          <p:attrName>style.visibility</p:attrName>
                                        </p:attrNameLst>
                                      </p:cBhvr>
                                      <p:to>
                                        <p:strVal val="visible"/>
                                      </p:to>
                                    </p:set>
                                    <p:animEffect transition="in" filter="dissolve">
                                      <p:cBhvr>
                                        <p:cTn id="11" dur="500"/>
                                        <p:tgtEl>
                                          <p:spTgt spid="1764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3186" name="Rectangle 2"/>
          <p:cNvSpPr>
            <a:spLocks noGrp="1" noChangeArrowheads="1"/>
          </p:cNvSpPr>
          <p:nvPr>
            <p:ph type="title" idx="4294967295"/>
          </p:nvPr>
        </p:nvSpPr>
        <p:spPr/>
        <p:txBody>
          <a:bodyPr/>
          <a:lstStyle/>
          <a:p>
            <a:r>
              <a:rPr lang="en-US"/>
              <a:t>Texture Transfer </a:t>
            </a:r>
            <a:endParaRPr lang="en-US" sz="3800"/>
          </a:p>
        </p:txBody>
      </p:sp>
      <p:graphicFrame>
        <p:nvGraphicFramePr>
          <p:cNvPr id="2013187" name="Object 3"/>
          <p:cNvGraphicFramePr>
            <a:graphicFrameLocks noChangeAspect="1"/>
          </p:cNvGraphicFramePr>
          <p:nvPr/>
        </p:nvGraphicFramePr>
        <p:xfrm>
          <a:off x="1371600" y="990600"/>
          <a:ext cx="2144713" cy="2609850"/>
        </p:xfrm>
        <a:graphic>
          <a:graphicData uri="http://schemas.openxmlformats.org/presentationml/2006/ole">
            <mc:AlternateContent xmlns:mc="http://schemas.openxmlformats.org/markup-compatibility/2006">
              <mc:Choice xmlns:v="urn:schemas-microsoft-com:vml" Requires="v">
                <p:oleObj spid="_x0000_s2013204" name="PhotoSuite Image" r:id="rId4" imgW="1143000" imgH="1390680" progId="PhotoSuite Image">
                  <p:embed/>
                </p:oleObj>
              </mc:Choice>
              <mc:Fallback>
                <p:oleObj name="PhotoSuite Image" r:id="rId4" imgW="1143000" imgH="1390680" progId="PhotoSuite Imag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90600"/>
                        <a:ext cx="2144713"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13188" name="Object 4"/>
          <p:cNvGraphicFramePr>
            <a:graphicFrameLocks noChangeAspect="1"/>
          </p:cNvGraphicFramePr>
          <p:nvPr/>
        </p:nvGraphicFramePr>
        <p:xfrm>
          <a:off x="1504950" y="4419600"/>
          <a:ext cx="2076450" cy="2095500"/>
        </p:xfrm>
        <a:graphic>
          <a:graphicData uri="http://schemas.openxmlformats.org/presentationml/2006/ole">
            <mc:AlternateContent xmlns:mc="http://schemas.openxmlformats.org/markup-compatibility/2006">
              <mc:Choice xmlns:v="urn:schemas-microsoft-com:vml" Requires="v">
                <p:oleObj spid="_x0000_s2013205" name="PhotoSuite Image" r:id="rId6" imgW="2076480" imgH="2095560" progId="PhotoSuite Image">
                  <p:embed/>
                </p:oleObj>
              </mc:Choice>
              <mc:Fallback>
                <p:oleObj name="PhotoSuite Image" r:id="rId6" imgW="2076480" imgH="2095560" progId="PhotoSuite Imag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4950" y="4419600"/>
                        <a:ext cx="20764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13189" name="Object 5"/>
          <p:cNvGraphicFramePr>
            <a:graphicFrameLocks noChangeAspect="1"/>
          </p:cNvGraphicFramePr>
          <p:nvPr/>
        </p:nvGraphicFramePr>
        <p:xfrm>
          <a:off x="6172200" y="2209800"/>
          <a:ext cx="2286000" cy="2781300"/>
        </p:xfrm>
        <a:graphic>
          <a:graphicData uri="http://schemas.openxmlformats.org/presentationml/2006/ole">
            <mc:AlternateContent xmlns:mc="http://schemas.openxmlformats.org/markup-compatibility/2006">
              <mc:Choice xmlns:v="urn:schemas-microsoft-com:vml" Requires="v">
                <p:oleObj spid="_x0000_s2013206" name="PhotoSuite Image" r:id="rId8" imgW="2286000" imgH="2781360" progId="PhotoSuite Image">
                  <p:embed/>
                </p:oleObj>
              </mc:Choice>
              <mc:Fallback>
                <p:oleObj name="PhotoSuite Image" r:id="rId8" imgW="2286000" imgH="2781360" progId="PhotoSuite Image">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2209800"/>
                        <a:ext cx="22860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13190" name="Text Box 6"/>
          <p:cNvSpPr txBox="1">
            <a:spLocks noChangeArrowheads="1"/>
          </p:cNvSpPr>
          <p:nvPr/>
        </p:nvSpPr>
        <p:spPr bwMode="auto">
          <a:xfrm>
            <a:off x="3733800" y="990600"/>
            <a:ext cx="1452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cs typeface="Arial" charset="0"/>
              </a:rPr>
              <a:t>Constraint</a:t>
            </a:r>
          </a:p>
        </p:txBody>
      </p:sp>
      <p:sp>
        <p:nvSpPr>
          <p:cNvPr id="2013191" name="Line 7"/>
          <p:cNvSpPr>
            <a:spLocks noChangeShapeType="1"/>
          </p:cNvSpPr>
          <p:nvPr/>
        </p:nvSpPr>
        <p:spPr bwMode="auto">
          <a:xfrm flipV="1">
            <a:off x="3581400" y="3505200"/>
            <a:ext cx="10668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13192" name="Line 8"/>
          <p:cNvSpPr>
            <a:spLocks noChangeShapeType="1"/>
          </p:cNvSpPr>
          <p:nvPr/>
        </p:nvSpPr>
        <p:spPr bwMode="auto">
          <a:xfrm>
            <a:off x="3505200" y="2286000"/>
            <a:ext cx="11430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13193" name="Line 9"/>
          <p:cNvSpPr>
            <a:spLocks noChangeShapeType="1"/>
          </p:cNvSpPr>
          <p:nvPr/>
        </p:nvSpPr>
        <p:spPr bwMode="auto">
          <a:xfrm>
            <a:off x="4648200" y="3505200"/>
            <a:ext cx="1447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13194" name="Text Box 10"/>
          <p:cNvSpPr txBox="1">
            <a:spLocks noChangeArrowheads="1"/>
          </p:cNvSpPr>
          <p:nvPr/>
        </p:nvSpPr>
        <p:spPr bwMode="auto">
          <a:xfrm>
            <a:off x="3886200" y="6019800"/>
            <a:ext cx="2068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cs typeface="Arial" charset="0"/>
              </a:rPr>
              <a:t>Texture sample</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5234" name="Rectangle 2"/>
          <p:cNvSpPr>
            <a:spLocks noChangeArrowheads="1"/>
          </p:cNvSpPr>
          <p:nvPr/>
        </p:nvSpPr>
        <p:spPr bwMode="auto">
          <a:xfrm>
            <a:off x="454025" y="1219200"/>
            <a:ext cx="51085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eaLnBrk="1" hangingPunct="1">
              <a:spcBef>
                <a:spcPct val="20000"/>
              </a:spcBef>
              <a:buFontTx/>
              <a:buChar char="•"/>
            </a:pPr>
            <a:r>
              <a:rPr lang="en-US" sz="2800">
                <a:cs typeface="Arial" charset="0"/>
              </a:rPr>
              <a:t>Take the texture from one image and </a:t>
            </a:r>
            <a:r>
              <a:rPr lang="ja-JP" altLang="en-US" sz="2800">
                <a:cs typeface="Arial" charset="0"/>
              </a:rPr>
              <a:t>“</a:t>
            </a:r>
            <a:r>
              <a:rPr lang="en-US" sz="2800">
                <a:cs typeface="Arial" charset="0"/>
              </a:rPr>
              <a:t>paint</a:t>
            </a:r>
            <a:r>
              <a:rPr lang="ja-JP" altLang="en-US" sz="2800">
                <a:cs typeface="Arial" charset="0"/>
              </a:rPr>
              <a:t>”</a:t>
            </a:r>
            <a:r>
              <a:rPr lang="en-US" sz="2800">
                <a:cs typeface="Arial" charset="0"/>
              </a:rPr>
              <a:t> it onto another object</a:t>
            </a:r>
          </a:p>
          <a:p>
            <a:pPr marL="342900" indent="-342900" algn="l" eaLnBrk="1" hangingPunct="1">
              <a:spcBef>
                <a:spcPct val="20000"/>
              </a:spcBef>
            </a:pPr>
            <a:r>
              <a:rPr lang="en-US" sz="2800">
                <a:cs typeface="Arial" charset="0"/>
              </a:rPr>
              <a:t> </a:t>
            </a:r>
          </a:p>
        </p:txBody>
      </p:sp>
      <p:pic>
        <p:nvPicPr>
          <p:cNvPr id="2015235" name="Picture 3" descr="half-b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700" y="1447800"/>
            <a:ext cx="27559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5236" name="Rectangle 4"/>
          <p:cNvSpPr>
            <a:spLocks noChangeArrowheads="1"/>
          </p:cNvSpPr>
          <p:nvPr/>
        </p:nvSpPr>
        <p:spPr bwMode="auto">
          <a:xfrm>
            <a:off x="7219950" y="3048000"/>
            <a:ext cx="304800" cy="3048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2015237" name="Rectangle 5"/>
          <p:cNvSpPr>
            <a:spLocks noChangeArrowheads="1"/>
          </p:cNvSpPr>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4400">
                <a:solidFill>
                  <a:schemeClr val="tx2"/>
                </a:solidFill>
                <a:cs typeface="Arial" charset="0"/>
              </a:rPr>
              <a:t>Texture Transfer</a:t>
            </a:r>
          </a:p>
        </p:txBody>
      </p:sp>
      <p:graphicFrame>
        <p:nvGraphicFramePr>
          <p:cNvPr id="2015238" name="Object 6"/>
          <p:cNvGraphicFramePr>
            <a:graphicFrameLocks noChangeAspect="1"/>
          </p:cNvGraphicFramePr>
          <p:nvPr/>
        </p:nvGraphicFramePr>
        <p:xfrm>
          <a:off x="2057400" y="3048000"/>
          <a:ext cx="1876425" cy="1266825"/>
        </p:xfrm>
        <a:graphic>
          <a:graphicData uri="http://schemas.openxmlformats.org/presentationml/2006/ole">
            <mc:AlternateContent xmlns:mc="http://schemas.openxmlformats.org/markup-compatibility/2006">
              <mc:Choice xmlns:v="urn:schemas-microsoft-com:vml" Requires="v">
                <p:oleObj spid="_x0000_s2015243" name="PhotoSuite Image" r:id="rId5" imgW="1876320" imgH="1266840" progId="PhotoSuite Image">
                  <p:embed/>
                </p:oleObj>
              </mc:Choice>
              <mc:Fallback>
                <p:oleObj name="PhotoSuite Image" r:id="rId5" imgW="1876320" imgH="1266840" progId="PhotoSuite Image">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3048000"/>
                        <a:ext cx="18764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768455" name="Text Box 7"/>
          <p:cNvSpPr txBox="1">
            <a:spLocks noChangeArrowheads="1"/>
          </p:cNvSpPr>
          <p:nvPr/>
        </p:nvSpPr>
        <p:spPr bwMode="auto">
          <a:xfrm>
            <a:off x="304800" y="4953000"/>
            <a:ext cx="84455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l">
              <a:defRPr sz="2400">
                <a:solidFill>
                  <a:schemeClr val="tx1"/>
                </a:solidFill>
                <a:latin typeface="Times New Roman" charset="0"/>
                <a:ea typeface="ＭＳ Ｐゴシック" charset="0"/>
              </a:defRPr>
            </a:lvl1pPr>
            <a:lvl2pPr marL="914400" indent="-45720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a:cs typeface="Arial" charset="0"/>
              </a:rPr>
              <a:t>Same as texture synthesis, except an additional constraint:</a:t>
            </a:r>
          </a:p>
          <a:p>
            <a:pPr lvl="1" eaLnBrk="1" hangingPunct="1">
              <a:buFontTx/>
              <a:buAutoNum type="arabicPeriod"/>
            </a:pPr>
            <a:r>
              <a:rPr lang="en-US">
                <a:cs typeface="Arial" charset="0"/>
              </a:rPr>
              <a:t>Consistency of texture </a:t>
            </a:r>
          </a:p>
          <a:p>
            <a:pPr lvl="1" eaLnBrk="1" hangingPunct="1">
              <a:buFontTx/>
              <a:buAutoNum type="arabicPeriod"/>
            </a:pPr>
            <a:r>
              <a:rPr lang="en-US">
                <a:cs typeface="Arial" charset="0"/>
              </a:rPr>
              <a:t>Similarity to the image being </a:t>
            </a:r>
            <a:r>
              <a:rPr lang="ja-JP" altLang="en-US">
                <a:cs typeface="Arial" charset="0"/>
              </a:rPr>
              <a:t>“</a:t>
            </a:r>
            <a:r>
              <a:rPr lang="en-US">
                <a:cs typeface="Arial" charset="0"/>
              </a:rPr>
              <a:t>explained</a:t>
            </a:r>
            <a:r>
              <a:rPr lang="ja-JP" altLang="en-US">
                <a:cs typeface="Arial" charset="0"/>
              </a:rPr>
              <a:t>”</a:t>
            </a:r>
            <a:endParaRPr lang="en-US">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68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8455"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498" name="Rectangle 2"/>
          <p:cNvSpPr>
            <a:spLocks noChangeArrowheads="1"/>
          </p:cNvSpPr>
          <p:nvPr/>
        </p:nvSpPr>
        <p:spPr bwMode="auto">
          <a:xfrm>
            <a:off x="5562600" y="1592263"/>
            <a:ext cx="704850" cy="1189037"/>
          </a:xfrm>
          <a:prstGeom prst="rect">
            <a:avLst/>
          </a:prstGeom>
          <a:noFill/>
          <a:ln w="9525">
            <a:noFill/>
            <a:miter lim="800000"/>
            <a:headEnd/>
            <a:tailEnd/>
          </a:ln>
          <a:effectLst/>
        </p:spPr>
        <p:txBody>
          <a:bodyPr>
            <a:spAutoFit/>
          </a:bodyPr>
          <a:lstStyle/>
          <a:p>
            <a:pPr algn="l"/>
            <a:r>
              <a:rPr lang="en-US" sz="7200" b="1">
                <a:effectLst>
                  <a:outerShdw blurRad="38100" dist="38100" dir="2700000" algn="tl">
                    <a:srgbClr val="4D4D4D"/>
                  </a:outerShdw>
                </a:effectLst>
                <a:cs typeface="Arial" charset="0"/>
              </a:rPr>
              <a:t>=</a:t>
            </a:r>
          </a:p>
        </p:txBody>
      </p:sp>
      <p:sp>
        <p:nvSpPr>
          <p:cNvPr id="1770499" name="Text Box 3"/>
          <p:cNvSpPr txBox="1">
            <a:spLocks noChangeArrowheads="1"/>
          </p:cNvSpPr>
          <p:nvPr/>
        </p:nvSpPr>
        <p:spPr bwMode="auto">
          <a:xfrm>
            <a:off x="2952750" y="1562100"/>
            <a:ext cx="704850" cy="1189038"/>
          </a:xfrm>
          <a:prstGeom prst="rect">
            <a:avLst/>
          </a:prstGeom>
          <a:noFill/>
          <a:ln w="9525">
            <a:noFill/>
            <a:miter lim="800000"/>
            <a:headEnd/>
            <a:tailEnd/>
          </a:ln>
          <a:effectLst/>
        </p:spPr>
        <p:txBody>
          <a:bodyPr wrap="none">
            <a:spAutoFit/>
          </a:bodyPr>
          <a:lstStyle/>
          <a:p>
            <a:pPr algn="l">
              <a:defRPr/>
            </a:pPr>
            <a:r>
              <a:rPr lang="en-US" sz="7200" b="1">
                <a:effectLst>
                  <a:outerShdw blurRad="38100" dist="38100" dir="2700000" algn="tl">
                    <a:srgbClr val="4D4D4D"/>
                  </a:outerShdw>
                </a:effectLst>
                <a:latin typeface="Times New Roman" pitchFamily="18" charset="0"/>
                <a:ea typeface="+mn-ea"/>
              </a:rPr>
              <a:t>+</a:t>
            </a:r>
            <a:endParaRPr lang="en-US" sz="6000" b="1">
              <a:effectLst>
                <a:outerShdw blurRad="38100" dist="38100" dir="2700000" algn="tl">
                  <a:srgbClr val="4D4D4D"/>
                </a:outerShdw>
              </a:effectLst>
              <a:latin typeface="Times New Roman" pitchFamily="18" charset="0"/>
              <a:ea typeface="+mn-ea"/>
            </a:endParaRPr>
          </a:p>
        </p:txBody>
      </p:sp>
      <p:pic>
        <p:nvPicPr>
          <p:cNvPr id="2017284" name="Picture 4" descr="orange-pea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096000" y="1333500"/>
            <a:ext cx="298291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285" name="Picture 5" descr="pea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5088" y="1333500"/>
            <a:ext cx="298291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286" name="Picture 6" descr="oPaolina3"/>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054600" y="3695700"/>
            <a:ext cx="325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287" name="Picture 7" descr="Paolina_black"/>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38200" y="3676650"/>
            <a:ext cx="325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288" name="Picture 8" descr="neworange"/>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82963" y="1169988"/>
            <a:ext cx="2560637"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7298" name="Rectangle 2"/>
          <p:cNvSpPr>
            <a:spLocks noGrp="1" noChangeArrowheads="1"/>
          </p:cNvSpPr>
          <p:nvPr>
            <p:ph type="title" idx="4294967295"/>
          </p:nvPr>
        </p:nvSpPr>
        <p:spPr/>
        <p:txBody>
          <a:bodyPr/>
          <a:lstStyle/>
          <a:p>
            <a:r>
              <a:rPr lang="en-US"/>
              <a:t>Text Synthesis</a:t>
            </a:r>
          </a:p>
        </p:txBody>
      </p:sp>
      <p:sp>
        <p:nvSpPr>
          <p:cNvPr id="1847299" name="Rectangle 3"/>
          <p:cNvSpPr>
            <a:spLocks noGrp="1" noChangeArrowheads="1"/>
          </p:cNvSpPr>
          <p:nvPr>
            <p:ph type="body" idx="4294967295"/>
          </p:nvPr>
        </p:nvSpPr>
        <p:spPr>
          <a:xfrm>
            <a:off x="197794" y="1295400"/>
            <a:ext cx="8665220" cy="4419600"/>
          </a:xfrm>
        </p:spPr>
        <p:txBody>
          <a:bodyPr/>
          <a:lstStyle/>
          <a:p>
            <a:r>
              <a:rPr lang="en-US" dirty="0"/>
              <a:t>[</a:t>
            </a:r>
            <a:r>
              <a:rPr lang="en-US" sz="3200" dirty="0"/>
              <a:t>Shannon,</a:t>
            </a:r>
            <a:r>
              <a:rPr lang="ja-JP" altLang="en-US" sz="3200" dirty="0">
                <a:latin typeface="Arial"/>
              </a:rPr>
              <a:t>’</a:t>
            </a:r>
            <a:r>
              <a:rPr lang="en-US" sz="3200" dirty="0"/>
              <a:t>48] proposed a way to generate English-looking text using N-grams:</a:t>
            </a:r>
          </a:p>
          <a:p>
            <a:pPr lvl="1"/>
            <a:r>
              <a:rPr lang="en-US" sz="2800" dirty="0"/>
              <a:t>Assume a generalized Markov model</a:t>
            </a:r>
          </a:p>
          <a:p>
            <a:pPr lvl="1"/>
            <a:r>
              <a:rPr lang="en-US" sz="2800" dirty="0"/>
              <a:t>Use a large text to compute prob. distributions of each letter given N-1 previous letters </a:t>
            </a:r>
          </a:p>
          <a:p>
            <a:pPr lvl="1"/>
            <a:r>
              <a:rPr lang="en-US" sz="2800" dirty="0"/>
              <a:t>Starting from a seed repeatedly sample this Markov chain to generate new letters </a:t>
            </a:r>
          </a:p>
          <a:p>
            <a:pPr lvl="1"/>
            <a:r>
              <a:rPr lang="en-US" sz="2800" dirty="0"/>
              <a:t>Also works for whole words</a:t>
            </a:r>
          </a:p>
        </p:txBody>
      </p:sp>
      <p:sp>
        <p:nvSpPr>
          <p:cNvPr id="840708" name="Text Box 4"/>
          <p:cNvSpPr txBox="1">
            <a:spLocks noChangeArrowheads="1"/>
          </p:cNvSpPr>
          <p:nvPr/>
        </p:nvSpPr>
        <p:spPr bwMode="auto">
          <a:xfrm>
            <a:off x="1219200" y="5791200"/>
            <a:ext cx="2667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chemeClr val="tx2"/>
                </a:solidFill>
                <a:latin typeface="Arial" charset="0"/>
              </a:rPr>
              <a:t>WE  NEED</a:t>
            </a:r>
            <a:endParaRPr lang="en-US">
              <a:solidFill>
                <a:schemeClr val="tx2"/>
              </a:solidFill>
              <a:latin typeface="Arial" charset="0"/>
            </a:endParaRPr>
          </a:p>
        </p:txBody>
      </p:sp>
      <p:sp>
        <p:nvSpPr>
          <p:cNvPr id="840709" name="Text Box 5"/>
          <p:cNvSpPr txBox="1">
            <a:spLocks noChangeArrowheads="1"/>
          </p:cNvSpPr>
          <p:nvPr/>
        </p:nvSpPr>
        <p:spPr bwMode="auto">
          <a:xfrm>
            <a:off x="3733800" y="5791200"/>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chemeClr val="tx2"/>
                </a:solidFill>
                <a:latin typeface="Arial" charset="0"/>
              </a:rPr>
              <a:t>TO</a:t>
            </a:r>
            <a:endParaRPr lang="en-US">
              <a:solidFill>
                <a:schemeClr val="tx2"/>
              </a:solidFill>
              <a:latin typeface="Arial" charset="0"/>
            </a:endParaRPr>
          </a:p>
        </p:txBody>
      </p:sp>
      <p:sp>
        <p:nvSpPr>
          <p:cNvPr id="840710" name="Text Box 6"/>
          <p:cNvSpPr txBox="1">
            <a:spLocks noChangeArrowheads="1"/>
          </p:cNvSpPr>
          <p:nvPr/>
        </p:nvSpPr>
        <p:spPr bwMode="auto">
          <a:xfrm>
            <a:off x="4724400" y="579120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chemeClr val="tx2"/>
                </a:solidFill>
                <a:latin typeface="Arial" charset="0"/>
              </a:rPr>
              <a:t>EAT</a:t>
            </a:r>
            <a:endParaRPr lang="en-US">
              <a:solidFill>
                <a:schemeClr val="tx2"/>
              </a:solidFill>
              <a:latin typeface="Arial" charset="0"/>
            </a:endParaRPr>
          </a:p>
        </p:txBody>
      </p:sp>
      <p:sp>
        <p:nvSpPr>
          <p:cNvPr id="840711" name="Text Box 7"/>
          <p:cNvSpPr txBox="1">
            <a:spLocks noChangeArrowheads="1"/>
          </p:cNvSpPr>
          <p:nvPr/>
        </p:nvSpPr>
        <p:spPr bwMode="auto">
          <a:xfrm>
            <a:off x="5943600" y="5791200"/>
            <a:ext cx="1676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chemeClr val="tx2"/>
                </a:solidFill>
                <a:latin typeface="Arial" charset="0"/>
              </a:rPr>
              <a:t>CAKE</a:t>
            </a:r>
            <a:endParaRPr lang="en-US">
              <a:solidFill>
                <a:schemeClr val="tx2"/>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407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840709"/>
                                        </p:tgtEl>
                                        <p:attrNameLst>
                                          <p:attrName>style.visibility</p:attrName>
                                        </p:attrNameLst>
                                      </p:cBhvr>
                                      <p:to>
                                        <p:strVal val="visible"/>
                                      </p:to>
                                    </p:set>
                                    <p:anim calcmode="lin" valueType="num">
                                      <p:cBhvr additive="base">
                                        <p:cTn id="11" dur="500" fill="hold"/>
                                        <p:tgtEl>
                                          <p:spTgt spid="840709"/>
                                        </p:tgtEl>
                                        <p:attrNameLst>
                                          <p:attrName>ppt_x</p:attrName>
                                        </p:attrNameLst>
                                      </p:cBhvr>
                                      <p:tavLst>
                                        <p:tav tm="0">
                                          <p:val>
                                            <p:strVal val="1+#ppt_w/2"/>
                                          </p:val>
                                        </p:tav>
                                        <p:tav tm="100000">
                                          <p:val>
                                            <p:strVal val="#ppt_x"/>
                                          </p:val>
                                        </p:tav>
                                      </p:tavLst>
                                    </p:anim>
                                    <p:anim calcmode="lin" valueType="num">
                                      <p:cBhvr additive="base">
                                        <p:cTn id="12" dur="500" fill="hold"/>
                                        <p:tgtEl>
                                          <p:spTgt spid="84070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40710"/>
                                        </p:tgtEl>
                                        <p:attrNameLst>
                                          <p:attrName>style.visibility</p:attrName>
                                        </p:attrNameLst>
                                      </p:cBhvr>
                                      <p:to>
                                        <p:strVal val="visible"/>
                                      </p:to>
                                    </p:set>
                                    <p:anim calcmode="lin" valueType="num">
                                      <p:cBhvr additive="base">
                                        <p:cTn id="17" dur="500" fill="hold"/>
                                        <p:tgtEl>
                                          <p:spTgt spid="840710"/>
                                        </p:tgtEl>
                                        <p:attrNameLst>
                                          <p:attrName>ppt_x</p:attrName>
                                        </p:attrNameLst>
                                      </p:cBhvr>
                                      <p:tavLst>
                                        <p:tav tm="0">
                                          <p:val>
                                            <p:strVal val="1+#ppt_w/2"/>
                                          </p:val>
                                        </p:tav>
                                        <p:tav tm="100000">
                                          <p:val>
                                            <p:strVal val="#ppt_x"/>
                                          </p:val>
                                        </p:tav>
                                      </p:tavLst>
                                    </p:anim>
                                    <p:anim calcmode="lin" valueType="num">
                                      <p:cBhvr additive="base">
                                        <p:cTn id="18" dur="500" fill="hold"/>
                                        <p:tgtEl>
                                          <p:spTgt spid="840710"/>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40711"/>
                                        </p:tgtEl>
                                        <p:attrNameLst>
                                          <p:attrName>style.visibility</p:attrName>
                                        </p:attrNameLst>
                                      </p:cBhvr>
                                      <p:to>
                                        <p:strVal val="visible"/>
                                      </p:to>
                                    </p:set>
                                    <p:anim calcmode="lin" valueType="num">
                                      <p:cBhvr additive="base">
                                        <p:cTn id="23" dur="500" fill="hold"/>
                                        <p:tgtEl>
                                          <p:spTgt spid="840711"/>
                                        </p:tgtEl>
                                        <p:attrNameLst>
                                          <p:attrName>ppt_x</p:attrName>
                                        </p:attrNameLst>
                                      </p:cBhvr>
                                      <p:tavLst>
                                        <p:tav tm="0">
                                          <p:val>
                                            <p:strVal val="1+#ppt_w/2"/>
                                          </p:val>
                                        </p:tav>
                                        <p:tav tm="100000">
                                          <p:val>
                                            <p:strVal val="#ppt_x"/>
                                          </p:val>
                                        </p:tav>
                                      </p:tavLst>
                                    </p:anim>
                                    <p:anim calcmode="lin" valueType="num">
                                      <p:cBhvr additive="base">
                                        <p:cTn id="24" dur="500" fill="hold"/>
                                        <p:tgtEl>
                                          <p:spTgt spid="8407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8" grpId="0" autoUpdateAnimBg="0"/>
      <p:bldP spid="840709" grpId="0" autoUpdateAnimBg="0"/>
      <p:bldP spid="840710" grpId="0" autoUpdateAnimBg="0"/>
      <p:bldP spid="840711"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9330" name="Picture 2" descr="girl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063" y="1123950"/>
            <a:ext cx="3233737"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9331" name="Picture 3" descr="fabr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438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9332" name="Picture 4" descr="gir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143000"/>
            <a:ext cx="32226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1378" name="Rectangle 2"/>
          <p:cNvSpPr>
            <a:spLocks noGrp="1" noChangeArrowheads="1"/>
          </p:cNvSpPr>
          <p:nvPr>
            <p:ph type="ctrTitle" idx="4294967295"/>
          </p:nvPr>
        </p:nvSpPr>
        <p:spPr>
          <a:xfrm>
            <a:off x="666750" y="1649413"/>
            <a:ext cx="7772400" cy="1143000"/>
          </a:xfrm>
        </p:spPr>
        <p:txBody>
          <a:bodyPr/>
          <a:lstStyle/>
          <a:p>
            <a:r>
              <a:rPr lang="en-US"/>
              <a:t>Image Analogies</a:t>
            </a:r>
          </a:p>
        </p:txBody>
      </p:sp>
      <p:sp>
        <p:nvSpPr>
          <p:cNvPr id="2021379" name="Rectangle 3"/>
          <p:cNvSpPr>
            <a:spLocks noGrp="1" noChangeArrowheads="1"/>
          </p:cNvSpPr>
          <p:nvPr>
            <p:ph type="subTitle" idx="4294967295"/>
          </p:nvPr>
        </p:nvSpPr>
        <p:spPr>
          <a:xfrm>
            <a:off x="760413" y="3432175"/>
            <a:ext cx="4040187" cy="2846388"/>
          </a:xfrm>
        </p:spPr>
        <p:txBody>
          <a:bodyPr/>
          <a:lstStyle/>
          <a:p>
            <a:pPr marL="0" indent="0">
              <a:lnSpc>
                <a:spcPct val="80000"/>
              </a:lnSpc>
              <a:spcAft>
                <a:spcPct val="40000"/>
              </a:spcAft>
              <a:buFontTx/>
              <a:buNone/>
            </a:pPr>
            <a:r>
              <a:rPr lang="en-US" sz="2600"/>
              <a:t>Aaron Hertzmann</a:t>
            </a:r>
            <a:r>
              <a:rPr lang="en-US" sz="2300" baseline="30000"/>
              <a:t>1,2</a:t>
            </a:r>
          </a:p>
          <a:p>
            <a:pPr marL="0" indent="0">
              <a:lnSpc>
                <a:spcPct val="80000"/>
              </a:lnSpc>
              <a:spcAft>
                <a:spcPct val="40000"/>
              </a:spcAft>
              <a:buFontTx/>
              <a:buNone/>
            </a:pPr>
            <a:r>
              <a:rPr lang="en-US" sz="2600"/>
              <a:t>Chuck Jacobs</a:t>
            </a:r>
            <a:r>
              <a:rPr lang="en-US" sz="2300" baseline="30000"/>
              <a:t>2</a:t>
            </a:r>
          </a:p>
          <a:p>
            <a:pPr marL="0" indent="0">
              <a:lnSpc>
                <a:spcPct val="80000"/>
              </a:lnSpc>
              <a:spcAft>
                <a:spcPct val="40000"/>
              </a:spcAft>
              <a:buFontTx/>
              <a:buNone/>
            </a:pPr>
            <a:r>
              <a:rPr lang="en-US" sz="2600"/>
              <a:t>Nuria Oliver</a:t>
            </a:r>
            <a:r>
              <a:rPr lang="en-US" sz="2300" baseline="30000"/>
              <a:t>2</a:t>
            </a:r>
          </a:p>
          <a:p>
            <a:pPr marL="0" indent="0">
              <a:lnSpc>
                <a:spcPct val="80000"/>
              </a:lnSpc>
              <a:spcAft>
                <a:spcPct val="40000"/>
              </a:spcAft>
              <a:buFontTx/>
              <a:buNone/>
            </a:pPr>
            <a:r>
              <a:rPr lang="en-US" sz="2600"/>
              <a:t>Brian Curless</a:t>
            </a:r>
            <a:r>
              <a:rPr lang="en-US" sz="2300" baseline="30000"/>
              <a:t>3</a:t>
            </a:r>
          </a:p>
          <a:p>
            <a:pPr marL="0" indent="0">
              <a:lnSpc>
                <a:spcPct val="80000"/>
              </a:lnSpc>
              <a:spcAft>
                <a:spcPct val="40000"/>
              </a:spcAft>
              <a:buFontTx/>
              <a:buNone/>
            </a:pPr>
            <a:r>
              <a:rPr lang="en-US" sz="2600"/>
              <a:t>David Salesin</a:t>
            </a:r>
            <a:r>
              <a:rPr lang="en-US" sz="2300" baseline="30000"/>
              <a:t>2,3</a:t>
            </a:r>
            <a:endParaRPr lang="en-US" sz="1900" baseline="30000"/>
          </a:p>
        </p:txBody>
      </p:sp>
      <p:sp>
        <p:nvSpPr>
          <p:cNvPr id="2021380" name="Text Box 4"/>
          <p:cNvSpPr txBox="1">
            <a:spLocks noChangeArrowheads="1"/>
          </p:cNvSpPr>
          <p:nvPr/>
        </p:nvSpPr>
        <p:spPr bwMode="auto">
          <a:xfrm>
            <a:off x="4857750" y="5027613"/>
            <a:ext cx="364807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rnd">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Aft>
                <a:spcPct val="40000"/>
              </a:spcAft>
            </a:pPr>
            <a:r>
              <a:rPr lang="en-US" sz="2000" b="1" baseline="30000">
                <a:latin typeface="Frutiger 55 Roman" charset="0"/>
                <a:cs typeface="Arial" charset="0"/>
              </a:rPr>
              <a:t>1</a:t>
            </a:r>
            <a:r>
              <a:rPr lang="en-US" sz="2000" b="1">
                <a:latin typeface="Frutiger 55 Roman" charset="0"/>
                <a:cs typeface="Arial" charset="0"/>
              </a:rPr>
              <a:t>New York University</a:t>
            </a:r>
          </a:p>
          <a:p>
            <a:pPr>
              <a:spcAft>
                <a:spcPct val="40000"/>
              </a:spcAft>
            </a:pPr>
            <a:r>
              <a:rPr lang="en-US" sz="2000" b="1" baseline="30000">
                <a:latin typeface="Frutiger 55 Roman" charset="0"/>
                <a:cs typeface="Arial" charset="0"/>
              </a:rPr>
              <a:t>2</a:t>
            </a:r>
            <a:r>
              <a:rPr lang="en-US" sz="2000" b="1">
                <a:latin typeface="Frutiger 55 Roman" charset="0"/>
                <a:cs typeface="Arial" charset="0"/>
              </a:rPr>
              <a:t>Microsoft Research</a:t>
            </a:r>
          </a:p>
          <a:p>
            <a:pPr>
              <a:spcAft>
                <a:spcPct val="40000"/>
              </a:spcAft>
            </a:pPr>
            <a:r>
              <a:rPr lang="en-US" sz="2000" b="1" baseline="30000">
                <a:latin typeface="Frutiger 55 Roman" charset="0"/>
                <a:cs typeface="Arial" charset="0"/>
              </a:rPr>
              <a:t>3</a:t>
            </a:r>
            <a:r>
              <a:rPr lang="en-US" sz="2000" b="1">
                <a:latin typeface="Frutiger 55 Roman" charset="0"/>
                <a:cs typeface="Arial" charset="0"/>
              </a:rPr>
              <a:t>University of Washington</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3426" name="Rectangle 2"/>
          <p:cNvSpPr>
            <a:spLocks noGrp="1" noChangeArrowheads="1"/>
          </p:cNvSpPr>
          <p:nvPr>
            <p:ph type="title" idx="4294967295"/>
          </p:nvPr>
        </p:nvSpPr>
        <p:spPr/>
        <p:txBody>
          <a:bodyPr/>
          <a:lstStyle/>
          <a:p>
            <a:r>
              <a:rPr lang="en-US"/>
              <a:t>Image Analogies</a:t>
            </a:r>
          </a:p>
        </p:txBody>
      </p:sp>
      <p:pic>
        <p:nvPicPr>
          <p:cNvPr id="2023427" name="Picture 3" descr="watercolor-s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29257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3428" name="Picture 4" descr="water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066800"/>
            <a:ext cx="29257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3429" name="Text Box 5"/>
          <p:cNvSpPr txBox="1">
            <a:spLocks noChangeArrowheads="1"/>
          </p:cNvSpPr>
          <p:nvPr/>
        </p:nvSpPr>
        <p:spPr bwMode="auto">
          <a:xfrm>
            <a:off x="1474788" y="32766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cs typeface="Arial" charset="0"/>
              </a:rPr>
              <a:t>A</a:t>
            </a:r>
          </a:p>
        </p:txBody>
      </p:sp>
      <p:sp>
        <p:nvSpPr>
          <p:cNvPr id="2023430" name="Text Box 6"/>
          <p:cNvSpPr txBox="1">
            <a:spLocks noChangeArrowheads="1"/>
          </p:cNvSpPr>
          <p:nvPr/>
        </p:nvSpPr>
        <p:spPr bwMode="auto">
          <a:xfrm>
            <a:off x="5694363" y="3276600"/>
            <a:ext cx="506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cs typeface="Arial" charset="0"/>
              </a:rPr>
              <a:t>A</a:t>
            </a:r>
            <a:r>
              <a:rPr lang="ja-JP" altLang="en-US">
                <a:cs typeface="Arial" charset="0"/>
              </a:rPr>
              <a:t>’</a:t>
            </a:r>
            <a:endParaRPr lang="en-US">
              <a:cs typeface="Arial" charset="0"/>
            </a:endParaRPr>
          </a:p>
        </p:txBody>
      </p:sp>
      <p:sp>
        <p:nvSpPr>
          <p:cNvPr id="2023431" name="Text Box 7"/>
          <p:cNvSpPr txBox="1">
            <a:spLocks noChangeArrowheads="1"/>
          </p:cNvSpPr>
          <p:nvPr/>
        </p:nvSpPr>
        <p:spPr bwMode="auto">
          <a:xfrm>
            <a:off x="1524000" y="61722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cs typeface="Arial" charset="0"/>
              </a:rPr>
              <a:t>B</a:t>
            </a:r>
          </a:p>
        </p:txBody>
      </p:sp>
      <p:sp>
        <p:nvSpPr>
          <p:cNvPr id="2023432" name="Text Box 8"/>
          <p:cNvSpPr txBox="1">
            <a:spLocks noChangeArrowheads="1"/>
          </p:cNvSpPr>
          <p:nvPr/>
        </p:nvSpPr>
        <p:spPr bwMode="auto">
          <a:xfrm>
            <a:off x="5715000" y="6172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cs typeface="Arial" charset="0"/>
              </a:rPr>
              <a:t>B</a:t>
            </a:r>
            <a:r>
              <a:rPr lang="ja-JP" altLang="en-US">
                <a:cs typeface="Arial" charset="0"/>
              </a:rPr>
              <a:t>’</a:t>
            </a:r>
            <a:endParaRPr lang="en-US">
              <a:cs typeface="Arial" charset="0"/>
            </a:endParaRPr>
          </a:p>
        </p:txBody>
      </p:sp>
      <p:pic>
        <p:nvPicPr>
          <p:cNvPr id="2023433" name="Picture 9" descr="boa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86200"/>
            <a:ext cx="3271838"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6650" name="Picture 10" descr="watercolor-boa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854450"/>
            <a:ext cx="3290888"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76650"/>
                                        </p:tgtEl>
                                        <p:attrNameLst>
                                          <p:attrName>style.visibility</p:attrName>
                                        </p:attrNameLst>
                                      </p:cBhvr>
                                      <p:to>
                                        <p:strVal val="visible"/>
                                      </p:to>
                                    </p:set>
                                    <p:animEffect transition="in" filter="fade">
                                      <p:cBhvr>
                                        <p:cTn id="7" dur="500"/>
                                        <p:tgtEl>
                                          <p:spTgt spid="1776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5474" name="Picture 2" descr="watercolor-bo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501650"/>
            <a:ext cx="8475663"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22" name="Rectangle 2"/>
          <p:cNvSpPr>
            <a:spLocks noGrp="1" noChangeArrowheads="1"/>
          </p:cNvSpPr>
          <p:nvPr>
            <p:ph type="title" idx="4294967295"/>
          </p:nvPr>
        </p:nvSpPr>
        <p:spPr/>
        <p:txBody>
          <a:bodyPr/>
          <a:lstStyle/>
          <a:p>
            <a:r>
              <a:rPr lang="en-US"/>
              <a:t>Blur Filter</a:t>
            </a:r>
          </a:p>
        </p:txBody>
      </p:sp>
      <p:pic>
        <p:nvPicPr>
          <p:cNvPr id="20275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14450"/>
            <a:ext cx="6400800"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9570" name="Rectangle 2"/>
          <p:cNvSpPr>
            <a:spLocks noGrp="1" noChangeArrowheads="1"/>
          </p:cNvSpPr>
          <p:nvPr>
            <p:ph type="title" idx="4294967295"/>
          </p:nvPr>
        </p:nvSpPr>
        <p:spPr/>
        <p:txBody>
          <a:bodyPr/>
          <a:lstStyle/>
          <a:p>
            <a:r>
              <a:rPr lang="en-US"/>
              <a:t>Edge Filter</a:t>
            </a:r>
          </a:p>
        </p:txBody>
      </p:sp>
      <p:pic>
        <p:nvPicPr>
          <p:cNvPr id="20295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5532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1618" name="Picture 2" descr="rhone-sr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990600"/>
            <a:ext cx="3290888"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1619" name="Picture 3" descr="rh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275" y="990600"/>
            <a:ext cx="3290888"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1620" name="Picture 4" descr="darkclou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275" y="3886200"/>
            <a:ext cx="3290888"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4837" name="Picture 5" descr="rhone-darkclou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2475" y="3886200"/>
            <a:ext cx="3286125"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1622" name="Text Box 6"/>
          <p:cNvSpPr txBox="1">
            <a:spLocks noChangeArrowheads="1"/>
          </p:cNvSpPr>
          <p:nvPr/>
        </p:nvSpPr>
        <p:spPr bwMode="auto">
          <a:xfrm>
            <a:off x="2043113" y="33528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cs typeface="Arial" charset="0"/>
              </a:rPr>
              <a:t>A</a:t>
            </a:r>
          </a:p>
        </p:txBody>
      </p:sp>
      <p:sp>
        <p:nvSpPr>
          <p:cNvPr id="2031623" name="Text Box 7"/>
          <p:cNvSpPr txBox="1">
            <a:spLocks noChangeArrowheads="1"/>
          </p:cNvSpPr>
          <p:nvPr/>
        </p:nvSpPr>
        <p:spPr bwMode="auto">
          <a:xfrm>
            <a:off x="5967413" y="3352800"/>
            <a:ext cx="506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cs typeface="Arial" charset="0"/>
              </a:rPr>
              <a:t>A</a:t>
            </a:r>
            <a:r>
              <a:rPr lang="ja-JP" altLang="en-US">
                <a:cs typeface="Arial" charset="0"/>
              </a:rPr>
              <a:t>’</a:t>
            </a:r>
            <a:endParaRPr lang="en-US">
              <a:cs typeface="Arial" charset="0"/>
            </a:endParaRPr>
          </a:p>
        </p:txBody>
      </p:sp>
      <p:sp>
        <p:nvSpPr>
          <p:cNvPr id="2031624" name="Text Box 8"/>
          <p:cNvSpPr txBox="1">
            <a:spLocks noChangeArrowheads="1"/>
          </p:cNvSpPr>
          <p:nvPr/>
        </p:nvSpPr>
        <p:spPr bwMode="auto">
          <a:xfrm>
            <a:off x="2092325" y="64008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cs typeface="Arial" charset="0"/>
              </a:rPr>
              <a:t>B</a:t>
            </a:r>
          </a:p>
        </p:txBody>
      </p:sp>
      <p:sp>
        <p:nvSpPr>
          <p:cNvPr id="2031625" name="Text Box 9"/>
          <p:cNvSpPr txBox="1">
            <a:spLocks noChangeArrowheads="1"/>
          </p:cNvSpPr>
          <p:nvPr/>
        </p:nvSpPr>
        <p:spPr bwMode="auto">
          <a:xfrm>
            <a:off x="5988050" y="64008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cs typeface="Arial" charset="0"/>
              </a:rPr>
              <a:t>B</a:t>
            </a:r>
            <a:r>
              <a:rPr lang="ja-JP" altLang="en-US">
                <a:cs typeface="Arial" charset="0"/>
              </a:rPr>
              <a:t>’</a:t>
            </a:r>
            <a:endParaRPr lang="en-US">
              <a:cs typeface="Arial" charset="0"/>
            </a:endParaRPr>
          </a:p>
        </p:txBody>
      </p:sp>
      <p:sp>
        <p:nvSpPr>
          <p:cNvPr id="2031626" name="Rectangle 10"/>
          <p:cNvSpPr>
            <a:spLocks noGrp="1" noChangeArrowheads="1"/>
          </p:cNvSpPr>
          <p:nvPr>
            <p:ph type="title" idx="4294967295"/>
          </p:nvPr>
        </p:nvSpPr>
        <p:spPr/>
        <p:txBody>
          <a:bodyPr/>
          <a:lstStyle/>
          <a:p>
            <a:r>
              <a:rPr lang="en-US"/>
              <a:t>Artistic Filters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84837"/>
                                        </p:tgtEl>
                                        <p:attrNameLst>
                                          <p:attrName>style.visibility</p:attrName>
                                        </p:attrNameLst>
                                      </p:cBhvr>
                                      <p:to>
                                        <p:strVal val="visible"/>
                                      </p:to>
                                    </p:set>
                                    <p:animEffect transition="in" filter="fade">
                                      <p:cBhvr>
                                        <p:cTn id="7" dur="500"/>
                                        <p:tgtEl>
                                          <p:spTgt spid="1784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3666" name="Rectangle 2"/>
          <p:cNvSpPr>
            <a:spLocks noGrp="1" noChangeArrowheads="1"/>
          </p:cNvSpPr>
          <p:nvPr>
            <p:ph type="title" idx="4294967295"/>
          </p:nvPr>
        </p:nvSpPr>
        <p:spPr/>
        <p:txBody>
          <a:bodyPr/>
          <a:lstStyle/>
          <a:p>
            <a:r>
              <a:rPr lang="en-US"/>
              <a:t>Colorization</a:t>
            </a:r>
          </a:p>
        </p:txBody>
      </p:sp>
      <p:pic>
        <p:nvPicPr>
          <p:cNvPr id="20336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81200"/>
            <a:ext cx="6934200"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5714" name="Rectangle 2"/>
          <p:cNvSpPr>
            <a:spLocks noGrp="1" noChangeArrowheads="1"/>
          </p:cNvSpPr>
          <p:nvPr>
            <p:ph type="title" idx="4294967295"/>
          </p:nvPr>
        </p:nvSpPr>
        <p:spPr/>
        <p:txBody>
          <a:bodyPr/>
          <a:lstStyle/>
          <a:p>
            <a:r>
              <a:rPr lang="en-US"/>
              <a:t>Texture-by-numbers</a:t>
            </a:r>
          </a:p>
        </p:txBody>
      </p:sp>
      <p:pic>
        <p:nvPicPr>
          <p:cNvPr id="2035715" name="Picture 3" descr="oxbow-ma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89013"/>
            <a:ext cx="3290888"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5716" name="Picture 4" descr="oxb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90600"/>
            <a:ext cx="3290888"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5717" name="Picture 5" descr="oxbow-newma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605213"/>
            <a:ext cx="3290888"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8934" name="Picture 6" descr="oxbow-resul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605213"/>
            <a:ext cx="3290888"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5719" name="Text Box 7"/>
          <p:cNvSpPr txBox="1">
            <a:spLocks noChangeArrowheads="1"/>
          </p:cNvSpPr>
          <p:nvPr/>
        </p:nvSpPr>
        <p:spPr bwMode="auto">
          <a:xfrm>
            <a:off x="2195513" y="32004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cs typeface="Arial" charset="0"/>
              </a:rPr>
              <a:t>A</a:t>
            </a:r>
          </a:p>
        </p:txBody>
      </p:sp>
      <p:sp>
        <p:nvSpPr>
          <p:cNvPr id="2035720" name="Text Box 8"/>
          <p:cNvSpPr txBox="1">
            <a:spLocks noChangeArrowheads="1"/>
          </p:cNvSpPr>
          <p:nvPr/>
        </p:nvSpPr>
        <p:spPr bwMode="auto">
          <a:xfrm>
            <a:off x="6119813" y="3200400"/>
            <a:ext cx="506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cs typeface="Arial" charset="0"/>
              </a:rPr>
              <a:t>A</a:t>
            </a:r>
            <a:r>
              <a:rPr lang="ja-JP" altLang="en-US">
                <a:cs typeface="Arial" charset="0"/>
              </a:rPr>
              <a:t>’</a:t>
            </a:r>
            <a:endParaRPr lang="en-US">
              <a:cs typeface="Arial" charset="0"/>
            </a:endParaRPr>
          </a:p>
        </p:txBody>
      </p:sp>
      <p:sp>
        <p:nvSpPr>
          <p:cNvPr id="2035721" name="Text Box 9"/>
          <p:cNvSpPr txBox="1">
            <a:spLocks noChangeArrowheads="1"/>
          </p:cNvSpPr>
          <p:nvPr/>
        </p:nvSpPr>
        <p:spPr bwMode="auto">
          <a:xfrm>
            <a:off x="2244725" y="624840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cs typeface="Arial" charset="0"/>
              </a:rPr>
              <a:t>B</a:t>
            </a:r>
          </a:p>
        </p:txBody>
      </p:sp>
      <p:sp>
        <p:nvSpPr>
          <p:cNvPr id="2035722" name="Text Box 10"/>
          <p:cNvSpPr txBox="1">
            <a:spLocks noChangeArrowheads="1"/>
          </p:cNvSpPr>
          <p:nvPr/>
        </p:nvSpPr>
        <p:spPr bwMode="auto">
          <a:xfrm>
            <a:off x="6140450" y="6248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cs typeface="Arial" charset="0"/>
              </a:rPr>
              <a:t>B</a:t>
            </a:r>
            <a:r>
              <a:rPr lang="ja-JP" altLang="en-US">
                <a:cs typeface="Arial" charset="0"/>
              </a:rPr>
              <a:t>’</a:t>
            </a:r>
            <a:endParaRPr lang="en-US">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88934"/>
                                        </p:tgtEl>
                                        <p:attrNameLst>
                                          <p:attrName>style.visibility</p:attrName>
                                        </p:attrNameLst>
                                      </p:cBhvr>
                                      <p:to>
                                        <p:strVal val="visible"/>
                                      </p:to>
                                    </p:set>
                                    <p:animEffect transition="in" filter="fade">
                                      <p:cBhvr>
                                        <p:cTn id="7" dur="500"/>
                                        <p:tgtEl>
                                          <p:spTgt spid="1788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62" name="Rectangle 2"/>
          <p:cNvSpPr>
            <a:spLocks noGrp="1" noChangeArrowheads="1"/>
          </p:cNvSpPr>
          <p:nvPr>
            <p:ph type="title" idx="4294967295"/>
          </p:nvPr>
        </p:nvSpPr>
        <p:spPr/>
        <p:txBody>
          <a:bodyPr/>
          <a:lstStyle/>
          <a:p>
            <a:r>
              <a:rPr lang="en-US"/>
              <a:t>Super-resolution</a:t>
            </a:r>
          </a:p>
        </p:txBody>
      </p:sp>
      <p:pic>
        <p:nvPicPr>
          <p:cNvPr id="20377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95438"/>
            <a:ext cx="2322513"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7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00200"/>
            <a:ext cx="2322513"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7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447800"/>
            <a:ext cx="130651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7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7950" y="1447800"/>
            <a:ext cx="130651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67" name="Text Box 7"/>
          <p:cNvSpPr txBox="1">
            <a:spLocks noChangeArrowheads="1"/>
          </p:cNvSpPr>
          <p:nvPr/>
        </p:nvSpPr>
        <p:spPr bwMode="auto">
          <a:xfrm>
            <a:off x="1812925" y="4156075"/>
            <a:ext cx="404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cs typeface="Arial" charset="0"/>
              </a:rPr>
              <a:t>A</a:t>
            </a:r>
          </a:p>
        </p:txBody>
      </p:sp>
      <p:sp>
        <p:nvSpPr>
          <p:cNvPr id="2037768" name="Text Box 8"/>
          <p:cNvSpPr txBox="1">
            <a:spLocks noChangeArrowheads="1"/>
          </p:cNvSpPr>
          <p:nvPr/>
        </p:nvSpPr>
        <p:spPr bwMode="auto">
          <a:xfrm>
            <a:off x="6910388" y="4162425"/>
            <a:ext cx="5064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cs typeface="Arial" charset="0"/>
              </a:rPr>
              <a:t>A</a:t>
            </a:r>
            <a:r>
              <a:rPr lang="ja-JP" altLang="en-US">
                <a:cs typeface="Arial" charset="0"/>
              </a:rPr>
              <a:t>’</a:t>
            </a:r>
            <a:endParaRPr lang="en-US">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9346" name="Rectangle 2"/>
          <p:cNvSpPr>
            <a:spLocks noGrp="1" noChangeArrowheads="1"/>
          </p:cNvSpPr>
          <p:nvPr>
            <p:ph type="title" idx="4294967295"/>
          </p:nvPr>
        </p:nvSpPr>
        <p:spPr/>
        <p:txBody>
          <a:bodyPr/>
          <a:lstStyle/>
          <a:p>
            <a:r>
              <a:rPr lang="en-US"/>
              <a:t>Mark V. Shaney (Bell Labs)</a:t>
            </a:r>
          </a:p>
        </p:txBody>
      </p:sp>
      <p:sp>
        <p:nvSpPr>
          <p:cNvPr id="1849347" name="Rectangle 3"/>
          <p:cNvSpPr>
            <a:spLocks noGrp="1" noChangeArrowheads="1"/>
          </p:cNvSpPr>
          <p:nvPr>
            <p:ph type="body" idx="4294967295"/>
          </p:nvPr>
        </p:nvSpPr>
        <p:spPr>
          <a:xfrm>
            <a:off x="112713" y="1371600"/>
            <a:ext cx="8891587" cy="5257800"/>
          </a:xfrm>
        </p:spPr>
        <p:txBody>
          <a:bodyPr/>
          <a:lstStyle/>
          <a:p>
            <a:r>
              <a:rPr lang="en-US" sz="3700"/>
              <a:t>Results (using </a:t>
            </a:r>
            <a:r>
              <a:rPr lang="en-US" sz="3700">
                <a:latin typeface="Courier New" charset="0"/>
              </a:rPr>
              <a:t>alt.singles</a:t>
            </a:r>
            <a:r>
              <a:rPr lang="en-US" sz="3700"/>
              <a:t> corpus):</a:t>
            </a:r>
          </a:p>
          <a:p>
            <a:pPr lvl="1"/>
            <a:r>
              <a:rPr lang="en-US" sz="3200" i="1"/>
              <a:t> </a:t>
            </a:r>
            <a:r>
              <a:rPr lang="ja-JP" altLang="en-US" sz="3200" i="1">
                <a:latin typeface="Arial"/>
              </a:rPr>
              <a:t>“</a:t>
            </a:r>
            <a:r>
              <a:rPr lang="en-US" sz="3200" i="1"/>
              <a:t>As I've commented before, really relating to someone involves standing next to impossible.</a:t>
            </a:r>
            <a:r>
              <a:rPr lang="ja-JP" altLang="en-US" sz="3200" i="1">
                <a:latin typeface="Arial"/>
              </a:rPr>
              <a:t>”</a:t>
            </a:r>
            <a:endParaRPr lang="en-US" sz="3200" i="1"/>
          </a:p>
          <a:p>
            <a:pPr lvl="1"/>
            <a:r>
              <a:rPr lang="ja-JP" altLang="en-US" sz="3200" i="1">
                <a:latin typeface="Arial"/>
              </a:rPr>
              <a:t>“</a:t>
            </a:r>
            <a:r>
              <a:rPr lang="en-US" sz="3200" i="1"/>
              <a:t>One morning I shot an elephant in my arms and kissed him.</a:t>
            </a:r>
            <a:r>
              <a:rPr lang="ja-JP" altLang="en-US" sz="3200" i="1">
                <a:latin typeface="Arial"/>
              </a:rPr>
              <a:t>”</a:t>
            </a:r>
            <a:endParaRPr lang="en-US" sz="3200" i="1"/>
          </a:p>
          <a:p>
            <a:pPr lvl="1"/>
            <a:r>
              <a:rPr lang="ja-JP" altLang="en-US" sz="3200" i="1">
                <a:latin typeface="Arial"/>
              </a:rPr>
              <a:t>“</a:t>
            </a:r>
            <a:r>
              <a:rPr lang="en-US" sz="3200" i="1"/>
              <a:t>I spent an interesting evening recently with a grain of salt</a:t>
            </a:r>
            <a:r>
              <a:rPr lang="ja-JP" altLang="en-US" sz="3200" i="1">
                <a:latin typeface="Arial"/>
              </a:rPr>
              <a:t>”</a:t>
            </a:r>
            <a:endParaRPr lang="en-US" sz="3200" i="1"/>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9810" name="Rectangle 2"/>
          <p:cNvSpPr>
            <a:spLocks noGrp="1" noChangeArrowheads="1"/>
          </p:cNvSpPr>
          <p:nvPr>
            <p:ph type="title" idx="4294967295"/>
          </p:nvPr>
        </p:nvSpPr>
        <p:spPr/>
        <p:txBody>
          <a:bodyPr/>
          <a:lstStyle/>
          <a:p>
            <a:r>
              <a:rPr lang="en-US"/>
              <a:t>Super-resolution (result!)</a:t>
            </a:r>
          </a:p>
        </p:txBody>
      </p:sp>
      <p:pic>
        <p:nvPicPr>
          <p:cNvPr id="20398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36738"/>
            <a:ext cx="241935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98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841500"/>
            <a:ext cx="2419350"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9813" name="Text Box 5"/>
          <p:cNvSpPr txBox="1">
            <a:spLocks noChangeArrowheads="1"/>
          </p:cNvSpPr>
          <p:nvPr/>
        </p:nvSpPr>
        <p:spPr bwMode="auto">
          <a:xfrm>
            <a:off x="1812925" y="6137275"/>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cs typeface="Arial" charset="0"/>
              </a:rPr>
              <a:t>B</a:t>
            </a:r>
          </a:p>
        </p:txBody>
      </p:sp>
      <p:sp>
        <p:nvSpPr>
          <p:cNvPr id="2039814" name="Text Box 6"/>
          <p:cNvSpPr txBox="1">
            <a:spLocks noChangeArrowheads="1"/>
          </p:cNvSpPr>
          <p:nvPr/>
        </p:nvSpPr>
        <p:spPr bwMode="auto">
          <a:xfrm>
            <a:off x="6537325" y="6172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cs typeface="Arial" charset="0"/>
              </a:rPr>
              <a:t>B</a:t>
            </a:r>
            <a:r>
              <a:rPr lang="ja-JP" altLang="en-US">
                <a:cs typeface="Arial" charset="0"/>
              </a:rPr>
              <a:t>’</a:t>
            </a:r>
            <a:endParaRPr lang="en-US">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8" name="Rectangle 2"/>
          <p:cNvSpPr>
            <a:spLocks noGrp="1" noChangeArrowheads="1"/>
          </p:cNvSpPr>
          <p:nvPr>
            <p:ph type="ctrTitle" idx="4294967295"/>
          </p:nvPr>
        </p:nvSpPr>
        <p:spPr>
          <a:xfrm>
            <a:off x="533400" y="762000"/>
            <a:ext cx="7848600" cy="1981200"/>
          </a:xfrm>
        </p:spPr>
        <p:txBody>
          <a:bodyPr/>
          <a:lstStyle/>
          <a:p>
            <a:r>
              <a:rPr lang="en-US" sz="7200"/>
              <a:t>Video Textures</a:t>
            </a:r>
            <a:endParaRPr lang="en-US"/>
          </a:p>
        </p:txBody>
      </p:sp>
      <p:sp>
        <p:nvSpPr>
          <p:cNvPr id="2041859" name="Rectangle 3"/>
          <p:cNvSpPr>
            <a:spLocks noGrp="1" noChangeArrowheads="1"/>
          </p:cNvSpPr>
          <p:nvPr>
            <p:ph type="subTitle" idx="4294967295"/>
          </p:nvPr>
        </p:nvSpPr>
        <p:spPr>
          <a:xfrm>
            <a:off x="533400" y="1905000"/>
            <a:ext cx="8382000" cy="3657600"/>
          </a:xfrm>
        </p:spPr>
        <p:txBody>
          <a:bodyPr/>
          <a:lstStyle/>
          <a:p>
            <a:pPr marL="0" indent="0">
              <a:spcBef>
                <a:spcPct val="0"/>
              </a:spcBef>
              <a:buFontTx/>
              <a:buNone/>
            </a:pPr>
            <a:endParaRPr lang="en-US"/>
          </a:p>
          <a:p>
            <a:pPr marL="0" indent="0">
              <a:spcBef>
                <a:spcPct val="0"/>
              </a:spcBef>
              <a:buFontTx/>
              <a:buNone/>
            </a:pPr>
            <a:endParaRPr lang="en-US"/>
          </a:p>
          <a:p>
            <a:pPr marL="0" indent="0">
              <a:spcBef>
                <a:spcPct val="0"/>
              </a:spcBef>
              <a:buFontTx/>
              <a:buNone/>
            </a:pPr>
            <a:endParaRPr lang="en-US"/>
          </a:p>
          <a:p>
            <a:pPr marL="0" indent="0" algn="r">
              <a:spcBef>
                <a:spcPct val="0"/>
              </a:spcBef>
              <a:buFontTx/>
              <a:buNone/>
            </a:pPr>
            <a:r>
              <a:rPr lang="en-US"/>
              <a:t>Arno Schödl</a:t>
            </a:r>
          </a:p>
          <a:p>
            <a:pPr marL="0" indent="0" algn="r">
              <a:spcBef>
                <a:spcPct val="0"/>
              </a:spcBef>
              <a:buFontTx/>
              <a:buNone/>
            </a:pPr>
            <a:r>
              <a:rPr lang="en-US"/>
              <a:t>Richard Szeliski</a:t>
            </a:r>
          </a:p>
          <a:p>
            <a:pPr marL="0" indent="0" algn="r">
              <a:spcBef>
                <a:spcPct val="0"/>
              </a:spcBef>
              <a:buFontTx/>
              <a:buNone/>
            </a:pPr>
            <a:r>
              <a:rPr lang="en-US"/>
              <a:t>David Salesin</a:t>
            </a:r>
          </a:p>
          <a:p>
            <a:pPr marL="0" indent="0" algn="r">
              <a:spcBef>
                <a:spcPct val="0"/>
              </a:spcBef>
              <a:buFontTx/>
              <a:buNone/>
            </a:pPr>
            <a:r>
              <a:rPr lang="en-US"/>
              <a:t>Irfan Essa</a:t>
            </a:r>
          </a:p>
          <a:p>
            <a:pPr marL="0" indent="0" algn="r">
              <a:spcBef>
                <a:spcPct val="50000"/>
              </a:spcBef>
              <a:buFontTx/>
              <a:buNone/>
            </a:pPr>
            <a:r>
              <a:rPr lang="en-US"/>
              <a:t>Microsoft Research, Georgia Tech</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02210" name="Rectangle 2"/>
          <p:cNvSpPr>
            <a:spLocks noGrp="1" noChangeArrowheads="1"/>
          </p:cNvSpPr>
          <p:nvPr>
            <p:ph type="title" idx="4294967295"/>
          </p:nvPr>
        </p:nvSpPr>
        <p:spPr/>
        <p:txBody>
          <a:bodyPr/>
          <a:lstStyle/>
          <a:p>
            <a:r>
              <a:rPr lang="en-US"/>
              <a:t>Problem statement</a:t>
            </a:r>
          </a:p>
        </p:txBody>
      </p:sp>
      <p:pic>
        <p:nvPicPr>
          <p:cNvPr id="1502211" name="problem_statement.mpg">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762000" y="2209800"/>
            <a:ext cx="76962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9508" name="Text Box 4"/>
          <p:cNvSpPr txBox="1">
            <a:spLocks noChangeArrowheads="1"/>
          </p:cNvSpPr>
          <p:nvPr/>
        </p:nvSpPr>
        <p:spPr bwMode="auto">
          <a:xfrm>
            <a:off x="1066800" y="4876800"/>
            <a:ext cx="2819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spcAft>
                <a:spcPct val="10000"/>
              </a:spcAft>
              <a:buClr>
                <a:srgbClr val="A9A5A5"/>
              </a:buClr>
              <a:buSzPct val="120000"/>
            </a:pPr>
            <a:r>
              <a:rPr lang="en-US" sz="3200">
                <a:latin typeface="Arial" charset="0"/>
                <a:cs typeface="Arial" charset="0"/>
              </a:rPr>
              <a:t>video clip</a:t>
            </a:r>
          </a:p>
        </p:txBody>
      </p:sp>
      <p:sp>
        <p:nvSpPr>
          <p:cNvPr id="2069509" name="Text Box 5"/>
          <p:cNvSpPr txBox="1">
            <a:spLocks noChangeArrowheads="1"/>
          </p:cNvSpPr>
          <p:nvPr/>
        </p:nvSpPr>
        <p:spPr bwMode="auto">
          <a:xfrm>
            <a:off x="5181600" y="4876800"/>
            <a:ext cx="3200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spcAft>
                <a:spcPct val="10000"/>
              </a:spcAft>
              <a:buClr>
                <a:srgbClr val="A9A5A5"/>
              </a:buClr>
              <a:buSzPct val="120000"/>
            </a:pPr>
            <a:r>
              <a:rPr lang="en-US" sz="3200">
                <a:latin typeface="Arial" charset="0"/>
                <a:cs typeface="Arial" charset="0"/>
              </a:rPr>
              <a:t>video texture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5022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Prev" delay="0">
                      <p:tgtEl>
                        <p:sldTgt/>
                      </p:tgtEl>
                    </p:cond>
                  </p:endCondLst>
                </p:cTn>
                <p:tgtEl>
                  <p:spTgt spid="1502211"/>
                </p:tgtEl>
              </p:cMediaNode>
            </p:video>
            <p:seq concurrent="1" nextAc="seek">
              <p:cTn id="8" restart="whenNotActive" fill="hold" evtFilter="cancelBubble" nodeType="interactiveSeq">
                <p:stCondLst>
                  <p:cond evt="onClick" delay="0">
                    <p:tgtEl>
                      <p:spTgt spid="150221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502211"/>
                                        </p:tgtEl>
                                      </p:cBhvr>
                                    </p:cmd>
                                  </p:childTnLst>
                                </p:cTn>
                              </p:par>
                            </p:childTnLst>
                          </p:cTn>
                        </p:par>
                      </p:childTnLst>
                    </p:cTn>
                  </p:par>
                </p:childTnLst>
              </p:cTn>
              <p:nextCondLst>
                <p:cond evt="onClick" delay="0">
                  <p:tgtEl>
                    <p:spTgt spid="1502211"/>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4258" name="Rectangle 2"/>
          <p:cNvSpPr>
            <a:spLocks noGrp="1" noChangeArrowheads="1"/>
          </p:cNvSpPr>
          <p:nvPr>
            <p:ph type="title" idx="4294967295"/>
          </p:nvPr>
        </p:nvSpPr>
        <p:spPr/>
        <p:txBody>
          <a:bodyPr/>
          <a:lstStyle/>
          <a:p>
            <a:r>
              <a:rPr lang="en-US"/>
              <a:t>Our approach</a:t>
            </a:r>
          </a:p>
        </p:txBody>
      </p:sp>
      <p:sp>
        <p:nvSpPr>
          <p:cNvPr id="1504259" name="Rectangle 3"/>
          <p:cNvSpPr>
            <a:spLocks noGrp="1" noChangeArrowheads="1"/>
          </p:cNvSpPr>
          <p:nvPr>
            <p:ph type="body" idx="4294967295"/>
          </p:nvPr>
        </p:nvSpPr>
        <p:spPr>
          <a:xfrm>
            <a:off x="381000" y="5715000"/>
            <a:ext cx="7162800" cy="685800"/>
          </a:xfrm>
        </p:spPr>
        <p:txBody>
          <a:bodyPr/>
          <a:lstStyle/>
          <a:p>
            <a:pPr marL="393700" indent="-393700"/>
            <a:r>
              <a:rPr lang="en-US"/>
              <a:t>How do we find good transitions?</a:t>
            </a:r>
          </a:p>
          <a:p>
            <a:pPr marL="393700" indent="-393700"/>
            <a:endParaRPr lang="en-US"/>
          </a:p>
        </p:txBody>
      </p:sp>
      <p:pic>
        <p:nvPicPr>
          <p:cNvPr id="1504260" name="vtflamra.mpg">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438400" y="1219200"/>
            <a:ext cx="418306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733" fill="hold"/>
                                        <p:tgtEl>
                                          <p:spTgt spid="150426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042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endCondLst>
                    <p:cond evt="onPrev" delay="0">
                      <p:tgtEl>
                        <p:sldTgt/>
                      </p:tgtEl>
                    </p:cond>
                  </p:endCondLst>
                </p:cTn>
                <p:tgtEl>
                  <p:spTgt spid="1504260"/>
                </p:tgtEl>
              </p:cMediaNode>
            </p:video>
            <p:seq concurrent="1" nextAc="seek">
              <p:cTn id="12" restart="whenNotActive" fill="hold" evtFilter="cancelBubble" nodeType="interactiveSeq">
                <p:stCondLst>
                  <p:cond evt="onClick" delay="0">
                    <p:tgtEl>
                      <p:spTgt spid="1504260"/>
                    </p:tgtEl>
                  </p:cond>
                </p:stCondLst>
                <p:endSync evt="end" delay="0">
                  <p:rtn val="all"/>
                </p:endSync>
                <p:childTnLst>
                  <p:par>
                    <p:cTn id="13" fill="hold" nodeType="clickPar">
                      <p:stCondLst>
                        <p:cond delay="0"/>
                      </p:stCondLst>
                      <p:childTnLst>
                        <p:par>
                          <p:cTn id="14" fill="hold" nodeType="withGroup">
                            <p:stCondLst>
                              <p:cond delay="0"/>
                            </p:stCondLst>
                            <p:childTnLst>
                              <p:par>
                                <p:cTn id="15" presetID="2" presetClass="mediacall" presetSubtype="0" fill="hold" nodeType="clickEffect">
                                  <p:stCondLst>
                                    <p:cond delay="0"/>
                                  </p:stCondLst>
                                  <p:childTnLst>
                                    <p:cmd type="call" cmd="togglePause">
                                      <p:cBhvr>
                                        <p:cTn id="16" dur="1" fill="hold"/>
                                        <p:tgtEl>
                                          <p:spTgt spid="1504260"/>
                                        </p:tgtEl>
                                      </p:cBhvr>
                                    </p:cmd>
                                  </p:childTnLst>
                                </p:cTn>
                              </p:par>
                            </p:childTnLst>
                          </p:cTn>
                        </p:par>
                      </p:childTnLst>
                    </p:cTn>
                  </p:par>
                </p:childTnLst>
              </p:cTn>
              <p:nextCondLst>
                <p:cond evt="onClick" delay="0">
                  <p:tgtEl>
                    <p:spTgt spid="1504260"/>
                  </p:tgtEl>
                </p:cond>
              </p:nextCondLst>
            </p:seq>
          </p:childTnLst>
        </p:cTn>
      </p:par>
    </p:tnLst>
    <p:bldLst>
      <p:bldP spid="1504259"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6306" name="Rectangle 2"/>
          <p:cNvSpPr>
            <a:spLocks noGrp="1" noChangeArrowheads="1"/>
          </p:cNvSpPr>
          <p:nvPr>
            <p:ph type="title" idx="4294967295"/>
          </p:nvPr>
        </p:nvSpPr>
        <p:spPr/>
        <p:txBody>
          <a:bodyPr/>
          <a:lstStyle/>
          <a:p>
            <a:r>
              <a:rPr lang="en-US"/>
              <a:t>Finding good transitions </a:t>
            </a:r>
          </a:p>
        </p:txBody>
      </p:sp>
      <p:sp>
        <p:nvSpPr>
          <p:cNvPr id="2073603" name="Rectangle 3"/>
          <p:cNvSpPr>
            <a:spLocks noGrp="1" noChangeArrowheads="1"/>
          </p:cNvSpPr>
          <p:nvPr>
            <p:ph type="body" idx="4294967295"/>
          </p:nvPr>
        </p:nvSpPr>
        <p:spPr>
          <a:xfrm>
            <a:off x="0" y="1295400"/>
            <a:ext cx="8458200" cy="4800600"/>
          </a:xfrm>
        </p:spPr>
        <p:txBody>
          <a:bodyPr/>
          <a:lstStyle/>
          <a:p>
            <a:pPr marL="533400" indent="-533400"/>
            <a:r>
              <a:rPr lang="en-US" dirty="0"/>
              <a:t>Compute L</a:t>
            </a:r>
            <a:r>
              <a:rPr lang="en-US" baseline="-25000" dirty="0"/>
              <a:t>2</a:t>
            </a:r>
            <a:r>
              <a:rPr lang="en-US" dirty="0"/>
              <a:t> distance </a:t>
            </a:r>
            <a:r>
              <a:rPr lang="en-US" i="1" dirty="0"/>
              <a:t>D</a:t>
            </a:r>
            <a:r>
              <a:rPr lang="en-US" sz="3700" i="1" baseline="-25000" dirty="0"/>
              <a:t>i</a:t>
            </a:r>
            <a:r>
              <a:rPr lang="en-US" sz="3700" baseline="-25000" dirty="0"/>
              <a:t>,</a:t>
            </a:r>
            <a:r>
              <a:rPr lang="en-US" sz="3700" i="1" baseline="-25000" dirty="0"/>
              <a:t> j</a:t>
            </a:r>
            <a:r>
              <a:rPr lang="en-US" dirty="0"/>
              <a:t> between all frames</a:t>
            </a:r>
          </a:p>
        </p:txBody>
      </p:sp>
      <p:pic>
        <p:nvPicPr>
          <p:cNvPr id="2073604" name="Picture 4" descr="transition_flam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613" y="2514600"/>
            <a:ext cx="30368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3605" name="Rectangle 5"/>
          <p:cNvSpPr>
            <a:spLocks noChangeArrowheads="1"/>
          </p:cNvSpPr>
          <p:nvPr/>
        </p:nvSpPr>
        <p:spPr bwMode="auto">
          <a:xfrm>
            <a:off x="304800" y="57912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lgn="l">
              <a:lnSpc>
                <a:spcPct val="110000"/>
              </a:lnSpc>
              <a:spcBef>
                <a:spcPts val="600"/>
              </a:spcBef>
              <a:spcAft>
                <a:spcPts val="600"/>
              </a:spcAft>
              <a:buClr>
                <a:srgbClr val="A9A5A5"/>
              </a:buClr>
              <a:buSzPct val="120000"/>
            </a:pPr>
            <a:r>
              <a:rPr lang="en-US" sz="3200">
                <a:latin typeface="Arial" charset="0"/>
                <a:cs typeface="Arial" charset="0"/>
              </a:rPr>
              <a:t>Similar frames make good transitions </a:t>
            </a:r>
          </a:p>
          <a:p>
            <a:pPr marL="285750" indent="-285750" algn="l">
              <a:lnSpc>
                <a:spcPct val="110000"/>
              </a:lnSpc>
              <a:spcBef>
                <a:spcPts val="600"/>
              </a:spcBef>
              <a:spcAft>
                <a:spcPts val="600"/>
              </a:spcAft>
              <a:buClr>
                <a:srgbClr val="A9A5A5"/>
              </a:buClr>
              <a:buSzPct val="120000"/>
              <a:buFontTx/>
              <a:buChar char="•"/>
            </a:pPr>
            <a:endParaRPr lang="en-US" sz="3200">
              <a:latin typeface="Arial" charset="0"/>
              <a:cs typeface="Arial" charset="0"/>
            </a:endParaRPr>
          </a:p>
        </p:txBody>
      </p:sp>
      <p:sp>
        <p:nvSpPr>
          <p:cNvPr id="1506310" name="Line 6"/>
          <p:cNvSpPr>
            <a:spLocks noChangeShapeType="1"/>
          </p:cNvSpPr>
          <p:nvPr/>
        </p:nvSpPr>
        <p:spPr bwMode="auto">
          <a:xfrm flipV="1">
            <a:off x="4876800" y="3284538"/>
            <a:ext cx="1588" cy="1363662"/>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506311" name="Line 7"/>
          <p:cNvSpPr>
            <a:spLocks noChangeShapeType="1"/>
          </p:cNvSpPr>
          <p:nvPr/>
        </p:nvSpPr>
        <p:spPr bwMode="auto">
          <a:xfrm flipH="1" flipV="1">
            <a:off x="3505200" y="3276600"/>
            <a:ext cx="1392238" cy="1588"/>
          </a:xfrm>
          <a:prstGeom prst="line">
            <a:avLst/>
          </a:prstGeom>
          <a:noFill/>
          <a:ln w="25400">
            <a:solidFill>
              <a:srgbClr val="FF00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2073608" name="Text Box 8"/>
          <p:cNvSpPr txBox="1">
            <a:spLocks noChangeArrowheads="1"/>
          </p:cNvSpPr>
          <p:nvPr/>
        </p:nvSpPr>
        <p:spPr bwMode="auto">
          <a:xfrm>
            <a:off x="3681413" y="2057400"/>
            <a:ext cx="2033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10000"/>
              </a:spcBef>
              <a:spcAft>
                <a:spcPct val="10000"/>
              </a:spcAft>
              <a:buClr>
                <a:srgbClr val="A9A5A5"/>
              </a:buClr>
              <a:buSzPct val="120000"/>
            </a:pPr>
            <a:r>
              <a:rPr lang="en-US">
                <a:latin typeface="Arial" charset="0"/>
                <a:cs typeface="Arial" charset="0"/>
              </a:rPr>
              <a:t>frame </a:t>
            </a:r>
            <a:r>
              <a:rPr lang="en-US" i="1">
                <a:latin typeface="Arial" charset="0"/>
                <a:cs typeface="Arial" charset="0"/>
              </a:rPr>
              <a:t>i</a:t>
            </a:r>
          </a:p>
        </p:txBody>
      </p:sp>
      <p:sp>
        <p:nvSpPr>
          <p:cNvPr id="2073609" name="Text Box 9"/>
          <p:cNvSpPr txBox="1">
            <a:spLocks noChangeArrowheads="1"/>
          </p:cNvSpPr>
          <p:nvPr/>
        </p:nvSpPr>
        <p:spPr bwMode="auto">
          <a:xfrm>
            <a:off x="1143000" y="2057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10000"/>
              </a:spcBef>
              <a:spcAft>
                <a:spcPct val="10000"/>
              </a:spcAft>
              <a:buClr>
                <a:srgbClr val="A9A5A5"/>
              </a:buClr>
              <a:buSzPct val="120000"/>
            </a:pPr>
            <a:r>
              <a:rPr lang="en-US" dirty="0">
                <a:latin typeface="Arial" charset="0"/>
                <a:cs typeface="Arial" charset="0"/>
              </a:rPr>
              <a:t>vs.</a:t>
            </a:r>
            <a:endParaRPr lang="en-US" i="1" dirty="0">
              <a:latin typeface="Arial" charset="0"/>
              <a:cs typeface="Arial" charset="0"/>
            </a:endParaRPr>
          </a:p>
        </p:txBody>
      </p:sp>
      <p:sp>
        <p:nvSpPr>
          <p:cNvPr id="2073610" name="Line 10"/>
          <p:cNvSpPr>
            <a:spLocks noChangeShapeType="1"/>
          </p:cNvSpPr>
          <p:nvPr/>
        </p:nvSpPr>
        <p:spPr bwMode="auto">
          <a:xfrm>
            <a:off x="2743200" y="2286000"/>
            <a:ext cx="1371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3611" name="Line 11"/>
          <p:cNvSpPr>
            <a:spLocks noChangeShapeType="1"/>
          </p:cNvSpPr>
          <p:nvPr/>
        </p:nvSpPr>
        <p:spPr bwMode="auto">
          <a:xfrm>
            <a:off x="2057400" y="2667000"/>
            <a:ext cx="0"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73612" name="Text Box 12"/>
          <p:cNvSpPr txBox="1">
            <a:spLocks noChangeArrowheads="1"/>
          </p:cNvSpPr>
          <p:nvPr/>
        </p:nvSpPr>
        <p:spPr bwMode="auto">
          <a:xfrm>
            <a:off x="1219200" y="43434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10000"/>
              </a:spcBef>
              <a:spcAft>
                <a:spcPct val="10000"/>
              </a:spcAft>
              <a:buClr>
                <a:srgbClr val="A9A5A5"/>
              </a:buClr>
              <a:buSzPct val="120000"/>
            </a:pPr>
            <a:r>
              <a:rPr lang="en-US">
                <a:latin typeface="Arial" charset="0"/>
                <a:cs typeface="Arial" charset="0"/>
              </a:rPr>
              <a:t>frame </a:t>
            </a:r>
            <a:r>
              <a:rPr lang="en-US" i="1">
                <a:latin typeface="Arial" charset="0"/>
                <a:cs typeface="Arial" charset="0"/>
              </a:rPr>
              <a:t>j</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0631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506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6310" grpId="0" animBg="1"/>
      <p:bldP spid="15063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8354" name="Rectangle 2"/>
          <p:cNvSpPr>
            <a:spLocks noGrp="1" noChangeArrowheads="1"/>
          </p:cNvSpPr>
          <p:nvPr>
            <p:ph type="title" idx="4294967295"/>
          </p:nvPr>
        </p:nvSpPr>
        <p:spPr/>
        <p:txBody>
          <a:bodyPr/>
          <a:lstStyle/>
          <a:p>
            <a:r>
              <a:rPr lang="en-US"/>
              <a:t>Markov chain representation</a:t>
            </a:r>
          </a:p>
        </p:txBody>
      </p:sp>
      <p:pic>
        <p:nvPicPr>
          <p:cNvPr id="2075651" name="Picture 3" descr="transition_flam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057400"/>
            <a:ext cx="29622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75652" name="Object 4"/>
          <p:cNvGraphicFramePr>
            <a:graphicFrameLocks noChangeAspect="1"/>
          </p:cNvGraphicFramePr>
          <p:nvPr/>
        </p:nvGraphicFramePr>
        <p:xfrm>
          <a:off x="4419600" y="2870200"/>
          <a:ext cx="4343400" cy="963613"/>
        </p:xfrm>
        <a:graphic>
          <a:graphicData uri="http://schemas.openxmlformats.org/presentationml/2006/ole">
            <mc:AlternateContent xmlns:mc="http://schemas.openxmlformats.org/markup-compatibility/2006">
              <mc:Choice xmlns:v="urn:schemas-microsoft-com:vml" Requires="v">
                <p:oleObj spid="_x0000_s2075657" name="CorelDRAW" r:id="rId5" imgW="3006000" imgH="666360" progId="CorelDRAW.Graphic.9">
                  <p:embed/>
                </p:oleObj>
              </mc:Choice>
              <mc:Fallback>
                <p:oleObj name="CorelDRAW" r:id="rId5" imgW="3006000" imgH="666360" progId="CorelDRAW.Graphic.9">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870200"/>
                        <a:ext cx="43434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75653" name="Rectangle 5"/>
          <p:cNvSpPr>
            <a:spLocks noChangeArrowheads="1"/>
          </p:cNvSpPr>
          <p:nvPr/>
        </p:nvSpPr>
        <p:spPr bwMode="auto">
          <a:xfrm>
            <a:off x="304800" y="57912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lgn="l">
              <a:lnSpc>
                <a:spcPct val="110000"/>
              </a:lnSpc>
              <a:spcBef>
                <a:spcPts val="600"/>
              </a:spcBef>
              <a:spcAft>
                <a:spcPts val="600"/>
              </a:spcAft>
              <a:buClr>
                <a:srgbClr val="A9A5A5"/>
              </a:buClr>
              <a:buSzPct val="120000"/>
            </a:pPr>
            <a:r>
              <a:rPr lang="en-US" sz="3200">
                <a:latin typeface="Arial" charset="0"/>
                <a:cs typeface="Arial" charset="0"/>
              </a:rPr>
              <a:t>Similar frames make good transitions </a:t>
            </a:r>
          </a:p>
          <a:p>
            <a:pPr marL="285750" indent="-285750" algn="l">
              <a:lnSpc>
                <a:spcPct val="110000"/>
              </a:lnSpc>
              <a:spcBef>
                <a:spcPts val="600"/>
              </a:spcBef>
              <a:spcAft>
                <a:spcPts val="600"/>
              </a:spcAft>
              <a:buClr>
                <a:srgbClr val="A9A5A5"/>
              </a:buClr>
              <a:buSzPct val="120000"/>
              <a:buFontTx/>
              <a:buChar char="•"/>
            </a:pPr>
            <a:endParaRPr lang="en-US" sz="3200">
              <a:latin typeface="Arial"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0402" name="Rectangle 2"/>
          <p:cNvSpPr>
            <a:spLocks noGrp="1" noChangeArrowheads="1"/>
          </p:cNvSpPr>
          <p:nvPr>
            <p:ph type="title" idx="4294967295"/>
          </p:nvPr>
        </p:nvSpPr>
        <p:spPr/>
        <p:txBody>
          <a:bodyPr/>
          <a:lstStyle/>
          <a:p>
            <a:r>
              <a:rPr lang="en-US"/>
              <a:t>Transition costs </a:t>
            </a:r>
          </a:p>
        </p:txBody>
      </p:sp>
      <p:sp>
        <p:nvSpPr>
          <p:cNvPr id="2077699" name="Rectangle 3"/>
          <p:cNvSpPr>
            <a:spLocks noGrp="1" noChangeArrowheads="1"/>
          </p:cNvSpPr>
          <p:nvPr>
            <p:ph type="body" idx="4294967295"/>
          </p:nvPr>
        </p:nvSpPr>
        <p:spPr>
          <a:xfrm>
            <a:off x="0" y="1295400"/>
            <a:ext cx="8983944" cy="4800600"/>
          </a:xfrm>
        </p:spPr>
        <p:txBody>
          <a:bodyPr/>
          <a:lstStyle/>
          <a:p>
            <a:pPr marL="393700" indent="-393700"/>
            <a:r>
              <a:rPr lang="en-US" sz="3000" dirty="0"/>
              <a:t>Transition from </a:t>
            </a:r>
            <a:r>
              <a:rPr lang="en-US" sz="3000" dirty="0" err="1"/>
              <a:t>i</a:t>
            </a:r>
            <a:r>
              <a:rPr lang="en-US" sz="3000" dirty="0"/>
              <a:t> to j if successor of </a:t>
            </a:r>
            <a:r>
              <a:rPr lang="en-US" sz="3000" dirty="0" err="1"/>
              <a:t>i</a:t>
            </a:r>
            <a:r>
              <a:rPr lang="en-US" sz="3000" dirty="0"/>
              <a:t> is similar to j</a:t>
            </a:r>
          </a:p>
          <a:p>
            <a:pPr marL="393700" indent="-393700" algn="ctr"/>
            <a:r>
              <a:rPr lang="en-US" sz="3000" dirty="0"/>
              <a:t>Cost function: </a:t>
            </a:r>
            <a:r>
              <a:rPr lang="en-US" sz="3000" i="1" dirty="0" err="1"/>
              <a:t>C</a:t>
            </a:r>
            <a:r>
              <a:rPr lang="en-US" sz="3500" i="1" baseline="-25000" dirty="0" err="1"/>
              <a:t>i</a:t>
            </a:r>
            <a:r>
              <a:rPr lang="en-US" sz="3500" baseline="-25000" dirty="0" err="1">
                <a:sym typeface="Symbol" charset="0"/>
              </a:rPr>
              <a:t></a:t>
            </a:r>
            <a:r>
              <a:rPr lang="en-US" sz="3500" i="1" baseline="-25000" dirty="0" err="1"/>
              <a:t>j</a:t>
            </a:r>
            <a:r>
              <a:rPr lang="en-US" sz="3000" dirty="0"/>
              <a:t> = </a:t>
            </a:r>
            <a:r>
              <a:rPr lang="en-US" sz="3000" i="1" dirty="0"/>
              <a:t>D</a:t>
            </a:r>
            <a:r>
              <a:rPr lang="en-US" sz="3500" i="1" baseline="-25000" dirty="0"/>
              <a:t>i</a:t>
            </a:r>
            <a:r>
              <a:rPr lang="en-US" sz="3500" baseline="-25000" dirty="0"/>
              <a:t>+1, </a:t>
            </a:r>
            <a:r>
              <a:rPr lang="en-US" sz="3500" i="1" baseline="-25000" dirty="0"/>
              <a:t>j</a:t>
            </a:r>
          </a:p>
          <a:p>
            <a:pPr marL="393700" indent="-393700"/>
            <a:endParaRPr lang="en-US" dirty="0"/>
          </a:p>
          <a:p>
            <a:pPr marL="393700" indent="-393700"/>
            <a:r>
              <a:rPr lang="en-US" dirty="0"/>
              <a:t>                                </a:t>
            </a:r>
          </a:p>
        </p:txBody>
      </p:sp>
      <p:graphicFrame>
        <p:nvGraphicFramePr>
          <p:cNvPr id="2077700" name="Object 4"/>
          <p:cNvGraphicFramePr>
            <a:graphicFrameLocks noChangeAspect="1"/>
          </p:cNvGraphicFramePr>
          <p:nvPr/>
        </p:nvGraphicFramePr>
        <p:xfrm>
          <a:off x="1828800" y="3581400"/>
          <a:ext cx="5334000" cy="2543175"/>
        </p:xfrm>
        <a:graphic>
          <a:graphicData uri="http://schemas.openxmlformats.org/presentationml/2006/ole">
            <mc:AlternateContent xmlns:mc="http://schemas.openxmlformats.org/markup-compatibility/2006">
              <mc:Choice xmlns:v="urn:schemas-microsoft-com:vml" Requires="v">
                <p:oleObj spid="_x0000_s2077704" name="CorelDRAW" r:id="rId4" imgW="2205720" imgH="1050840" progId="CorelDRAW.Graphic.9">
                  <p:embed/>
                </p:oleObj>
              </mc:Choice>
              <mc:Fallback>
                <p:oleObj name="CorelDRAW" r:id="rId4" imgW="2205720" imgH="1050840" progId="CorelDRAW.Graphic.9">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3581400"/>
                        <a:ext cx="5334000"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512450" name="Rectangle 2"/>
          <p:cNvSpPr>
            <a:spLocks noGrp="1" noChangeArrowheads="1"/>
          </p:cNvSpPr>
          <p:nvPr>
            <p:ph type="title" idx="4294967295"/>
          </p:nvPr>
        </p:nvSpPr>
        <p:spPr/>
        <p:txBody>
          <a:bodyPr/>
          <a:lstStyle/>
          <a:p>
            <a:r>
              <a:rPr lang="en-US"/>
              <a:t>Transition probabilities</a:t>
            </a:r>
          </a:p>
        </p:txBody>
      </p:sp>
      <p:sp>
        <p:nvSpPr>
          <p:cNvPr id="2079747" name="Rectangle 3"/>
          <p:cNvSpPr>
            <a:spLocks noGrp="1" noChangeArrowheads="1"/>
          </p:cNvSpPr>
          <p:nvPr>
            <p:ph type="body" idx="4294967295"/>
          </p:nvPr>
        </p:nvSpPr>
        <p:spPr>
          <a:xfrm>
            <a:off x="304800" y="1295400"/>
            <a:ext cx="8610600" cy="4800600"/>
          </a:xfrm>
        </p:spPr>
        <p:txBody>
          <a:bodyPr/>
          <a:lstStyle/>
          <a:p>
            <a:pPr marL="15875" indent="-15875"/>
            <a:r>
              <a:rPr lang="en-US"/>
              <a:t>Probability for transition P</a:t>
            </a:r>
            <a:r>
              <a:rPr lang="en-US" sz="3700" baseline="-25000"/>
              <a:t>i</a:t>
            </a:r>
            <a:r>
              <a:rPr lang="en-US" sz="3700" baseline="-25000">
                <a:sym typeface="Symbol" charset="0"/>
              </a:rPr>
              <a:t></a:t>
            </a:r>
            <a:r>
              <a:rPr lang="en-US" sz="3700" baseline="-25000"/>
              <a:t>j</a:t>
            </a:r>
            <a:r>
              <a:rPr lang="en-US"/>
              <a:t> inversely related to cost:</a:t>
            </a:r>
          </a:p>
          <a:p>
            <a:pPr marL="15875" indent="-15875" algn="ctr">
              <a:lnSpc>
                <a:spcPct val="70000"/>
              </a:lnSpc>
              <a:spcBef>
                <a:spcPct val="0"/>
              </a:spcBef>
            </a:pPr>
            <a:r>
              <a:rPr lang="en-US" i="1"/>
              <a:t>P</a:t>
            </a:r>
            <a:r>
              <a:rPr lang="en-US" sz="3700" i="1" baseline="-25000"/>
              <a:t>i</a:t>
            </a:r>
            <a:r>
              <a:rPr lang="en-US" sz="3700" baseline="-25000">
                <a:sym typeface="Symbol" charset="0"/>
              </a:rPr>
              <a:t></a:t>
            </a:r>
            <a:r>
              <a:rPr lang="en-US" sz="3700" i="1" baseline="-25000"/>
              <a:t>j</a:t>
            </a:r>
            <a:r>
              <a:rPr lang="en-US"/>
              <a:t> </a:t>
            </a:r>
            <a:r>
              <a:rPr lang="en-US">
                <a:sym typeface="Symbol" charset="0"/>
              </a:rPr>
              <a:t>~</a:t>
            </a:r>
            <a:r>
              <a:rPr lang="en-US"/>
              <a:t> exp ( – </a:t>
            </a:r>
            <a:r>
              <a:rPr lang="en-US" i="1"/>
              <a:t>C</a:t>
            </a:r>
            <a:r>
              <a:rPr lang="en-US" sz="3700" i="1" baseline="-25000"/>
              <a:t>i</a:t>
            </a:r>
            <a:r>
              <a:rPr lang="en-US" sz="3700" baseline="-25000">
                <a:sym typeface="Symbol" charset="0"/>
              </a:rPr>
              <a:t></a:t>
            </a:r>
            <a:r>
              <a:rPr lang="en-US" sz="3700" i="1" baseline="-25000"/>
              <a:t>j</a:t>
            </a:r>
            <a:r>
              <a:rPr lang="en-US"/>
              <a:t> / </a:t>
            </a:r>
            <a:r>
              <a:rPr lang="en-US" i="1">
                <a:latin typeface="Symbol" charset="0"/>
              </a:rPr>
              <a:t>s</a:t>
            </a:r>
            <a:r>
              <a:rPr lang="en-US" sz="3700" baseline="30000"/>
              <a:t>2</a:t>
            </a:r>
            <a:r>
              <a:rPr lang="en-US"/>
              <a:t> )</a:t>
            </a:r>
            <a:endParaRPr lang="en-US" sz="3700" baseline="-25000"/>
          </a:p>
          <a:p>
            <a:pPr marL="15875" indent="-15875"/>
            <a:endParaRPr lang="en-US"/>
          </a:p>
        </p:txBody>
      </p:sp>
      <p:sp>
        <p:nvSpPr>
          <p:cNvPr id="2079748" name="Text Box 4"/>
          <p:cNvSpPr txBox="1">
            <a:spLocks noChangeArrowheads="1"/>
          </p:cNvSpPr>
          <p:nvPr/>
        </p:nvSpPr>
        <p:spPr bwMode="auto">
          <a:xfrm>
            <a:off x="2286000" y="5943600"/>
            <a:ext cx="160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a:latin typeface="Tahoma" charset="0"/>
                <a:cs typeface="Arial" charset="0"/>
              </a:rPr>
              <a:t>high </a:t>
            </a:r>
            <a:r>
              <a:rPr lang="en-US" sz="3200" i="1">
                <a:latin typeface="Tahoma" charset="0"/>
                <a:cs typeface="Arial" charset="0"/>
                <a:sym typeface="Symbol" charset="0"/>
              </a:rPr>
              <a:t></a:t>
            </a:r>
            <a:endParaRPr lang="en-US" sz="2800" i="1">
              <a:latin typeface="Tahoma" charset="0"/>
              <a:cs typeface="Arial" charset="0"/>
            </a:endParaRPr>
          </a:p>
        </p:txBody>
      </p:sp>
      <p:sp>
        <p:nvSpPr>
          <p:cNvPr id="2079749" name="Text Box 5"/>
          <p:cNvSpPr txBox="1">
            <a:spLocks noChangeArrowheads="1"/>
          </p:cNvSpPr>
          <p:nvPr/>
        </p:nvSpPr>
        <p:spPr bwMode="auto">
          <a:xfrm>
            <a:off x="5410200" y="5943600"/>
            <a:ext cx="160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a:latin typeface="Tahoma" charset="0"/>
                <a:cs typeface="Arial" charset="0"/>
              </a:rPr>
              <a:t>low </a:t>
            </a:r>
            <a:r>
              <a:rPr lang="en-US" sz="3200" i="1">
                <a:latin typeface="Tahoma" charset="0"/>
                <a:cs typeface="Arial" charset="0"/>
                <a:sym typeface="Symbol" charset="0"/>
              </a:rPr>
              <a:t></a:t>
            </a:r>
            <a:endParaRPr lang="en-US" sz="2800" i="1">
              <a:latin typeface="Tahoma" charset="0"/>
              <a:cs typeface="Arial" charset="0"/>
            </a:endParaRPr>
          </a:p>
        </p:txBody>
      </p:sp>
      <p:pic>
        <p:nvPicPr>
          <p:cNvPr id="1512454" name="flame_highvslowsigma.mpg">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600200" y="3079750"/>
            <a:ext cx="5791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0000" fill="hold"/>
                                        <p:tgtEl>
                                          <p:spTgt spid="151245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512454"/>
                </p:tgtEl>
              </p:cMediaNode>
            </p:video>
            <p:seq concurrent="1" nextAc="seek">
              <p:cTn id="8" restart="whenNotActive" fill="hold" evtFilter="cancelBubble" nodeType="interactiveSeq">
                <p:stCondLst>
                  <p:cond evt="onClick" delay="0">
                    <p:tgtEl>
                      <p:spTgt spid="151245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512454"/>
                                        </p:tgtEl>
                                      </p:cBhvr>
                                    </p:cmd>
                                  </p:childTnLst>
                                </p:cTn>
                              </p:par>
                            </p:childTnLst>
                          </p:cTn>
                        </p:par>
                      </p:childTnLst>
                    </p:cTn>
                  </p:par>
                </p:childTnLst>
              </p:cTn>
              <p:nextCondLst>
                <p:cond evt="onClick" delay="0">
                  <p:tgtEl>
                    <p:spTgt spid="151245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81794" name="Rectangle 2"/>
          <p:cNvSpPr>
            <a:spLocks noGrp="1" noChangeArrowheads="1"/>
          </p:cNvSpPr>
          <p:nvPr>
            <p:ph type="title"/>
          </p:nvPr>
        </p:nvSpPr>
        <p:spPr/>
        <p:txBody>
          <a:bodyPr/>
          <a:lstStyle/>
          <a:p>
            <a:r>
              <a:rPr lang="en-US"/>
              <a:t>Example</a:t>
            </a:r>
          </a:p>
        </p:txBody>
      </p:sp>
      <p:pic>
        <p:nvPicPr>
          <p:cNvPr id="2081796" name="vtflamra.mpg">
            <a:hlinkClick r:id="" action="ppaction://media"/>
          </p:cNvPr>
          <p:cNvPicPr>
            <a:picLocks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3235325" y="2401888"/>
            <a:ext cx="2741613" cy="2894012"/>
          </a:xfr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08179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081796"/>
                                        </p:tgtEl>
                                      </p:cBhvr>
                                    </p:cmd>
                                  </p:childTnLst>
                                </p:cTn>
                              </p:par>
                            </p:childTnLst>
                          </p:cTn>
                        </p:par>
                      </p:childTnLst>
                    </p:cTn>
                  </p:par>
                </p:childTnLst>
              </p:cTn>
              <p:nextCondLst>
                <p:cond evt="onClick" delay="0">
                  <p:tgtEl>
                    <p:spTgt spid="2081796"/>
                  </p:tgtEl>
                </p:cond>
              </p:nextCondLst>
            </p:seq>
            <p:video>
              <p:cMediaNode>
                <p:cTn id="7" fill="hold" display="0">
                  <p:stCondLst>
                    <p:cond delay="indefinite"/>
                  </p:stCondLst>
                  <p:endCondLst>
                    <p:cond evt="onNext" delay="0">
                      <p:tgtEl>
                        <p:sldTgt/>
                      </p:tgtEl>
                    </p:cond>
                    <p:cond evt="onPrev" delay="0">
                      <p:tgtEl>
                        <p:sldTgt/>
                      </p:tgtEl>
                    </p:cond>
                  </p:endCondLst>
                </p:cTn>
                <p:tgtEl>
                  <p:spTgt spid="2081796"/>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3842" name="Rectangle 2"/>
          <p:cNvSpPr>
            <a:spLocks noGrp="1" noChangeArrowheads="1"/>
          </p:cNvSpPr>
          <p:nvPr>
            <p:ph type="title"/>
          </p:nvPr>
        </p:nvSpPr>
        <p:spPr/>
        <p:txBody>
          <a:bodyPr/>
          <a:lstStyle/>
          <a:p>
            <a:r>
              <a:rPr lang="en-US"/>
              <a:t>Example</a:t>
            </a:r>
          </a:p>
        </p:txBody>
      </p:sp>
      <p:pic>
        <p:nvPicPr>
          <p:cNvPr id="2083844" name="vtfishtk.mpg">
            <a:hlinkClick r:id="" action="ppaction://media"/>
          </p:cNvPr>
          <p:cNvPicPr>
            <a:picLocks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909763" y="1597025"/>
            <a:ext cx="6097587" cy="4572000"/>
          </a:xfr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08384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083844"/>
                                        </p:tgtEl>
                                      </p:cBhvr>
                                    </p:cmd>
                                  </p:childTnLst>
                                </p:cTn>
                              </p:par>
                            </p:childTnLst>
                          </p:cTn>
                        </p:par>
                      </p:childTnLst>
                    </p:cTn>
                  </p:par>
                </p:childTnLst>
              </p:cTn>
              <p:nextCondLst>
                <p:cond evt="onClick" delay="0">
                  <p:tgtEl>
                    <p:spTgt spid="2083844"/>
                  </p:tgtEl>
                </p:cond>
              </p:nextCondLst>
            </p:seq>
            <p:video>
              <p:cMediaNode>
                <p:cTn id="7" fill="hold" display="0">
                  <p:stCondLst>
                    <p:cond delay="indefinite"/>
                  </p:stCondLst>
                  <p:endCondLst>
                    <p:cond evt="onNext" delay="0">
                      <p:tgtEl>
                        <p:sldTgt/>
                      </p:tgtEl>
                    </p:cond>
                    <p:cond evt="onPrev" delay="0">
                      <p:tgtEl>
                        <p:sldTgt/>
                      </p:tgtEl>
                    </p:cond>
                  </p:endCondLst>
                </p:cTn>
                <p:tgtEl>
                  <p:spTgt spid="208384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650" name="Rectangle 2"/>
          <p:cNvSpPr>
            <a:spLocks noGrp="1" noChangeArrowheads="1"/>
          </p:cNvSpPr>
          <p:nvPr>
            <p:ph type="title" idx="4294967295"/>
          </p:nvPr>
        </p:nvSpPr>
        <p:spPr/>
        <p:txBody>
          <a:bodyPr/>
          <a:lstStyle/>
          <a:p>
            <a:r>
              <a:rPr lang="en-US"/>
              <a:t>Texture</a:t>
            </a:r>
            <a:endParaRPr lang="en-US" sz="2800" i="1"/>
          </a:p>
        </p:txBody>
      </p:sp>
      <p:sp>
        <p:nvSpPr>
          <p:cNvPr id="1947651" name="Rectangle 3"/>
          <p:cNvSpPr>
            <a:spLocks noGrp="1" noChangeArrowheads="1"/>
          </p:cNvSpPr>
          <p:nvPr>
            <p:ph type="body" idx="4294967295"/>
          </p:nvPr>
        </p:nvSpPr>
        <p:spPr>
          <a:xfrm>
            <a:off x="609600" y="1295400"/>
            <a:ext cx="7772400" cy="1600200"/>
          </a:xfrm>
        </p:spPr>
        <p:txBody>
          <a:bodyPr/>
          <a:lstStyle/>
          <a:p>
            <a:r>
              <a:rPr lang="en-US" dirty="0"/>
              <a:t>Texture depicts spatially repeating patterns</a:t>
            </a:r>
          </a:p>
          <a:p>
            <a:r>
              <a:rPr lang="en-US" dirty="0"/>
              <a:t>Many natural phenomena are textures</a:t>
            </a:r>
          </a:p>
        </p:txBody>
      </p:sp>
      <p:graphicFrame>
        <p:nvGraphicFramePr>
          <p:cNvPr id="1947652" name="Object 4"/>
          <p:cNvGraphicFramePr>
            <a:graphicFrameLocks noChangeAspect="1"/>
          </p:cNvGraphicFramePr>
          <p:nvPr/>
        </p:nvGraphicFramePr>
        <p:xfrm>
          <a:off x="762000" y="3505200"/>
          <a:ext cx="1828800" cy="1828800"/>
        </p:xfrm>
        <a:graphic>
          <a:graphicData uri="http://schemas.openxmlformats.org/presentationml/2006/ole">
            <mc:AlternateContent xmlns:mc="http://schemas.openxmlformats.org/markup-compatibility/2006">
              <mc:Choice xmlns:v="urn:schemas-microsoft-com:vml" Requires="v">
                <p:oleObj spid="_x0000_s1947667" name="PhotoSuite Image" r:id="rId4" imgW="2438280" imgH="2438280" progId="PhotoSuite Image">
                  <p:embed/>
                </p:oleObj>
              </mc:Choice>
              <mc:Fallback>
                <p:oleObj name="PhotoSuite Image" r:id="rId4" imgW="2438280" imgH="2438280" progId="PhotoSuite Imag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5052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aphicFrame>
        <p:nvGraphicFramePr>
          <p:cNvPr id="1947653" name="Object 5"/>
          <p:cNvGraphicFramePr>
            <a:graphicFrameLocks noChangeAspect="1"/>
          </p:cNvGraphicFramePr>
          <p:nvPr/>
        </p:nvGraphicFramePr>
        <p:xfrm>
          <a:off x="6096000" y="3533775"/>
          <a:ext cx="2000250" cy="1800225"/>
        </p:xfrm>
        <a:graphic>
          <a:graphicData uri="http://schemas.openxmlformats.org/presentationml/2006/ole">
            <mc:AlternateContent xmlns:mc="http://schemas.openxmlformats.org/markup-compatibility/2006">
              <mc:Choice xmlns:v="urn:schemas-microsoft-com:vml" Requires="v">
                <p:oleObj spid="_x0000_s1947668" name="PhotoSuite Image" r:id="rId6" imgW="1619280" imgH="1457280" progId="PhotoSuite Image">
                  <p:embed/>
                </p:oleObj>
              </mc:Choice>
              <mc:Fallback>
                <p:oleObj name="PhotoSuite Image" r:id="rId6" imgW="1619280" imgH="1457280" progId="PhotoSuite Image">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533775"/>
                        <a:ext cx="20002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947654" name="Object 6"/>
          <p:cNvGraphicFramePr>
            <a:graphicFrameLocks noChangeAspect="1"/>
          </p:cNvGraphicFramePr>
          <p:nvPr/>
        </p:nvGraphicFramePr>
        <p:xfrm>
          <a:off x="3429000" y="3505200"/>
          <a:ext cx="1828800" cy="1828800"/>
        </p:xfrm>
        <a:graphic>
          <a:graphicData uri="http://schemas.openxmlformats.org/presentationml/2006/ole">
            <mc:AlternateContent xmlns:mc="http://schemas.openxmlformats.org/markup-compatibility/2006">
              <mc:Choice xmlns:v="urn:schemas-microsoft-com:vml" Requires="v">
                <p:oleObj spid="_x0000_s1947669" name="PhotoSuite Image" r:id="rId8" imgW="1219320" imgH="1219320" progId="PhotoSuite Image">
                  <p:embed/>
                </p:oleObj>
              </mc:Choice>
              <mc:Fallback>
                <p:oleObj name="PhotoSuite Image" r:id="rId8" imgW="1219320" imgH="1219320" progId="PhotoSuite Image">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35052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947655" name="Text Box 7"/>
          <p:cNvSpPr txBox="1">
            <a:spLocks noChangeArrowheads="1"/>
          </p:cNvSpPr>
          <p:nvPr/>
        </p:nvSpPr>
        <p:spPr bwMode="auto">
          <a:xfrm>
            <a:off x="990600" y="5334000"/>
            <a:ext cx="1182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cs typeface="Arial" charset="0"/>
              </a:rPr>
              <a:t>radishes</a:t>
            </a:r>
          </a:p>
        </p:txBody>
      </p:sp>
      <p:sp>
        <p:nvSpPr>
          <p:cNvPr id="1947656" name="Text Box 8"/>
          <p:cNvSpPr txBox="1">
            <a:spLocks noChangeArrowheads="1"/>
          </p:cNvSpPr>
          <p:nvPr/>
        </p:nvSpPr>
        <p:spPr bwMode="auto">
          <a:xfrm>
            <a:off x="3886200" y="5334000"/>
            <a:ext cx="84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cs typeface="Arial" charset="0"/>
              </a:rPr>
              <a:t>rocks</a:t>
            </a:r>
          </a:p>
        </p:txBody>
      </p:sp>
      <p:sp>
        <p:nvSpPr>
          <p:cNvPr id="1947657" name="Text Box 9"/>
          <p:cNvSpPr txBox="1">
            <a:spLocks noChangeArrowheads="1"/>
          </p:cNvSpPr>
          <p:nvPr/>
        </p:nvSpPr>
        <p:spPr bwMode="auto">
          <a:xfrm>
            <a:off x="6553200" y="5334000"/>
            <a:ext cx="979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cs typeface="Arial" charset="0"/>
              </a:rPr>
              <a:t>yogurt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9698" name="Rectangle 2"/>
          <p:cNvSpPr>
            <a:spLocks noGrp="1" noChangeArrowheads="1"/>
          </p:cNvSpPr>
          <p:nvPr>
            <p:ph type="title" idx="4294967295"/>
          </p:nvPr>
        </p:nvSpPr>
        <p:spPr/>
        <p:txBody>
          <a:bodyPr/>
          <a:lstStyle/>
          <a:p>
            <a:r>
              <a:rPr lang="en-US"/>
              <a:t>Texture Synthesis</a:t>
            </a:r>
            <a:endParaRPr lang="en-US" sz="2800" i="1"/>
          </a:p>
        </p:txBody>
      </p:sp>
      <p:sp>
        <p:nvSpPr>
          <p:cNvPr id="1949699" name="Rectangle 3"/>
          <p:cNvSpPr>
            <a:spLocks noGrp="1" noChangeArrowheads="1"/>
          </p:cNvSpPr>
          <p:nvPr>
            <p:ph type="body" idx="4294967295"/>
          </p:nvPr>
        </p:nvSpPr>
        <p:spPr>
          <a:xfrm>
            <a:off x="685800" y="1143000"/>
            <a:ext cx="7772400" cy="1752600"/>
          </a:xfrm>
        </p:spPr>
        <p:txBody>
          <a:bodyPr/>
          <a:lstStyle/>
          <a:p>
            <a:pPr>
              <a:lnSpc>
                <a:spcPct val="90000"/>
              </a:lnSpc>
            </a:pPr>
            <a:r>
              <a:rPr lang="en-US" sz="2800"/>
              <a:t>Goal of Texture Synthesis: create new samples of a given texture</a:t>
            </a:r>
          </a:p>
          <a:p>
            <a:pPr>
              <a:lnSpc>
                <a:spcPct val="90000"/>
              </a:lnSpc>
            </a:pPr>
            <a:r>
              <a:rPr lang="en-US" sz="2800"/>
              <a:t>Many applications: virtual environments, hole-filling, texturing surfaces </a:t>
            </a:r>
          </a:p>
        </p:txBody>
      </p:sp>
      <p:graphicFrame>
        <p:nvGraphicFramePr>
          <p:cNvPr id="1949700" name="Object 4"/>
          <p:cNvGraphicFramePr>
            <a:graphicFrameLocks noChangeAspect="1"/>
          </p:cNvGraphicFramePr>
          <p:nvPr/>
        </p:nvGraphicFramePr>
        <p:xfrm>
          <a:off x="990600" y="3962400"/>
          <a:ext cx="1828800" cy="1828800"/>
        </p:xfrm>
        <a:graphic>
          <a:graphicData uri="http://schemas.openxmlformats.org/presentationml/2006/ole">
            <mc:AlternateContent xmlns:mc="http://schemas.openxmlformats.org/markup-compatibility/2006">
              <mc:Choice xmlns:v="urn:schemas-microsoft-com:vml" Requires="v">
                <p:oleObj spid="_x0000_s1949726" name="PhotoSuite Image" r:id="rId4" imgW="2438280" imgH="2438280" progId="PhotoSuite Image">
                  <p:embed/>
                </p:oleObj>
              </mc:Choice>
              <mc:Fallback>
                <p:oleObj name="PhotoSuite Image" r:id="rId4" imgW="2438280" imgH="2438280" progId="PhotoSuite Imag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962400"/>
                        <a:ext cx="1828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pSp>
        <p:nvGrpSpPr>
          <p:cNvPr id="2" name="Group 5"/>
          <p:cNvGrpSpPr>
            <a:grpSpLocks/>
          </p:cNvGrpSpPr>
          <p:nvPr/>
        </p:nvGrpSpPr>
        <p:grpSpPr bwMode="auto">
          <a:xfrm>
            <a:off x="3429000" y="3124200"/>
            <a:ext cx="4953000" cy="3657600"/>
            <a:chOff x="2160" y="1920"/>
            <a:chExt cx="3120" cy="2304"/>
          </a:xfrm>
        </p:grpSpPr>
        <p:sp>
          <p:nvSpPr>
            <p:cNvPr id="1949702" name="AutoShape 6"/>
            <p:cNvSpPr>
              <a:spLocks noChangeArrowheads="1"/>
            </p:cNvSpPr>
            <p:nvPr/>
          </p:nvSpPr>
          <p:spPr bwMode="auto">
            <a:xfrm>
              <a:off x="2160" y="2784"/>
              <a:ext cx="480" cy="528"/>
            </a:xfrm>
            <a:prstGeom prst="rightArrow">
              <a:avLst>
                <a:gd name="adj1" fmla="val 50000"/>
                <a:gd name="adj2" fmla="val 25000"/>
              </a:avLst>
            </a:prstGeom>
            <a:solidFill>
              <a:srgbClr val="11B11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cs typeface="Arial" charset="0"/>
              </a:endParaRPr>
            </a:p>
          </p:txBody>
        </p:sp>
        <p:graphicFrame>
          <p:nvGraphicFramePr>
            <p:cNvPr id="1949703" name="Object 7"/>
            <p:cNvGraphicFramePr>
              <a:graphicFrameLocks noChangeAspect="1"/>
            </p:cNvGraphicFramePr>
            <p:nvPr/>
          </p:nvGraphicFramePr>
          <p:xfrm>
            <a:off x="2976" y="3072"/>
            <a:ext cx="1152" cy="1152"/>
          </p:xfrm>
          <a:graphic>
            <a:graphicData uri="http://schemas.openxmlformats.org/presentationml/2006/ole">
              <mc:AlternateContent xmlns:mc="http://schemas.openxmlformats.org/markup-compatibility/2006">
                <mc:Choice xmlns:v="urn:schemas-microsoft-com:vml" Requires="v">
                  <p:oleObj spid="_x0000_s1949727" name="PhotoSuite Image" r:id="rId6" imgW="2438280" imgH="2438280" progId="PhotoSuite Image">
                    <p:embed/>
                  </p:oleObj>
                </mc:Choice>
                <mc:Fallback>
                  <p:oleObj name="PhotoSuite Image" r:id="rId6" imgW="2438280" imgH="2438280" progId="PhotoSuite Image">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3072"/>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aphicFrame>
          <p:nvGraphicFramePr>
            <p:cNvPr id="1949704" name="Object 8"/>
            <p:cNvGraphicFramePr>
              <a:graphicFrameLocks noChangeAspect="1"/>
            </p:cNvGraphicFramePr>
            <p:nvPr/>
          </p:nvGraphicFramePr>
          <p:xfrm>
            <a:off x="2976" y="1920"/>
            <a:ext cx="1152" cy="1152"/>
          </p:xfrm>
          <a:graphic>
            <a:graphicData uri="http://schemas.openxmlformats.org/presentationml/2006/ole">
              <mc:AlternateContent xmlns:mc="http://schemas.openxmlformats.org/markup-compatibility/2006">
                <mc:Choice xmlns:v="urn:schemas-microsoft-com:vml" Requires="v">
                  <p:oleObj spid="_x0000_s1949728" name="PhotoSuite Image" r:id="rId7" imgW="2438280" imgH="2438280" progId="PhotoSuite Image">
                    <p:embed/>
                  </p:oleObj>
                </mc:Choice>
                <mc:Fallback>
                  <p:oleObj name="PhotoSuite Image" r:id="rId7" imgW="2438280" imgH="2438280" progId="PhotoSuite Image">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1920"/>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aphicFrame>
          <p:nvGraphicFramePr>
            <p:cNvPr id="1949705" name="Object 9"/>
            <p:cNvGraphicFramePr>
              <a:graphicFrameLocks noChangeAspect="1"/>
            </p:cNvGraphicFramePr>
            <p:nvPr/>
          </p:nvGraphicFramePr>
          <p:xfrm>
            <a:off x="4128" y="1920"/>
            <a:ext cx="1152" cy="1152"/>
          </p:xfrm>
          <a:graphic>
            <a:graphicData uri="http://schemas.openxmlformats.org/presentationml/2006/ole">
              <mc:AlternateContent xmlns:mc="http://schemas.openxmlformats.org/markup-compatibility/2006">
                <mc:Choice xmlns:v="urn:schemas-microsoft-com:vml" Requires="v">
                  <p:oleObj spid="_x0000_s1949729" name="PhotoSuite Image" r:id="rId8" imgW="2438280" imgH="2438280" progId="PhotoSuite Image">
                    <p:embed/>
                  </p:oleObj>
                </mc:Choice>
                <mc:Fallback>
                  <p:oleObj name="PhotoSuite Image" r:id="rId8" imgW="2438280" imgH="2438280" progId="PhotoSuite Image">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8" y="1920"/>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aphicFrame>
          <p:nvGraphicFramePr>
            <p:cNvPr id="1949706" name="Object 10"/>
            <p:cNvGraphicFramePr>
              <a:graphicFrameLocks noChangeAspect="1"/>
            </p:cNvGraphicFramePr>
            <p:nvPr/>
          </p:nvGraphicFramePr>
          <p:xfrm>
            <a:off x="4128" y="3072"/>
            <a:ext cx="1152" cy="1152"/>
          </p:xfrm>
          <a:graphic>
            <a:graphicData uri="http://schemas.openxmlformats.org/presentationml/2006/ole">
              <mc:AlternateContent xmlns:mc="http://schemas.openxmlformats.org/markup-compatibility/2006">
                <mc:Choice xmlns:v="urn:schemas-microsoft-com:vml" Requires="v">
                  <p:oleObj spid="_x0000_s1949730" name="PhotoSuite Image" r:id="rId9" imgW="2438280" imgH="2438280" progId="PhotoSuite Image">
                    <p:embed/>
                  </p:oleObj>
                </mc:Choice>
                <mc:Fallback>
                  <p:oleObj name="PhotoSuite Image" r:id="rId9" imgW="2438280" imgH="2438280" progId="PhotoSuite Image">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8" y="3072"/>
                          <a:ext cx="1152" cy="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rgbClr val="000000">
                                    <a:alpha val="74998"/>
                                  </a:srgbClr>
                                </a:outerShdw>
                              </a:effectLst>
                            </a14:hiddenEffects>
                          </a:ext>
                        </a:extLst>
                      </p:spPr>
                    </p:pic>
                  </p:oleObj>
                </mc:Fallback>
              </mc:AlternateContent>
            </a:graphicData>
          </a:graphic>
        </p:graphicFrame>
      </p:grpSp>
      <p:graphicFrame>
        <p:nvGraphicFramePr>
          <p:cNvPr id="1702923" name="Object 11"/>
          <p:cNvGraphicFramePr>
            <a:graphicFrameLocks noChangeAspect="1"/>
          </p:cNvGraphicFramePr>
          <p:nvPr/>
        </p:nvGraphicFramePr>
        <p:xfrm>
          <a:off x="4648200" y="3006725"/>
          <a:ext cx="3775075" cy="3775075"/>
        </p:xfrm>
        <a:graphic>
          <a:graphicData uri="http://schemas.openxmlformats.org/presentationml/2006/ole">
            <mc:AlternateContent xmlns:mc="http://schemas.openxmlformats.org/markup-compatibility/2006">
              <mc:Choice xmlns:v="urn:schemas-microsoft-com:vml" Requires="v">
                <p:oleObj spid="_x0000_s1949731" name="PhotoSuite Image" r:id="rId10" imgW="5029200" imgH="5029200" progId="PhotoSuite Image">
                  <p:embed/>
                </p:oleObj>
              </mc:Choice>
              <mc:Fallback>
                <p:oleObj name="PhotoSuite Image" r:id="rId10" imgW="5029200" imgH="5029200" progId="PhotoSuite Image">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8200" y="3006725"/>
                        <a:ext cx="3775075" cy="377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702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1746" name="Rectangle 2"/>
          <p:cNvSpPr>
            <a:spLocks noGrp="1" noChangeArrowheads="1"/>
          </p:cNvSpPr>
          <p:nvPr>
            <p:ph type="title" idx="4294967295"/>
          </p:nvPr>
        </p:nvSpPr>
        <p:spPr/>
        <p:txBody>
          <a:bodyPr/>
          <a:lstStyle/>
          <a:p>
            <a:r>
              <a:rPr lang="en-US"/>
              <a:t>The Challenge</a:t>
            </a:r>
          </a:p>
        </p:txBody>
      </p:sp>
      <p:sp>
        <p:nvSpPr>
          <p:cNvPr id="1951747" name="Rectangle 3"/>
          <p:cNvSpPr>
            <a:spLocks noGrp="1" noChangeArrowheads="1"/>
          </p:cNvSpPr>
          <p:nvPr>
            <p:ph type="body" idx="4294967295"/>
          </p:nvPr>
        </p:nvSpPr>
        <p:spPr>
          <a:xfrm>
            <a:off x="685800" y="1600200"/>
            <a:ext cx="6019800" cy="3810000"/>
          </a:xfrm>
        </p:spPr>
        <p:txBody>
          <a:bodyPr/>
          <a:lstStyle/>
          <a:p>
            <a:endParaRPr lang="en-US"/>
          </a:p>
          <a:p>
            <a:endParaRPr lang="en-US"/>
          </a:p>
          <a:p>
            <a:r>
              <a:rPr lang="en-US"/>
              <a:t>Need to model the whole spectrum: from repeated to stochastic texture</a:t>
            </a:r>
          </a:p>
        </p:txBody>
      </p:sp>
      <p:pic>
        <p:nvPicPr>
          <p:cNvPr id="1951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5163" y="4932363"/>
            <a:ext cx="1519237"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1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317625"/>
            <a:ext cx="146843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1750" name="Text Box 6"/>
          <p:cNvSpPr txBox="1">
            <a:spLocks noChangeArrowheads="1"/>
          </p:cNvSpPr>
          <p:nvPr/>
        </p:nvSpPr>
        <p:spPr bwMode="auto">
          <a:xfrm>
            <a:off x="7146925" y="2632075"/>
            <a:ext cx="1317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cs typeface="Arial" charset="0"/>
              </a:rPr>
              <a:t>repeated</a:t>
            </a:r>
          </a:p>
        </p:txBody>
      </p:sp>
      <p:sp>
        <p:nvSpPr>
          <p:cNvPr id="1951751" name="Text Box 7"/>
          <p:cNvSpPr txBox="1">
            <a:spLocks noChangeArrowheads="1"/>
          </p:cNvSpPr>
          <p:nvPr/>
        </p:nvSpPr>
        <p:spPr bwMode="auto">
          <a:xfrm>
            <a:off x="7070725" y="4460875"/>
            <a:ext cx="145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cs typeface="Arial" charset="0"/>
              </a:rPr>
              <a:t>stochastic</a:t>
            </a:r>
          </a:p>
        </p:txBody>
      </p:sp>
      <p:sp>
        <p:nvSpPr>
          <p:cNvPr id="1951752" name="Text Box 8"/>
          <p:cNvSpPr txBox="1">
            <a:spLocks noChangeArrowheads="1"/>
          </p:cNvSpPr>
          <p:nvPr/>
        </p:nvSpPr>
        <p:spPr bwMode="auto">
          <a:xfrm>
            <a:off x="7265988" y="6248400"/>
            <a:ext cx="963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cs typeface="Arial" charset="0"/>
              </a:rPr>
              <a:t>Both?</a:t>
            </a:r>
            <a:endParaRPr lang="en-US">
              <a:cs typeface="Arial" charset="0"/>
            </a:endParaRPr>
          </a:p>
        </p:txBody>
      </p:sp>
      <p:pic>
        <p:nvPicPr>
          <p:cNvPr id="1951753" name="Picture 9" descr="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073400"/>
            <a:ext cx="14986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3794" name="Rectangle 2"/>
          <p:cNvSpPr>
            <a:spLocks noGrp="1" noChangeArrowheads="1"/>
          </p:cNvSpPr>
          <p:nvPr>
            <p:ph type="title" idx="4294967295"/>
          </p:nvPr>
        </p:nvSpPr>
        <p:spPr/>
        <p:txBody>
          <a:bodyPr/>
          <a:lstStyle/>
          <a:p>
            <a:r>
              <a:rPr lang="en-US"/>
              <a:t>Efros &amp; Leung Algorithm</a:t>
            </a:r>
          </a:p>
        </p:txBody>
      </p:sp>
      <p:sp>
        <p:nvSpPr>
          <p:cNvPr id="1953795" name="Rectangle 3"/>
          <p:cNvSpPr>
            <a:spLocks noGrp="1" noChangeArrowheads="1"/>
          </p:cNvSpPr>
          <p:nvPr>
            <p:ph type="body" idx="4294967295"/>
          </p:nvPr>
        </p:nvSpPr>
        <p:spPr>
          <a:xfrm>
            <a:off x="304800" y="3962400"/>
            <a:ext cx="8686800" cy="1143000"/>
          </a:xfrm>
        </p:spPr>
        <p:txBody>
          <a:bodyPr/>
          <a:lstStyle/>
          <a:p>
            <a:pPr>
              <a:spcBef>
                <a:spcPts val="700"/>
              </a:spcBef>
            </a:pPr>
            <a:r>
              <a:rPr lang="en-GB" sz="3300"/>
              <a:t>Assuming Markov property, compute P(</a:t>
            </a:r>
            <a:r>
              <a:rPr lang="en-GB" sz="3300" b="1"/>
              <a:t>p</a:t>
            </a:r>
            <a:r>
              <a:rPr lang="en-GB" sz="3300"/>
              <a:t>|N(</a:t>
            </a:r>
            <a:r>
              <a:rPr lang="en-GB" sz="3300" b="1"/>
              <a:t>p</a:t>
            </a:r>
            <a:r>
              <a:rPr lang="en-GB" sz="3300"/>
              <a:t>))</a:t>
            </a:r>
          </a:p>
          <a:p>
            <a:pPr lvl="1">
              <a:spcBef>
                <a:spcPts val="700"/>
              </a:spcBef>
            </a:pPr>
            <a:r>
              <a:rPr lang="en-GB"/>
              <a:t>Building explicit probability tables infeasible </a:t>
            </a:r>
            <a:endParaRPr lang="en-US" sz="2900" i="1"/>
          </a:p>
        </p:txBody>
      </p:sp>
      <p:grpSp>
        <p:nvGrpSpPr>
          <p:cNvPr id="1953796" name="Group 4"/>
          <p:cNvGrpSpPr>
            <a:grpSpLocks/>
          </p:cNvGrpSpPr>
          <p:nvPr/>
        </p:nvGrpSpPr>
        <p:grpSpPr bwMode="auto">
          <a:xfrm>
            <a:off x="488950" y="1295400"/>
            <a:ext cx="3321050" cy="2227263"/>
            <a:chOff x="2852" y="973"/>
            <a:chExt cx="2092" cy="1403"/>
          </a:xfrm>
        </p:grpSpPr>
        <p:pic>
          <p:nvPicPr>
            <p:cNvPr id="1953797" name="Picture 5" descr="ex2-part-large"/>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852" y="973"/>
              <a:ext cx="2092"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53798" name="Group 6"/>
            <p:cNvGrpSpPr>
              <a:grpSpLocks/>
            </p:cNvGrpSpPr>
            <p:nvPr/>
          </p:nvGrpSpPr>
          <p:grpSpPr bwMode="auto">
            <a:xfrm>
              <a:off x="3288" y="1296"/>
              <a:ext cx="1080" cy="648"/>
              <a:chOff x="3288" y="1296"/>
              <a:chExt cx="1080" cy="648"/>
            </a:xfrm>
          </p:grpSpPr>
          <p:sp>
            <p:nvSpPr>
              <p:cNvPr id="1953799" name="Rectangle 7"/>
              <p:cNvSpPr>
                <a:spLocks noChangeAspect="1" noChangeArrowheads="1"/>
              </p:cNvSpPr>
              <p:nvPr/>
            </p:nvSpPr>
            <p:spPr bwMode="auto">
              <a:xfrm flipV="1">
                <a:off x="328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00" name="Rectangle 8"/>
              <p:cNvSpPr>
                <a:spLocks noChangeAspect="1" noChangeArrowheads="1"/>
              </p:cNvSpPr>
              <p:nvPr/>
            </p:nvSpPr>
            <p:spPr bwMode="auto">
              <a:xfrm flipV="1">
                <a:off x="3360"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01" name="Rectangle 9"/>
              <p:cNvSpPr>
                <a:spLocks noChangeAspect="1" noChangeArrowheads="1"/>
              </p:cNvSpPr>
              <p:nvPr/>
            </p:nvSpPr>
            <p:spPr bwMode="auto">
              <a:xfrm flipV="1">
                <a:off x="3432"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02" name="Rectangle 10"/>
              <p:cNvSpPr>
                <a:spLocks noChangeAspect="1" noChangeArrowheads="1"/>
              </p:cNvSpPr>
              <p:nvPr/>
            </p:nvSpPr>
            <p:spPr bwMode="auto">
              <a:xfrm flipV="1">
                <a:off x="3432"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03" name="Rectangle 11"/>
              <p:cNvSpPr>
                <a:spLocks noChangeAspect="1" noChangeArrowheads="1"/>
              </p:cNvSpPr>
              <p:nvPr/>
            </p:nvSpPr>
            <p:spPr bwMode="auto">
              <a:xfrm flipV="1">
                <a:off x="328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04" name="Rectangle 12"/>
              <p:cNvSpPr>
                <a:spLocks noChangeAspect="1" noChangeArrowheads="1"/>
              </p:cNvSpPr>
              <p:nvPr/>
            </p:nvSpPr>
            <p:spPr bwMode="auto">
              <a:xfrm flipV="1">
                <a:off x="3360"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05" name="Rectangle 13"/>
              <p:cNvSpPr>
                <a:spLocks noChangeAspect="1" noChangeArrowheads="1"/>
              </p:cNvSpPr>
              <p:nvPr/>
            </p:nvSpPr>
            <p:spPr bwMode="auto">
              <a:xfrm flipV="1">
                <a:off x="3504"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06" name="Rectangle 14"/>
              <p:cNvSpPr>
                <a:spLocks noChangeAspect="1" noChangeArrowheads="1"/>
              </p:cNvSpPr>
              <p:nvPr/>
            </p:nvSpPr>
            <p:spPr bwMode="auto">
              <a:xfrm flipV="1">
                <a:off x="3576"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07" name="Rectangle 15"/>
              <p:cNvSpPr>
                <a:spLocks noChangeAspect="1" noChangeArrowheads="1"/>
              </p:cNvSpPr>
              <p:nvPr/>
            </p:nvSpPr>
            <p:spPr bwMode="auto">
              <a:xfrm flipV="1">
                <a:off x="3576"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08" name="Rectangle 16"/>
              <p:cNvSpPr>
                <a:spLocks noChangeAspect="1" noChangeArrowheads="1"/>
              </p:cNvSpPr>
              <p:nvPr/>
            </p:nvSpPr>
            <p:spPr bwMode="auto">
              <a:xfrm flipV="1">
                <a:off x="3648" y="1584"/>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09" name="Rectangle 17"/>
              <p:cNvSpPr>
                <a:spLocks noChangeAspect="1" noChangeArrowheads="1"/>
              </p:cNvSpPr>
              <p:nvPr/>
            </p:nvSpPr>
            <p:spPr bwMode="auto">
              <a:xfrm flipV="1">
                <a:off x="3648"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10" name="Rectangle 18"/>
              <p:cNvSpPr>
                <a:spLocks noChangeAspect="1" noChangeArrowheads="1"/>
              </p:cNvSpPr>
              <p:nvPr/>
            </p:nvSpPr>
            <p:spPr bwMode="auto">
              <a:xfrm flipV="1">
                <a:off x="3648" y="1656"/>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11" name="Rectangle 19"/>
              <p:cNvSpPr>
                <a:spLocks noChangeAspect="1" noChangeArrowheads="1"/>
              </p:cNvSpPr>
              <p:nvPr/>
            </p:nvSpPr>
            <p:spPr bwMode="auto">
              <a:xfrm flipV="1">
                <a:off x="3504"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12" name="Rectangle 20"/>
              <p:cNvSpPr>
                <a:spLocks noChangeAspect="1" noChangeArrowheads="1"/>
              </p:cNvSpPr>
              <p:nvPr/>
            </p:nvSpPr>
            <p:spPr bwMode="auto">
              <a:xfrm flipV="1">
                <a:off x="3576" y="151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1953813" name="Group 21"/>
              <p:cNvGrpSpPr>
                <a:grpSpLocks noChangeAspect="1"/>
              </p:cNvGrpSpPr>
              <p:nvPr/>
            </p:nvGrpSpPr>
            <p:grpSpPr bwMode="auto">
              <a:xfrm>
                <a:off x="3720" y="1512"/>
                <a:ext cx="216" cy="216"/>
                <a:chOff x="2928" y="2448"/>
                <a:chExt cx="144" cy="144"/>
              </a:xfrm>
            </p:grpSpPr>
            <p:sp>
              <p:nvSpPr>
                <p:cNvPr id="1953814" name="Rectangle 22"/>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15" name="Rectangle 23"/>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16" name="Rectangle 24"/>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17" name="Rectangle 25"/>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18" name="Rectangle 26"/>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19" name="Rectangle 27"/>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20" name="Rectangle 28"/>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21" name="Rectangle 29"/>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22" name="Rectangle 30"/>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3823" name="Group 31"/>
              <p:cNvGrpSpPr>
                <a:grpSpLocks noChangeAspect="1"/>
              </p:cNvGrpSpPr>
              <p:nvPr/>
            </p:nvGrpSpPr>
            <p:grpSpPr bwMode="auto">
              <a:xfrm>
                <a:off x="3936" y="1512"/>
                <a:ext cx="216" cy="216"/>
                <a:chOff x="2928" y="2448"/>
                <a:chExt cx="144" cy="144"/>
              </a:xfrm>
            </p:grpSpPr>
            <p:sp>
              <p:nvSpPr>
                <p:cNvPr id="1953824" name="Rectangle 32"/>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25" name="Rectangle 33"/>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26" name="Rectangle 34"/>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27" name="Rectangle 35"/>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28" name="Rectangle 36"/>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29" name="Rectangle 37"/>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30" name="Rectangle 38"/>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31" name="Rectangle 39"/>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32" name="Rectangle 40"/>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53833" name="Rectangle 41"/>
              <p:cNvSpPr>
                <a:spLocks noChangeAspect="1" noChangeArrowheads="1"/>
              </p:cNvSpPr>
              <p:nvPr/>
            </p:nvSpPr>
            <p:spPr bwMode="auto">
              <a:xfrm flipV="1">
                <a:off x="3936"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34" name="Rectangle 42"/>
              <p:cNvSpPr>
                <a:spLocks noChangeAspect="1" noChangeArrowheads="1"/>
              </p:cNvSpPr>
              <p:nvPr/>
            </p:nvSpPr>
            <p:spPr bwMode="auto">
              <a:xfrm flipV="1">
                <a:off x="4008"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35" name="Rectangle 43"/>
              <p:cNvSpPr>
                <a:spLocks noChangeAspect="1" noChangeArrowheads="1"/>
              </p:cNvSpPr>
              <p:nvPr/>
            </p:nvSpPr>
            <p:spPr bwMode="auto">
              <a:xfrm flipV="1">
                <a:off x="4008"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36" name="Rectangle 44"/>
              <p:cNvSpPr>
                <a:spLocks noChangeAspect="1" noChangeArrowheads="1"/>
              </p:cNvSpPr>
              <p:nvPr/>
            </p:nvSpPr>
            <p:spPr bwMode="auto">
              <a:xfrm flipV="1">
                <a:off x="4080"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37" name="Rectangle 45"/>
              <p:cNvSpPr>
                <a:spLocks noChangeAspect="1" noChangeArrowheads="1"/>
              </p:cNvSpPr>
              <p:nvPr/>
            </p:nvSpPr>
            <p:spPr bwMode="auto">
              <a:xfrm flipV="1">
                <a:off x="408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38" name="Rectangle 46"/>
              <p:cNvSpPr>
                <a:spLocks noChangeAspect="1" noChangeArrowheads="1"/>
              </p:cNvSpPr>
              <p:nvPr/>
            </p:nvSpPr>
            <p:spPr bwMode="auto">
              <a:xfrm flipV="1">
                <a:off x="4080" y="1872"/>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39" name="Rectangle 47"/>
              <p:cNvSpPr>
                <a:spLocks noChangeAspect="1" noChangeArrowheads="1"/>
              </p:cNvSpPr>
              <p:nvPr/>
            </p:nvSpPr>
            <p:spPr bwMode="auto">
              <a:xfrm flipV="1">
                <a:off x="3936"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40" name="Rectangle 48"/>
              <p:cNvSpPr>
                <a:spLocks noChangeAspect="1" noChangeArrowheads="1"/>
              </p:cNvSpPr>
              <p:nvPr/>
            </p:nvSpPr>
            <p:spPr bwMode="auto">
              <a:xfrm flipV="1">
                <a:off x="4008"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41" name="Rectangle 49"/>
              <p:cNvSpPr>
                <a:spLocks noChangeAspect="1" noChangeArrowheads="1"/>
              </p:cNvSpPr>
              <p:nvPr/>
            </p:nvSpPr>
            <p:spPr bwMode="auto">
              <a:xfrm flipV="1">
                <a:off x="3792"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42" name="Rectangle 50"/>
              <p:cNvSpPr>
                <a:spLocks noChangeAspect="1" noChangeArrowheads="1"/>
              </p:cNvSpPr>
              <p:nvPr/>
            </p:nvSpPr>
            <p:spPr bwMode="auto">
              <a:xfrm flipV="1">
                <a:off x="3864" y="1800"/>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43" name="Rectangle 51"/>
              <p:cNvSpPr>
                <a:spLocks noChangeAspect="1" noChangeArrowheads="1"/>
              </p:cNvSpPr>
              <p:nvPr/>
            </p:nvSpPr>
            <p:spPr bwMode="auto">
              <a:xfrm flipV="1">
                <a:off x="3864"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44" name="Rectangle 52"/>
              <p:cNvSpPr>
                <a:spLocks noChangeAspect="1" noChangeArrowheads="1"/>
              </p:cNvSpPr>
              <p:nvPr/>
            </p:nvSpPr>
            <p:spPr bwMode="auto">
              <a:xfrm flipV="1">
                <a:off x="3720"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45" name="Rectangle 53"/>
              <p:cNvSpPr>
                <a:spLocks noChangeAspect="1" noChangeArrowheads="1"/>
              </p:cNvSpPr>
              <p:nvPr/>
            </p:nvSpPr>
            <p:spPr bwMode="auto">
              <a:xfrm flipV="1">
                <a:off x="3792" y="1728"/>
                <a:ext cx="72" cy="72"/>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1953846" name="Group 54"/>
              <p:cNvGrpSpPr>
                <a:grpSpLocks noChangeAspect="1"/>
              </p:cNvGrpSpPr>
              <p:nvPr/>
            </p:nvGrpSpPr>
            <p:grpSpPr bwMode="auto">
              <a:xfrm>
                <a:off x="3288" y="1296"/>
                <a:ext cx="216" cy="216"/>
                <a:chOff x="2928" y="2448"/>
                <a:chExt cx="144" cy="144"/>
              </a:xfrm>
            </p:grpSpPr>
            <p:sp>
              <p:nvSpPr>
                <p:cNvPr id="1953847" name="Rectangle 5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48" name="Rectangle 5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49" name="Rectangle 5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50" name="Rectangle 5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51" name="Rectangle 5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52" name="Rectangle 6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53" name="Rectangle 6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54" name="Rectangle 6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55" name="Rectangle 6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3856" name="Group 64"/>
              <p:cNvGrpSpPr>
                <a:grpSpLocks noChangeAspect="1"/>
              </p:cNvGrpSpPr>
              <p:nvPr/>
            </p:nvGrpSpPr>
            <p:grpSpPr bwMode="auto">
              <a:xfrm>
                <a:off x="3504" y="1296"/>
                <a:ext cx="216" cy="216"/>
                <a:chOff x="2928" y="2448"/>
                <a:chExt cx="144" cy="144"/>
              </a:xfrm>
            </p:grpSpPr>
            <p:sp>
              <p:nvSpPr>
                <p:cNvPr id="1953857" name="Rectangle 6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58" name="Rectangle 6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59" name="Rectangle 6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60" name="Rectangle 6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61" name="Rectangle 6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62" name="Rectangle 7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63" name="Rectangle 7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64" name="Rectangle 7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65" name="Rectangle 7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3866" name="Group 74"/>
              <p:cNvGrpSpPr>
                <a:grpSpLocks noChangeAspect="1"/>
              </p:cNvGrpSpPr>
              <p:nvPr/>
            </p:nvGrpSpPr>
            <p:grpSpPr bwMode="auto">
              <a:xfrm>
                <a:off x="3720" y="1296"/>
                <a:ext cx="216" cy="216"/>
                <a:chOff x="2928" y="2448"/>
                <a:chExt cx="144" cy="144"/>
              </a:xfrm>
            </p:grpSpPr>
            <p:sp>
              <p:nvSpPr>
                <p:cNvPr id="1953867" name="Rectangle 7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68" name="Rectangle 7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69" name="Rectangle 7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70" name="Rectangle 7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71" name="Rectangle 7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72" name="Rectangle 8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73" name="Rectangle 8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74" name="Rectangle 8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75" name="Rectangle 8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3876" name="Group 84"/>
              <p:cNvGrpSpPr>
                <a:grpSpLocks noChangeAspect="1"/>
              </p:cNvGrpSpPr>
              <p:nvPr/>
            </p:nvGrpSpPr>
            <p:grpSpPr bwMode="auto">
              <a:xfrm>
                <a:off x="3936" y="1296"/>
                <a:ext cx="216" cy="216"/>
                <a:chOff x="2928" y="2448"/>
                <a:chExt cx="144" cy="144"/>
              </a:xfrm>
            </p:grpSpPr>
            <p:sp>
              <p:nvSpPr>
                <p:cNvPr id="1953877" name="Rectangle 8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78" name="Rectangle 8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79" name="Rectangle 8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80" name="Rectangle 8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81" name="Rectangle 8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82" name="Rectangle 9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83" name="Rectangle 9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84" name="Rectangle 9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85" name="Rectangle 9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3886" name="Group 94"/>
              <p:cNvGrpSpPr>
                <a:grpSpLocks noChangeAspect="1"/>
              </p:cNvGrpSpPr>
              <p:nvPr/>
            </p:nvGrpSpPr>
            <p:grpSpPr bwMode="auto">
              <a:xfrm>
                <a:off x="4152" y="1296"/>
                <a:ext cx="216" cy="216"/>
                <a:chOff x="2928" y="2448"/>
                <a:chExt cx="144" cy="144"/>
              </a:xfrm>
            </p:grpSpPr>
            <p:sp>
              <p:nvSpPr>
                <p:cNvPr id="1953887" name="Rectangle 9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88" name="Rectangle 9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89" name="Rectangle 9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90" name="Rectangle 9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91" name="Rectangle 9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92" name="Rectangle 10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93" name="Rectangle 10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94" name="Rectangle 10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95" name="Rectangle 10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3896" name="Group 104"/>
              <p:cNvGrpSpPr>
                <a:grpSpLocks noChangeAspect="1"/>
              </p:cNvGrpSpPr>
              <p:nvPr/>
            </p:nvGrpSpPr>
            <p:grpSpPr bwMode="auto">
              <a:xfrm>
                <a:off x="4152" y="1512"/>
                <a:ext cx="216" cy="216"/>
                <a:chOff x="2928" y="2448"/>
                <a:chExt cx="144" cy="144"/>
              </a:xfrm>
            </p:grpSpPr>
            <p:sp>
              <p:nvSpPr>
                <p:cNvPr id="1953897" name="Rectangle 10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98" name="Rectangle 10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899" name="Rectangle 10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00" name="Rectangle 10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01" name="Rectangle 10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02" name="Rectangle 11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03" name="Rectangle 11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04" name="Rectangle 11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05" name="Rectangle 11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3906" name="Group 114"/>
              <p:cNvGrpSpPr>
                <a:grpSpLocks noChangeAspect="1"/>
              </p:cNvGrpSpPr>
              <p:nvPr/>
            </p:nvGrpSpPr>
            <p:grpSpPr bwMode="auto">
              <a:xfrm>
                <a:off x="4152" y="1728"/>
                <a:ext cx="216" cy="216"/>
                <a:chOff x="2928" y="2448"/>
                <a:chExt cx="144" cy="144"/>
              </a:xfrm>
            </p:grpSpPr>
            <p:sp>
              <p:nvSpPr>
                <p:cNvPr id="1953907" name="Rectangle 115"/>
                <p:cNvSpPr>
                  <a:spLocks noChangeAspect="1" noChangeArrowheads="1"/>
                </p:cNvSpPr>
                <p:nvPr/>
              </p:nvSpPr>
              <p:spPr bwMode="auto">
                <a:xfrm flipV="1">
                  <a:off x="2928"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08" name="Rectangle 116"/>
                <p:cNvSpPr>
                  <a:spLocks noChangeAspect="1" noChangeArrowheads="1"/>
                </p:cNvSpPr>
                <p:nvPr/>
              </p:nvSpPr>
              <p:spPr bwMode="auto">
                <a:xfrm flipV="1">
                  <a:off x="2928"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09" name="Rectangle 117"/>
                <p:cNvSpPr>
                  <a:spLocks noChangeAspect="1" noChangeArrowheads="1"/>
                </p:cNvSpPr>
                <p:nvPr/>
              </p:nvSpPr>
              <p:spPr bwMode="auto">
                <a:xfrm flipV="1">
                  <a:off x="2976"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10" name="Rectangle 118"/>
                <p:cNvSpPr>
                  <a:spLocks noChangeAspect="1" noChangeArrowheads="1"/>
                </p:cNvSpPr>
                <p:nvPr/>
              </p:nvSpPr>
              <p:spPr bwMode="auto">
                <a:xfrm flipV="1">
                  <a:off x="2976"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11" name="Rectangle 119"/>
                <p:cNvSpPr>
                  <a:spLocks noChangeAspect="1" noChangeArrowheads="1"/>
                </p:cNvSpPr>
                <p:nvPr/>
              </p:nvSpPr>
              <p:spPr bwMode="auto">
                <a:xfrm flipV="1">
                  <a:off x="3024" y="2496"/>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12" name="Rectangle 120"/>
                <p:cNvSpPr>
                  <a:spLocks noChangeAspect="1" noChangeArrowheads="1"/>
                </p:cNvSpPr>
                <p:nvPr/>
              </p:nvSpPr>
              <p:spPr bwMode="auto">
                <a:xfrm flipV="1">
                  <a:off x="3024"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13" name="Rectangle 121"/>
                <p:cNvSpPr>
                  <a:spLocks noChangeAspect="1" noChangeArrowheads="1"/>
                </p:cNvSpPr>
                <p:nvPr/>
              </p:nvSpPr>
              <p:spPr bwMode="auto">
                <a:xfrm flipV="1">
                  <a:off x="3024" y="2544"/>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14" name="Rectangle 122"/>
                <p:cNvSpPr>
                  <a:spLocks noChangeAspect="1" noChangeArrowheads="1"/>
                </p:cNvSpPr>
                <p:nvPr/>
              </p:nvSpPr>
              <p:spPr bwMode="auto">
                <a:xfrm flipV="1">
                  <a:off x="2928"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15" name="Rectangle 123"/>
                <p:cNvSpPr>
                  <a:spLocks noChangeAspect="1" noChangeArrowheads="1"/>
                </p:cNvSpPr>
                <p:nvPr/>
              </p:nvSpPr>
              <p:spPr bwMode="auto">
                <a:xfrm flipV="1">
                  <a:off x="2976" y="2448"/>
                  <a:ext cx="48" cy="48"/>
                </a:xfrm>
                <a:prstGeom prst="rect">
                  <a:avLst/>
                </a:prstGeom>
                <a:noFill/>
                <a:ln w="19050">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53916" name="Rectangle 124"/>
              <p:cNvSpPr>
                <a:spLocks noChangeAspect="1" noChangeArrowheads="1"/>
              </p:cNvSpPr>
              <p:nvPr/>
            </p:nvSpPr>
            <p:spPr bwMode="auto">
              <a:xfrm flipV="1">
                <a:off x="3792" y="1800"/>
                <a:ext cx="72" cy="72"/>
              </a:xfrm>
              <a:prstGeom prst="rect">
                <a:avLst/>
              </a:prstGeom>
              <a:solidFill>
                <a:srgbClr val="11B119"/>
              </a:solidFill>
              <a:ln w="19050">
                <a:solidFill>
                  <a:srgbClr val="11B119"/>
                </a:solidFill>
                <a:miter lim="800000"/>
                <a:headEnd/>
                <a:tailEnd/>
              </a:ln>
            </p:spPr>
            <p:txBody>
              <a:bodyPr wrap="none" anchor="ctr"/>
              <a:lstStyle/>
              <a:p>
                <a:pPr algn="l"/>
                <a:endParaRPr lang="en-US">
                  <a:cs typeface="Arial" charset="0"/>
                </a:endParaRPr>
              </a:p>
            </p:txBody>
          </p:sp>
        </p:grpSp>
        <p:grpSp>
          <p:nvGrpSpPr>
            <p:cNvPr id="1953917" name="Group 125"/>
            <p:cNvGrpSpPr>
              <a:grpSpLocks/>
            </p:cNvGrpSpPr>
            <p:nvPr/>
          </p:nvGrpSpPr>
          <p:grpSpPr bwMode="auto">
            <a:xfrm>
              <a:off x="3288" y="1296"/>
              <a:ext cx="1080" cy="1080"/>
              <a:chOff x="3384" y="1392"/>
              <a:chExt cx="1080" cy="1080"/>
            </a:xfrm>
          </p:grpSpPr>
          <p:grpSp>
            <p:nvGrpSpPr>
              <p:cNvPr id="1953918" name="Group 126"/>
              <p:cNvGrpSpPr>
                <a:grpSpLocks/>
              </p:cNvGrpSpPr>
              <p:nvPr/>
            </p:nvGrpSpPr>
            <p:grpSpPr bwMode="auto">
              <a:xfrm>
                <a:off x="3384" y="2040"/>
                <a:ext cx="432" cy="432"/>
                <a:chOff x="2040" y="2544"/>
                <a:chExt cx="432" cy="432"/>
              </a:xfrm>
            </p:grpSpPr>
            <p:grpSp>
              <p:nvGrpSpPr>
                <p:cNvPr id="1953919" name="Group 127"/>
                <p:cNvGrpSpPr>
                  <a:grpSpLocks noChangeAspect="1"/>
                </p:cNvGrpSpPr>
                <p:nvPr/>
              </p:nvGrpSpPr>
              <p:grpSpPr bwMode="auto">
                <a:xfrm>
                  <a:off x="2040" y="2544"/>
                  <a:ext cx="216" cy="216"/>
                  <a:chOff x="2928" y="2448"/>
                  <a:chExt cx="144" cy="144"/>
                </a:xfrm>
              </p:grpSpPr>
              <p:sp>
                <p:nvSpPr>
                  <p:cNvPr id="1953920" name="Rectangle 12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21" name="Rectangle 12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22" name="Rectangle 13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23" name="Rectangle 13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24" name="Rectangle 13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25" name="Rectangle 13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26" name="Rectangle 13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27" name="Rectangle 13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28" name="Rectangle 13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3929" name="Group 137"/>
                <p:cNvGrpSpPr>
                  <a:grpSpLocks noChangeAspect="1"/>
                </p:cNvGrpSpPr>
                <p:nvPr/>
              </p:nvGrpSpPr>
              <p:grpSpPr bwMode="auto">
                <a:xfrm>
                  <a:off x="2256" y="2544"/>
                  <a:ext cx="216" cy="216"/>
                  <a:chOff x="2928" y="2448"/>
                  <a:chExt cx="144" cy="144"/>
                </a:xfrm>
              </p:grpSpPr>
              <p:sp>
                <p:nvSpPr>
                  <p:cNvPr id="1953930" name="Rectangle 13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31" name="Rectangle 13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32" name="Rectangle 14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33" name="Rectangle 14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34" name="Rectangle 14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35" name="Rectangle 14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36" name="Rectangle 14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37" name="Rectangle 14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38" name="Rectangle 14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3939" name="Group 147"/>
                <p:cNvGrpSpPr>
                  <a:grpSpLocks noChangeAspect="1"/>
                </p:cNvGrpSpPr>
                <p:nvPr/>
              </p:nvGrpSpPr>
              <p:grpSpPr bwMode="auto">
                <a:xfrm>
                  <a:off x="2256" y="2760"/>
                  <a:ext cx="216" cy="216"/>
                  <a:chOff x="2928" y="2448"/>
                  <a:chExt cx="144" cy="144"/>
                </a:xfrm>
              </p:grpSpPr>
              <p:sp>
                <p:nvSpPr>
                  <p:cNvPr id="1953940" name="Rectangle 14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41" name="Rectangle 14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42" name="Rectangle 15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43" name="Rectangle 15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44" name="Rectangle 15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45" name="Rectangle 15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46" name="Rectangle 15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47" name="Rectangle 15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48" name="Rectangle 15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3949" name="Group 157"/>
                <p:cNvGrpSpPr>
                  <a:grpSpLocks noChangeAspect="1"/>
                </p:cNvGrpSpPr>
                <p:nvPr/>
              </p:nvGrpSpPr>
              <p:grpSpPr bwMode="auto">
                <a:xfrm>
                  <a:off x="2040" y="2760"/>
                  <a:ext cx="216" cy="216"/>
                  <a:chOff x="2928" y="2448"/>
                  <a:chExt cx="144" cy="144"/>
                </a:xfrm>
              </p:grpSpPr>
              <p:sp>
                <p:nvSpPr>
                  <p:cNvPr id="1953950" name="Rectangle 158"/>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51" name="Rectangle 159"/>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52" name="Rectangle 160"/>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53" name="Rectangle 161"/>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54" name="Rectangle 162"/>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55" name="Rectangle 163"/>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56" name="Rectangle 164"/>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57" name="Rectangle 165"/>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58" name="Rectangle 166"/>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grpSp>
            <p:nvGrpSpPr>
              <p:cNvPr id="1953959" name="Group 167"/>
              <p:cNvGrpSpPr>
                <a:grpSpLocks/>
              </p:cNvGrpSpPr>
              <p:nvPr/>
            </p:nvGrpSpPr>
            <p:grpSpPr bwMode="auto">
              <a:xfrm>
                <a:off x="3816" y="2040"/>
                <a:ext cx="432" cy="432"/>
                <a:chOff x="2040" y="2544"/>
                <a:chExt cx="432" cy="432"/>
              </a:xfrm>
            </p:grpSpPr>
            <p:grpSp>
              <p:nvGrpSpPr>
                <p:cNvPr id="1953960" name="Group 168"/>
                <p:cNvGrpSpPr>
                  <a:grpSpLocks noChangeAspect="1"/>
                </p:cNvGrpSpPr>
                <p:nvPr/>
              </p:nvGrpSpPr>
              <p:grpSpPr bwMode="auto">
                <a:xfrm>
                  <a:off x="2040" y="2544"/>
                  <a:ext cx="216" cy="216"/>
                  <a:chOff x="2928" y="2448"/>
                  <a:chExt cx="144" cy="144"/>
                </a:xfrm>
              </p:grpSpPr>
              <p:sp>
                <p:nvSpPr>
                  <p:cNvPr id="1953961" name="Rectangle 16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62" name="Rectangle 17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63" name="Rectangle 17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64" name="Rectangle 17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65" name="Rectangle 17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66" name="Rectangle 17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67" name="Rectangle 17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68" name="Rectangle 17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69" name="Rectangle 17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3970" name="Group 178"/>
                <p:cNvGrpSpPr>
                  <a:grpSpLocks noChangeAspect="1"/>
                </p:cNvGrpSpPr>
                <p:nvPr/>
              </p:nvGrpSpPr>
              <p:grpSpPr bwMode="auto">
                <a:xfrm>
                  <a:off x="2256" y="2544"/>
                  <a:ext cx="216" cy="216"/>
                  <a:chOff x="2928" y="2448"/>
                  <a:chExt cx="144" cy="144"/>
                </a:xfrm>
              </p:grpSpPr>
              <p:sp>
                <p:nvSpPr>
                  <p:cNvPr id="1953971" name="Rectangle 17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72" name="Rectangle 18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73" name="Rectangle 18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74" name="Rectangle 18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75" name="Rectangle 18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76" name="Rectangle 18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77" name="Rectangle 18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78" name="Rectangle 18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79" name="Rectangle 18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3980" name="Group 188"/>
                <p:cNvGrpSpPr>
                  <a:grpSpLocks noChangeAspect="1"/>
                </p:cNvGrpSpPr>
                <p:nvPr/>
              </p:nvGrpSpPr>
              <p:grpSpPr bwMode="auto">
                <a:xfrm>
                  <a:off x="2256" y="2760"/>
                  <a:ext cx="216" cy="216"/>
                  <a:chOff x="2928" y="2448"/>
                  <a:chExt cx="144" cy="144"/>
                </a:xfrm>
              </p:grpSpPr>
              <p:sp>
                <p:nvSpPr>
                  <p:cNvPr id="1953981" name="Rectangle 18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82" name="Rectangle 19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83" name="Rectangle 19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84" name="Rectangle 19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85" name="Rectangle 19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86" name="Rectangle 19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87" name="Rectangle 19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88" name="Rectangle 19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89" name="Rectangle 19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3990" name="Group 198"/>
                <p:cNvGrpSpPr>
                  <a:grpSpLocks noChangeAspect="1"/>
                </p:cNvGrpSpPr>
                <p:nvPr/>
              </p:nvGrpSpPr>
              <p:grpSpPr bwMode="auto">
                <a:xfrm>
                  <a:off x="2040" y="2760"/>
                  <a:ext cx="216" cy="216"/>
                  <a:chOff x="2928" y="2448"/>
                  <a:chExt cx="144" cy="144"/>
                </a:xfrm>
              </p:grpSpPr>
              <p:sp>
                <p:nvSpPr>
                  <p:cNvPr id="1953991" name="Rectangle 199"/>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92" name="Rectangle 200"/>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93" name="Rectangle 201"/>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94" name="Rectangle 202"/>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95" name="Rectangle 203"/>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96" name="Rectangle 204"/>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97" name="Rectangle 205"/>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98" name="Rectangle 206"/>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3999" name="Rectangle 207"/>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grpSp>
            <p:nvGrpSpPr>
              <p:cNvPr id="1954000" name="Group 208"/>
              <p:cNvGrpSpPr>
                <a:grpSpLocks/>
              </p:cNvGrpSpPr>
              <p:nvPr/>
            </p:nvGrpSpPr>
            <p:grpSpPr bwMode="auto">
              <a:xfrm>
                <a:off x="3384" y="1608"/>
                <a:ext cx="432" cy="432"/>
                <a:chOff x="2040" y="2544"/>
                <a:chExt cx="432" cy="432"/>
              </a:xfrm>
            </p:grpSpPr>
            <p:grpSp>
              <p:nvGrpSpPr>
                <p:cNvPr id="1954001" name="Group 209"/>
                <p:cNvGrpSpPr>
                  <a:grpSpLocks noChangeAspect="1"/>
                </p:cNvGrpSpPr>
                <p:nvPr/>
              </p:nvGrpSpPr>
              <p:grpSpPr bwMode="auto">
                <a:xfrm>
                  <a:off x="2040" y="2544"/>
                  <a:ext cx="216" cy="216"/>
                  <a:chOff x="2928" y="2448"/>
                  <a:chExt cx="144" cy="144"/>
                </a:xfrm>
              </p:grpSpPr>
              <p:sp>
                <p:nvSpPr>
                  <p:cNvPr id="1954002" name="Rectangle 21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03" name="Rectangle 21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04" name="Rectangle 21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05" name="Rectangle 21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06" name="Rectangle 21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07" name="Rectangle 21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08" name="Rectangle 21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09" name="Rectangle 21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10" name="Rectangle 21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011" name="Group 219"/>
                <p:cNvGrpSpPr>
                  <a:grpSpLocks noChangeAspect="1"/>
                </p:cNvGrpSpPr>
                <p:nvPr/>
              </p:nvGrpSpPr>
              <p:grpSpPr bwMode="auto">
                <a:xfrm>
                  <a:off x="2256" y="2544"/>
                  <a:ext cx="216" cy="216"/>
                  <a:chOff x="2928" y="2448"/>
                  <a:chExt cx="144" cy="144"/>
                </a:xfrm>
              </p:grpSpPr>
              <p:sp>
                <p:nvSpPr>
                  <p:cNvPr id="1954012" name="Rectangle 22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13" name="Rectangle 22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14" name="Rectangle 22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15" name="Rectangle 22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16" name="Rectangle 22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17" name="Rectangle 22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18" name="Rectangle 22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19" name="Rectangle 22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20" name="Rectangle 22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021" name="Group 229"/>
                <p:cNvGrpSpPr>
                  <a:grpSpLocks noChangeAspect="1"/>
                </p:cNvGrpSpPr>
                <p:nvPr/>
              </p:nvGrpSpPr>
              <p:grpSpPr bwMode="auto">
                <a:xfrm>
                  <a:off x="2256" y="2760"/>
                  <a:ext cx="216" cy="216"/>
                  <a:chOff x="2928" y="2448"/>
                  <a:chExt cx="144" cy="144"/>
                </a:xfrm>
              </p:grpSpPr>
              <p:sp>
                <p:nvSpPr>
                  <p:cNvPr id="1954022" name="Rectangle 23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23" name="Rectangle 23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24" name="Rectangle 23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25" name="Rectangle 23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26" name="Rectangle 23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27" name="Rectangle 23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28" name="Rectangle 23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29" name="Rectangle 23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30" name="Rectangle 23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031" name="Group 239"/>
                <p:cNvGrpSpPr>
                  <a:grpSpLocks noChangeAspect="1"/>
                </p:cNvGrpSpPr>
                <p:nvPr/>
              </p:nvGrpSpPr>
              <p:grpSpPr bwMode="auto">
                <a:xfrm>
                  <a:off x="2040" y="2760"/>
                  <a:ext cx="216" cy="216"/>
                  <a:chOff x="2928" y="2448"/>
                  <a:chExt cx="144" cy="144"/>
                </a:xfrm>
              </p:grpSpPr>
              <p:sp>
                <p:nvSpPr>
                  <p:cNvPr id="1954032" name="Rectangle 240"/>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33" name="Rectangle 241"/>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34" name="Rectangle 242"/>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35" name="Rectangle 243"/>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36" name="Rectangle 244"/>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37" name="Rectangle 245"/>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38" name="Rectangle 246"/>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39" name="Rectangle 247"/>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40" name="Rectangle 248"/>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grpSp>
            <p:nvGrpSpPr>
              <p:cNvPr id="1954041" name="Group 249"/>
              <p:cNvGrpSpPr>
                <a:grpSpLocks/>
              </p:cNvGrpSpPr>
              <p:nvPr/>
            </p:nvGrpSpPr>
            <p:grpSpPr bwMode="auto">
              <a:xfrm>
                <a:off x="3816" y="1608"/>
                <a:ext cx="432" cy="432"/>
                <a:chOff x="2040" y="2544"/>
                <a:chExt cx="432" cy="432"/>
              </a:xfrm>
            </p:grpSpPr>
            <p:grpSp>
              <p:nvGrpSpPr>
                <p:cNvPr id="1954042" name="Group 250"/>
                <p:cNvGrpSpPr>
                  <a:grpSpLocks noChangeAspect="1"/>
                </p:cNvGrpSpPr>
                <p:nvPr/>
              </p:nvGrpSpPr>
              <p:grpSpPr bwMode="auto">
                <a:xfrm>
                  <a:off x="2040" y="2544"/>
                  <a:ext cx="216" cy="216"/>
                  <a:chOff x="2928" y="2448"/>
                  <a:chExt cx="144" cy="144"/>
                </a:xfrm>
              </p:grpSpPr>
              <p:sp>
                <p:nvSpPr>
                  <p:cNvPr id="1954043" name="Rectangle 25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44" name="Rectangle 25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45" name="Rectangle 25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46" name="Rectangle 25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47" name="Rectangle 25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48" name="Rectangle 25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49" name="Rectangle 25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50" name="Rectangle 25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51" name="Rectangle 25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052" name="Group 260"/>
                <p:cNvGrpSpPr>
                  <a:grpSpLocks noChangeAspect="1"/>
                </p:cNvGrpSpPr>
                <p:nvPr/>
              </p:nvGrpSpPr>
              <p:grpSpPr bwMode="auto">
                <a:xfrm>
                  <a:off x="2256" y="2544"/>
                  <a:ext cx="216" cy="216"/>
                  <a:chOff x="2928" y="2448"/>
                  <a:chExt cx="144" cy="144"/>
                </a:xfrm>
              </p:grpSpPr>
              <p:sp>
                <p:nvSpPr>
                  <p:cNvPr id="1954053" name="Rectangle 26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54" name="Rectangle 26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55" name="Rectangle 26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56" name="Rectangle 26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57" name="Rectangle 26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58" name="Rectangle 26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59" name="Rectangle 26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60" name="Rectangle 26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61" name="Rectangle 26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062" name="Group 270"/>
                <p:cNvGrpSpPr>
                  <a:grpSpLocks noChangeAspect="1"/>
                </p:cNvGrpSpPr>
                <p:nvPr/>
              </p:nvGrpSpPr>
              <p:grpSpPr bwMode="auto">
                <a:xfrm>
                  <a:off x="2256" y="2760"/>
                  <a:ext cx="216" cy="216"/>
                  <a:chOff x="2928" y="2448"/>
                  <a:chExt cx="144" cy="144"/>
                </a:xfrm>
              </p:grpSpPr>
              <p:sp>
                <p:nvSpPr>
                  <p:cNvPr id="1954063" name="Rectangle 27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64" name="Rectangle 27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65" name="Rectangle 27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66" name="Rectangle 27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67" name="Rectangle 27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68" name="Rectangle 27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69" name="Rectangle 27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70" name="Rectangle 27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71" name="Rectangle 27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072" name="Group 280"/>
                <p:cNvGrpSpPr>
                  <a:grpSpLocks noChangeAspect="1"/>
                </p:cNvGrpSpPr>
                <p:nvPr/>
              </p:nvGrpSpPr>
              <p:grpSpPr bwMode="auto">
                <a:xfrm>
                  <a:off x="2040" y="2760"/>
                  <a:ext cx="216" cy="216"/>
                  <a:chOff x="2928" y="2448"/>
                  <a:chExt cx="144" cy="144"/>
                </a:xfrm>
              </p:grpSpPr>
              <p:sp>
                <p:nvSpPr>
                  <p:cNvPr id="1954073" name="Rectangle 28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74" name="Rectangle 28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75" name="Rectangle 28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76" name="Rectangle 28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77" name="Rectangle 28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78" name="Rectangle 28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79" name="Rectangle 28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80" name="Rectangle 28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81" name="Rectangle 28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grpSp>
            <p:nvGrpSpPr>
              <p:cNvPr id="1954082" name="Group 290"/>
              <p:cNvGrpSpPr>
                <a:grpSpLocks noChangeAspect="1"/>
              </p:cNvGrpSpPr>
              <p:nvPr/>
            </p:nvGrpSpPr>
            <p:grpSpPr bwMode="auto">
              <a:xfrm>
                <a:off x="3384" y="1392"/>
                <a:ext cx="216" cy="216"/>
                <a:chOff x="2928" y="2448"/>
                <a:chExt cx="144" cy="144"/>
              </a:xfrm>
            </p:grpSpPr>
            <p:sp>
              <p:nvSpPr>
                <p:cNvPr id="1954083" name="Rectangle 29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84" name="Rectangle 29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85" name="Rectangle 29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86" name="Rectangle 29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87" name="Rectangle 29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88" name="Rectangle 29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89" name="Rectangle 29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90" name="Rectangle 29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91" name="Rectangle 29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092" name="Group 300"/>
              <p:cNvGrpSpPr>
                <a:grpSpLocks noChangeAspect="1"/>
              </p:cNvGrpSpPr>
              <p:nvPr/>
            </p:nvGrpSpPr>
            <p:grpSpPr bwMode="auto">
              <a:xfrm>
                <a:off x="3600" y="1392"/>
                <a:ext cx="216" cy="216"/>
                <a:chOff x="2928" y="2448"/>
                <a:chExt cx="144" cy="144"/>
              </a:xfrm>
            </p:grpSpPr>
            <p:sp>
              <p:nvSpPr>
                <p:cNvPr id="1954093" name="Rectangle 30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94" name="Rectangle 30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95" name="Rectangle 30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96" name="Rectangle 30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97" name="Rectangle 30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98" name="Rectangle 30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099" name="Rectangle 30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00" name="Rectangle 30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01" name="Rectangle 30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102" name="Group 310"/>
              <p:cNvGrpSpPr>
                <a:grpSpLocks noChangeAspect="1"/>
              </p:cNvGrpSpPr>
              <p:nvPr/>
            </p:nvGrpSpPr>
            <p:grpSpPr bwMode="auto">
              <a:xfrm>
                <a:off x="3816" y="1392"/>
                <a:ext cx="216" cy="216"/>
                <a:chOff x="2928" y="2448"/>
                <a:chExt cx="144" cy="144"/>
              </a:xfrm>
            </p:grpSpPr>
            <p:sp>
              <p:nvSpPr>
                <p:cNvPr id="1954103" name="Rectangle 31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04" name="Rectangle 31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05" name="Rectangle 31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06" name="Rectangle 31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07" name="Rectangle 31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08" name="Rectangle 31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09" name="Rectangle 31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10" name="Rectangle 31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11" name="Rectangle 31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112" name="Group 320"/>
              <p:cNvGrpSpPr>
                <a:grpSpLocks noChangeAspect="1"/>
              </p:cNvGrpSpPr>
              <p:nvPr/>
            </p:nvGrpSpPr>
            <p:grpSpPr bwMode="auto">
              <a:xfrm>
                <a:off x="4032" y="1392"/>
                <a:ext cx="216" cy="216"/>
                <a:chOff x="2928" y="2448"/>
                <a:chExt cx="144" cy="144"/>
              </a:xfrm>
            </p:grpSpPr>
            <p:sp>
              <p:nvSpPr>
                <p:cNvPr id="1954113" name="Rectangle 32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14" name="Rectangle 32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15" name="Rectangle 32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16" name="Rectangle 32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17" name="Rectangle 32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18" name="Rectangle 32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19" name="Rectangle 32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20" name="Rectangle 32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21" name="Rectangle 32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122" name="Group 330"/>
              <p:cNvGrpSpPr>
                <a:grpSpLocks noChangeAspect="1"/>
              </p:cNvGrpSpPr>
              <p:nvPr/>
            </p:nvGrpSpPr>
            <p:grpSpPr bwMode="auto">
              <a:xfrm>
                <a:off x="4248" y="1392"/>
                <a:ext cx="216" cy="216"/>
                <a:chOff x="2928" y="2448"/>
                <a:chExt cx="144" cy="144"/>
              </a:xfrm>
            </p:grpSpPr>
            <p:sp>
              <p:nvSpPr>
                <p:cNvPr id="1954123" name="Rectangle 33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24" name="Rectangle 33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25" name="Rectangle 33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26" name="Rectangle 33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27" name="Rectangle 33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28" name="Rectangle 33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29" name="Rectangle 33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30" name="Rectangle 33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31" name="Rectangle 33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132" name="Group 340"/>
              <p:cNvGrpSpPr>
                <a:grpSpLocks noChangeAspect="1"/>
              </p:cNvGrpSpPr>
              <p:nvPr/>
            </p:nvGrpSpPr>
            <p:grpSpPr bwMode="auto">
              <a:xfrm>
                <a:off x="4248" y="1608"/>
                <a:ext cx="216" cy="216"/>
                <a:chOff x="2928" y="2448"/>
                <a:chExt cx="144" cy="144"/>
              </a:xfrm>
            </p:grpSpPr>
            <p:sp>
              <p:nvSpPr>
                <p:cNvPr id="1954133" name="Rectangle 34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34" name="Rectangle 34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35" name="Rectangle 34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36" name="Rectangle 34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37" name="Rectangle 34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38" name="Rectangle 34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39" name="Rectangle 34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40" name="Rectangle 34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41" name="Rectangle 34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142" name="Group 350"/>
              <p:cNvGrpSpPr>
                <a:grpSpLocks noChangeAspect="1"/>
              </p:cNvGrpSpPr>
              <p:nvPr/>
            </p:nvGrpSpPr>
            <p:grpSpPr bwMode="auto">
              <a:xfrm>
                <a:off x="4248" y="1824"/>
                <a:ext cx="216" cy="216"/>
                <a:chOff x="2928" y="2448"/>
                <a:chExt cx="144" cy="144"/>
              </a:xfrm>
            </p:grpSpPr>
            <p:sp>
              <p:nvSpPr>
                <p:cNvPr id="1954143" name="Rectangle 35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44" name="Rectangle 35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45" name="Rectangle 35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46" name="Rectangle 35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47" name="Rectangle 35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48" name="Rectangle 35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49" name="Rectangle 35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50" name="Rectangle 35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51" name="Rectangle 35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152" name="Group 360"/>
              <p:cNvGrpSpPr>
                <a:grpSpLocks noChangeAspect="1"/>
              </p:cNvGrpSpPr>
              <p:nvPr/>
            </p:nvGrpSpPr>
            <p:grpSpPr bwMode="auto">
              <a:xfrm>
                <a:off x="4248" y="2040"/>
                <a:ext cx="216" cy="216"/>
                <a:chOff x="2928" y="2448"/>
                <a:chExt cx="144" cy="144"/>
              </a:xfrm>
            </p:grpSpPr>
            <p:sp>
              <p:nvSpPr>
                <p:cNvPr id="1954153" name="Rectangle 36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54" name="Rectangle 36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55" name="Rectangle 36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56" name="Rectangle 36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57" name="Rectangle 36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58" name="Rectangle 36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59" name="Rectangle 36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60" name="Rectangle 36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61" name="Rectangle 36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162" name="Group 370"/>
              <p:cNvGrpSpPr>
                <a:grpSpLocks noChangeAspect="1"/>
              </p:cNvGrpSpPr>
              <p:nvPr/>
            </p:nvGrpSpPr>
            <p:grpSpPr bwMode="auto">
              <a:xfrm>
                <a:off x="4248" y="2256"/>
                <a:ext cx="216" cy="216"/>
                <a:chOff x="2928" y="2448"/>
                <a:chExt cx="144" cy="144"/>
              </a:xfrm>
            </p:grpSpPr>
            <p:sp>
              <p:nvSpPr>
                <p:cNvPr id="1954163" name="Rectangle 371"/>
                <p:cNvSpPr>
                  <a:spLocks noChangeAspect="1" noChangeArrowheads="1"/>
                </p:cNvSpPr>
                <p:nvPr/>
              </p:nvSpPr>
              <p:spPr bwMode="auto">
                <a:xfrm flipV="1">
                  <a:off x="2928"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64" name="Rectangle 372"/>
                <p:cNvSpPr>
                  <a:spLocks noChangeAspect="1" noChangeArrowheads="1"/>
                </p:cNvSpPr>
                <p:nvPr/>
              </p:nvSpPr>
              <p:spPr bwMode="auto">
                <a:xfrm flipV="1">
                  <a:off x="2928"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65" name="Rectangle 373"/>
                <p:cNvSpPr>
                  <a:spLocks noChangeAspect="1" noChangeArrowheads="1"/>
                </p:cNvSpPr>
                <p:nvPr/>
              </p:nvSpPr>
              <p:spPr bwMode="auto">
                <a:xfrm flipV="1">
                  <a:off x="2976"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66" name="Rectangle 374"/>
                <p:cNvSpPr>
                  <a:spLocks noChangeAspect="1" noChangeArrowheads="1"/>
                </p:cNvSpPr>
                <p:nvPr/>
              </p:nvSpPr>
              <p:spPr bwMode="auto">
                <a:xfrm flipV="1">
                  <a:off x="2976"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67" name="Rectangle 375"/>
                <p:cNvSpPr>
                  <a:spLocks noChangeAspect="1" noChangeArrowheads="1"/>
                </p:cNvSpPr>
                <p:nvPr/>
              </p:nvSpPr>
              <p:spPr bwMode="auto">
                <a:xfrm flipV="1">
                  <a:off x="3024" y="2496"/>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68" name="Rectangle 376"/>
                <p:cNvSpPr>
                  <a:spLocks noChangeAspect="1" noChangeArrowheads="1"/>
                </p:cNvSpPr>
                <p:nvPr/>
              </p:nvSpPr>
              <p:spPr bwMode="auto">
                <a:xfrm flipV="1">
                  <a:off x="3024"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69" name="Rectangle 377"/>
                <p:cNvSpPr>
                  <a:spLocks noChangeAspect="1" noChangeArrowheads="1"/>
                </p:cNvSpPr>
                <p:nvPr/>
              </p:nvSpPr>
              <p:spPr bwMode="auto">
                <a:xfrm flipV="1">
                  <a:off x="3024" y="2544"/>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70" name="Rectangle 378"/>
                <p:cNvSpPr>
                  <a:spLocks noChangeAspect="1" noChangeArrowheads="1"/>
                </p:cNvSpPr>
                <p:nvPr/>
              </p:nvSpPr>
              <p:spPr bwMode="auto">
                <a:xfrm flipV="1">
                  <a:off x="2928"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71" name="Rectangle 379"/>
                <p:cNvSpPr>
                  <a:spLocks noChangeAspect="1" noChangeArrowheads="1"/>
                </p:cNvSpPr>
                <p:nvPr/>
              </p:nvSpPr>
              <p:spPr bwMode="auto">
                <a:xfrm flipV="1">
                  <a:off x="2976" y="2448"/>
                  <a:ext cx="48" cy="48"/>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54172" name="Rectangle 380"/>
              <p:cNvSpPr>
                <a:spLocks noChangeAspect="1" noChangeArrowheads="1"/>
              </p:cNvSpPr>
              <p:nvPr/>
            </p:nvSpPr>
            <p:spPr bwMode="auto">
              <a:xfrm flipV="1">
                <a:off x="3888" y="1896"/>
                <a:ext cx="72" cy="72"/>
              </a:xfrm>
              <a:prstGeom prst="rect">
                <a:avLst/>
              </a:prstGeom>
              <a:noFill/>
              <a:ln w="9525" cap="rnd">
                <a:solidFill>
                  <a:srgbClr val="11B119"/>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707389" name="Rectangle 381"/>
            <p:cNvSpPr>
              <a:spLocks noChangeArrowheads="1"/>
            </p:cNvSpPr>
            <p:nvPr/>
          </p:nvSpPr>
          <p:spPr bwMode="auto">
            <a:xfrm>
              <a:off x="3598" y="1728"/>
              <a:ext cx="242" cy="317"/>
            </a:xfrm>
            <a:prstGeom prst="rect">
              <a:avLst/>
            </a:prstGeom>
            <a:noFill/>
            <a:ln w="9525">
              <a:noFill/>
              <a:miter lim="800000"/>
              <a:headEnd/>
              <a:tailEnd/>
            </a:ln>
            <a:effectLst/>
          </p:spPr>
          <p:txBody>
            <a:bodyPr wrap="none">
              <a:spAutoFit/>
            </a:bodyPr>
            <a:lstStyle/>
            <a:p>
              <a:pPr algn="l">
                <a:defRPr/>
              </a:pPr>
              <a:r>
                <a:rPr lang="en-GB" sz="2700" b="1">
                  <a:effectLst>
                    <a:outerShdw blurRad="38100" dist="38100" dir="2700000" algn="tl">
                      <a:srgbClr val="4D4D4D"/>
                    </a:outerShdw>
                  </a:effectLst>
                  <a:latin typeface="Trebuchet MS" pitchFamily="34" charset="0"/>
                  <a:ea typeface="+mn-ea"/>
                </a:rPr>
                <a:t>p</a:t>
              </a:r>
              <a:endParaRPr lang="en-US" sz="2700" b="1">
                <a:effectLst>
                  <a:outerShdw blurRad="38100" dist="38100" dir="2700000" algn="tl">
                    <a:srgbClr val="4D4D4D"/>
                  </a:outerShdw>
                </a:effectLst>
                <a:latin typeface="Trebuchet MS" pitchFamily="34" charset="0"/>
                <a:ea typeface="+mn-ea"/>
              </a:endParaRPr>
            </a:p>
          </p:txBody>
        </p:sp>
      </p:grpSp>
      <p:sp>
        <p:nvSpPr>
          <p:cNvPr id="1954174" name="Text Box 382"/>
          <p:cNvSpPr txBox="1">
            <a:spLocks noChangeArrowheads="1"/>
          </p:cNvSpPr>
          <p:nvPr/>
        </p:nvSpPr>
        <p:spPr bwMode="auto">
          <a:xfrm>
            <a:off x="893763" y="3557588"/>
            <a:ext cx="23066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latin typeface="Trebuchet MS" charset="0"/>
                <a:cs typeface="Arial" charset="0"/>
              </a:rPr>
              <a:t>Synthesizing a pixel</a:t>
            </a:r>
            <a:endParaRPr lang="en-US" sz="1600">
              <a:latin typeface="Trebuchet MS" charset="0"/>
              <a:cs typeface="Arial" charset="0"/>
            </a:endParaRPr>
          </a:p>
        </p:txBody>
      </p:sp>
      <p:grpSp>
        <p:nvGrpSpPr>
          <p:cNvPr id="56812" name="Group 383"/>
          <p:cNvGrpSpPr>
            <a:grpSpLocks/>
          </p:cNvGrpSpPr>
          <p:nvPr/>
        </p:nvGrpSpPr>
        <p:grpSpPr bwMode="auto">
          <a:xfrm>
            <a:off x="304800" y="1447800"/>
            <a:ext cx="8686800" cy="5334000"/>
            <a:chOff x="192" y="912"/>
            <a:chExt cx="5472" cy="3360"/>
          </a:xfrm>
        </p:grpSpPr>
        <p:grpSp>
          <p:nvGrpSpPr>
            <p:cNvPr id="1954176" name="Group 384"/>
            <p:cNvGrpSpPr>
              <a:grpSpLocks/>
            </p:cNvGrpSpPr>
            <p:nvPr/>
          </p:nvGrpSpPr>
          <p:grpSpPr bwMode="auto">
            <a:xfrm>
              <a:off x="3724" y="912"/>
              <a:ext cx="1604" cy="1162"/>
              <a:chOff x="412" y="1067"/>
              <a:chExt cx="1604" cy="1162"/>
            </a:xfrm>
          </p:grpSpPr>
          <p:pic>
            <p:nvPicPr>
              <p:cNvPr id="1954177" name="Picture 385" descr="e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125"/>
                <a:ext cx="1536"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54178" name="Group 386"/>
              <p:cNvGrpSpPr>
                <a:grpSpLocks noChangeAspect="1"/>
              </p:cNvGrpSpPr>
              <p:nvPr/>
            </p:nvGrpSpPr>
            <p:grpSpPr bwMode="auto">
              <a:xfrm>
                <a:off x="702" y="1680"/>
                <a:ext cx="432" cy="262"/>
                <a:chOff x="3288" y="1296"/>
                <a:chExt cx="1080" cy="648"/>
              </a:xfrm>
            </p:grpSpPr>
            <p:sp>
              <p:nvSpPr>
                <p:cNvPr id="1954179" name="Rectangle 387"/>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80" name="Rectangle 388"/>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81" name="Rectangle 389"/>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82" name="Rectangle 390"/>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83" name="Rectangle 391"/>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84" name="Rectangle 392"/>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85" name="Rectangle 393"/>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86" name="Rectangle 394"/>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87" name="Rectangle 395"/>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88" name="Rectangle 396"/>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89" name="Rectangle 397"/>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90" name="Rectangle 398"/>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91" name="Rectangle 399"/>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92" name="Rectangle 400"/>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1954193" name="Group 401"/>
                <p:cNvGrpSpPr>
                  <a:grpSpLocks noChangeAspect="1"/>
                </p:cNvGrpSpPr>
                <p:nvPr/>
              </p:nvGrpSpPr>
              <p:grpSpPr bwMode="auto">
                <a:xfrm>
                  <a:off x="3720" y="1512"/>
                  <a:ext cx="216" cy="216"/>
                  <a:chOff x="2928" y="2448"/>
                  <a:chExt cx="144" cy="144"/>
                </a:xfrm>
              </p:grpSpPr>
              <p:sp>
                <p:nvSpPr>
                  <p:cNvPr id="1954194" name="Rectangle 40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95" name="Rectangle 40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96" name="Rectangle 40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97" name="Rectangle 40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98" name="Rectangle 40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199" name="Rectangle 40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00" name="Rectangle 40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01" name="Rectangle 40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02" name="Rectangle 41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203" name="Group 411"/>
                <p:cNvGrpSpPr>
                  <a:grpSpLocks noChangeAspect="1"/>
                </p:cNvGrpSpPr>
                <p:nvPr/>
              </p:nvGrpSpPr>
              <p:grpSpPr bwMode="auto">
                <a:xfrm>
                  <a:off x="3936" y="1512"/>
                  <a:ext cx="216" cy="216"/>
                  <a:chOff x="2928" y="2448"/>
                  <a:chExt cx="144" cy="144"/>
                </a:xfrm>
              </p:grpSpPr>
              <p:sp>
                <p:nvSpPr>
                  <p:cNvPr id="1954204" name="Rectangle 41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05" name="Rectangle 41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06" name="Rectangle 41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07" name="Rectangle 41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08" name="Rectangle 41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09" name="Rectangle 41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10" name="Rectangle 41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11" name="Rectangle 41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12" name="Rectangle 42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54213" name="Rectangle 421"/>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14" name="Rectangle 422"/>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15" name="Rectangle 423"/>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16" name="Rectangle 424"/>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17" name="Rectangle 425"/>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18" name="Rectangle 426"/>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19" name="Rectangle 427"/>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20" name="Rectangle 428"/>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21" name="Rectangle 429"/>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22" name="Rectangle 430"/>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23" name="Rectangle 431"/>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24" name="Rectangle 432"/>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25" name="Rectangle 433"/>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1954226" name="Group 434"/>
                <p:cNvGrpSpPr>
                  <a:grpSpLocks noChangeAspect="1"/>
                </p:cNvGrpSpPr>
                <p:nvPr/>
              </p:nvGrpSpPr>
              <p:grpSpPr bwMode="auto">
                <a:xfrm>
                  <a:off x="3288" y="1296"/>
                  <a:ext cx="216" cy="216"/>
                  <a:chOff x="2928" y="2448"/>
                  <a:chExt cx="144" cy="144"/>
                </a:xfrm>
              </p:grpSpPr>
              <p:sp>
                <p:nvSpPr>
                  <p:cNvPr id="1954227" name="Rectangle 43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28" name="Rectangle 43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29" name="Rectangle 43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30" name="Rectangle 43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31" name="Rectangle 43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32" name="Rectangle 44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33" name="Rectangle 44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34" name="Rectangle 44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35" name="Rectangle 44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236" name="Group 444"/>
                <p:cNvGrpSpPr>
                  <a:grpSpLocks noChangeAspect="1"/>
                </p:cNvGrpSpPr>
                <p:nvPr/>
              </p:nvGrpSpPr>
              <p:grpSpPr bwMode="auto">
                <a:xfrm>
                  <a:off x="3504" y="1296"/>
                  <a:ext cx="216" cy="216"/>
                  <a:chOff x="2928" y="2448"/>
                  <a:chExt cx="144" cy="144"/>
                </a:xfrm>
              </p:grpSpPr>
              <p:sp>
                <p:nvSpPr>
                  <p:cNvPr id="1954237" name="Rectangle 44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38" name="Rectangle 44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39" name="Rectangle 44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40" name="Rectangle 44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41" name="Rectangle 44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42" name="Rectangle 45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43" name="Rectangle 45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44" name="Rectangle 45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45" name="Rectangle 45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246" name="Group 454"/>
                <p:cNvGrpSpPr>
                  <a:grpSpLocks noChangeAspect="1"/>
                </p:cNvGrpSpPr>
                <p:nvPr/>
              </p:nvGrpSpPr>
              <p:grpSpPr bwMode="auto">
                <a:xfrm>
                  <a:off x="3720" y="1296"/>
                  <a:ext cx="216" cy="216"/>
                  <a:chOff x="2928" y="2448"/>
                  <a:chExt cx="144" cy="144"/>
                </a:xfrm>
              </p:grpSpPr>
              <p:sp>
                <p:nvSpPr>
                  <p:cNvPr id="1954247" name="Rectangle 45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48" name="Rectangle 45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49" name="Rectangle 45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50" name="Rectangle 45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51" name="Rectangle 45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52" name="Rectangle 46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53" name="Rectangle 46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54" name="Rectangle 46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55" name="Rectangle 46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256" name="Group 464"/>
                <p:cNvGrpSpPr>
                  <a:grpSpLocks noChangeAspect="1"/>
                </p:cNvGrpSpPr>
                <p:nvPr/>
              </p:nvGrpSpPr>
              <p:grpSpPr bwMode="auto">
                <a:xfrm>
                  <a:off x="3936" y="1296"/>
                  <a:ext cx="216" cy="216"/>
                  <a:chOff x="2928" y="2448"/>
                  <a:chExt cx="144" cy="144"/>
                </a:xfrm>
              </p:grpSpPr>
              <p:sp>
                <p:nvSpPr>
                  <p:cNvPr id="1954257" name="Rectangle 46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58" name="Rectangle 46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59" name="Rectangle 46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60" name="Rectangle 46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61" name="Rectangle 46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62" name="Rectangle 47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63" name="Rectangle 47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64" name="Rectangle 47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65" name="Rectangle 47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266" name="Group 474"/>
                <p:cNvGrpSpPr>
                  <a:grpSpLocks noChangeAspect="1"/>
                </p:cNvGrpSpPr>
                <p:nvPr/>
              </p:nvGrpSpPr>
              <p:grpSpPr bwMode="auto">
                <a:xfrm>
                  <a:off x="4152" y="1296"/>
                  <a:ext cx="216" cy="216"/>
                  <a:chOff x="2928" y="2448"/>
                  <a:chExt cx="144" cy="144"/>
                </a:xfrm>
              </p:grpSpPr>
              <p:sp>
                <p:nvSpPr>
                  <p:cNvPr id="1954267" name="Rectangle 47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68" name="Rectangle 47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69" name="Rectangle 47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70" name="Rectangle 47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71" name="Rectangle 47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72" name="Rectangle 48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73" name="Rectangle 48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74" name="Rectangle 48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75" name="Rectangle 48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276" name="Group 484"/>
                <p:cNvGrpSpPr>
                  <a:grpSpLocks noChangeAspect="1"/>
                </p:cNvGrpSpPr>
                <p:nvPr/>
              </p:nvGrpSpPr>
              <p:grpSpPr bwMode="auto">
                <a:xfrm>
                  <a:off x="4152" y="1512"/>
                  <a:ext cx="216" cy="216"/>
                  <a:chOff x="2928" y="2448"/>
                  <a:chExt cx="144" cy="144"/>
                </a:xfrm>
              </p:grpSpPr>
              <p:sp>
                <p:nvSpPr>
                  <p:cNvPr id="1954277" name="Rectangle 48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78" name="Rectangle 48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79" name="Rectangle 48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80" name="Rectangle 48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81" name="Rectangle 48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82" name="Rectangle 49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83" name="Rectangle 49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84" name="Rectangle 49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85" name="Rectangle 49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286" name="Group 494"/>
                <p:cNvGrpSpPr>
                  <a:grpSpLocks noChangeAspect="1"/>
                </p:cNvGrpSpPr>
                <p:nvPr/>
              </p:nvGrpSpPr>
              <p:grpSpPr bwMode="auto">
                <a:xfrm>
                  <a:off x="4152" y="1728"/>
                  <a:ext cx="216" cy="216"/>
                  <a:chOff x="2928" y="2448"/>
                  <a:chExt cx="144" cy="144"/>
                </a:xfrm>
              </p:grpSpPr>
              <p:sp>
                <p:nvSpPr>
                  <p:cNvPr id="1954287" name="Rectangle 495"/>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88" name="Rectangle 496"/>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89" name="Rectangle 497"/>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90" name="Rectangle 498"/>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91" name="Rectangle 499"/>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92" name="Rectangle 500"/>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93" name="Rectangle 501"/>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94" name="Rectangle 502"/>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95" name="Rectangle 503"/>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54296" name="Rectangle 504"/>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a:cs typeface="Arial" charset="0"/>
                  </a:endParaRPr>
                </a:p>
              </p:txBody>
            </p:sp>
          </p:grpSp>
          <p:grpSp>
            <p:nvGrpSpPr>
              <p:cNvPr id="1954297" name="Group 505"/>
              <p:cNvGrpSpPr>
                <a:grpSpLocks noChangeAspect="1"/>
              </p:cNvGrpSpPr>
              <p:nvPr/>
            </p:nvGrpSpPr>
            <p:grpSpPr bwMode="auto">
              <a:xfrm>
                <a:off x="1584" y="1882"/>
                <a:ext cx="432" cy="262"/>
                <a:chOff x="3288" y="1296"/>
                <a:chExt cx="1080" cy="648"/>
              </a:xfrm>
            </p:grpSpPr>
            <p:sp>
              <p:nvSpPr>
                <p:cNvPr id="1954298" name="Rectangle 506"/>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299" name="Rectangle 507"/>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00" name="Rectangle 508"/>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01" name="Rectangle 509"/>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02" name="Rectangle 510"/>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03" name="Rectangle 511"/>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04" name="Rectangle 512"/>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05" name="Rectangle 513"/>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06" name="Rectangle 514"/>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07" name="Rectangle 515"/>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08" name="Rectangle 516"/>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09" name="Rectangle 517"/>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10" name="Rectangle 518"/>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11" name="Rectangle 519"/>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1954312" name="Group 520"/>
                <p:cNvGrpSpPr>
                  <a:grpSpLocks noChangeAspect="1"/>
                </p:cNvGrpSpPr>
                <p:nvPr/>
              </p:nvGrpSpPr>
              <p:grpSpPr bwMode="auto">
                <a:xfrm>
                  <a:off x="3720" y="1512"/>
                  <a:ext cx="216" cy="216"/>
                  <a:chOff x="2928" y="2448"/>
                  <a:chExt cx="144" cy="144"/>
                </a:xfrm>
              </p:grpSpPr>
              <p:sp>
                <p:nvSpPr>
                  <p:cNvPr id="1954313" name="Rectangle 52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14" name="Rectangle 52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15" name="Rectangle 52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16" name="Rectangle 52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17" name="Rectangle 52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18" name="Rectangle 52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19" name="Rectangle 52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20" name="Rectangle 52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21" name="Rectangle 52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322" name="Group 530"/>
                <p:cNvGrpSpPr>
                  <a:grpSpLocks noChangeAspect="1"/>
                </p:cNvGrpSpPr>
                <p:nvPr/>
              </p:nvGrpSpPr>
              <p:grpSpPr bwMode="auto">
                <a:xfrm>
                  <a:off x="3936" y="1512"/>
                  <a:ext cx="216" cy="216"/>
                  <a:chOff x="2928" y="2448"/>
                  <a:chExt cx="144" cy="144"/>
                </a:xfrm>
              </p:grpSpPr>
              <p:sp>
                <p:nvSpPr>
                  <p:cNvPr id="1954323" name="Rectangle 531"/>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24" name="Rectangle 532"/>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25" name="Rectangle 533"/>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26" name="Rectangle 534"/>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27" name="Rectangle 535"/>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28" name="Rectangle 536"/>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29" name="Rectangle 537"/>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30" name="Rectangle 538"/>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31" name="Rectangle 539"/>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54332" name="Rectangle 540"/>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33" name="Rectangle 541"/>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34" name="Rectangle 542"/>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35" name="Rectangle 543"/>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36" name="Rectangle 544"/>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37" name="Rectangle 545"/>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38" name="Rectangle 546"/>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39" name="Rectangle 547"/>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40" name="Rectangle 548"/>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41" name="Rectangle 549"/>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42" name="Rectangle 550"/>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43" name="Rectangle 551"/>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44" name="Rectangle 552"/>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1954345" name="Group 553"/>
                <p:cNvGrpSpPr>
                  <a:grpSpLocks noChangeAspect="1"/>
                </p:cNvGrpSpPr>
                <p:nvPr/>
              </p:nvGrpSpPr>
              <p:grpSpPr bwMode="auto">
                <a:xfrm>
                  <a:off x="3288" y="1296"/>
                  <a:ext cx="216" cy="216"/>
                  <a:chOff x="2928" y="2448"/>
                  <a:chExt cx="144" cy="144"/>
                </a:xfrm>
              </p:grpSpPr>
              <p:sp>
                <p:nvSpPr>
                  <p:cNvPr id="1954346" name="Rectangle 55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47" name="Rectangle 55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48" name="Rectangle 55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49" name="Rectangle 55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50" name="Rectangle 55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51" name="Rectangle 55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52" name="Rectangle 56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53" name="Rectangle 56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54" name="Rectangle 56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355" name="Group 563"/>
                <p:cNvGrpSpPr>
                  <a:grpSpLocks noChangeAspect="1"/>
                </p:cNvGrpSpPr>
                <p:nvPr/>
              </p:nvGrpSpPr>
              <p:grpSpPr bwMode="auto">
                <a:xfrm>
                  <a:off x="3504" y="1296"/>
                  <a:ext cx="216" cy="216"/>
                  <a:chOff x="2928" y="2448"/>
                  <a:chExt cx="144" cy="144"/>
                </a:xfrm>
              </p:grpSpPr>
              <p:sp>
                <p:nvSpPr>
                  <p:cNvPr id="1954356" name="Rectangle 56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57" name="Rectangle 56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58" name="Rectangle 56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59" name="Rectangle 56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60" name="Rectangle 56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61" name="Rectangle 56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62" name="Rectangle 57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63" name="Rectangle 57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64" name="Rectangle 57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365" name="Group 573"/>
                <p:cNvGrpSpPr>
                  <a:grpSpLocks noChangeAspect="1"/>
                </p:cNvGrpSpPr>
                <p:nvPr/>
              </p:nvGrpSpPr>
              <p:grpSpPr bwMode="auto">
                <a:xfrm>
                  <a:off x="3720" y="1296"/>
                  <a:ext cx="216" cy="216"/>
                  <a:chOff x="2928" y="2448"/>
                  <a:chExt cx="144" cy="144"/>
                </a:xfrm>
              </p:grpSpPr>
              <p:sp>
                <p:nvSpPr>
                  <p:cNvPr id="1954366" name="Rectangle 57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67" name="Rectangle 57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68" name="Rectangle 57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69" name="Rectangle 57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70" name="Rectangle 57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71" name="Rectangle 57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72" name="Rectangle 58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73" name="Rectangle 58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74" name="Rectangle 58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375" name="Group 583"/>
                <p:cNvGrpSpPr>
                  <a:grpSpLocks noChangeAspect="1"/>
                </p:cNvGrpSpPr>
                <p:nvPr/>
              </p:nvGrpSpPr>
              <p:grpSpPr bwMode="auto">
                <a:xfrm>
                  <a:off x="3936" y="1296"/>
                  <a:ext cx="216" cy="216"/>
                  <a:chOff x="2928" y="2448"/>
                  <a:chExt cx="144" cy="144"/>
                </a:xfrm>
              </p:grpSpPr>
              <p:sp>
                <p:nvSpPr>
                  <p:cNvPr id="1954376" name="Rectangle 58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77" name="Rectangle 58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78" name="Rectangle 58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79" name="Rectangle 58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80" name="Rectangle 58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81" name="Rectangle 58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82" name="Rectangle 59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83" name="Rectangle 59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84" name="Rectangle 59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385" name="Group 593"/>
                <p:cNvGrpSpPr>
                  <a:grpSpLocks noChangeAspect="1"/>
                </p:cNvGrpSpPr>
                <p:nvPr/>
              </p:nvGrpSpPr>
              <p:grpSpPr bwMode="auto">
                <a:xfrm>
                  <a:off x="4152" y="1296"/>
                  <a:ext cx="216" cy="216"/>
                  <a:chOff x="2928" y="2448"/>
                  <a:chExt cx="144" cy="144"/>
                </a:xfrm>
              </p:grpSpPr>
              <p:sp>
                <p:nvSpPr>
                  <p:cNvPr id="1954386" name="Rectangle 59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87" name="Rectangle 59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88" name="Rectangle 59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89" name="Rectangle 59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90" name="Rectangle 59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91" name="Rectangle 59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92" name="Rectangle 60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93" name="Rectangle 60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94" name="Rectangle 60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395" name="Group 603"/>
                <p:cNvGrpSpPr>
                  <a:grpSpLocks noChangeAspect="1"/>
                </p:cNvGrpSpPr>
                <p:nvPr/>
              </p:nvGrpSpPr>
              <p:grpSpPr bwMode="auto">
                <a:xfrm>
                  <a:off x="4152" y="1512"/>
                  <a:ext cx="216" cy="216"/>
                  <a:chOff x="2928" y="2448"/>
                  <a:chExt cx="144" cy="144"/>
                </a:xfrm>
              </p:grpSpPr>
              <p:sp>
                <p:nvSpPr>
                  <p:cNvPr id="1954396" name="Rectangle 60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97" name="Rectangle 60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98" name="Rectangle 60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399" name="Rectangle 60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00" name="Rectangle 60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01" name="Rectangle 60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02" name="Rectangle 61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03" name="Rectangle 61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04" name="Rectangle 61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405" name="Group 613"/>
                <p:cNvGrpSpPr>
                  <a:grpSpLocks noChangeAspect="1"/>
                </p:cNvGrpSpPr>
                <p:nvPr/>
              </p:nvGrpSpPr>
              <p:grpSpPr bwMode="auto">
                <a:xfrm>
                  <a:off x="4152" y="1728"/>
                  <a:ext cx="216" cy="216"/>
                  <a:chOff x="2928" y="2448"/>
                  <a:chExt cx="144" cy="144"/>
                </a:xfrm>
              </p:grpSpPr>
              <p:sp>
                <p:nvSpPr>
                  <p:cNvPr id="1954406" name="Rectangle 614"/>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07" name="Rectangle 615"/>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08" name="Rectangle 616"/>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09" name="Rectangle 617"/>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10" name="Rectangle 618"/>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11" name="Rectangle 619"/>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12" name="Rectangle 620"/>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13" name="Rectangle 621"/>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14" name="Rectangle 622"/>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54415" name="Rectangle 623"/>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a:cs typeface="Arial" charset="0"/>
                  </a:endParaRPr>
                </a:p>
              </p:txBody>
            </p:sp>
          </p:grpSp>
          <p:grpSp>
            <p:nvGrpSpPr>
              <p:cNvPr id="1954416" name="Group 624"/>
              <p:cNvGrpSpPr>
                <a:grpSpLocks noChangeAspect="1"/>
              </p:cNvGrpSpPr>
              <p:nvPr/>
            </p:nvGrpSpPr>
            <p:grpSpPr bwMode="auto">
              <a:xfrm>
                <a:off x="1320" y="1277"/>
                <a:ext cx="432" cy="262"/>
                <a:chOff x="3288" y="1296"/>
                <a:chExt cx="1080" cy="648"/>
              </a:xfrm>
            </p:grpSpPr>
            <p:sp>
              <p:nvSpPr>
                <p:cNvPr id="1954417" name="Rectangle 625"/>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18" name="Rectangle 626"/>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19" name="Rectangle 627"/>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20" name="Rectangle 628"/>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21" name="Rectangle 629"/>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22" name="Rectangle 630"/>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23" name="Rectangle 631"/>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24" name="Rectangle 632"/>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25" name="Rectangle 633"/>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26" name="Rectangle 634"/>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27" name="Rectangle 635"/>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28" name="Rectangle 636"/>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29" name="Rectangle 637"/>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30" name="Rectangle 638"/>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1954431" name="Group 639"/>
                <p:cNvGrpSpPr>
                  <a:grpSpLocks noChangeAspect="1"/>
                </p:cNvGrpSpPr>
                <p:nvPr/>
              </p:nvGrpSpPr>
              <p:grpSpPr bwMode="auto">
                <a:xfrm>
                  <a:off x="3720" y="1512"/>
                  <a:ext cx="216" cy="216"/>
                  <a:chOff x="2928" y="2448"/>
                  <a:chExt cx="144" cy="144"/>
                </a:xfrm>
              </p:grpSpPr>
              <p:sp>
                <p:nvSpPr>
                  <p:cNvPr id="1954432" name="Rectangle 64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33" name="Rectangle 64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34" name="Rectangle 64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35" name="Rectangle 64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36" name="Rectangle 64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37" name="Rectangle 64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38" name="Rectangle 64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39" name="Rectangle 64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40" name="Rectangle 64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441" name="Group 649"/>
                <p:cNvGrpSpPr>
                  <a:grpSpLocks noChangeAspect="1"/>
                </p:cNvGrpSpPr>
                <p:nvPr/>
              </p:nvGrpSpPr>
              <p:grpSpPr bwMode="auto">
                <a:xfrm>
                  <a:off x="3936" y="1512"/>
                  <a:ext cx="216" cy="216"/>
                  <a:chOff x="2928" y="2448"/>
                  <a:chExt cx="144" cy="144"/>
                </a:xfrm>
              </p:grpSpPr>
              <p:sp>
                <p:nvSpPr>
                  <p:cNvPr id="1954442" name="Rectangle 650"/>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43" name="Rectangle 651"/>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44" name="Rectangle 652"/>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45" name="Rectangle 653"/>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46" name="Rectangle 654"/>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47" name="Rectangle 655"/>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48" name="Rectangle 656"/>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49" name="Rectangle 657"/>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50" name="Rectangle 658"/>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54451" name="Rectangle 659"/>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52" name="Rectangle 660"/>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53" name="Rectangle 661"/>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54" name="Rectangle 662"/>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55" name="Rectangle 663"/>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56" name="Rectangle 664"/>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57" name="Rectangle 665"/>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58" name="Rectangle 666"/>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59" name="Rectangle 667"/>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60" name="Rectangle 668"/>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61" name="Rectangle 669"/>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62" name="Rectangle 670"/>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63" name="Rectangle 671"/>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1954464" name="Group 672"/>
                <p:cNvGrpSpPr>
                  <a:grpSpLocks noChangeAspect="1"/>
                </p:cNvGrpSpPr>
                <p:nvPr/>
              </p:nvGrpSpPr>
              <p:grpSpPr bwMode="auto">
                <a:xfrm>
                  <a:off x="3288" y="1296"/>
                  <a:ext cx="216" cy="216"/>
                  <a:chOff x="2928" y="2448"/>
                  <a:chExt cx="144" cy="144"/>
                </a:xfrm>
              </p:grpSpPr>
              <p:sp>
                <p:nvSpPr>
                  <p:cNvPr id="1954465" name="Rectangle 67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66" name="Rectangle 67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67" name="Rectangle 67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68" name="Rectangle 67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69" name="Rectangle 67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70" name="Rectangle 67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71" name="Rectangle 67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72" name="Rectangle 68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73" name="Rectangle 68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474" name="Group 682"/>
                <p:cNvGrpSpPr>
                  <a:grpSpLocks noChangeAspect="1"/>
                </p:cNvGrpSpPr>
                <p:nvPr/>
              </p:nvGrpSpPr>
              <p:grpSpPr bwMode="auto">
                <a:xfrm>
                  <a:off x="3504" y="1296"/>
                  <a:ext cx="216" cy="216"/>
                  <a:chOff x="2928" y="2448"/>
                  <a:chExt cx="144" cy="144"/>
                </a:xfrm>
              </p:grpSpPr>
              <p:sp>
                <p:nvSpPr>
                  <p:cNvPr id="1954475" name="Rectangle 68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76" name="Rectangle 68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77" name="Rectangle 68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78" name="Rectangle 68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79" name="Rectangle 68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80" name="Rectangle 68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81" name="Rectangle 68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82" name="Rectangle 69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83" name="Rectangle 69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484" name="Group 692"/>
                <p:cNvGrpSpPr>
                  <a:grpSpLocks noChangeAspect="1"/>
                </p:cNvGrpSpPr>
                <p:nvPr/>
              </p:nvGrpSpPr>
              <p:grpSpPr bwMode="auto">
                <a:xfrm>
                  <a:off x="3720" y="1296"/>
                  <a:ext cx="216" cy="216"/>
                  <a:chOff x="2928" y="2448"/>
                  <a:chExt cx="144" cy="144"/>
                </a:xfrm>
              </p:grpSpPr>
              <p:sp>
                <p:nvSpPr>
                  <p:cNvPr id="1954485" name="Rectangle 69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86" name="Rectangle 69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87" name="Rectangle 69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88" name="Rectangle 69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89" name="Rectangle 69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90" name="Rectangle 69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91" name="Rectangle 69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92" name="Rectangle 70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93" name="Rectangle 70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494" name="Group 702"/>
                <p:cNvGrpSpPr>
                  <a:grpSpLocks noChangeAspect="1"/>
                </p:cNvGrpSpPr>
                <p:nvPr/>
              </p:nvGrpSpPr>
              <p:grpSpPr bwMode="auto">
                <a:xfrm>
                  <a:off x="3936" y="1296"/>
                  <a:ext cx="216" cy="216"/>
                  <a:chOff x="2928" y="2448"/>
                  <a:chExt cx="144" cy="144"/>
                </a:xfrm>
              </p:grpSpPr>
              <p:sp>
                <p:nvSpPr>
                  <p:cNvPr id="1954495" name="Rectangle 70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96" name="Rectangle 70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97" name="Rectangle 70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98" name="Rectangle 70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499" name="Rectangle 70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00" name="Rectangle 70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01" name="Rectangle 70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02" name="Rectangle 71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03" name="Rectangle 71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504" name="Group 712"/>
                <p:cNvGrpSpPr>
                  <a:grpSpLocks noChangeAspect="1"/>
                </p:cNvGrpSpPr>
                <p:nvPr/>
              </p:nvGrpSpPr>
              <p:grpSpPr bwMode="auto">
                <a:xfrm>
                  <a:off x="4152" y="1296"/>
                  <a:ext cx="216" cy="216"/>
                  <a:chOff x="2928" y="2448"/>
                  <a:chExt cx="144" cy="144"/>
                </a:xfrm>
              </p:grpSpPr>
              <p:sp>
                <p:nvSpPr>
                  <p:cNvPr id="1954505" name="Rectangle 71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06" name="Rectangle 71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07" name="Rectangle 71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08" name="Rectangle 71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09" name="Rectangle 71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10" name="Rectangle 71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11" name="Rectangle 71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12" name="Rectangle 72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13" name="Rectangle 72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514" name="Group 722"/>
                <p:cNvGrpSpPr>
                  <a:grpSpLocks noChangeAspect="1"/>
                </p:cNvGrpSpPr>
                <p:nvPr/>
              </p:nvGrpSpPr>
              <p:grpSpPr bwMode="auto">
                <a:xfrm>
                  <a:off x="4152" y="1512"/>
                  <a:ext cx="216" cy="216"/>
                  <a:chOff x="2928" y="2448"/>
                  <a:chExt cx="144" cy="144"/>
                </a:xfrm>
              </p:grpSpPr>
              <p:sp>
                <p:nvSpPr>
                  <p:cNvPr id="1954515" name="Rectangle 72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16" name="Rectangle 72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17" name="Rectangle 72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18" name="Rectangle 72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19" name="Rectangle 72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20" name="Rectangle 72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21" name="Rectangle 72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22" name="Rectangle 73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23" name="Rectangle 73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524" name="Group 732"/>
                <p:cNvGrpSpPr>
                  <a:grpSpLocks noChangeAspect="1"/>
                </p:cNvGrpSpPr>
                <p:nvPr/>
              </p:nvGrpSpPr>
              <p:grpSpPr bwMode="auto">
                <a:xfrm>
                  <a:off x="4152" y="1728"/>
                  <a:ext cx="216" cy="216"/>
                  <a:chOff x="2928" y="2448"/>
                  <a:chExt cx="144" cy="144"/>
                </a:xfrm>
              </p:grpSpPr>
              <p:sp>
                <p:nvSpPr>
                  <p:cNvPr id="1954525" name="Rectangle 733"/>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26" name="Rectangle 734"/>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27" name="Rectangle 735"/>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28" name="Rectangle 736"/>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29" name="Rectangle 737"/>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30" name="Rectangle 738"/>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31" name="Rectangle 739"/>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32" name="Rectangle 740"/>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33" name="Rectangle 741"/>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54534" name="Rectangle 742"/>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a:cs typeface="Arial" charset="0"/>
                  </a:endParaRPr>
                </a:p>
              </p:txBody>
            </p:sp>
          </p:grpSp>
          <p:grpSp>
            <p:nvGrpSpPr>
              <p:cNvPr id="1954535" name="Group 743"/>
              <p:cNvGrpSpPr>
                <a:grpSpLocks noChangeAspect="1"/>
              </p:cNvGrpSpPr>
              <p:nvPr/>
            </p:nvGrpSpPr>
            <p:grpSpPr bwMode="auto">
              <a:xfrm>
                <a:off x="412" y="1067"/>
                <a:ext cx="432" cy="262"/>
                <a:chOff x="3288" y="1296"/>
                <a:chExt cx="1080" cy="648"/>
              </a:xfrm>
            </p:grpSpPr>
            <p:sp>
              <p:nvSpPr>
                <p:cNvPr id="1954536" name="Rectangle 744"/>
                <p:cNvSpPr>
                  <a:spLocks noChangeAspect="1" noChangeArrowheads="1"/>
                </p:cNvSpPr>
                <p:nvPr/>
              </p:nvSpPr>
              <p:spPr bwMode="auto">
                <a:xfrm flipV="1">
                  <a:off x="328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37" name="Rectangle 745"/>
                <p:cNvSpPr>
                  <a:spLocks noChangeAspect="1" noChangeArrowheads="1"/>
                </p:cNvSpPr>
                <p:nvPr/>
              </p:nvSpPr>
              <p:spPr bwMode="auto">
                <a:xfrm flipV="1">
                  <a:off x="3360"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38" name="Rectangle 746"/>
                <p:cNvSpPr>
                  <a:spLocks noChangeAspect="1" noChangeArrowheads="1"/>
                </p:cNvSpPr>
                <p:nvPr/>
              </p:nvSpPr>
              <p:spPr bwMode="auto">
                <a:xfrm flipV="1">
                  <a:off x="3432"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39" name="Rectangle 747"/>
                <p:cNvSpPr>
                  <a:spLocks noChangeAspect="1" noChangeArrowheads="1"/>
                </p:cNvSpPr>
                <p:nvPr/>
              </p:nvSpPr>
              <p:spPr bwMode="auto">
                <a:xfrm flipV="1">
                  <a:off x="3432"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40" name="Rectangle 748"/>
                <p:cNvSpPr>
                  <a:spLocks noChangeAspect="1" noChangeArrowheads="1"/>
                </p:cNvSpPr>
                <p:nvPr/>
              </p:nvSpPr>
              <p:spPr bwMode="auto">
                <a:xfrm flipV="1">
                  <a:off x="328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41" name="Rectangle 749"/>
                <p:cNvSpPr>
                  <a:spLocks noChangeAspect="1" noChangeArrowheads="1"/>
                </p:cNvSpPr>
                <p:nvPr/>
              </p:nvSpPr>
              <p:spPr bwMode="auto">
                <a:xfrm flipV="1">
                  <a:off x="3360"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42" name="Rectangle 750"/>
                <p:cNvSpPr>
                  <a:spLocks noChangeAspect="1" noChangeArrowheads="1"/>
                </p:cNvSpPr>
                <p:nvPr/>
              </p:nvSpPr>
              <p:spPr bwMode="auto">
                <a:xfrm flipV="1">
                  <a:off x="3504"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43" name="Rectangle 751"/>
                <p:cNvSpPr>
                  <a:spLocks noChangeAspect="1" noChangeArrowheads="1"/>
                </p:cNvSpPr>
                <p:nvPr/>
              </p:nvSpPr>
              <p:spPr bwMode="auto">
                <a:xfrm flipV="1">
                  <a:off x="3576"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44" name="Rectangle 752"/>
                <p:cNvSpPr>
                  <a:spLocks noChangeAspect="1" noChangeArrowheads="1"/>
                </p:cNvSpPr>
                <p:nvPr/>
              </p:nvSpPr>
              <p:spPr bwMode="auto">
                <a:xfrm flipV="1">
                  <a:off x="3576"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45" name="Rectangle 753"/>
                <p:cNvSpPr>
                  <a:spLocks noChangeAspect="1" noChangeArrowheads="1"/>
                </p:cNvSpPr>
                <p:nvPr/>
              </p:nvSpPr>
              <p:spPr bwMode="auto">
                <a:xfrm flipV="1">
                  <a:off x="3648" y="1584"/>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46" name="Rectangle 754"/>
                <p:cNvSpPr>
                  <a:spLocks noChangeAspect="1" noChangeArrowheads="1"/>
                </p:cNvSpPr>
                <p:nvPr/>
              </p:nvSpPr>
              <p:spPr bwMode="auto">
                <a:xfrm flipV="1">
                  <a:off x="3648"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47" name="Rectangle 755"/>
                <p:cNvSpPr>
                  <a:spLocks noChangeAspect="1" noChangeArrowheads="1"/>
                </p:cNvSpPr>
                <p:nvPr/>
              </p:nvSpPr>
              <p:spPr bwMode="auto">
                <a:xfrm flipV="1">
                  <a:off x="3648" y="1656"/>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48" name="Rectangle 756"/>
                <p:cNvSpPr>
                  <a:spLocks noChangeAspect="1" noChangeArrowheads="1"/>
                </p:cNvSpPr>
                <p:nvPr/>
              </p:nvSpPr>
              <p:spPr bwMode="auto">
                <a:xfrm flipV="1">
                  <a:off x="3504"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49" name="Rectangle 757"/>
                <p:cNvSpPr>
                  <a:spLocks noChangeAspect="1" noChangeArrowheads="1"/>
                </p:cNvSpPr>
                <p:nvPr/>
              </p:nvSpPr>
              <p:spPr bwMode="auto">
                <a:xfrm flipV="1">
                  <a:off x="3576" y="151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1954550" name="Group 758"/>
                <p:cNvGrpSpPr>
                  <a:grpSpLocks noChangeAspect="1"/>
                </p:cNvGrpSpPr>
                <p:nvPr/>
              </p:nvGrpSpPr>
              <p:grpSpPr bwMode="auto">
                <a:xfrm>
                  <a:off x="3720" y="1512"/>
                  <a:ext cx="216" cy="216"/>
                  <a:chOff x="2928" y="2448"/>
                  <a:chExt cx="144" cy="144"/>
                </a:xfrm>
              </p:grpSpPr>
              <p:sp>
                <p:nvSpPr>
                  <p:cNvPr id="1954551" name="Rectangle 75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52" name="Rectangle 76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53" name="Rectangle 76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54" name="Rectangle 76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55" name="Rectangle 76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56" name="Rectangle 76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57" name="Rectangle 76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58" name="Rectangle 76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59" name="Rectangle 76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560" name="Group 768"/>
                <p:cNvGrpSpPr>
                  <a:grpSpLocks noChangeAspect="1"/>
                </p:cNvGrpSpPr>
                <p:nvPr/>
              </p:nvGrpSpPr>
              <p:grpSpPr bwMode="auto">
                <a:xfrm>
                  <a:off x="3936" y="1512"/>
                  <a:ext cx="216" cy="216"/>
                  <a:chOff x="2928" y="2448"/>
                  <a:chExt cx="144" cy="144"/>
                </a:xfrm>
              </p:grpSpPr>
              <p:sp>
                <p:nvSpPr>
                  <p:cNvPr id="1954561" name="Rectangle 769"/>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62" name="Rectangle 770"/>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63" name="Rectangle 771"/>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64" name="Rectangle 772"/>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65" name="Rectangle 773"/>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66" name="Rectangle 774"/>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67" name="Rectangle 775"/>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68" name="Rectangle 776"/>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69" name="Rectangle 777"/>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54570" name="Rectangle 778"/>
                <p:cNvSpPr>
                  <a:spLocks noChangeAspect="1" noChangeArrowheads="1"/>
                </p:cNvSpPr>
                <p:nvPr/>
              </p:nvSpPr>
              <p:spPr bwMode="auto">
                <a:xfrm flipV="1">
                  <a:off x="3936"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71" name="Rectangle 779"/>
                <p:cNvSpPr>
                  <a:spLocks noChangeAspect="1" noChangeArrowheads="1"/>
                </p:cNvSpPr>
                <p:nvPr/>
              </p:nvSpPr>
              <p:spPr bwMode="auto">
                <a:xfrm flipV="1">
                  <a:off x="4008"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72" name="Rectangle 780"/>
                <p:cNvSpPr>
                  <a:spLocks noChangeAspect="1" noChangeArrowheads="1"/>
                </p:cNvSpPr>
                <p:nvPr/>
              </p:nvSpPr>
              <p:spPr bwMode="auto">
                <a:xfrm flipV="1">
                  <a:off x="4008"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73" name="Rectangle 781"/>
                <p:cNvSpPr>
                  <a:spLocks noChangeAspect="1" noChangeArrowheads="1"/>
                </p:cNvSpPr>
                <p:nvPr/>
              </p:nvSpPr>
              <p:spPr bwMode="auto">
                <a:xfrm flipV="1">
                  <a:off x="4080"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74" name="Rectangle 782"/>
                <p:cNvSpPr>
                  <a:spLocks noChangeAspect="1" noChangeArrowheads="1"/>
                </p:cNvSpPr>
                <p:nvPr/>
              </p:nvSpPr>
              <p:spPr bwMode="auto">
                <a:xfrm flipV="1">
                  <a:off x="408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75" name="Rectangle 783"/>
                <p:cNvSpPr>
                  <a:spLocks noChangeAspect="1" noChangeArrowheads="1"/>
                </p:cNvSpPr>
                <p:nvPr/>
              </p:nvSpPr>
              <p:spPr bwMode="auto">
                <a:xfrm flipV="1">
                  <a:off x="4080" y="1872"/>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76" name="Rectangle 784"/>
                <p:cNvSpPr>
                  <a:spLocks noChangeAspect="1" noChangeArrowheads="1"/>
                </p:cNvSpPr>
                <p:nvPr/>
              </p:nvSpPr>
              <p:spPr bwMode="auto">
                <a:xfrm flipV="1">
                  <a:off x="3936"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77" name="Rectangle 785"/>
                <p:cNvSpPr>
                  <a:spLocks noChangeAspect="1" noChangeArrowheads="1"/>
                </p:cNvSpPr>
                <p:nvPr/>
              </p:nvSpPr>
              <p:spPr bwMode="auto">
                <a:xfrm flipV="1">
                  <a:off x="4008"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78" name="Rectangle 786"/>
                <p:cNvSpPr>
                  <a:spLocks noChangeAspect="1" noChangeArrowheads="1"/>
                </p:cNvSpPr>
                <p:nvPr/>
              </p:nvSpPr>
              <p:spPr bwMode="auto">
                <a:xfrm flipV="1">
                  <a:off x="3792"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79" name="Rectangle 787"/>
                <p:cNvSpPr>
                  <a:spLocks noChangeAspect="1" noChangeArrowheads="1"/>
                </p:cNvSpPr>
                <p:nvPr/>
              </p:nvSpPr>
              <p:spPr bwMode="auto">
                <a:xfrm flipV="1">
                  <a:off x="3864" y="1800"/>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80" name="Rectangle 788"/>
                <p:cNvSpPr>
                  <a:spLocks noChangeAspect="1" noChangeArrowheads="1"/>
                </p:cNvSpPr>
                <p:nvPr/>
              </p:nvSpPr>
              <p:spPr bwMode="auto">
                <a:xfrm flipV="1">
                  <a:off x="3864"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81" name="Rectangle 789"/>
                <p:cNvSpPr>
                  <a:spLocks noChangeAspect="1" noChangeArrowheads="1"/>
                </p:cNvSpPr>
                <p:nvPr/>
              </p:nvSpPr>
              <p:spPr bwMode="auto">
                <a:xfrm flipV="1">
                  <a:off x="3720"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82" name="Rectangle 790"/>
                <p:cNvSpPr>
                  <a:spLocks noChangeAspect="1" noChangeArrowheads="1"/>
                </p:cNvSpPr>
                <p:nvPr/>
              </p:nvSpPr>
              <p:spPr bwMode="auto">
                <a:xfrm flipV="1">
                  <a:off x="3792" y="1728"/>
                  <a:ext cx="72" cy="72"/>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nvGrpSpPr>
                <p:cNvPr id="1954583" name="Group 791"/>
                <p:cNvGrpSpPr>
                  <a:grpSpLocks noChangeAspect="1"/>
                </p:cNvGrpSpPr>
                <p:nvPr/>
              </p:nvGrpSpPr>
              <p:grpSpPr bwMode="auto">
                <a:xfrm>
                  <a:off x="3288" y="1296"/>
                  <a:ext cx="216" cy="216"/>
                  <a:chOff x="2928" y="2448"/>
                  <a:chExt cx="144" cy="144"/>
                </a:xfrm>
              </p:grpSpPr>
              <p:sp>
                <p:nvSpPr>
                  <p:cNvPr id="1954584" name="Rectangle 79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85" name="Rectangle 79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86" name="Rectangle 79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87" name="Rectangle 79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88" name="Rectangle 79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89" name="Rectangle 79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90" name="Rectangle 79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91" name="Rectangle 79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92" name="Rectangle 80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593" name="Group 801"/>
                <p:cNvGrpSpPr>
                  <a:grpSpLocks noChangeAspect="1"/>
                </p:cNvGrpSpPr>
                <p:nvPr/>
              </p:nvGrpSpPr>
              <p:grpSpPr bwMode="auto">
                <a:xfrm>
                  <a:off x="3504" y="1296"/>
                  <a:ext cx="216" cy="216"/>
                  <a:chOff x="2928" y="2448"/>
                  <a:chExt cx="144" cy="144"/>
                </a:xfrm>
              </p:grpSpPr>
              <p:sp>
                <p:nvSpPr>
                  <p:cNvPr id="1954594" name="Rectangle 80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95" name="Rectangle 80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96" name="Rectangle 80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97" name="Rectangle 80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98" name="Rectangle 80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599" name="Rectangle 80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00" name="Rectangle 80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01" name="Rectangle 80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02" name="Rectangle 81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603" name="Group 811"/>
                <p:cNvGrpSpPr>
                  <a:grpSpLocks noChangeAspect="1"/>
                </p:cNvGrpSpPr>
                <p:nvPr/>
              </p:nvGrpSpPr>
              <p:grpSpPr bwMode="auto">
                <a:xfrm>
                  <a:off x="3720" y="1296"/>
                  <a:ext cx="216" cy="216"/>
                  <a:chOff x="2928" y="2448"/>
                  <a:chExt cx="144" cy="144"/>
                </a:xfrm>
              </p:grpSpPr>
              <p:sp>
                <p:nvSpPr>
                  <p:cNvPr id="1954604" name="Rectangle 81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05" name="Rectangle 81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06" name="Rectangle 81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07" name="Rectangle 81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08" name="Rectangle 81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09" name="Rectangle 81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10" name="Rectangle 81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11" name="Rectangle 81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12" name="Rectangle 82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613" name="Group 821"/>
                <p:cNvGrpSpPr>
                  <a:grpSpLocks noChangeAspect="1"/>
                </p:cNvGrpSpPr>
                <p:nvPr/>
              </p:nvGrpSpPr>
              <p:grpSpPr bwMode="auto">
                <a:xfrm>
                  <a:off x="3936" y="1296"/>
                  <a:ext cx="216" cy="216"/>
                  <a:chOff x="2928" y="2448"/>
                  <a:chExt cx="144" cy="144"/>
                </a:xfrm>
              </p:grpSpPr>
              <p:sp>
                <p:nvSpPr>
                  <p:cNvPr id="1954614" name="Rectangle 82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15" name="Rectangle 82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16" name="Rectangle 82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17" name="Rectangle 82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18" name="Rectangle 82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19" name="Rectangle 82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20" name="Rectangle 82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21" name="Rectangle 82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22" name="Rectangle 83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623" name="Group 831"/>
                <p:cNvGrpSpPr>
                  <a:grpSpLocks noChangeAspect="1"/>
                </p:cNvGrpSpPr>
                <p:nvPr/>
              </p:nvGrpSpPr>
              <p:grpSpPr bwMode="auto">
                <a:xfrm>
                  <a:off x="4152" y="1296"/>
                  <a:ext cx="216" cy="216"/>
                  <a:chOff x="2928" y="2448"/>
                  <a:chExt cx="144" cy="144"/>
                </a:xfrm>
              </p:grpSpPr>
              <p:sp>
                <p:nvSpPr>
                  <p:cNvPr id="1954624" name="Rectangle 83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25" name="Rectangle 83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26" name="Rectangle 83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27" name="Rectangle 83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28" name="Rectangle 83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29" name="Rectangle 83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30" name="Rectangle 83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31" name="Rectangle 83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32" name="Rectangle 84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633" name="Group 841"/>
                <p:cNvGrpSpPr>
                  <a:grpSpLocks noChangeAspect="1"/>
                </p:cNvGrpSpPr>
                <p:nvPr/>
              </p:nvGrpSpPr>
              <p:grpSpPr bwMode="auto">
                <a:xfrm>
                  <a:off x="4152" y="1512"/>
                  <a:ext cx="216" cy="216"/>
                  <a:chOff x="2928" y="2448"/>
                  <a:chExt cx="144" cy="144"/>
                </a:xfrm>
              </p:grpSpPr>
              <p:sp>
                <p:nvSpPr>
                  <p:cNvPr id="1954634" name="Rectangle 84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35" name="Rectangle 84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36" name="Rectangle 84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37" name="Rectangle 84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38" name="Rectangle 84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39" name="Rectangle 84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40" name="Rectangle 84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41" name="Rectangle 84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42" name="Rectangle 85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grpSp>
              <p:nvGrpSpPr>
                <p:cNvPr id="1954643" name="Group 851"/>
                <p:cNvGrpSpPr>
                  <a:grpSpLocks noChangeAspect="1"/>
                </p:cNvGrpSpPr>
                <p:nvPr/>
              </p:nvGrpSpPr>
              <p:grpSpPr bwMode="auto">
                <a:xfrm>
                  <a:off x="4152" y="1728"/>
                  <a:ext cx="216" cy="216"/>
                  <a:chOff x="2928" y="2448"/>
                  <a:chExt cx="144" cy="144"/>
                </a:xfrm>
              </p:grpSpPr>
              <p:sp>
                <p:nvSpPr>
                  <p:cNvPr id="1954644" name="Rectangle 852"/>
                  <p:cNvSpPr>
                    <a:spLocks noChangeAspect="1" noChangeArrowheads="1"/>
                  </p:cNvSpPr>
                  <p:nvPr/>
                </p:nvSpPr>
                <p:spPr bwMode="auto">
                  <a:xfrm flipV="1">
                    <a:off x="2928"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45" name="Rectangle 853"/>
                  <p:cNvSpPr>
                    <a:spLocks noChangeAspect="1" noChangeArrowheads="1"/>
                  </p:cNvSpPr>
                  <p:nvPr/>
                </p:nvSpPr>
                <p:spPr bwMode="auto">
                  <a:xfrm flipV="1">
                    <a:off x="2928"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46" name="Rectangle 854"/>
                  <p:cNvSpPr>
                    <a:spLocks noChangeAspect="1" noChangeArrowheads="1"/>
                  </p:cNvSpPr>
                  <p:nvPr/>
                </p:nvSpPr>
                <p:spPr bwMode="auto">
                  <a:xfrm flipV="1">
                    <a:off x="2976"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47" name="Rectangle 855"/>
                  <p:cNvSpPr>
                    <a:spLocks noChangeAspect="1" noChangeArrowheads="1"/>
                  </p:cNvSpPr>
                  <p:nvPr/>
                </p:nvSpPr>
                <p:spPr bwMode="auto">
                  <a:xfrm flipV="1">
                    <a:off x="2976"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48" name="Rectangle 856"/>
                  <p:cNvSpPr>
                    <a:spLocks noChangeAspect="1" noChangeArrowheads="1"/>
                  </p:cNvSpPr>
                  <p:nvPr/>
                </p:nvSpPr>
                <p:spPr bwMode="auto">
                  <a:xfrm flipV="1">
                    <a:off x="3024" y="2496"/>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49" name="Rectangle 857"/>
                  <p:cNvSpPr>
                    <a:spLocks noChangeAspect="1" noChangeArrowheads="1"/>
                  </p:cNvSpPr>
                  <p:nvPr/>
                </p:nvSpPr>
                <p:spPr bwMode="auto">
                  <a:xfrm flipV="1">
                    <a:off x="3024"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50" name="Rectangle 858"/>
                  <p:cNvSpPr>
                    <a:spLocks noChangeAspect="1" noChangeArrowheads="1"/>
                  </p:cNvSpPr>
                  <p:nvPr/>
                </p:nvSpPr>
                <p:spPr bwMode="auto">
                  <a:xfrm flipV="1">
                    <a:off x="3024" y="2544"/>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51" name="Rectangle 859"/>
                  <p:cNvSpPr>
                    <a:spLocks noChangeAspect="1" noChangeArrowheads="1"/>
                  </p:cNvSpPr>
                  <p:nvPr/>
                </p:nvSpPr>
                <p:spPr bwMode="auto">
                  <a:xfrm flipV="1">
                    <a:off x="2928"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sp>
                <p:nvSpPr>
                  <p:cNvPr id="1954652" name="Rectangle 860"/>
                  <p:cNvSpPr>
                    <a:spLocks noChangeAspect="1" noChangeArrowheads="1"/>
                  </p:cNvSpPr>
                  <p:nvPr/>
                </p:nvSpPr>
                <p:spPr bwMode="auto">
                  <a:xfrm flipV="1">
                    <a:off x="2976" y="2448"/>
                    <a:ext cx="48" cy="48"/>
                  </a:xfrm>
                  <a:prstGeom prst="rect">
                    <a:avLst/>
                  </a:prstGeom>
                  <a:noFill/>
                  <a:ln w="3175">
                    <a:solidFill>
                      <a:srgbClr val="11B11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cs typeface="Arial" charset="0"/>
                    </a:endParaRPr>
                  </a:p>
                </p:txBody>
              </p:sp>
            </p:grpSp>
            <p:sp>
              <p:nvSpPr>
                <p:cNvPr id="1954653" name="Rectangle 861"/>
                <p:cNvSpPr>
                  <a:spLocks noChangeAspect="1" noChangeArrowheads="1"/>
                </p:cNvSpPr>
                <p:nvPr/>
              </p:nvSpPr>
              <p:spPr bwMode="auto">
                <a:xfrm flipV="1">
                  <a:off x="3792" y="1800"/>
                  <a:ext cx="72" cy="72"/>
                </a:xfrm>
                <a:prstGeom prst="rect">
                  <a:avLst/>
                </a:prstGeom>
                <a:solidFill>
                  <a:srgbClr val="11B119"/>
                </a:solidFill>
                <a:ln w="3175">
                  <a:solidFill>
                    <a:srgbClr val="11B119"/>
                  </a:solidFill>
                  <a:miter lim="800000"/>
                  <a:headEnd/>
                  <a:tailEnd/>
                </a:ln>
              </p:spPr>
              <p:txBody>
                <a:bodyPr wrap="none" anchor="ctr"/>
                <a:lstStyle/>
                <a:p>
                  <a:pPr algn="l"/>
                  <a:endParaRPr lang="en-US">
                    <a:cs typeface="Arial" charset="0"/>
                  </a:endParaRPr>
                </a:p>
              </p:txBody>
            </p:sp>
          </p:grpSp>
        </p:grpSp>
        <p:sp>
          <p:nvSpPr>
            <p:cNvPr id="1954654" name="AutoShape 862"/>
            <p:cNvSpPr>
              <a:spLocks noChangeArrowheads="1"/>
            </p:cNvSpPr>
            <p:nvPr/>
          </p:nvSpPr>
          <p:spPr bwMode="auto">
            <a:xfrm flipH="1">
              <a:off x="2544" y="1392"/>
              <a:ext cx="990" cy="240"/>
            </a:xfrm>
            <a:custGeom>
              <a:avLst/>
              <a:gdLst>
                <a:gd name="T0" fmla="*/ 34 w 21600"/>
                <a:gd name="T1" fmla="*/ 0 h 21600"/>
                <a:gd name="T2" fmla="*/ 0 w 21600"/>
                <a:gd name="T3" fmla="*/ 1 h 21600"/>
                <a:gd name="T4" fmla="*/ 34 w 21600"/>
                <a:gd name="T5" fmla="*/ 3 h 21600"/>
                <a:gd name="T6" fmla="*/ 45 w 21600"/>
                <a:gd name="T7" fmla="*/ 1 h 21600"/>
                <a:gd name="T8" fmla="*/ 17694720 60000 65536"/>
                <a:gd name="T9" fmla="*/ 11796480 60000 65536"/>
                <a:gd name="T10" fmla="*/ 5898240 60000 65536"/>
                <a:gd name="T11" fmla="*/ 0 60000 65536"/>
                <a:gd name="T12" fmla="*/ 3382 w 21600"/>
                <a:gd name="T13" fmla="*/ 5400 h 21600"/>
                <a:gd name="T14" fmla="*/ 18895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11B119"/>
            </a:solidFill>
            <a:ln w="9525">
              <a:solidFill>
                <a:srgbClr val="11B119"/>
              </a:solidFill>
              <a:miter lim="800000"/>
              <a:headEnd/>
              <a:tailEnd/>
            </a:ln>
          </p:spPr>
          <p:txBody>
            <a:bodyPr wrap="none" anchor="ctr"/>
            <a:lstStyle/>
            <a:p>
              <a:endParaRPr lang="en-US"/>
            </a:p>
          </p:txBody>
        </p:sp>
        <p:sp>
          <p:nvSpPr>
            <p:cNvPr id="1954655" name="Text Box 863"/>
            <p:cNvSpPr txBox="1">
              <a:spLocks noChangeArrowheads="1"/>
            </p:cNvSpPr>
            <p:nvPr/>
          </p:nvSpPr>
          <p:spPr bwMode="auto">
            <a:xfrm>
              <a:off x="2601" y="1074"/>
              <a:ext cx="1047"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600" b="1">
                  <a:latin typeface="Trebuchet MS" charset="0"/>
                  <a:cs typeface="Arial" charset="0"/>
                </a:rPr>
                <a:t>non-parametric</a:t>
              </a:r>
            </a:p>
            <a:p>
              <a:pPr algn="ctr"/>
              <a:r>
                <a:rPr lang="en-US" sz="1600" b="1">
                  <a:latin typeface="Trebuchet MS" charset="0"/>
                  <a:cs typeface="Arial" charset="0"/>
                </a:rPr>
                <a:t>sampling</a:t>
              </a:r>
            </a:p>
          </p:txBody>
        </p:sp>
        <p:sp>
          <p:nvSpPr>
            <p:cNvPr id="1954656" name="Text Box 864"/>
            <p:cNvSpPr txBox="1">
              <a:spLocks noChangeArrowheads="1"/>
            </p:cNvSpPr>
            <p:nvPr/>
          </p:nvSpPr>
          <p:spPr bwMode="auto">
            <a:xfrm>
              <a:off x="4080" y="2073"/>
              <a:ext cx="9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defRPr sz="2400">
                  <a:solidFill>
                    <a:schemeClr val="tx1"/>
                  </a:solidFill>
                  <a:latin typeface="Times New Roman" charset="0"/>
                  <a:ea typeface="ＭＳ Ｐゴシック" charset="0"/>
                </a:defRPr>
              </a:lvl1pPr>
              <a:lvl2pPr marL="742950" indent="-285750" algn="l">
                <a:defRPr sz="2400">
                  <a:solidFill>
                    <a:schemeClr val="tx1"/>
                  </a:solidFill>
                  <a:latin typeface="Times New Roman" charset="0"/>
                  <a:ea typeface="ＭＳ Ｐゴシック" charset="0"/>
                </a:defRPr>
              </a:lvl2pPr>
              <a:lvl3pPr marL="1143000" indent="-228600" algn="l">
                <a:defRPr sz="2400">
                  <a:solidFill>
                    <a:schemeClr val="tx1"/>
                  </a:solidFill>
                  <a:latin typeface="Times New Roman" charset="0"/>
                  <a:ea typeface="ＭＳ Ｐゴシック" charset="0"/>
                </a:defRPr>
              </a:lvl3pPr>
              <a:lvl4pPr marL="1600200" indent="-228600" algn="l">
                <a:defRPr sz="2400">
                  <a:solidFill>
                    <a:schemeClr val="tx1"/>
                  </a:solidFill>
                  <a:latin typeface="Times New Roman" charset="0"/>
                  <a:ea typeface="ＭＳ Ｐゴシック" charset="0"/>
                </a:defRPr>
              </a:lvl4pPr>
              <a:lvl5pPr marL="2057400" indent="-228600" algn="l">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latin typeface="Trebuchet MS" charset="0"/>
                  <a:cs typeface="Arial" charset="0"/>
                </a:rPr>
                <a:t>Input image</a:t>
              </a:r>
              <a:r>
                <a:rPr lang="en-US" sz="1600">
                  <a:latin typeface="Trebuchet MS" charset="0"/>
                  <a:cs typeface="Arial" charset="0"/>
                </a:rPr>
                <a:t> </a:t>
              </a:r>
            </a:p>
          </p:txBody>
        </p:sp>
        <p:sp>
          <p:nvSpPr>
            <p:cNvPr id="1954657" name="Rectangle 865"/>
            <p:cNvSpPr>
              <a:spLocks noChangeArrowheads="1"/>
            </p:cNvSpPr>
            <p:nvPr/>
          </p:nvSpPr>
          <p:spPr bwMode="auto">
            <a:xfrm>
              <a:off x="192" y="3216"/>
              <a:ext cx="5472"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algn="l" eaLnBrk="1" hangingPunct="1">
                <a:lnSpc>
                  <a:spcPct val="90000"/>
                </a:lnSpc>
                <a:spcBef>
                  <a:spcPts val="700"/>
                </a:spcBef>
                <a:buFontTx/>
                <a:buChar char="–"/>
              </a:pPr>
              <a:r>
                <a:rPr lang="en-GB" sz="2800">
                  <a:cs typeface="Arial" charset="0"/>
                </a:rPr>
                <a:t>Instead, we </a:t>
              </a:r>
              <a:r>
                <a:rPr lang="en-GB" sz="2800" i="1">
                  <a:cs typeface="Arial" charset="0"/>
                </a:rPr>
                <a:t>search the input image</a:t>
              </a:r>
              <a:r>
                <a:rPr lang="en-GB" sz="2800">
                  <a:cs typeface="Arial" charset="0"/>
                </a:rPr>
                <a:t> for all similar neighborhoods — that’s our pdf for </a:t>
              </a:r>
              <a:r>
                <a:rPr lang="en-GB" sz="2800" b="1">
                  <a:cs typeface="Arial" charset="0"/>
                </a:rPr>
                <a:t>p</a:t>
              </a:r>
            </a:p>
            <a:p>
              <a:pPr marL="742950" lvl="1" indent="-285750" algn="l" eaLnBrk="1" hangingPunct="1">
                <a:lnSpc>
                  <a:spcPct val="90000"/>
                </a:lnSpc>
                <a:spcBef>
                  <a:spcPts val="700"/>
                </a:spcBef>
                <a:buFontTx/>
                <a:buChar char="–"/>
              </a:pPr>
              <a:r>
                <a:rPr lang="en-GB" sz="2900">
                  <a:cs typeface="Arial" charset="0"/>
                </a:rPr>
                <a:t>To sample from this pdf, just pick one match at random</a:t>
              </a:r>
              <a:endParaRPr lang="en-US" sz="2900" i="1">
                <a:cs typeface="Arial" charset="0"/>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6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292929"/>
        </a:dk1>
        <a:lt1>
          <a:srgbClr val="FFFFFF"/>
        </a:lt1>
        <a:dk2>
          <a:srgbClr val="333333"/>
        </a:dk2>
        <a:lt2>
          <a:srgbClr val="FFFFFF"/>
        </a:lt2>
        <a:accent1>
          <a:srgbClr val="A50021"/>
        </a:accent1>
        <a:accent2>
          <a:srgbClr val="666633"/>
        </a:accent2>
        <a:accent3>
          <a:srgbClr val="ADADAD"/>
        </a:accent3>
        <a:accent4>
          <a:srgbClr val="DADADA"/>
        </a:accent4>
        <a:accent5>
          <a:srgbClr val="CFAAAB"/>
        </a:accent5>
        <a:accent6>
          <a:srgbClr val="5C5C2D"/>
        </a:accent6>
        <a:hlink>
          <a:srgbClr val="0033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Custom Design 1">
        <a:dk1>
          <a:srgbClr val="A47F33"/>
        </a:dk1>
        <a:lt1>
          <a:srgbClr val="FFFFFF"/>
        </a:lt1>
        <a:dk2>
          <a:srgbClr val="483225"/>
        </a:dk2>
        <a:lt2>
          <a:srgbClr val="FFFFFF"/>
        </a:lt2>
        <a:accent1>
          <a:srgbClr val="92BFEB"/>
        </a:accent1>
        <a:accent2>
          <a:srgbClr val="F99D1C"/>
        </a:accent2>
        <a:accent3>
          <a:srgbClr val="B1ADAC"/>
        </a:accent3>
        <a:accent4>
          <a:srgbClr val="DADADA"/>
        </a:accent4>
        <a:accent5>
          <a:srgbClr val="C7DCF3"/>
        </a:accent5>
        <a:accent6>
          <a:srgbClr val="E28E18"/>
        </a:accent6>
        <a:hlink>
          <a:srgbClr val="A4D767"/>
        </a:hlink>
        <a:folHlink>
          <a:srgbClr val="00308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8">
      <a:dk1>
        <a:srgbClr val="4D4D4D"/>
      </a:dk1>
      <a:lt1>
        <a:srgbClr val="FFFFFF"/>
      </a:lt1>
      <a:dk2>
        <a:srgbClr val="000000"/>
      </a:dk2>
      <a:lt2>
        <a:srgbClr val="FFFF00"/>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fontScheme name="1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4D4D4D"/>
        </a:dk1>
        <a:lt1>
          <a:srgbClr val="FFFFFF"/>
        </a:lt1>
        <a:dk2>
          <a:srgbClr val="000000"/>
        </a:dk2>
        <a:lt2>
          <a:srgbClr val="FFFF00"/>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25101</TotalTime>
  <Words>1662</Words>
  <Application>Microsoft Macintosh PowerPoint</Application>
  <PresentationFormat>Letter Paper (8.5x11 in)</PresentationFormat>
  <Paragraphs>359</Paragraphs>
  <Slides>59</Slides>
  <Notes>56</Notes>
  <HiddenSlides>4</HiddenSlides>
  <MMClips>5</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3</vt:i4>
      </vt:variant>
      <vt:variant>
        <vt:lpstr>Slide Titles</vt:lpstr>
      </vt:variant>
      <vt:variant>
        <vt:i4>59</vt:i4>
      </vt:variant>
    </vt:vector>
  </HeadingPairs>
  <TitlesOfParts>
    <vt:vector size="74" baseType="lpstr">
      <vt:lpstr>Times New Roman</vt:lpstr>
      <vt:lpstr>Arial</vt:lpstr>
      <vt:lpstr>Wingdings</vt:lpstr>
      <vt:lpstr>Courier New</vt:lpstr>
      <vt:lpstr>Trebuchet MS</vt:lpstr>
      <vt:lpstr>Frutiger 55 Roman</vt:lpstr>
      <vt:lpstr>Symbol</vt:lpstr>
      <vt:lpstr>Tahoma</vt:lpstr>
      <vt:lpstr>System</vt:lpstr>
      <vt:lpstr>Default Design</vt:lpstr>
      <vt:lpstr>Custom Design</vt:lpstr>
      <vt:lpstr>1_Default Design</vt:lpstr>
      <vt:lpstr>MathType 6.0 Equation</vt:lpstr>
      <vt:lpstr>PhotoSuite Image</vt:lpstr>
      <vt:lpstr>CorelDRAW 9.0 Graphic</vt:lpstr>
      <vt:lpstr>Advanced Computer Graphics  (Spring 2013)</vt:lpstr>
      <vt:lpstr>Weather Forecast for  Dummies </vt:lpstr>
      <vt:lpstr>Markov Chain</vt:lpstr>
      <vt:lpstr>Text Synthesis</vt:lpstr>
      <vt:lpstr>Mark V. Shaney (Bell Labs)</vt:lpstr>
      <vt:lpstr>Texture</vt:lpstr>
      <vt:lpstr>Texture Synthesis</vt:lpstr>
      <vt:lpstr>The Challenge</vt:lpstr>
      <vt:lpstr>Efros &amp; Leung Algorithm</vt:lpstr>
      <vt:lpstr>Some Details</vt:lpstr>
      <vt:lpstr>Neighborhood Window</vt:lpstr>
      <vt:lpstr>Varying Window Size</vt:lpstr>
      <vt:lpstr>Synthesis Results</vt:lpstr>
      <vt:lpstr>More Results</vt:lpstr>
      <vt:lpstr>Homage to Shannon</vt:lpstr>
      <vt:lpstr>Hole Filling</vt:lpstr>
      <vt:lpstr>Extrapolation</vt:lpstr>
      <vt:lpstr>Summary</vt:lpstr>
      <vt:lpstr>Image Quilting [Efros &amp; Freeman]</vt:lpstr>
      <vt:lpstr>PowerPoint Presentation</vt:lpstr>
      <vt:lpstr>Minimal error boundary</vt:lpstr>
      <vt:lpstr>Our Philosophy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Political Texture Synthesis!</vt:lpstr>
      <vt:lpstr>Fill Order</vt:lpstr>
      <vt:lpstr>Fill Order</vt:lpstr>
      <vt:lpstr>Application: Texture Transfer</vt:lpstr>
      <vt:lpstr>Texture Transfer </vt:lpstr>
      <vt:lpstr>PowerPoint Presentation</vt:lpstr>
      <vt:lpstr>PowerPoint Presentation</vt:lpstr>
      <vt:lpstr>PowerPoint Presentation</vt:lpstr>
      <vt:lpstr>Image Analogies</vt:lpstr>
      <vt:lpstr>Image Analogies</vt:lpstr>
      <vt:lpstr>PowerPoint Presentation</vt:lpstr>
      <vt:lpstr>Blur Filter</vt:lpstr>
      <vt:lpstr>Edge Filter</vt:lpstr>
      <vt:lpstr>Artistic Filters</vt:lpstr>
      <vt:lpstr>Colorization</vt:lpstr>
      <vt:lpstr>Texture-by-numbers</vt:lpstr>
      <vt:lpstr>Super-resolution</vt:lpstr>
      <vt:lpstr>Super-resolution (result!)</vt:lpstr>
      <vt:lpstr>Video Textures</vt:lpstr>
      <vt:lpstr>Problem statement</vt:lpstr>
      <vt:lpstr>Our approach</vt:lpstr>
      <vt:lpstr>Finding good transitions </vt:lpstr>
      <vt:lpstr>Markov chain representation</vt:lpstr>
      <vt:lpstr>Transition costs </vt:lpstr>
      <vt:lpstr>Transition probabilities</vt:lpstr>
      <vt:lpstr>Example</vt:lpstr>
      <vt:lpstr>Example</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Signal-Theoretic Representations of Appearance</dc:title>
  <dc:creator>Ravi Ramamoorthi</dc:creator>
  <cp:lastModifiedBy>Ravi Ramamoorthi</cp:lastModifiedBy>
  <cp:revision>706</cp:revision>
  <cp:lastPrinted>1999-08-03T15:46:38Z</cp:lastPrinted>
  <dcterms:created xsi:type="dcterms:W3CDTF">1999-02-11T00:43:51Z</dcterms:created>
  <dcterms:modified xsi:type="dcterms:W3CDTF">2013-04-18T20:48:24Z</dcterms:modified>
</cp:coreProperties>
</file>