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diagrams/colors6.xml" ContentType="application/vnd.openxmlformats-officedocument.drawingml.diagramColors+xml"/>
  <Override PartName="/ppt/diagrams/quickStyle7.xml" ContentType="application/vnd.openxmlformats-officedocument.drawingml.diagramStyle+xml"/>
  <Override PartName="/ppt/notesSlides/notesSlide20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notesSlides/notesSlide11.xml" ContentType="application/vnd.openxmlformats-officedocument.presentationml.notesSlide+xml"/>
  <Override PartName="/ppt/diagrams/colors1.xml" ContentType="application/vnd.openxmlformats-officedocument.drawingml.diagramColors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docProps/app.xml" ContentType="application/vnd.openxmlformats-officedocument.extended-properties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diagrams/layout1.xml" ContentType="application/vnd.openxmlformats-officedocument.drawingml.diagramLayout+xml"/>
  <Override PartName="/ppt/notesSlides/notesSlide16.xml" ContentType="application/vnd.openxmlformats-officedocument.presentationml.notesSlide+xml"/>
  <Override PartName="/ppt/charts/chart1.xml" ContentType="application/vnd.openxmlformats-officedocument.drawingml.chart+xml"/>
  <Override PartName="/ppt/diagrams/layout8.xml" ContentType="application/vnd.openxmlformats-officedocument.drawingml.diagramLayout+xml"/>
  <Override PartName="/ppt/notesSlides/notesSlide32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diagrams/colors7.xml" ContentType="application/vnd.openxmlformats-officedocument.drawingml.diagramColors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diagrams/quickStyle3.xml" ContentType="application/vnd.openxmlformats-officedocument.drawingml.diagramStyle+xml"/>
  <Override PartName="/ppt/diagrams/layout4.xml" ContentType="application/vnd.openxmlformats-officedocument.drawingml.diagramLayout+xml"/>
  <Override PartName="/ppt/notesSlides/notesSlide15.xml" ContentType="application/vnd.openxmlformats-officedocument.presentationml.notesSlide+xml"/>
  <Override PartName="/ppt/diagrams/quickStyle8.xml" ContentType="application/vnd.openxmlformats-officedocument.drawingml.diagramStyle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diagrams/data6.xml" ContentType="application/vnd.openxmlformats-officedocument.drawingml.diagramData+xml"/>
  <Override PartName="/ppt/slideLayouts/slideLayout4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2.xml" ContentType="application/vnd.openxmlformats-officedocument.presentationml.slideLayout+xml"/>
  <Override PartName="/ppt/diagrams/data3.xml" ContentType="application/vnd.openxmlformats-officedocument.drawingml.diagramData+xml"/>
  <Override PartName="/ppt/notesSlides/notesSlide1.xml" ContentType="application/vnd.openxmlformats-officedocument.presentationml.notesSlide+xml"/>
  <Override PartName="/ppt/diagrams/quickStyle1.xml" ContentType="application/vnd.openxmlformats-officedocument.drawingml.diagramStyl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diagrams/quickStyle5.xml" ContentType="application/vnd.openxmlformats-officedocument.drawingml.diagramStyle+xml"/>
  <Override PartName="/ppt/notesSlides/notesSlide18.xml" ContentType="application/vnd.openxmlformats-officedocument.presentationml.notesSlide+xml"/>
  <Default Extension="png" ContentType="image/png"/>
  <Override PartName="/ppt/slides/slide27.xml" ContentType="application/vnd.openxmlformats-officedocument.presentationml.slide+xml"/>
  <Override PartName="/docProps/core.xml" ContentType="application/vnd.openxmlformats-package.core-properties+xml"/>
  <Override PartName="/ppt/slides/slide31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notesSlides/notesSlide2.xml" ContentType="application/vnd.openxmlformats-officedocument.presentationml.notesSlide+xml"/>
  <Override PartName="/ppt/diagrams/data7.xml" ContentType="application/vnd.openxmlformats-officedocument.drawingml.diagramData+xml"/>
  <Override PartName="/ppt/notesSlides/notesSlide14.xml" ContentType="application/vnd.openxmlformats-officedocument.presentationml.notesSlide+xml"/>
  <Override PartName="/ppt/diagrams/colors8.xml" ContentType="application/vnd.openxmlformats-officedocument.drawingml.diagramColors+xml"/>
  <Override PartName="/ppt/notesSlides/notesSlide28.xml" ContentType="application/vnd.openxmlformats-officedocument.presentationml.notesSlide+xml"/>
  <Override PartName="/ppt/theme/theme2.xml" ContentType="application/vnd.openxmlformats-officedocument.theme+xml"/>
  <Override PartName="/ppt/notesSlides/notesSlide27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35.xml" ContentType="application/vnd.openxmlformats-officedocument.presentationml.slide+xml"/>
  <Override PartName="/ppt/diagrams/colors4.xml" ContentType="application/vnd.openxmlformats-officedocument.drawingml.diagramColors+xml"/>
  <Override PartName="/ppt/notesSlides/notesSlide2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3.xml" ContentType="application/vnd.openxmlformats-officedocument.presentationml.notesSlide+xml"/>
  <Override PartName="/ppt/notesSlides/notesSlide29.xml" ContentType="application/vnd.openxmlformats-officedocument.presentationml.notesSlide+xml"/>
  <Default Extension="xml" ContentType="application/xml"/>
  <Default Extension="xlsx" ContentType="application/vnd.openxmlformats-officedocument.spreadsheetml.sheet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4.xml" ContentType="application/vnd.openxmlformats-officedocument.presentationml.slide+xml"/>
  <Override PartName="/ppt/slides/slide40.xml" ContentType="application/vnd.openxmlformats-officedocument.presentationml.slide+xml"/>
  <Override PartName="/ppt/diagrams/quickStyle4.xml" ContentType="application/vnd.openxmlformats-officedocument.drawingml.diagramStyle+xml"/>
  <Override PartName="/ppt/slides/slide34.xml" ContentType="application/vnd.openxmlformats-officedocument.presentationml.slide+xml"/>
  <Override PartName="/ppt/diagrams/data5.xml" ContentType="application/vnd.openxmlformats-officedocument.drawingml.diagramData+xml"/>
  <Override PartName="/ppt/notesSlides/notesSlide12.xml" ContentType="application/vnd.openxmlformats-officedocument.presentationml.notesSlide+xml"/>
  <Override PartName="/ppt/notesSlides/notesSlide26.xml" ContentType="application/vnd.openxmlformats-officedocument.presentationml.notesSlide+xml"/>
  <Override PartName="/ppt/diagrams/data8.xml" ContentType="application/vnd.openxmlformats-officedocument.drawingml.diagramData+xml"/>
  <Override PartName="/ppt/diagrams/colors3.xml" ContentType="application/vnd.openxmlformats-officedocument.drawingml.diagramColors+xml"/>
  <Override PartName="/ppt/diagrams/data4.xml" ContentType="application/vnd.openxmlformats-officedocument.drawingml.diagramData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diagrams/layout5.xml" ContentType="application/vnd.openxmlformats-officedocument.drawingml.diagramLayout+xml"/>
  <Override PartName="/ppt/theme/theme1.xml" ContentType="application/vnd.openxmlformats-officedocument.theme+xml"/>
  <Override PartName="/ppt/diagrams/quickStyle6.xml" ContentType="application/vnd.openxmlformats-officedocument.drawingml.diagramStyle+xml"/>
  <Override PartName="/ppt/diagrams/layout7.xml" ContentType="application/vnd.openxmlformats-officedocument.drawingml.diagram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diagrams/layout6.xml" ContentType="application/vnd.openxmlformats-officedocument.drawingml.diagramLayout+xml"/>
  <Override PartName="/ppt/slideLayouts/slideLayout7.xml" ContentType="application/vnd.openxmlformats-officedocument.presentationml.slideLayout+xml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rels" ContentType="application/vnd.openxmlformats-package.relationships+xml"/>
  <Override PartName="/ppt/slides/slide9.xml" ContentType="application/vnd.openxmlformats-officedocument.presentationml.slide+xml"/>
  <Override PartName="/ppt/diagrams/colors5.xml" ContentType="application/vnd.openxmlformats-officedocument.drawingml.diagramColors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diagrams/layout3.xml" ContentType="application/vnd.openxmlformats-officedocument.drawingml.diagramLayout+xml"/>
  <Override PartName="/ppt/slides/slide32.xml" ContentType="application/vnd.openxmlformats-officedocument.presentationml.slide+xml"/>
  <Override PartName="/ppt/diagrams/colors2.xml" ContentType="application/vnd.openxmlformats-officedocument.drawingml.diagramColors+xml"/>
  <Override PartName="/ppt/slides/slide6.xml" ContentType="application/vnd.openxmlformats-officedocument.presentationml.slide+xml"/>
  <Default Extension="pdf" ContentType="application/pdf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diagrams/data2.xml" ContentType="application/vnd.openxmlformats-officedocument.drawingml.diagramData+xml"/>
  <Override PartName="/ppt/slideLayouts/slideLayout12.xml" ContentType="application/vnd.openxmlformats-officedocument.presentationml.slideLayout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r:id="rId1"/>
  </p:sldMasterIdLst>
  <p:notesMasterIdLst>
    <p:notesMasterId r:id="rId42"/>
  </p:notesMasterIdLst>
  <p:handoutMasterIdLst>
    <p:handoutMasterId r:id="rId43"/>
  </p:handoutMasterIdLst>
  <p:sldIdLst>
    <p:sldId id="933" r:id="rId2"/>
    <p:sldId id="1085" r:id="rId3"/>
    <p:sldId id="1135" r:id="rId4"/>
    <p:sldId id="1136" r:id="rId5"/>
    <p:sldId id="1080" r:id="rId6"/>
    <p:sldId id="1131" r:id="rId7"/>
    <p:sldId id="1097" r:id="rId8"/>
    <p:sldId id="1098" r:id="rId9"/>
    <p:sldId id="1099" r:id="rId10"/>
    <p:sldId id="1100" r:id="rId11"/>
    <p:sldId id="1101" r:id="rId12"/>
    <p:sldId id="1102" r:id="rId13"/>
    <p:sldId id="1103" r:id="rId14"/>
    <p:sldId id="1104" r:id="rId15"/>
    <p:sldId id="1132" r:id="rId16"/>
    <p:sldId id="1106" r:id="rId17"/>
    <p:sldId id="1107" r:id="rId18"/>
    <p:sldId id="1134" r:id="rId19"/>
    <p:sldId id="1133" r:id="rId20"/>
    <p:sldId id="1110" r:id="rId21"/>
    <p:sldId id="1111" r:id="rId22"/>
    <p:sldId id="1112" r:id="rId23"/>
    <p:sldId id="1113" r:id="rId24"/>
    <p:sldId id="1114" r:id="rId25"/>
    <p:sldId id="1115" r:id="rId26"/>
    <p:sldId id="1116" r:id="rId27"/>
    <p:sldId id="1117" r:id="rId28"/>
    <p:sldId id="1118" r:id="rId29"/>
    <p:sldId id="1119" r:id="rId30"/>
    <p:sldId id="1120" r:id="rId31"/>
    <p:sldId id="1121" r:id="rId32"/>
    <p:sldId id="1122" r:id="rId33"/>
    <p:sldId id="1123" r:id="rId34"/>
    <p:sldId id="1124" r:id="rId35"/>
    <p:sldId id="1125" r:id="rId36"/>
    <p:sldId id="1126" r:id="rId37"/>
    <p:sldId id="1127" r:id="rId38"/>
    <p:sldId id="1128" r:id="rId39"/>
    <p:sldId id="1129" r:id="rId40"/>
    <p:sldId id="1130" r:id="rId41"/>
  </p:sldIdLst>
  <p:sldSz cx="9144000" cy="6858000" type="letter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5pPr>
    <a:lvl6pPr marL="22860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6pPr>
    <a:lvl7pPr marL="27432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7pPr>
    <a:lvl8pPr marL="32004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8pPr>
    <a:lvl9pPr marL="36576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clrMode="bw" frameSlides="1"/>
  <p:showPr showNarration="1" useTimings="0">
    <p:present/>
    <p:sldAll/>
    <p:penClr>
      <a:schemeClr val="tx1"/>
    </p:penClr>
  </p:showPr>
  <p:clrMru>
    <a:srgbClr val="94F0E4"/>
    <a:srgbClr val="5771A0"/>
    <a:srgbClr val="800080"/>
    <a:srgbClr val="66FF33"/>
    <a:srgbClr val="FF0000"/>
    <a:srgbClr val="3333CC"/>
    <a:srgbClr val="FF8DA0"/>
    <a:srgbClr val="008000"/>
    <a:srgbClr val="810A52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 showOutlineIcons="0" snapVertSplitter="1" vertBarState="minimized" horzBarState="maximized">
    <p:restoredLeft sz="15620"/>
    <p:restoredTop sz="81191" autoAdjust="0"/>
  </p:normalViewPr>
  <p:slideViewPr>
    <p:cSldViewPr>
      <p:cViewPr varScale="1">
        <p:scale>
          <a:sx n="229" d="100"/>
          <a:sy n="229" d="100"/>
        </p:scale>
        <p:origin x="-2248" y="-104"/>
      </p:cViewPr>
      <p:guideLst>
        <p:guide orient="horz" pos="2160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931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35" Type="http://schemas.openxmlformats.org/officeDocument/2006/relationships/slide" Target="slides/slide3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7" Type="http://schemas.openxmlformats.org/officeDocument/2006/relationships/slide" Target="slides/slide6.xml"/><Relationship Id="rId36" Type="http://schemas.openxmlformats.org/officeDocument/2006/relationships/slide" Target="slides/slide35.xml"/><Relationship Id="rId43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presProps" Target="presProps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42" Type="http://schemas.openxmlformats.org/officeDocument/2006/relationships/notesMaster" Target="notesMasters/notesMaster1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4" Type="http://schemas.openxmlformats.org/officeDocument/2006/relationships/printerSettings" Target="printerSettings/printerSettings1.bin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plotArea>
      <c:layout/>
      <c:area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CS Majors</c:v>
                </c:pt>
              </c:strCache>
            </c:strRef>
          </c:tx>
          <c:cat>
            <c:numRef>
              <c:f>Sheet1!$A$2:$A$11</c:f>
              <c:numCache>
                <c:formatCode>General</c:formatCode>
                <c:ptCount val="10"/>
                <c:pt idx="0">
                  <c:v>1998.0</c:v>
                </c:pt>
                <c:pt idx="1">
                  <c:v>1999.0</c:v>
                </c:pt>
                <c:pt idx="2">
                  <c:v>2000.0</c:v>
                </c:pt>
                <c:pt idx="3">
                  <c:v>2001.0</c:v>
                </c:pt>
                <c:pt idx="4">
                  <c:v>2002.0</c:v>
                </c:pt>
                <c:pt idx="5">
                  <c:v>2003.0</c:v>
                </c:pt>
                <c:pt idx="6">
                  <c:v>2004.0</c:v>
                </c:pt>
                <c:pt idx="7">
                  <c:v>2005.0</c:v>
                </c:pt>
                <c:pt idx="8">
                  <c:v>2006.0</c:v>
                </c:pt>
                <c:pt idx="9">
                  <c:v>2007.0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13900.0</c:v>
                </c:pt>
                <c:pt idx="1">
                  <c:v>13798.0</c:v>
                </c:pt>
                <c:pt idx="2">
                  <c:v>15958.0</c:v>
                </c:pt>
                <c:pt idx="3">
                  <c:v>14559.0</c:v>
                </c:pt>
                <c:pt idx="4">
                  <c:v>13809.0</c:v>
                </c:pt>
                <c:pt idx="5">
                  <c:v>11475.0</c:v>
                </c:pt>
                <c:pt idx="6">
                  <c:v>9749.0</c:v>
                </c:pt>
                <c:pt idx="7">
                  <c:v>7952.0</c:v>
                </c:pt>
                <c:pt idx="8">
                  <c:v>7840.0</c:v>
                </c:pt>
                <c:pt idx="9">
                  <c:v>7915.0</c:v>
                </c:pt>
              </c:numCache>
            </c:numRef>
          </c:val>
        </c:ser>
        <c:axId val="556260232"/>
        <c:axId val="558623128"/>
      </c:areaChart>
      <c:catAx>
        <c:axId val="556260232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558623128"/>
        <c:crosses val="autoZero"/>
        <c:auto val="1"/>
        <c:lblAlgn val="ctr"/>
        <c:lblOffset val="100"/>
      </c:catAx>
      <c:valAx>
        <c:axId val="55862312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556260232"/>
        <c:crosses val="autoZero"/>
        <c:crossBetween val="midCat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07390"/>
            </a:rPr>
            <a:t>C program: </a:t>
          </a:r>
          <a:r>
            <a:rPr lang="en-US" b="1" dirty="0" err="1" smtClean="0">
              <a:latin typeface="Courier New"/>
              <a:cs typeface="Courier New"/>
            </a:rPr>
            <a:t>foo.c</a:t>
          </a:r>
          <a:endParaRPr lang="en-US" b="1" dirty="0">
            <a:latin typeface="Courier New"/>
            <a:cs typeface="Courier New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/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Compiler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Executable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</a:t>
          </a:r>
          <a:r>
            <a:rPr lang="en-US" dirty="0" err="1" smtClean="0">
              <a:latin typeface="18 VAG Rounded Bold   07390"/>
              <a:cs typeface="18 vag rounded bold"/>
            </a:rPr>
            <a:t>pgm</a:t>
          </a:r>
          <a:r>
            <a:rPr lang="en-US" dirty="0" smtClean="0">
              <a:latin typeface="18 VAG Rounded Bold   07390"/>
              <a:cs typeface="18 vag rounded bold"/>
            </a:rPr>
            <a:t>): </a:t>
          </a:r>
          <a:r>
            <a:rPr lang="en-US" b="1" dirty="0" err="1" smtClean="0">
              <a:latin typeface="Courier New"/>
              <a:cs typeface="Courier New"/>
            </a:rPr>
            <a:t>a.out</a:t>
          </a:r>
          <a:endParaRPr lang="en-US" b="1" dirty="0">
            <a:latin typeface="Courier New"/>
            <a:cs typeface="Courier New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Memory</a:t>
          </a:r>
          <a:endParaRPr lang="en-US" dirty="0">
            <a:latin typeface="18 VAG Rounded Bold   07390"/>
            <a:cs typeface="18 vag rounded bold"/>
          </a:endParaRP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7B490873-3F8C-6C47-BCCE-B410429C0291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Assembly program: </a:t>
          </a:r>
          <a:r>
            <a:rPr lang="en-US" b="1" dirty="0" err="1" smtClean="0">
              <a:latin typeface="Courier New"/>
              <a:cs typeface="Courier New"/>
            </a:rPr>
            <a:t>foo.s</a:t>
          </a:r>
          <a:endParaRPr lang="en-US" b="1" dirty="0">
            <a:latin typeface="Courier New"/>
            <a:cs typeface="Courier New"/>
          </a:endParaRPr>
        </a:p>
      </dgm:t>
    </dgm:pt>
    <dgm:pt modelId="{A6001A36-4E94-404D-BE9C-3F83BAB95158}" type="parTrans" cxnId="{00C63BDD-6812-B541-83A0-C524778A2A33}">
      <dgm:prSet/>
      <dgm:spPr/>
      <dgm:t>
        <a:bodyPr/>
        <a:lstStyle/>
        <a:p>
          <a:endParaRPr lang="en-US"/>
        </a:p>
      </dgm:t>
    </dgm:pt>
    <dgm:pt modelId="{A2C4A343-66AA-C241-855D-24C153D727C0}" type="sibTrans" cxnId="{00C63BDD-6812-B541-83A0-C524778A2A33}">
      <dgm:prSet/>
      <dgm:spPr/>
      <dgm:t>
        <a:bodyPr/>
        <a:lstStyle/>
        <a:p>
          <a:endParaRPr lang="en-US"/>
        </a:p>
      </dgm:t>
    </dgm:pt>
    <dgm:pt modelId="{7A703120-5E94-4E43-AFCE-8826D79E0752}">
      <dgm:prSet phldrT="[Text]"/>
      <dgm:spPr>
        <a:solidFill>
          <a:schemeClr val="accent1"/>
        </a:solidFill>
        <a:effectLst>
          <a:glow rad="101600">
            <a:schemeClr val="accent1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0040CADA-ECD6-1242-9279-F53B42892525}" type="parTrans" cxnId="{D43D05D8-A8AF-9547-9E59-27C21CF6D3E8}">
      <dgm:prSet/>
      <dgm:spPr/>
      <dgm:t>
        <a:bodyPr/>
        <a:lstStyle/>
        <a:p>
          <a:endParaRPr lang="en-US"/>
        </a:p>
      </dgm:t>
    </dgm:pt>
    <dgm:pt modelId="{F4637A65-98E0-094D-B4FC-616888A7C479}" type="sibTrans" cxnId="{D43D05D8-A8AF-9547-9E59-27C21CF6D3E8}">
      <dgm:prSet/>
      <dgm:spPr/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Object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module): </a:t>
          </a:r>
          <a:r>
            <a:rPr lang="en-US" b="1" dirty="0" err="1" smtClean="0">
              <a:latin typeface="Courier New"/>
              <a:cs typeface="Courier New"/>
            </a:rPr>
            <a:t>foo.o</a:t>
          </a:r>
          <a:endParaRPr lang="en-US" b="1" dirty="0"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F7CF5AB1-071E-E84C-B329-5536FFDCB271}">
      <dgm:prSet phldrT="[Text]"/>
      <dgm:spPr>
        <a:solidFill>
          <a:schemeClr val="bg1">
            <a:lumMod val="85000"/>
            <a:lumOff val="15000"/>
          </a:schemeClr>
        </a:solidFill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Linker</a:t>
          </a:r>
          <a:endParaRPr lang="en-US" dirty="0">
            <a:latin typeface="18 VAG Rounded Bold   07390"/>
            <a:cs typeface="18 vag rounded bold"/>
          </a:endParaRPr>
        </a:p>
      </dgm:t>
    </dgm:pt>
    <dgm:pt modelId="{36F80118-D772-0B4D-A376-7A5C21BB1E28}" type="parTrans" cxnId="{8029E182-EB9C-EA4D-95FA-41926A8ADE8C}">
      <dgm:prSet/>
      <dgm:spPr/>
      <dgm:t>
        <a:bodyPr/>
        <a:lstStyle/>
        <a:p>
          <a:endParaRPr lang="en-US"/>
        </a:p>
      </dgm:t>
    </dgm:pt>
    <dgm:pt modelId="{F0E78D73-4682-9E4A-A3C1-F2253996F6DD}" type="sibTrans" cxnId="{8029E182-EB9C-EA4D-95FA-41926A8ADE8C}">
      <dgm:prSet/>
      <dgm:spPr/>
      <dgm:t>
        <a:bodyPr/>
        <a:lstStyle/>
        <a:p>
          <a:endParaRPr lang="en-US"/>
        </a:p>
      </dgm:t>
    </dgm:pt>
    <dgm:pt modelId="{AAECF816-E805-754C-9D44-383350129CB4}">
      <dgm:prSet phldrT="[Text]"/>
      <dgm:spPr>
        <a:solidFill>
          <a:schemeClr val="bg1">
            <a:lumMod val="85000"/>
            <a:lumOff val="15000"/>
          </a:schemeClr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Loader</a:t>
          </a:r>
          <a:endParaRPr lang="en-US" dirty="0">
            <a:latin typeface="18 VAG Rounded Bold   07390"/>
            <a:cs typeface="18 vag rounded bold"/>
          </a:endParaRPr>
        </a:p>
      </dgm:t>
    </dgm:pt>
    <dgm:pt modelId="{2B05313B-C6F0-4142-892D-F95E9FF44698}" type="parTrans" cxnId="{A37394B4-6A17-0D44-9B34-3A3A9B85B251}">
      <dgm:prSet/>
      <dgm:spPr/>
      <dgm:t>
        <a:bodyPr/>
        <a:lstStyle/>
        <a:p>
          <a:endParaRPr lang="en-US"/>
        </a:p>
      </dgm:t>
    </dgm:pt>
    <dgm:pt modelId="{462D0BCD-7AB9-3F41-8CD3-36E39FF6E7C2}" type="sibTrans" cxnId="{A37394B4-6A17-0D44-9B34-3A3A9B85B2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D0E4A9-CEEB-6746-9751-6C5AC61544C0}" type="pres">
      <dgm:prSet presAssocID="{9EEDC6EE-0E75-AD42-9AD4-6A3E98423EF6}" presName="boxAndChildren" presStyleCnt="0"/>
      <dgm:spPr/>
    </dgm:pt>
    <dgm:pt modelId="{9C8D402F-1368-C044-A738-2DA9F17F3CC6}" type="pres">
      <dgm:prSet presAssocID="{9EEDC6EE-0E75-AD42-9AD4-6A3E98423EF6}" presName="parentTextBox" presStyleLbl="node1" presStyleIdx="0" presStyleCnt="9"/>
      <dgm:spPr/>
      <dgm:t>
        <a:bodyPr/>
        <a:lstStyle/>
        <a:p>
          <a:endParaRPr lang="en-US"/>
        </a:p>
      </dgm:t>
    </dgm:pt>
    <dgm:pt modelId="{71A0E934-7612-6845-8F99-DAFB9FA1977C}" type="pres">
      <dgm:prSet presAssocID="{462D0BCD-7AB9-3F41-8CD3-36E39FF6E7C2}" presName="sp" presStyleCnt="0"/>
      <dgm:spPr/>
    </dgm:pt>
    <dgm:pt modelId="{AEACEC9F-8E0C-314B-846C-60AB9667B250}" type="pres">
      <dgm:prSet presAssocID="{AAECF816-E805-754C-9D44-383350129CB4}" presName="arrowAndChildren" presStyleCnt="0"/>
      <dgm:spPr/>
    </dgm:pt>
    <dgm:pt modelId="{7B12BA32-5DB0-C047-A0D4-1650BF6FB212}" type="pres">
      <dgm:prSet presAssocID="{AAECF816-E805-754C-9D44-383350129CB4}" presName="parentTextArrow" presStyleLbl="node1" presStyleIdx="1" presStyleCnt="9"/>
      <dgm:spPr/>
      <dgm:t>
        <a:bodyPr/>
        <a:lstStyle/>
        <a:p>
          <a:endParaRPr lang="en-US"/>
        </a:p>
      </dgm:t>
    </dgm:pt>
    <dgm:pt modelId="{8E0656CC-EAD5-064F-B087-AAD2461BB8B3}" type="pres">
      <dgm:prSet presAssocID="{014EA806-C7AA-534D-B230-34AA4BA39074}" presName="sp" presStyleCnt="0"/>
      <dgm:spPr/>
    </dgm:pt>
    <dgm:pt modelId="{8D394CE5-702C-124D-8669-24721F7FC071}" type="pres">
      <dgm:prSet presAssocID="{3D3E9305-B39C-9E47-8B0E-704DE21276A2}" presName="arrowAndChildren" presStyleCnt="0"/>
      <dgm:spPr/>
    </dgm:pt>
    <dgm:pt modelId="{0BF3E98C-8570-8B42-AC81-4CC700DE9808}" type="pres">
      <dgm:prSet presAssocID="{3D3E9305-B39C-9E47-8B0E-704DE21276A2}" presName="parentTextArrow" presStyleLbl="node1" presStyleIdx="2" presStyleCnt="9"/>
      <dgm:spPr/>
      <dgm:t>
        <a:bodyPr/>
        <a:lstStyle/>
        <a:p>
          <a:endParaRPr lang="en-US"/>
        </a:p>
      </dgm:t>
    </dgm:pt>
    <dgm:pt modelId="{965CCB3D-734A-E140-9CC4-28A7D8FC2BB1}" type="pres">
      <dgm:prSet presAssocID="{F0E78D73-4682-9E4A-A3C1-F2253996F6DD}" presName="sp" presStyleCnt="0"/>
      <dgm:spPr/>
    </dgm:pt>
    <dgm:pt modelId="{06147846-209D-B742-B056-CDEABBF24055}" type="pres">
      <dgm:prSet presAssocID="{F7CF5AB1-071E-E84C-B329-5536FFDCB271}" presName="arrowAndChildren" presStyleCnt="0"/>
      <dgm:spPr/>
    </dgm:pt>
    <dgm:pt modelId="{7AE1C772-9DBB-6441-BE15-0E1D3D6FE59C}" type="pres">
      <dgm:prSet presAssocID="{F7CF5AB1-071E-E84C-B329-5536FFDCB271}" presName="parentTextArrow" presStyleLbl="node1" presStyleIdx="3" presStyleCnt="9"/>
      <dgm:spPr/>
      <dgm:t>
        <a:bodyPr/>
        <a:lstStyle/>
        <a:p>
          <a:endParaRPr lang="en-US"/>
        </a:p>
      </dgm:t>
    </dgm:pt>
    <dgm:pt modelId="{979A61D6-0C81-FE40-A5AE-EED2D9248FDA}" type="pres">
      <dgm:prSet presAssocID="{5D376323-504A-C340-8959-D874555C3DC1}" presName="sp" presStyleCnt="0"/>
      <dgm:spPr/>
    </dgm:pt>
    <dgm:pt modelId="{71F1C9E9-2347-E547-849F-4421607881AC}" type="pres">
      <dgm:prSet presAssocID="{6B03903D-2083-194D-BF86-7D5912BBB1D7}" presName="arrowAndChildren" presStyleCnt="0"/>
      <dgm:spPr/>
    </dgm:pt>
    <dgm:pt modelId="{9BE3E724-A622-1F42-8344-499FE3CB1213}" type="pres">
      <dgm:prSet presAssocID="{6B03903D-2083-194D-BF86-7D5912BBB1D7}" presName="parentTextArrow" presStyleLbl="node1" presStyleIdx="4" presStyleCnt="9"/>
      <dgm:spPr/>
      <dgm:t>
        <a:bodyPr/>
        <a:lstStyle/>
        <a:p>
          <a:endParaRPr lang="en-US"/>
        </a:p>
      </dgm:t>
    </dgm:pt>
    <dgm:pt modelId="{C493CD63-1571-9E43-BF69-41F258302629}" type="pres">
      <dgm:prSet presAssocID="{F4637A65-98E0-094D-B4FC-616888A7C479}" presName="sp" presStyleCnt="0"/>
      <dgm:spPr/>
    </dgm:pt>
    <dgm:pt modelId="{97001315-234F-A54F-AC68-B6F97AD7D208}" type="pres">
      <dgm:prSet presAssocID="{7A703120-5E94-4E43-AFCE-8826D79E0752}" presName="arrowAndChildren" presStyleCnt="0"/>
      <dgm:spPr/>
    </dgm:pt>
    <dgm:pt modelId="{6CF617F3-BDBA-D747-8539-E57CDB546D4C}" type="pres">
      <dgm:prSet presAssocID="{7A703120-5E94-4E43-AFCE-8826D79E0752}" presName="parentTextArrow" presStyleLbl="node1" presStyleIdx="5" presStyleCnt="9"/>
      <dgm:spPr/>
      <dgm:t>
        <a:bodyPr/>
        <a:lstStyle/>
        <a:p>
          <a:endParaRPr lang="en-US"/>
        </a:p>
      </dgm:t>
    </dgm:pt>
    <dgm:pt modelId="{168654CF-17DC-EB42-A308-BCC6A9B24CEA}" type="pres">
      <dgm:prSet presAssocID="{A2C4A343-66AA-C241-855D-24C153D727C0}" presName="sp" presStyleCnt="0"/>
      <dgm:spPr/>
    </dgm:pt>
    <dgm:pt modelId="{73505428-7FB4-9445-A8EC-9E53F8051833}" type="pres">
      <dgm:prSet presAssocID="{7B490873-3F8C-6C47-BCCE-B410429C0291}" presName="arrowAndChildren" presStyleCnt="0"/>
      <dgm:spPr/>
    </dgm:pt>
    <dgm:pt modelId="{8861396F-4F80-1949-97A7-CA9286FE350B}" type="pres">
      <dgm:prSet presAssocID="{7B490873-3F8C-6C47-BCCE-B410429C0291}" presName="parentTextArrow" presStyleLbl="node1" presStyleIdx="6" presStyleCnt="9"/>
      <dgm:spPr/>
      <dgm:t>
        <a:bodyPr/>
        <a:lstStyle/>
        <a:p>
          <a:endParaRPr lang="en-US"/>
        </a:p>
      </dgm:t>
    </dgm:pt>
    <dgm:pt modelId="{B7612272-CD93-E04E-AC1D-B68F207428B7}" type="pres">
      <dgm:prSet presAssocID="{2C5CF12D-E515-574D-BAB8-DA757FC1B314}" presName="sp" presStyleCnt="0"/>
      <dgm:spPr/>
    </dgm:pt>
    <dgm:pt modelId="{86CB7E37-0270-FA45-8B24-A03586F19ACE}" type="pres">
      <dgm:prSet presAssocID="{0D15FB73-0BBB-714B-9BB0-C2B2726CD3E1}" presName="arrowAndChildren" presStyleCnt="0"/>
      <dgm:spPr/>
    </dgm:pt>
    <dgm:pt modelId="{8E8E96C2-4F36-1749-BDB3-46131329B4B5}" type="pres">
      <dgm:prSet presAssocID="{0D15FB73-0BBB-714B-9BB0-C2B2726CD3E1}" presName="parentTextArrow" presStyleLbl="node1" presStyleIdx="7" presStyleCnt="9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8" presStyleCnt="9"/>
      <dgm:spPr/>
      <dgm:t>
        <a:bodyPr/>
        <a:lstStyle/>
        <a:p>
          <a:endParaRPr lang="en-US"/>
        </a:p>
      </dgm:t>
    </dgm:pt>
  </dgm:ptLst>
  <dgm:cxnLst>
    <dgm:cxn modelId="{00C63BDD-6812-B541-83A0-C524778A2A33}" srcId="{6874B277-C05A-F04C-81F1-AFE82E7C694D}" destId="{7B490873-3F8C-6C47-BCCE-B410429C0291}" srcOrd="2" destOrd="0" parTransId="{A6001A36-4E94-404D-BE9C-3F83BAB95158}" sibTransId="{A2C4A343-66AA-C241-855D-24C153D727C0}"/>
    <dgm:cxn modelId="{4BD65366-4A67-E349-B142-36E18EA3A55F}" type="presOf" srcId="{0D15FB73-0BBB-714B-9BB0-C2B2726CD3E1}" destId="{8E8E96C2-4F36-1749-BDB3-46131329B4B5}" srcOrd="0" destOrd="0" presId="urn:microsoft.com/office/officeart/2005/8/layout/process4"/>
    <dgm:cxn modelId="{26AF3B4D-A26F-B944-BBFE-0A6490FE52A9}" type="presOf" srcId="{7B490873-3F8C-6C47-BCCE-B410429C0291}" destId="{8861396F-4F80-1949-97A7-CA9286FE350B}" srcOrd="0" destOrd="0" presId="urn:microsoft.com/office/officeart/2005/8/layout/process4"/>
    <dgm:cxn modelId="{EEE5705F-A4DA-924C-9E1E-0F6636096851}" srcId="{6874B277-C05A-F04C-81F1-AFE82E7C694D}" destId="{9EEDC6EE-0E75-AD42-9AD4-6A3E98423EF6}" srcOrd="8" destOrd="0" parTransId="{B18F3A01-B443-5F43-AE30-C485E3C7DEFD}" sibTransId="{CF272826-2EE2-284F-82CE-80D2F54D06A1}"/>
    <dgm:cxn modelId="{8029E182-EB9C-EA4D-95FA-41926A8ADE8C}" srcId="{6874B277-C05A-F04C-81F1-AFE82E7C694D}" destId="{F7CF5AB1-071E-E84C-B329-5536FFDCB271}" srcOrd="5" destOrd="0" parTransId="{36F80118-D772-0B4D-A376-7A5C21BB1E28}" sibTransId="{F0E78D73-4682-9E4A-A3C1-F2253996F6DD}"/>
    <dgm:cxn modelId="{55CBBF3D-C657-A549-98E8-E82AFB6E9BEF}" srcId="{6874B277-C05A-F04C-81F1-AFE82E7C694D}" destId="{6B03903D-2083-194D-BF86-7D5912BBB1D7}" srcOrd="4" destOrd="0" parTransId="{85E6419A-A412-6D45-A2EC-AC1C412B286A}" sibTransId="{5D376323-504A-C340-8959-D874555C3DC1}"/>
    <dgm:cxn modelId="{BE943ADD-16D0-6741-8055-D6D44F9BA578}" type="presOf" srcId="{6B03903D-2083-194D-BF86-7D5912BBB1D7}" destId="{9BE3E724-A622-1F42-8344-499FE3CB1213}" srcOrd="0" destOrd="0" presId="urn:microsoft.com/office/officeart/2005/8/layout/process4"/>
    <dgm:cxn modelId="{FD764DC5-9D44-2949-8E7F-D5CC85DFDF36}" type="presOf" srcId="{6874B277-C05A-F04C-81F1-AFE82E7C694D}" destId="{B7F0B060-9CB7-7E41-B723-A4CFD981EC89}" srcOrd="0" destOrd="0" presId="urn:microsoft.com/office/officeart/2005/8/layout/process4"/>
    <dgm:cxn modelId="{A37394B4-6A17-0D44-9B34-3A3A9B85B251}" srcId="{6874B277-C05A-F04C-81F1-AFE82E7C694D}" destId="{AAECF816-E805-754C-9D44-383350129CB4}" srcOrd="7" destOrd="0" parTransId="{2B05313B-C6F0-4142-892D-F95E9FF44698}" sibTransId="{462D0BCD-7AB9-3F41-8CD3-36E39FF6E7C2}"/>
    <dgm:cxn modelId="{2374AE54-9273-A446-BC55-7843C8F988F8}" type="presOf" srcId="{9EEDC6EE-0E75-AD42-9AD4-6A3E98423EF6}" destId="{9C8D402F-1368-C044-A738-2DA9F17F3CC6}" srcOrd="0" destOrd="0" presId="urn:microsoft.com/office/officeart/2005/8/layout/process4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F869DECA-297A-CB4F-A485-06E71EFDEF4B}" type="presOf" srcId="{AAECF816-E805-754C-9D44-383350129CB4}" destId="{7B12BA32-5DB0-C047-A0D4-1650BF6FB212}" srcOrd="0" destOrd="0" presId="urn:microsoft.com/office/officeart/2005/8/layout/process4"/>
    <dgm:cxn modelId="{D43D05D8-A8AF-9547-9E59-27C21CF6D3E8}" srcId="{6874B277-C05A-F04C-81F1-AFE82E7C694D}" destId="{7A703120-5E94-4E43-AFCE-8826D79E0752}" srcOrd="3" destOrd="0" parTransId="{0040CADA-ECD6-1242-9279-F53B42892525}" sibTransId="{F4637A65-98E0-094D-B4FC-616888A7C479}"/>
    <dgm:cxn modelId="{EB83A80E-981A-314E-9ECF-0C26F1B4D351}" type="presOf" srcId="{7A703120-5E94-4E43-AFCE-8826D79E0752}" destId="{6CF617F3-BDBA-D747-8539-E57CDB546D4C}" srcOrd="0" destOrd="0" presId="urn:microsoft.com/office/officeart/2005/8/layout/process4"/>
    <dgm:cxn modelId="{FE2F71F4-E073-B046-892B-5C2C7910F623}" srcId="{6874B277-C05A-F04C-81F1-AFE82E7C694D}" destId="{3D3E9305-B39C-9E47-8B0E-704DE21276A2}" srcOrd="6" destOrd="0" parTransId="{A9B374A5-7135-8946-82F1-B740DB02A802}" sibTransId="{014EA806-C7AA-534D-B230-34AA4BA39074}"/>
    <dgm:cxn modelId="{DCCC9A01-66E3-314B-A948-B6C4BDCABF68}" type="presOf" srcId="{3D3E9305-B39C-9E47-8B0E-704DE21276A2}" destId="{0BF3E98C-8570-8B42-AC81-4CC700DE9808}" srcOrd="0" destOrd="0" presId="urn:microsoft.com/office/officeart/2005/8/layout/process4"/>
    <dgm:cxn modelId="{E893B5BE-237F-A54B-8D60-50CEC6406900}" type="presOf" srcId="{E6A2FABE-CA65-FF46-827D-F94953C1F6DD}" destId="{0F6727B6-DD01-E94D-A473-7A95C2277833}" srcOrd="0" destOrd="0" presId="urn:microsoft.com/office/officeart/2005/8/layout/process4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FD943644-57E8-1245-86BD-E5EE1659E41F}" type="presOf" srcId="{F7CF5AB1-071E-E84C-B329-5536FFDCB271}" destId="{7AE1C772-9DBB-6441-BE15-0E1D3D6FE59C}" srcOrd="0" destOrd="0" presId="urn:microsoft.com/office/officeart/2005/8/layout/process4"/>
    <dgm:cxn modelId="{8B774A44-02CB-A74A-A737-2BD08C85F7CE}" type="presParOf" srcId="{B7F0B060-9CB7-7E41-B723-A4CFD981EC89}" destId="{B0D0E4A9-CEEB-6746-9751-6C5AC61544C0}" srcOrd="0" destOrd="0" presId="urn:microsoft.com/office/officeart/2005/8/layout/process4"/>
    <dgm:cxn modelId="{7502B366-FB50-4346-8FF2-C4336AB92DBB}" type="presParOf" srcId="{B0D0E4A9-CEEB-6746-9751-6C5AC61544C0}" destId="{9C8D402F-1368-C044-A738-2DA9F17F3CC6}" srcOrd="0" destOrd="0" presId="urn:microsoft.com/office/officeart/2005/8/layout/process4"/>
    <dgm:cxn modelId="{1F80D897-4917-9542-A215-9B013EDEC3C9}" type="presParOf" srcId="{B7F0B060-9CB7-7E41-B723-A4CFD981EC89}" destId="{71A0E934-7612-6845-8F99-DAFB9FA1977C}" srcOrd="1" destOrd="0" presId="urn:microsoft.com/office/officeart/2005/8/layout/process4"/>
    <dgm:cxn modelId="{2C5695D7-997D-8848-9C98-9E5049D6564C}" type="presParOf" srcId="{B7F0B060-9CB7-7E41-B723-A4CFD981EC89}" destId="{AEACEC9F-8E0C-314B-846C-60AB9667B250}" srcOrd="2" destOrd="0" presId="urn:microsoft.com/office/officeart/2005/8/layout/process4"/>
    <dgm:cxn modelId="{95816DB2-0D30-0145-ADA7-39C3E57433DD}" type="presParOf" srcId="{AEACEC9F-8E0C-314B-846C-60AB9667B250}" destId="{7B12BA32-5DB0-C047-A0D4-1650BF6FB212}" srcOrd="0" destOrd="0" presId="urn:microsoft.com/office/officeart/2005/8/layout/process4"/>
    <dgm:cxn modelId="{199D7F6F-E0DF-B44C-BD7B-EC692A3D98A1}" type="presParOf" srcId="{B7F0B060-9CB7-7E41-B723-A4CFD981EC89}" destId="{8E0656CC-EAD5-064F-B087-AAD2461BB8B3}" srcOrd="3" destOrd="0" presId="urn:microsoft.com/office/officeart/2005/8/layout/process4"/>
    <dgm:cxn modelId="{E930A564-6C78-9546-9259-F62B0268622D}" type="presParOf" srcId="{B7F0B060-9CB7-7E41-B723-A4CFD981EC89}" destId="{8D394CE5-702C-124D-8669-24721F7FC071}" srcOrd="4" destOrd="0" presId="urn:microsoft.com/office/officeart/2005/8/layout/process4"/>
    <dgm:cxn modelId="{BB4791DB-BB8A-0D40-9D17-8476F6B169B3}" type="presParOf" srcId="{8D394CE5-702C-124D-8669-24721F7FC071}" destId="{0BF3E98C-8570-8B42-AC81-4CC700DE9808}" srcOrd="0" destOrd="0" presId="urn:microsoft.com/office/officeart/2005/8/layout/process4"/>
    <dgm:cxn modelId="{3ABFC157-6695-764A-9C5F-E65DA5EDB2C0}" type="presParOf" srcId="{B7F0B060-9CB7-7E41-B723-A4CFD981EC89}" destId="{965CCB3D-734A-E140-9CC4-28A7D8FC2BB1}" srcOrd="5" destOrd="0" presId="urn:microsoft.com/office/officeart/2005/8/layout/process4"/>
    <dgm:cxn modelId="{AC14C99B-445C-B244-9F31-9788C2887748}" type="presParOf" srcId="{B7F0B060-9CB7-7E41-B723-A4CFD981EC89}" destId="{06147846-209D-B742-B056-CDEABBF24055}" srcOrd="6" destOrd="0" presId="urn:microsoft.com/office/officeart/2005/8/layout/process4"/>
    <dgm:cxn modelId="{54BE4D08-C933-8247-9E55-223A2EE62FE9}" type="presParOf" srcId="{06147846-209D-B742-B056-CDEABBF24055}" destId="{7AE1C772-9DBB-6441-BE15-0E1D3D6FE59C}" srcOrd="0" destOrd="0" presId="urn:microsoft.com/office/officeart/2005/8/layout/process4"/>
    <dgm:cxn modelId="{F3D43B34-2D93-DD4C-B317-7B0C0A8E3331}" type="presParOf" srcId="{B7F0B060-9CB7-7E41-B723-A4CFD981EC89}" destId="{979A61D6-0C81-FE40-A5AE-EED2D9248FDA}" srcOrd="7" destOrd="0" presId="urn:microsoft.com/office/officeart/2005/8/layout/process4"/>
    <dgm:cxn modelId="{155A3987-F0B7-E647-A0C6-9E554CB2CD7C}" type="presParOf" srcId="{B7F0B060-9CB7-7E41-B723-A4CFD981EC89}" destId="{71F1C9E9-2347-E547-849F-4421607881AC}" srcOrd="8" destOrd="0" presId="urn:microsoft.com/office/officeart/2005/8/layout/process4"/>
    <dgm:cxn modelId="{C20AEA58-BCEF-5A43-BFC1-5A6F2E797C75}" type="presParOf" srcId="{71F1C9E9-2347-E547-849F-4421607881AC}" destId="{9BE3E724-A622-1F42-8344-499FE3CB1213}" srcOrd="0" destOrd="0" presId="urn:microsoft.com/office/officeart/2005/8/layout/process4"/>
    <dgm:cxn modelId="{3A04156F-3B87-1648-8ED6-E38AEEAACC7B}" type="presParOf" srcId="{B7F0B060-9CB7-7E41-B723-A4CFD981EC89}" destId="{C493CD63-1571-9E43-BF69-41F258302629}" srcOrd="9" destOrd="0" presId="urn:microsoft.com/office/officeart/2005/8/layout/process4"/>
    <dgm:cxn modelId="{2F15F1EF-FCB2-CB41-AEB4-E3722D82A329}" type="presParOf" srcId="{B7F0B060-9CB7-7E41-B723-A4CFD981EC89}" destId="{97001315-234F-A54F-AC68-B6F97AD7D208}" srcOrd="10" destOrd="0" presId="urn:microsoft.com/office/officeart/2005/8/layout/process4"/>
    <dgm:cxn modelId="{BC1ABF06-B17D-C346-BB9F-E78E9F447C83}" type="presParOf" srcId="{97001315-234F-A54F-AC68-B6F97AD7D208}" destId="{6CF617F3-BDBA-D747-8539-E57CDB546D4C}" srcOrd="0" destOrd="0" presId="urn:microsoft.com/office/officeart/2005/8/layout/process4"/>
    <dgm:cxn modelId="{F2526F42-02E2-EE41-9F54-4A308CDB8DC5}" type="presParOf" srcId="{B7F0B060-9CB7-7E41-B723-A4CFD981EC89}" destId="{168654CF-17DC-EB42-A308-BCC6A9B24CEA}" srcOrd="11" destOrd="0" presId="urn:microsoft.com/office/officeart/2005/8/layout/process4"/>
    <dgm:cxn modelId="{2BA1529E-EFE5-F348-A81C-39CF178865CE}" type="presParOf" srcId="{B7F0B060-9CB7-7E41-B723-A4CFD981EC89}" destId="{73505428-7FB4-9445-A8EC-9E53F8051833}" srcOrd="12" destOrd="0" presId="urn:microsoft.com/office/officeart/2005/8/layout/process4"/>
    <dgm:cxn modelId="{C8206D5C-D655-3C45-8160-0BBD17E1124A}" type="presParOf" srcId="{73505428-7FB4-9445-A8EC-9E53F8051833}" destId="{8861396F-4F80-1949-97A7-CA9286FE350B}" srcOrd="0" destOrd="0" presId="urn:microsoft.com/office/officeart/2005/8/layout/process4"/>
    <dgm:cxn modelId="{DAAD9D1D-30B3-714F-8530-AD9D67B93306}" type="presParOf" srcId="{B7F0B060-9CB7-7E41-B723-A4CFD981EC89}" destId="{B7612272-CD93-E04E-AC1D-B68F207428B7}" srcOrd="13" destOrd="0" presId="urn:microsoft.com/office/officeart/2005/8/layout/process4"/>
    <dgm:cxn modelId="{F8BA23C9-A1C4-574E-88A6-7EA46EBD4DB0}" type="presParOf" srcId="{B7F0B060-9CB7-7E41-B723-A4CFD981EC89}" destId="{86CB7E37-0270-FA45-8B24-A03586F19ACE}" srcOrd="14" destOrd="0" presId="urn:microsoft.com/office/officeart/2005/8/layout/process4"/>
    <dgm:cxn modelId="{E264B990-772A-5B4B-B1C4-0A7B68BDD660}" type="presParOf" srcId="{86CB7E37-0270-FA45-8B24-A03586F19ACE}" destId="{8E8E96C2-4F36-1749-BDB3-46131329B4B5}" srcOrd="0" destOrd="0" presId="urn:microsoft.com/office/officeart/2005/8/layout/process4"/>
    <dgm:cxn modelId="{CEDB9A95-5DDE-094E-86BA-A5D7D6DC1FCD}" type="presParOf" srcId="{B7F0B060-9CB7-7E41-B723-A4CFD981EC89}" destId="{1447AF3E-E6DA-5D45-8B21-A21A1207AEB5}" srcOrd="15" destOrd="0" presId="urn:microsoft.com/office/officeart/2005/8/layout/process4"/>
    <dgm:cxn modelId="{1148B70F-065B-704F-BFBC-3AD4FE3B73A6}" type="presParOf" srcId="{B7F0B060-9CB7-7E41-B723-A4CFD981EC89}" destId="{56CB6B94-7E70-C043-ADBF-B3C931176F34}" srcOrd="16" destOrd="0" presId="urn:microsoft.com/office/officeart/2005/8/layout/process4"/>
    <dgm:cxn modelId="{D02E7D81-77FB-2E45-8F3D-028D86E49821}" type="presParOf" srcId="{56CB6B94-7E70-C043-ADBF-B3C931176F34}" destId="{0F6727B6-DD01-E94D-A473-7A95C2277833}" srcOrd="0" destOrd="0" presId="urn:microsoft.com/office/officeart/2005/8/layout/process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" csCatId="colorful" phldr="1"/>
      <dgm:spPr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</dgm:spPr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1">
            <a:lumMod val="85000"/>
            <a:lumOff val="15000"/>
          </a:schemeClr>
        </a:solidFill>
        <a:effectLst/>
        <a:sp3d prstMaterial="plastic">
          <a:bevelT w="50800" h="50800"/>
          <a:bevelB w="50800" h="50800"/>
        </a:sp3d>
      </dgm:spPr>
      <dgm:t>
        <a:bodyPr/>
        <a:lstStyle/>
        <a:p>
          <a:r>
            <a:rPr lang="en-US" b="1" dirty="0" err="1" smtClean="0">
              <a:latin typeface="Courier New"/>
              <a:cs typeface="Courier New"/>
            </a:rPr>
            <a:t>lib.o</a:t>
          </a:r>
          <a:endParaRPr lang="en-US" b="1" dirty="0"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650F80-DA51-1045-90D9-0B85668D54A1}" type="pres">
      <dgm:prSet presAssocID="{6B03903D-2083-194D-BF86-7D5912BBB1D7}" presName="boxAndChildren" presStyleCnt="0"/>
      <dgm:spPr/>
    </dgm:pt>
    <dgm:pt modelId="{E469AF61-9493-3B46-82D0-8B07D495B049}" type="pres">
      <dgm:prSet presAssocID="{6B03903D-2083-194D-BF86-7D5912BBB1D7}" presName="parentTextBox" presStyleLbl="node1" presStyleIdx="0" presStyleCnt="1"/>
      <dgm:spPr>
        <a:prstGeom prst="leftArrowCallout">
          <a:avLst/>
        </a:prstGeom>
      </dgm:spPr>
      <dgm:t>
        <a:bodyPr/>
        <a:lstStyle/>
        <a:p>
          <a:endParaRPr lang="en-US"/>
        </a:p>
      </dgm:t>
    </dgm:pt>
  </dgm:ptLst>
  <dgm:cxnLst>
    <dgm:cxn modelId="{55CBBF3D-C657-A549-98E8-E82AFB6E9BEF}" srcId="{6874B277-C05A-F04C-81F1-AFE82E7C694D}" destId="{6B03903D-2083-194D-BF86-7D5912BBB1D7}" srcOrd="0" destOrd="0" parTransId="{85E6419A-A412-6D45-A2EC-AC1C412B286A}" sibTransId="{5D376323-504A-C340-8959-D874555C3DC1}"/>
    <dgm:cxn modelId="{F4980784-2598-884C-9941-5CBE0A5D05DF}" type="presOf" srcId="{6B03903D-2083-194D-BF86-7D5912BBB1D7}" destId="{E469AF61-9493-3B46-82D0-8B07D495B049}" srcOrd="0" destOrd="0" presId="urn:microsoft.com/office/officeart/2005/8/layout/process4"/>
    <dgm:cxn modelId="{6D0668AB-6177-E44B-BA96-D19A6D163C0F}" type="presOf" srcId="{6874B277-C05A-F04C-81F1-AFE82E7C694D}" destId="{B7F0B060-9CB7-7E41-B723-A4CFD981EC89}" srcOrd="0" destOrd="0" presId="urn:microsoft.com/office/officeart/2005/8/layout/process4"/>
    <dgm:cxn modelId="{01BAE80C-63DB-684A-8D58-59A1C75C52BE}" type="presParOf" srcId="{B7F0B060-9CB7-7E41-B723-A4CFD981EC89}" destId="{D8650F80-DA51-1045-90D9-0B85668D54A1}" srcOrd="0" destOrd="0" presId="urn:microsoft.com/office/officeart/2005/8/layout/process4"/>
    <dgm:cxn modelId="{1C315B2D-15E1-E043-8454-677B2C6942F3}" type="presParOf" srcId="{D8650F80-DA51-1045-90D9-0B85668D54A1}" destId="{E469AF61-9493-3B46-82D0-8B07D495B049}" srcOrd="0" destOrd="0" presId="urn:microsoft.com/office/officeart/2005/8/layout/process4"/>
  </dgm:cxnLst>
  <dgm:bg>
    <a:noFill/>
  </dgm:bg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07390"/>
            </a:rPr>
            <a:t>C program: </a:t>
          </a:r>
          <a:r>
            <a:rPr lang="en-US" b="1" dirty="0" err="1" smtClean="0">
              <a:latin typeface="Courier New"/>
              <a:cs typeface="Courier New"/>
            </a:rPr>
            <a:t>foo.c</a:t>
          </a:r>
          <a:endParaRPr lang="en-US" b="1" dirty="0">
            <a:latin typeface="Courier New"/>
            <a:cs typeface="Courier New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>
        <a:solidFill>
          <a:schemeClr val="bg1">
            <a:lumMod val="85000"/>
            <a:lumOff val="15000"/>
          </a:schemeClr>
        </a:solidFill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Compiler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Executable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</a:t>
          </a:r>
          <a:r>
            <a:rPr lang="en-US" dirty="0" err="1" smtClean="0">
              <a:latin typeface="18 VAG Rounded Bold   07390"/>
              <a:cs typeface="18 vag rounded bold"/>
            </a:rPr>
            <a:t>pgm</a:t>
          </a:r>
          <a:r>
            <a:rPr lang="en-US" dirty="0" smtClean="0">
              <a:latin typeface="18 VAG Rounded Bold   07390"/>
              <a:cs typeface="18 vag rounded bold"/>
            </a:rPr>
            <a:t>): </a:t>
          </a:r>
          <a:r>
            <a:rPr lang="en-US" b="1" dirty="0" err="1" smtClean="0">
              <a:latin typeface="Courier New"/>
              <a:cs typeface="Courier New"/>
            </a:rPr>
            <a:t>a.out</a:t>
          </a:r>
          <a:endParaRPr lang="en-US" b="1" dirty="0">
            <a:latin typeface="Courier New"/>
            <a:cs typeface="Courier New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Memory</a:t>
          </a:r>
          <a:endParaRPr lang="en-US" dirty="0">
            <a:latin typeface="18 VAG Rounded Bold   07390"/>
            <a:cs typeface="18 vag rounded bold"/>
          </a:endParaRP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7B490873-3F8C-6C47-BCCE-B410429C0291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Assembly program: </a:t>
          </a:r>
          <a:r>
            <a:rPr lang="en-US" b="1" dirty="0" err="1" smtClean="0">
              <a:latin typeface="Courier New"/>
              <a:cs typeface="Courier New"/>
            </a:rPr>
            <a:t>foo.s</a:t>
          </a:r>
          <a:endParaRPr lang="en-US" b="1" dirty="0">
            <a:latin typeface="Courier New"/>
            <a:cs typeface="Courier New"/>
          </a:endParaRPr>
        </a:p>
      </dgm:t>
    </dgm:pt>
    <dgm:pt modelId="{A6001A36-4E94-404D-BE9C-3F83BAB95158}" type="parTrans" cxnId="{00C63BDD-6812-B541-83A0-C524778A2A33}">
      <dgm:prSet/>
      <dgm:spPr/>
      <dgm:t>
        <a:bodyPr/>
        <a:lstStyle/>
        <a:p>
          <a:endParaRPr lang="en-US"/>
        </a:p>
      </dgm:t>
    </dgm:pt>
    <dgm:pt modelId="{A2C4A343-66AA-C241-855D-24C153D727C0}" type="sibTrans" cxnId="{00C63BDD-6812-B541-83A0-C524778A2A33}">
      <dgm:prSet/>
      <dgm:spPr/>
      <dgm:t>
        <a:bodyPr/>
        <a:lstStyle/>
        <a:p>
          <a:endParaRPr lang="en-US"/>
        </a:p>
      </dgm:t>
    </dgm:pt>
    <dgm:pt modelId="{7A703120-5E94-4E43-AFCE-8826D79E0752}">
      <dgm:prSet phldrT="[Text]"/>
      <dgm:spPr>
        <a:solidFill>
          <a:schemeClr val="bg1">
            <a:lumMod val="85000"/>
            <a:lumOff val="15000"/>
          </a:schemeClr>
        </a:solidFill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0040CADA-ECD6-1242-9279-F53B42892525}" type="parTrans" cxnId="{D43D05D8-A8AF-9547-9E59-27C21CF6D3E8}">
      <dgm:prSet/>
      <dgm:spPr/>
      <dgm:t>
        <a:bodyPr/>
        <a:lstStyle/>
        <a:p>
          <a:endParaRPr lang="en-US"/>
        </a:p>
      </dgm:t>
    </dgm:pt>
    <dgm:pt modelId="{F4637A65-98E0-094D-B4FC-616888A7C479}" type="sibTrans" cxnId="{D43D05D8-A8AF-9547-9E59-27C21CF6D3E8}">
      <dgm:prSet/>
      <dgm:spPr/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Object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module): </a:t>
          </a:r>
          <a:r>
            <a:rPr lang="en-US" b="1" dirty="0" err="1" smtClean="0">
              <a:latin typeface="Courier New"/>
              <a:cs typeface="Courier New"/>
            </a:rPr>
            <a:t>foo.o</a:t>
          </a:r>
          <a:endParaRPr lang="en-US" b="1" dirty="0"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F7CF5AB1-071E-E84C-B329-5536FFDCB271}">
      <dgm:prSet phldrT="[Text]"/>
      <dgm:spPr>
        <a:solidFill>
          <a:schemeClr val="accent6"/>
        </a:solidFill>
        <a:effectLst>
          <a:glow rad="101600">
            <a:schemeClr val="accent6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Linker</a:t>
          </a:r>
          <a:endParaRPr lang="en-US" dirty="0">
            <a:latin typeface="18 VAG Rounded Bold   07390"/>
            <a:cs typeface="18 vag rounded bold"/>
          </a:endParaRPr>
        </a:p>
      </dgm:t>
    </dgm:pt>
    <dgm:pt modelId="{36F80118-D772-0B4D-A376-7A5C21BB1E28}" type="parTrans" cxnId="{8029E182-EB9C-EA4D-95FA-41926A8ADE8C}">
      <dgm:prSet/>
      <dgm:spPr/>
      <dgm:t>
        <a:bodyPr/>
        <a:lstStyle/>
        <a:p>
          <a:endParaRPr lang="en-US"/>
        </a:p>
      </dgm:t>
    </dgm:pt>
    <dgm:pt modelId="{F0E78D73-4682-9E4A-A3C1-F2253996F6DD}" type="sibTrans" cxnId="{8029E182-EB9C-EA4D-95FA-41926A8ADE8C}">
      <dgm:prSet/>
      <dgm:spPr/>
      <dgm:t>
        <a:bodyPr/>
        <a:lstStyle/>
        <a:p>
          <a:endParaRPr lang="en-US"/>
        </a:p>
      </dgm:t>
    </dgm:pt>
    <dgm:pt modelId="{AAECF816-E805-754C-9D44-383350129CB4}">
      <dgm:prSet phldrT="[Text]"/>
      <dgm:spPr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Loader</a:t>
          </a:r>
          <a:endParaRPr lang="en-US" dirty="0">
            <a:latin typeface="18 VAG Rounded Bold   07390"/>
            <a:cs typeface="18 vag rounded bold"/>
          </a:endParaRPr>
        </a:p>
      </dgm:t>
    </dgm:pt>
    <dgm:pt modelId="{2B05313B-C6F0-4142-892D-F95E9FF44698}" type="parTrans" cxnId="{A37394B4-6A17-0D44-9B34-3A3A9B85B251}">
      <dgm:prSet/>
      <dgm:spPr/>
      <dgm:t>
        <a:bodyPr/>
        <a:lstStyle/>
        <a:p>
          <a:endParaRPr lang="en-US"/>
        </a:p>
      </dgm:t>
    </dgm:pt>
    <dgm:pt modelId="{462D0BCD-7AB9-3F41-8CD3-36E39FF6E7C2}" type="sibTrans" cxnId="{A37394B4-6A17-0D44-9B34-3A3A9B85B2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D0E4A9-CEEB-6746-9751-6C5AC61544C0}" type="pres">
      <dgm:prSet presAssocID="{9EEDC6EE-0E75-AD42-9AD4-6A3E98423EF6}" presName="boxAndChildren" presStyleCnt="0"/>
      <dgm:spPr/>
    </dgm:pt>
    <dgm:pt modelId="{9C8D402F-1368-C044-A738-2DA9F17F3CC6}" type="pres">
      <dgm:prSet presAssocID="{9EEDC6EE-0E75-AD42-9AD4-6A3E98423EF6}" presName="parentTextBox" presStyleLbl="node1" presStyleIdx="0" presStyleCnt="9"/>
      <dgm:spPr/>
      <dgm:t>
        <a:bodyPr/>
        <a:lstStyle/>
        <a:p>
          <a:endParaRPr lang="en-US"/>
        </a:p>
      </dgm:t>
    </dgm:pt>
    <dgm:pt modelId="{71A0E934-7612-6845-8F99-DAFB9FA1977C}" type="pres">
      <dgm:prSet presAssocID="{462D0BCD-7AB9-3F41-8CD3-36E39FF6E7C2}" presName="sp" presStyleCnt="0"/>
      <dgm:spPr/>
    </dgm:pt>
    <dgm:pt modelId="{AEACEC9F-8E0C-314B-846C-60AB9667B250}" type="pres">
      <dgm:prSet presAssocID="{AAECF816-E805-754C-9D44-383350129CB4}" presName="arrowAndChildren" presStyleCnt="0"/>
      <dgm:spPr/>
    </dgm:pt>
    <dgm:pt modelId="{7B12BA32-5DB0-C047-A0D4-1650BF6FB212}" type="pres">
      <dgm:prSet presAssocID="{AAECF816-E805-754C-9D44-383350129CB4}" presName="parentTextArrow" presStyleLbl="node1" presStyleIdx="1" presStyleCnt="9"/>
      <dgm:spPr/>
      <dgm:t>
        <a:bodyPr/>
        <a:lstStyle/>
        <a:p>
          <a:endParaRPr lang="en-US"/>
        </a:p>
      </dgm:t>
    </dgm:pt>
    <dgm:pt modelId="{8E0656CC-EAD5-064F-B087-AAD2461BB8B3}" type="pres">
      <dgm:prSet presAssocID="{014EA806-C7AA-534D-B230-34AA4BA39074}" presName="sp" presStyleCnt="0"/>
      <dgm:spPr/>
    </dgm:pt>
    <dgm:pt modelId="{8D394CE5-702C-124D-8669-24721F7FC071}" type="pres">
      <dgm:prSet presAssocID="{3D3E9305-B39C-9E47-8B0E-704DE21276A2}" presName="arrowAndChildren" presStyleCnt="0"/>
      <dgm:spPr/>
    </dgm:pt>
    <dgm:pt modelId="{0BF3E98C-8570-8B42-AC81-4CC700DE9808}" type="pres">
      <dgm:prSet presAssocID="{3D3E9305-B39C-9E47-8B0E-704DE21276A2}" presName="parentTextArrow" presStyleLbl="node1" presStyleIdx="2" presStyleCnt="9"/>
      <dgm:spPr/>
      <dgm:t>
        <a:bodyPr/>
        <a:lstStyle/>
        <a:p>
          <a:endParaRPr lang="en-US"/>
        </a:p>
      </dgm:t>
    </dgm:pt>
    <dgm:pt modelId="{965CCB3D-734A-E140-9CC4-28A7D8FC2BB1}" type="pres">
      <dgm:prSet presAssocID="{F0E78D73-4682-9E4A-A3C1-F2253996F6DD}" presName="sp" presStyleCnt="0"/>
      <dgm:spPr/>
    </dgm:pt>
    <dgm:pt modelId="{06147846-209D-B742-B056-CDEABBF24055}" type="pres">
      <dgm:prSet presAssocID="{F7CF5AB1-071E-E84C-B329-5536FFDCB271}" presName="arrowAndChildren" presStyleCnt="0"/>
      <dgm:spPr/>
    </dgm:pt>
    <dgm:pt modelId="{7AE1C772-9DBB-6441-BE15-0E1D3D6FE59C}" type="pres">
      <dgm:prSet presAssocID="{F7CF5AB1-071E-E84C-B329-5536FFDCB271}" presName="parentTextArrow" presStyleLbl="node1" presStyleIdx="3" presStyleCnt="9"/>
      <dgm:spPr/>
      <dgm:t>
        <a:bodyPr/>
        <a:lstStyle/>
        <a:p>
          <a:endParaRPr lang="en-US"/>
        </a:p>
      </dgm:t>
    </dgm:pt>
    <dgm:pt modelId="{979A61D6-0C81-FE40-A5AE-EED2D9248FDA}" type="pres">
      <dgm:prSet presAssocID="{5D376323-504A-C340-8959-D874555C3DC1}" presName="sp" presStyleCnt="0"/>
      <dgm:spPr/>
    </dgm:pt>
    <dgm:pt modelId="{71F1C9E9-2347-E547-849F-4421607881AC}" type="pres">
      <dgm:prSet presAssocID="{6B03903D-2083-194D-BF86-7D5912BBB1D7}" presName="arrowAndChildren" presStyleCnt="0"/>
      <dgm:spPr/>
    </dgm:pt>
    <dgm:pt modelId="{9BE3E724-A622-1F42-8344-499FE3CB1213}" type="pres">
      <dgm:prSet presAssocID="{6B03903D-2083-194D-BF86-7D5912BBB1D7}" presName="parentTextArrow" presStyleLbl="node1" presStyleIdx="4" presStyleCnt="9"/>
      <dgm:spPr/>
      <dgm:t>
        <a:bodyPr/>
        <a:lstStyle/>
        <a:p>
          <a:endParaRPr lang="en-US"/>
        </a:p>
      </dgm:t>
    </dgm:pt>
    <dgm:pt modelId="{C493CD63-1571-9E43-BF69-41F258302629}" type="pres">
      <dgm:prSet presAssocID="{F4637A65-98E0-094D-B4FC-616888A7C479}" presName="sp" presStyleCnt="0"/>
      <dgm:spPr/>
    </dgm:pt>
    <dgm:pt modelId="{97001315-234F-A54F-AC68-B6F97AD7D208}" type="pres">
      <dgm:prSet presAssocID="{7A703120-5E94-4E43-AFCE-8826D79E0752}" presName="arrowAndChildren" presStyleCnt="0"/>
      <dgm:spPr/>
    </dgm:pt>
    <dgm:pt modelId="{6CF617F3-BDBA-D747-8539-E57CDB546D4C}" type="pres">
      <dgm:prSet presAssocID="{7A703120-5E94-4E43-AFCE-8826D79E0752}" presName="parentTextArrow" presStyleLbl="node1" presStyleIdx="5" presStyleCnt="9"/>
      <dgm:spPr/>
      <dgm:t>
        <a:bodyPr/>
        <a:lstStyle/>
        <a:p>
          <a:endParaRPr lang="en-US"/>
        </a:p>
      </dgm:t>
    </dgm:pt>
    <dgm:pt modelId="{168654CF-17DC-EB42-A308-BCC6A9B24CEA}" type="pres">
      <dgm:prSet presAssocID="{A2C4A343-66AA-C241-855D-24C153D727C0}" presName="sp" presStyleCnt="0"/>
      <dgm:spPr/>
    </dgm:pt>
    <dgm:pt modelId="{73505428-7FB4-9445-A8EC-9E53F8051833}" type="pres">
      <dgm:prSet presAssocID="{7B490873-3F8C-6C47-BCCE-B410429C0291}" presName="arrowAndChildren" presStyleCnt="0"/>
      <dgm:spPr/>
    </dgm:pt>
    <dgm:pt modelId="{8861396F-4F80-1949-97A7-CA9286FE350B}" type="pres">
      <dgm:prSet presAssocID="{7B490873-3F8C-6C47-BCCE-B410429C0291}" presName="parentTextArrow" presStyleLbl="node1" presStyleIdx="6" presStyleCnt="9"/>
      <dgm:spPr/>
      <dgm:t>
        <a:bodyPr/>
        <a:lstStyle/>
        <a:p>
          <a:endParaRPr lang="en-US"/>
        </a:p>
      </dgm:t>
    </dgm:pt>
    <dgm:pt modelId="{B7612272-CD93-E04E-AC1D-B68F207428B7}" type="pres">
      <dgm:prSet presAssocID="{2C5CF12D-E515-574D-BAB8-DA757FC1B314}" presName="sp" presStyleCnt="0"/>
      <dgm:spPr/>
    </dgm:pt>
    <dgm:pt modelId="{86CB7E37-0270-FA45-8B24-A03586F19ACE}" type="pres">
      <dgm:prSet presAssocID="{0D15FB73-0BBB-714B-9BB0-C2B2726CD3E1}" presName="arrowAndChildren" presStyleCnt="0"/>
      <dgm:spPr/>
    </dgm:pt>
    <dgm:pt modelId="{8E8E96C2-4F36-1749-BDB3-46131329B4B5}" type="pres">
      <dgm:prSet presAssocID="{0D15FB73-0BBB-714B-9BB0-C2B2726CD3E1}" presName="parentTextArrow" presStyleLbl="node1" presStyleIdx="7" presStyleCnt="9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8" presStyleCnt="9"/>
      <dgm:spPr/>
      <dgm:t>
        <a:bodyPr/>
        <a:lstStyle/>
        <a:p>
          <a:endParaRPr lang="en-US"/>
        </a:p>
      </dgm:t>
    </dgm:pt>
  </dgm:ptLst>
  <dgm:cxnLst>
    <dgm:cxn modelId="{8029E182-EB9C-EA4D-95FA-41926A8ADE8C}" srcId="{6874B277-C05A-F04C-81F1-AFE82E7C694D}" destId="{F7CF5AB1-071E-E84C-B329-5536FFDCB271}" srcOrd="5" destOrd="0" parTransId="{36F80118-D772-0B4D-A376-7A5C21BB1E28}" sibTransId="{F0E78D73-4682-9E4A-A3C1-F2253996F6DD}"/>
    <dgm:cxn modelId="{D43D05D8-A8AF-9547-9E59-27C21CF6D3E8}" srcId="{6874B277-C05A-F04C-81F1-AFE82E7C694D}" destId="{7A703120-5E94-4E43-AFCE-8826D79E0752}" srcOrd="3" destOrd="0" parTransId="{0040CADA-ECD6-1242-9279-F53B42892525}" sibTransId="{F4637A65-98E0-094D-B4FC-616888A7C479}"/>
    <dgm:cxn modelId="{EEE5705F-A4DA-924C-9E1E-0F6636096851}" srcId="{6874B277-C05A-F04C-81F1-AFE82E7C694D}" destId="{9EEDC6EE-0E75-AD42-9AD4-6A3E98423EF6}" srcOrd="8" destOrd="0" parTransId="{B18F3A01-B443-5F43-AE30-C485E3C7DEFD}" sibTransId="{CF272826-2EE2-284F-82CE-80D2F54D06A1}"/>
    <dgm:cxn modelId="{4C567DD6-2E87-CE44-AB3D-3C6423D149A2}" type="presOf" srcId="{7B490873-3F8C-6C47-BCCE-B410429C0291}" destId="{8861396F-4F80-1949-97A7-CA9286FE350B}" srcOrd="0" destOrd="0" presId="urn:microsoft.com/office/officeart/2005/8/layout/process4"/>
    <dgm:cxn modelId="{94BED36A-0C6E-314B-8011-204E76E93338}" type="presOf" srcId="{F7CF5AB1-071E-E84C-B329-5536FFDCB271}" destId="{7AE1C772-9DBB-6441-BE15-0E1D3D6FE59C}" srcOrd="0" destOrd="0" presId="urn:microsoft.com/office/officeart/2005/8/layout/process4"/>
    <dgm:cxn modelId="{FE2F71F4-E073-B046-892B-5C2C7910F623}" srcId="{6874B277-C05A-F04C-81F1-AFE82E7C694D}" destId="{3D3E9305-B39C-9E47-8B0E-704DE21276A2}" srcOrd="6" destOrd="0" parTransId="{A9B374A5-7135-8946-82F1-B740DB02A802}" sibTransId="{014EA806-C7AA-534D-B230-34AA4BA39074}"/>
    <dgm:cxn modelId="{55CBBF3D-C657-A549-98E8-E82AFB6E9BEF}" srcId="{6874B277-C05A-F04C-81F1-AFE82E7C694D}" destId="{6B03903D-2083-194D-BF86-7D5912BBB1D7}" srcOrd="4" destOrd="0" parTransId="{85E6419A-A412-6D45-A2EC-AC1C412B286A}" sibTransId="{5D376323-504A-C340-8959-D874555C3DC1}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E958E8AE-4738-8C47-A603-E5C63A1F73A0}" type="presOf" srcId="{7A703120-5E94-4E43-AFCE-8826D79E0752}" destId="{6CF617F3-BDBA-D747-8539-E57CDB546D4C}" srcOrd="0" destOrd="0" presId="urn:microsoft.com/office/officeart/2005/8/layout/process4"/>
    <dgm:cxn modelId="{CE744FF0-9E6D-0F4B-A5B2-0AEAE65D338D}" type="presOf" srcId="{6874B277-C05A-F04C-81F1-AFE82E7C694D}" destId="{B7F0B060-9CB7-7E41-B723-A4CFD981EC89}" srcOrd="0" destOrd="0" presId="urn:microsoft.com/office/officeart/2005/8/layout/process4"/>
    <dgm:cxn modelId="{A37394B4-6A17-0D44-9B34-3A3A9B85B251}" srcId="{6874B277-C05A-F04C-81F1-AFE82E7C694D}" destId="{AAECF816-E805-754C-9D44-383350129CB4}" srcOrd="7" destOrd="0" parTransId="{2B05313B-C6F0-4142-892D-F95E9FF44698}" sibTransId="{462D0BCD-7AB9-3F41-8CD3-36E39FF6E7C2}"/>
    <dgm:cxn modelId="{E0B4E468-C5B3-294C-AD99-CB7B5FC05724}" type="presOf" srcId="{0D15FB73-0BBB-714B-9BB0-C2B2726CD3E1}" destId="{8E8E96C2-4F36-1749-BDB3-46131329B4B5}" srcOrd="0" destOrd="0" presId="urn:microsoft.com/office/officeart/2005/8/layout/process4"/>
    <dgm:cxn modelId="{00C63BDD-6812-B541-83A0-C524778A2A33}" srcId="{6874B277-C05A-F04C-81F1-AFE82E7C694D}" destId="{7B490873-3F8C-6C47-BCCE-B410429C0291}" srcOrd="2" destOrd="0" parTransId="{A6001A36-4E94-404D-BE9C-3F83BAB95158}" sibTransId="{A2C4A343-66AA-C241-855D-24C153D727C0}"/>
    <dgm:cxn modelId="{D7BB8E81-5F2C-F444-A987-AA1269947C8D}" type="presOf" srcId="{3D3E9305-B39C-9E47-8B0E-704DE21276A2}" destId="{0BF3E98C-8570-8B42-AC81-4CC700DE9808}" srcOrd="0" destOrd="0" presId="urn:microsoft.com/office/officeart/2005/8/layout/process4"/>
    <dgm:cxn modelId="{20CC402F-DCC9-8040-867D-2A87A6199D15}" type="presOf" srcId="{6B03903D-2083-194D-BF86-7D5912BBB1D7}" destId="{9BE3E724-A622-1F42-8344-499FE3CB1213}" srcOrd="0" destOrd="0" presId="urn:microsoft.com/office/officeart/2005/8/layout/process4"/>
    <dgm:cxn modelId="{1D8E9C2E-39DC-DA43-B870-04BD6F3493B9}" type="presOf" srcId="{E6A2FABE-CA65-FF46-827D-F94953C1F6DD}" destId="{0F6727B6-DD01-E94D-A473-7A95C2277833}" srcOrd="0" destOrd="0" presId="urn:microsoft.com/office/officeart/2005/8/layout/process4"/>
    <dgm:cxn modelId="{144E8E84-9F34-A540-BD6E-03669BDCD283}" type="presOf" srcId="{9EEDC6EE-0E75-AD42-9AD4-6A3E98423EF6}" destId="{9C8D402F-1368-C044-A738-2DA9F17F3CC6}" srcOrd="0" destOrd="0" presId="urn:microsoft.com/office/officeart/2005/8/layout/process4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171CC2DB-B3F9-2D4A-B75A-43830448C6EC}" type="presOf" srcId="{AAECF816-E805-754C-9D44-383350129CB4}" destId="{7B12BA32-5DB0-C047-A0D4-1650BF6FB212}" srcOrd="0" destOrd="0" presId="urn:microsoft.com/office/officeart/2005/8/layout/process4"/>
    <dgm:cxn modelId="{CC01BD51-5353-1E44-AC9E-9E5002CEEBD1}" type="presParOf" srcId="{B7F0B060-9CB7-7E41-B723-A4CFD981EC89}" destId="{B0D0E4A9-CEEB-6746-9751-6C5AC61544C0}" srcOrd="0" destOrd="0" presId="urn:microsoft.com/office/officeart/2005/8/layout/process4"/>
    <dgm:cxn modelId="{613D348C-6221-3E46-A710-E6B41FED354A}" type="presParOf" srcId="{B0D0E4A9-CEEB-6746-9751-6C5AC61544C0}" destId="{9C8D402F-1368-C044-A738-2DA9F17F3CC6}" srcOrd="0" destOrd="0" presId="urn:microsoft.com/office/officeart/2005/8/layout/process4"/>
    <dgm:cxn modelId="{B9E9F90D-C7BB-9049-A10F-59365BF0D116}" type="presParOf" srcId="{B7F0B060-9CB7-7E41-B723-A4CFD981EC89}" destId="{71A0E934-7612-6845-8F99-DAFB9FA1977C}" srcOrd="1" destOrd="0" presId="urn:microsoft.com/office/officeart/2005/8/layout/process4"/>
    <dgm:cxn modelId="{224B5C24-5C4B-ED4A-874C-91A3DE915328}" type="presParOf" srcId="{B7F0B060-9CB7-7E41-B723-A4CFD981EC89}" destId="{AEACEC9F-8E0C-314B-846C-60AB9667B250}" srcOrd="2" destOrd="0" presId="urn:microsoft.com/office/officeart/2005/8/layout/process4"/>
    <dgm:cxn modelId="{ABB2D62D-44BD-8F42-A255-E01462CAF679}" type="presParOf" srcId="{AEACEC9F-8E0C-314B-846C-60AB9667B250}" destId="{7B12BA32-5DB0-C047-A0D4-1650BF6FB212}" srcOrd="0" destOrd="0" presId="urn:microsoft.com/office/officeart/2005/8/layout/process4"/>
    <dgm:cxn modelId="{3C366336-2318-AC47-9A87-C181F8076471}" type="presParOf" srcId="{B7F0B060-9CB7-7E41-B723-A4CFD981EC89}" destId="{8E0656CC-EAD5-064F-B087-AAD2461BB8B3}" srcOrd="3" destOrd="0" presId="urn:microsoft.com/office/officeart/2005/8/layout/process4"/>
    <dgm:cxn modelId="{E54FB1DB-5506-2E4A-B3B6-18E03B19E7F6}" type="presParOf" srcId="{B7F0B060-9CB7-7E41-B723-A4CFD981EC89}" destId="{8D394CE5-702C-124D-8669-24721F7FC071}" srcOrd="4" destOrd="0" presId="urn:microsoft.com/office/officeart/2005/8/layout/process4"/>
    <dgm:cxn modelId="{7D31899C-1EF0-0447-A044-0072278592BA}" type="presParOf" srcId="{8D394CE5-702C-124D-8669-24721F7FC071}" destId="{0BF3E98C-8570-8B42-AC81-4CC700DE9808}" srcOrd="0" destOrd="0" presId="urn:microsoft.com/office/officeart/2005/8/layout/process4"/>
    <dgm:cxn modelId="{3091540A-AF96-834A-9486-AFFDC4BE1252}" type="presParOf" srcId="{B7F0B060-9CB7-7E41-B723-A4CFD981EC89}" destId="{965CCB3D-734A-E140-9CC4-28A7D8FC2BB1}" srcOrd="5" destOrd="0" presId="urn:microsoft.com/office/officeart/2005/8/layout/process4"/>
    <dgm:cxn modelId="{C4FB4D2E-3D39-F34F-B5D1-92B83BA2BB2A}" type="presParOf" srcId="{B7F0B060-9CB7-7E41-B723-A4CFD981EC89}" destId="{06147846-209D-B742-B056-CDEABBF24055}" srcOrd="6" destOrd="0" presId="urn:microsoft.com/office/officeart/2005/8/layout/process4"/>
    <dgm:cxn modelId="{50441DDF-FA06-A043-BE34-08A23E47C274}" type="presParOf" srcId="{06147846-209D-B742-B056-CDEABBF24055}" destId="{7AE1C772-9DBB-6441-BE15-0E1D3D6FE59C}" srcOrd="0" destOrd="0" presId="urn:microsoft.com/office/officeart/2005/8/layout/process4"/>
    <dgm:cxn modelId="{06F836F4-EE1B-274D-A910-B85F9C9F3E02}" type="presParOf" srcId="{B7F0B060-9CB7-7E41-B723-A4CFD981EC89}" destId="{979A61D6-0C81-FE40-A5AE-EED2D9248FDA}" srcOrd="7" destOrd="0" presId="urn:microsoft.com/office/officeart/2005/8/layout/process4"/>
    <dgm:cxn modelId="{826159AE-DD83-8545-8F2B-5DF3CCC9F7C6}" type="presParOf" srcId="{B7F0B060-9CB7-7E41-B723-A4CFD981EC89}" destId="{71F1C9E9-2347-E547-849F-4421607881AC}" srcOrd="8" destOrd="0" presId="urn:microsoft.com/office/officeart/2005/8/layout/process4"/>
    <dgm:cxn modelId="{5CEE3A08-4029-1749-A00F-AF12860D9196}" type="presParOf" srcId="{71F1C9E9-2347-E547-849F-4421607881AC}" destId="{9BE3E724-A622-1F42-8344-499FE3CB1213}" srcOrd="0" destOrd="0" presId="urn:microsoft.com/office/officeart/2005/8/layout/process4"/>
    <dgm:cxn modelId="{C3FE61F1-EB13-844D-864C-C3BBBC19F232}" type="presParOf" srcId="{B7F0B060-9CB7-7E41-B723-A4CFD981EC89}" destId="{C493CD63-1571-9E43-BF69-41F258302629}" srcOrd="9" destOrd="0" presId="urn:microsoft.com/office/officeart/2005/8/layout/process4"/>
    <dgm:cxn modelId="{2261BBF6-3657-9D46-BA7A-D7026F76CE79}" type="presParOf" srcId="{B7F0B060-9CB7-7E41-B723-A4CFD981EC89}" destId="{97001315-234F-A54F-AC68-B6F97AD7D208}" srcOrd="10" destOrd="0" presId="urn:microsoft.com/office/officeart/2005/8/layout/process4"/>
    <dgm:cxn modelId="{B967F9D2-7636-4648-B1C9-B3FB4822F261}" type="presParOf" srcId="{97001315-234F-A54F-AC68-B6F97AD7D208}" destId="{6CF617F3-BDBA-D747-8539-E57CDB546D4C}" srcOrd="0" destOrd="0" presId="urn:microsoft.com/office/officeart/2005/8/layout/process4"/>
    <dgm:cxn modelId="{EF43D3CB-8D58-164C-B52D-30DD49B0C630}" type="presParOf" srcId="{B7F0B060-9CB7-7E41-B723-A4CFD981EC89}" destId="{168654CF-17DC-EB42-A308-BCC6A9B24CEA}" srcOrd="11" destOrd="0" presId="urn:microsoft.com/office/officeart/2005/8/layout/process4"/>
    <dgm:cxn modelId="{2EE244AF-9CFE-1B46-90FF-706B13AB71C6}" type="presParOf" srcId="{B7F0B060-9CB7-7E41-B723-A4CFD981EC89}" destId="{73505428-7FB4-9445-A8EC-9E53F8051833}" srcOrd="12" destOrd="0" presId="urn:microsoft.com/office/officeart/2005/8/layout/process4"/>
    <dgm:cxn modelId="{B5947C85-81B6-5E45-9B21-774C1516A92C}" type="presParOf" srcId="{73505428-7FB4-9445-A8EC-9E53F8051833}" destId="{8861396F-4F80-1949-97A7-CA9286FE350B}" srcOrd="0" destOrd="0" presId="urn:microsoft.com/office/officeart/2005/8/layout/process4"/>
    <dgm:cxn modelId="{EE1EDCD4-0B3A-6045-B7E8-84786FA423BE}" type="presParOf" srcId="{B7F0B060-9CB7-7E41-B723-A4CFD981EC89}" destId="{B7612272-CD93-E04E-AC1D-B68F207428B7}" srcOrd="13" destOrd="0" presId="urn:microsoft.com/office/officeart/2005/8/layout/process4"/>
    <dgm:cxn modelId="{8C1CCE54-FD59-BD4D-8CED-6C951A33B967}" type="presParOf" srcId="{B7F0B060-9CB7-7E41-B723-A4CFD981EC89}" destId="{86CB7E37-0270-FA45-8B24-A03586F19ACE}" srcOrd="14" destOrd="0" presId="urn:microsoft.com/office/officeart/2005/8/layout/process4"/>
    <dgm:cxn modelId="{E2D4B080-DB86-6041-AC98-309827E35FB4}" type="presParOf" srcId="{86CB7E37-0270-FA45-8B24-A03586F19ACE}" destId="{8E8E96C2-4F36-1749-BDB3-46131329B4B5}" srcOrd="0" destOrd="0" presId="urn:microsoft.com/office/officeart/2005/8/layout/process4"/>
    <dgm:cxn modelId="{ABA540CC-8D70-2C46-92A2-AF643C81928F}" type="presParOf" srcId="{B7F0B060-9CB7-7E41-B723-A4CFD981EC89}" destId="{1447AF3E-E6DA-5D45-8B21-A21A1207AEB5}" srcOrd="15" destOrd="0" presId="urn:microsoft.com/office/officeart/2005/8/layout/process4"/>
    <dgm:cxn modelId="{F782C52D-A303-E04C-98FF-7C4247D7690F}" type="presParOf" srcId="{B7F0B060-9CB7-7E41-B723-A4CFD981EC89}" destId="{56CB6B94-7E70-C043-ADBF-B3C931176F34}" srcOrd="16" destOrd="0" presId="urn:microsoft.com/office/officeart/2005/8/layout/process4"/>
    <dgm:cxn modelId="{2B1A0988-DCC1-144B-B21C-091D08E4FBA8}" type="presParOf" srcId="{56CB6B94-7E70-C043-ADBF-B3C931176F34}" destId="{0F6727B6-DD01-E94D-A473-7A95C2277833}" srcOrd="0" destOrd="0" presId="urn:microsoft.com/office/officeart/2005/8/layout/process4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" csCatId="colorful" phldr="1"/>
      <dgm:spPr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</dgm:spPr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2"/>
        </a:solidFill>
        <a:effectLst/>
        <a:sp3d prstMaterial="plastic">
          <a:bevelT w="50800" h="50800"/>
          <a:bevelB w="50800" h="50800"/>
        </a:sp3d>
      </dgm:spPr>
      <dgm:t>
        <a:bodyPr/>
        <a:lstStyle/>
        <a:p>
          <a:r>
            <a:rPr lang="en-US" b="1" dirty="0" err="1" smtClean="0">
              <a:latin typeface="Courier New"/>
              <a:cs typeface="Courier New"/>
            </a:rPr>
            <a:t>lib.o</a:t>
          </a:r>
          <a:endParaRPr lang="en-US" b="1" dirty="0"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650F80-DA51-1045-90D9-0B85668D54A1}" type="pres">
      <dgm:prSet presAssocID="{6B03903D-2083-194D-BF86-7D5912BBB1D7}" presName="boxAndChildren" presStyleCnt="0"/>
      <dgm:spPr/>
    </dgm:pt>
    <dgm:pt modelId="{E469AF61-9493-3B46-82D0-8B07D495B049}" type="pres">
      <dgm:prSet presAssocID="{6B03903D-2083-194D-BF86-7D5912BBB1D7}" presName="parentTextBox" presStyleLbl="node1" presStyleIdx="0" presStyleCnt="1"/>
      <dgm:spPr>
        <a:prstGeom prst="leftArrowCallout">
          <a:avLst/>
        </a:prstGeom>
      </dgm:spPr>
      <dgm:t>
        <a:bodyPr/>
        <a:lstStyle/>
        <a:p>
          <a:endParaRPr lang="en-US"/>
        </a:p>
      </dgm:t>
    </dgm:pt>
  </dgm:ptLst>
  <dgm:cxnLst>
    <dgm:cxn modelId="{55CBBF3D-C657-A549-98E8-E82AFB6E9BEF}" srcId="{6874B277-C05A-F04C-81F1-AFE82E7C694D}" destId="{6B03903D-2083-194D-BF86-7D5912BBB1D7}" srcOrd="0" destOrd="0" parTransId="{85E6419A-A412-6D45-A2EC-AC1C412B286A}" sibTransId="{5D376323-504A-C340-8959-D874555C3DC1}"/>
    <dgm:cxn modelId="{80DF7A76-A8C3-1F4B-BD08-258E59BF271A}" type="presOf" srcId="{6874B277-C05A-F04C-81F1-AFE82E7C694D}" destId="{B7F0B060-9CB7-7E41-B723-A4CFD981EC89}" srcOrd="0" destOrd="0" presId="urn:microsoft.com/office/officeart/2005/8/layout/process4"/>
    <dgm:cxn modelId="{5365D901-706B-2847-8F0E-9FFD7F2D3B4B}" type="presOf" srcId="{6B03903D-2083-194D-BF86-7D5912BBB1D7}" destId="{E469AF61-9493-3B46-82D0-8B07D495B049}" srcOrd="0" destOrd="0" presId="urn:microsoft.com/office/officeart/2005/8/layout/process4"/>
    <dgm:cxn modelId="{7B605A54-9839-F648-BD9E-30F606CA2A66}" type="presParOf" srcId="{B7F0B060-9CB7-7E41-B723-A4CFD981EC89}" destId="{D8650F80-DA51-1045-90D9-0B85668D54A1}" srcOrd="0" destOrd="0" presId="urn:microsoft.com/office/officeart/2005/8/layout/process4"/>
    <dgm:cxn modelId="{A3DDA6CD-BF4F-A246-AC25-38F31D845C7B}" type="presParOf" srcId="{D8650F80-DA51-1045-90D9-0B85668D54A1}" destId="{E469AF61-9493-3B46-82D0-8B07D495B049}" srcOrd="0" destOrd="0" presId="urn:microsoft.com/office/officeart/2005/8/layout/process4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07390"/>
            </a:rPr>
            <a:t>C program: </a:t>
          </a:r>
          <a:r>
            <a:rPr lang="en-US" b="1" dirty="0" err="1" smtClean="0">
              <a:latin typeface="Courier New"/>
              <a:cs typeface="Courier New"/>
            </a:rPr>
            <a:t>foo.c</a:t>
          </a:r>
          <a:endParaRPr lang="en-US" b="1" dirty="0">
            <a:latin typeface="Courier New"/>
            <a:cs typeface="Courier New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>
        <a:solidFill>
          <a:schemeClr val="bg1">
            <a:lumMod val="85000"/>
            <a:lumOff val="15000"/>
          </a:schemeClr>
        </a:solidFill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Compiler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Executable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</a:t>
          </a:r>
          <a:r>
            <a:rPr lang="en-US" dirty="0" err="1" smtClean="0">
              <a:latin typeface="18 VAG Rounded Bold   07390"/>
              <a:cs typeface="18 vag rounded bold"/>
            </a:rPr>
            <a:t>pgm</a:t>
          </a:r>
          <a:r>
            <a:rPr lang="en-US" dirty="0" smtClean="0">
              <a:latin typeface="18 VAG Rounded Bold   07390"/>
              <a:cs typeface="18 vag rounded bold"/>
            </a:rPr>
            <a:t>): </a:t>
          </a:r>
          <a:r>
            <a:rPr lang="en-US" b="1" dirty="0" err="1" smtClean="0">
              <a:latin typeface="Courier New"/>
              <a:cs typeface="Courier New"/>
            </a:rPr>
            <a:t>a.out</a:t>
          </a:r>
          <a:endParaRPr lang="en-US" b="1" dirty="0">
            <a:latin typeface="Courier New"/>
            <a:cs typeface="Courier New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Memory</a:t>
          </a:r>
          <a:endParaRPr lang="en-US" dirty="0">
            <a:latin typeface="18 VAG Rounded Bold   07390"/>
            <a:cs typeface="18 vag rounded bold"/>
          </a:endParaRP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7B490873-3F8C-6C47-BCCE-B410429C0291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Assembly program: </a:t>
          </a:r>
          <a:r>
            <a:rPr lang="en-US" b="1" dirty="0" err="1" smtClean="0">
              <a:latin typeface="Courier New"/>
              <a:cs typeface="Courier New"/>
            </a:rPr>
            <a:t>foo.s</a:t>
          </a:r>
          <a:endParaRPr lang="en-US" b="1" dirty="0">
            <a:latin typeface="Courier New"/>
            <a:cs typeface="Courier New"/>
          </a:endParaRPr>
        </a:p>
      </dgm:t>
    </dgm:pt>
    <dgm:pt modelId="{A6001A36-4E94-404D-BE9C-3F83BAB95158}" type="parTrans" cxnId="{00C63BDD-6812-B541-83A0-C524778A2A33}">
      <dgm:prSet/>
      <dgm:spPr/>
      <dgm:t>
        <a:bodyPr/>
        <a:lstStyle/>
        <a:p>
          <a:endParaRPr lang="en-US"/>
        </a:p>
      </dgm:t>
    </dgm:pt>
    <dgm:pt modelId="{A2C4A343-66AA-C241-855D-24C153D727C0}" type="sibTrans" cxnId="{00C63BDD-6812-B541-83A0-C524778A2A33}">
      <dgm:prSet/>
      <dgm:spPr/>
      <dgm:t>
        <a:bodyPr/>
        <a:lstStyle/>
        <a:p>
          <a:endParaRPr lang="en-US"/>
        </a:p>
      </dgm:t>
    </dgm:pt>
    <dgm:pt modelId="{7A703120-5E94-4E43-AFCE-8826D79E0752}">
      <dgm:prSet phldrT="[Text]"/>
      <dgm:spPr>
        <a:solidFill>
          <a:schemeClr val="bg1">
            <a:lumMod val="85000"/>
            <a:lumOff val="15000"/>
          </a:schemeClr>
        </a:solidFill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0040CADA-ECD6-1242-9279-F53B42892525}" type="parTrans" cxnId="{D43D05D8-A8AF-9547-9E59-27C21CF6D3E8}">
      <dgm:prSet/>
      <dgm:spPr/>
      <dgm:t>
        <a:bodyPr/>
        <a:lstStyle/>
        <a:p>
          <a:endParaRPr lang="en-US"/>
        </a:p>
      </dgm:t>
    </dgm:pt>
    <dgm:pt modelId="{F4637A65-98E0-094D-B4FC-616888A7C479}" type="sibTrans" cxnId="{D43D05D8-A8AF-9547-9E59-27C21CF6D3E8}">
      <dgm:prSet/>
      <dgm:spPr/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Object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module): </a:t>
          </a:r>
          <a:r>
            <a:rPr lang="en-US" b="1" dirty="0" err="1" smtClean="0">
              <a:latin typeface="Courier New"/>
              <a:cs typeface="Courier New"/>
            </a:rPr>
            <a:t>foo.o</a:t>
          </a:r>
          <a:endParaRPr lang="en-US" b="1" dirty="0"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F7CF5AB1-071E-E84C-B329-5536FFDCB271}">
      <dgm:prSet phldrT="[Text]"/>
      <dgm:spPr>
        <a:solidFill>
          <a:schemeClr val="bg1">
            <a:lumMod val="85000"/>
            <a:lumOff val="15000"/>
          </a:schemeClr>
        </a:solidFill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Linker</a:t>
          </a:r>
          <a:endParaRPr lang="en-US" dirty="0">
            <a:latin typeface="18 VAG Rounded Bold   07390"/>
            <a:cs typeface="18 vag rounded bold"/>
          </a:endParaRPr>
        </a:p>
      </dgm:t>
    </dgm:pt>
    <dgm:pt modelId="{36F80118-D772-0B4D-A376-7A5C21BB1E28}" type="parTrans" cxnId="{8029E182-EB9C-EA4D-95FA-41926A8ADE8C}">
      <dgm:prSet/>
      <dgm:spPr/>
      <dgm:t>
        <a:bodyPr/>
        <a:lstStyle/>
        <a:p>
          <a:endParaRPr lang="en-US"/>
        </a:p>
      </dgm:t>
    </dgm:pt>
    <dgm:pt modelId="{F0E78D73-4682-9E4A-A3C1-F2253996F6DD}" type="sibTrans" cxnId="{8029E182-EB9C-EA4D-95FA-41926A8ADE8C}">
      <dgm:prSet/>
      <dgm:spPr/>
      <dgm:t>
        <a:bodyPr/>
        <a:lstStyle/>
        <a:p>
          <a:endParaRPr lang="en-US"/>
        </a:p>
      </dgm:t>
    </dgm:pt>
    <dgm:pt modelId="{AAECF816-E805-754C-9D44-383350129CB4}">
      <dgm:prSet phldrT="[Text]"/>
      <dgm:spPr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Loader</a:t>
          </a:r>
          <a:endParaRPr lang="en-US" dirty="0">
            <a:latin typeface="18 VAG Rounded Bold   07390"/>
            <a:cs typeface="18 vag rounded bold"/>
          </a:endParaRPr>
        </a:p>
      </dgm:t>
    </dgm:pt>
    <dgm:pt modelId="{2B05313B-C6F0-4142-892D-F95E9FF44698}" type="parTrans" cxnId="{A37394B4-6A17-0D44-9B34-3A3A9B85B251}">
      <dgm:prSet/>
      <dgm:spPr/>
      <dgm:t>
        <a:bodyPr/>
        <a:lstStyle/>
        <a:p>
          <a:endParaRPr lang="en-US"/>
        </a:p>
      </dgm:t>
    </dgm:pt>
    <dgm:pt modelId="{462D0BCD-7AB9-3F41-8CD3-36E39FF6E7C2}" type="sibTrans" cxnId="{A37394B4-6A17-0D44-9B34-3A3A9B85B2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D0E4A9-CEEB-6746-9751-6C5AC61544C0}" type="pres">
      <dgm:prSet presAssocID="{9EEDC6EE-0E75-AD42-9AD4-6A3E98423EF6}" presName="boxAndChildren" presStyleCnt="0"/>
      <dgm:spPr/>
    </dgm:pt>
    <dgm:pt modelId="{9C8D402F-1368-C044-A738-2DA9F17F3CC6}" type="pres">
      <dgm:prSet presAssocID="{9EEDC6EE-0E75-AD42-9AD4-6A3E98423EF6}" presName="parentTextBox" presStyleLbl="node1" presStyleIdx="0" presStyleCnt="9"/>
      <dgm:spPr/>
      <dgm:t>
        <a:bodyPr/>
        <a:lstStyle/>
        <a:p>
          <a:endParaRPr lang="en-US"/>
        </a:p>
      </dgm:t>
    </dgm:pt>
    <dgm:pt modelId="{71A0E934-7612-6845-8F99-DAFB9FA1977C}" type="pres">
      <dgm:prSet presAssocID="{462D0BCD-7AB9-3F41-8CD3-36E39FF6E7C2}" presName="sp" presStyleCnt="0"/>
      <dgm:spPr/>
    </dgm:pt>
    <dgm:pt modelId="{AEACEC9F-8E0C-314B-846C-60AB9667B250}" type="pres">
      <dgm:prSet presAssocID="{AAECF816-E805-754C-9D44-383350129CB4}" presName="arrowAndChildren" presStyleCnt="0"/>
      <dgm:spPr/>
    </dgm:pt>
    <dgm:pt modelId="{7B12BA32-5DB0-C047-A0D4-1650BF6FB212}" type="pres">
      <dgm:prSet presAssocID="{AAECF816-E805-754C-9D44-383350129CB4}" presName="parentTextArrow" presStyleLbl="node1" presStyleIdx="1" presStyleCnt="9"/>
      <dgm:spPr/>
      <dgm:t>
        <a:bodyPr/>
        <a:lstStyle/>
        <a:p>
          <a:endParaRPr lang="en-US"/>
        </a:p>
      </dgm:t>
    </dgm:pt>
    <dgm:pt modelId="{8E0656CC-EAD5-064F-B087-AAD2461BB8B3}" type="pres">
      <dgm:prSet presAssocID="{014EA806-C7AA-534D-B230-34AA4BA39074}" presName="sp" presStyleCnt="0"/>
      <dgm:spPr/>
    </dgm:pt>
    <dgm:pt modelId="{8D394CE5-702C-124D-8669-24721F7FC071}" type="pres">
      <dgm:prSet presAssocID="{3D3E9305-B39C-9E47-8B0E-704DE21276A2}" presName="arrowAndChildren" presStyleCnt="0"/>
      <dgm:spPr/>
    </dgm:pt>
    <dgm:pt modelId="{0BF3E98C-8570-8B42-AC81-4CC700DE9808}" type="pres">
      <dgm:prSet presAssocID="{3D3E9305-B39C-9E47-8B0E-704DE21276A2}" presName="parentTextArrow" presStyleLbl="node1" presStyleIdx="2" presStyleCnt="9"/>
      <dgm:spPr/>
      <dgm:t>
        <a:bodyPr/>
        <a:lstStyle/>
        <a:p>
          <a:endParaRPr lang="en-US"/>
        </a:p>
      </dgm:t>
    </dgm:pt>
    <dgm:pt modelId="{965CCB3D-734A-E140-9CC4-28A7D8FC2BB1}" type="pres">
      <dgm:prSet presAssocID="{F0E78D73-4682-9E4A-A3C1-F2253996F6DD}" presName="sp" presStyleCnt="0"/>
      <dgm:spPr/>
    </dgm:pt>
    <dgm:pt modelId="{06147846-209D-B742-B056-CDEABBF24055}" type="pres">
      <dgm:prSet presAssocID="{F7CF5AB1-071E-E84C-B329-5536FFDCB271}" presName="arrowAndChildren" presStyleCnt="0"/>
      <dgm:spPr/>
    </dgm:pt>
    <dgm:pt modelId="{7AE1C772-9DBB-6441-BE15-0E1D3D6FE59C}" type="pres">
      <dgm:prSet presAssocID="{F7CF5AB1-071E-E84C-B329-5536FFDCB271}" presName="parentTextArrow" presStyleLbl="node1" presStyleIdx="3" presStyleCnt="9"/>
      <dgm:spPr/>
      <dgm:t>
        <a:bodyPr/>
        <a:lstStyle/>
        <a:p>
          <a:endParaRPr lang="en-US"/>
        </a:p>
      </dgm:t>
    </dgm:pt>
    <dgm:pt modelId="{979A61D6-0C81-FE40-A5AE-EED2D9248FDA}" type="pres">
      <dgm:prSet presAssocID="{5D376323-504A-C340-8959-D874555C3DC1}" presName="sp" presStyleCnt="0"/>
      <dgm:spPr/>
    </dgm:pt>
    <dgm:pt modelId="{71F1C9E9-2347-E547-849F-4421607881AC}" type="pres">
      <dgm:prSet presAssocID="{6B03903D-2083-194D-BF86-7D5912BBB1D7}" presName="arrowAndChildren" presStyleCnt="0"/>
      <dgm:spPr/>
    </dgm:pt>
    <dgm:pt modelId="{9BE3E724-A622-1F42-8344-499FE3CB1213}" type="pres">
      <dgm:prSet presAssocID="{6B03903D-2083-194D-BF86-7D5912BBB1D7}" presName="parentTextArrow" presStyleLbl="node1" presStyleIdx="4" presStyleCnt="9"/>
      <dgm:spPr/>
      <dgm:t>
        <a:bodyPr/>
        <a:lstStyle/>
        <a:p>
          <a:endParaRPr lang="en-US"/>
        </a:p>
      </dgm:t>
    </dgm:pt>
    <dgm:pt modelId="{C493CD63-1571-9E43-BF69-41F258302629}" type="pres">
      <dgm:prSet presAssocID="{F4637A65-98E0-094D-B4FC-616888A7C479}" presName="sp" presStyleCnt="0"/>
      <dgm:spPr/>
    </dgm:pt>
    <dgm:pt modelId="{97001315-234F-A54F-AC68-B6F97AD7D208}" type="pres">
      <dgm:prSet presAssocID="{7A703120-5E94-4E43-AFCE-8826D79E0752}" presName="arrowAndChildren" presStyleCnt="0"/>
      <dgm:spPr/>
    </dgm:pt>
    <dgm:pt modelId="{6CF617F3-BDBA-D747-8539-E57CDB546D4C}" type="pres">
      <dgm:prSet presAssocID="{7A703120-5E94-4E43-AFCE-8826D79E0752}" presName="parentTextArrow" presStyleLbl="node1" presStyleIdx="5" presStyleCnt="9"/>
      <dgm:spPr/>
      <dgm:t>
        <a:bodyPr/>
        <a:lstStyle/>
        <a:p>
          <a:endParaRPr lang="en-US"/>
        </a:p>
      </dgm:t>
    </dgm:pt>
    <dgm:pt modelId="{168654CF-17DC-EB42-A308-BCC6A9B24CEA}" type="pres">
      <dgm:prSet presAssocID="{A2C4A343-66AA-C241-855D-24C153D727C0}" presName="sp" presStyleCnt="0"/>
      <dgm:spPr/>
    </dgm:pt>
    <dgm:pt modelId="{73505428-7FB4-9445-A8EC-9E53F8051833}" type="pres">
      <dgm:prSet presAssocID="{7B490873-3F8C-6C47-BCCE-B410429C0291}" presName="arrowAndChildren" presStyleCnt="0"/>
      <dgm:spPr/>
    </dgm:pt>
    <dgm:pt modelId="{8861396F-4F80-1949-97A7-CA9286FE350B}" type="pres">
      <dgm:prSet presAssocID="{7B490873-3F8C-6C47-BCCE-B410429C0291}" presName="parentTextArrow" presStyleLbl="node1" presStyleIdx="6" presStyleCnt="9"/>
      <dgm:spPr/>
      <dgm:t>
        <a:bodyPr/>
        <a:lstStyle/>
        <a:p>
          <a:endParaRPr lang="en-US"/>
        </a:p>
      </dgm:t>
    </dgm:pt>
    <dgm:pt modelId="{B7612272-CD93-E04E-AC1D-B68F207428B7}" type="pres">
      <dgm:prSet presAssocID="{2C5CF12D-E515-574D-BAB8-DA757FC1B314}" presName="sp" presStyleCnt="0"/>
      <dgm:spPr/>
    </dgm:pt>
    <dgm:pt modelId="{86CB7E37-0270-FA45-8B24-A03586F19ACE}" type="pres">
      <dgm:prSet presAssocID="{0D15FB73-0BBB-714B-9BB0-C2B2726CD3E1}" presName="arrowAndChildren" presStyleCnt="0"/>
      <dgm:spPr/>
    </dgm:pt>
    <dgm:pt modelId="{8E8E96C2-4F36-1749-BDB3-46131329B4B5}" type="pres">
      <dgm:prSet presAssocID="{0D15FB73-0BBB-714B-9BB0-C2B2726CD3E1}" presName="parentTextArrow" presStyleLbl="node1" presStyleIdx="7" presStyleCnt="9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8" presStyleCnt="9"/>
      <dgm:spPr/>
      <dgm:t>
        <a:bodyPr/>
        <a:lstStyle/>
        <a:p>
          <a:endParaRPr lang="en-US"/>
        </a:p>
      </dgm:t>
    </dgm:pt>
  </dgm:ptLst>
  <dgm:cxnLst>
    <dgm:cxn modelId="{0F815F19-C863-3C40-9D99-D99D8F46DB65}" type="presOf" srcId="{0D15FB73-0BBB-714B-9BB0-C2B2726CD3E1}" destId="{8E8E96C2-4F36-1749-BDB3-46131329B4B5}" srcOrd="0" destOrd="0" presId="urn:microsoft.com/office/officeart/2005/8/layout/process4"/>
    <dgm:cxn modelId="{00C63BDD-6812-B541-83A0-C524778A2A33}" srcId="{6874B277-C05A-F04C-81F1-AFE82E7C694D}" destId="{7B490873-3F8C-6C47-BCCE-B410429C0291}" srcOrd="2" destOrd="0" parTransId="{A6001A36-4E94-404D-BE9C-3F83BAB95158}" sibTransId="{A2C4A343-66AA-C241-855D-24C153D727C0}"/>
    <dgm:cxn modelId="{6BA1081B-EFA1-C949-8D30-5B3DA561444C}" type="presOf" srcId="{7A703120-5E94-4E43-AFCE-8826D79E0752}" destId="{6CF617F3-BDBA-D747-8539-E57CDB546D4C}" srcOrd="0" destOrd="0" presId="urn:microsoft.com/office/officeart/2005/8/layout/process4"/>
    <dgm:cxn modelId="{354AB0CE-76A2-7E45-B6FC-0B2CF58024E6}" type="presOf" srcId="{3D3E9305-B39C-9E47-8B0E-704DE21276A2}" destId="{0BF3E98C-8570-8B42-AC81-4CC700DE9808}" srcOrd="0" destOrd="0" presId="urn:microsoft.com/office/officeart/2005/8/layout/process4"/>
    <dgm:cxn modelId="{EEE5705F-A4DA-924C-9E1E-0F6636096851}" srcId="{6874B277-C05A-F04C-81F1-AFE82E7C694D}" destId="{9EEDC6EE-0E75-AD42-9AD4-6A3E98423EF6}" srcOrd="8" destOrd="0" parTransId="{B18F3A01-B443-5F43-AE30-C485E3C7DEFD}" sibTransId="{CF272826-2EE2-284F-82CE-80D2F54D06A1}"/>
    <dgm:cxn modelId="{E335FA22-6CFE-7044-895A-54C02D7D7F1D}" type="presOf" srcId="{9EEDC6EE-0E75-AD42-9AD4-6A3E98423EF6}" destId="{9C8D402F-1368-C044-A738-2DA9F17F3CC6}" srcOrd="0" destOrd="0" presId="urn:microsoft.com/office/officeart/2005/8/layout/process4"/>
    <dgm:cxn modelId="{24AF54B6-E81C-4D4C-A242-87FFE718CCCB}" type="presOf" srcId="{F7CF5AB1-071E-E84C-B329-5536FFDCB271}" destId="{7AE1C772-9DBB-6441-BE15-0E1D3D6FE59C}" srcOrd="0" destOrd="0" presId="urn:microsoft.com/office/officeart/2005/8/layout/process4"/>
    <dgm:cxn modelId="{8029E182-EB9C-EA4D-95FA-41926A8ADE8C}" srcId="{6874B277-C05A-F04C-81F1-AFE82E7C694D}" destId="{F7CF5AB1-071E-E84C-B329-5536FFDCB271}" srcOrd="5" destOrd="0" parTransId="{36F80118-D772-0B4D-A376-7A5C21BB1E28}" sibTransId="{F0E78D73-4682-9E4A-A3C1-F2253996F6DD}"/>
    <dgm:cxn modelId="{55CBBF3D-C657-A549-98E8-E82AFB6E9BEF}" srcId="{6874B277-C05A-F04C-81F1-AFE82E7C694D}" destId="{6B03903D-2083-194D-BF86-7D5912BBB1D7}" srcOrd="4" destOrd="0" parTransId="{85E6419A-A412-6D45-A2EC-AC1C412B286A}" sibTransId="{5D376323-504A-C340-8959-D874555C3DC1}"/>
    <dgm:cxn modelId="{07C38D94-93EA-994D-AF97-2674317F8216}" type="presOf" srcId="{7B490873-3F8C-6C47-BCCE-B410429C0291}" destId="{8861396F-4F80-1949-97A7-CA9286FE350B}" srcOrd="0" destOrd="0" presId="urn:microsoft.com/office/officeart/2005/8/layout/process4"/>
    <dgm:cxn modelId="{1C62C916-069D-6147-B5A0-3FF80D3F4732}" type="presOf" srcId="{6B03903D-2083-194D-BF86-7D5912BBB1D7}" destId="{9BE3E724-A622-1F42-8344-499FE3CB1213}" srcOrd="0" destOrd="0" presId="urn:microsoft.com/office/officeart/2005/8/layout/process4"/>
    <dgm:cxn modelId="{A37394B4-6A17-0D44-9B34-3A3A9B85B251}" srcId="{6874B277-C05A-F04C-81F1-AFE82E7C694D}" destId="{AAECF816-E805-754C-9D44-383350129CB4}" srcOrd="7" destOrd="0" parTransId="{2B05313B-C6F0-4142-892D-F95E9FF44698}" sibTransId="{462D0BCD-7AB9-3F41-8CD3-36E39FF6E7C2}"/>
    <dgm:cxn modelId="{203D09ED-206A-474D-942F-418AE68DABF6}" type="presOf" srcId="{AAECF816-E805-754C-9D44-383350129CB4}" destId="{7B12BA32-5DB0-C047-A0D4-1650BF6FB212}" srcOrd="0" destOrd="0" presId="urn:microsoft.com/office/officeart/2005/8/layout/process4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D43D05D8-A8AF-9547-9E59-27C21CF6D3E8}" srcId="{6874B277-C05A-F04C-81F1-AFE82E7C694D}" destId="{7A703120-5E94-4E43-AFCE-8826D79E0752}" srcOrd="3" destOrd="0" parTransId="{0040CADA-ECD6-1242-9279-F53B42892525}" sibTransId="{F4637A65-98E0-094D-B4FC-616888A7C479}"/>
    <dgm:cxn modelId="{CC7DA19C-D1C5-B748-89CD-B0213F7B26D0}" type="presOf" srcId="{6874B277-C05A-F04C-81F1-AFE82E7C694D}" destId="{B7F0B060-9CB7-7E41-B723-A4CFD981EC89}" srcOrd="0" destOrd="0" presId="urn:microsoft.com/office/officeart/2005/8/layout/process4"/>
    <dgm:cxn modelId="{FE2F71F4-E073-B046-892B-5C2C7910F623}" srcId="{6874B277-C05A-F04C-81F1-AFE82E7C694D}" destId="{3D3E9305-B39C-9E47-8B0E-704DE21276A2}" srcOrd="6" destOrd="0" parTransId="{A9B374A5-7135-8946-82F1-B740DB02A802}" sibTransId="{014EA806-C7AA-534D-B230-34AA4BA39074}"/>
    <dgm:cxn modelId="{48B86D64-16D7-1E4D-8F70-511305332B21}" type="presOf" srcId="{E6A2FABE-CA65-FF46-827D-F94953C1F6DD}" destId="{0F6727B6-DD01-E94D-A473-7A95C2277833}" srcOrd="0" destOrd="0" presId="urn:microsoft.com/office/officeart/2005/8/layout/process4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3F5593FF-8AAD-AD43-993E-F0B61351EA75}" type="presParOf" srcId="{B7F0B060-9CB7-7E41-B723-A4CFD981EC89}" destId="{B0D0E4A9-CEEB-6746-9751-6C5AC61544C0}" srcOrd="0" destOrd="0" presId="urn:microsoft.com/office/officeart/2005/8/layout/process4"/>
    <dgm:cxn modelId="{BAF185B9-42E7-E44B-9F07-C5EB3E23D599}" type="presParOf" srcId="{B0D0E4A9-CEEB-6746-9751-6C5AC61544C0}" destId="{9C8D402F-1368-C044-A738-2DA9F17F3CC6}" srcOrd="0" destOrd="0" presId="urn:microsoft.com/office/officeart/2005/8/layout/process4"/>
    <dgm:cxn modelId="{BA16D4DB-EF4C-C24F-92EA-D1D75D18C35D}" type="presParOf" srcId="{B7F0B060-9CB7-7E41-B723-A4CFD981EC89}" destId="{71A0E934-7612-6845-8F99-DAFB9FA1977C}" srcOrd="1" destOrd="0" presId="urn:microsoft.com/office/officeart/2005/8/layout/process4"/>
    <dgm:cxn modelId="{F9C62E34-01A8-1245-A119-29BDC642E8AC}" type="presParOf" srcId="{B7F0B060-9CB7-7E41-B723-A4CFD981EC89}" destId="{AEACEC9F-8E0C-314B-846C-60AB9667B250}" srcOrd="2" destOrd="0" presId="urn:microsoft.com/office/officeart/2005/8/layout/process4"/>
    <dgm:cxn modelId="{4950933C-131E-B94B-8581-233CC3B697DD}" type="presParOf" srcId="{AEACEC9F-8E0C-314B-846C-60AB9667B250}" destId="{7B12BA32-5DB0-C047-A0D4-1650BF6FB212}" srcOrd="0" destOrd="0" presId="urn:microsoft.com/office/officeart/2005/8/layout/process4"/>
    <dgm:cxn modelId="{3817F97E-9755-C345-8F4C-CC728FEFC11D}" type="presParOf" srcId="{B7F0B060-9CB7-7E41-B723-A4CFD981EC89}" destId="{8E0656CC-EAD5-064F-B087-AAD2461BB8B3}" srcOrd="3" destOrd="0" presId="urn:microsoft.com/office/officeart/2005/8/layout/process4"/>
    <dgm:cxn modelId="{86EC61A9-5331-B045-AF40-9825866C64BE}" type="presParOf" srcId="{B7F0B060-9CB7-7E41-B723-A4CFD981EC89}" destId="{8D394CE5-702C-124D-8669-24721F7FC071}" srcOrd="4" destOrd="0" presId="urn:microsoft.com/office/officeart/2005/8/layout/process4"/>
    <dgm:cxn modelId="{98DB1431-C323-CB4B-9061-0E6AC4B49017}" type="presParOf" srcId="{8D394CE5-702C-124D-8669-24721F7FC071}" destId="{0BF3E98C-8570-8B42-AC81-4CC700DE9808}" srcOrd="0" destOrd="0" presId="urn:microsoft.com/office/officeart/2005/8/layout/process4"/>
    <dgm:cxn modelId="{0A5F59E6-279E-CA4D-A000-A84269034C27}" type="presParOf" srcId="{B7F0B060-9CB7-7E41-B723-A4CFD981EC89}" destId="{965CCB3D-734A-E140-9CC4-28A7D8FC2BB1}" srcOrd="5" destOrd="0" presId="urn:microsoft.com/office/officeart/2005/8/layout/process4"/>
    <dgm:cxn modelId="{3ED4D355-40A9-9E49-8AB6-90CD54E9729A}" type="presParOf" srcId="{B7F0B060-9CB7-7E41-B723-A4CFD981EC89}" destId="{06147846-209D-B742-B056-CDEABBF24055}" srcOrd="6" destOrd="0" presId="urn:microsoft.com/office/officeart/2005/8/layout/process4"/>
    <dgm:cxn modelId="{01303F6E-84C8-1247-B62D-21698A8400A7}" type="presParOf" srcId="{06147846-209D-B742-B056-CDEABBF24055}" destId="{7AE1C772-9DBB-6441-BE15-0E1D3D6FE59C}" srcOrd="0" destOrd="0" presId="urn:microsoft.com/office/officeart/2005/8/layout/process4"/>
    <dgm:cxn modelId="{EAD850A6-7C1A-A844-A961-108882C64783}" type="presParOf" srcId="{B7F0B060-9CB7-7E41-B723-A4CFD981EC89}" destId="{979A61D6-0C81-FE40-A5AE-EED2D9248FDA}" srcOrd="7" destOrd="0" presId="urn:microsoft.com/office/officeart/2005/8/layout/process4"/>
    <dgm:cxn modelId="{06E48F35-80E3-6946-A016-F4AED05CD603}" type="presParOf" srcId="{B7F0B060-9CB7-7E41-B723-A4CFD981EC89}" destId="{71F1C9E9-2347-E547-849F-4421607881AC}" srcOrd="8" destOrd="0" presId="urn:microsoft.com/office/officeart/2005/8/layout/process4"/>
    <dgm:cxn modelId="{DC8A430E-A17D-9941-9780-E5BAA5200F4C}" type="presParOf" srcId="{71F1C9E9-2347-E547-849F-4421607881AC}" destId="{9BE3E724-A622-1F42-8344-499FE3CB1213}" srcOrd="0" destOrd="0" presId="urn:microsoft.com/office/officeart/2005/8/layout/process4"/>
    <dgm:cxn modelId="{27AC5B98-4C50-1E4E-A76C-BEF18DEE05AC}" type="presParOf" srcId="{B7F0B060-9CB7-7E41-B723-A4CFD981EC89}" destId="{C493CD63-1571-9E43-BF69-41F258302629}" srcOrd="9" destOrd="0" presId="urn:microsoft.com/office/officeart/2005/8/layout/process4"/>
    <dgm:cxn modelId="{2DC31461-F55E-B44C-8E99-BBBFCCCA4270}" type="presParOf" srcId="{B7F0B060-9CB7-7E41-B723-A4CFD981EC89}" destId="{97001315-234F-A54F-AC68-B6F97AD7D208}" srcOrd="10" destOrd="0" presId="urn:microsoft.com/office/officeart/2005/8/layout/process4"/>
    <dgm:cxn modelId="{E19DF22B-7CAD-754D-8676-CD6DBB3C7496}" type="presParOf" srcId="{97001315-234F-A54F-AC68-B6F97AD7D208}" destId="{6CF617F3-BDBA-D747-8539-E57CDB546D4C}" srcOrd="0" destOrd="0" presId="urn:microsoft.com/office/officeart/2005/8/layout/process4"/>
    <dgm:cxn modelId="{C2B84002-C60E-C24C-A061-3C62582F7BF3}" type="presParOf" srcId="{B7F0B060-9CB7-7E41-B723-A4CFD981EC89}" destId="{168654CF-17DC-EB42-A308-BCC6A9B24CEA}" srcOrd="11" destOrd="0" presId="urn:microsoft.com/office/officeart/2005/8/layout/process4"/>
    <dgm:cxn modelId="{D93F2CA2-C033-C344-939D-D23F301FED72}" type="presParOf" srcId="{B7F0B060-9CB7-7E41-B723-A4CFD981EC89}" destId="{73505428-7FB4-9445-A8EC-9E53F8051833}" srcOrd="12" destOrd="0" presId="urn:microsoft.com/office/officeart/2005/8/layout/process4"/>
    <dgm:cxn modelId="{C0DD4B8A-0887-F94A-876D-BC1C25F11801}" type="presParOf" srcId="{73505428-7FB4-9445-A8EC-9E53F8051833}" destId="{8861396F-4F80-1949-97A7-CA9286FE350B}" srcOrd="0" destOrd="0" presId="urn:microsoft.com/office/officeart/2005/8/layout/process4"/>
    <dgm:cxn modelId="{427692A7-9F65-8B43-A184-36A6871BD85A}" type="presParOf" srcId="{B7F0B060-9CB7-7E41-B723-A4CFD981EC89}" destId="{B7612272-CD93-E04E-AC1D-B68F207428B7}" srcOrd="13" destOrd="0" presId="urn:microsoft.com/office/officeart/2005/8/layout/process4"/>
    <dgm:cxn modelId="{F786B38C-B2AB-D143-9105-A76DF758C81D}" type="presParOf" srcId="{B7F0B060-9CB7-7E41-B723-A4CFD981EC89}" destId="{86CB7E37-0270-FA45-8B24-A03586F19ACE}" srcOrd="14" destOrd="0" presId="urn:microsoft.com/office/officeart/2005/8/layout/process4"/>
    <dgm:cxn modelId="{152025CD-063A-DC4C-8760-283EE3C6B7CE}" type="presParOf" srcId="{86CB7E37-0270-FA45-8B24-A03586F19ACE}" destId="{8E8E96C2-4F36-1749-BDB3-46131329B4B5}" srcOrd="0" destOrd="0" presId="urn:microsoft.com/office/officeart/2005/8/layout/process4"/>
    <dgm:cxn modelId="{2F458FFF-BDF8-4243-B89C-A6795B396880}" type="presParOf" srcId="{B7F0B060-9CB7-7E41-B723-A4CFD981EC89}" destId="{1447AF3E-E6DA-5D45-8B21-A21A1207AEB5}" srcOrd="15" destOrd="0" presId="urn:microsoft.com/office/officeart/2005/8/layout/process4"/>
    <dgm:cxn modelId="{1A2FCDB7-1C6B-3446-AEB1-13E6EDC36563}" type="presParOf" srcId="{B7F0B060-9CB7-7E41-B723-A4CFD981EC89}" destId="{56CB6B94-7E70-C043-ADBF-B3C931176F34}" srcOrd="16" destOrd="0" presId="urn:microsoft.com/office/officeart/2005/8/layout/process4"/>
    <dgm:cxn modelId="{1AFB1BF5-A2B9-D249-A7DF-6192F7B6D813}" type="presParOf" srcId="{56CB6B94-7E70-C043-ADBF-B3C931176F34}" destId="{0F6727B6-DD01-E94D-A473-7A95C2277833}" srcOrd="0" destOrd="0" presId="urn:microsoft.com/office/officeart/2005/8/layout/process4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" csCatId="colorful" phldr="1"/>
      <dgm:spPr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</dgm:spPr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1">
            <a:lumMod val="85000"/>
            <a:lumOff val="15000"/>
          </a:schemeClr>
        </a:solidFill>
        <a:effectLst/>
        <a:sp3d prstMaterial="plastic">
          <a:bevelT w="50800" h="50800"/>
          <a:bevelB w="50800" h="50800"/>
        </a:sp3d>
      </dgm:spPr>
      <dgm:t>
        <a:bodyPr/>
        <a:lstStyle/>
        <a:p>
          <a:r>
            <a:rPr lang="en-US" b="1" dirty="0" err="1" smtClean="0">
              <a:latin typeface="Courier New"/>
              <a:cs typeface="Courier New"/>
            </a:rPr>
            <a:t>lib.o</a:t>
          </a:r>
          <a:endParaRPr lang="en-US" b="1" dirty="0"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650F80-DA51-1045-90D9-0B85668D54A1}" type="pres">
      <dgm:prSet presAssocID="{6B03903D-2083-194D-BF86-7D5912BBB1D7}" presName="boxAndChildren" presStyleCnt="0"/>
      <dgm:spPr/>
    </dgm:pt>
    <dgm:pt modelId="{E469AF61-9493-3B46-82D0-8B07D495B049}" type="pres">
      <dgm:prSet presAssocID="{6B03903D-2083-194D-BF86-7D5912BBB1D7}" presName="parentTextBox" presStyleLbl="node1" presStyleIdx="0" presStyleCnt="1"/>
      <dgm:spPr>
        <a:prstGeom prst="leftArrowCallout">
          <a:avLst/>
        </a:prstGeom>
      </dgm:spPr>
      <dgm:t>
        <a:bodyPr/>
        <a:lstStyle/>
        <a:p>
          <a:endParaRPr lang="en-US"/>
        </a:p>
      </dgm:t>
    </dgm:pt>
  </dgm:ptLst>
  <dgm:cxnLst>
    <dgm:cxn modelId="{55CBBF3D-C657-A549-98E8-E82AFB6E9BEF}" srcId="{6874B277-C05A-F04C-81F1-AFE82E7C694D}" destId="{6B03903D-2083-194D-BF86-7D5912BBB1D7}" srcOrd="0" destOrd="0" parTransId="{85E6419A-A412-6D45-A2EC-AC1C412B286A}" sibTransId="{5D376323-504A-C340-8959-D874555C3DC1}"/>
    <dgm:cxn modelId="{F0518CD8-8789-6846-8BCA-DE2D532E6EA9}" type="presOf" srcId="{6B03903D-2083-194D-BF86-7D5912BBB1D7}" destId="{E469AF61-9493-3B46-82D0-8B07D495B049}" srcOrd="0" destOrd="0" presId="urn:microsoft.com/office/officeart/2005/8/layout/process4"/>
    <dgm:cxn modelId="{CB859EF0-4EC0-5743-BED4-0F0E6DF1A70F}" type="presOf" srcId="{6874B277-C05A-F04C-81F1-AFE82E7C694D}" destId="{B7F0B060-9CB7-7E41-B723-A4CFD981EC89}" srcOrd="0" destOrd="0" presId="urn:microsoft.com/office/officeart/2005/8/layout/process4"/>
    <dgm:cxn modelId="{E37582F4-565E-EC4C-8076-68C9F976FBCF}" type="presParOf" srcId="{B7F0B060-9CB7-7E41-B723-A4CFD981EC89}" destId="{D8650F80-DA51-1045-90D9-0B85668D54A1}" srcOrd="0" destOrd="0" presId="urn:microsoft.com/office/officeart/2005/8/layout/process4"/>
    <dgm:cxn modelId="{2C048FB4-2FCA-1049-8729-988011EC77F6}" type="presParOf" srcId="{D8650F80-DA51-1045-90D9-0B85668D54A1}" destId="{E469AF61-9493-3B46-82D0-8B07D495B049}" srcOrd="0" destOrd="0" presId="urn:microsoft.com/office/officeart/2005/8/layout/process4"/>
  </dgm:cxnLst>
  <dgm:bg>
    <a:noFill/>
  </dgm:bg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07390"/>
            </a:rPr>
            <a:t>C program: </a:t>
          </a:r>
          <a:r>
            <a:rPr lang="en-US" b="1" dirty="0" err="1" smtClean="0">
              <a:latin typeface="Courier New"/>
              <a:cs typeface="Courier New"/>
            </a:rPr>
            <a:t>foo.c</a:t>
          </a:r>
          <a:endParaRPr lang="en-US" b="1" dirty="0">
            <a:latin typeface="Courier New"/>
            <a:cs typeface="Courier New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/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Compiler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Executable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</a:t>
          </a:r>
          <a:r>
            <a:rPr lang="en-US" dirty="0" err="1" smtClean="0">
              <a:latin typeface="18 VAG Rounded Bold   07390"/>
              <a:cs typeface="18 vag rounded bold"/>
            </a:rPr>
            <a:t>pgm</a:t>
          </a:r>
          <a:r>
            <a:rPr lang="en-US" dirty="0" smtClean="0">
              <a:latin typeface="18 VAG Rounded Bold   07390"/>
              <a:cs typeface="18 vag rounded bold"/>
            </a:rPr>
            <a:t>): </a:t>
          </a:r>
          <a:r>
            <a:rPr lang="en-US" b="1" dirty="0" err="1" smtClean="0">
              <a:latin typeface="Courier New"/>
              <a:cs typeface="Courier New"/>
            </a:rPr>
            <a:t>a.out</a:t>
          </a:r>
          <a:endParaRPr lang="en-US" b="1" dirty="0">
            <a:latin typeface="Courier New"/>
            <a:cs typeface="Courier New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Memory</a:t>
          </a:r>
          <a:endParaRPr lang="en-US" dirty="0">
            <a:latin typeface="18 VAG Rounded Bold   07390"/>
            <a:cs typeface="18 vag rounded bold"/>
          </a:endParaRP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7B490873-3F8C-6C47-BCCE-B410429C0291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Assembly program: </a:t>
          </a:r>
          <a:r>
            <a:rPr lang="en-US" b="1" dirty="0" err="1" smtClean="0">
              <a:latin typeface="Courier New"/>
              <a:cs typeface="Courier New"/>
            </a:rPr>
            <a:t>foo.s</a:t>
          </a:r>
          <a:endParaRPr lang="en-US" b="1" dirty="0">
            <a:latin typeface="Courier New"/>
            <a:cs typeface="Courier New"/>
          </a:endParaRPr>
        </a:p>
      </dgm:t>
    </dgm:pt>
    <dgm:pt modelId="{A6001A36-4E94-404D-BE9C-3F83BAB95158}" type="parTrans" cxnId="{00C63BDD-6812-B541-83A0-C524778A2A33}">
      <dgm:prSet/>
      <dgm:spPr/>
      <dgm:t>
        <a:bodyPr/>
        <a:lstStyle/>
        <a:p>
          <a:endParaRPr lang="en-US"/>
        </a:p>
      </dgm:t>
    </dgm:pt>
    <dgm:pt modelId="{A2C4A343-66AA-C241-855D-24C153D727C0}" type="sibTrans" cxnId="{00C63BDD-6812-B541-83A0-C524778A2A33}">
      <dgm:prSet/>
      <dgm:spPr/>
      <dgm:t>
        <a:bodyPr/>
        <a:lstStyle/>
        <a:p>
          <a:endParaRPr lang="en-US"/>
        </a:p>
      </dgm:t>
    </dgm:pt>
    <dgm:pt modelId="{7A703120-5E94-4E43-AFCE-8826D79E0752}">
      <dgm:prSet phldrT="[Text]"/>
      <dgm:spPr>
        <a:solidFill>
          <a:schemeClr val="accent1"/>
        </a:solidFill>
        <a:effectLst>
          <a:glow rad="101600">
            <a:schemeClr val="accent1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0040CADA-ECD6-1242-9279-F53B42892525}" type="parTrans" cxnId="{D43D05D8-A8AF-9547-9E59-27C21CF6D3E8}">
      <dgm:prSet/>
      <dgm:spPr/>
      <dgm:t>
        <a:bodyPr/>
        <a:lstStyle/>
        <a:p>
          <a:endParaRPr lang="en-US"/>
        </a:p>
      </dgm:t>
    </dgm:pt>
    <dgm:pt modelId="{F4637A65-98E0-094D-B4FC-616888A7C479}" type="sibTrans" cxnId="{D43D05D8-A8AF-9547-9E59-27C21CF6D3E8}">
      <dgm:prSet/>
      <dgm:spPr/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Object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module): </a:t>
          </a:r>
          <a:r>
            <a:rPr lang="en-US" b="1" dirty="0" err="1" smtClean="0">
              <a:latin typeface="Courier New"/>
              <a:cs typeface="Courier New"/>
            </a:rPr>
            <a:t>foo.o</a:t>
          </a:r>
          <a:endParaRPr lang="en-US" b="1" dirty="0"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F7CF5AB1-071E-E84C-B329-5536FFDCB271}">
      <dgm:prSet phldrT="[Text]"/>
      <dgm:spPr>
        <a:solidFill>
          <a:schemeClr val="accent6"/>
        </a:solidFill>
        <a:effectLst>
          <a:glow rad="101600">
            <a:schemeClr val="accent6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Linker</a:t>
          </a:r>
          <a:endParaRPr lang="en-US" dirty="0">
            <a:latin typeface="18 VAG Rounded Bold   07390"/>
            <a:cs typeface="18 vag rounded bold"/>
          </a:endParaRPr>
        </a:p>
      </dgm:t>
    </dgm:pt>
    <dgm:pt modelId="{36F80118-D772-0B4D-A376-7A5C21BB1E28}" type="parTrans" cxnId="{8029E182-EB9C-EA4D-95FA-41926A8ADE8C}">
      <dgm:prSet/>
      <dgm:spPr/>
      <dgm:t>
        <a:bodyPr/>
        <a:lstStyle/>
        <a:p>
          <a:endParaRPr lang="en-US"/>
        </a:p>
      </dgm:t>
    </dgm:pt>
    <dgm:pt modelId="{F0E78D73-4682-9E4A-A3C1-F2253996F6DD}" type="sibTrans" cxnId="{8029E182-EB9C-EA4D-95FA-41926A8ADE8C}">
      <dgm:prSet/>
      <dgm:spPr/>
      <dgm:t>
        <a:bodyPr/>
        <a:lstStyle/>
        <a:p>
          <a:endParaRPr lang="en-US"/>
        </a:p>
      </dgm:t>
    </dgm:pt>
    <dgm:pt modelId="{AAECF816-E805-754C-9D44-383350129CB4}">
      <dgm:prSet phldrT="[Text]"/>
      <dgm:spPr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Loader</a:t>
          </a:r>
          <a:endParaRPr lang="en-US" dirty="0">
            <a:latin typeface="18 VAG Rounded Bold   07390"/>
            <a:cs typeface="18 vag rounded bold"/>
          </a:endParaRPr>
        </a:p>
      </dgm:t>
    </dgm:pt>
    <dgm:pt modelId="{2B05313B-C6F0-4142-892D-F95E9FF44698}" type="parTrans" cxnId="{A37394B4-6A17-0D44-9B34-3A3A9B85B251}">
      <dgm:prSet/>
      <dgm:spPr/>
      <dgm:t>
        <a:bodyPr/>
        <a:lstStyle/>
        <a:p>
          <a:endParaRPr lang="en-US"/>
        </a:p>
      </dgm:t>
    </dgm:pt>
    <dgm:pt modelId="{462D0BCD-7AB9-3F41-8CD3-36E39FF6E7C2}" type="sibTrans" cxnId="{A37394B4-6A17-0D44-9B34-3A3A9B85B2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D0E4A9-CEEB-6746-9751-6C5AC61544C0}" type="pres">
      <dgm:prSet presAssocID="{9EEDC6EE-0E75-AD42-9AD4-6A3E98423EF6}" presName="boxAndChildren" presStyleCnt="0"/>
      <dgm:spPr/>
    </dgm:pt>
    <dgm:pt modelId="{9C8D402F-1368-C044-A738-2DA9F17F3CC6}" type="pres">
      <dgm:prSet presAssocID="{9EEDC6EE-0E75-AD42-9AD4-6A3E98423EF6}" presName="parentTextBox" presStyleLbl="node1" presStyleIdx="0" presStyleCnt="9"/>
      <dgm:spPr/>
      <dgm:t>
        <a:bodyPr/>
        <a:lstStyle/>
        <a:p>
          <a:endParaRPr lang="en-US"/>
        </a:p>
      </dgm:t>
    </dgm:pt>
    <dgm:pt modelId="{71A0E934-7612-6845-8F99-DAFB9FA1977C}" type="pres">
      <dgm:prSet presAssocID="{462D0BCD-7AB9-3F41-8CD3-36E39FF6E7C2}" presName="sp" presStyleCnt="0"/>
      <dgm:spPr/>
    </dgm:pt>
    <dgm:pt modelId="{AEACEC9F-8E0C-314B-846C-60AB9667B250}" type="pres">
      <dgm:prSet presAssocID="{AAECF816-E805-754C-9D44-383350129CB4}" presName="arrowAndChildren" presStyleCnt="0"/>
      <dgm:spPr/>
    </dgm:pt>
    <dgm:pt modelId="{7B12BA32-5DB0-C047-A0D4-1650BF6FB212}" type="pres">
      <dgm:prSet presAssocID="{AAECF816-E805-754C-9D44-383350129CB4}" presName="parentTextArrow" presStyleLbl="node1" presStyleIdx="1" presStyleCnt="9"/>
      <dgm:spPr/>
      <dgm:t>
        <a:bodyPr/>
        <a:lstStyle/>
        <a:p>
          <a:endParaRPr lang="en-US"/>
        </a:p>
      </dgm:t>
    </dgm:pt>
    <dgm:pt modelId="{8E0656CC-EAD5-064F-B087-AAD2461BB8B3}" type="pres">
      <dgm:prSet presAssocID="{014EA806-C7AA-534D-B230-34AA4BA39074}" presName="sp" presStyleCnt="0"/>
      <dgm:spPr/>
    </dgm:pt>
    <dgm:pt modelId="{8D394CE5-702C-124D-8669-24721F7FC071}" type="pres">
      <dgm:prSet presAssocID="{3D3E9305-B39C-9E47-8B0E-704DE21276A2}" presName="arrowAndChildren" presStyleCnt="0"/>
      <dgm:spPr/>
    </dgm:pt>
    <dgm:pt modelId="{0BF3E98C-8570-8B42-AC81-4CC700DE9808}" type="pres">
      <dgm:prSet presAssocID="{3D3E9305-B39C-9E47-8B0E-704DE21276A2}" presName="parentTextArrow" presStyleLbl="node1" presStyleIdx="2" presStyleCnt="9"/>
      <dgm:spPr/>
      <dgm:t>
        <a:bodyPr/>
        <a:lstStyle/>
        <a:p>
          <a:endParaRPr lang="en-US"/>
        </a:p>
      </dgm:t>
    </dgm:pt>
    <dgm:pt modelId="{965CCB3D-734A-E140-9CC4-28A7D8FC2BB1}" type="pres">
      <dgm:prSet presAssocID="{F0E78D73-4682-9E4A-A3C1-F2253996F6DD}" presName="sp" presStyleCnt="0"/>
      <dgm:spPr/>
    </dgm:pt>
    <dgm:pt modelId="{06147846-209D-B742-B056-CDEABBF24055}" type="pres">
      <dgm:prSet presAssocID="{F7CF5AB1-071E-E84C-B329-5536FFDCB271}" presName="arrowAndChildren" presStyleCnt="0"/>
      <dgm:spPr/>
    </dgm:pt>
    <dgm:pt modelId="{7AE1C772-9DBB-6441-BE15-0E1D3D6FE59C}" type="pres">
      <dgm:prSet presAssocID="{F7CF5AB1-071E-E84C-B329-5536FFDCB271}" presName="parentTextArrow" presStyleLbl="node1" presStyleIdx="3" presStyleCnt="9"/>
      <dgm:spPr/>
      <dgm:t>
        <a:bodyPr/>
        <a:lstStyle/>
        <a:p>
          <a:endParaRPr lang="en-US"/>
        </a:p>
      </dgm:t>
    </dgm:pt>
    <dgm:pt modelId="{979A61D6-0C81-FE40-A5AE-EED2D9248FDA}" type="pres">
      <dgm:prSet presAssocID="{5D376323-504A-C340-8959-D874555C3DC1}" presName="sp" presStyleCnt="0"/>
      <dgm:spPr/>
    </dgm:pt>
    <dgm:pt modelId="{71F1C9E9-2347-E547-849F-4421607881AC}" type="pres">
      <dgm:prSet presAssocID="{6B03903D-2083-194D-BF86-7D5912BBB1D7}" presName="arrowAndChildren" presStyleCnt="0"/>
      <dgm:spPr/>
    </dgm:pt>
    <dgm:pt modelId="{9BE3E724-A622-1F42-8344-499FE3CB1213}" type="pres">
      <dgm:prSet presAssocID="{6B03903D-2083-194D-BF86-7D5912BBB1D7}" presName="parentTextArrow" presStyleLbl="node1" presStyleIdx="4" presStyleCnt="9"/>
      <dgm:spPr/>
      <dgm:t>
        <a:bodyPr/>
        <a:lstStyle/>
        <a:p>
          <a:endParaRPr lang="en-US"/>
        </a:p>
      </dgm:t>
    </dgm:pt>
    <dgm:pt modelId="{C493CD63-1571-9E43-BF69-41F258302629}" type="pres">
      <dgm:prSet presAssocID="{F4637A65-98E0-094D-B4FC-616888A7C479}" presName="sp" presStyleCnt="0"/>
      <dgm:spPr/>
    </dgm:pt>
    <dgm:pt modelId="{97001315-234F-A54F-AC68-B6F97AD7D208}" type="pres">
      <dgm:prSet presAssocID="{7A703120-5E94-4E43-AFCE-8826D79E0752}" presName="arrowAndChildren" presStyleCnt="0"/>
      <dgm:spPr/>
    </dgm:pt>
    <dgm:pt modelId="{6CF617F3-BDBA-D747-8539-E57CDB546D4C}" type="pres">
      <dgm:prSet presAssocID="{7A703120-5E94-4E43-AFCE-8826D79E0752}" presName="parentTextArrow" presStyleLbl="node1" presStyleIdx="5" presStyleCnt="9"/>
      <dgm:spPr/>
      <dgm:t>
        <a:bodyPr/>
        <a:lstStyle/>
        <a:p>
          <a:endParaRPr lang="en-US"/>
        </a:p>
      </dgm:t>
    </dgm:pt>
    <dgm:pt modelId="{168654CF-17DC-EB42-A308-BCC6A9B24CEA}" type="pres">
      <dgm:prSet presAssocID="{A2C4A343-66AA-C241-855D-24C153D727C0}" presName="sp" presStyleCnt="0"/>
      <dgm:spPr/>
    </dgm:pt>
    <dgm:pt modelId="{73505428-7FB4-9445-A8EC-9E53F8051833}" type="pres">
      <dgm:prSet presAssocID="{7B490873-3F8C-6C47-BCCE-B410429C0291}" presName="arrowAndChildren" presStyleCnt="0"/>
      <dgm:spPr/>
    </dgm:pt>
    <dgm:pt modelId="{8861396F-4F80-1949-97A7-CA9286FE350B}" type="pres">
      <dgm:prSet presAssocID="{7B490873-3F8C-6C47-BCCE-B410429C0291}" presName="parentTextArrow" presStyleLbl="node1" presStyleIdx="6" presStyleCnt="9"/>
      <dgm:spPr/>
      <dgm:t>
        <a:bodyPr/>
        <a:lstStyle/>
        <a:p>
          <a:endParaRPr lang="en-US"/>
        </a:p>
      </dgm:t>
    </dgm:pt>
    <dgm:pt modelId="{B7612272-CD93-E04E-AC1D-B68F207428B7}" type="pres">
      <dgm:prSet presAssocID="{2C5CF12D-E515-574D-BAB8-DA757FC1B314}" presName="sp" presStyleCnt="0"/>
      <dgm:spPr/>
    </dgm:pt>
    <dgm:pt modelId="{86CB7E37-0270-FA45-8B24-A03586F19ACE}" type="pres">
      <dgm:prSet presAssocID="{0D15FB73-0BBB-714B-9BB0-C2B2726CD3E1}" presName="arrowAndChildren" presStyleCnt="0"/>
      <dgm:spPr/>
    </dgm:pt>
    <dgm:pt modelId="{8E8E96C2-4F36-1749-BDB3-46131329B4B5}" type="pres">
      <dgm:prSet presAssocID="{0D15FB73-0BBB-714B-9BB0-C2B2726CD3E1}" presName="parentTextArrow" presStyleLbl="node1" presStyleIdx="7" presStyleCnt="9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8" presStyleCnt="9"/>
      <dgm:spPr/>
      <dgm:t>
        <a:bodyPr/>
        <a:lstStyle/>
        <a:p>
          <a:endParaRPr lang="en-US"/>
        </a:p>
      </dgm:t>
    </dgm:pt>
  </dgm:ptLst>
  <dgm:cxnLst>
    <dgm:cxn modelId="{8029E182-EB9C-EA4D-95FA-41926A8ADE8C}" srcId="{6874B277-C05A-F04C-81F1-AFE82E7C694D}" destId="{F7CF5AB1-071E-E84C-B329-5536FFDCB271}" srcOrd="5" destOrd="0" parTransId="{36F80118-D772-0B4D-A376-7A5C21BB1E28}" sibTransId="{F0E78D73-4682-9E4A-A3C1-F2253996F6DD}"/>
    <dgm:cxn modelId="{D43D05D8-A8AF-9547-9E59-27C21CF6D3E8}" srcId="{6874B277-C05A-F04C-81F1-AFE82E7C694D}" destId="{7A703120-5E94-4E43-AFCE-8826D79E0752}" srcOrd="3" destOrd="0" parTransId="{0040CADA-ECD6-1242-9279-F53B42892525}" sibTransId="{F4637A65-98E0-094D-B4FC-616888A7C479}"/>
    <dgm:cxn modelId="{EEE5705F-A4DA-924C-9E1E-0F6636096851}" srcId="{6874B277-C05A-F04C-81F1-AFE82E7C694D}" destId="{9EEDC6EE-0E75-AD42-9AD4-6A3E98423EF6}" srcOrd="8" destOrd="0" parTransId="{B18F3A01-B443-5F43-AE30-C485E3C7DEFD}" sibTransId="{CF272826-2EE2-284F-82CE-80D2F54D06A1}"/>
    <dgm:cxn modelId="{A4035B91-AE73-9A43-8176-F476CA5A2005}" type="presOf" srcId="{9EEDC6EE-0E75-AD42-9AD4-6A3E98423EF6}" destId="{9C8D402F-1368-C044-A738-2DA9F17F3CC6}" srcOrd="0" destOrd="0" presId="urn:microsoft.com/office/officeart/2005/8/layout/process4"/>
    <dgm:cxn modelId="{FE2F71F4-E073-B046-892B-5C2C7910F623}" srcId="{6874B277-C05A-F04C-81F1-AFE82E7C694D}" destId="{3D3E9305-B39C-9E47-8B0E-704DE21276A2}" srcOrd="6" destOrd="0" parTransId="{A9B374A5-7135-8946-82F1-B740DB02A802}" sibTransId="{014EA806-C7AA-534D-B230-34AA4BA39074}"/>
    <dgm:cxn modelId="{03A02057-7A43-154D-8CF8-2CFA97DD8275}" type="presOf" srcId="{7A703120-5E94-4E43-AFCE-8826D79E0752}" destId="{6CF617F3-BDBA-D747-8539-E57CDB546D4C}" srcOrd="0" destOrd="0" presId="urn:microsoft.com/office/officeart/2005/8/layout/process4"/>
    <dgm:cxn modelId="{3CF507E8-1876-8349-903C-A7EC67D64EF8}" type="presOf" srcId="{6B03903D-2083-194D-BF86-7D5912BBB1D7}" destId="{9BE3E724-A622-1F42-8344-499FE3CB1213}" srcOrd="0" destOrd="0" presId="urn:microsoft.com/office/officeart/2005/8/layout/process4"/>
    <dgm:cxn modelId="{55CBBF3D-C657-A549-98E8-E82AFB6E9BEF}" srcId="{6874B277-C05A-F04C-81F1-AFE82E7C694D}" destId="{6B03903D-2083-194D-BF86-7D5912BBB1D7}" srcOrd="4" destOrd="0" parTransId="{85E6419A-A412-6D45-A2EC-AC1C412B286A}" sibTransId="{5D376323-504A-C340-8959-D874555C3DC1}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0EADCFBE-E8B1-0C4A-8E79-6169ADFC8851}" type="presOf" srcId="{F7CF5AB1-071E-E84C-B329-5536FFDCB271}" destId="{7AE1C772-9DBB-6441-BE15-0E1D3D6FE59C}" srcOrd="0" destOrd="0" presId="urn:microsoft.com/office/officeart/2005/8/layout/process4"/>
    <dgm:cxn modelId="{A37394B4-6A17-0D44-9B34-3A3A9B85B251}" srcId="{6874B277-C05A-F04C-81F1-AFE82E7C694D}" destId="{AAECF816-E805-754C-9D44-383350129CB4}" srcOrd="7" destOrd="0" parTransId="{2B05313B-C6F0-4142-892D-F95E9FF44698}" sibTransId="{462D0BCD-7AB9-3F41-8CD3-36E39FF6E7C2}"/>
    <dgm:cxn modelId="{00C63BDD-6812-B541-83A0-C524778A2A33}" srcId="{6874B277-C05A-F04C-81F1-AFE82E7C694D}" destId="{7B490873-3F8C-6C47-BCCE-B410429C0291}" srcOrd="2" destOrd="0" parTransId="{A6001A36-4E94-404D-BE9C-3F83BAB95158}" sibTransId="{A2C4A343-66AA-C241-855D-24C153D727C0}"/>
    <dgm:cxn modelId="{A81E5C17-4612-044E-BD2E-F7B3AFE4C1A9}" type="presOf" srcId="{AAECF816-E805-754C-9D44-383350129CB4}" destId="{7B12BA32-5DB0-C047-A0D4-1650BF6FB212}" srcOrd="0" destOrd="0" presId="urn:microsoft.com/office/officeart/2005/8/layout/process4"/>
    <dgm:cxn modelId="{7902C330-7A3D-5041-8632-BAB3EDCD69F6}" type="presOf" srcId="{7B490873-3F8C-6C47-BCCE-B410429C0291}" destId="{8861396F-4F80-1949-97A7-CA9286FE350B}" srcOrd="0" destOrd="0" presId="urn:microsoft.com/office/officeart/2005/8/layout/process4"/>
    <dgm:cxn modelId="{91887434-2D81-9543-BBCA-F5B4A75C1242}" type="presOf" srcId="{6874B277-C05A-F04C-81F1-AFE82E7C694D}" destId="{B7F0B060-9CB7-7E41-B723-A4CFD981EC89}" srcOrd="0" destOrd="0" presId="urn:microsoft.com/office/officeart/2005/8/layout/process4"/>
    <dgm:cxn modelId="{89185EF5-0F57-464B-A2A0-69E64C672FFD}" type="presOf" srcId="{E6A2FABE-CA65-FF46-827D-F94953C1F6DD}" destId="{0F6727B6-DD01-E94D-A473-7A95C2277833}" srcOrd="0" destOrd="0" presId="urn:microsoft.com/office/officeart/2005/8/layout/process4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109F01BE-E6D6-FD49-8E74-89EBE7D1C6C9}" type="presOf" srcId="{0D15FB73-0BBB-714B-9BB0-C2B2726CD3E1}" destId="{8E8E96C2-4F36-1749-BDB3-46131329B4B5}" srcOrd="0" destOrd="0" presId="urn:microsoft.com/office/officeart/2005/8/layout/process4"/>
    <dgm:cxn modelId="{D099D024-05A6-0E41-8D65-719BD01B25EC}" type="presOf" srcId="{3D3E9305-B39C-9E47-8B0E-704DE21276A2}" destId="{0BF3E98C-8570-8B42-AC81-4CC700DE9808}" srcOrd="0" destOrd="0" presId="urn:microsoft.com/office/officeart/2005/8/layout/process4"/>
    <dgm:cxn modelId="{1FFABCBA-ED63-1248-964B-4A63F6125996}" type="presParOf" srcId="{B7F0B060-9CB7-7E41-B723-A4CFD981EC89}" destId="{B0D0E4A9-CEEB-6746-9751-6C5AC61544C0}" srcOrd="0" destOrd="0" presId="urn:microsoft.com/office/officeart/2005/8/layout/process4"/>
    <dgm:cxn modelId="{0F64AC59-52B5-5C49-8E3F-48992D4B3F25}" type="presParOf" srcId="{B0D0E4A9-CEEB-6746-9751-6C5AC61544C0}" destId="{9C8D402F-1368-C044-A738-2DA9F17F3CC6}" srcOrd="0" destOrd="0" presId="urn:microsoft.com/office/officeart/2005/8/layout/process4"/>
    <dgm:cxn modelId="{0CDEBE43-F07B-8141-9E98-64F29A99D3AA}" type="presParOf" srcId="{B7F0B060-9CB7-7E41-B723-A4CFD981EC89}" destId="{71A0E934-7612-6845-8F99-DAFB9FA1977C}" srcOrd="1" destOrd="0" presId="urn:microsoft.com/office/officeart/2005/8/layout/process4"/>
    <dgm:cxn modelId="{73EFA351-A932-DA42-B54B-775FFE2F7DEB}" type="presParOf" srcId="{B7F0B060-9CB7-7E41-B723-A4CFD981EC89}" destId="{AEACEC9F-8E0C-314B-846C-60AB9667B250}" srcOrd="2" destOrd="0" presId="urn:microsoft.com/office/officeart/2005/8/layout/process4"/>
    <dgm:cxn modelId="{749644C7-9018-3D46-9B07-819B1BF81B83}" type="presParOf" srcId="{AEACEC9F-8E0C-314B-846C-60AB9667B250}" destId="{7B12BA32-5DB0-C047-A0D4-1650BF6FB212}" srcOrd="0" destOrd="0" presId="urn:microsoft.com/office/officeart/2005/8/layout/process4"/>
    <dgm:cxn modelId="{1B45D248-F7B1-334B-B635-95F9A3923907}" type="presParOf" srcId="{B7F0B060-9CB7-7E41-B723-A4CFD981EC89}" destId="{8E0656CC-EAD5-064F-B087-AAD2461BB8B3}" srcOrd="3" destOrd="0" presId="urn:microsoft.com/office/officeart/2005/8/layout/process4"/>
    <dgm:cxn modelId="{05F6DD80-BA07-C944-8004-7CC3ACFB26E4}" type="presParOf" srcId="{B7F0B060-9CB7-7E41-B723-A4CFD981EC89}" destId="{8D394CE5-702C-124D-8669-24721F7FC071}" srcOrd="4" destOrd="0" presId="urn:microsoft.com/office/officeart/2005/8/layout/process4"/>
    <dgm:cxn modelId="{F3BA9A4E-BFAF-F443-8091-986460F25D7B}" type="presParOf" srcId="{8D394CE5-702C-124D-8669-24721F7FC071}" destId="{0BF3E98C-8570-8B42-AC81-4CC700DE9808}" srcOrd="0" destOrd="0" presId="urn:microsoft.com/office/officeart/2005/8/layout/process4"/>
    <dgm:cxn modelId="{E8BA6A41-A238-0F4A-9045-33F8296D41D8}" type="presParOf" srcId="{B7F0B060-9CB7-7E41-B723-A4CFD981EC89}" destId="{965CCB3D-734A-E140-9CC4-28A7D8FC2BB1}" srcOrd="5" destOrd="0" presId="urn:microsoft.com/office/officeart/2005/8/layout/process4"/>
    <dgm:cxn modelId="{FBBF346E-67CB-104C-BAEA-6EFA1C7D7D0A}" type="presParOf" srcId="{B7F0B060-9CB7-7E41-B723-A4CFD981EC89}" destId="{06147846-209D-B742-B056-CDEABBF24055}" srcOrd="6" destOrd="0" presId="urn:microsoft.com/office/officeart/2005/8/layout/process4"/>
    <dgm:cxn modelId="{7E6797E2-71D2-5E4F-85D9-71B7CCA41798}" type="presParOf" srcId="{06147846-209D-B742-B056-CDEABBF24055}" destId="{7AE1C772-9DBB-6441-BE15-0E1D3D6FE59C}" srcOrd="0" destOrd="0" presId="urn:microsoft.com/office/officeart/2005/8/layout/process4"/>
    <dgm:cxn modelId="{3DD7CCD2-50A9-3946-BB2E-F3A2CD5F99E6}" type="presParOf" srcId="{B7F0B060-9CB7-7E41-B723-A4CFD981EC89}" destId="{979A61D6-0C81-FE40-A5AE-EED2D9248FDA}" srcOrd="7" destOrd="0" presId="urn:microsoft.com/office/officeart/2005/8/layout/process4"/>
    <dgm:cxn modelId="{6B4D0A41-1168-AC49-B728-6B5CA87F8ECF}" type="presParOf" srcId="{B7F0B060-9CB7-7E41-B723-A4CFD981EC89}" destId="{71F1C9E9-2347-E547-849F-4421607881AC}" srcOrd="8" destOrd="0" presId="urn:microsoft.com/office/officeart/2005/8/layout/process4"/>
    <dgm:cxn modelId="{86136D42-B93B-0941-8438-67B63DCFDC74}" type="presParOf" srcId="{71F1C9E9-2347-E547-849F-4421607881AC}" destId="{9BE3E724-A622-1F42-8344-499FE3CB1213}" srcOrd="0" destOrd="0" presId="urn:microsoft.com/office/officeart/2005/8/layout/process4"/>
    <dgm:cxn modelId="{13A56B91-1A03-3D47-8C8D-C8AFA7CD4011}" type="presParOf" srcId="{B7F0B060-9CB7-7E41-B723-A4CFD981EC89}" destId="{C493CD63-1571-9E43-BF69-41F258302629}" srcOrd="9" destOrd="0" presId="urn:microsoft.com/office/officeart/2005/8/layout/process4"/>
    <dgm:cxn modelId="{9DF88760-2A37-EF4D-8C5E-77BBD4DA5F99}" type="presParOf" srcId="{B7F0B060-9CB7-7E41-B723-A4CFD981EC89}" destId="{97001315-234F-A54F-AC68-B6F97AD7D208}" srcOrd="10" destOrd="0" presId="urn:microsoft.com/office/officeart/2005/8/layout/process4"/>
    <dgm:cxn modelId="{B1DFADE8-A2E8-8A4E-9124-AB4E4CE5C49F}" type="presParOf" srcId="{97001315-234F-A54F-AC68-B6F97AD7D208}" destId="{6CF617F3-BDBA-D747-8539-E57CDB546D4C}" srcOrd="0" destOrd="0" presId="urn:microsoft.com/office/officeart/2005/8/layout/process4"/>
    <dgm:cxn modelId="{5D030DCB-81F7-D245-A09B-0C6CE9F26C50}" type="presParOf" srcId="{B7F0B060-9CB7-7E41-B723-A4CFD981EC89}" destId="{168654CF-17DC-EB42-A308-BCC6A9B24CEA}" srcOrd="11" destOrd="0" presId="urn:microsoft.com/office/officeart/2005/8/layout/process4"/>
    <dgm:cxn modelId="{F3F98DB1-EE10-264A-A9FE-8E611176F565}" type="presParOf" srcId="{B7F0B060-9CB7-7E41-B723-A4CFD981EC89}" destId="{73505428-7FB4-9445-A8EC-9E53F8051833}" srcOrd="12" destOrd="0" presId="urn:microsoft.com/office/officeart/2005/8/layout/process4"/>
    <dgm:cxn modelId="{B8563200-93C8-0345-AB40-FC4BAF316189}" type="presParOf" srcId="{73505428-7FB4-9445-A8EC-9E53F8051833}" destId="{8861396F-4F80-1949-97A7-CA9286FE350B}" srcOrd="0" destOrd="0" presId="urn:microsoft.com/office/officeart/2005/8/layout/process4"/>
    <dgm:cxn modelId="{B278CC45-E4E5-2D47-A604-D83757257F99}" type="presParOf" srcId="{B7F0B060-9CB7-7E41-B723-A4CFD981EC89}" destId="{B7612272-CD93-E04E-AC1D-B68F207428B7}" srcOrd="13" destOrd="0" presId="urn:microsoft.com/office/officeart/2005/8/layout/process4"/>
    <dgm:cxn modelId="{33278760-0526-E54C-ACE8-DB6B577A06ED}" type="presParOf" srcId="{B7F0B060-9CB7-7E41-B723-A4CFD981EC89}" destId="{86CB7E37-0270-FA45-8B24-A03586F19ACE}" srcOrd="14" destOrd="0" presId="urn:microsoft.com/office/officeart/2005/8/layout/process4"/>
    <dgm:cxn modelId="{32895EA9-1007-F842-AEFA-1CB397005DE7}" type="presParOf" srcId="{86CB7E37-0270-FA45-8B24-A03586F19ACE}" destId="{8E8E96C2-4F36-1749-BDB3-46131329B4B5}" srcOrd="0" destOrd="0" presId="urn:microsoft.com/office/officeart/2005/8/layout/process4"/>
    <dgm:cxn modelId="{0A54F694-69B2-3E4C-8DDA-A443000A1D34}" type="presParOf" srcId="{B7F0B060-9CB7-7E41-B723-A4CFD981EC89}" destId="{1447AF3E-E6DA-5D45-8B21-A21A1207AEB5}" srcOrd="15" destOrd="0" presId="urn:microsoft.com/office/officeart/2005/8/layout/process4"/>
    <dgm:cxn modelId="{99E590E1-CCA1-D646-8C9F-346597E38BB6}" type="presParOf" srcId="{B7F0B060-9CB7-7E41-B723-A4CFD981EC89}" destId="{56CB6B94-7E70-C043-ADBF-B3C931176F34}" srcOrd="16" destOrd="0" presId="urn:microsoft.com/office/officeart/2005/8/layout/process4"/>
    <dgm:cxn modelId="{6F147852-6C40-1A44-BA82-8B6D5FBC1EFD}" type="presParOf" srcId="{56CB6B94-7E70-C043-ADBF-B3C931176F34}" destId="{0F6727B6-DD01-E94D-A473-7A95C2277833}" srcOrd="0" destOrd="0" presId="urn:microsoft.com/office/officeart/2005/8/layout/process4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" csCatId="colorful" phldr="1"/>
      <dgm:spPr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</dgm:spPr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2"/>
        </a:solidFill>
        <a:effectLst/>
        <a:sp3d prstMaterial="plastic">
          <a:bevelT w="50800" h="50800"/>
          <a:bevelB w="50800" h="50800"/>
        </a:sp3d>
      </dgm:spPr>
      <dgm:t>
        <a:bodyPr/>
        <a:lstStyle/>
        <a:p>
          <a:r>
            <a:rPr lang="en-US" b="1" dirty="0" err="1" smtClean="0">
              <a:latin typeface="Courier New"/>
              <a:cs typeface="Courier New"/>
            </a:rPr>
            <a:t>lib.o</a:t>
          </a:r>
          <a:endParaRPr lang="en-US" b="1" dirty="0"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650F80-DA51-1045-90D9-0B85668D54A1}" type="pres">
      <dgm:prSet presAssocID="{6B03903D-2083-194D-BF86-7D5912BBB1D7}" presName="boxAndChildren" presStyleCnt="0"/>
      <dgm:spPr/>
    </dgm:pt>
    <dgm:pt modelId="{E469AF61-9493-3B46-82D0-8B07D495B049}" type="pres">
      <dgm:prSet presAssocID="{6B03903D-2083-194D-BF86-7D5912BBB1D7}" presName="parentTextBox" presStyleLbl="node1" presStyleIdx="0" presStyleCnt="1"/>
      <dgm:spPr>
        <a:prstGeom prst="leftArrowCallout">
          <a:avLst/>
        </a:prstGeom>
      </dgm:spPr>
      <dgm:t>
        <a:bodyPr/>
        <a:lstStyle/>
        <a:p>
          <a:endParaRPr lang="en-US"/>
        </a:p>
      </dgm:t>
    </dgm:pt>
  </dgm:ptLst>
  <dgm:cxnLst>
    <dgm:cxn modelId="{55CBBF3D-C657-A549-98E8-E82AFB6E9BEF}" srcId="{6874B277-C05A-F04C-81F1-AFE82E7C694D}" destId="{6B03903D-2083-194D-BF86-7D5912BBB1D7}" srcOrd="0" destOrd="0" parTransId="{85E6419A-A412-6D45-A2EC-AC1C412B286A}" sibTransId="{5D376323-504A-C340-8959-D874555C3DC1}"/>
    <dgm:cxn modelId="{6CAE2C95-5F45-BB46-96A3-8AD6AD7F6735}" type="presOf" srcId="{6874B277-C05A-F04C-81F1-AFE82E7C694D}" destId="{B7F0B060-9CB7-7E41-B723-A4CFD981EC89}" srcOrd="0" destOrd="0" presId="urn:microsoft.com/office/officeart/2005/8/layout/process4"/>
    <dgm:cxn modelId="{A6C98375-E70E-1241-B12A-E2F493A6A027}" type="presOf" srcId="{6B03903D-2083-194D-BF86-7D5912BBB1D7}" destId="{E469AF61-9493-3B46-82D0-8B07D495B049}" srcOrd="0" destOrd="0" presId="urn:microsoft.com/office/officeart/2005/8/layout/process4"/>
    <dgm:cxn modelId="{A74CC052-82DB-4242-BD18-967D5AB0FE81}" type="presParOf" srcId="{B7F0B060-9CB7-7E41-B723-A4CFD981EC89}" destId="{D8650F80-DA51-1045-90D9-0B85668D54A1}" srcOrd="0" destOrd="0" presId="urn:microsoft.com/office/officeart/2005/8/layout/process4"/>
    <dgm:cxn modelId="{2C8AFC2B-7198-8444-8C3B-A1D78F81CE1E}" type="presParOf" srcId="{D8650F80-DA51-1045-90D9-0B85668D54A1}" destId="{E469AF61-9493-3B46-82D0-8B07D495B049}" srcOrd="0" destOrd="0" presId="urn:microsoft.com/office/officeart/2005/8/layout/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76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87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0" y="4421188"/>
            <a:ext cx="6053138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15" tIns="46656" rIns="93315" bIns="4665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2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32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34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08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0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29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2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4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87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8563" y="598488"/>
            <a:ext cx="4638675" cy="34782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78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09" tIns="46656" rIns="93309" bIns="4665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08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8563" y="598488"/>
            <a:ext cx="4638675" cy="34782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0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09" tIns="46656" rIns="93309" bIns="4665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15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71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36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73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6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75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62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16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92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29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5" tIns="45902" rIns="91805" bIns="4590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70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7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5" tIns="45902" rIns="91805" bIns="4590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90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9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11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1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3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3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72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7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92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9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13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1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33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3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83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18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5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74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7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95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9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03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0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24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2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4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4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65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6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85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8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06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30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8E3342FC-85AC-0141-B4E7-B626C592947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3767D12C-1D62-DB44-B351-8710E9C41DB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EB5093A4-CC93-424A-94EB-96D0AD625C4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143000"/>
            <a:ext cx="7848600" cy="21383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01C1680E-D985-8A48-BA9E-A9F7CF2082B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F08356AB-6050-C54D-8146-0D0927CCFB8F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344601BE-1874-5548-A792-BFB77CD508AE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50361CD5-B477-9E43-A365-B6CBAABDE15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CD69752C-0324-1C40-9504-CBF4C9360C2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44F050E0-6EC7-2D45-8299-7B7E99CE3E4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9956C743-C58C-B546-AEA2-8065E3DEDFB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20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59693" y="1302242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0613" y="13012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59693" y="1302242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0613" y="13012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59692" y="1302240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1298" y="1395380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0612" y="1301265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458E6A8A-592E-AF43-B50A-9BAEEB4055EB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143000"/>
            <a:ext cx="8229600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 dirty="0">
                <a:solidFill>
                  <a:schemeClr val="tx1"/>
                </a:solidFill>
                <a:latin typeface="18 VAG Rounded Black   09390"/>
              </a:rPr>
              <a:t>CS61C </a:t>
            </a:r>
            <a:r>
              <a:rPr lang="en-US" sz="1000" b="1" dirty="0" smtClean="0">
                <a:solidFill>
                  <a:schemeClr val="accent3"/>
                </a:solidFill>
                <a:latin typeface="18 VAG Rounded Black   09390"/>
              </a:rPr>
              <a:t>L19 Running a Program II </a:t>
            </a:r>
            <a:r>
              <a:rPr lang="en-US" sz="1000" b="1" dirty="0" smtClean="0">
                <a:solidFill>
                  <a:schemeClr val="tx1"/>
                </a:solidFill>
                <a:latin typeface="18 VAG Rounded Black   09390"/>
              </a:rPr>
              <a:t>(</a:t>
            </a:r>
            <a:fld id="{0382F9D6-1C8F-9447-89CA-9F506CE985D4}" type="slidenum">
              <a:rPr lang="en-US" sz="1000" b="1">
                <a:solidFill>
                  <a:schemeClr val="tx1"/>
                </a:solidFill>
                <a:latin typeface="18 VAG Rounded Black   09390"/>
              </a:rPr>
              <a:pPr>
                <a:defRPr/>
              </a:pPr>
              <a:t>‹#›</a:t>
            </a:fld>
            <a:r>
              <a:rPr lang="en-US" sz="1000" b="1" dirty="0">
                <a:solidFill>
                  <a:schemeClr val="tx1"/>
                </a:solidFill>
                <a:latin typeface="18 VAG Rounded Black   09390"/>
              </a:rPr>
              <a:t>)</a:t>
            </a:r>
          </a:p>
        </p:txBody>
      </p:sp>
      <p:sp>
        <p:nvSpPr>
          <p:cNvPr id="19" name="Rectangle 11"/>
          <p:cNvSpPr>
            <a:spLocks noChangeArrowheads="1"/>
          </p:cNvSpPr>
          <p:nvPr userDrawn="1"/>
        </p:nvSpPr>
        <p:spPr bwMode="auto">
          <a:xfrm>
            <a:off x="7454404" y="6651625"/>
            <a:ext cx="1692771" cy="2051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  <a:latin typeface="18 VAG Rounded Black   09390"/>
              </a:rPr>
              <a:t>Garcia, Spring 2008 © UCB</a:t>
            </a:r>
          </a:p>
        </p:txBody>
      </p:sp>
      <p:pic>
        <p:nvPicPr>
          <p:cNvPr id="1034" name="Picture 14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192838"/>
            <a:ext cx="8509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 userDrawn="1"/>
        </p:nvCxnSpPr>
        <p:spPr>
          <a:xfrm>
            <a:off x="457200" y="11414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kern="1200" spc="-100">
          <a:solidFill>
            <a:srgbClr val="C1EEFF"/>
          </a:solidFill>
          <a:latin typeface="18 VAG Rounded Bold   07390"/>
          <a:ea typeface="ＭＳ Ｐゴシック" charset="-128"/>
          <a:cs typeface="AppleGaramond Bd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-65" charset="2"/>
        <a:buChar char=""/>
        <a:defRPr sz="3000" b="1" kern="1200">
          <a:solidFill>
            <a:schemeClr val="tx1"/>
          </a:solidFill>
          <a:latin typeface="18 VAG Rounded Bold   07390"/>
          <a:ea typeface="ＭＳ Ｐゴシック" charset="-128"/>
          <a:cs typeface="ＭＳ Ｐゴシック" charset="-128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-65" charset="2"/>
        <a:buChar char=""/>
        <a:defRPr sz="2600" b="1" kern="1200">
          <a:solidFill>
            <a:schemeClr val="accent3">
              <a:lumMod val="40000"/>
              <a:lumOff val="60000"/>
            </a:schemeClr>
          </a:solidFill>
          <a:latin typeface="18 VAG Rounded Bold   07390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Font typeface="Wingdings 2" pitchFamily="-65" charset="2"/>
        <a:buChar char=""/>
        <a:defRPr sz="2400" b="1" kern="1200">
          <a:solidFill>
            <a:srgbClr val="94F0E4"/>
          </a:solidFill>
          <a:latin typeface="18 VAG Rounded Bold   07390"/>
          <a:ea typeface="ＭＳ Ｐゴシック" charset="-128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3" pitchFamily="-65" charset="2"/>
        <a:buChar char=""/>
        <a:defRPr sz="2200" b="1" kern="1200">
          <a:solidFill>
            <a:srgbClr val="F273AF"/>
          </a:solidFill>
          <a:latin typeface="18 VAG Rounded Bold   07390"/>
          <a:ea typeface="ＭＳ Ｐゴシック" charset="-128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-65" charset="2"/>
        <a:buChar char=""/>
        <a:defRPr sz="2000" b="1" kern="1200">
          <a:solidFill>
            <a:schemeClr val="tx1"/>
          </a:solidFill>
          <a:latin typeface="18 VAG Rounded Bold   07390"/>
          <a:ea typeface="ＭＳ Ｐゴシック" charset="-128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pdf"/><Relationship Id="rId5" Type="http://schemas.openxmlformats.org/officeDocument/2006/relationships/chart" Target="../charts/char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7" Type="http://schemas.openxmlformats.org/officeDocument/2006/relationships/diagramLayout" Target="../diagrams/layout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Relationship Id="rId9" Type="http://schemas.openxmlformats.org/officeDocument/2006/relationships/diagramColors" Target="../diagrams/colors6.xml"/><Relationship Id="rId3" Type="http://schemas.openxmlformats.org/officeDocument/2006/relationships/diagramLayout" Target="../diagrams/layout5.xml"/><Relationship Id="rId6" Type="http://schemas.openxmlformats.org/officeDocument/2006/relationships/diagramData" Target="../diagrams/data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4" Type="http://schemas.openxmlformats.org/officeDocument/2006/relationships/diagramLayout" Target="../diagrams/layout1.xml"/><Relationship Id="rId10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7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9" Type="http://schemas.openxmlformats.org/officeDocument/2006/relationships/diagramQuickStyle" Target="../diagrams/quickStyle2.xml"/><Relationship Id="rId3" Type="http://schemas.openxmlformats.org/officeDocument/2006/relationships/diagramData" Target="../diagrams/data1.xml"/><Relationship Id="rId6" Type="http://schemas.openxmlformats.org/officeDocument/2006/relationships/diagramColors" Target="../diagrams/colors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4" Type="http://schemas.openxmlformats.org/officeDocument/2006/relationships/diagramLayout" Target="../diagrams/layout7.xml"/><Relationship Id="rId10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7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9" Type="http://schemas.openxmlformats.org/officeDocument/2006/relationships/diagramQuickStyle" Target="../diagrams/quickStyle8.xml"/><Relationship Id="rId3" Type="http://schemas.openxmlformats.org/officeDocument/2006/relationships/diagramData" Target="../diagrams/data7.xml"/><Relationship Id="rId6" Type="http://schemas.openxmlformats.org/officeDocument/2006/relationships/diagramColors" Target="../diagrams/colors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7" Type="http://schemas.openxmlformats.org/officeDocument/2006/relationships/diagramLayout" Target="../diagrams/layout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Relationship Id="rId9" Type="http://schemas.openxmlformats.org/officeDocument/2006/relationships/diagramColors" Target="../diagrams/colors4.xml"/><Relationship Id="rId3" Type="http://schemas.openxmlformats.org/officeDocument/2006/relationships/diagramLayout" Target="../diagrams/layout3.xml"/><Relationship Id="rId6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1600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981200" y="76200"/>
            <a:ext cx="7162800" cy="27718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7000"/>
              </a:lnSpc>
            </a:pPr>
            <a:r>
              <a:rPr lang="en-US" sz="2800" b="1" dirty="0">
                <a:solidFill>
                  <a:schemeClr val="bg2"/>
                </a:solidFill>
                <a:latin typeface="Courier New" pitchFamily="-65" charset="0"/>
              </a:rPr>
              <a:t>inst.eecs.berkeley.edu/~cs61c</a:t>
            </a:r>
            <a:r>
              <a:rPr lang="en-US" sz="3200" b="1" dirty="0">
                <a:solidFill>
                  <a:schemeClr val="bg2"/>
                </a:solidFill>
              </a:rPr>
              <a:t> </a:t>
            </a:r>
            <a:r>
              <a:rPr lang="en-US" sz="3200" b="1" dirty="0">
                <a:solidFill>
                  <a:schemeClr val="accent2"/>
                </a:solidFill>
              </a:rPr>
              <a:t/>
            </a:r>
            <a:br>
              <a:rPr lang="en-US" sz="3200" b="1" dirty="0">
                <a:solidFill>
                  <a:schemeClr val="accent2"/>
                </a:solidFill>
              </a:rPr>
            </a:br>
            <a:r>
              <a:rPr lang="en-US" sz="3600" b="1" dirty="0">
                <a:solidFill>
                  <a:schemeClr val="tx2"/>
                </a:solidFill>
                <a:latin typeface="18 VAG Rounded Bold   07390"/>
                <a:cs typeface=""/>
              </a:rPr>
              <a:t>UCB CS61C : Machine Structures</a:t>
            </a: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> </a:t>
            </a:r>
            <a:r>
              <a:rPr lang="en-US" sz="3200" b="1" dirty="0">
                <a:latin typeface="18 VAG Rounded Bold   07390"/>
                <a:cs typeface=""/>
              </a:rPr>
              <a:t>Lecture</a:t>
            </a:r>
            <a:r>
              <a:rPr lang="en-US" sz="3200" b="1" dirty="0" smtClean="0">
                <a:latin typeface="18 VAG Rounded Bold   07390"/>
                <a:cs typeface=""/>
              </a:rPr>
              <a:t> 19 – Running a Program II</a:t>
            </a:r>
            <a:br>
              <a:rPr lang="en-US" sz="3200" b="1" dirty="0" smtClean="0">
                <a:latin typeface="18 VAG Rounded Bold   07390"/>
                <a:cs typeface=""/>
              </a:rPr>
            </a:br>
            <a:r>
              <a:rPr lang="en-US" sz="2800" b="1" dirty="0" smtClean="0">
                <a:latin typeface="18 VAG Rounded Bold   07390"/>
                <a:cs typeface=""/>
              </a:rPr>
              <a:t>(Compiling, Assembling, Linking, Loading)</a:t>
            </a:r>
            <a: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18 VAG Rounded Bold   07390"/>
                <a:cs typeface=""/>
              </a:rPr>
              <a:t>2008</a:t>
            </a:r>
            <a:r>
              <a:rPr lang="en-US" sz="3200" b="1" dirty="0" smtClean="0">
                <a:solidFill>
                  <a:schemeClr val="tx1"/>
                </a:solidFill>
                <a:latin typeface="18 VAG Rounded Bold   07390"/>
                <a:cs typeface=""/>
              </a:rPr>
              <a:t>-03-06</a:t>
            </a:r>
            <a:endParaRPr lang="en-US" sz="3200" b="1" dirty="0">
              <a:solidFill>
                <a:schemeClr val="tx1"/>
              </a:solidFill>
              <a:latin typeface="18 VAG Rounded Bold   07390"/>
              <a:cs typeface=""/>
            </a:endParaRPr>
          </a:p>
        </p:txBody>
      </p:sp>
      <p:sp>
        <p:nvSpPr>
          <p:cNvPr id="48" name="Title 47"/>
          <p:cNvSpPr>
            <a:spLocks noGrp="1"/>
          </p:cNvSpPr>
          <p:nvPr>
            <p:ph type="ctrTitle"/>
          </p:nvPr>
        </p:nvSpPr>
        <p:spPr>
          <a:xfrm>
            <a:off x="609600" y="3200400"/>
            <a:ext cx="82296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FFFF00"/>
                </a:solidFill>
                <a:ea typeface="+mj-ea"/>
                <a:cs typeface="+mj-cs"/>
              </a:rPr>
              <a:t># CS degrees bottoming out?  </a:t>
            </a:r>
            <a:endParaRPr lang="en-US" sz="3200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15365" name="Subtitle 48"/>
          <p:cNvSpPr>
            <a:spLocks noGrp="1"/>
          </p:cNvSpPr>
          <p:nvPr>
            <p:ph type="subTitle" idx="1"/>
          </p:nvPr>
        </p:nvSpPr>
        <p:spPr>
          <a:xfrm>
            <a:off x="609599" y="3886200"/>
            <a:ext cx="6553201" cy="2209800"/>
          </a:xfrm>
        </p:spPr>
        <p:txBody>
          <a:bodyPr anchor="t"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I’m sure you’ve known that the number of people graduating with CS degrees has been dipping since its peak in 2000 due to (false?) perceptions of outsourcing, 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that CS is “just programming”, and other reasons. We may be on our way to turning that around; for the first time in 8 years the numbers of new CS majors has actually increased! It’s certainly a start!  </a:t>
            </a:r>
            <a:endParaRPr lang="en-US" dirty="0" smtClean="0">
              <a:solidFill>
                <a:schemeClr val="accent3">
                  <a:lumMod val="40000"/>
                  <a:lumOff val="60000"/>
                </a:schemeClr>
              </a:solidFill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04800" y="2438400"/>
            <a:ext cx="17526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2"/>
                </a:solidFill>
                <a:latin typeface="18 VAG Rounded Bold   07390"/>
              </a:rPr>
              <a:t>Lecturer SOE Dan Garcia</a:t>
            </a:r>
          </a:p>
          <a:p>
            <a:pPr algn="ctr">
              <a:defRPr/>
            </a:pPr>
            <a:endParaRPr lang="en-US" sz="2000" b="1" dirty="0">
              <a:solidFill>
                <a:schemeClr val="bg2"/>
              </a:solidFill>
              <a:latin typeface="18 VAG Rounded Bold   07390"/>
            </a:endParaRPr>
          </a:p>
        </p:txBody>
      </p:sp>
      <p:sp>
        <p:nvSpPr>
          <p:cNvPr id="15367" name="Subtitle 48"/>
          <p:cNvSpPr txBox="1">
            <a:spLocks/>
          </p:cNvSpPr>
          <p:nvPr/>
        </p:nvSpPr>
        <p:spPr bwMode="auto">
          <a:xfrm>
            <a:off x="609600" y="6096000"/>
            <a:ext cx="807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584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Clr>
                <a:schemeClr val="tx2"/>
              </a:buClr>
              <a:buSzPct val="95000"/>
            </a:pPr>
            <a:r>
              <a:rPr lang="en-US" sz="1800" b="1" dirty="0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developers.slashdot.org/developers/08/03/05/2113234.shtml</a:t>
            </a:r>
            <a:endParaRPr lang="en-US" sz="1800" b="1" dirty="0">
              <a:latin typeface="Courier New" pitchFamily="-65" charset="0"/>
              <a:ea typeface="Courier New" pitchFamily="-65" charset="0"/>
              <a:cs typeface="Courier New" pitchFamily="-65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7239000" y="5715000"/>
            <a:ext cx="1780178" cy="471948"/>
          </a:xfrm>
          <a:prstGeom prst="ellipse">
            <a:avLst/>
          </a:prstGeom>
          <a:solidFill>
            <a:schemeClr val="bg1">
              <a:alpha val="17000"/>
            </a:schemeClr>
          </a:solidFill>
          <a:ln>
            <a:noFill/>
          </a:ln>
          <a:effectLst>
            <a:softEdge rad="1397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7239000" y="4016542"/>
            <a:ext cx="1822450" cy="1654593"/>
          </a:xfrm>
          <a:prstGeom prst="rect">
            <a:avLst/>
          </a:prstGeom>
        </p:spPr>
      </p:pic>
      <p:graphicFrame>
        <p:nvGraphicFramePr>
          <p:cNvPr id="12" name="Chart 11"/>
          <p:cNvGraphicFramePr/>
          <p:nvPr/>
        </p:nvGraphicFramePr>
        <p:xfrm>
          <a:off x="6858000" y="2362200"/>
          <a:ext cx="2209800" cy="167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1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3924300"/>
          </a:xfrm>
        </p:spPr>
        <p:txBody>
          <a:bodyPr/>
          <a:lstStyle/>
          <a:p>
            <a:r>
              <a:rPr lang="en-US" dirty="0"/>
              <a:t>PC-Relative Addressing (</a:t>
            </a:r>
            <a:r>
              <a:rPr lang="en-US" dirty="0" err="1">
                <a:latin typeface="Courier New" pitchFamily="-65" charset="0"/>
              </a:rPr>
              <a:t>beq</a:t>
            </a:r>
            <a:r>
              <a:rPr lang="en-US" dirty="0"/>
              <a:t>, </a:t>
            </a:r>
            <a:r>
              <a:rPr lang="en-US" dirty="0" err="1">
                <a:latin typeface="Courier New" pitchFamily="-65" charset="0"/>
              </a:rPr>
              <a:t>bne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never </a:t>
            </a:r>
            <a:r>
              <a:rPr lang="en-US" dirty="0">
                <a:solidFill>
                  <a:schemeClr val="accent2"/>
                </a:solidFill>
              </a:rPr>
              <a:t>relocate</a:t>
            </a:r>
          </a:p>
          <a:p>
            <a:r>
              <a:rPr lang="en-US" dirty="0"/>
              <a:t>Absolute Address (</a:t>
            </a:r>
            <a:r>
              <a:rPr lang="en-US" dirty="0" err="1">
                <a:latin typeface="Courier New" pitchFamily="-65" charset="0"/>
              </a:rPr>
              <a:t>j</a:t>
            </a:r>
            <a:r>
              <a:rPr lang="en-US" dirty="0"/>
              <a:t>, </a:t>
            </a:r>
            <a:r>
              <a:rPr lang="en-US" dirty="0" err="1">
                <a:latin typeface="Courier New" pitchFamily="-65" charset="0"/>
              </a:rPr>
              <a:t>jal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always </a:t>
            </a:r>
            <a:r>
              <a:rPr lang="en-US" dirty="0"/>
              <a:t>relocate</a:t>
            </a:r>
          </a:p>
          <a:p>
            <a:r>
              <a:rPr lang="en-US" dirty="0"/>
              <a:t>External Reference (usually </a:t>
            </a:r>
            <a:r>
              <a:rPr lang="en-US" dirty="0" err="1">
                <a:latin typeface="Courier New" pitchFamily="-65" charset="0"/>
              </a:rPr>
              <a:t>jal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always </a:t>
            </a:r>
            <a:r>
              <a:rPr lang="en-US" dirty="0"/>
              <a:t>relocate</a:t>
            </a:r>
          </a:p>
          <a:p>
            <a:r>
              <a:rPr lang="en-US" dirty="0"/>
              <a:t>Data Reference (often </a:t>
            </a:r>
            <a:r>
              <a:rPr lang="en-US" dirty="0" err="1">
                <a:latin typeface="Courier New" pitchFamily="-65" charset="0"/>
              </a:rPr>
              <a:t>lui</a:t>
            </a:r>
            <a:r>
              <a:rPr lang="en-US" dirty="0"/>
              <a:t> and </a:t>
            </a:r>
            <a:r>
              <a:rPr lang="en-US" dirty="0" err="1">
                <a:latin typeface="Courier New" pitchFamily="-65" charset="0"/>
              </a:rPr>
              <a:t>ori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always </a:t>
            </a:r>
            <a:r>
              <a:rPr lang="en-US" dirty="0"/>
              <a:t>relocate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Types of Addresses we’ll discuss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Absolute Addresses in MIPS</a:t>
            </a:r>
            <a:endParaRPr lang="en-US" dirty="0"/>
          </a:p>
        </p:txBody>
      </p:sp>
      <p:sp>
        <p:nvSpPr>
          <p:cNvPr id="232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Which instructions need relocation editing?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J-format: jump, jump and link</a:t>
            </a:r>
          </a:p>
          <a:p>
            <a:pPr lvl="1">
              <a:spcAft>
                <a:spcPts val="600"/>
              </a:spcAft>
              <a:buNone/>
            </a:pPr>
            <a:endParaRPr lang="en-US" dirty="0" smtClean="0"/>
          </a:p>
          <a:p>
            <a:pPr lvl="1">
              <a:spcAft>
                <a:spcPts val="600"/>
              </a:spcAft>
            </a:pPr>
            <a:r>
              <a:rPr lang="en-US" dirty="0" smtClean="0"/>
              <a:t>Loads and stores to variables in static area, relative to global pointer</a:t>
            </a:r>
          </a:p>
          <a:p>
            <a:pPr>
              <a:spcAft>
                <a:spcPts val="600"/>
              </a:spcAft>
            </a:pPr>
            <a:endParaRPr lang="en-US" dirty="0" smtClean="0"/>
          </a:p>
          <a:p>
            <a:pPr lvl="1">
              <a:spcAft>
                <a:spcPts val="600"/>
              </a:spcAft>
            </a:pPr>
            <a:r>
              <a:rPr lang="en-US" dirty="0" smtClean="0"/>
              <a:t>What about conditional branches?</a:t>
            </a:r>
          </a:p>
          <a:p>
            <a:pPr lvl="1">
              <a:spcAft>
                <a:spcPts val="600"/>
              </a:spcAft>
            </a:pPr>
            <a:endParaRPr lang="en-US" dirty="0" smtClean="0"/>
          </a:p>
          <a:p>
            <a:pPr lvl="1">
              <a:spcAft>
                <a:spcPts val="600"/>
              </a:spcAft>
            </a:pPr>
            <a:r>
              <a:rPr lang="en-US" dirty="0" smtClean="0"/>
              <a:t>PC-relative addressing </a:t>
            </a:r>
            <a:r>
              <a:rPr lang="en-US" dirty="0" smtClean="0">
                <a:solidFill>
                  <a:schemeClr val="accent1"/>
                </a:solidFill>
              </a:rPr>
              <a:t>preserved </a:t>
            </a:r>
            <a:r>
              <a:rPr lang="en-US" dirty="0" smtClean="0"/>
              <a:t>even if code moves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3400" y="2224087"/>
            <a:ext cx="8153400" cy="671513"/>
            <a:chOff x="336" y="1488"/>
            <a:chExt cx="5136" cy="327"/>
          </a:xfrm>
        </p:grpSpPr>
        <p:sp>
          <p:nvSpPr>
            <p:cNvPr id="2323461" name="Text Box 5"/>
            <p:cNvSpPr txBox="1">
              <a:spLocks noChangeArrowheads="1"/>
            </p:cNvSpPr>
            <p:nvPr/>
          </p:nvSpPr>
          <p:spPr bwMode="auto">
            <a:xfrm>
              <a:off x="451" y="1488"/>
              <a:ext cx="788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j/jal</a:t>
              </a:r>
              <a:endParaRPr lang="en-US" sz="2000"/>
            </a:p>
          </p:txBody>
        </p:sp>
        <p:sp>
          <p:nvSpPr>
            <p:cNvPr id="2323462" name="Text Box 6"/>
            <p:cNvSpPr txBox="1">
              <a:spLocks noChangeArrowheads="1"/>
            </p:cNvSpPr>
            <p:nvPr/>
          </p:nvSpPr>
          <p:spPr bwMode="auto">
            <a:xfrm>
              <a:off x="2962" y="1488"/>
              <a:ext cx="788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xxxxx</a:t>
              </a:r>
              <a:endParaRPr lang="en-US" sz="2000"/>
            </a:p>
          </p:txBody>
        </p:sp>
        <p:sp>
          <p:nvSpPr>
            <p:cNvPr id="2323463" name="Line 7"/>
            <p:cNvSpPr>
              <a:spLocks noChangeShapeType="1"/>
            </p:cNvSpPr>
            <p:nvPr/>
          </p:nvSpPr>
          <p:spPr bwMode="auto">
            <a:xfrm>
              <a:off x="1296" y="148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3464" name="Rectangle 8"/>
            <p:cNvSpPr>
              <a:spLocks noChangeArrowheads="1"/>
            </p:cNvSpPr>
            <p:nvPr/>
          </p:nvSpPr>
          <p:spPr bwMode="auto">
            <a:xfrm>
              <a:off x="336" y="1488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609600" y="3748087"/>
            <a:ext cx="8153400" cy="671513"/>
            <a:chOff x="384" y="2448"/>
            <a:chExt cx="5136" cy="327"/>
          </a:xfrm>
        </p:grpSpPr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518" y="2448"/>
              <a:ext cx="4580" cy="327"/>
              <a:chOff x="354" y="2496"/>
              <a:chExt cx="4580" cy="327"/>
            </a:xfrm>
          </p:grpSpPr>
          <p:sp>
            <p:nvSpPr>
              <p:cNvPr id="2323469" name="Text Box 13"/>
              <p:cNvSpPr txBox="1">
                <a:spLocks noChangeArrowheads="1"/>
              </p:cNvSpPr>
              <p:nvPr/>
            </p:nvSpPr>
            <p:spPr bwMode="auto">
              <a:xfrm>
                <a:off x="354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lw/sw</a:t>
                </a:r>
                <a:endParaRPr lang="en-US" sz="2000"/>
              </a:p>
            </p:txBody>
          </p:sp>
          <p:sp>
            <p:nvSpPr>
              <p:cNvPr id="2323470" name="Text Box 14"/>
              <p:cNvSpPr txBox="1">
                <a:spLocks noChangeArrowheads="1"/>
              </p:cNvSpPr>
              <p:nvPr/>
            </p:nvSpPr>
            <p:spPr bwMode="auto">
              <a:xfrm>
                <a:off x="1353" y="2496"/>
                <a:ext cx="519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$gp</a:t>
                </a:r>
                <a:endParaRPr lang="en-US" sz="2000"/>
              </a:p>
            </p:txBody>
          </p:sp>
          <p:sp>
            <p:nvSpPr>
              <p:cNvPr id="2323471" name="Text Box 15"/>
              <p:cNvSpPr txBox="1">
                <a:spLocks noChangeArrowheads="1"/>
              </p:cNvSpPr>
              <p:nvPr/>
            </p:nvSpPr>
            <p:spPr bwMode="auto">
              <a:xfrm>
                <a:off x="2220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$x</a:t>
                </a:r>
                <a:endParaRPr lang="en-US" sz="2000"/>
              </a:p>
            </p:txBody>
          </p:sp>
          <p:sp>
            <p:nvSpPr>
              <p:cNvPr id="2323472" name="Text Box 16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323473" name="Text Box 17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323474" name="Text Box 18"/>
              <p:cNvSpPr txBox="1">
                <a:spLocks noChangeArrowheads="1"/>
              </p:cNvSpPr>
              <p:nvPr/>
            </p:nvSpPr>
            <p:spPr bwMode="auto">
              <a:xfrm>
                <a:off x="3482" y="2496"/>
                <a:ext cx="1057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address</a:t>
                </a:r>
                <a:endParaRPr lang="en-US" sz="2000"/>
              </a:p>
            </p:txBody>
          </p:sp>
        </p:grpSp>
        <p:sp>
          <p:nvSpPr>
            <p:cNvPr id="2323475" name="Rectangle 19"/>
            <p:cNvSpPr>
              <a:spLocks noChangeArrowheads="1"/>
            </p:cNvSpPr>
            <p:nvPr/>
          </p:nvSpPr>
          <p:spPr bwMode="auto">
            <a:xfrm>
              <a:off x="384" y="2448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3476" name="Line 20"/>
            <p:cNvSpPr>
              <a:spLocks noChangeShapeType="1"/>
            </p:cNvSpPr>
            <p:nvPr/>
          </p:nvSpPr>
          <p:spPr bwMode="auto">
            <a:xfrm>
              <a:off x="1344" y="244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3477" name="Line 21"/>
            <p:cNvSpPr>
              <a:spLocks noChangeShapeType="1"/>
            </p:cNvSpPr>
            <p:nvPr/>
          </p:nvSpPr>
          <p:spPr bwMode="auto">
            <a:xfrm>
              <a:off x="2160" y="244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3478" name="Line 22"/>
            <p:cNvSpPr>
              <a:spLocks noChangeShapeType="1"/>
            </p:cNvSpPr>
            <p:nvPr/>
          </p:nvSpPr>
          <p:spPr bwMode="auto">
            <a:xfrm>
              <a:off x="2928" y="244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608013" y="4967287"/>
            <a:ext cx="8154987" cy="671513"/>
            <a:chOff x="383" y="3168"/>
            <a:chExt cx="5137" cy="327"/>
          </a:xfrm>
        </p:grpSpPr>
        <p:grpSp>
          <p:nvGrpSpPr>
            <p:cNvPr id="8" name="Group 26"/>
            <p:cNvGrpSpPr>
              <a:grpSpLocks/>
            </p:cNvGrpSpPr>
            <p:nvPr/>
          </p:nvGrpSpPr>
          <p:grpSpPr bwMode="auto">
            <a:xfrm>
              <a:off x="383" y="3168"/>
              <a:ext cx="4714" cy="327"/>
              <a:chOff x="220" y="2496"/>
              <a:chExt cx="4714" cy="327"/>
            </a:xfrm>
          </p:grpSpPr>
          <p:sp>
            <p:nvSpPr>
              <p:cNvPr id="2323483" name="Text Box 27"/>
              <p:cNvSpPr txBox="1">
                <a:spLocks noChangeArrowheads="1"/>
              </p:cNvSpPr>
              <p:nvPr/>
            </p:nvSpPr>
            <p:spPr bwMode="auto">
              <a:xfrm>
                <a:off x="220" y="2496"/>
                <a:ext cx="1057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beq/bne</a:t>
                </a:r>
                <a:endParaRPr lang="en-US" sz="2000"/>
              </a:p>
            </p:txBody>
          </p:sp>
          <p:sp>
            <p:nvSpPr>
              <p:cNvPr id="2323484" name="Text Box 28"/>
              <p:cNvSpPr txBox="1">
                <a:spLocks noChangeArrowheads="1"/>
              </p:cNvSpPr>
              <p:nvPr/>
            </p:nvSpPr>
            <p:spPr bwMode="auto">
              <a:xfrm>
                <a:off x="1353" y="2496"/>
                <a:ext cx="519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$rs</a:t>
                </a:r>
                <a:endParaRPr lang="en-US" sz="2000"/>
              </a:p>
            </p:txBody>
          </p:sp>
          <p:sp>
            <p:nvSpPr>
              <p:cNvPr id="2323485" name="Text Box 29"/>
              <p:cNvSpPr txBox="1">
                <a:spLocks noChangeArrowheads="1"/>
              </p:cNvSpPr>
              <p:nvPr/>
            </p:nvSpPr>
            <p:spPr bwMode="auto">
              <a:xfrm>
                <a:off x="2152" y="2496"/>
                <a:ext cx="519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$rt</a:t>
                </a:r>
                <a:endParaRPr lang="en-US" sz="2000"/>
              </a:p>
            </p:txBody>
          </p:sp>
          <p:sp>
            <p:nvSpPr>
              <p:cNvPr id="2323486" name="Text Box 30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endParaRPr lang="en-US" sz="2000"/>
              </a:p>
            </p:txBody>
          </p:sp>
          <p:sp>
            <p:nvSpPr>
              <p:cNvPr id="2323487" name="Text Box 31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endParaRPr lang="en-US" sz="2000"/>
              </a:p>
            </p:txBody>
          </p:sp>
          <p:sp>
            <p:nvSpPr>
              <p:cNvPr id="2323488" name="Text Box 32"/>
              <p:cNvSpPr txBox="1">
                <a:spLocks noChangeArrowheads="1"/>
              </p:cNvSpPr>
              <p:nvPr/>
            </p:nvSpPr>
            <p:spPr bwMode="auto">
              <a:xfrm>
                <a:off x="3482" y="2496"/>
                <a:ext cx="1057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address</a:t>
                </a:r>
                <a:endParaRPr lang="en-US" sz="2000"/>
              </a:p>
            </p:txBody>
          </p:sp>
        </p:grpSp>
        <p:sp>
          <p:nvSpPr>
            <p:cNvPr id="2323489" name="Rectangle 33"/>
            <p:cNvSpPr>
              <a:spLocks noChangeArrowheads="1"/>
            </p:cNvSpPr>
            <p:nvPr/>
          </p:nvSpPr>
          <p:spPr bwMode="auto">
            <a:xfrm>
              <a:off x="384" y="3168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Aft>
                  <a:spcPts val="600"/>
                </a:spcAft>
              </a:pPr>
              <a:endParaRPr lang="en-US"/>
            </a:p>
          </p:txBody>
        </p:sp>
        <p:sp>
          <p:nvSpPr>
            <p:cNvPr id="2323490" name="Line 34"/>
            <p:cNvSpPr>
              <a:spLocks noChangeShapeType="1"/>
            </p:cNvSpPr>
            <p:nvPr/>
          </p:nvSpPr>
          <p:spPr bwMode="auto">
            <a:xfrm>
              <a:off x="1392" y="316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Aft>
                  <a:spcPts val="600"/>
                </a:spcAft>
              </a:pPr>
              <a:endParaRPr lang="en-US"/>
            </a:p>
          </p:txBody>
        </p:sp>
        <p:sp>
          <p:nvSpPr>
            <p:cNvPr id="2323491" name="Line 35"/>
            <p:cNvSpPr>
              <a:spLocks noChangeShapeType="1"/>
            </p:cNvSpPr>
            <p:nvPr/>
          </p:nvSpPr>
          <p:spPr bwMode="auto">
            <a:xfrm>
              <a:off x="2160" y="316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Aft>
                  <a:spcPts val="600"/>
                </a:spcAft>
              </a:pPr>
              <a:endParaRPr lang="en-US"/>
            </a:p>
          </p:txBody>
        </p:sp>
        <p:sp>
          <p:nvSpPr>
            <p:cNvPr id="2323492" name="Line 36"/>
            <p:cNvSpPr>
              <a:spLocks noChangeShapeType="1"/>
            </p:cNvSpPr>
            <p:nvPr/>
          </p:nvSpPr>
          <p:spPr bwMode="auto">
            <a:xfrm>
              <a:off x="2928" y="316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Aft>
                  <a:spcPts val="600"/>
                </a:spcAft>
              </a:pPr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3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3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3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3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3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345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Resolving References (1/2)</a:t>
            </a:r>
            <a:endParaRPr lang="en-US"/>
          </a:p>
        </p:txBody>
      </p:sp>
      <p:sp>
        <p:nvSpPr>
          <p:cNvPr id="232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Linker </a:t>
            </a:r>
            <a:r>
              <a:rPr lang="en-US" dirty="0" smtClean="0">
                <a:solidFill>
                  <a:schemeClr val="accent1"/>
                </a:solidFill>
              </a:rPr>
              <a:t>assumes </a:t>
            </a:r>
            <a:r>
              <a:rPr lang="en-US" dirty="0" smtClean="0"/>
              <a:t>first word of first text segment is at address 0x00000000.</a:t>
            </a:r>
          </a:p>
          <a:p>
            <a:pPr lvl="1"/>
            <a:r>
              <a:rPr lang="en-US" dirty="0" smtClean="0"/>
              <a:t>(More later when we study “virtual memory”)</a:t>
            </a:r>
          </a:p>
          <a:p>
            <a:r>
              <a:rPr lang="en-US" dirty="0" smtClean="0"/>
              <a:t>Linker knows:</a:t>
            </a:r>
          </a:p>
          <a:p>
            <a:pPr lvl="1"/>
            <a:r>
              <a:rPr lang="en-US" dirty="0" smtClean="0"/>
              <a:t>length of each text and data segment</a:t>
            </a:r>
          </a:p>
          <a:p>
            <a:pPr lvl="1"/>
            <a:r>
              <a:rPr lang="en-US" dirty="0" smtClean="0"/>
              <a:t>ordering of text and data segments</a:t>
            </a:r>
          </a:p>
          <a:p>
            <a:r>
              <a:rPr lang="en-US" dirty="0" smtClean="0"/>
              <a:t>Linker calculates:</a:t>
            </a:r>
          </a:p>
          <a:p>
            <a:pPr lvl="1"/>
            <a:r>
              <a:rPr lang="en-US" dirty="0" smtClean="0"/>
              <a:t>absolute address of each label to be jumped to (internal or external) and each piece of data being referenced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Resolving References (2/2)</a:t>
            </a:r>
            <a:endParaRPr lang="en-US"/>
          </a:p>
        </p:txBody>
      </p:sp>
      <p:sp>
        <p:nvSpPr>
          <p:cNvPr id="232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resolve references:</a:t>
            </a:r>
          </a:p>
          <a:p>
            <a:pPr lvl="1"/>
            <a:r>
              <a:rPr lang="en-US" dirty="0" smtClean="0"/>
              <a:t>search for reference (data or label) in all “user” symbol tables</a:t>
            </a:r>
          </a:p>
          <a:p>
            <a:pPr lvl="1"/>
            <a:r>
              <a:rPr lang="en-US" dirty="0" smtClean="0"/>
              <a:t>if not found, search library files </a:t>
            </a:r>
            <a:br>
              <a:rPr lang="en-US" dirty="0" smtClean="0"/>
            </a:br>
            <a:r>
              <a:rPr lang="en-US" dirty="0" smtClean="0"/>
              <a:t>(for example, for </a:t>
            </a:r>
            <a:r>
              <a:rPr lang="en-US" dirty="0" err="1" smtClean="0">
                <a:latin typeface="Courier New"/>
                <a:cs typeface="Courier New"/>
              </a:rPr>
              <a:t>printf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once absolute address is determined, fill in the machine code appropriately</a:t>
            </a:r>
          </a:p>
          <a:p>
            <a:r>
              <a:rPr lang="en-US" dirty="0" smtClean="0"/>
              <a:t>Output of linker: executable file containing text and data (plus header)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Static vs Dynamically linked libraries</a:t>
            </a:r>
            <a:endParaRPr lang="en-US"/>
          </a:p>
        </p:txBody>
      </p:sp>
      <p:sp>
        <p:nvSpPr>
          <p:cNvPr id="232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we’ve described is the traditional way: </a:t>
            </a:r>
            <a:r>
              <a:rPr lang="en-US" dirty="0" smtClean="0">
                <a:solidFill>
                  <a:schemeClr val="accent2"/>
                </a:solidFill>
              </a:rPr>
              <a:t>statically-linked</a:t>
            </a:r>
            <a:r>
              <a:rPr lang="en-US" dirty="0" smtClean="0"/>
              <a:t> approach</a:t>
            </a:r>
          </a:p>
          <a:p>
            <a:pPr lvl="1"/>
            <a:r>
              <a:rPr lang="en-US" dirty="0" smtClean="0"/>
              <a:t>The library is now part of the executable, so if the library updates, we don’t get the fix (have to recompile if we have source)</a:t>
            </a:r>
          </a:p>
          <a:p>
            <a:pPr lvl="1"/>
            <a:r>
              <a:rPr lang="en-US" dirty="0" smtClean="0"/>
              <a:t>It includes the </a:t>
            </a:r>
            <a:r>
              <a:rPr lang="en-US" u="sng" dirty="0" smtClean="0"/>
              <a:t>entire</a:t>
            </a:r>
            <a:r>
              <a:rPr lang="en-US" dirty="0" smtClean="0"/>
              <a:t> library even if not all of it will be used.</a:t>
            </a:r>
          </a:p>
          <a:p>
            <a:pPr lvl="1"/>
            <a:r>
              <a:rPr lang="en-US" dirty="0" smtClean="0"/>
              <a:t>Executable is self-contained.</a:t>
            </a:r>
          </a:p>
          <a:p>
            <a:r>
              <a:rPr lang="en-US" dirty="0" smtClean="0"/>
              <a:t>An alternative is </a:t>
            </a:r>
            <a:r>
              <a:rPr lang="en-US" dirty="0" smtClean="0">
                <a:solidFill>
                  <a:schemeClr val="accent2"/>
                </a:solidFill>
              </a:rPr>
              <a:t>dynamically linked libraries </a:t>
            </a:r>
            <a:r>
              <a:rPr lang="en-US" dirty="0" smtClean="0"/>
              <a:t>(DLL), common on Windows &amp; UNIX platforms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Dynamically linked libraries</a:t>
            </a:r>
            <a:endParaRPr lang="en-US"/>
          </a:p>
        </p:txBody>
      </p:sp>
      <p:sp>
        <p:nvSpPr>
          <p:cNvPr id="233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Space/time issues</a:t>
            </a:r>
          </a:p>
          <a:p>
            <a:pPr lvl="1"/>
            <a:r>
              <a:rPr lang="en-US" dirty="0" smtClean="0"/>
              <a:t>+ Storing a program requires less disk space</a:t>
            </a:r>
          </a:p>
          <a:p>
            <a:pPr lvl="1"/>
            <a:r>
              <a:rPr lang="en-US" dirty="0" smtClean="0"/>
              <a:t>+ Sending a program requires less time   </a:t>
            </a:r>
          </a:p>
          <a:p>
            <a:pPr lvl="1"/>
            <a:r>
              <a:rPr lang="en-US" dirty="0" smtClean="0"/>
              <a:t>+ Executing two programs requires less memory (if they share a library)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– At runtime, there’s time overhead to do link</a:t>
            </a:r>
          </a:p>
          <a:p>
            <a:r>
              <a:rPr lang="en-US" dirty="0" smtClean="0"/>
              <a:t>Upgrades</a:t>
            </a:r>
          </a:p>
          <a:p>
            <a:pPr lvl="1"/>
            <a:r>
              <a:rPr lang="en-US" dirty="0" smtClean="0"/>
              <a:t>+ Replacing one file (</a:t>
            </a:r>
            <a:r>
              <a:rPr lang="en-US" dirty="0" err="1" smtClean="0">
                <a:latin typeface="Courier New"/>
                <a:cs typeface="Courier New"/>
              </a:rPr>
              <a:t>libXYZ.so</a:t>
            </a:r>
            <a:r>
              <a:rPr lang="en-US" dirty="0" smtClean="0"/>
              <a:t>) upgrades every program that uses library “XYZ”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– Having the executable isn’t enough anymore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331652" name="Text Box 4"/>
          <p:cNvSpPr txBox="1">
            <a:spLocks noChangeArrowheads="1"/>
          </p:cNvSpPr>
          <p:nvPr/>
        </p:nvSpPr>
        <p:spPr bwMode="auto">
          <a:xfrm>
            <a:off x="0" y="5867400"/>
            <a:ext cx="91440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700" b="1" i="1" dirty="0" smtClean="0"/>
              <a:t>Overall, dynamic linking adds quite </a:t>
            </a:r>
            <a:r>
              <a:rPr lang="en-US" sz="1700" b="1" i="1" dirty="0"/>
              <a:t>a bit of complexity to the compiler, linker, and operating system.  </a:t>
            </a:r>
            <a:br>
              <a:rPr lang="en-US" sz="1700" b="1" i="1" dirty="0"/>
            </a:br>
            <a:r>
              <a:rPr lang="en-US" sz="1700" b="1" i="1" dirty="0"/>
              <a:t>However, it provides many </a:t>
            </a:r>
            <a:r>
              <a:rPr lang="en-US" sz="1700" b="1" i="1" dirty="0" smtClean="0"/>
              <a:t>benefits that often outweigh these.</a:t>
            </a:r>
            <a:endParaRPr lang="en-US" sz="1700" b="1" i="1" dirty="0"/>
          </a:p>
        </p:txBody>
      </p:sp>
      <p:sp>
        <p:nvSpPr>
          <p:cNvPr id="2331653" name="Rectangle 5"/>
          <p:cNvSpPr>
            <a:spLocks noChangeArrowheads="1"/>
          </p:cNvSpPr>
          <p:nvPr/>
        </p:nvSpPr>
        <p:spPr bwMode="auto">
          <a:xfrm>
            <a:off x="1092993" y="-76200"/>
            <a:ext cx="69516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>
                <a:solidFill>
                  <a:schemeClr val="accent5"/>
                </a:solidFill>
                <a:latin typeface="Courier New" pitchFamily="-65" charset="0"/>
              </a:rPr>
              <a:t>en.wikipedia.org/wiki/Dynamic_linking</a:t>
            </a:r>
            <a:endParaRPr lang="en-US" sz="2400" b="1" dirty="0">
              <a:solidFill>
                <a:schemeClr val="accent5"/>
              </a:solidFill>
              <a:latin typeface="Courier New" pitchFamily="-65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Dynamically linked libraries</a:t>
            </a:r>
            <a:endParaRPr lang="en-US"/>
          </a:p>
        </p:txBody>
      </p:sp>
      <p:sp>
        <p:nvSpPr>
          <p:cNvPr id="233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prevailing approach to dynamic linking uses machine code as the “lowest common denominator”</a:t>
            </a:r>
          </a:p>
          <a:p>
            <a:pPr lvl="1"/>
            <a:r>
              <a:rPr lang="en-US" dirty="0" smtClean="0"/>
              <a:t>The linker does not use information about how the program or library was compiled (i.e., what compiler or language)</a:t>
            </a:r>
          </a:p>
          <a:p>
            <a:pPr lvl="1"/>
            <a:r>
              <a:rPr lang="en-US" dirty="0" smtClean="0"/>
              <a:t>This can be described as “linking at the machine code level”</a:t>
            </a:r>
          </a:p>
          <a:p>
            <a:pPr lvl="1"/>
            <a:r>
              <a:rPr lang="en-US" dirty="0" smtClean="0"/>
              <a:t>This isn’t the only way to do it...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r>
              <a:rPr lang="en-US" dirty="0"/>
              <a:t>…Midterm</a:t>
            </a:r>
            <a:r>
              <a:rPr lang="en-US" dirty="0" smtClean="0"/>
              <a:t> on Sunday!</a:t>
            </a:r>
            <a:endParaRPr lang="en-US" dirty="0"/>
          </a:p>
        </p:txBody>
      </p:sp>
      <p:sp>
        <p:nvSpPr>
          <p:cNvPr id="233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660900"/>
          </a:xfrm>
        </p:spPr>
        <p:txBody>
          <a:bodyPr/>
          <a:lstStyle/>
          <a:p>
            <a:r>
              <a:rPr lang="en-US" sz="2800" dirty="0">
                <a:solidFill>
                  <a:srgbClr val="FFFF00"/>
                </a:solidFill>
              </a:rPr>
              <a:t>Review</a:t>
            </a:r>
            <a:r>
              <a:rPr lang="en-US" sz="2800" dirty="0" smtClean="0">
                <a:solidFill>
                  <a:srgbClr val="FFFF00"/>
                </a:solidFill>
              </a:rPr>
              <a:t> Sat @ </a:t>
            </a:r>
            <a:r>
              <a:rPr lang="en-US" sz="2800" dirty="0" smtClean="0">
                <a:solidFill>
                  <a:srgbClr val="FFFF00"/>
                </a:solidFill>
              </a:rPr>
              <a:t>2-5pm </a:t>
            </a:r>
            <a:r>
              <a:rPr lang="en-US" sz="2800" dirty="0">
                <a:solidFill>
                  <a:srgbClr val="FFFF00"/>
                </a:solidFill>
              </a:rPr>
              <a:t>in</a:t>
            </a:r>
            <a:r>
              <a:rPr lang="en-US" sz="2800" dirty="0" smtClean="0">
                <a:solidFill>
                  <a:srgbClr val="FFFF00"/>
                </a:solidFill>
              </a:rPr>
              <a:t> 2050 VLSB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Exam Sun @ 6-9pm in 2050 VLSB</a:t>
            </a:r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en-US" sz="2800" dirty="0" smtClean="0"/>
              <a:t>Covers </a:t>
            </a:r>
            <a:r>
              <a:rPr lang="en-US" sz="2800" dirty="0" err="1"/>
              <a:t>labs,hw,proj,lec,book</a:t>
            </a:r>
            <a:r>
              <a:rPr lang="en-US" sz="2800" dirty="0"/>
              <a:t> through today</a:t>
            </a:r>
          </a:p>
          <a:p>
            <a:r>
              <a:rPr lang="en-US" sz="2800" dirty="0"/>
              <a:t>Bring…</a:t>
            </a:r>
          </a:p>
          <a:p>
            <a:pPr lvl="1"/>
            <a:r>
              <a:rPr lang="en-US" sz="2400" dirty="0"/>
              <a:t>NO backpacks, cells, calculators, pagers, </a:t>
            </a:r>
            <a:r>
              <a:rPr lang="en-US" sz="2400" dirty="0" err="1"/>
              <a:t>PDAs</a:t>
            </a:r>
            <a:endParaRPr lang="en-US" sz="2400" dirty="0"/>
          </a:p>
          <a:p>
            <a:pPr lvl="1"/>
            <a:r>
              <a:rPr lang="en-US" sz="2400" dirty="0"/>
              <a:t>2 writing implements (we’ll provide write-in exam booklets) – pencils ok!</a:t>
            </a:r>
          </a:p>
          <a:p>
            <a:pPr lvl="1"/>
            <a:r>
              <a:rPr lang="en-US" sz="2400" dirty="0"/>
              <a:t>One handwritten (both sides) 8.5”x11” paper</a:t>
            </a:r>
          </a:p>
          <a:p>
            <a:pPr lvl="1"/>
            <a:r>
              <a:rPr lang="en-US" sz="2400" dirty="0"/>
              <a:t>One green sheet (make sure to correct green sheet bugs)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69897" name="Group 41"/>
          <p:cNvGraphicFramePr>
            <a:graphicFrameLocks noGrp="1"/>
          </p:cNvGraphicFramePr>
          <p:nvPr>
            <p:ph type="tbl" idx="1"/>
          </p:nvPr>
        </p:nvGraphicFramePr>
        <p:xfrm>
          <a:off x="304800" y="1447800"/>
          <a:ext cx="8632825" cy="4754562"/>
        </p:xfrm>
        <a:graphic>
          <a:graphicData uri="http://schemas.openxmlformats.org/drawingml/2006/table">
            <a:tbl>
              <a:tblPr/>
              <a:tblGrid>
                <a:gridCol w="2209800"/>
                <a:gridCol w="1524000"/>
                <a:gridCol w="1676400"/>
                <a:gridCol w="1447800"/>
                <a:gridCol w="1774825"/>
              </a:tblGrid>
              <a:tr h="51327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Black   09390"/>
                        </a:rPr>
                        <a:t>Week #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18 VAG Rounded Black   09390"/>
                        </a:rPr>
                        <a:t>Mon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Black   09390"/>
                        </a:rPr>
                        <a:t>Wed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Black   09390"/>
                        </a:rPr>
                        <a:t>Thu Lab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Black   09390"/>
                        </a:rPr>
                        <a:t>Fri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321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Black   09390"/>
                        </a:rPr>
                        <a:t>#7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18 VAG Rounded Black   0939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Black   09390"/>
                        </a:rPr>
                        <a:t>This week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18 VAG Rounded Black   0939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18 VAG Rounded Black   09390"/>
                        </a:rPr>
                        <a:t/>
                      </a:r>
                      <a:b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18 VAG Rounded Black   09390"/>
                        </a:rPr>
                      </a:b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18 VAG Rounded Black   0939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18 VAG Rounded Black   09390"/>
                        </a:rPr>
                        <a:t>MIPS Inst</a:t>
                      </a:r>
                      <a:b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18 VAG Rounded Black   09390"/>
                        </a:rPr>
                      </a:b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18 VAG Rounded Black   09390"/>
                        </a:rPr>
                        <a:t>Format III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18 VAG Rounded Black   09390"/>
                        </a:rPr>
                        <a:t/>
                      </a:r>
                      <a:b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18 VAG Rounded Black   09390"/>
                        </a:rPr>
                      </a:b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18 VAG Rounded Black   0939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18 VAG Rounded Black   09390"/>
                        </a:rPr>
                        <a:t/>
                      </a:r>
                      <a:b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18 VAG Rounded Black   09390"/>
                        </a:rPr>
                      </a:b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18 VAG Rounded Black   09390"/>
                        </a:rPr>
                        <a:t>Running Program</a:t>
                      </a:r>
                      <a:b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18 VAG Rounded Black   09390"/>
                        </a:rPr>
                      </a:b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18 VAG Rounded Black   0939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18 VAG Rounded Black   09390"/>
                        </a:rPr>
                        <a:t/>
                      </a:r>
                      <a:b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18 VAG Rounded Black   09390"/>
                        </a:rPr>
                      </a:b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18 VAG Rounded Black   09390"/>
                        </a:rPr>
                        <a:t>Running Program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Black   09390"/>
                        </a:rPr>
                        <a:t/>
                      </a:r>
                      <a:b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Black   09390"/>
                        </a:rPr>
                      </a:b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Black   0939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18 VAG Rounded Black   09390"/>
                        </a:rPr>
                        <a:t>Running Program</a:t>
                      </a:r>
                      <a:b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18 VAG Rounded Black   09390"/>
                        </a:rPr>
                      </a:b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18 VAG Rounded Black   09390"/>
                        </a:rPr>
                        <a:t>II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8074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Black   09390"/>
                        </a:rPr>
                        <a:t>#8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Black   09390"/>
                        </a:rPr>
                        <a:t>Midterm week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18 VAG Rounded Black   0939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18 VAG Rounded Black   09390"/>
                        </a:rPr>
                        <a:t>Midterm</a:t>
                      </a:r>
                      <a:b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18 VAG Rounded Black   09390"/>
                        </a:rPr>
                      </a:b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18 VAG Rounded Black   09390"/>
                        </a:rPr>
                        <a:t>Sunday 6-9pm</a:t>
                      </a:r>
                      <a:b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18 VAG Rounded Black   09390"/>
                        </a:rPr>
                      </a:b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18 VAG Rounded Black   09390"/>
                        </a:rPr>
                        <a:t>2050 VLSB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18 VAG Rounded Black   0939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18 VAG Rounded Black   0939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18 VAG Rounded Black   09390"/>
                        </a:rPr>
                        <a:t>Go over and hand back Midterms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18 VAG Rounded Black   0939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7FD13B"/>
                        </a:solidFill>
                        <a:effectLst/>
                        <a:latin typeface="18 VAG Rounded Black   0939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FD13B"/>
                          </a:solidFill>
                          <a:effectLst/>
                          <a:latin typeface="18 VAG Rounded Black   09390"/>
                        </a:rPr>
                        <a:t>SDS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D13B"/>
                          </a:solidFill>
                          <a:effectLst/>
                          <a:latin typeface="18 VAG Rounded Black   09390"/>
                        </a:rPr>
                        <a:t>I</a:t>
                      </a:r>
                      <a:b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D13B"/>
                          </a:solidFill>
                          <a:effectLst/>
                          <a:latin typeface="18 VAG Rounded Black   09390"/>
                        </a:rPr>
                      </a:b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D13B"/>
                          </a:solidFill>
                          <a:effectLst/>
                          <a:latin typeface="18 VAG Rounded Black   09390"/>
                        </a:rPr>
                        <a:t>(Scott Beamer)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7FD13B"/>
                        </a:solidFill>
                        <a:effectLst/>
                        <a:latin typeface="18 VAG Rounded Black   0939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7FD13B"/>
                        </a:solidFill>
                        <a:effectLst/>
                        <a:latin typeface="18 VAG Rounded Black   0939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7FD13B"/>
                          </a:solidFill>
                          <a:effectLst/>
                          <a:latin typeface="18 VAG Rounded Black   09390"/>
                        </a:rPr>
                        <a:t>SDS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7FD13B"/>
                        </a:solidFill>
                        <a:effectLst/>
                        <a:latin typeface="18 VAG Rounded Black   0939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FD13B"/>
                          </a:solidFill>
                          <a:effectLst/>
                          <a:latin typeface="18 VAG Rounded Black   09390"/>
                        </a:rPr>
                        <a:t>SDS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D13B"/>
                          </a:solidFill>
                          <a:effectLst/>
                          <a:latin typeface="18 VAG Rounded Black   09390"/>
                        </a:rPr>
                        <a:t>II</a:t>
                      </a:r>
                      <a:b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D13B"/>
                          </a:solidFill>
                          <a:effectLst/>
                          <a:latin typeface="18 VAG Rounded Black   09390"/>
                        </a:rPr>
                      </a:b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FD13B"/>
                          </a:solidFill>
                          <a:effectLst/>
                          <a:latin typeface="18 VAG Rounded Black   0939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D13B"/>
                          </a:solidFill>
                          <a:effectLst/>
                          <a:latin typeface="18 VAG Rounded Black   09390"/>
                        </a:rPr>
                        <a:t>(Scott Beamer)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7FD13B"/>
                        </a:solidFill>
                        <a:effectLst/>
                        <a:latin typeface="18 VAG Rounded Black   0939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Calendar</a:t>
            </a:r>
            <a:endParaRPr lang="en-US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 Now?</a:t>
            </a:r>
            <a:endParaRPr lang="en-US" dirty="0"/>
          </a:p>
        </p:txBody>
      </p:sp>
      <p:graphicFrame>
        <p:nvGraphicFramePr>
          <p:cNvPr id="26" name="Diagram 25"/>
          <p:cNvGraphicFramePr/>
          <p:nvPr/>
        </p:nvGraphicFramePr>
        <p:xfrm>
          <a:off x="2514600" y="228600"/>
          <a:ext cx="4114800" cy="65532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7" name="Diagram 26"/>
          <p:cNvGraphicFramePr/>
          <p:nvPr/>
        </p:nvGraphicFramePr>
        <p:xfrm>
          <a:off x="6477000" y="3810000"/>
          <a:ext cx="1524000" cy="6096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6400800" y="17526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Bold   07390"/>
              </a:rPr>
              <a:t>CS164</a:t>
            </a:r>
            <a:endParaRPr lang="en-US" sz="2400" dirty="0">
              <a:solidFill>
                <a:schemeClr val="accent3">
                  <a:lumMod val="20000"/>
                  <a:lumOff val="80000"/>
                </a:schemeClr>
              </a:solidFill>
              <a:latin typeface="18 VAG Rounded Bold   0739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graphicFrame>
        <p:nvGraphicFramePr>
          <p:cNvPr id="34" name="Diagram 33"/>
          <p:cNvGraphicFramePr/>
          <p:nvPr/>
        </p:nvGraphicFramePr>
        <p:xfrm>
          <a:off x="2514600" y="228600"/>
          <a:ext cx="4114800" cy="65532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5" name="Diagram 34"/>
          <p:cNvGraphicFramePr/>
          <p:nvPr/>
        </p:nvGraphicFramePr>
        <p:xfrm>
          <a:off x="6477000" y="3810000"/>
          <a:ext cx="1524000" cy="6096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Loader (1/3)</a:t>
            </a:r>
            <a:endParaRPr lang="en-US" dirty="0"/>
          </a:p>
        </p:txBody>
      </p:sp>
      <p:sp>
        <p:nvSpPr>
          <p:cNvPr id="233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Input: Executable Code</a:t>
            </a:r>
            <a:br>
              <a:rPr lang="en-US" dirty="0" smtClean="0"/>
            </a:br>
            <a:r>
              <a:rPr lang="en-US" dirty="0" smtClean="0"/>
              <a:t>(e.g., </a:t>
            </a:r>
            <a:r>
              <a:rPr lang="en-US" dirty="0" err="1" smtClean="0">
                <a:latin typeface="Courier New"/>
                <a:cs typeface="Courier New"/>
              </a:rPr>
              <a:t>a.out</a:t>
            </a:r>
            <a:r>
              <a:rPr lang="en-US" dirty="0" smtClean="0"/>
              <a:t> for MIPS)</a:t>
            </a:r>
          </a:p>
          <a:p>
            <a:r>
              <a:rPr lang="en-US" dirty="0" smtClean="0"/>
              <a:t>Output: (program is run)</a:t>
            </a:r>
          </a:p>
          <a:p>
            <a:r>
              <a:rPr lang="en-US" dirty="0" smtClean="0"/>
              <a:t>Executable files are stored on disk.</a:t>
            </a:r>
          </a:p>
          <a:p>
            <a:r>
              <a:rPr lang="en-US" dirty="0" smtClean="0"/>
              <a:t>When one is run, loader’s job is to load it into memory and start it running.</a:t>
            </a:r>
          </a:p>
          <a:p>
            <a:r>
              <a:rPr lang="en-US" dirty="0" smtClean="0"/>
              <a:t>In reality, loader is the operating system (OS) </a:t>
            </a:r>
          </a:p>
          <a:p>
            <a:pPr lvl="1"/>
            <a:r>
              <a:rPr lang="en-US" dirty="0" smtClean="0"/>
              <a:t>loading is one of the OS tasks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Loader (2/3)</a:t>
            </a:r>
            <a:endParaRPr lang="en-US"/>
          </a:p>
        </p:txBody>
      </p:sp>
      <p:sp>
        <p:nvSpPr>
          <p:cNvPr id="234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So what does a loader do?</a:t>
            </a:r>
          </a:p>
          <a:p>
            <a:r>
              <a:rPr lang="en-US" smtClean="0"/>
              <a:t>Reads executable file’s header to determine size of text and data segments</a:t>
            </a:r>
          </a:p>
          <a:p>
            <a:r>
              <a:rPr lang="en-US" smtClean="0"/>
              <a:t>Creates new address space for program large enough to hold text and data segments, along with a stack segment</a:t>
            </a:r>
          </a:p>
          <a:p>
            <a:r>
              <a:rPr lang="en-US" smtClean="0"/>
              <a:t>Copies instructions and data from executable file into the new address space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Loader (3/3)</a:t>
            </a:r>
            <a:endParaRPr lang="en-US"/>
          </a:p>
        </p:txBody>
      </p:sp>
      <p:sp>
        <p:nvSpPr>
          <p:cNvPr id="234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Copies arguments passed to the program onto the stack</a:t>
            </a:r>
          </a:p>
          <a:p>
            <a:r>
              <a:rPr lang="en-US" smtClean="0"/>
              <a:t>Initializes machine registers</a:t>
            </a:r>
          </a:p>
          <a:p>
            <a:pPr lvl="1"/>
            <a:r>
              <a:rPr lang="en-US" smtClean="0"/>
              <a:t>Most registers cleared, but stack pointer assigned address of 1st free stack location</a:t>
            </a:r>
          </a:p>
          <a:p>
            <a:r>
              <a:rPr lang="en-US" smtClean="0"/>
              <a:t>Jumps to start-up routine that copies program’s arguments from stack to registers and sets the PC</a:t>
            </a:r>
          </a:p>
          <a:p>
            <a:pPr lvl="1"/>
            <a:r>
              <a:rPr lang="en-US" smtClean="0"/>
              <a:t>If main routine returns, start-up routine terminates program with the exit system call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Peer Instruction</a:t>
            </a:r>
            <a:endParaRPr lang="en-US"/>
          </a:p>
        </p:txBody>
      </p:sp>
      <p:sp>
        <p:nvSpPr>
          <p:cNvPr id="2377731" name="Rectangle 3"/>
          <p:cNvSpPr>
            <a:spLocks noChangeArrowheads="1"/>
          </p:cNvSpPr>
          <p:nvPr/>
        </p:nvSpPr>
        <p:spPr bwMode="auto">
          <a:xfrm>
            <a:off x="152400" y="3314980"/>
            <a:ext cx="7292975" cy="3238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indent="14288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3200" b="1" dirty="0">
                <a:solidFill>
                  <a:schemeClr val="tx1"/>
                </a:solidFill>
                <a:latin typeface="18 VAG Rounded Bold   07390"/>
              </a:rPr>
              <a:t>Which of the following instr. may need to be edited during link phase?</a:t>
            </a:r>
          </a:p>
          <a:p>
            <a:pPr indent="14288">
              <a:lnSpc>
                <a:spcPct val="10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Loop: </a:t>
            </a:r>
            <a:r>
              <a:rPr lang="en-US" sz="3200" b="1" dirty="0" err="1">
                <a:solidFill>
                  <a:schemeClr val="tx1"/>
                </a:solidFill>
                <a:latin typeface="Courier New" pitchFamily="-65" charset="0"/>
              </a:rPr>
              <a:t>lui</a:t>
            </a: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 $at, 0xABCD</a:t>
            </a:r>
            <a:b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	  </a:t>
            </a:r>
            <a:r>
              <a:rPr lang="en-US" sz="3200" b="1" dirty="0" err="1">
                <a:solidFill>
                  <a:schemeClr val="tx1"/>
                </a:solidFill>
                <a:latin typeface="Courier New" pitchFamily="-65" charset="0"/>
              </a:rPr>
              <a:t>ori</a:t>
            </a: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 $a0,$at, 0xFEDC</a:t>
            </a:r>
            <a:b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	  </a:t>
            </a:r>
            <a:r>
              <a:rPr lang="en-US" sz="3200" b="1" dirty="0" err="1">
                <a:solidFill>
                  <a:schemeClr val="tx1"/>
                </a:solidFill>
                <a:latin typeface="Courier New" pitchFamily="-65" charset="0"/>
              </a:rPr>
              <a:t>jal</a:t>
            </a: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Courier New" pitchFamily="-65" charset="0"/>
              </a:rPr>
              <a:t>add_link</a:t>
            </a: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	       # B</a:t>
            </a:r>
            <a:b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	  </a:t>
            </a:r>
            <a:r>
              <a:rPr lang="en-US" sz="3200" b="1" dirty="0" err="1">
                <a:solidFill>
                  <a:schemeClr val="tx1"/>
                </a:solidFill>
                <a:latin typeface="Courier New" pitchFamily="-65" charset="0"/>
              </a:rPr>
              <a:t>bne</a:t>
            </a: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 $a0,$v0, Loop   # C</a:t>
            </a:r>
          </a:p>
        </p:txBody>
      </p:sp>
      <p:sp>
        <p:nvSpPr>
          <p:cNvPr id="2377732" name="Rectangle 4"/>
          <p:cNvSpPr>
            <a:spLocks noChangeArrowheads="1"/>
          </p:cNvSpPr>
          <p:nvPr/>
        </p:nvSpPr>
        <p:spPr bwMode="auto">
          <a:xfrm>
            <a:off x="7556500" y="3706813"/>
            <a:ext cx="1371600" cy="2895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   ABC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0: </a:t>
            </a:r>
            <a:r>
              <a:rPr lang="en-US" sz="2400" b="1">
                <a:latin typeface="Courier New" pitchFamily="-65" charset="0"/>
              </a:rPr>
              <a:t>FFF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1: </a:t>
            </a:r>
            <a:r>
              <a:rPr lang="en-US" sz="2400" b="1">
                <a:latin typeface="Courier New" pitchFamily="-65" charset="0"/>
              </a:rPr>
              <a:t>FF</a:t>
            </a: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2: </a:t>
            </a:r>
            <a:r>
              <a:rPr lang="en-US" sz="2400" b="1">
                <a:latin typeface="Courier New" pitchFamily="-65" charset="0"/>
              </a:rPr>
              <a:t>F</a:t>
            </a: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T</a:t>
            </a:r>
            <a:r>
              <a:rPr lang="en-US" sz="2400" b="1">
                <a:latin typeface="Courier New" pitchFamily="-65" charset="0"/>
              </a:rPr>
              <a:t>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3: </a:t>
            </a:r>
            <a:r>
              <a:rPr lang="en-US" sz="2400" b="1">
                <a:latin typeface="Courier New" pitchFamily="-65" charset="0"/>
              </a:rPr>
              <a:t>F</a:t>
            </a: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TT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4: T</a:t>
            </a:r>
            <a:r>
              <a:rPr lang="en-US" sz="2400" b="1">
                <a:latin typeface="Courier New" pitchFamily="-65" charset="0"/>
              </a:rPr>
              <a:t>FF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5: T</a:t>
            </a:r>
            <a:r>
              <a:rPr lang="en-US" sz="2400" b="1">
                <a:latin typeface="Courier New" pitchFamily="-65" charset="0"/>
              </a:rPr>
              <a:t>F</a:t>
            </a: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6: TT</a:t>
            </a:r>
            <a:r>
              <a:rPr lang="en-US" sz="2400" b="1">
                <a:latin typeface="Courier New" pitchFamily="-65" charset="0"/>
              </a:rPr>
              <a:t>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7: TTT</a:t>
            </a:r>
          </a:p>
        </p:txBody>
      </p:sp>
      <p:sp>
        <p:nvSpPr>
          <p:cNvPr id="2377733" name="Rectangle 5"/>
          <p:cNvSpPr>
            <a:spLocks noChangeArrowheads="1"/>
          </p:cNvSpPr>
          <p:nvPr/>
        </p:nvSpPr>
        <p:spPr bwMode="auto">
          <a:xfrm>
            <a:off x="6400800" y="4800600"/>
            <a:ext cx="915988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# A</a:t>
            </a:r>
          </a:p>
        </p:txBody>
      </p:sp>
      <p:sp>
        <p:nvSpPr>
          <p:cNvPr id="2377734" name="Rectangle 6"/>
          <p:cNvSpPr>
            <a:spLocks noChangeArrowheads="1"/>
          </p:cNvSpPr>
          <p:nvPr/>
        </p:nvSpPr>
        <p:spPr bwMode="auto">
          <a:xfrm>
            <a:off x="6181725" y="4470737"/>
            <a:ext cx="371475" cy="1015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6000" dirty="0">
                <a:solidFill>
                  <a:schemeClr val="tx1"/>
                </a:solidFill>
              </a:rPr>
              <a:t>}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Peer Instruction Answer</a:t>
            </a:r>
            <a:endParaRPr lang="en-US"/>
          </a:p>
        </p:txBody>
      </p:sp>
      <p:sp>
        <p:nvSpPr>
          <p:cNvPr id="2379780" name="Text Box 4"/>
          <p:cNvSpPr txBox="1">
            <a:spLocks noChangeArrowheads="1"/>
          </p:cNvSpPr>
          <p:nvPr/>
        </p:nvSpPr>
        <p:spPr bwMode="auto">
          <a:xfrm>
            <a:off x="3767138" y="4267200"/>
            <a:ext cx="295618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18 VAG Rounded Bold   07390"/>
                <a:cs typeface="B VAG Rounded Bold"/>
              </a:rPr>
              <a:t>data reference; relocate</a:t>
            </a:r>
          </a:p>
        </p:txBody>
      </p:sp>
      <p:sp>
        <p:nvSpPr>
          <p:cNvPr id="2379781" name="Text Box 5"/>
          <p:cNvSpPr txBox="1">
            <a:spLocks noChangeArrowheads="1"/>
          </p:cNvSpPr>
          <p:nvPr/>
        </p:nvSpPr>
        <p:spPr bwMode="auto">
          <a:xfrm>
            <a:off x="4082844" y="5410200"/>
            <a:ext cx="26084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18 VAG Rounded Bold   07390"/>
                <a:cs typeface="B VAG Rounded Bold"/>
              </a:rPr>
              <a:t>   subroutine; relocate</a:t>
            </a:r>
          </a:p>
        </p:txBody>
      </p:sp>
      <p:sp>
        <p:nvSpPr>
          <p:cNvPr id="2379782" name="Text Box 6"/>
          <p:cNvSpPr txBox="1">
            <a:spLocks noChangeArrowheads="1"/>
          </p:cNvSpPr>
          <p:nvPr/>
        </p:nvSpPr>
        <p:spPr bwMode="auto">
          <a:xfrm>
            <a:off x="3974894" y="5927725"/>
            <a:ext cx="30355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18 VAG Rounded Bold   07390"/>
                <a:cs typeface="B VAG Rounded Bold"/>
              </a:rPr>
              <a:t>   PC-relative branch; OK</a:t>
            </a: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52400" y="3314980"/>
            <a:ext cx="7292975" cy="3238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indent="14288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3200" b="1" dirty="0">
                <a:solidFill>
                  <a:schemeClr val="tx1"/>
                </a:solidFill>
                <a:latin typeface="18 VAG Rounded Bold   07390"/>
              </a:rPr>
              <a:t>Which of the following instr. may need to be edited during link phase?</a:t>
            </a:r>
          </a:p>
          <a:p>
            <a:pPr indent="14288">
              <a:lnSpc>
                <a:spcPct val="10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Loop: </a:t>
            </a:r>
            <a:r>
              <a:rPr lang="en-US" sz="3200" b="1" dirty="0" err="1">
                <a:solidFill>
                  <a:schemeClr val="tx1"/>
                </a:solidFill>
                <a:latin typeface="Courier New" pitchFamily="-65" charset="0"/>
              </a:rPr>
              <a:t>lui</a:t>
            </a: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 $at, 0xABCD</a:t>
            </a:r>
            <a:b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	  </a:t>
            </a:r>
            <a:r>
              <a:rPr lang="en-US" sz="3200" b="1" dirty="0" err="1">
                <a:solidFill>
                  <a:schemeClr val="tx1"/>
                </a:solidFill>
                <a:latin typeface="Courier New" pitchFamily="-65" charset="0"/>
              </a:rPr>
              <a:t>ori</a:t>
            </a: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 $a0,$at, 0xFEDC</a:t>
            </a:r>
            <a:b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	  </a:t>
            </a:r>
            <a:r>
              <a:rPr lang="en-US" sz="3200" b="1" dirty="0" err="1">
                <a:solidFill>
                  <a:schemeClr val="tx1"/>
                </a:solidFill>
                <a:latin typeface="Courier New" pitchFamily="-65" charset="0"/>
              </a:rPr>
              <a:t>jal</a:t>
            </a: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Courier New" pitchFamily="-65" charset="0"/>
              </a:rPr>
              <a:t>add_link</a:t>
            </a: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	       # B</a:t>
            </a:r>
            <a:b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	  </a:t>
            </a:r>
            <a:r>
              <a:rPr lang="en-US" sz="3200" b="1" dirty="0" err="1">
                <a:solidFill>
                  <a:schemeClr val="tx1"/>
                </a:solidFill>
                <a:latin typeface="Courier New" pitchFamily="-65" charset="0"/>
              </a:rPr>
              <a:t>bne</a:t>
            </a: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 $a0,$v0, Loop   # C</a:t>
            </a: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6400800" y="4800600"/>
            <a:ext cx="915988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# A</a:t>
            </a: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6181725" y="4470737"/>
            <a:ext cx="371475" cy="1015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6000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7556500" y="3706813"/>
            <a:ext cx="1371600" cy="2895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   ABC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0: </a:t>
            </a:r>
            <a:r>
              <a:rPr lang="en-US" sz="2400" b="1">
                <a:latin typeface="Courier New" pitchFamily="-65" charset="0"/>
              </a:rPr>
              <a:t>FFF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1: </a:t>
            </a:r>
            <a:r>
              <a:rPr lang="en-US" sz="2400" b="1">
                <a:latin typeface="Courier New" pitchFamily="-65" charset="0"/>
              </a:rPr>
              <a:t>FF</a:t>
            </a: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2: </a:t>
            </a:r>
            <a:r>
              <a:rPr lang="en-US" sz="2400" b="1">
                <a:latin typeface="Courier New" pitchFamily="-65" charset="0"/>
              </a:rPr>
              <a:t>F</a:t>
            </a: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T</a:t>
            </a:r>
            <a:r>
              <a:rPr lang="en-US" sz="2400" b="1">
                <a:latin typeface="Courier New" pitchFamily="-65" charset="0"/>
              </a:rPr>
              <a:t>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3: </a:t>
            </a:r>
            <a:r>
              <a:rPr lang="en-US" sz="2400" b="1">
                <a:latin typeface="Courier New" pitchFamily="-65" charset="0"/>
              </a:rPr>
              <a:t>F</a:t>
            </a: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TT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4: T</a:t>
            </a:r>
            <a:r>
              <a:rPr lang="en-US" sz="2400" b="1">
                <a:latin typeface="Courier New" pitchFamily="-65" charset="0"/>
              </a:rPr>
              <a:t>FF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5: T</a:t>
            </a:r>
            <a:r>
              <a:rPr lang="en-US" sz="2400" b="1">
                <a:latin typeface="Courier New" pitchFamily="-65" charset="0"/>
              </a:rPr>
              <a:t>F</a:t>
            </a: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6: TT</a:t>
            </a:r>
            <a:r>
              <a:rPr lang="en-US" sz="2400" b="1">
                <a:latin typeface="Courier New" pitchFamily="-65" charset="0"/>
              </a:rPr>
              <a:t>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7: TTT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9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79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79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9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79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79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9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79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79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9780" grpId="0" autoUpdateAnimBg="0"/>
      <p:bldP spid="2379781" grpId="0" autoUpdateAnimBg="0"/>
      <p:bldP spid="2379782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Things to Remember (1/3)</a:t>
            </a:r>
            <a:endParaRPr lang="en-US"/>
          </a:p>
        </p:txBody>
      </p:sp>
      <p:graphicFrame>
        <p:nvGraphicFramePr>
          <p:cNvPr id="26" name="Diagram 25"/>
          <p:cNvGraphicFramePr/>
          <p:nvPr/>
        </p:nvGraphicFramePr>
        <p:xfrm>
          <a:off x="2514600" y="228600"/>
          <a:ext cx="4114800" cy="65532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7" name="Diagram 26"/>
          <p:cNvGraphicFramePr/>
          <p:nvPr/>
        </p:nvGraphicFramePr>
        <p:xfrm>
          <a:off x="6477000" y="3810000"/>
          <a:ext cx="1524000" cy="6096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Things to Remember (2/3)</a:t>
            </a:r>
            <a:endParaRPr lang="en-US"/>
          </a:p>
        </p:txBody>
      </p:sp>
      <p:sp>
        <p:nvSpPr>
          <p:cNvPr id="237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Compiler converts a single HLL file into a single assembly language file.</a:t>
            </a:r>
          </a:p>
          <a:p>
            <a:r>
              <a:rPr lang="en-US" sz="2400" dirty="0" smtClean="0"/>
              <a:t>Assembler removes </a:t>
            </a:r>
            <a:r>
              <a:rPr lang="en-US" sz="2400" dirty="0" err="1" smtClean="0"/>
              <a:t>pseudoinstructions</a:t>
            </a:r>
            <a:r>
              <a:rPr lang="en-US" sz="2400" dirty="0" smtClean="0"/>
              <a:t>, converts what it can to machine language, and creates a checklist for the linker (relocation table).  A </a:t>
            </a:r>
            <a:r>
              <a:rPr lang="en-US" sz="2400" dirty="0" smtClean="0">
                <a:latin typeface="Courier New"/>
                <a:cs typeface="Courier New"/>
              </a:rPr>
              <a:t>.</a:t>
            </a:r>
            <a:r>
              <a:rPr lang="en-US" sz="2400" dirty="0" err="1" smtClean="0">
                <a:latin typeface="Courier New"/>
                <a:cs typeface="Courier New"/>
              </a:rPr>
              <a:t>s</a:t>
            </a:r>
            <a:r>
              <a:rPr lang="en-US" sz="2400" dirty="0" smtClean="0"/>
              <a:t> file becomes a </a:t>
            </a:r>
            <a:r>
              <a:rPr lang="en-US" sz="2400" dirty="0" smtClean="0">
                <a:latin typeface="Courier New"/>
                <a:cs typeface="Courier New"/>
              </a:rPr>
              <a:t>.</a:t>
            </a:r>
            <a:r>
              <a:rPr lang="en-US" sz="2400" dirty="0" err="1" smtClean="0">
                <a:latin typeface="Courier New"/>
                <a:cs typeface="Courier New"/>
              </a:rPr>
              <a:t>o</a:t>
            </a:r>
            <a:r>
              <a:rPr lang="en-US" sz="2400" dirty="0" smtClean="0"/>
              <a:t> file.</a:t>
            </a:r>
          </a:p>
          <a:p>
            <a:pPr lvl="1"/>
            <a:r>
              <a:rPr lang="en-US" sz="2000" dirty="0" smtClean="0"/>
              <a:t>Does 2 passes to resolve addresses, handling internal forward references</a:t>
            </a:r>
          </a:p>
          <a:p>
            <a:r>
              <a:rPr lang="en-US" sz="2400" dirty="0" smtClean="0"/>
              <a:t>Linker combines several </a:t>
            </a:r>
            <a:r>
              <a:rPr lang="en-US" sz="2400" dirty="0" smtClean="0">
                <a:latin typeface="Courier New"/>
                <a:cs typeface="Courier New"/>
              </a:rPr>
              <a:t>.</a:t>
            </a:r>
            <a:r>
              <a:rPr lang="en-US" sz="2400" dirty="0" err="1" smtClean="0">
                <a:latin typeface="Courier New"/>
                <a:cs typeface="Courier New"/>
              </a:rPr>
              <a:t>o</a:t>
            </a:r>
            <a:r>
              <a:rPr lang="en-US" sz="2400" dirty="0" smtClean="0"/>
              <a:t> files and resolves absolute addresses.</a:t>
            </a:r>
          </a:p>
          <a:p>
            <a:pPr lvl="1"/>
            <a:r>
              <a:rPr lang="en-US" sz="2000" dirty="0" smtClean="0"/>
              <a:t>Enables separate compilation, libraries that need not be compiled, and resolves remaining addresses</a:t>
            </a:r>
          </a:p>
          <a:p>
            <a:r>
              <a:rPr lang="en-US" sz="2400" dirty="0" smtClean="0"/>
              <a:t>Loader loads executable into memory and begins execution.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Things to Remember 3/3</a:t>
            </a:r>
            <a:endParaRPr lang="en-US"/>
          </a:p>
        </p:txBody>
      </p:sp>
      <p:sp>
        <p:nvSpPr>
          <p:cNvPr id="237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Stored Program concept is very powerful.  It means that instructions sometimes act just like data.  Therefore we can use programs to manipulate other programs! </a:t>
            </a:r>
          </a:p>
          <a:p>
            <a:pPr lvl="1"/>
            <a:r>
              <a:rPr lang="en-US" dirty="0" smtClean="0"/>
              <a:t>Compiler </a:t>
            </a:r>
            <a:r>
              <a:rPr lang="en-US" dirty="0" err="1" smtClean="0"/>
              <a:t></a:t>
            </a:r>
            <a:r>
              <a:rPr lang="en-US" dirty="0" smtClean="0"/>
              <a:t> Assembler </a:t>
            </a:r>
            <a:r>
              <a:rPr lang="en-US" dirty="0" err="1" smtClean="0"/>
              <a:t></a:t>
            </a:r>
            <a:r>
              <a:rPr lang="en-US" dirty="0" smtClean="0"/>
              <a:t> Linker (</a:t>
            </a:r>
            <a:r>
              <a:rPr lang="en-US" dirty="0" err="1" smtClean="0"/>
              <a:t></a:t>
            </a:r>
            <a:r>
              <a:rPr lang="en-US" dirty="0" smtClean="0"/>
              <a:t> Loader)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Bonus slides</a:t>
            </a:r>
            <a:endParaRPr lang="en-US"/>
          </a:p>
        </p:txBody>
      </p:sp>
      <p:sp>
        <p:nvSpPr>
          <p:cNvPr id="222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These are extra slides that used to be included in lecture notes, but have been moved to this, the “bonus” area to serve as a supplement.</a:t>
            </a:r>
          </a:p>
          <a:p>
            <a:r>
              <a:rPr lang="en-US" smtClean="0"/>
              <a:t>The slides will appear in the order they would have in the normal presentation</a:t>
            </a:r>
            <a:endParaRPr lang="en-US"/>
          </a:p>
        </p:txBody>
      </p:sp>
      <p:sp>
        <p:nvSpPr>
          <p:cNvPr id="2228228" name="WordArt 4"/>
          <p:cNvSpPr>
            <a:spLocks noChangeArrowheads="1" noChangeShapeType="1" noTextEdit="1"/>
          </p:cNvSpPr>
          <p:nvPr/>
        </p:nvSpPr>
        <p:spPr bwMode="auto">
          <a:xfrm>
            <a:off x="2438400" y="4343400"/>
            <a:ext cx="4267200" cy="201881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5921" dir="2700000" algn="ctr" rotWithShape="0">
                    <a:srgbClr val="990000"/>
                  </a:outerShdw>
                </a:effectLst>
                <a:latin typeface="Impact"/>
                <a:ea typeface="Impact"/>
                <a:cs typeface="Impact"/>
              </a:rPr>
              <a:t>Bonus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5986" name="Rectangle 2"/>
          <p:cNvSpPr>
            <a:spLocks noChangeArrowheads="1"/>
          </p:cNvSpPr>
          <p:nvPr/>
        </p:nvSpPr>
        <p:spPr bwMode="auto">
          <a:xfrm>
            <a:off x="0" y="978491"/>
            <a:ext cx="9144000" cy="62170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1600" dirty="0">
                <a:solidFill>
                  <a:schemeClr val="tx1"/>
                </a:solidFill>
                <a:latin typeface="18 VAG Rounded Thin   55390"/>
              </a:rPr>
              <a:t>Big-endian and little-endian derive from Jonathan Swift's </a:t>
            </a:r>
            <a:r>
              <a:rPr lang="en-US" sz="1600" i="1" dirty="0">
                <a:solidFill>
                  <a:schemeClr val="tx1"/>
                </a:solidFill>
                <a:latin typeface="18 VAG Rounded Thin   55390"/>
              </a:rPr>
              <a:t>Gulliver's Travels</a:t>
            </a:r>
            <a:r>
              <a:rPr lang="en-US" sz="1600" dirty="0">
                <a:solidFill>
                  <a:schemeClr val="tx1"/>
                </a:solidFill>
                <a:latin typeface="18 VAG Rounded Thin   55390"/>
              </a:rPr>
              <a:t> in which the Big </a:t>
            </a:r>
            <a:r>
              <a:rPr lang="en-US" sz="1600" dirty="0" err="1">
                <a:solidFill>
                  <a:schemeClr val="tx1"/>
                </a:solidFill>
                <a:latin typeface="18 VAG Rounded Thin   55390"/>
              </a:rPr>
              <a:t>Endians</a:t>
            </a:r>
            <a:r>
              <a:rPr lang="en-US" sz="1600" dirty="0">
                <a:solidFill>
                  <a:schemeClr val="tx1"/>
                </a:solidFill>
                <a:latin typeface="18 VAG Rounded Thin   55390"/>
              </a:rPr>
              <a:t> were a political faction that broke their eggs at the large end ("the primitive way") and rebelled against the Lilliputian King who required his subjects (the Little </a:t>
            </a:r>
            <a:r>
              <a:rPr lang="en-US" sz="1600" dirty="0" err="1">
                <a:solidFill>
                  <a:schemeClr val="tx1"/>
                </a:solidFill>
                <a:latin typeface="18 VAG Rounded Thin   55390"/>
              </a:rPr>
              <a:t>Endians</a:t>
            </a:r>
            <a:r>
              <a:rPr lang="en-US" sz="1600" dirty="0">
                <a:solidFill>
                  <a:schemeClr val="tx1"/>
                </a:solidFill>
                <a:latin typeface="18 VAG Rounded Thin   55390"/>
              </a:rPr>
              <a:t>) to break their eggs at the small end. </a:t>
            </a:r>
          </a:p>
        </p:txBody>
      </p:sp>
      <p:sp>
        <p:nvSpPr>
          <p:cNvPr id="2345987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6781800" cy="474663"/>
          </a:xfrm>
        </p:spPr>
        <p:txBody>
          <a:bodyPr/>
          <a:lstStyle/>
          <a:p>
            <a:r>
              <a:rPr lang="en-US" dirty="0"/>
              <a:t>Big </a:t>
            </a:r>
            <a:r>
              <a:rPr lang="en-US" dirty="0" err="1"/>
              <a:t>Endian</a:t>
            </a:r>
            <a:r>
              <a:rPr lang="en-US" dirty="0"/>
              <a:t> vs. Little </a:t>
            </a:r>
            <a:r>
              <a:rPr lang="en-US" dirty="0" err="1"/>
              <a:t>Endian</a:t>
            </a:r>
            <a:endParaRPr lang="en-US" dirty="0"/>
          </a:p>
        </p:txBody>
      </p:sp>
      <p:sp>
        <p:nvSpPr>
          <p:cNvPr id="234598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3886200"/>
            <a:ext cx="3962400" cy="1981200"/>
          </a:xfrm>
        </p:spPr>
        <p:txBody>
          <a:bodyPr/>
          <a:lstStyle/>
          <a:p>
            <a:pPr algn="ctr">
              <a:buFont typeface="Times" pitchFamily="-65" charset="0"/>
              <a:buNone/>
            </a:pPr>
            <a:r>
              <a:rPr lang="en-US" dirty="0"/>
              <a:t>Big </a:t>
            </a:r>
            <a:r>
              <a:rPr lang="en-US" dirty="0" err="1"/>
              <a:t>Endian</a:t>
            </a:r>
            <a:endParaRPr lang="en-US" dirty="0"/>
          </a:p>
          <a:p>
            <a:r>
              <a:rPr lang="en-US" sz="1400" dirty="0">
                <a:latin typeface="Arial" pitchFamily="-65" charset="0"/>
              </a:rPr>
              <a:t>  ADDR3   ADDR2      ADDR1    ADDR0</a:t>
            </a:r>
            <a:br>
              <a:rPr lang="en-US" sz="1400" dirty="0">
                <a:latin typeface="Arial" pitchFamily="-65" charset="0"/>
              </a:rPr>
            </a:br>
            <a:r>
              <a:rPr lang="en-US" sz="1400" dirty="0">
                <a:latin typeface="Arial" pitchFamily="-65" charset="0"/>
              </a:rPr>
              <a:t>  </a:t>
            </a:r>
            <a:r>
              <a:rPr lang="en-US" sz="1400" dirty="0">
                <a:solidFill>
                  <a:srgbClr val="800080"/>
                </a:solidFill>
                <a:latin typeface="Arial" pitchFamily="-65" charset="0"/>
              </a:rPr>
              <a:t>BYTE0</a:t>
            </a:r>
            <a:r>
              <a:rPr lang="en-US" sz="1400" dirty="0">
                <a:latin typeface="Arial" pitchFamily="-65" charset="0"/>
              </a:rPr>
              <a:t>    </a:t>
            </a:r>
            <a:r>
              <a:rPr lang="en-US" sz="1400" dirty="0">
                <a:solidFill>
                  <a:schemeClr val="accent2"/>
                </a:solidFill>
                <a:latin typeface="Arial" pitchFamily="-65" charset="0"/>
              </a:rPr>
              <a:t>BYTE1</a:t>
            </a:r>
            <a:r>
              <a:rPr lang="en-US" sz="1400" dirty="0">
                <a:latin typeface="Arial" pitchFamily="-65" charset="0"/>
              </a:rPr>
              <a:t>       </a:t>
            </a:r>
            <a:r>
              <a:rPr lang="en-US" sz="1400" dirty="0">
                <a:solidFill>
                  <a:srgbClr val="008000"/>
                </a:solidFill>
                <a:latin typeface="Arial" pitchFamily="-65" charset="0"/>
              </a:rPr>
              <a:t>BYTE2</a:t>
            </a:r>
            <a:r>
              <a:rPr lang="en-US" sz="1400" dirty="0">
                <a:latin typeface="Arial" pitchFamily="-65" charset="0"/>
              </a:rPr>
              <a:t>     </a:t>
            </a:r>
            <a:r>
              <a:rPr lang="en-US" sz="1400" dirty="0">
                <a:solidFill>
                  <a:schemeClr val="accent3"/>
                </a:solidFill>
                <a:latin typeface="Arial" pitchFamily="-65" charset="0"/>
              </a:rPr>
              <a:t>BYTE3</a:t>
            </a:r>
            <a:r>
              <a:rPr lang="en-US" sz="1400" dirty="0">
                <a:latin typeface="Arial" pitchFamily="-65" charset="0"/>
              </a:rPr>
              <a:t/>
            </a:r>
            <a:br>
              <a:rPr lang="en-US" sz="1400" dirty="0">
                <a:latin typeface="Arial" pitchFamily="-65" charset="0"/>
              </a:rPr>
            </a:br>
            <a:r>
              <a:rPr lang="en-US" sz="1400" dirty="0">
                <a:solidFill>
                  <a:srgbClr val="800080"/>
                </a:solidFill>
                <a:latin typeface="Arial" pitchFamily="-65" charset="0"/>
              </a:rPr>
              <a:t>00000001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chemeClr val="accent2"/>
                </a:solidFill>
                <a:latin typeface="Arial" pitchFamily="-65" charset="0"/>
              </a:rPr>
              <a:t>00000100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rgbClr val="008000"/>
                </a:solidFill>
                <a:latin typeface="Arial" pitchFamily="-65" charset="0"/>
              </a:rPr>
              <a:t>00000000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chemeClr val="accent3"/>
                </a:solidFill>
                <a:latin typeface="Arial" pitchFamily="-65" charset="0"/>
              </a:rPr>
              <a:t>00000000</a:t>
            </a:r>
          </a:p>
          <a:p>
            <a:r>
              <a:rPr lang="en-US" sz="1400" dirty="0">
                <a:latin typeface="Arial" pitchFamily="-65" charset="0"/>
              </a:rPr>
              <a:t>  ADDR0   ADDR1      ADDR2    ADDR3</a:t>
            </a:r>
            <a:br>
              <a:rPr lang="en-US" sz="1400" dirty="0">
                <a:latin typeface="Arial" pitchFamily="-65" charset="0"/>
              </a:rPr>
            </a:br>
            <a:r>
              <a:rPr lang="en-US" sz="1400" dirty="0">
                <a:latin typeface="Arial" pitchFamily="-65" charset="0"/>
              </a:rPr>
              <a:t>  </a:t>
            </a:r>
            <a:r>
              <a:rPr lang="en-US" sz="1400" dirty="0">
                <a:solidFill>
                  <a:schemeClr val="accent3"/>
                </a:solidFill>
                <a:latin typeface="Arial" pitchFamily="-65" charset="0"/>
              </a:rPr>
              <a:t>BYTE3    </a:t>
            </a:r>
            <a:r>
              <a:rPr lang="en-US" sz="1400" dirty="0">
                <a:solidFill>
                  <a:srgbClr val="008000"/>
                </a:solidFill>
                <a:latin typeface="Arial" pitchFamily="-65" charset="0"/>
              </a:rPr>
              <a:t>BYTE2</a:t>
            </a:r>
            <a:r>
              <a:rPr lang="en-US" sz="1400" dirty="0">
                <a:latin typeface="Arial" pitchFamily="-65" charset="0"/>
              </a:rPr>
              <a:t>       </a:t>
            </a:r>
            <a:r>
              <a:rPr lang="en-US" sz="1400" dirty="0">
                <a:solidFill>
                  <a:schemeClr val="accent2"/>
                </a:solidFill>
                <a:latin typeface="Arial" pitchFamily="-65" charset="0"/>
              </a:rPr>
              <a:t>BYTE1</a:t>
            </a:r>
            <a:r>
              <a:rPr lang="en-US" sz="1400" dirty="0">
                <a:latin typeface="Arial" pitchFamily="-65" charset="0"/>
              </a:rPr>
              <a:t>     </a:t>
            </a:r>
            <a:r>
              <a:rPr lang="en-US" sz="1400" dirty="0">
                <a:solidFill>
                  <a:srgbClr val="800080"/>
                </a:solidFill>
                <a:latin typeface="Arial" pitchFamily="-65" charset="0"/>
              </a:rPr>
              <a:t>BYTE0</a:t>
            </a:r>
            <a:r>
              <a:rPr lang="en-US" sz="1400" dirty="0">
                <a:latin typeface="Arial" pitchFamily="-65" charset="0"/>
              </a:rPr>
              <a:t/>
            </a:r>
            <a:br>
              <a:rPr lang="en-US" sz="1400" dirty="0">
                <a:latin typeface="Arial" pitchFamily="-65" charset="0"/>
              </a:rPr>
            </a:br>
            <a:r>
              <a:rPr lang="en-US" sz="1400" dirty="0">
                <a:solidFill>
                  <a:schemeClr val="accent3"/>
                </a:solidFill>
                <a:latin typeface="Arial" pitchFamily="-65" charset="0"/>
              </a:rPr>
              <a:t>00000000 </a:t>
            </a:r>
            <a:r>
              <a:rPr lang="en-US" sz="1400" dirty="0">
                <a:solidFill>
                  <a:srgbClr val="008000"/>
                </a:solidFill>
                <a:latin typeface="Arial" pitchFamily="-65" charset="0"/>
              </a:rPr>
              <a:t>00000000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chemeClr val="accent2"/>
                </a:solidFill>
                <a:latin typeface="Arial" pitchFamily="-65" charset="0"/>
              </a:rPr>
              <a:t>00000100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rgbClr val="800080"/>
                </a:solidFill>
                <a:latin typeface="Arial" pitchFamily="-65" charset="0"/>
              </a:rPr>
              <a:t>00000001</a:t>
            </a:r>
            <a:endParaRPr lang="en-US" sz="1400" dirty="0">
              <a:latin typeface="Arial" pitchFamily="-65" charset="0"/>
            </a:endParaRPr>
          </a:p>
        </p:txBody>
      </p:sp>
      <p:sp>
        <p:nvSpPr>
          <p:cNvPr id="234598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86300" y="3886200"/>
            <a:ext cx="4000500" cy="1981200"/>
          </a:xfrm>
        </p:spPr>
        <p:txBody>
          <a:bodyPr/>
          <a:lstStyle/>
          <a:p>
            <a:pPr algn="ctr">
              <a:buFont typeface="Times" pitchFamily="-65" charset="0"/>
              <a:buNone/>
            </a:pPr>
            <a:r>
              <a:rPr lang="en-US" dirty="0"/>
              <a:t>Little </a:t>
            </a:r>
            <a:r>
              <a:rPr lang="en-US" dirty="0" err="1"/>
              <a:t>Endian</a:t>
            </a:r>
            <a:endParaRPr lang="en-US" dirty="0"/>
          </a:p>
          <a:p>
            <a:r>
              <a:rPr lang="en-US" sz="1400" dirty="0">
                <a:latin typeface="Arial" pitchFamily="-65" charset="0"/>
              </a:rPr>
              <a:t>  ADDR3   ADDR2      ADDR1    ADDR0</a:t>
            </a:r>
            <a:br>
              <a:rPr lang="en-US" sz="1400" dirty="0">
                <a:latin typeface="Arial" pitchFamily="-65" charset="0"/>
              </a:rPr>
            </a:br>
            <a:r>
              <a:rPr lang="en-US" sz="1400" dirty="0">
                <a:latin typeface="Arial" pitchFamily="-65" charset="0"/>
              </a:rPr>
              <a:t>  </a:t>
            </a:r>
            <a:r>
              <a:rPr lang="en-US" sz="1400" dirty="0">
                <a:solidFill>
                  <a:schemeClr val="accent3"/>
                </a:solidFill>
                <a:latin typeface="Arial" pitchFamily="-65" charset="0"/>
              </a:rPr>
              <a:t>BYTE3    </a:t>
            </a:r>
            <a:r>
              <a:rPr lang="en-US" sz="1400" dirty="0">
                <a:solidFill>
                  <a:srgbClr val="008000"/>
                </a:solidFill>
                <a:latin typeface="Arial" pitchFamily="-65" charset="0"/>
              </a:rPr>
              <a:t>BYTE2</a:t>
            </a:r>
            <a:r>
              <a:rPr lang="en-US" sz="1400" dirty="0">
                <a:latin typeface="Arial" pitchFamily="-65" charset="0"/>
              </a:rPr>
              <a:t>       </a:t>
            </a:r>
            <a:r>
              <a:rPr lang="en-US" sz="1400" dirty="0">
                <a:solidFill>
                  <a:schemeClr val="accent2"/>
                </a:solidFill>
                <a:latin typeface="Arial" pitchFamily="-65" charset="0"/>
              </a:rPr>
              <a:t>BYTE1</a:t>
            </a:r>
            <a:r>
              <a:rPr lang="en-US" sz="1400" dirty="0">
                <a:latin typeface="Arial" pitchFamily="-65" charset="0"/>
              </a:rPr>
              <a:t>     </a:t>
            </a:r>
            <a:r>
              <a:rPr lang="en-US" sz="1400" dirty="0">
                <a:solidFill>
                  <a:srgbClr val="800080"/>
                </a:solidFill>
                <a:latin typeface="Arial" pitchFamily="-65" charset="0"/>
              </a:rPr>
              <a:t>BYTE0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chemeClr val="accent3"/>
                </a:solidFill>
                <a:latin typeface="Arial" pitchFamily="-65" charset="0"/>
              </a:rPr>
              <a:t>00000000 </a:t>
            </a:r>
            <a:r>
              <a:rPr lang="en-US" sz="1400" dirty="0">
                <a:solidFill>
                  <a:srgbClr val="008000"/>
                </a:solidFill>
                <a:latin typeface="Arial" pitchFamily="-65" charset="0"/>
              </a:rPr>
              <a:t>00000000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chemeClr val="accent2"/>
                </a:solidFill>
                <a:latin typeface="Arial" pitchFamily="-65" charset="0"/>
              </a:rPr>
              <a:t>00000100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rgbClr val="800080"/>
                </a:solidFill>
                <a:latin typeface="Arial" pitchFamily="-65" charset="0"/>
              </a:rPr>
              <a:t>00000001</a:t>
            </a:r>
            <a:endParaRPr lang="en-US" sz="1400" dirty="0">
              <a:latin typeface="Arial" pitchFamily="-65" charset="0"/>
            </a:endParaRPr>
          </a:p>
          <a:p>
            <a:r>
              <a:rPr lang="en-US" sz="1400" dirty="0">
                <a:latin typeface="Arial" pitchFamily="-65" charset="0"/>
              </a:rPr>
              <a:t>  ADDR0   ADDR1      ADDR2    ADDR3</a:t>
            </a:r>
            <a:br>
              <a:rPr lang="en-US" sz="1400" dirty="0">
                <a:latin typeface="Arial" pitchFamily="-65" charset="0"/>
              </a:rPr>
            </a:br>
            <a:r>
              <a:rPr lang="en-US" sz="1400" dirty="0">
                <a:latin typeface="Arial" pitchFamily="-65" charset="0"/>
              </a:rPr>
              <a:t>  </a:t>
            </a:r>
            <a:r>
              <a:rPr lang="en-US" sz="1400" dirty="0">
                <a:solidFill>
                  <a:srgbClr val="800080"/>
                </a:solidFill>
                <a:latin typeface="Arial" pitchFamily="-65" charset="0"/>
              </a:rPr>
              <a:t>BYTE0</a:t>
            </a:r>
            <a:r>
              <a:rPr lang="en-US" sz="1400" dirty="0">
                <a:latin typeface="Arial" pitchFamily="-65" charset="0"/>
              </a:rPr>
              <a:t>    </a:t>
            </a:r>
            <a:r>
              <a:rPr lang="en-US" sz="1400" dirty="0">
                <a:solidFill>
                  <a:schemeClr val="accent2"/>
                </a:solidFill>
                <a:latin typeface="Arial" pitchFamily="-65" charset="0"/>
              </a:rPr>
              <a:t>BYTE1</a:t>
            </a:r>
            <a:r>
              <a:rPr lang="en-US" sz="1400" dirty="0">
                <a:latin typeface="Arial" pitchFamily="-65" charset="0"/>
              </a:rPr>
              <a:t>       </a:t>
            </a:r>
            <a:r>
              <a:rPr lang="en-US" sz="1400" dirty="0">
                <a:solidFill>
                  <a:srgbClr val="008000"/>
                </a:solidFill>
                <a:latin typeface="Arial" pitchFamily="-65" charset="0"/>
              </a:rPr>
              <a:t>BYTE2</a:t>
            </a:r>
            <a:r>
              <a:rPr lang="en-US" sz="1400" dirty="0">
                <a:latin typeface="Arial" pitchFamily="-65" charset="0"/>
              </a:rPr>
              <a:t>     </a:t>
            </a:r>
            <a:r>
              <a:rPr lang="en-US" sz="1400" dirty="0">
                <a:solidFill>
                  <a:schemeClr val="accent3"/>
                </a:solidFill>
                <a:latin typeface="Arial" pitchFamily="-65" charset="0"/>
              </a:rPr>
              <a:t>BYTE3 </a:t>
            </a:r>
            <a:r>
              <a:rPr lang="en-US" sz="1400" dirty="0">
                <a:solidFill>
                  <a:srgbClr val="800080"/>
                </a:solidFill>
                <a:latin typeface="Arial" pitchFamily="-65" charset="0"/>
              </a:rPr>
              <a:t>00000001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chemeClr val="accent2"/>
                </a:solidFill>
                <a:latin typeface="Arial" pitchFamily="-65" charset="0"/>
              </a:rPr>
              <a:t>00000100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rgbClr val="008000"/>
                </a:solidFill>
                <a:latin typeface="Arial" pitchFamily="-65" charset="0"/>
              </a:rPr>
              <a:t>00000000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chemeClr val="accent3"/>
                </a:solidFill>
                <a:latin typeface="Arial" pitchFamily="-65" charset="0"/>
              </a:rPr>
              <a:t>00000000</a:t>
            </a:r>
          </a:p>
        </p:txBody>
      </p:sp>
      <p:sp>
        <p:nvSpPr>
          <p:cNvPr id="2345990" name="Rectangle 6"/>
          <p:cNvSpPr>
            <a:spLocks noChangeArrowheads="1"/>
          </p:cNvSpPr>
          <p:nvPr/>
        </p:nvSpPr>
        <p:spPr bwMode="auto">
          <a:xfrm>
            <a:off x="280988" y="2438400"/>
            <a:ext cx="8071440" cy="15081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18 VAG Rounded Bold   07390"/>
                <a:cs typeface="B VAG Rounded Bold"/>
              </a:rPr>
              <a:t>Consider the number 1025 as we normally write it:</a:t>
            </a:r>
            <a:r>
              <a:rPr lang="en-US" sz="3200" b="1" dirty="0">
                <a:latin typeface="Arial" pitchFamily="-65" charset="0"/>
              </a:rPr>
              <a:t/>
            </a:r>
            <a:br>
              <a:rPr lang="en-US" sz="3200" b="1" dirty="0">
                <a:latin typeface="Arial" pitchFamily="-65" charset="0"/>
              </a:rPr>
            </a:br>
            <a:r>
              <a:rPr lang="en-US" sz="3200" b="1" dirty="0">
                <a:solidFill>
                  <a:schemeClr val="accent3"/>
                </a:solidFill>
                <a:latin typeface="Arial" pitchFamily="-65" charset="0"/>
              </a:rPr>
              <a:t>BYTE3     </a:t>
            </a:r>
            <a:r>
              <a:rPr lang="en-US" sz="3200" b="1" dirty="0">
                <a:solidFill>
                  <a:srgbClr val="008000"/>
                </a:solidFill>
                <a:latin typeface="Arial" pitchFamily="-65" charset="0"/>
              </a:rPr>
              <a:t>BYTE2</a:t>
            </a:r>
            <a:r>
              <a:rPr lang="en-US" sz="3200" b="1" dirty="0">
                <a:latin typeface="Arial" pitchFamily="-65" charset="0"/>
              </a:rPr>
              <a:t>     </a:t>
            </a:r>
            <a:r>
              <a:rPr lang="en-US" sz="3200" b="1" dirty="0">
                <a:solidFill>
                  <a:schemeClr val="accent2"/>
                </a:solidFill>
                <a:latin typeface="Arial" pitchFamily="-65" charset="0"/>
              </a:rPr>
              <a:t>BYTE1</a:t>
            </a:r>
            <a:r>
              <a:rPr lang="en-US" sz="3200" b="1" dirty="0">
                <a:latin typeface="Arial" pitchFamily="-65" charset="0"/>
              </a:rPr>
              <a:t>     </a:t>
            </a:r>
            <a:r>
              <a:rPr lang="en-US" sz="3200" b="1" dirty="0">
                <a:solidFill>
                  <a:srgbClr val="800080"/>
                </a:solidFill>
                <a:latin typeface="Arial" pitchFamily="-65" charset="0"/>
              </a:rPr>
              <a:t>BYTE0</a:t>
            </a:r>
            <a:r>
              <a:rPr lang="en-US" sz="3200" b="1" dirty="0">
                <a:latin typeface="Arial" pitchFamily="-65" charset="0"/>
              </a:rPr>
              <a:t/>
            </a:r>
            <a:br>
              <a:rPr lang="en-US" sz="3200" b="1" dirty="0">
                <a:latin typeface="Arial" pitchFamily="-65" charset="0"/>
              </a:rPr>
            </a:br>
            <a:r>
              <a:rPr lang="en-US" sz="3200" b="1" dirty="0">
                <a:solidFill>
                  <a:schemeClr val="accent3"/>
                </a:solidFill>
                <a:latin typeface="Arial" pitchFamily="-65" charset="0"/>
              </a:rPr>
              <a:t>00000000 </a:t>
            </a:r>
            <a:r>
              <a:rPr lang="en-US" sz="3200" b="1" dirty="0">
                <a:solidFill>
                  <a:srgbClr val="008000"/>
                </a:solidFill>
                <a:latin typeface="Arial" pitchFamily="-65" charset="0"/>
              </a:rPr>
              <a:t>00000000</a:t>
            </a:r>
            <a:r>
              <a:rPr lang="en-US" sz="3200" b="1" dirty="0">
                <a:solidFill>
                  <a:schemeClr val="tx1"/>
                </a:solidFill>
                <a:latin typeface="Arial" pitchFamily="-65" charset="0"/>
              </a:rPr>
              <a:t> </a:t>
            </a:r>
            <a:r>
              <a:rPr lang="en-US" sz="3200" b="1" dirty="0">
                <a:solidFill>
                  <a:schemeClr val="accent2"/>
                </a:solidFill>
                <a:latin typeface="Arial" pitchFamily="-65" charset="0"/>
              </a:rPr>
              <a:t>00000100</a:t>
            </a:r>
            <a:r>
              <a:rPr lang="en-US" sz="3200" b="1" dirty="0">
                <a:solidFill>
                  <a:schemeClr val="tx1"/>
                </a:solidFill>
                <a:latin typeface="Arial" pitchFamily="-65" charset="0"/>
              </a:rPr>
              <a:t> </a:t>
            </a:r>
            <a:r>
              <a:rPr lang="en-US" sz="3200" b="1" dirty="0">
                <a:solidFill>
                  <a:srgbClr val="800080"/>
                </a:solidFill>
                <a:latin typeface="Arial" pitchFamily="-65" charset="0"/>
              </a:rPr>
              <a:t>00000001</a:t>
            </a:r>
            <a:endParaRPr lang="en-US" sz="3200" b="1" dirty="0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2345991" name="Rectangle 7"/>
          <p:cNvSpPr>
            <a:spLocks noChangeArrowheads="1"/>
          </p:cNvSpPr>
          <p:nvPr/>
        </p:nvSpPr>
        <p:spPr bwMode="auto">
          <a:xfrm>
            <a:off x="763320" y="5903893"/>
            <a:ext cx="7618680" cy="954107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>
                <a:solidFill>
                  <a:schemeClr val="tx1"/>
                </a:solidFill>
                <a:latin typeface="Courier New" pitchFamily="-65" charset="0"/>
              </a:rPr>
              <a:t>www.webopedia.com/TERM/b/big_endian.html</a:t>
            </a:r>
            <a:br>
              <a:rPr lang="en-US" sz="1400" b="1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1400" b="1">
                <a:solidFill>
                  <a:schemeClr val="tx1"/>
                </a:solidFill>
                <a:latin typeface="Courier New" pitchFamily="-65" charset="0"/>
              </a:rPr>
              <a:t>searchnetworking.techtarget.com/sDefinition/0,,sid7_gci211659,00.html</a:t>
            </a:r>
          </a:p>
          <a:p>
            <a:pPr algn="ctr"/>
            <a:r>
              <a:rPr lang="en-US" sz="1400" b="1">
                <a:solidFill>
                  <a:schemeClr val="tx1"/>
                </a:solidFill>
                <a:latin typeface="Courier New" pitchFamily="-65" charset="0"/>
              </a:rPr>
              <a:t>www.noveltheory.com/TechPapers/endian.asp</a:t>
            </a:r>
          </a:p>
          <a:p>
            <a:pPr algn="ctr"/>
            <a:r>
              <a:rPr lang="en-US" sz="1400" b="1">
                <a:solidFill>
                  <a:schemeClr val="tx1"/>
                </a:solidFill>
                <a:latin typeface="Courier New" pitchFamily="-65" charset="0"/>
              </a:rPr>
              <a:t>en.wikipedia.org/wiki/Big_endian</a:t>
            </a:r>
          </a:p>
        </p:txBody>
      </p:sp>
      <p:sp>
        <p:nvSpPr>
          <p:cNvPr id="2345992" name="Text Box 8"/>
          <p:cNvSpPr txBox="1">
            <a:spLocks noChangeArrowheads="1"/>
          </p:cNvSpPr>
          <p:nvPr/>
        </p:nvSpPr>
        <p:spPr bwMode="auto">
          <a:xfrm>
            <a:off x="609600" y="1752600"/>
            <a:ext cx="8305800" cy="6360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sz="2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Bold   07390"/>
              </a:rPr>
              <a:t> The order in which BYTES are stored in memory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sz="2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Bold   07390"/>
              </a:rPr>
              <a:t> Bits always stored as usual.</a:t>
            </a:r>
            <a:r>
              <a:rPr lang="en-US" sz="2000" b="1" dirty="0">
                <a:latin typeface="18 VAG Rounded Bold   0739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18 VAG Rounded Bold   07390"/>
              </a:rPr>
              <a:t>(E.g., 0xC2=0b 1100 0010)</a:t>
            </a:r>
            <a:endParaRPr lang="en-US" sz="2000" b="1" dirty="0">
              <a:latin typeface="18 VAG Rounded Bold   0739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Symbol Table</a:t>
            </a:r>
            <a:endParaRPr lang="en-US"/>
          </a:p>
        </p:txBody>
      </p:sp>
      <p:sp>
        <p:nvSpPr>
          <p:cNvPr id="227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List of “items” in this file that may be used by other files.</a:t>
            </a:r>
          </a:p>
          <a:p>
            <a:r>
              <a:rPr lang="en-US" dirty="0" smtClean="0"/>
              <a:t>What are they?</a:t>
            </a:r>
          </a:p>
          <a:p>
            <a:pPr lvl="1"/>
            <a:r>
              <a:rPr lang="en-US" dirty="0" smtClean="0"/>
              <a:t>Labels: function calling</a:t>
            </a:r>
          </a:p>
          <a:p>
            <a:pPr lvl="1"/>
            <a:r>
              <a:rPr lang="en-US" dirty="0" smtClean="0"/>
              <a:t>Data: anything in the </a:t>
            </a:r>
            <a:r>
              <a:rPr lang="en-US" dirty="0" smtClean="0">
                <a:solidFill>
                  <a:schemeClr val="accent1"/>
                </a:solidFill>
                <a:latin typeface="Courier New"/>
                <a:cs typeface="Courier New"/>
              </a:rPr>
              <a:t>.data</a:t>
            </a:r>
            <a:r>
              <a:rPr lang="en-US" dirty="0" smtClean="0"/>
              <a:t> section; variables which may be accessed across files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85938"/>
            <a:ext cx="8915400" cy="4005262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sz="2800" dirty="0">
                <a:latin typeface="Courier New" pitchFamily="-65" charset="0"/>
              </a:rPr>
              <a:t>#include &lt;</a:t>
            </a:r>
            <a:r>
              <a:rPr lang="en-US" sz="2800" dirty="0" err="1">
                <a:latin typeface="Courier New" pitchFamily="-65" charset="0"/>
              </a:rPr>
              <a:t>stdio.h</a:t>
            </a:r>
            <a:r>
              <a:rPr lang="en-US" sz="2800" dirty="0">
                <a:latin typeface="Courier New" pitchFamily="-65" charset="0"/>
              </a:rPr>
              <a:t>&gt;</a:t>
            </a:r>
          </a:p>
          <a:p>
            <a:pPr>
              <a:buFont typeface="Times" pitchFamily="-65" charset="0"/>
              <a:buNone/>
            </a:pPr>
            <a:r>
              <a:rPr lang="en-US" sz="2800" dirty="0" err="1">
                <a:latin typeface="Courier New" pitchFamily="-65" charset="0"/>
              </a:rPr>
              <a:t>int</a:t>
            </a:r>
            <a:r>
              <a:rPr lang="en-US" sz="2800" dirty="0">
                <a:latin typeface="Courier New" pitchFamily="-65" charset="0"/>
              </a:rPr>
              <a:t> main (</a:t>
            </a:r>
            <a:r>
              <a:rPr lang="en-US" sz="2800" dirty="0" err="1">
                <a:latin typeface="Courier New" pitchFamily="-65" charset="0"/>
              </a:rPr>
              <a:t>int</a:t>
            </a:r>
            <a:r>
              <a:rPr lang="en-US" sz="2800" dirty="0">
                <a:latin typeface="Courier New" pitchFamily="-65" charset="0"/>
              </a:rPr>
              <a:t> </a:t>
            </a:r>
            <a:r>
              <a:rPr lang="en-US" sz="2800" dirty="0" err="1">
                <a:latin typeface="Courier New" pitchFamily="-65" charset="0"/>
              </a:rPr>
              <a:t>argc</a:t>
            </a:r>
            <a:r>
              <a:rPr lang="en-US" sz="2800" dirty="0">
                <a:latin typeface="Courier New" pitchFamily="-65" charset="0"/>
              </a:rPr>
              <a:t>, char *</a:t>
            </a:r>
            <a:r>
              <a:rPr lang="en-US" sz="2800" dirty="0" err="1">
                <a:latin typeface="Courier New" pitchFamily="-65" charset="0"/>
              </a:rPr>
              <a:t>argv</a:t>
            </a:r>
            <a:r>
              <a:rPr lang="en-US" sz="2800" dirty="0">
                <a:latin typeface="Courier New" pitchFamily="-65" charset="0"/>
              </a:rPr>
              <a:t>[]) {</a:t>
            </a:r>
          </a:p>
          <a:p>
            <a:pPr>
              <a:buFont typeface="Times" pitchFamily="-65" charset="0"/>
              <a:buNone/>
            </a:pPr>
            <a:r>
              <a:rPr lang="en-US" sz="2800" dirty="0">
                <a:latin typeface="Courier New" pitchFamily="-65" charset="0"/>
              </a:rPr>
              <a:t> </a:t>
            </a:r>
            <a:r>
              <a:rPr lang="en-US" sz="2800" dirty="0" err="1">
                <a:latin typeface="Courier New" pitchFamily="-65" charset="0"/>
              </a:rPr>
              <a:t>int</a:t>
            </a:r>
            <a:r>
              <a:rPr lang="en-US" sz="2800" dirty="0">
                <a:latin typeface="Courier New" pitchFamily="-65" charset="0"/>
              </a:rPr>
              <a:t> </a:t>
            </a:r>
            <a:r>
              <a:rPr lang="en-US" sz="2800" dirty="0" err="1">
                <a:latin typeface="Courier New" pitchFamily="-65" charset="0"/>
              </a:rPr>
              <a:t>i</a:t>
            </a:r>
            <a:r>
              <a:rPr lang="en-US" sz="2800" dirty="0">
                <a:latin typeface="Courier New" pitchFamily="-65" charset="0"/>
              </a:rPr>
              <a:t>, sum = 0;</a:t>
            </a:r>
          </a:p>
          <a:p>
            <a:pPr>
              <a:buFont typeface="Times" pitchFamily="-65" charset="0"/>
              <a:buNone/>
            </a:pPr>
            <a:r>
              <a:rPr lang="en-US" sz="2800" dirty="0">
                <a:latin typeface="Courier New" pitchFamily="-65" charset="0"/>
              </a:rPr>
              <a:t> for (</a:t>
            </a:r>
            <a:r>
              <a:rPr lang="en-US" sz="2800" dirty="0" err="1">
                <a:latin typeface="Courier New" pitchFamily="-65" charset="0"/>
              </a:rPr>
              <a:t>i</a:t>
            </a:r>
            <a:r>
              <a:rPr lang="en-US" sz="2800" dirty="0">
                <a:latin typeface="Courier New" pitchFamily="-65" charset="0"/>
              </a:rPr>
              <a:t> = 0; </a:t>
            </a:r>
            <a:r>
              <a:rPr lang="en-US" sz="2800" dirty="0" err="1">
                <a:latin typeface="Courier New" pitchFamily="-65" charset="0"/>
              </a:rPr>
              <a:t>i</a:t>
            </a:r>
            <a:r>
              <a:rPr lang="en-US" sz="2800" dirty="0">
                <a:latin typeface="Courier New" pitchFamily="-65" charset="0"/>
              </a:rPr>
              <a:t> &lt;= 100; </a:t>
            </a:r>
            <a:r>
              <a:rPr lang="en-US" sz="2800" dirty="0" err="1">
                <a:latin typeface="Courier New" pitchFamily="-65" charset="0"/>
              </a:rPr>
              <a:t>i</a:t>
            </a:r>
            <a:r>
              <a:rPr lang="en-US" sz="2800" dirty="0">
                <a:latin typeface="Courier New" pitchFamily="-65" charset="0"/>
              </a:rPr>
              <a:t>++)</a:t>
            </a:r>
            <a:br>
              <a:rPr lang="en-US" sz="2800" dirty="0">
                <a:latin typeface="Courier New" pitchFamily="-65" charset="0"/>
              </a:rPr>
            </a:br>
            <a:r>
              <a:rPr lang="en-US" sz="2800" dirty="0">
                <a:latin typeface="Courier New" pitchFamily="-65" charset="0"/>
              </a:rPr>
              <a:t>  sum = sum + </a:t>
            </a:r>
            <a:r>
              <a:rPr lang="en-US" sz="2800" dirty="0" err="1">
                <a:latin typeface="Courier New" pitchFamily="-65" charset="0"/>
              </a:rPr>
              <a:t>i</a:t>
            </a:r>
            <a:r>
              <a:rPr lang="en-US" sz="2800" dirty="0">
                <a:latin typeface="Courier New" pitchFamily="-65" charset="0"/>
              </a:rPr>
              <a:t> * </a:t>
            </a:r>
            <a:r>
              <a:rPr lang="en-US" sz="2800" dirty="0" err="1">
                <a:latin typeface="Courier New" pitchFamily="-65" charset="0"/>
              </a:rPr>
              <a:t>i</a:t>
            </a:r>
            <a:r>
              <a:rPr lang="en-US" sz="2800" dirty="0">
                <a:latin typeface="Courier New" pitchFamily="-65" charset="0"/>
              </a:rPr>
              <a:t>;</a:t>
            </a:r>
          </a:p>
          <a:p>
            <a:pPr>
              <a:buFont typeface="Times" pitchFamily="-65" charset="0"/>
              <a:buNone/>
            </a:pPr>
            <a:r>
              <a:rPr lang="en-US" sz="2800" dirty="0">
                <a:latin typeface="Courier New" pitchFamily="-65" charset="0"/>
              </a:rPr>
              <a:t> </a:t>
            </a:r>
            <a:r>
              <a:rPr lang="en-US" sz="2800" dirty="0" err="1">
                <a:latin typeface="Courier New" pitchFamily="-65" charset="0"/>
              </a:rPr>
              <a:t>printf</a:t>
            </a:r>
            <a:r>
              <a:rPr lang="en-US" sz="2800" dirty="0">
                <a:latin typeface="Courier New" pitchFamily="-65" charset="0"/>
              </a:rPr>
              <a:t> ("The sum of sq from 0 .. 100 is %</a:t>
            </a:r>
            <a:r>
              <a:rPr lang="en-US" sz="2800" dirty="0" err="1">
                <a:latin typeface="Courier New" pitchFamily="-65" charset="0"/>
              </a:rPr>
              <a:t>d\n</a:t>
            </a:r>
            <a:r>
              <a:rPr lang="en-US" sz="2800" dirty="0">
                <a:latin typeface="Courier New" pitchFamily="-65" charset="0"/>
              </a:rPr>
              <a:t>", 	sum);</a:t>
            </a:r>
          </a:p>
          <a:p>
            <a:pPr>
              <a:buFont typeface="Times" pitchFamily="-65" charset="0"/>
              <a:buNone/>
            </a:pPr>
            <a:r>
              <a:rPr lang="en-US" sz="2800" dirty="0">
                <a:latin typeface="Courier New" pitchFamily="-65" charset="0"/>
              </a:rPr>
              <a:t>}</a:t>
            </a:r>
            <a:endParaRPr lang="en-US" dirty="0"/>
          </a:p>
        </p:txBody>
      </p:sp>
      <p:sp>
        <p:nvSpPr>
          <p:cNvPr id="2348036" name="Text Box 4"/>
          <p:cNvSpPr txBox="1">
            <a:spLocks noChangeArrowheads="1"/>
          </p:cNvSpPr>
          <p:nvPr/>
        </p:nvSpPr>
        <p:spPr bwMode="auto">
          <a:xfrm>
            <a:off x="457200" y="1219200"/>
            <a:ext cx="4741484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i="1" dirty="0">
                <a:latin typeface="18 VAG Rounded Bold   07390"/>
              </a:rPr>
              <a:t>C Program Source Code: </a:t>
            </a:r>
            <a:r>
              <a:rPr lang="en-US" sz="2400" b="1" i="1" dirty="0" err="1">
                <a:latin typeface="Courier New"/>
                <a:cs typeface="Courier New"/>
              </a:rPr>
              <a:t>prog.c</a:t>
            </a:r>
            <a:endParaRPr lang="en-US" sz="2400" b="1" i="1" dirty="0">
              <a:latin typeface="Courier New"/>
              <a:cs typeface="Courier New"/>
            </a:endParaRPr>
          </a:p>
        </p:txBody>
      </p:sp>
      <p:sp>
        <p:nvSpPr>
          <p:cNvPr id="2348037" name="Text Box 5"/>
          <p:cNvSpPr txBox="1">
            <a:spLocks noChangeArrowheads="1"/>
          </p:cNvSpPr>
          <p:nvPr/>
        </p:nvSpPr>
        <p:spPr bwMode="auto">
          <a:xfrm>
            <a:off x="609600" y="5715000"/>
            <a:ext cx="373443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i="1" dirty="0">
                <a:latin typeface="18 VAG Rounded Bold   07390"/>
              </a:rPr>
              <a:t>“</a:t>
            </a:r>
            <a:r>
              <a:rPr lang="en-US" sz="2400" b="1" i="1" dirty="0" err="1">
                <a:latin typeface="Courier New"/>
                <a:cs typeface="Courier New"/>
              </a:rPr>
              <a:t>printf</a:t>
            </a:r>
            <a:r>
              <a:rPr lang="en-US" sz="2400" b="1" i="1" dirty="0">
                <a:latin typeface="18 VAG Rounded Bold   07390"/>
              </a:rPr>
              <a:t>” lives in “</a:t>
            </a:r>
            <a:r>
              <a:rPr lang="en-US" sz="2400" b="1" i="1" dirty="0" err="1">
                <a:latin typeface="Courier New"/>
                <a:cs typeface="Courier New"/>
              </a:rPr>
              <a:t>libc</a:t>
            </a:r>
            <a:r>
              <a:rPr lang="en-US" sz="2400" b="1" i="1" dirty="0">
                <a:latin typeface="18 VAG Rounded Bold   07390"/>
              </a:rPr>
              <a:t>”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Example: </a:t>
            </a:r>
            <a:r>
              <a:rPr lang="en-US" sz="3600" u="sng" dirty="0" smtClean="0"/>
              <a:t>C</a:t>
            </a:r>
            <a:r>
              <a:rPr lang="en-US" sz="3600" dirty="0" smtClean="0"/>
              <a:t> </a:t>
            </a:r>
            <a:r>
              <a:rPr lang="en-US" sz="3600" dirty="0" err="1" smtClean="0">
                <a:latin typeface="Symbol" pitchFamily="-65" charset="2"/>
              </a:rPr>
              <a:t></a:t>
            </a:r>
            <a:r>
              <a:rPr lang="en-US" sz="3600" dirty="0" smtClean="0">
                <a:latin typeface="Symbol" pitchFamily="-65" charset="2"/>
              </a:rPr>
              <a:t>  </a:t>
            </a:r>
            <a:r>
              <a:rPr lang="en-US" sz="3600" dirty="0" err="1" smtClean="0"/>
              <a:t>Asm</a:t>
            </a:r>
            <a:r>
              <a:rPr lang="en-US" sz="3600" dirty="0" smtClean="0"/>
              <a:t> </a:t>
            </a:r>
            <a:r>
              <a:rPr lang="en-US" sz="3600" dirty="0" err="1" smtClean="0">
                <a:latin typeface="Symbol" pitchFamily="-65" charset="2"/>
              </a:rPr>
              <a:t></a:t>
            </a:r>
            <a:r>
              <a:rPr lang="en-US" sz="3600" dirty="0" smtClean="0">
                <a:latin typeface="Symbol" pitchFamily="-65" charset="2"/>
              </a:rPr>
              <a:t>  </a:t>
            </a:r>
            <a:r>
              <a:rPr lang="en-US" sz="3600" dirty="0" err="1" smtClean="0"/>
              <a:t>Obj</a:t>
            </a:r>
            <a:r>
              <a:rPr lang="en-US" sz="3600" dirty="0" smtClean="0"/>
              <a:t> </a:t>
            </a:r>
            <a:r>
              <a:rPr lang="en-US" sz="3600" dirty="0" err="1" smtClean="0">
                <a:latin typeface="Symbol" pitchFamily="-65" charset="2"/>
              </a:rPr>
              <a:t></a:t>
            </a:r>
            <a:r>
              <a:rPr lang="en-US" sz="3600" dirty="0" smtClean="0">
                <a:latin typeface="Symbol" pitchFamily="-65" charset="2"/>
              </a:rPr>
              <a:t>  </a:t>
            </a:r>
            <a:r>
              <a:rPr lang="en-US" sz="3600" dirty="0" smtClean="0"/>
              <a:t>Exe </a:t>
            </a:r>
            <a:r>
              <a:rPr lang="en-US" sz="3600" dirty="0" err="1" smtClean="0">
                <a:latin typeface="Symbol" pitchFamily="-65" charset="2"/>
              </a:rPr>
              <a:t></a:t>
            </a:r>
            <a:r>
              <a:rPr lang="en-US" sz="3600" dirty="0" smtClean="0">
                <a:latin typeface="Symbol" pitchFamily="-65" charset="2"/>
              </a:rPr>
              <a:t>  </a:t>
            </a:r>
            <a:r>
              <a:rPr lang="en-US" sz="3600" dirty="0" smtClean="0"/>
              <a:t>Run 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0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838200"/>
            <a:ext cx="3886200" cy="5684838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latin typeface="Courier New" pitchFamily="-65" charset="0"/>
              </a:rPr>
              <a:t>	</a:t>
            </a:r>
            <a:r>
              <a:rPr lang="en-US" sz="2400" dirty="0">
                <a:latin typeface="Courier New" pitchFamily="-65" charset="0"/>
              </a:rPr>
              <a:t>.text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.align	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.</a:t>
            </a:r>
            <a:r>
              <a:rPr lang="en-US" sz="2400" dirty="0" err="1">
                <a:latin typeface="Courier New" pitchFamily="-65" charset="0"/>
              </a:rPr>
              <a:t>globl</a:t>
            </a:r>
            <a:r>
              <a:rPr lang="en-US" sz="2400" dirty="0">
                <a:latin typeface="Courier New" pitchFamily="-65" charset="0"/>
              </a:rPr>
              <a:t>	main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main: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subu</a:t>
            </a:r>
            <a:r>
              <a:rPr lang="en-US" sz="2400" dirty="0">
                <a:latin typeface="Courier New" pitchFamily="-65" charset="0"/>
              </a:rPr>
              <a:t> $sp,$sp,32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</a:t>
            </a:r>
            <a:r>
              <a:rPr lang="en-US" sz="2400" dirty="0" err="1">
                <a:latin typeface="Courier New" pitchFamily="-65" charset="0"/>
              </a:rPr>
              <a:t>ra</a:t>
            </a:r>
            <a:r>
              <a:rPr lang="en-US" sz="2400" dirty="0">
                <a:latin typeface="Courier New" pitchFamily="-65" charset="0"/>
              </a:rPr>
              <a:t>, 20($sp)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sd</a:t>
            </a:r>
            <a:r>
              <a:rPr lang="en-US" sz="2400" dirty="0">
                <a:latin typeface="Courier New" pitchFamily="-65" charset="0"/>
              </a:rPr>
              <a:t>	$a0, 32($sp)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$0,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$0,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loop: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	$t6,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 smtClean="0">
                <a:latin typeface="Courier New" pitchFamily="-65" charset="0"/>
              </a:rPr>
              <a:t>mul</a:t>
            </a: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smtClean="0">
                <a:latin typeface="Courier New" pitchFamily="-65" charset="0"/>
              </a:rPr>
              <a:t>$</a:t>
            </a:r>
            <a:r>
              <a:rPr lang="en-US" sz="2400" dirty="0">
                <a:latin typeface="Courier New" pitchFamily="-65" charset="0"/>
              </a:rPr>
              <a:t>t7, $t6,$t6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	$t8,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addu</a:t>
            </a:r>
            <a:r>
              <a:rPr lang="en-US" sz="2400" dirty="0">
                <a:latin typeface="Courier New" pitchFamily="-65" charset="0"/>
              </a:rPr>
              <a:t> $t9,$t8,$t7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$t9, 24($sp)</a:t>
            </a:r>
            <a:endParaRPr lang="en-US" sz="2400" dirty="0"/>
          </a:p>
        </p:txBody>
      </p:sp>
      <p:sp>
        <p:nvSpPr>
          <p:cNvPr id="23500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762000"/>
            <a:ext cx="3848100" cy="5811838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err="1">
                <a:latin typeface="Courier New" pitchFamily="-65" charset="0"/>
              </a:rPr>
              <a:t>addu</a:t>
            </a:r>
            <a:r>
              <a:rPr lang="en-US" sz="2400" dirty="0">
                <a:latin typeface="Courier New" pitchFamily="-65" charset="0"/>
              </a:rPr>
              <a:t> $t0, $t6, 1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$t0,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 smtClean="0">
                <a:latin typeface="Courier New" pitchFamily="-65" charset="0"/>
              </a:rPr>
              <a:t>ble</a:t>
            </a:r>
            <a:r>
              <a:rPr lang="en-US" sz="2400" dirty="0" smtClean="0">
                <a:latin typeface="Courier New" pitchFamily="-65" charset="0"/>
              </a:rPr>
              <a:t> $</a:t>
            </a:r>
            <a:r>
              <a:rPr lang="en-US" sz="2400" dirty="0">
                <a:latin typeface="Courier New" pitchFamily="-65" charset="0"/>
              </a:rPr>
              <a:t>t0,100, loop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la	$a0, </a:t>
            </a:r>
            <a:r>
              <a:rPr lang="en-US" sz="2400" dirty="0" err="1">
                <a:latin typeface="Courier New" pitchFamily="-65" charset="0"/>
              </a:rPr>
              <a:t>str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	$a1,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jal</a:t>
            </a: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err="1">
                <a:latin typeface="Courier New" pitchFamily="-65" charset="0"/>
              </a:rPr>
              <a:t>printf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move $v0, $0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	$</a:t>
            </a:r>
            <a:r>
              <a:rPr lang="en-US" sz="2400" dirty="0" err="1">
                <a:latin typeface="Courier New" pitchFamily="-65" charset="0"/>
              </a:rPr>
              <a:t>ra</a:t>
            </a:r>
            <a:r>
              <a:rPr lang="en-US" sz="2400" dirty="0">
                <a:latin typeface="Courier New" pitchFamily="-65" charset="0"/>
              </a:rPr>
              <a:t>, 20($sp)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addiu</a:t>
            </a:r>
            <a:r>
              <a:rPr lang="en-US" sz="2400" dirty="0">
                <a:latin typeface="Courier New" pitchFamily="-65" charset="0"/>
              </a:rPr>
              <a:t> $sp,$sp,32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jr</a:t>
            </a:r>
            <a:r>
              <a:rPr lang="en-US" sz="2400" dirty="0">
                <a:latin typeface="Courier New" pitchFamily="-65" charset="0"/>
              </a:rPr>
              <a:t> $</a:t>
            </a:r>
            <a:r>
              <a:rPr lang="en-US" sz="2400" dirty="0" err="1">
                <a:latin typeface="Courier New" pitchFamily="-65" charset="0"/>
              </a:rPr>
              <a:t>ra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.data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.align	0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 err="1">
                <a:latin typeface="Courier New" pitchFamily="-65" charset="0"/>
              </a:rPr>
              <a:t>str</a:t>
            </a:r>
            <a:r>
              <a:rPr lang="en-US" sz="2400" dirty="0">
                <a:latin typeface="Courier New" pitchFamily="-65" charset="0"/>
              </a:rPr>
              <a:t>: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.</a:t>
            </a:r>
            <a:r>
              <a:rPr lang="en-US" sz="2400" dirty="0" err="1">
                <a:latin typeface="Courier New" pitchFamily="-65" charset="0"/>
              </a:rPr>
              <a:t>asciiz</a:t>
            </a:r>
            <a:r>
              <a:rPr lang="en-US" sz="2400" dirty="0">
                <a:latin typeface="Courier New" pitchFamily="-65" charset="0"/>
              </a:rPr>
              <a:t>	"The sum of sq from 0 .. 100 is %</a:t>
            </a:r>
            <a:r>
              <a:rPr lang="en-US" sz="2400" dirty="0" err="1">
                <a:latin typeface="Courier New" pitchFamily="-65" charset="0"/>
              </a:rPr>
              <a:t>d\n</a:t>
            </a:r>
            <a:r>
              <a:rPr lang="en-US" sz="2400" dirty="0">
                <a:latin typeface="Courier New" pitchFamily="-65" charset="0"/>
              </a:rPr>
              <a:t>"</a:t>
            </a:r>
          </a:p>
        </p:txBody>
      </p:sp>
      <p:sp>
        <p:nvSpPr>
          <p:cNvPr id="2350085" name="Line 5"/>
          <p:cNvSpPr>
            <a:spLocks noChangeShapeType="1"/>
          </p:cNvSpPr>
          <p:nvPr/>
        </p:nvSpPr>
        <p:spPr bwMode="auto">
          <a:xfrm>
            <a:off x="4572000" y="1066800"/>
            <a:ext cx="0" cy="5334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0086" name="Text Box 6"/>
          <p:cNvSpPr txBox="1">
            <a:spLocks noChangeArrowheads="1"/>
          </p:cNvSpPr>
          <p:nvPr/>
        </p:nvSpPr>
        <p:spPr bwMode="auto">
          <a:xfrm>
            <a:off x="7031038" y="4191000"/>
            <a:ext cx="211455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</a:rPr>
              <a:t>Where are</a:t>
            </a:r>
          </a:p>
          <a:p>
            <a:r>
              <a:rPr lang="en-US" sz="2400" b="1">
                <a:solidFill>
                  <a:schemeClr val="accent2"/>
                </a:solidFill>
              </a:rPr>
              <a:t>7 pseudo-</a:t>
            </a:r>
            <a:br>
              <a:rPr lang="en-US" sz="2400" b="1">
                <a:solidFill>
                  <a:schemeClr val="accent2"/>
                </a:solidFill>
              </a:rPr>
            </a:br>
            <a:r>
              <a:rPr lang="en-US" sz="2400" b="1">
                <a:solidFill>
                  <a:schemeClr val="accent2"/>
                </a:solidFill>
              </a:rPr>
              <a:t>instructions?</a:t>
            </a:r>
            <a:endParaRPr lang="en-US" sz="200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914400"/>
          </a:xfrm>
        </p:spPr>
        <p:txBody>
          <a:bodyPr/>
          <a:lstStyle/>
          <a:p>
            <a:r>
              <a:rPr lang="en-US" dirty="0" smtClean="0"/>
              <a:t>Compilation: MAL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0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0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0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0086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213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838200"/>
            <a:ext cx="3886200" cy="5684838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latin typeface="Courier New" pitchFamily="-65" charset="0"/>
              </a:rPr>
              <a:t>	</a:t>
            </a:r>
            <a:r>
              <a:rPr lang="en-US" sz="2400" dirty="0">
                <a:latin typeface="Courier New" pitchFamily="-65" charset="0"/>
              </a:rPr>
              <a:t>.text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.align	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.</a:t>
            </a:r>
            <a:r>
              <a:rPr lang="en-US" sz="2400" dirty="0" err="1">
                <a:latin typeface="Courier New" pitchFamily="-65" charset="0"/>
              </a:rPr>
              <a:t>globl</a:t>
            </a:r>
            <a:r>
              <a:rPr lang="en-US" sz="2400" dirty="0">
                <a:latin typeface="Courier New" pitchFamily="-65" charset="0"/>
              </a:rPr>
              <a:t>	main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main: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u="sng" dirty="0" err="1">
                <a:solidFill>
                  <a:schemeClr val="accent2"/>
                </a:solidFill>
                <a:latin typeface="Courier New" pitchFamily="-65" charset="0"/>
              </a:rPr>
              <a:t>subu</a:t>
            </a:r>
            <a:r>
              <a:rPr lang="en-US" sz="2400" u="sng" dirty="0">
                <a:solidFill>
                  <a:schemeClr val="accent2"/>
                </a:solidFill>
                <a:latin typeface="Courier New" pitchFamily="-65" charset="0"/>
              </a:rPr>
              <a:t> $sp,$sp,32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</a:t>
            </a:r>
            <a:r>
              <a:rPr lang="en-US" sz="2400" dirty="0" err="1">
                <a:latin typeface="Courier New" pitchFamily="-65" charset="0"/>
              </a:rPr>
              <a:t>ra</a:t>
            </a:r>
            <a:r>
              <a:rPr lang="en-US" sz="2400" dirty="0">
                <a:latin typeface="Courier New" pitchFamily="-65" charset="0"/>
              </a:rPr>
              <a:t>, 20($sp)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u="sng" dirty="0" err="1">
                <a:solidFill>
                  <a:schemeClr val="accent2"/>
                </a:solidFill>
                <a:latin typeface="Courier New" pitchFamily="-65" charset="0"/>
              </a:rPr>
              <a:t>sd</a:t>
            </a:r>
            <a:r>
              <a:rPr lang="en-US" sz="2400" u="sng" dirty="0">
                <a:solidFill>
                  <a:schemeClr val="accent2"/>
                </a:solidFill>
                <a:latin typeface="Courier New" pitchFamily="-65" charset="0"/>
              </a:rPr>
              <a:t>	$a0, 32($sp)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$0,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$0,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loop: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	$t6,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u="sng" dirty="0" err="1" smtClean="0">
                <a:solidFill>
                  <a:schemeClr val="accent2"/>
                </a:solidFill>
                <a:latin typeface="Courier New" pitchFamily="-65" charset="0"/>
              </a:rPr>
              <a:t>mul</a:t>
            </a:r>
            <a:r>
              <a:rPr lang="en-US" sz="2400" u="sng" dirty="0">
                <a:solidFill>
                  <a:schemeClr val="accent2"/>
                </a:solidFill>
                <a:latin typeface="Courier New" pitchFamily="-65" charset="0"/>
              </a:rPr>
              <a:t> </a:t>
            </a:r>
            <a:r>
              <a:rPr lang="en-US" sz="2400" u="sng" dirty="0" smtClean="0">
                <a:solidFill>
                  <a:schemeClr val="accent2"/>
                </a:solidFill>
                <a:latin typeface="Courier New" pitchFamily="-65" charset="0"/>
              </a:rPr>
              <a:t>$</a:t>
            </a:r>
            <a:r>
              <a:rPr lang="en-US" sz="2400" u="sng" dirty="0">
                <a:solidFill>
                  <a:schemeClr val="accent2"/>
                </a:solidFill>
                <a:latin typeface="Courier New" pitchFamily="-65" charset="0"/>
              </a:rPr>
              <a:t>t7, $t6,$t6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	$t8,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addu</a:t>
            </a:r>
            <a:r>
              <a:rPr lang="en-US" sz="2400" dirty="0">
                <a:latin typeface="Courier New" pitchFamily="-65" charset="0"/>
              </a:rPr>
              <a:t> $t9,$t8,$t7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$t9, 24($sp)</a:t>
            </a:r>
            <a:endParaRPr lang="en-US" sz="2400" dirty="0"/>
          </a:p>
        </p:txBody>
      </p:sp>
      <p:sp>
        <p:nvSpPr>
          <p:cNvPr id="235213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762000"/>
            <a:ext cx="3848100" cy="5811838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u="sng" dirty="0" err="1">
                <a:solidFill>
                  <a:schemeClr val="accent2"/>
                </a:solidFill>
                <a:latin typeface="Courier New" pitchFamily="-65" charset="0"/>
              </a:rPr>
              <a:t>addu</a:t>
            </a:r>
            <a:r>
              <a:rPr lang="en-US" sz="2400" u="sng" dirty="0">
                <a:solidFill>
                  <a:schemeClr val="accent2"/>
                </a:solidFill>
                <a:latin typeface="Courier New" pitchFamily="-65" charset="0"/>
              </a:rPr>
              <a:t> $t0, $t6, 1</a:t>
            </a:r>
            <a:endParaRPr lang="en-US" sz="2400" dirty="0">
              <a:solidFill>
                <a:schemeClr val="accent2"/>
              </a:solidFill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$t0,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u="sng" dirty="0" err="1" smtClean="0">
                <a:solidFill>
                  <a:schemeClr val="accent2"/>
                </a:solidFill>
                <a:latin typeface="Courier New" pitchFamily="-65" charset="0"/>
              </a:rPr>
              <a:t>ble</a:t>
            </a:r>
            <a:r>
              <a:rPr lang="en-US" sz="2400" u="sng" dirty="0" smtClean="0">
                <a:solidFill>
                  <a:schemeClr val="accent2"/>
                </a:solidFill>
                <a:latin typeface="Courier New" pitchFamily="-65" charset="0"/>
              </a:rPr>
              <a:t> $</a:t>
            </a:r>
            <a:r>
              <a:rPr lang="en-US" sz="2400" u="sng" dirty="0">
                <a:solidFill>
                  <a:schemeClr val="accent2"/>
                </a:solidFill>
                <a:latin typeface="Courier New" pitchFamily="-65" charset="0"/>
              </a:rPr>
              <a:t>t0,100, loop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u="sng" dirty="0">
                <a:solidFill>
                  <a:schemeClr val="accent2"/>
                </a:solidFill>
                <a:latin typeface="Courier New" pitchFamily="-65" charset="0"/>
              </a:rPr>
              <a:t>la	$a0, </a:t>
            </a:r>
            <a:r>
              <a:rPr lang="en-US" sz="2400" u="sng" dirty="0" err="1">
                <a:solidFill>
                  <a:schemeClr val="accent2"/>
                </a:solidFill>
                <a:latin typeface="Courier New" pitchFamily="-65" charset="0"/>
              </a:rPr>
              <a:t>str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	$a1,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jal</a:t>
            </a: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err="1">
                <a:latin typeface="Courier New" pitchFamily="-65" charset="0"/>
              </a:rPr>
              <a:t>printf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u="sng" dirty="0">
                <a:solidFill>
                  <a:schemeClr val="accent2"/>
                </a:solidFill>
                <a:latin typeface="Courier New" pitchFamily="-65" charset="0"/>
              </a:rPr>
              <a:t>move $v0, $0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	$</a:t>
            </a:r>
            <a:r>
              <a:rPr lang="en-US" sz="2400" dirty="0" err="1">
                <a:latin typeface="Courier New" pitchFamily="-65" charset="0"/>
              </a:rPr>
              <a:t>ra</a:t>
            </a:r>
            <a:r>
              <a:rPr lang="en-US" sz="2400" dirty="0">
                <a:latin typeface="Courier New" pitchFamily="-65" charset="0"/>
              </a:rPr>
              <a:t>, 20($sp)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addiu</a:t>
            </a:r>
            <a:r>
              <a:rPr lang="en-US" sz="2400" dirty="0">
                <a:latin typeface="Courier New" pitchFamily="-65" charset="0"/>
              </a:rPr>
              <a:t> $sp,$sp,32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jr</a:t>
            </a:r>
            <a:r>
              <a:rPr lang="en-US" sz="2400" dirty="0">
                <a:latin typeface="Courier New" pitchFamily="-65" charset="0"/>
              </a:rPr>
              <a:t> $</a:t>
            </a:r>
            <a:r>
              <a:rPr lang="en-US" sz="2400" dirty="0" err="1">
                <a:latin typeface="Courier New" pitchFamily="-65" charset="0"/>
              </a:rPr>
              <a:t>ra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.data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.align	0</a:t>
            </a:r>
            <a:endParaRPr lang="en-US" sz="2400" u="sng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 err="1">
                <a:latin typeface="Courier New" pitchFamily="-65" charset="0"/>
              </a:rPr>
              <a:t>str</a:t>
            </a:r>
            <a:r>
              <a:rPr lang="en-US" sz="2400" dirty="0">
                <a:latin typeface="Courier New" pitchFamily="-65" charset="0"/>
              </a:rPr>
              <a:t>:</a:t>
            </a:r>
            <a:endParaRPr lang="en-US" sz="2400" u="sng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latin typeface="Courier New" pitchFamily="-65" charset="0"/>
              </a:rPr>
              <a:t>	</a:t>
            </a:r>
            <a:r>
              <a:rPr lang="en-US" sz="2400" dirty="0">
                <a:latin typeface="Courier New" pitchFamily="-65" charset="0"/>
              </a:rPr>
              <a:t>.</a:t>
            </a:r>
            <a:r>
              <a:rPr lang="en-US" sz="2400" dirty="0" err="1">
                <a:latin typeface="Courier New" pitchFamily="-65" charset="0"/>
              </a:rPr>
              <a:t>asciiz</a:t>
            </a:r>
            <a:r>
              <a:rPr lang="en-US" sz="2400" dirty="0">
                <a:latin typeface="Courier New" pitchFamily="-65" charset="0"/>
              </a:rPr>
              <a:t>	"The sum of sq from 0 .. 100 is %</a:t>
            </a:r>
            <a:r>
              <a:rPr lang="en-US" sz="2400" dirty="0" err="1">
                <a:latin typeface="Courier New" pitchFamily="-65" charset="0"/>
              </a:rPr>
              <a:t>d\n</a:t>
            </a:r>
            <a:r>
              <a:rPr lang="en-US" sz="2400" dirty="0">
                <a:latin typeface="Courier New" pitchFamily="-65" charset="0"/>
              </a:rPr>
              <a:t>"</a:t>
            </a:r>
          </a:p>
        </p:txBody>
      </p:sp>
      <p:sp>
        <p:nvSpPr>
          <p:cNvPr id="2352132" name="Line 4"/>
          <p:cNvSpPr>
            <a:spLocks noChangeShapeType="1"/>
          </p:cNvSpPr>
          <p:nvPr/>
        </p:nvSpPr>
        <p:spPr bwMode="auto">
          <a:xfrm>
            <a:off x="4572000" y="1066800"/>
            <a:ext cx="0" cy="5334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2133" name="Text Box 5"/>
          <p:cNvSpPr txBox="1">
            <a:spLocks noChangeArrowheads="1"/>
          </p:cNvSpPr>
          <p:nvPr/>
        </p:nvSpPr>
        <p:spPr bwMode="auto">
          <a:xfrm>
            <a:off x="7031038" y="4191000"/>
            <a:ext cx="1928812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</a:rPr>
              <a:t>7 pseudo-</a:t>
            </a:r>
            <a:br>
              <a:rPr lang="en-US" sz="2400" b="1">
                <a:solidFill>
                  <a:schemeClr val="accent2"/>
                </a:solidFill>
              </a:rPr>
            </a:br>
            <a:r>
              <a:rPr lang="en-US" sz="2400" b="1">
                <a:solidFill>
                  <a:schemeClr val="accent2"/>
                </a:solidFill>
              </a:rPr>
              <a:t>instructions</a:t>
            </a:r>
            <a:br>
              <a:rPr lang="en-US" sz="2400" b="1">
                <a:solidFill>
                  <a:schemeClr val="accent2"/>
                </a:solidFill>
              </a:rPr>
            </a:br>
            <a:r>
              <a:rPr lang="en-US" sz="2400" b="1">
                <a:solidFill>
                  <a:schemeClr val="accent2"/>
                </a:solidFill>
              </a:rPr>
              <a:t>underlined</a:t>
            </a:r>
            <a:endParaRPr lang="en-US" sz="200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914400"/>
          </a:xfrm>
        </p:spPr>
        <p:txBody>
          <a:bodyPr/>
          <a:lstStyle/>
          <a:p>
            <a:r>
              <a:rPr lang="en-US" dirty="0" smtClean="0"/>
              <a:t>Compilation: MAL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2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2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2133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4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560513"/>
            <a:ext cx="4495800" cy="4916487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00 </a:t>
            </a:r>
            <a:r>
              <a:rPr lang="en-US" sz="2400" u="sng" dirty="0" err="1">
                <a:solidFill>
                  <a:schemeClr val="accent1"/>
                </a:solidFill>
                <a:latin typeface="Courier New" pitchFamily="-65" charset="0"/>
              </a:rPr>
              <a:t>addiu</a:t>
            </a: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 $29,$29,-32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04 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$31,20($29)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08 </a:t>
            </a:r>
            <a:r>
              <a:rPr lang="en-US" sz="2400" u="sng" dirty="0" err="1">
                <a:solidFill>
                  <a:schemeClr val="accent1"/>
                </a:solidFill>
                <a:latin typeface="Courier New" pitchFamily="-65" charset="0"/>
              </a:rPr>
              <a:t>sw</a:t>
            </a: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	$4, 32($29)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0c </a:t>
            </a:r>
            <a:r>
              <a:rPr lang="en-US" sz="2400" u="sng" dirty="0" err="1">
                <a:solidFill>
                  <a:schemeClr val="accent1"/>
                </a:solidFill>
                <a:latin typeface="Courier New" pitchFamily="-65" charset="0"/>
              </a:rPr>
              <a:t>sw</a:t>
            </a: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	$5, 36($29)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10 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    $0,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14 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    $0,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18 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   $14,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1c </a:t>
            </a:r>
            <a:r>
              <a:rPr lang="en-US" sz="2400" dirty="0" err="1">
                <a:latin typeface="Courier New" pitchFamily="-65" charset="0"/>
              </a:rPr>
              <a:t>multu</a:t>
            </a:r>
            <a:r>
              <a:rPr lang="en-US" sz="2400" dirty="0">
                <a:latin typeface="Courier New" pitchFamily="-65" charset="0"/>
              </a:rPr>
              <a:t> $14, $14</a:t>
            </a:r>
            <a:endParaRPr lang="en-US" sz="2400" dirty="0"/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20 </a:t>
            </a:r>
            <a:r>
              <a:rPr lang="en-US" sz="2400" u="sng" dirty="0" err="1">
                <a:solidFill>
                  <a:schemeClr val="accent1"/>
                </a:solidFill>
                <a:latin typeface="Courier New" pitchFamily="-65" charset="0"/>
              </a:rPr>
              <a:t>mflo</a:t>
            </a: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	 $15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24 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   $24,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28 </a:t>
            </a:r>
            <a:r>
              <a:rPr lang="en-US" sz="2400" dirty="0" err="1">
                <a:latin typeface="Courier New" pitchFamily="-65" charset="0"/>
              </a:rPr>
              <a:t>addu</a:t>
            </a:r>
            <a:r>
              <a:rPr lang="en-US" sz="2400" dirty="0">
                <a:latin typeface="Courier New" pitchFamily="-65" charset="0"/>
              </a:rPr>
              <a:t> $25,$24,$15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2c 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   $25, 24($29)</a:t>
            </a:r>
            <a:endParaRPr lang="en-US" sz="2400" dirty="0"/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endParaRPr lang="en-US" sz="2400" dirty="0">
              <a:latin typeface="Courier New" pitchFamily="-65" charset="0"/>
            </a:endParaRPr>
          </a:p>
        </p:txBody>
      </p:sp>
      <p:sp>
        <p:nvSpPr>
          <p:cNvPr id="23541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563688"/>
            <a:ext cx="4419600" cy="4532312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>
                <a:solidFill>
                  <a:schemeClr val="accent1"/>
                </a:solidFill>
                <a:latin typeface="Courier New" pitchFamily="-65" charset="0"/>
              </a:rPr>
              <a:t>30 addiu $8,$14, 1</a:t>
            </a:r>
            <a:endParaRPr lang="en-US" sz="240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>
                <a:latin typeface="Courier New" pitchFamily="-65" charset="0"/>
              </a:rPr>
              <a:t>34 sw	$8,28($29)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>
                <a:solidFill>
                  <a:schemeClr val="accent1"/>
                </a:solidFill>
                <a:latin typeface="Courier New" pitchFamily="-65" charset="0"/>
              </a:rPr>
              <a:t>38 slti	$1,$8, 101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>
                <a:solidFill>
                  <a:schemeClr val="accent1"/>
                </a:solidFill>
                <a:latin typeface="Courier New" pitchFamily="-65" charset="0"/>
              </a:rPr>
              <a:t>3c bne	$1,$0, loop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>
                <a:solidFill>
                  <a:schemeClr val="accent1"/>
                </a:solidFill>
                <a:latin typeface="Courier New" pitchFamily="-65" charset="0"/>
              </a:rPr>
              <a:t>40 lui	$4, l.str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>
                <a:solidFill>
                  <a:schemeClr val="accent1"/>
                </a:solidFill>
                <a:latin typeface="Courier New" pitchFamily="-65" charset="0"/>
              </a:rPr>
              <a:t>44 ori	$4,$4,r.str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>
                <a:latin typeface="Courier New" pitchFamily="-65" charset="0"/>
              </a:rPr>
              <a:t>48 lw	$5,24($29)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>
                <a:latin typeface="Courier New" pitchFamily="-65" charset="0"/>
              </a:rPr>
              <a:t>4c jal	printf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>
                <a:solidFill>
                  <a:schemeClr val="accent1"/>
                </a:solidFill>
                <a:latin typeface="Courier New" pitchFamily="-65" charset="0"/>
              </a:rPr>
              <a:t>50 add	$2, $0, $0</a:t>
            </a:r>
            <a:endParaRPr lang="en-US" sz="240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>
                <a:latin typeface="Courier New" pitchFamily="-65" charset="0"/>
              </a:rPr>
              <a:t>54 lw    $31,20($29)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>
                <a:latin typeface="Courier New" pitchFamily="-65" charset="0"/>
              </a:rPr>
              <a:t>58 addiu $29,$29,32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>
                <a:latin typeface="Courier New" pitchFamily="-65" charset="0"/>
              </a:rPr>
              <a:t>5c jr	 $31</a:t>
            </a:r>
          </a:p>
        </p:txBody>
      </p:sp>
      <p:sp>
        <p:nvSpPr>
          <p:cNvPr id="2354181" name="Text Box 5"/>
          <p:cNvSpPr txBox="1">
            <a:spLocks noChangeArrowheads="1"/>
          </p:cNvSpPr>
          <p:nvPr/>
        </p:nvSpPr>
        <p:spPr bwMode="auto">
          <a:xfrm>
            <a:off x="533400" y="776288"/>
            <a:ext cx="7494359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18 VAG Rounded Bold   07390"/>
              </a:rPr>
              <a:t>Remove </a:t>
            </a:r>
            <a:r>
              <a:rPr lang="en-US" sz="2800" b="1" dirty="0" err="1">
                <a:solidFill>
                  <a:schemeClr val="tx1"/>
                </a:solidFill>
                <a:latin typeface="18 VAG Rounded Bold   07390"/>
              </a:rPr>
              <a:t>pseudoinstructions</a:t>
            </a:r>
            <a:r>
              <a:rPr lang="en-US" sz="2800" b="1" dirty="0">
                <a:solidFill>
                  <a:schemeClr val="tx1"/>
                </a:solidFill>
                <a:latin typeface="18 VAG Rounded Bold   07390"/>
              </a:rPr>
              <a:t>, assign addresses</a:t>
            </a:r>
          </a:p>
        </p:txBody>
      </p:sp>
      <p:sp>
        <p:nvSpPr>
          <p:cNvPr id="2354182" name="Line 6"/>
          <p:cNvSpPr>
            <a:spLocks noChangeShapeType="1"/>
          </p:cNvSpPr>
          <p:nvPr/>
        </p:nvSpPr>
        <p:spPr bwMode="auto">
          <a:xfrm>
            <a:off x="4648200" y="1447800"/>
            <a:ext cx="0" cy="51054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/>
              <a:t>Assembly step 1: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495800" cy="474662"/>
          </a:xfrm>
        </p:spPr>
        <p:txBody>
          <a:bodyPr/>
          <a:lstStyle/>
          <a:p>
            <a:r>
              <a:rPr lang="en-US" dirty="0"/>
              <a:t>Assembly step 2</a:t>
            </a:r>
          </a:p>
        </p:txBody>
      </p:sp>
      <p:sp>
        <p:nvSpPr>
          <p:cNvPr id="235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6050"/>
            <a:ext cx="7848600" cy="4881563"/>
          </a:xfrm>
        </p:spPr>
        <p:txBody>
          <a:bodyPr/>
          <a:lstStyle/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/>
              <a:t>Symbol Table </a:t>
            </a:r>
          </a:p>
          <a:p>
            <a:pPr lvl="1"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3200"/>
              <a:t>	</a:t>
            </a:r>
            <a:r>
              <a:rPr lang="en-US" sz="2400"/>
              <a:t>Label 	address (in module)		type</a:t>
            </a:r>
            <a:endParaRPr lang="en-US" sz="3200"/>
          </a:p>
          <a:p>
            <a:pPr lvl="1">
              <a:lnSpc>
                <a:spcPct val="5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>
                <a:latin typeface="Courier New" pitchFamily="-65" charset="0"/>
              </a:rPr>
              <a:t>	main:	0x00000000	global text</a:t>
            </a:r>
          </a:p>
          <a:p>
            <a:pPr lvl="1">
              <a:lnSpc>
                <a:spcPct val="5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>
                <a:latin typeface="Courier New" pitchFamily="-65" charset="0"/>
              </a:rPr>
              <a:t>	loop:	0x00000018	local text</a:t>
            </a:r>
          </a:p>
          <a:p>
            <a:pPr lvl="1">
              <a:lnSpc>
                <a:spcPct val="5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>
                <a:latin typeface="Courier New" pitchFamily="-65" charset="0"/>
              </a:rPr>
              <a:t>	str:	0x00000000	local data</a:t>
            </a:r>
          </a:p>
          <a:p>
            <a:pPr lvl="1">
              <a:lnSpc>
                <a:spcPct val="5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>
                <a:latin typeface="Courier New" pitchFamily="-65" charset="0"/>
              </a:rPr>
              <a:t>	</a:t>
            </a:r>
          </a:p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/>
              <a:t>Relocation Information</a:t>
            </a:r>
          </a:p>
          <a:p>
            <a:pPr lvl="1"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2400"/>
              <a:t>  Address		Instr.  type	    Dependency</a:t>
            </a:r>
            <a:r>
              <a:rPr lang="en-US"/>
              <a:t> </a:t>
            </a:r>
            <a:r>
              <a:rPr lang="en-US">
                <a:latin typeface="Courier New" pitchFamily="-65" charset="0"/>
              </a:rPr>
              <a:t>0x00000040	lui		l.str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0x00000044	ori		r.str 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0x0000004c	jal		printf</a:t>
            </a:r>
          </a:p>
        </p:txBody>
      </p:sp>
      <p:sp>
        <p:nvSpPr>
          <p:cNvPr id="2356228" name="Text Box 4"/>
          <p:cNvSpPr txBox="1">
            <a:spLocks noChangeArrowheads="1"/>
          </p:cNvSpPr>
          <p:nvPr/>
        </p:nvSpPr>
        <p:spPr bwMode="auto">
          <a:xfrm>
            <a:off x="838200" y="685800"/>
            <a:ext cx="6673622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18 VAG Rounded Bold   07390"/>
                <a:cs typeface="18 vag rounded bold"/>
              </a:rPr>
              <a:t> Create </a:t>
            </a:r>
            <a:r>
              <a:rPr lang="en-US" sz="2800" b="1" dirty="0">
                <a:solidFill>
                  <a:schemeClr val="tx1"/>
                </a:solidFill>
                <a:latin typeface="18 VAG Rounded Bold   07390"/>
                <a:cs typeface="18 vag rounded bold"/>
              </a:rPr>
              <a:t>relocation table and symbol table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724400" cy="474662"/>
          </a:xfrm>
          <a:ln/>
        </p:spPr>
        <p:txBody>
          <a:bodyPr/>
          <a:lstStyle/>
          <a:p>
            <a:r>
              <a:rPr lang="en-US" dirty="0"/>
              <a:t>Assembly step 3</a:t>
            </a:r>
          </a:p>
        </p:txBody>
      </p:sp>
      <p:sp>
        <p:nvSpPr>
          <p:cNvPr id="2358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484313"/>
            <a:ext cx="4495800" cy="4916487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00 </a:t>
            </a:r>
            <a:r>
              <a:rPr lang="en-US" sz="2400" dirty="0" err="1" smtClean="0">
                <a:latin typeface="Courier New" pitchFamily="-65" charset="0"/>
              </a:rPr>
              <a:t>addiu</a:t>
            </a: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smtClean="0">
                <a:latin typeface="Courier New" pitchFamily="-65" charset="0"/>
              </a:rPr>
              <a:t>$</a:t>
            </a:r>
            <a:r>
              <a:rPr lang="en-US" sz="2400" dirty="0">
                <a:latin typeface="Courier New" pitchFamily="-65" charset="0"/>
              </a:rPr>
              <a:t>29,$29,-32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04 </a:t>
            </a:r>
            <a:r>
              <a:rPr lang="en-US" sz="2400" dirty="0" err="1" smtClean="0">
                <a:latin typeface="Courier New" pitchFamily="-65" charset="0"/>
              </a:rPr>
              <a:t>sw</a:t>
            </a:r>
            <a:r>
              <a:rPr lang="en-US" sz="2400" dirty="0" smtClean="0">
                <a:latin typeface="Courier New" pitchFamily="-65" charset="0"/>
              </a:rPr>
              <a:t>    </a:t>
            </a:r>
            <a:r>
              <a:rPr lang="en-US" sz="2400" dirty="0" smtClean="0">
                <a:latin typeface="Courier New" pitchFamily="-65" charset="0"/>
              </a:rPr>
              <a:t>$</a:t>
            </a:r>
            <a:r>
              <a:rPr lang="en-US" sz="2400" dirty="0">
                <a:latin typeface="Courier New" pitchFamily="-65" charset="0"/>
              </a:rPr>
              <a:t>31,20($29)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08 </a:t>
            </a:r>
            <a:r>
              <a:rPr lang="en-US" sz="2400" dirty="0" err="1" smtClean="0">
                <a:latin typeface="Courier New" pitchFamily="-65" charset="0"/>
              </a:rPr>
              <a:t>sw</a:t>
            </a:r>
            <a:r>
              <a:rPr lang="en-US" sz="2400" dirty="0" smtClean="0">
                <a:latin typeface="Courier New" pitchFamily="-65" charset="0"/>
              </a:rPr>
              <a:t>    </a:t>
            </a:r>
            <a:r>
              <a:rPr lang="en-US" sz="2400" dirty="0" smtClean="0">
                <a:latin typeface="Courier New" pitchFamily="-65" charset="0"/>
              </a:rPr>
              <a:t>$</a:t>
            </a:r>
            <a:r>
              <a:rPr lang="en-US" sz="2400" dirty="0">
                <a:latin typeface="Courier New" pitchFamily="-65" charset="0"/>
              </a:rPr>
              <a:t>4, 32($29)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0c </a:t>
            </a:r>
            <a:r>
              <a:rPr lang="en-US" sz="2400" dirty="0" err="1" smtClean="0">
                <a:latin typeface="Courier New" pitchFamily="-65" charset="0"/>
              </a:rPr>
              <a:t>sw</a:t>
            </a:r>
            <a:r>
              <a:rPr lang="en-US" sz="2400" dirty="0" smtClean="0">
                <a:latin typeface="Courier New" pitchFamily="-65" charset="0"/>
              </a:rPr>
              <a:t>    </a:t>
            </a:r>
            <a:r>
              <a:rPr lang="en-US" sz="2400" dirty="0" smtClean="0">
                <a:latin typeface="Courier New" pitchFamily="-65" charset="0"/>
              </a:rPr>
              <a:t>$</a:t>
            </a:r>
            <a:r>
              <a:rPr lang="en-US" sz="2400" dirty="0">
                <a:latin typeface="Courier New" pitchFamily="-65" charset="0"/>
              </a:rPr>
              <a:t>5, 36($29)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10 </a:t>
            </a:r>
            <a:r>
              <a:rPr lang="en-US" sz="2400" dirty="0" err="1" smtClean="0">
                <a:latin typeface="Courier New" pitchFamily="-65" charset="0"/>
              </a:rPr>
              <a:t>sw</a:t>
            </a:r>
            <a:r>
              <a:rPr lang="en-US" sz="2400" dirty="0" smtClean="0">
                <a:latin typeface="Courier New" pitchFamily="-65" charset="0"/>
              </a:rPr>
              <a:t>    </a:t>
            </a:r>
            <a:r>
              <a:rPr lang="en-US" sz="2400" dirty="0" smtClean="0">
                <a:latin typeface="Courier New" pitchFamily="-65" charset="0"/>
              </a:rPr>
              <a:t>$</a:t>
            </a:r>
            <a:r>
              <a:rPr lang="en-US" sz="2400" dirty="0">
                <a:latin typeface="Courier New" pitchFamily="-65" charset="0"/>
              </a:rPr>
              <a:t>0,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14 </a:t>
            </a:r>
            <a:r>
              <a:rPr lang="en-US" sz="2400" dirty="0" err="1" smtClean="0">
                <a:latin typeface="Courier New" pitchFamily="-65" charset="0"/>
              </a:rPr>
              <a:t>sw</a:t>
            </a:r>
            <a:r>
              <a:rPr lang="en-US" sz="2400" dirty="0" smtClean="0">
                <a:latin typeface="Courier New" pitchFamily="-65" charset="0"/>
              </a:rPr>
              <a:t>    </a:t>
            </a:r>
            <a:r>
              <a:rPr lang="en-US" sz="2400" dirty="0" smtClean="0">
                <a:latin typeface="Courier New" pitchFamily="-65" charset="0"/>
              </a:rPr>
              <a:t>$</a:t>
            </a:r>
            <a:r>
              <a:rPr lang="en-US" sz="2400" dirty="0">
                <a:latin typeface="Courier New" pitchFamily="-65" charset="0"/>
              </a:rPr>
              <a:t>0,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18 </a:t>
            </a:r>
            <a:r>
              <a:rPr lang="en-US" sz="2400" dirty="0" err="1" smtClean="0">
                <a:latin typeface="Courier New" pitchFamily="-65" charset="0"/>
              </a:rPr>
              <a:t>lw</a:t>
            </a:r>
            <a:r>
              <a:rPr lang="en-US" sz="2400" dirty="0" smtClean="0">
                <a:latin typeface="Courier New" pitchFamily="-65" charset="0"/>
              </a:rPr>
              <a:t>    </a:t>
            </a:r>
            <a:r>
              <a:rPr lang="en-US" sz="2400" dirty="0" smtClean="0">
                <a:latin typeface="Courier New" pitchFamily="-65" charset="0"/>
              </a:rPr>
              <a:t>$</a:t>
            </a:r>
            <a:r>
              <a:rPr lang="en-US" sz="2400" dirty="0">
                <a:latin typeface="Courier New" pitchFamily="-65" charset="0"/>
              </a:rPr>
              <a:t>14,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1c </a:t>
            </a:r>
            <a:r>
              <a:rPr lang="en-US" sz="2400" dirty="0" err="1" smtClean="0">
                <a:latin typeface="Courier New" pitchFamily="-65" charset="0"/>
              </a:rPr>
              <a:t>multu</a:t>
            </a: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smtClean="0">
                <a:latin typeface="Courier New" pitchFamily="-65" charset="0"/>
              </a:rPr>
              <a:t>$</a:t>
            </a:r>
            <a:r>
              <a:rPr lang="en-US" sz="2400" dirty="0">
                <a:latin typeface="Courier New" pitchFamily="-65" charset="0"/>
              </a:rPr>
              <a:t>14, $14</a:t>
            </a:r>
            <a:endParaRPr lang="en-US" sz="2400" dirty="0"/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20 </a:t>
            </a:r>
            <a:r>
              <a:rPr lang="en-US" sz="2400" dirty="0" err="1" smtClean="0">
                <a:latin typeface="Courier New" pitchFamily="-65" charset="0"/>
              </a:rPr>
              <a:t>mflo</a:t>
            </a:r>
            <a:r>
              <a:rPr lang="en-US" sz="2400" dirty="0" smtClean="0">
                <a:latin typeface="Courier New" pitchFamily="-65" charset="0"/>
              </a:rPr>
              <a:t>  </a:t>
            </a:r>
            <a:r>
              <a:rPr lang="en-US" sz="2400" dirty="0" smtClean="0">
                <a:latin typeface="Courier New" pitchFamily="-65" charset="0"/>
              </a:rPr>
              <a:t>$</a:t>
            </a:r>
            <a:r>
              <a:rPr lang="en-US" sz="2400" dirty="0">
                <a:latin typeface="Courier New" pitchFamily="-65" charset="0"/>
              </a:rPr>
              <a:t>15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24 </a:t>
            </a:r>
            <a:r>
              <a:rPr lang="en-US" sz="2400" dirty="0" err="1" smtClean="0">
                <a:latin typeface="Courier New" pitchFamily="-65" charset="0"/>
              </a:rPr>
              <a:t>lw</a:t>
            </a:r>
            <a:r>
              <a:rPr lang="en-US" sz="2400" dirty="0" smtClean="0">
                <a:latin typeface="Courier New" pitchFamily="-65" charset="0"/>
              </a:rPr>
              <a:t>    </a:t>
            </a:r>
            <a:r>
              <a:rPr lang="en-US" sz="2400" dirty="0" smtClean="0">
                <a:latin typeface="Courier New" pitchFamily="-65" charset="0"/>
              </a:rPr>
              <a:t>$</a:t>
            </a:r>
            <a:r>
              <a:rPr lang="en-US" sz="2400" dirty="0">
                <a:latin typeface="Courier New" pitchFamily="-65" charset="0"/>
              </a:rPr>
              <a:t>24,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28 </a:t>
            </a:r>
            <a:r>
              <a:rPr lang="en-US" sz="2400" dirty="0" err="1" smtClean="0">
                <a:latin typeface="Courier New" pitchFamily="-65" charset="0"/>
              </a:rPr>
              <a:t>addu</a:t>
            </a:r>
            <a:r>
              <a:rPr lang="en-US" sz="2400" dirty="0" smtClean="0">
                <a:latin typeface="Courier New" pitchFamily="-65" charset="0"/>
              </a:rPr>
              <a:t>  </a:t>
            </a:r>
            <a:r>
              <a:rPr lang="en-US" sz="2400" dirty="0" smtClean="0">
                <a:latin typeface="Courier New" pitchFamily="-65" charset="0"/>
              </a:rPr>
              <a:t>$</a:t>
            </a:r>
            <a:r>
              <a:rPr lang="en-US" sz="2400" dirty="0">
                <a:latin typeface="Courier New" pitchFamily="-65" charset="0"/>
              </a:rPr>
              <a:t>25,$24,$15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2c </a:t>
            </a:r>
            <a:r>
              <a:rPr lang="en-US" sz="2400" dirty="0" err="1" smtClean="0">
                <a:latin typeface="Courier New" pitchFamily="-65" charset="0"/>
              </a:rPr>
              <a:t>sw</a:t>
            </a:r>
            <a:r>
              <a:rPr lang="en-US" sz="2400" dirty="0" smtClean="0">
                <a:latin typeface="Courier New" pitchFamily="-65" charset="0"/>
              </a:rPr>
              <a:t>    </a:t>
            </a:r>
            <a:r>
              <a:rPr lang="en-US" sz="2400" dirty="0" smtClean="0">
                <a:latin typeface="Courier New" pitchFamily="-65" charset="0"/>
              </a:rPr>
              <a:t>$</a:t>
            </a:r>
            <a:r>
              <a:rPr lang="en-US" sz="2400" dirty="0">
                <a:latin typeface="Courier New" pitchFamily="-65" charset="0"/>
              </a:rPr>
              <a:t>25, 24($29)</a:t>
            </a:r>
            <a:endParaRPr lang="en-US" sz="2400" dirty="0"/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endParaRPr lang="en-US" sz="2400" dirty="0">
              <a:latin typeface="Courier New" pitchFamily="-65" charset="0"/>
            </a:endParaRPr>
          </a:p>
        </p:txBody>
      </p:sp>
      <p:sp>
        <p:nvSpPr>
          <p:cNvPr id="23582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487488"/>
            <a:ext cx="4419600" cy="4532312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30 </a:t>
            </a:r>
            <a:r>
              <a:rPr lang="en-US" sz="2400" dirty="0" err="1">
                <a:latin typeface="Courier New" pitchFamily="-65" charset="0"/>
              </a:rPr>
              <a:t>addiu</a:t>
            </a:r>
            <a:r>
              <a:rPr lang="en-US" sz="2400" dirty="0">
                <a:latin typeface="Courier New" pitchFamily="-65" charset="0"/>
              </a:rPr>
              <a:t> $8,$14, 1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34 </a:t>
            </a:r>
            <a:r>
              <a:rPr lang="en-US" sz="2400" dirty="0" err="1" smtClean="0">
                <a:latin typeface="Courier New" pitchFamily="-65" charset="0"/>
              </a:rPr>
              <a:t>sw</a:t>
            </a:r>
            <a:r>
              <a:rPr lang="en-US" sz="2400" dirty="0" smtClean="0">
                <a:latin typeface="Courier New" pitchFamily="-65" charset="0"/>
              </a:rPr>
              <a:t>    </a:t>
            </a:r>
            <a:r>
              <a:rPr lang="en-US" sz="2400" dirty="0" smtClean="0">
                <a:latin typeface="Courier New" pitchFamily="-65" charset="0"/>
              </a:rPr>
              <a:t>$</a:t>
            </a:r>
            <a:r>
              <a:rPr lang="en-US" sz="2400" dirty="0">
                <a:latin typeface="Courier New" pitchFamily="-65" charset="0"/>
              </a:rPr>
              <a:t>8,28($29)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38 </a:t>
            </a:r>
            <a:r>
              <a:rPr lang="en-US" sz="2400" dirty="0" err="1" smtClean="0">
                <a:latin typeface="Courier New" pitchFamily="-65" charset="0"/>
              </a:rPr>
              <a:t>slti</a:t>
            </a:r>
            <a:r>
              <a:rPr lang="en-US" sz="2400" dirty="0" smtClean="0">
                <a:latin typeface="Courier New" pitchFamily="-65" charset="0"/>
              </a:rPr>
              <a:t>  </a:t>
            </a:r>
            <a:r>
              <a:rPr lang="en-US" sz="2400" dirty="0" smtClean="0">
                <a:latin typeface="Courier New" pitchFamily="-65" charset="0"/>
              </a:rPr>
              <a:t>$</a:t>
            </a:r>
            <a:r>
              <a:rPr lang="en-US" sz="2400" dirty="0">
                <a:latin typeface="Courier New" pitchFamily="-65" charset="0"/>
              </a:rPr>
              <a:t>1,$8, 101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3c </a:t>
            </a:r>
            <a:r>
              <a:rPr lang="en-US" sz="2400" dirty="0" err="1" smtClean="0">
                <a:latin typeface="Courier New" pitchFamily="-65" charset="0"/>
              </a:rPr>
              <a:t>bne</a:t>
            </a:r>
            <a:r>
              <a:rPr lang="en-US" sz="2400" dirty="0" smtClean="0">
                <a:latin typeface="Courier New" pitchFamily="-65" charset="0"/>
              </a:rPr>
              <a:t>   </a:t>
            </a:r>
            <a:r>
              <a:rPr lang="en-US" sz="2400" dirty="0" smtClean="0">
                <a:latin typeface="Courier New" pitchFamily="-65" charset="0"/>
              </a:rPr>
              <a:t>$</a:t>
            </a:r>
            <a:r>
              <a:rPr lang="en-US" sz="2400" dirty="0">
                <a:latin typeface="Courier New" pitchFamily="-65" charset="0"/>
              </a:rPr>
              <a:t>1,$0, </a:t>
            </a: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-10</a:t>
            </a:r>
            <a:r>
              <a:rPr lang="en-US" sz="2400" dirty="0">
                <a:latin typeface="Courier New" pitchFamily="-65" charset="0"/>
              </a:rPr>
              <a:t>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40 </a:t>
            </a:r>
            <a:r>
              <a:rPr lang="en-US" sz="2400" dirty="0" err="1" smtClean="0">
                <a:latin typeface="Courier New" pitchFamily="-65" charset="0"/>
              </a:rPr>
              <a:t>lui</a:t>
            </a:r>
            <a:r>
              <a:rPr lang="en-US" sz="2400" dirty="0" smtClean="0">
                <a:latin typeface="Courier New" pitchFamily="-65" charset="0"/>
              </a:rPr>
              <a:t>   </a:t>
            </a:r>
            <a:r>
              <a:rPr lang="en-US" sz="2400" dirty="0" smtClean="0">
                <a:latin typeface="Courier New" pitchFamily="-65" charset="0"/>
              </a:rPr>
              <a:t>$</a:t>
            </a:r>
            <a:r>
              <a:rPr lang="en-US" sz="2400" dirty="0">
                <a:latin typeface="Courier New" pitchFamily="-65" charset="0"/>
              </a:rPr>
              <a:t>4, </a:t>
            </a:r>
            <a:r>
              <a:rPr lang="en-US" sz="2400" u="sng" dirty="0" err="1">
                <a:solidFill>
                  <a:schemeClr val="accent2"/>
                </a:solidFill>
                <a:latin typeface="Courier New" pitchFamily="-65" charset="0"/>
              </a:rPr>
              <a:t>l.str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44 </a:t>
            </a:r>
            <a:r>
              <a:rPr lang="en-US" sz="2400" dirty="0" err="1" smtClean="0">
                <a:latin typeface="Courier New" pitchFamily="-65" charset="0"/>
              </a:rPr>
              <a:t>ori</a:t>
            </a:r>
            <a:r>
              <a:rPr lang="en-US" sz="2400" dirty="0" smtClean="0">
                <a:latin typeface="Courier New" pitchFamily="-65" charset="0"/>
              </a:rPr>
              <a:t>   </a:t>
            </a:r>
            <a:r>
              <a:rPr lang="en-US" sz="2400" dirty="0" smtClean="0">
                <a:latin typeface="Courier New" pitchFamily="-65" charset="0"/>
              </a:rPr>
              <a:t>$</a:t>
            </a:r>
            <a:r>
              <a:rPr lang="en-US" sz="2400" dirty="0">
                <a:latin typeface="Courier New" pitchFamily="-65" charset="0"/>
              </a:rPr>
              <a:t>4,$4,</a:t>
            </a:r>
            <a:r>
              <a:rPr lang="en-US" sz="2400" u="sng" dirty="0">
                <a:solidFill>
                  <a:schemeClr val="accent2"/>
                </a:solidFill>
                <a:latin typeface="Courier New" pitchFamily="-65" charset="0"/>
              </a:rPr>
              <a:t>r.str</a:t>
            </a:r>
            <a:r>
              <a:rPr lang="en-US" sz="2400" dirty="0">
                <a:latin typeface="Courier New" pitchFamily="-65" charset="0"/>
              </a:rPr>
              <a:t>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48 </a:t>
            </a:r>
            <a:r>
              <a:rPr lang="en-US" sz="2400" dirty="0" err="1" smtClean="0">
                <a:latin typeface="Courier New" pitchFamily="-65" charset="0"/>
              </a:rPr>
              <a:t>lw</a:t>
            </a:r>
            <a:r>
              <a:rPr lang="en-US" sz="2400" dirty="0" smtClean="0">
                <a:latin typeface="Courier New" pitchFamily="-65" charset="0"/>
              </a:rPr>
              <a:t>    </a:t>
            </a:r>
            <a:r>
              <a:rPr lang="en-US" sz="2400" dirty="0" smtClean="0">
                <a:latin typeface="Courier New" pitchFamily="-65" charset="0"/>
              </a:rPr>
              <a:t>$</a:t>
            </a:r>
            <a:r>
              <a:rPr lang="en-US" sz="2400" dirty="0">
                <a:latin typeface="Courier New" pitchFamily="-65" charset="0"/>
              </a:rPr>
              <a:t>5,24($29)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4c </a:t>
            </a:r>
            <a:r>
              <a:rPr lang="en-US" sz="2400" dirty="0" err="1" smtClean="0">
                <a:latin typeface="Courier New" pitchFamily="-65" charset="0"/>
              </a:rPr>
              <a:t>jal</a:t>
            </a:r>
            <a:r>
              <a:rPr lang="en-US" sz="2400" dirty="0" smtClean="0">
                <a:latin typeface="Courier New" pitchFamily="-65" charset="0"/>
              </a:rPr>
              <a:t>   </a:t>
            </a:r>
            <a:r>
              <a:rPr lang="en-US" sz="2400" u="sng" dirty="0" err="1" smtClean="0">
                <a:solidFill>
                  <a:schemeClr val="accent2"/>
                </a:solidFill>
                <a:latin typeface="Courier New" pitchFamily="-65" charset="0"/>
              </a:rPr>
              <a:t>printf</a:t>
            </a:r>
            <a:r>
              <a:rPr lang="en-US" sz="2400" dirty="0" smtClean="0">
                <a:solidFill>
                  <a:schemeClr val="accent2"/>
                </a:solidFill>
                <a:latin typeface="Courier New" pitchFamily="-65" charset="0"/>
              </a:rPr>
              <a:t> 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50 </a:t>
            </a:r>
            <a:r>
              <a:rPr lang="en-US" sz="2400" dirty="0" smtClean="0">
                <a:latin typeface="Courier New" pitchFamily="-65" charset="0"/>
              </a:rPr>
              <a:t>add</a:t>
            </a:r>
            <a:r>
              <a:rPr lang="en-US" sz="2400" dirty="0" smtClean="0">
                <a:latin typeface="Courier New" pitchFamily="-65" charset="0"/>
              </a:rPr>
              <a:t>   </a:t>
            </a:r>
            <a:r>
              <a:rPr lang="en-US" sz="2400" dirty="0" smtClean="0">
                <a:latin typeface="Courier New" pitchFamily="-65" charset="0"/>
              </a:rPr>
              <a:t>$</a:t>
            </a:r>
            <a:r>
              <a:rPr lang="en-US" sz="2400" dirty="0">
                <a:latin typeface="Courier New" pitchFamily="-65" charset="0"/>
              </a:rPr>
              <a:t>2, $0, $0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54 </a:t>
            </a:r>
            <a:r>
              <a:rPr lang="en-US" sz="2400" dirty="0" err="1" smtClean="0">
                <a:latin typeface="Courier New" pitchFamily="-65" charset="0"/>
              </a:rPr>
              <a:t>lw</a:t>
            </a:r>
            <a:r>
              <a:rPr lang="en-US" sz="2400" dirty="0" smtClean="0">
                <a:latin typeface="Courier New" pitchFamily="-65" charset="0"/>
              </a:rPr>
              <a:t>    </a:t>
            </a:r>
            <a:r>
              <a:rPr lang="en-US" sz="2400" dirty="0" smtClean="0">
                <a:latin typeface="Courier New" pitchFamily="-65" charset="0"/>
              </a:rPr>
              <a:t>$</a:t>
            </a:r>
            <a:r>
              <a:rPr lang="en-US" sz="2400" dirty="0">
                <a:latin typeface="Courier New" pitchFamily="-65" charset="0"/>
              </a:rPr>
              <a:t>31,20($29)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58 </a:t>
            </a:r>
            <a:r>
              <a:rPr lang="en-US" sz="2400" dirty="0" err="1">
                <a:latin typeface="Courier New" pitchFamily="-65" charset="0"/>
              </a:rPr>
              <a:t>addiu</a:t>
            </a:r>
            <a:r>
              <a:rPr lang="en-US" sz="2400" dirty="0">
                <a:latin typeface="Courier New" pitchFamily="-65" charset="0"/>
              </a:rPr>
              <a:t> $29,$29,32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5c </a:t>
            </a:r>
            <a:r>
              <a:rPr lang="en-US" sz="2400" dirty="0" err="1" smtClean="0">
                <a:latin typeface="Courier New" pitchFamily="-65" charset="0"/>
              </a:rPr>
              <a:t>jr</a:t>
            </a:r>
            <a:r>
              <a:rPr lang="en-US" sz="2400" dirty="0" smtClean="0">
                <a:latin typeface="Courier New" pitchFamily="-65" charset="0"/>
              </a:rPr>
              <a:t>    </a:t>
            </a:r>
            <a:r>
              <a:rPr lang="en-US" sz="2400" dirty="0" smtClean="0">
                <a:latin typeface="Courier New" pitchFamily="-65" charset="0"/>
              </a:rPr>
              <a:t>$</a:t>
            </a:r>
            <a:r>
              <a:rPr lang="en-US" sz="2400" dirty="0">
                <a:latin typeface="Courier New" pitchFamily="-65" charset="0"/>
              </a:rPr>
              <a:t>31</a:t>
            </a:r>
          </a:p>
        </p:txBody>
      </p:sp>
      <p:sp>
        <p:nvSpPr>
          <p:cNvPr id="2358277" name="Text Box 5"/>
          <p:cNvSpPr txBox="1">
            <a:spLocks noChangeArrowheads="1"/>
          </p:cNvSpPr>
          <p:nvPr/>
        </p:nvSpPr>
        <p:spPr bwMode="auto">
          <a:xfrm>
            <a:off x="757565" y="762000"/>
            <a:ext cx="5186035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18 VAG Rounded Bold   07390"/>
              </a:rPr>
              <a:t>Resolve </a:t>
            </a:r>
            <a:r>
              <a:rPr lang="en-US" sz="2800" b="1" dirty="0">
                <a:solidFill>
                  <a:schemeClr val="tx1"/>
                </a:solidFill>
                <a:latin typeface="18 VAG Rounded Bold   07390"/>
              </a:rPr>
              <a:t>local PC-relative labels</a:t>
            </a:r>
          </a:p>
        </p:txBody>
      </p:sp>
      <p:sp>
        <p:nvSpPr>
          <p:cNvPr id="2358278" name="Line 6"/>
          <p:cNvSpPr>
            <a:spLocks noChangeShapeType="1"/>
          </p:cNvSpPr>
          <p:nvPr/>
        </p:nvSpPr>
        <p:spPr bwMode="auto">
          <a:xfrm>
            <a:off x="4648200" y="1524000"/>
            <a:ext cx="0" cy="5029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Assembly step 4</a:t>
            </a:r>
            <a:endParaRPr lang="en-US"/>
          </a:p>
        </p:txBody>
      </p:sp>
      <p:sp>
        <p:nvSpPr>
          <p:cNvPr id="236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Generate object (</a:t>
            </a:r>
            <a:r>
              <a:rPr lang="en-US" dirty="0" smtClean="0">
                <a:latin typeface="Courier New"/>
                <a:cs typeface="Courier New"/>
              </a:rPr>
              <a:t>.</a:t>
            </a:r>
            <a:r>
              <a:rPr lang="en-US" dirty="0" err="1" smtClean="0">
                <a:latin typeface="Courier New"/>
                <a:cs typeface="Courier New"/>
              </a:rPr>
              <a:t>o</a:t>
            </a:r>
            <a:r>
              <a:rPr lang="en-US" dirty="0" smtClean="0"/>
              <a:t>) file:</a:t>
            </a:r>
          </a:p>
          <a:p>
            <a:pPr lvl="1"/>
            <a:r>
              <a:rPr lang="en-US" dirty="0" smtClean="0"/>
              <a:t>Output binary representation for</a:t>
            </a:r>
          </a:p>
          <a:p>
            <a:pPr lvl="2"/>
            <a:r>
              <a:rPr lang="en-US" dirty="0" smtClean="0"/>
              <a:t>ext segment (instructions), </a:t>
            </a:r>
          </a:p>
          <a:p>
            <a:pPr lvl="2"/>
            <a:r>
              <a:rPr lang="en-US" dirty="0" smtClean="0"/>
              <a:t>data segment (data), </a:t>
            </a:r>
          </a:p>
          <a:p>
            <a:pPr lvl="2"/>
            <a:r>
              <a:rPr lang="en-US" dirty="0" smtClean="0"/>
              <a:t>symbol and relocation tables.</a:t>
            </a:r>
          </a:p>
          <a:p>
            <a:pPr lvl="1"/>
            <a:r>
              <a:rPr lang="en-US" dirty="0" smtClean="0"/>
              <a:t>Using dummy “placeholders” for unresolved absolute and external references.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096000" cy="474662"/>
          </a:xfrm>
        </p:spPr>
        <p:txBody>
          <a:bodyPr/>
          <a:lstStyle/>
          <a:p>
            <a:r>
              <a:rPr lang="en-US" dirty="0"/>
              <a:t>Text segment in object file</a:t>
            </a:r>
          </a:p>
        </p:txBody>
      </p:sp>
      <p:sp>
        <p:nvSpPr>
          <p:cNvPr id="236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7848600" cy="5692775"/>
          </a:xfrm>
        </p:spPr>
        <p:txBody>
          <a:bodyPr/>
          <a:lstStyle/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0x000000	00100111101111011111111111100000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0x000004	10101111101111110000000000010100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0x000008	10101111101001000000000000100000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0x00000c	10101111101001010000000000100100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0x000010	10101111101000000000000000011000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0x000014	10101111101000000000000000011100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0x000018	10001111101011100000000000011100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0x00001c	10001111101110000000000000011000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0x000020	00000001110011100000000000011001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0x000024	00100101110010000000000000000001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0x000028	00101001000000010000000001100101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0x00002c	10101111101010000000000000011100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0x000030	00000000000000000111100000010010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0x000034	00000011000011111100100000100001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0x000038	00010100001000001111111111110111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0x00003c	10101111101110010000000000011000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0x000040	0011110000000100</a:t>
            </a:r>
            <a:r>
              <a:rPr lang="en-US" sz="2000" dirty="0">
                <a:solidFill>
                  <a:schemeClr val="accent1"/>
                </a:solidFill>
                <a:latin typeface="Courier New" pitchFamily="-65" charset="0"/>
              </a:rPr>
              <a:t>0000000000000000</a:t>
            </a:r>
            <a:endParaRPr lang="en-US" sz="2000" dirty="0">
              <a:latin typeface="Courier New" pitchFamily="-65" charset="0"/>
            </a:endParaRP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0x000044	1000111110100101</a:t>
            </a:r>
            <a:r>
              <a:rPr lang="en-US" sz="2000" dirty="0">
                <a:solidFill>
                  <a:schemeClr val="accent1"/>
                </a:solidFill>
                <a:latin typeface="Courier New" pitchFamily="-65" charset="0"/>
              </a:rPr>
              <a:t>0000000000000000</a:t>
            </a:r>
            <a:endParaRPr lang="en-US" sz="2000" dirty="0">
              <a:latin typeface="Courier New" pitchFamily="-65" charset="0"/>
            </a:endParaRP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0x000048	00001100000100000000000011101100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0x00004c	001001</a:t>
            </a:r>
            <a:r>
              <a:rPr lang="en-US" sz="2000" dirty="0">
                <a:solidFill>
                  <a:schemeClr val="accent1"/>
                </a:solidFill>
                <a:latin typeface="Courier New" pitchFamily="-65" charset="0"/>
              </a:rPr>
              <a:t>00000000000000000000000000</a:t>
            </a:r>
            <a:endParaRPr lang="en-US" sz="2000" dirty="0">
              <a:latin typeface="Courier New" pitchFamily="-65" charset="0"/>
            </a:endParaRP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0x000050	10001111101111110000000000010100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0x000054	00100111101111010000000000100000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0x000058	00000011111000000000000000001000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0x00005c	00000000000000000001000000100001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4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382000" cy="474662"/>
          </a:xfrm>
        </p:spPr>
        <p:txBody>
          <a:bodyPr/>
          <a:lstStyle/>
          <a:p>
            <a:r>
              <a:rPr lang="en-US" dirty="0"/>
              <a:t>Link step 1: combine </a:t>
            </a:r>
            <a:r>
              <a:rPr lang="en-US" b="1" dirty="0" err="1">
                <a:latin typeface="Courier New" pitchFamily="-65" charset="0"/>
              </a:rPr>
              <a:t>prog.o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-65" charset="0"/>
              </a:rPr>
              <a:t>libc.o</a:t>
            </a:r>
            <a:endParaRPr lang="en-US" b="1" dirty="0"/>
          </a:p>
        </p:txBody>
      </p:sp>
      <p:sp>
        <p:nvSpPr>
          <p:cNvPr id="2364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5821363"/>
          </a:xfrm>
        </p:spPr>
        <p:txBody>
          <a:bodyPr/>
          <a:lstStyle/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 sz="2800" dirty="0"/>
              <a:t>Merge text/data segments</a:t>
            </a:r>
          </a:p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 sz="2800" dirty="0"/>
              <a:t>Create absolute memory addresses</a:t>
            </a:r>
          </a:p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 sz="2800" dirty="0"/>
              <a:t>Modify &amp; merge symbol and relocation tables</a:t>
            </a:r>
          </a:p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 sz="2800" dirty="0"/>
              <a:t>Symbol Table </a:t>
            </a:r>
          </a:p>
          <a:p>
            <a:pPr lvl="1">
              <a:lnSpc>
                <a:spcPct val="75000"/>
              </a:lnSpc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/>
              <a:t>Label 	Address</a:t>
            </a:r>
          </a:p>
          <a:p>
            <a:pPr lvl="1">
              <a:lnSpc>
                <a:spcPct val="4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>
                <a:latin typeface="Courier New" pitchFamily="-65" charset="0"/>
              </a:rPr>
              <a:t>	main:	</a:t>
            </a: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0x00000000</a:t>
            </a:r>
            <a:endParaRPr lang="en-US" sz="2400" dirty="0">
              <a:latin typeface="Courier New" pitchFamily="-65" charset="0"/>
            </a:endParaRPr>
          </a:p>
          <a:p>
            <a:pPr lvl="1">
              <a:lnSpc>
                <a:spcPct val="4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>
                <a:latin typeface="Courier New" pitchFamily="-65" charset="0"/>
              </a:rPr>
              <a:t>	loop:	</a:t>
            </a: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0x00000018</a:t>
            </a:r>
            <a:endParaRPr lang="en-US" sz="2400" dirty="0">
              <a:latin typeface="Courier New" pitchFamily="-65" charset="0"/>
            </a:endParaRPr>
          </a:p>
          <a:p>
            <a:pPr lvl="1">
              <a:lnSpc>
                <a:spcPct val="4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str</a:t>
            </a:r>
            <a:r>
              <a:rPr lang="en-US" sz="2400" dirty="0">
                <a:latin typeface="Courier New" pitchFamily="-65" charset="0"/>
              </a:rPr>
              <a:t>:	</a:t>
            </a: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0x10000430</a:t>
            </a:r>
            <a:endParaRPr lang="en-US" sz="2400" dirty="0">
              <a:latin typeface="Courier New" pitchFamily="-65" charset="0"/>
            </a:endParaRPr>
          </a:p>
          <a:p>
            <a:pPr lvl="1">
              <a:lnSpc>
                <a:spcPct val="4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solidFill>
                  <a:schemeClr val="accent1"/>
                </a:solidFill>
                <a:latin typeface="Courier New" pitchFamily="-65" charset="0"/>
              </a:rPr>
              <a:t>printf</a:t>
            </a: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:	0x000003b0   …</a:t>
            </a:r>
            <a:endParaRPr lang="en-US" sz="2400" dirty="0">
              <a:latin typeface="Courier New" pitchFamily="-65" charset="0"/>
            </a:endParaRPr>
          </a:p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 sz="2800" dirty="0"/>
              <a:t>Relocation Information</a:t>
            </a:r>
          </a:p>
          <a:p>
            <a:pPr lvl="1"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/>
              <a:t>Address		Instr. Type	Dependency </a:t>
            </a:r>
            <a:r>
              <a:rPr lang="en-US" sz="2400" dirty="0">
                <a:latin typeface="Courier New" pitchFamily="-65" charset="0"/>
              </a:rPr>
              <a:t>0x00000040	</a:t>
            </a:r>
            <a:r>
              <a:rPr lang="en-US" sz="2400" dirty="0" err="1">
                <a:latin typeface="Courier New" pitchFamily="-65" charset="0"/>
              </a:rPr>
              <a:t>lui</a:t>
            </a:r>
            <a:r>
              <a:rPr lang="en-US" sz="2400" dirty="0">
                <a:latin typeface="Courier New" pitchFamily="-65" charset="0"/>
              </a:rPr>
              <a:t>		</a:t>
            </a:r>
            <a:r>
              <a:rPr lang="en-US" sz="2400" dirty="0" err="1">
                <a:latin typeface="Courier New" pitchFamily="-65" charset="0"/>
              </a:rPr>
              <a:t>l.str</a:t>
            </a:r>
            <a:r>
              <a:rPr lang="en-US" sz="2400" dirty="0">
                <a:latin typeface="Courier New" pitchFamily="-65" charset="0"/>
              </a:rPr>
              <a:t/>
            </a:r>
            <a:br>
              <a:rPr lang="en-US" sz="2400" dirty="0">
                <a:latin typeface="Courier New" pitchFamily="-65" charset="0"/>
              </a:rPr>
            </a:br>
            <a:r>
              <a:rPr lang="en-US" sz="2400" dirty="0">
                <a:latin typeface="Courier New" pitchFamily="-65" charset="0"/>
              </a:rPr>
              <a:t>0x00000044	</a:t>
            </a:r>
            <a:r>
              <a:rPr lang="en-US" sz="2400" dirty="0" err="1">
                <a:latin typeface="Courier New" pitchFamily="-65" charset="0"/>
              </a:rPr>
              <a:t>ori</a:t>
            </a:r>
            <a:r>
              <a:rPr lang="en-US" sz="2400" dirty="0">
                <a:latin typeface="Courier New" pitchFamily="-65" charset="0"/>
              </a:rPr>
              <a:t>		</a:t>
            </a:r>
            <a:r>
              <a:rPr lang="en-US" sz="2400" dirty="0" err="1">
                <a:latin typeface="Courier New" pitchFamily="-65" charset="0"/>
              </a:rPr>
              <a:t>r.str</a:t>
            </a:r>
            <a:r>
              <a:rPr lang="en-US" sz="2400" dirty="0">
                <a:latin typeface="Courier New" pitchFamily="-65" charset="0"/>
              </a:rPr>
              <a:t> </a:t>
            </a:r>
            <a:br>
              <a:rPr lang="en-US" sz="2400" dirty="0">
                <a:latin typeface="Courier New" pitchFamily="-65" charset="0"/>
              </a:rPr>
            </a:br>
            <a:r>
              <a:rPr lang="en-US" sz="2400" dirty="0">
                <a:latin typeface="Courier New" pitchFamily="-65" charset="0"/>
              </a:rPr>
              <a:t>0x0000004c	</a:t>
            </a:r>
            <a:r>
              <a:rPr lang="en-US" sz="2400" dirty="0" err="1">
                <a:latin typeface="Courier New" pitchFamily="-65" charset="0"/>
              </a:rPr>
              <a:t>jal</a:t>
            </a:r>
            <a:r>
              <a:rPr lang="en-US" sz="2400" dirty="0">
                <a:latin typeface="Courier New" pitchFamily="-65" charset="0"/>
              </a:rPr>
              <a:t>		</a:t>
            </a:r>
            <a:r>
              <a:rPr lang="en-US" sz="2400" dirty="0" err="1">
                <a:latin typeface="Courier New" pitchFamily="-65" charset="0"/>
              </a:rPr>
              <a:t>printf</a:t>
            </a:r>
            <a:r>
              <a:rPr lang="en-US" sz="2400" dirty="0">
                <a:latin typeface="Courier New" pitchFamily="-65" charset="0"/>
              </a:rPr>
              <a:t>   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6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343400" cy="474662"/>
          </a:xfrm>
          <a:ln/>
        </p:spPr>
        <p:txBody>
          <a:bodyPr/>
          <a:lstStyle/>
          <a:p>
            <a:r>
              <a:rPr lang="en-US" dirty="0"/>
              <a:t>Link step 2:</a:t>
            </a:r>
          </a:p>
        </p:txBody>
      </p:sp>
      <p:sp>
        <p:nvSpPr>
          <p:cNvPr id="2366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865313"/>
            <a:ext cx="4495800" cy="4532312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00 </a:t>
            </a:r>
            <a:r>
              <a:rPr lang="en-US" sz="2400" dirty="0" err="1">
                <a:latin typeface="Courier New" pitchFamily="-65" charset="0"/>
              </a:rPr>
              <a:t>addiu</a:t>
            </a:r>
            <a:r>
              <a:rPr lang="en-US" sz="2400" dirty="0">
                <a:latin typeface="Courier New" pitchFamily="-65" charset="0"/>
              </a:rPr>
              <a:t> $29,$29,-32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04 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$31,20($29)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08 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$4, 32($29)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0c 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$5, 36($29)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10 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    $0,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14 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    $0,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18 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   $14,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1c </a:t>
            </a:r>
            <a:r>
              <a:rPr lang="en-US" sz="2400" dirty="0" err="1">
                <a:latin typeface="Courier New" pitchFamily="-65" charset="0"/>
              </a:rPr>
              <a:t>multu</a:t>
            </a:r>
            <a:r>
              <a:rPr lang="en-US" sz="2400" dirty="0">
                <a:latin typeface="Courier New" pitchFamily="-65" charset="0"/>
              </a:rPr>
              <a:t> $14, $14</a:t>
            </a:r>
            <a:endParaRPr lang="en-US" sz="2400" dirty="0"/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20 </a:t>
            </a:r>
            <a:r>
              <a:rPr lang="en-US" sz="2400" dirty="0" err="1" smtClean="0">
                <a:latin typeface="Courier New" pitchFamily="-65" charset="0"/>
              </a:rPr>
              <a:t>mflo</a:t>
            </a:r>
            <a:r>
              <a:rPr lang="en-US" sz="2400" dirty="0" smtClean="0">
                <a:latin typeface="Courier New" pitchFamily="-65" charset="0"/>
              </a:rPr>
              <a:t> $</a:t>
            </a:r>
            <a:r>
              <a:rPr lang="en-US" sz="2400" dirty="0">
                <a:latin typeface="Courier New" pitchFamily="-65" charset="0"/>
              </a:rPr>
              <a:t>15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24 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   $24,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28 </a:t>
            </a:r>
            <a:r>
              <a:rPr lang="en-US" sz="2400" dirty="0" err="1">
                <a:latin typeface="Courier New" pitchFamily="-65" charset="0"/>
              </a:rPr>
              <a:t>addu</a:t>
            </a:r>
            <a:r>
              <a:rPr lang="en-US" sz="2400" dirty="0">
                <a:latin typeface="Courier New" pitchFamily="-65" charset="0"/>
              </a:rPr>
              <a:t> $25,$24,$15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2c 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   $25, 24($29)</a:t>
            </a:r>
          </a:p>
        </p:txBody>
      </p:sp>
      <p:sp>
        <p:nvSpPr>
          <p:cNvPr id="23664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868488"/>
            <a:ext cx="4419600" cy="4532312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30 </a:t>
            </a:r>
            <a:r>
              <a:rPr lang="en-US" sz="2400" dirty="0" err="1">
                <a:latin typeface="Courier New" pitchFamily="-65" charset="0"/>
              </a:rPr>
              <a:t>addiu</a:t>
            </a:r>
            <a:r>
              <a:rPr lang="en-US" sz="2400" dirty="0">
                <a:latin typeface="Courier New" pitchFamily="-65" charset="0"/>
              </a:rPr>
              <a:t> $8,$14, 1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34 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$8,28($29)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38 </a:t>
            </a:r>
            <a:r>
              <a:rPr lang="en-US" sz="2400" dirty="0" err="1">
                <a:latin typeface="Courier New" pitchFamily="-65" charset="0"/>
              </a:rPr>
              <a:t>slti</a:t>
            </a:r>
            <a:r>
              <a:rPr lang="en-US" sz="2400" dirty="0">
                <a:latin typeface="Courier New" pitchFamily="-65" charset="0"/>
              </a:rPr>
              <a:t>	$1,$8, 101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3c </a:t>
            </a:r>
            <a:r>
              <a:rPr lang="en-US" sz="2400" dirty="0" err="1">
                <a:latin typeface="Courier New" pitchFamily="-65" charset="0"/>
              </a:rPr>
              <a:t>bne</a:t>
            </a:r>
            <a:r>
              <a:rPr lang="en-US" sz="2400" dirty="0">
                <a:latin typeface="Courier New" pitchFamily="-65" charset="0"/>
              </a:rPr>
              <a:t>	$1,$0, </a:t>
            </a:r>
            <a:r>
              <a:rPr lang="en-US" sz="2400" u="sng" dirty="0">
                <a:latin typeface="Courier New" pitchFamily="-65" charset="0"/>
              </a:rPr>
              <a:t>-10</a:t>
            </a:r>
            <a:r>
              <a:rPr lang="en-US" sz="2400" dirty="0">
                <a:latin typeface="Courier New" pitchFamily="-65" charset="0"/>
              </a:rPr>
              <a:t>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40 </a:t>
            </a:r>
            <a:r>
              <a:rPr lang="en-US" sz="2400" dirty="0" err="1">
                <a:latin typeface="Courier New" pitchFamily="-65" charset="0"/>
              </a:rPr>
              <a:t>lui</a:t>
            </a:r>
            <a:r>
              <a:rPr lang="en-US" sz="2400" dirty="0">
                <a:latin typeface="Courier New" pitchFamily="-65" charset="0"/>
              </a:rPr>
              <a:t>	$4, </a:t>
            </a: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4096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44 </a:t>
            </a:r>
            <a:r>
              <a:rPr lang="en-US" sz="2400" dirty="0" err="1">
                <a:latin typeface="Courier New" pitchFamily="-65" charset="0"/>
              </a:rPr>
              <a:t>ori</a:t>
            </a:r>
            <a:r>
              <a:rPr lang="en-US" sz="2400" dirty="0">
                <a:latin typeface="Courier New" pitchFamily="-65" charset="0"/>
              </a:rPr>
              <a:t>	$4,$4,</a:t>
            </a: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1072</a:t>
            </a:r>
            <a:r>
              <a:rPr lang="en-US" sz="2400" dirty="0">
                <a:latin typeface="Courier New" pitchFamily="-65" charset="0"/>
              </a:rPr>
              <a:t>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48 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 smtClean="0">
                <a:latin typeface="Courier New" pitchFamily="-65" charset="0"/>
              </a:rPr>
              <a:t>	$</a:t>
            </a:r>
            <a:r>
              <a:rPr lang="en-US" sz="2400" dirty="0">
                <a:latin typeface="Courier New" pitchFamily="-65" charset="0"/>
              </a:rPr>
              <a:t>5,24($29)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4c </a:t>
            </a:r>
            <a:r>
              <a:rPr lang="en-US" sz="2400" dirty="0" err="1">
                <a:latin typeface="Courier New" pitchFamily="-65" charset="0"/>
              </a:rPr>
              <a:t>jal</a:t>
            </a:r>
            <a:r>
              <a:rPr lang="en-US" sz="2400" dirty="0" smtClean="0">
                <a:latin typeface="Courier New" pitchFamily="-65" charset="0"/>
              </a:rPr>
              <a:t>	</a:t>
            </a:r>
            <a:r>
              <a:rPr lang="en-US" sz="2400" u="sng" dirty="0" smtClean="0">
                <a:solidFill>
                  <a:schemeClr val="accent1"/>
                </a:solidFill>
                <a:latin typeface="Courier New" pitchFamily="-65" charset="0"/>
              </a:rPr>
              <a:t>812</a:t>
            </a:r>
            <a:r>
              <a:rPr lang="en-US" sz="2400" dirty="0" smtClean="0">
                <a:solidFill>
                  <a:srgbClr val="000000"/>
                </a:solidFill>
                <a:latin typeface="Courier New" pitchFamily="-65" charset="0"/>
              </a:rPr>
              <a:t> 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50 add</a:t>
            </a:r>
            <a:r>
              <a:rPr lang="en-US" sz="2400" dirty="0" smtClean="0">
                <a:latin typeface="Courier New" pitchFamily="-65" charset="0"/>
              </a:rPr>
              <a:t>	$</a:t>
            </a:r>
            <a:r>
              <a:rPr lang="en-US" sz="2400" dirty="0">
                <a:latin typeface="Courier New" pitchFamily="-65" charset="0"/>
              </a:rPr>
              <a:t>2, $0, $0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54 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   </a:t>
            </a:r>
            <a:r>
              <a:rPr lang="en-US" sz="2400" dirty="0" smtClean="0">
                <a:latin typeface="Courier New" pitchFamily="-65" charset="0"/>
              </a:rPr>
              <a:t>  $</a:t>
            </a:r>
            <a:r>
              <a:rPr lang="en-US" sz="2400" dirty="0">
                <a:latin typeface="Courier New" pitchFamily="-65" charset="0"/>
              </a:rPr>
              <a:t>31,20($29)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58 </a:t>
            </a:r>
            <a:r>
              <a:rPr lang="en-US" sz="2400" dirty="0" err="1">
                <a:latin typeface="Courier New" pitchFamily="-65" charset="0"/>
              </a:rPr>
              <a:t>addiu</a:t>
            </a:r>
            <a:r>
              <a:rPr lang="en-US" sz="2400" dirty="0" smtClean="0">
                <a:latin typeface="Courier New" pitchFamily="-65" charset="0"/>
              </a:rPr>
              <a:t>  $</a:t>
            </a:r>
            <a:r>
              <a:rPr lang="en-US" sz="2400" dirty="0">
                <a:latin typeface="Courier New" pitchFamily="-65" charset="0"/>
              </a:rPr>
              <a:t>29,$29,32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5c </a:t>
            </a:r>
            <a:r>
              <a:rPr lang="en-US" sz="2400" dirty="0" err="1">
                <a:latin typeface="Courier New" pitchFamily="-65" charset="0"/>
              </a:rPr>
              <a:t>jr</a:t>
            </a:r>
            <a:r>
              <a:rPr lang="en-US" sz="2400" dirty="0" smtClean="0">
                <a:latin typeface="Courier New" pitchFamily="-65" charset="0"/>
              </a:rPr>
              <a:t>	$</a:t>
            </a:r>
            <a:r>
              <a:rPr lang="en-US" sz="2400" dirty="0">
                <a:latin typeface="Courier New" pitchFamily="-65" charset="0"/>
              </a:rPr>
              <a:t>31</a:t>
            </a:r>
          </a:p>
        </p:txBody>
      </p:sp>
      <p:sp>
        <p:nvSpPr>
          <p:cNvPr id="2366469" name="Text Box 5"/>
          <p:cNvSpPr txBox="1">
            <a:spLocks noChangeArrowheads="1"/>
          </p:cNvSpPr>
          <p:nvPr/>
        </p:nvSpPr>
        <p:spPr bwMode="auto">
          <a:xfrm>
            <a:off x="533400" y="776288"/>
            <a:ext cx="8153400" cy="884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2800" b="1" dirty="0">
                <a:solidFill>
                  <a:schemeClr val="tx1"/>
                </a:solidFill>
                <a:latin typeface="18 VAG Rounded Bold   07390"/>
                <a:cs typeface="18 vag rounded bold    07930"/>
              </a:rPr>
              <a:t>Edit Addresses in relocation table </a:t>
            </a:r>
          </a:p>
          <a:p>
            <a:pPr lvl="1">
              <a:buFontTx/>
              <a:buChar char="•"/>
            </a:pPr>
            <a:r>
              <a:rPr lang="en-US" sz="2400" b="1" dirty="0">
                <a:solidFill>
                  <a:schemeClr val="bg2"/>
                </a:solidFill>
                <a:latin typeface="18 VAG Rounded Bold   07390"/>
                <a:cs typeface="18 vag rounded bold    07930"/>
              </a:rPr>
              <a:t> (</a:t>
            </a:r>
            <a:r>
              <a:rPr lang="en-US" sz="2400" b="1" i="1" dirty="0">
                <a:solidFill>
                  <a:schemeClr val="bg2"/>
                </a:solidFill>
                <a:latin typeface="18 VAG Rounded Bold   07390"/>
                <a:cs typeface="18 vag rounded bold    07930"/>
              </a:rPr>
              <a:t>shown in TAL for clarity, but done in binary</a:t>
            </a:r>
            <a:r>
              <a:rPr lang="en-US" sz="2400" b="1" dirty="0">
                <a:solidFill>
                  <a:schemeClr val="bg2"/>
                </a:solidFill>
                <a:latin typeface="18 VAG Rounded Bold   07390"/>
                <a:cs typeface="18 vag rounded bold    07930"/>
              </a:rPr>
              <a:t> )</a:t>
            </a:r>
            <a:endParaRPr lang="en-US" sz="2800" b="1" dirty="0">
              <a:solidFill>
                <a:schemeClr val="tx1"/>
              </a:solidFill>
              <a:latin typeface="18 VAG Rounded Bold   07390"/>
              <a:cs typeface="18 vag rounded bold    07930"/>
            </a:endParaRPr>
          </a:p>
        </p:txBody>
      </p:sp>
      <p:sp>
        <p:nvSpPr>
          <p:cNvPr id="2366470" name="Line 6"/>
          <p:cNvSpPr>
            <a:spLocks noChangeShapeType="1"/>
          </p:cNvSpPr>
          <p:nvPr/>
        </p:nvSpPr>
        <p:spPr bwMode="auto">
          <a:xfrm>
            <a:off x="4648200" y="1676400"/>
            <a:ext cx="0" cy="4876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3905250"/>
          </a:xfrm>
        </p:spPr>
        <p:txBody>
          <a:bodyPr/>
          <a:lstStyle/>
          <a:p>
            <a:r>
              <a:rPr lang="en-US" dirty="0"/>
              <a:t>List of “items” for which this file needs the address.</a:t>
            </a:r>
          </a:p>
          <a:p>
            <a:r>
              <a:rPr lang="en-US" dirty="0"/>
              <a:t>What are they?</a:t>
            </a:r>
          </a:p>
          <a:p>
            <a:pPr lvl="1"/>
            <a:r>
              <a:rPr lang="en-US" dirty="0"/>
              <a:t>Any label jumped to: </a:t>
            </a:r>
            <a:r>
              <a:rPr lang="en-US" dirty="0" err="1">
                <a:latin typeface="Courier New" pitchFamily="-65" charset="0"/>
              </a:rPr>
              <a:t>j</a:t>
            </a:r>
            <a:r>
              <a:rPr lang="en-US" dirty="0"/>
              <a:t> or </a:t>
            </a:r>
            <a:r>
              <a:rPr lang="en-US" dirty="0" err="1">
                <a:latin typeface="Courier New" pitchFamily="-65" charset="0"/>
              </a:rPr>
              <a:t>jal</a:t>
            </a:r>
            <a:endParaRPr lang="en-US" dirty="0">
              <a:latin typeface="Courier New" pitchFamily="-65" charset="0"/>
            </a:endParaRPr>
          </a:p>
          <a:p>
            <a:pPr lvl="2"/>
            <a:r>
              <a:rPr lang="en-US" dirty="0"/>
              <a:t>internal</a:t>
            </a:r>
          </a:p>
          <a:p>
            <a:pPr lvl="2"/>
            <a:r>
              <a:rPr lang="en-US" dirty="0"/>
              <a:t>external (including lib files)</a:t>
            </a:r>
          </a:p>
          <a:p>
            <a:pPr lvl="1"/>
            <a:r>
              <a:rPr lang="en-US" dirty="0"/>
              <a:t>Any piece of data</a:t>
            </a:r>
          </a:p>
          <a:p>
            <a:pPr lvl="2"/>
            <a:r>
              <a:rPr lang="en-US" dirty="0"/>
              <a:t>such as the </a:t>
            </a:r>
            <a:r>
              <a:rPr lang="en-US" dirty="0">
                <a:latin typeface="Courier New" pitchFamily="-65" charset="0"/>
              </a:rPr>
              <a:t>la</a:t>
            </a:r>
            <a:r>
              <a:rPr lang="en-US" dirty="0"/>
              <a:t> instruction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Relocation Table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 step 3:</a:t>
            </a:r>
          </a:p>
        </p:txBody>
      </p:sp>
      <p:sp>
        <p:nvSpPr>
          <p:cNvPr id="2368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200"/>
              <a:t>Output executable of merged modules.</a:t>
            </a:r>
          </a:p>
          <a:p>
            <a:pPr lvl="1"/>
            <a:r>
              <a:rPr lang="en-US" sz="2800"/>
              <a:t>Single text (instruction) segment</a:t>
            </a:r>
          </a:p>
          <a:p>
            <a:pPr lvl="1"/>
            <a:r>
              <a:rPr lang="en-US" sz="2800"/>
              <a:t>Single data segment</a:t>
            </a:r>
          </a:p>
          <a:p>
            <a:pPr lvl="1"/>
            <a:r>
              <a:rPr lang="en-US" sz="2800"/>
              <a:t>Header detailing size of each segment</a:t>
            </a:r>
          </a:p>
          <a:p>
            <a:endParaRPr lang="en-US" sz="3200"/>
          </a:p>
          <a:p>
            <a:r>
              <a:rPr lang="en-US" sz="3200">
                <a:solidFill>
                  <a:schemeClr val="accent1"/>
                </a:solidFill>
              </a:rPr>
              <a:t>NOTE:</a:t>
            </a:r>
            <a:endParaRPr lang="en-US" sz="3200"/>
          </a:p>
          <a:p>
            <a:pPr lvl="1"/>
            <a:r>
              <a:rPr lang="en-US" sz="2800"/>
              <a:t>The preceeding example was a much simplified version of how ELF and other standard formats work, meant only to demonstrate the basic principles.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5626100"/>
          </a:xfrm>
        </p:spPr>
        <p:txBody>
          <a:bodyPr/>
          <a:lstStyle/>
          <a:p>
            <a:r>
              <a:rPr lang="en-US" sz="2800" u="sng" dirty="0">
                <a:solidFill>
                  <a:schemeClr val="accent1"/>
                </a:solidFill>
              </a:rPr>
              <a:t>object file header</a:t>
            </a:r>
            <a:r>
              <a:rPr lang="en-US" sz="2800" dirty="0"/>
              <a:t>: size and position of the other pieces of the object file</a:t>
            </a:r>
          </a:p>
          <a:p>
            <a:r>
              <a:rPr lang="en-US" sz="2800" u="sng" dirty="0">
                <a:solidFill>
                  <a:schemeClr val="accent1"/>
                </a:solidFill>
              </a:rPr>
              <a:t>text segment</a:t>
            </a:r>
            <a:r>
              <a:rPr lang="en-US" sz="2800" dirty="0"/>
              <a:t>: the machine code</a:t>
            </a:r>
          </a:p>
          <a:p>
            <a:r>
              <a:rPr lang="en-US" sz="2800" u="sng" dirty="0">
                <a:solidFill>
                  <a:schemeClr val="accent1"/>
                </a:solidFill>
              </a:rPr>
              <a:t>data segment</a:t>
            </a:r>
            <a:r>
              <a:rPr lang="en-US" sz="2800" dirty="0"/>
              <a:t>: binary representation of the data in the source file</a:t>
            </a:r>
          </a:p>
          <a:p>
            <a:r>
              <a:rPr lang="en-US" sz="2800" u="sng" dirty="0">
                <a:solidFill>
                  <a:schemeClr val="accent1"/>
                </a:solidFill>
              </a:rPr>
              <a:t>relocation information</a:t>
            </a:r>
            <a:r>
              <a:rPr lang="en-US" sz="2800" dirty="0"/>
              <a:t>: identifies lines of code that need to be “handled”</a:t>
            </a:r>
          </a:p>
          <a:p>
            <a:r>
              <a:rPr lang="en-US" sz="2800" u="sng" dirty="0">
                <a:solidFill>
                  <a:schemeClr val="accent1"/>
                </a:solidFill>
              </a:rPr>
              <a:t>symbol table</a:t>
            </a:r>
            <a:r>
              <a:rPr lang="en-US" sz="2800" dirty="0"/>
              <a:t>: list of this file’s labels and data that can be referenced</a:t>
            </a:r>
          </a:p>
          <a:p>
            <a:r>
              <a:rPr lang="en-US" sz="2800" u="sng" dirty="0">
                <a:solidFill>
                  <a:schemeClr val="accent1"/>
                </a:solidFill>
              </a:rPr>
              <a:t>debugging information</a:t>
            </a:r>
          </a:p>
          <a:p>
            <a:r>
              <a:rPr lang="en-US" sz="2800" dirty="0"/>
              <a:t>A standard format is ELF (except MS</a:t>
            </a:r>
            <a:r>
              <a:rPr lang="en-US" sz="2800" dirty="0" smtClean="0"/>
              <a:t>)</a:t>
            </a:r>
            <a:br>
              <a:rPr lang="en-US" sz="2800" dirty="0" smtClean="0"/>
            </a:br>
            <a:r>
              <a:rPr lang="en-US" sz="1800" dirty="0" smtClean="0">
                <a:latin typeface="Courier New"/>
                <a:cs typeface="Courier New"/>
              </a:rPr>
              <a:t>http</a:t>
            </a:r>
            <a:r>
              <a:rPr lang="en-US" sz="1800" dirty="0">
                <a:latin typeface="Courier New"/>
                <a:cs typeface="Courier New"/>
              </a:rPr>
              <a:t>://</a:t>
            </a:r>
            <a:r>
              <a:rPr lang="en-US" sz="1800" dirty="0" err="1">
                <a:latin typeface="Courier New"/>
                <a:cs typeface="Courier New"/>
              </a:rPr>
              <a:t>www.skyfree.org/linux/references/ELF_Format.pdf</a:t>
            </a:r>
            <a:endParaRPr lang="en-US" sz="2000" dirty="0">
              <a:latin typeface="Courier New"/>
              <a:cs typeface="Courier New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File Format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 Now?</a:t>
            </a:r>
            <a:endParaRPr lang="en-US" dirty="0"/>
          </a:p>
        </p:txBody>
      </p:sp>
      <p:graphicFrame>
        <p:nvGraphicFramePr>
          <p:cNvPr id="26" name="Diagram 25"/>
          <p:cNvGraphicFramePr/>
          <p:nvPr/>
        </p:nvGraphicFramePr>
        <p:xfrm>
          <a:off x="2514600" y="228600"/>
          <a:ext cx="4114800" cy="65532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7" name="Diagram 26"/>
          <p:cNvGraphicFramePr/>
          <p:nvPr/>
        </p:nvGraphicFramePr>
        <p:xfrm>
          <a:off x="6477000" y="3810000"/>
          <a:ext cx="1524000" cy="6096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813425"/>
          </a:xfrm>
        </p:spPr>
        <p:txBody>
          <a:bodyPr/>
          <a:lstStyle/>
          <a:p>
            <a:r>
              <a:rPr lang="en-US" sz="2800" dirty="0"/>
              <a:t>Input: Object Code files, information tables (e.g., </a:t>
            </a:r>
            <a:r>
              <a:rPr lang="en-US" sz="2800" dirty="0" err="1">
                <a:latin typeface="Courier New" pitchFamily="-65" charset="0"/>
              </a:rPr>
              <a:t>foo.o,libc.o</a:t>
            </a:r>
            <a:r>
              <a:rPr lang="en-US" sz="2800" dirty="0"/>
              <a:t> for MIPS)</a:t>
            </a:r>
          </a:p>
          <a:p>
            <a:r>
              <a:rPr lang="en-US" sz="2800" dirty="0"/>
              <a:t>Output: Executable Code</a:t>
            </a:r>
            <a:br>
              <a:rPr lang="en-US" sz="2800" dirty="0"/>
            </a:br>
            <a:r>
              <a:rPr lang="en-US" sz="2800" dirty="0"/>
              <a:t>(e.g., </a:t>
            </a:r>
            <a:r>
              <a:rPr lang="en-US" sz="2800" dirty="0" err="1">
                <a:latin typeface="Courier New" pitchFamily="-65" charset="0"/>
              </a:rPr>
              <a:t>a.out</a:t>
            </a:r>
            <a:r>
              <a:rPr lang="en-US" sz="2800" dirty="0"/>
              <a:t> for MIPS)</a:t>
            </a:r>
          </a:p>
          <a:p>
            <a:r>
              <a:rPr lang="en-US" sz="2800" dirty="0"/>
              <a:t>Combines several object (</a:t>
            </a:r>
            <a:r>
              <a:rPr lang="en-US" sz="2800" dirty="0">
                <a:latin typeface="Courier New"/>
                <a:cs typeface="Courier New"/>
              </a:rPr>
              <a:t>.</a:t>
            </a:r>
            <a:r>
              <a:rPr lang="en-US" sz="2800" dirty="0" err="1">
                <a:latin typeface="Courier New"/>
                <a:cs typeface="Courier New"/>
              </a:rPr>
              <a:t>o</a:t>
            </a:r>
            <a:r>
              <a:rPr lang="en-US" sz="2800" dirty="0"/>
              <a:t>) files into a single executable (“</a:t>
            </a:r>
            <a:r>
              <a:rPr lang="en-US" sz="2800" u="sng" dirty="0">
                <a:solidFill>
                  <a:schemeClr val="accent1"/>
                </a:solidFill>
              </a:rPr>
              <a:t>linking</a:t>
            </a:r>
            <a:r>
              <a:rPr lang="en-US" sz="2800" dirty="0"/>
              <a:t>”) </a:t>
            </a:r>
          </a:p>
          <a:p>
            <a:r>
              <a:rPr lang="en-US" sz="2800" dirty="0"/>
              <a:t>Enable Separate Compilation of files</a:t>
            </a:r>
          </a:p>
          <a:p>
            <a:pPr lvl="1"/>
            <a:r>
              <a:rPr lang="en-US" sz="2400" dirty="0"/>
              <a:t>Changes to one file do not require recompilation of whole program</a:t>
            </a:r>
          </a:p>
          <a:p>
            <a:pPr lvl="2"/>
            <a:r>
              <a:rPr lang="en-US" sz="2000" dirty="0"/>
              <a:t>Windows NT source</a:t>
            </a:r>
            <a:r>
              <a:rPr lang="en-US" sz="2000" dirty="0" smtClean="0"/>
              <a:t> was </a:t>
            </a:r>
            <a:r>
              <a:rPr lang="en-US" sz="2000" dirty="0"/>
              <a:t>&gt; 40 M lines of code! </a:t>
            </a:r>
          </a:p>
          <a:p>
            <a:pPr lvl="1"/>
            <a:r>
              <a:rPr lang="en-US" sz="2400" dirty="0"/>
              <a:t>Old name “Link Editor” from editing the “links” in jump and link instructions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Linker (1/3)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7315" name="Text Box 3"/>
          <p:cNvSpPr txBox="1">
            <a:spLocks noChangeArrowheads="1"/>
          </p:cNvSpPr>
          <p:nvPr/>
        </p:nvSpPr>
        <p:spPr bwMode="auto">
          <a:xfrm>
            <a:off x="685800" y="1143000"/>
            <a:ext cx="1573023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latin typeface="Courier New"/>
                <a:cs typeface="Courier New"/>
              </a:rPr>
              <a:t>.</a:t>
            </a:r>
            <a:r>
              <a:rPr lang="en-US" sz="3200" b="1" dirty="0" err="1">
                <a:latin typeface="Courier New"/>
                <a:cs typeface="Courier New"/>
              </a:rPr>
              <a:t>o</a:t>
            </a:r>
            <a:r>
              <a:rPr lang="en-US" sz="3200" dirty="0">
                <a:latin typeface="18 VAG Rounded Bold   07390"/>
              </a:rPr>
              <a:t> file 1</a:t>
            </a:r>
            <a:endParaRPr lang="en-US" sz="2000" dirty="0">
              <a:latin typeface="18 VAG Rounded Bold   07390"/>
            </a:endParaRPr>
          </a:p>
        </p:txBody>
      </p:sp>
      <p:sp>
        <p:nvSpPr>
          <p:cNvPr id="2317316" name="Text Box 4"/>
          <p:cNvSpPr txBox="1">
            <a:spLocks noChangeArrowheads="1"/>
          </p:cNvSpPr>
          <p:nvPr/>
        </p:nvSpPr>
        <p:spPr bwMode="auto">
          <a:xfrm>
            <a:off x="990600" y="1744662"/>
            <a:ext cx="1127796" cy="58477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18 VAG Rounded Bold   07390"/>
              </a:rPr>
              <a:t>text 1</a:t>
            </a:r>
            <a:endParaRPr lang="en-US" sz="2000">
              <a:latin typeface="18 VAG Rounded Bold   07390"/>
            </a:endParaRPr>
          </a:p>
        </p:txBody>
      </p:sp>
      <p:sp>
        <p:nvSpPr>
          <p:cNvPr id="2317317" name="Text Box 5"/>
          <p:cNvSpPr txBox="1">
            <a:spLocks noChangeArrowheads="1"/>
          </p:cNvSpPr>
          <p:nvPr/>
        </p:nvSpPr>
        <p:spPr bwMode="auto">
          <a:xfrm>
            <a:off x="990600" y="2354262"/>
            <a:ext cx="1274605" cy="58477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18 VAG Rounded Bold   07390"/>
              </a:rPr>
              <a:t>data 1</a:t>
            </a:r>
            <a:endParaRPr lang="en-US" sz="2000">
              <a:latin typeface="18 VAG Rounded Bold   07390"/>
            </a:endParaRPr>
          </a:p>
        </p:txBody>
      </p:sp>
      <p:sp>
        <p:nvSpPr>
          <p:cNvPr id="2317318" name="Text Box 6"/>
          <p:cNvSpPr txBox="1">
            <a:spLocks noChangeArrowheads="1"/>
          </p:cNvSpPr>
          <p:nvPr/>
        </p:nvSpPr>
        <p:spPr bwMode="auto">
          <a:xfrm>
            <a:off x="990600" y="2963862"/>
            <a:ext cx="1115382" cy="58477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18 VAG Rounded Bold   07390"/>
              </a:rPr>
              <a:t>info 1</a:t>
            </a:r>
            <a:endParaRPr lang="en-US" sz="2000">
              <a:latin typeface="18 VAG Rounded Bold   07390"/>
            </a:endParaRPr>
          </a:p>
        </p:txBody>
      </p:sp>
      <p:sp>
        <p:nvSpPr>
          <p:cNvPr id="2317319" name="Text Box 7"/>
          <p:cNvSpPr txBox="1">
            <a:spLocks noChangeArrowheads="1"/>
          </p:cNvSpPr>
          <p:nvPr/>
        </p:nvSpPr>
        <p:spPr bwMode="auto">
          <a:xfrm>
            <a:off x="762000" y="3810000"/>
            <a:ext cx="1656738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Courier New"/>
                <a:cs typeface="Courier New"/>
              </a:rPr>
              <a:t>.</a:t>
            </a:r>
            <a:r>
              <a:rPr lang="en-US" sz="3200" b="1" dirty="0" err="1">
                <a:solidFill>
                  <a:schemeClr val="accent2"/>
                </a:solidFill>
                <a:latin typeface="Courier New"/>
                <a:cs typeface="Courier New"/>
              </a:rPr>
              <a:t>o</a:t>
            </a:r>
            <a:r>
              <a:rPr lang="en-US" sz="3200" dirty="0">
                <a:solidFill>
                  <a:schemeClr val="accent2"/>
                </a:solidFill>
                <a:latin typeface="18 VAG Rounded Bold   07390"/>
              </a:rPr>
              <a:t> file 2</a:t>
            </a:r>
            <a:endParaRPr lang="en-US" sz="2000" dirty="0">
              <a:solidFill>
                <a:schemeClr val="accent2"/>
              </a:solidFill>
              <a:latin typeface="18 VAG Rounded Bold   07390"/>
            </a:endParaRPr>
          </a:p>
        </p:txBody>
      </p:sp>
      <p:sp>
        <p:nvSpPr>
          <p:cNvPr id="2317320" name="Text Box 8"/>
          <p:cNvSpPr txBox="1">
            <a:spLocks noChangeArrowheads="1"/>
          </p:cNvSpPr>
          <p:nvPr/>
        </p:nvSpPr>
        <p:spPr bwMode="auto">
          <a:xfrm>
            <a:off x="990600" y="4411662"/>
            <a:ext cx="1211511" cy="58477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latin typeface="18 VAG Rounded Bold   07390"/>
              </a:rPr>
              <a:t>text 2</a:t>
            </a:r>
            <a:endParaRPr lang="en-US" sz="2000">
              <a:solidFill>
                <a:schemeClr val="accent2"/>
              </a:solidFill>
              <a:latin typeface="18 VAG Rounded Bold   07390"/>
            </a:endParaRPr>
          </a:p>
        </p:txBody>
      </p:sp>
      <p:sp>
        <p:nvSpPr>
          <p:cNvPr id="2317321" name="Text Box 9"/>
          <p:cNvSpPr txBox="1">
            <a:spLocks noChangeArrowheads="1"/>
          </p:cNvSpPr>
          <p:nvPr/>
        </p:nvSpPr>
        <p:spPr bwMode="auto">
          <a:xfrm>
            <a:off x="990600" y="5021262"/>
            <a:ext cx="1358320" cy="58477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latin typeface="18 VAG Rounded Bold   07390"/>
              </a:rPr>
              <a:t>data 2</a:t>
            </a:r>
            <a:endParaRPr lang="en-US" sz="2000">
              <a:solidFill>
                <a:schemeClr val="accent2"/>
              </a:solidFill>
              <a:latin typeface="18 VAG Rounded Bold   07390"/>
            </a:endParaRPr>
          </a:p>
        </p:txBody>
      </p:sp>
      <p:sp>
        <p:nvSpPr>
          <p:cNvPr id="2317322" name="Text Box 10"/>
          <p:cNvSpPr txBox="1">
            <a:spLocks noChangeArrowheads="1"/>
          </p:cNvSpPr>
          <p:nvPr/>
        </p:nvSpPr>
        <p:spPr bwMode="auto">
          <a:xfrm>
            <a:off x="990600" y="5630862"/>
            <a:ext cx="1199097" cy="58477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latin typeface="18 VAG Rounded Bold   07390"/>
              </a:rPr>
              <a:t>info 2</a:t>
            </a:r>
            <a:endParaRPr lang="en-US" sz="2000">
              <a:solidFill>
                <a:schemeClr val="accent2"/>
              </a:solidFill>
              <a:latin typeface="18 VAG Rounded Bold   07390"/>
            </a:endParaRPr>
          </a:p>
        </p:txBody>
      </p:sp>
      <p:sp>
        <p:nvSpPr>
          <p:cNvPr id="2317323" name="Text Box 11"/>
          <p:cNvSpPr txBox="1">
            <a:spLocks noChangeArrowheads="1"/>
          </p:cNvSpPr>
          <p:nvPr/>
        </p:nvSpPr>
        <p:spPr bwMode="auto">
          <a:xfrm>
            <a:off x="2971800" y="3421062"/>
            <a:ext cx="1290638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hlink"/>
                </a:solidFill>
                <a:latin typeface="18 VAG Rounded Bold   07390"/>
              </a:rPr>
              <a:t>Linker</a:t>
            </a:r>
            <a:endParaRPr lang="en-US" sz="2000">
              <a:solidFill>
                <a:schemeClr val="hlink"/>
              </a:solidFill>
              <a:latin typeface="18 VAG Rounded Bold   07390"/>
            </a:endParaRPr>
          </a:p>
        </p:txBody>
      </p:sp>
      <p:sp>
        <p:nvSpPr>
          <p:cNvPr id="2317324" name="Oval 12"/>
          <p:cNvSpPr>
            <a:spLocks noChangeArrowheads="1"/>
          </p:cNvSpPr>
          <p:nvPr/>
        </p:nvSpPr>
        <p:spPr bwMode="auto">
          <a:xfrm>
            <a:off x="2514600" y="3192462"/>
            <a:ext cx="2133600" cy="11430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solidFill>
                <a:schemeClr val="hlink"/>
              </a:solidFill>
              <a:latin typeface="18 VAG Rounded Bold   07390"/>
            </a:endParaRPr>
          </a:p>
        </p:txBody>
      </p:sp>
      <p:sp>
        <p:nvSpPr>
          <p:cNvPr id="2317325" name="Text Box 13"/>
          <p:cNvSpPr txBox="1">
            <a:spLocks noChangeArrowheads="1"/>
          </p:cNvSpPr>
          <p:nvPr/>
        </p:nvSpPr>
        <p:spPr bwMode="auto">
          <a:xfrm>
            <a:off x="6553200" y="2143125"/>
            <a:ext cx="1403350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  <a:latin typeface="Courier New" pitchFamily="-65" charset="0"/>
              </a:rPr>
              <a:t>a.out</a:t>
            </a:r>
            <a:endParaRPr lang="en-US" sz="2000" b="1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2317326" name="Line 14"/>
          <p:cNvSpPr>
            <a:spLocks noChangeShapeType="1"/>
          </p:cNvSpPr>
          <p:nvPr/>
        </p:nvSpPr>
        <p:spPr bwMode="auto">
          <a:xfrm>
            <a:off x="2401481" y="2315537"/>
            <a:ext cx="609600" cy="90646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Bold   07390"/>
            </a:endParaRPr>
          </a:p>
        </p:txBody>
      </p:sp>
      <p:sp>
        <p:nvSpPr>
          <p:cNvPr id="2317327" name="Line 15"/>
          <p:cNvSpPr>
            <a:spLocks noChangeShapeType="1"/>
          </p:cNvSpPr>
          <p:nvPr/>
        </p:nvSpPr>
        <p:spPr bwMode="auto">
          <a:xfrm flipV="1">
            <a:off x="2514600" y="4335462"/>
            <a:ext cx="533400" cy="838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Bold   07390"/>
            </a:endParaRPr>
          </a:p>
        </p:txBody>
      </p:sp>
      <p:sp>
        <p:nvSpPr>
          <p:cNvPr id="2317328" name="Line 16"/>
          <p:cNvSpPr>
            <a:spLocks noChangeShapeType="1"/>
          </p:cNvSpPr>
          <p:nvPr/>
        </p:nvSpPr>
        <p:spPr bwMode="auto">
          <a:xfrm flipV="1">
            <a:off x="4648200" y="3725862"/>
            <a:ext cx="8382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Bold   07390"/>
            </a:endParaRPr>
          </a:p>
        </p:txBody>
      </p:sp>
      <p:sp>
        <p:nvSpPr>
          <p:cNvPr id="2317329" name="Text Box 17"/>
          <p:cNvSpPr txBox="1">
            <a:spLocks noChangeArrowheads="1"/>
          </p:cNvSpPr>
          <p:nvPr/>
        </p:nvSpPr>
        <p:spPr bwMode="auto">
          <a:xfrm>
            <a:off x="5562600" y="2659062"/>
            <a:ext cx="2995691" cy="58477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18 VAG Rounded Bold   07390"/>
              </a:rPr>
              <a:t>Relocated text 1</a:t>
            </a:r>
            <a:endParaRPr lang="en-US" sz="2000">
              <a:latin typeface="18 VAG Rounded Bold   07390"/>
            </a:endParaRPr>
          </a:p>
        </p:txBody>
      </p:sp>
      <p:sp>
        <p:nvSpPr>
          <p:cNvPr id="2317330" name="Text Box 18"/>
          <p:cNvSpPr txBox="1">
            <a:spLocks noChangeArrowheads="1"/>
          </p:cNvSpPr>
          <p:nvPr/>
        </p:nvSpPr>
        <p:spPr bwMode="auto">
          <a:xfrm>
            <a:off x="5562600" y="3268662"/>
            <a:ext cx="3079406" cy="58477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latin typeface="18 VAG Rounded Bold   07390"/>
              </a:rPr>
              <a:t>Relocated text 2</a:t>
            </a:r>
          </a:p>
        </p:txBody>
      </p:sp>
      <p:sp>
        <p:nvSpPr>
          <p:cNvPr id="2317331" name="Text Box 19"/>
          <p:cNvSpPr txBox="1">
            <a:spLocks noChangeArrowheads="1"/>
          </p:cNvSpPr>
          <p:nvPr/>
        </p:nvSpPr>
        <p:spPr bwMode="auto">
          <a:xfrm>
            <a:off x="5562600" y="3878262"/>
            <a:ext cx="3155324" cy="58477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18 VAG Rounded Bold   07390"/>
              </a:rPr>
              <a:t>Relocated data 1</a:t>
            </a:r>
            <a:endParaRPr lang="en-US" sz="2000">
              <a:latin typeface="18 VAG Rounded Bold   07390"/>
            </a:endParaRPr>
          </a:p>
        </p:txBody>
      </p:sp>
      <p:sp>
        <p:nvSpPr>
          <p:cNvPr id="2317332" name="Text Box 20"/>
          <p:cNvSpPr txBox="1">
            <a:spLocks noChangeArrowheads="1"/>
          </p:cNvSpPr>
          <p:nvPr/>
        </p:nvSpPr>
        <p:spPr bwMode="auto">
          <a:xfrm>
            <a:off x="5562600" y="4487862"/>
            <a:ext cx="3239039" cy="58477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latin typeface="18 VAG Rounded Bold   07390"/>
              </a:rPr>
              <a:t>Relocated data 2</a:t>
            </a:r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Linker (2/3)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Linker (3/3)</a:t>
            </a:r>
            <a:endParaRPr lang="en-US" dirty="0"/>
          </a:p>
        </p:txBody>
      </p:sp>
      <p:sp>
        <p:nvSpPr>
          <p:cNvPr id="231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 1: Take text segment from each </a:t>
            </a:r>
            <a:r>
              <a:rPr lang="en-US" dirty="0" smtClean="0">
                <a:latin typeface="Courier New"/>
                <a:cs typeface="Courier New"/>
              </a:rPr>
              <a:t>.</a:t>
            </a:r>
            <a:r>
              <a:rPr lang="en-US" dirty="0" err="1" smtClean="0">
                <a:latin typeface="Courier New"/>
                <a:cs typeface="Courier New"/>
              </a:rPr>
              <a:t>o</a:t>
            </a:r>
            <a:r>
              <a:rPr lang="en-US" dirty="0" smtClean="0"/>
              <a:t> file and put them together.</a:t>
            </a:r>
          </a:p>
          <a:p>
            <a:r>
              <a:rPr lang="en-US" dirty="0" smtClean="0"/>
              <a:t>Step 2: Take data segment from each </a:t>
            </a:r>
            <a:r>
              <a:rPr lang="en-US" dirty="0" smtClean="0">
                <a:latin typeface="Courier New"/>
                <a:cs typeface="Courier New"/>
              </a:rPr>
              <a:t>.</a:t>
            </a:r>
            <a:r>
              <a:rPr lang="en-US" dirty="0" err="1" smtClean="0">
                <a:latin typeface="Courier New"/>
                <a:cs typeface="Courier New"/>
              </a:rPr>
              <a:t>o</a:t>
            </a:r>
            <a:r>
              <a:rPr lang="en-US" dirty="0" smtClean="0"/>
              <a:t> file, put them together, and concatenate this onto end of text segments.</a:t>
            </a:r>
          </a:p>
          <a:p>
            <a:r>
              <a:rPr lang="en-US" dirty="0" smtClean="0"/>
              <a:t>Step 3: Resolve References</a:t>
            </a:r>
          </a:p>
          <a:p>
            <a:pPr lvl="1"/>
            <a:r>
              <a:rPr lang="en-US" dirty="0" smtClean="0"/>
              <a:t>Go through Relocation Table; handle each entry</a:t>
            </a:r>
          </a:p>
          <a:p>
            <a:pPr lvl="1"/>
            <a:r>
              <a:rPr lang="en-US" dirty="0" smtClean="0"/>
              <a:t>That is, fill in all </a:t>
            </a:r>
            <a:r>
              <a:rPr lang="en-US" dirty="0" smtClean="0">
                <a:solidFill>
                  <a:schemeClr val="accent1"/>
                </a:solidFill>
              </a:rPr>
              <a:t>absolute addresses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28176</TotalTime>
  <Pages>47</Pages>
  <Words>3804</Words>
  <Application>Microsoft PowerPoint 4.0</Application>
  <PresentationFormat>Letter Paper (8.5x11 in)</PresentationFormat>
  <Paragraphs>486</Paragraphs>
  <Slides>40</Slides>
  <Notes>32</Notes>
  <HiddenSlides>1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Metro</vt:lpstr>
      <vt:lpstr># CS degrees bottoming out?  </vt:lpstr>
      <vt:lpstr>Review</vt:lpstr>
      <vt:lpstr>Symbol Table</vt:lpstr>
      <vt:lpstr>Relocation Table</vt:lpstr>
      <vt:lpstr>Object File Format</vt:lpstr>
      <vt:lpstr>Where Are We Now?</vt:lpstr>
      <vt:lpstr>Linker (1/3)</vt:lpstr>
      <vt:lpstr>Linker (2/3)</vt:lpstr>
      <vt:lpstr>Linker (3/3)</vt:lpstr>
      <vt:lpstr>Four Types of Addresses we’ll discuss</vt:lpstr>
      <vt:lpstr>Absolute Addresses in MIPS</vt:lpstr>
      <vt:lpstr>Resolving References (1/2)</vt:lpstr>
      <vt:lpstr>Resolving References (2/2)</vt:lpstr>
      <vt:lpstr>Static vs Dynamically linked libraries</vt:lpstr>
      <vt:lpstr>Dynamically linked libraries</vt:lpstr>
      <vt:lpstr>Dynamically linked libraries</vt:lpstr>
      <vt:lpstr>Administrivia…Midterm on Sunday!</vt:lpstr>
      <vt:lpstr>Upcoming Calendar</vt:lpstr>
      <vt:lpstr>Where Are We Now?</vt:lpstr>
      <vt:lpstr>Loader (1/3)</vt:lpstr>
      <vt:lpstr>Loader (2/3)</vt:lpstr>
      <vt:lpstr>Loader (3/3)</vt:lpstr>
      <vt:lpstr>Peer Instruction</vt:lpstr>
      <vt:lpstr>Peer Instruction Answer</vt:lpstr>
      <vt:lpstr>Things to Remember (1/3)</vt:lpstr>
      <vt:lpstr>Things to Remember (2/3)</vt:lpstr>
      <vt:lpstr>Things to Remember 3/3</vt:lpstr>
      <vt:lpstr>Bonus slides</vt:lpstr>
      <vt:lpstr>Big Endian vs. Little Endian</vt:lpstr>
      <vt:lpstr>Example: C   Asm   Obj   Exe   Run </vt:lpstr>
      <vt:lpstr>Compilation: MAL</vt:lpstr>
      <vt:lpstr>Compilation: MAL</vt:lpstr>
      <vt:lpstr>Assembly step 1:</vt:lpstr>
      <vt:lpstr>Assembly step 2</vt:lpstr>
      <vt:lpstr>Assembly step 3</vt:lpstr>
      <vt:lpstr>Assembly step 4</vt:lpstr>
      <vt:lpstr>Text segment in object file</vt:lpstr>
      <vt:lpstr>Link step 1: combine prog.o, libc.o</vt:lpstr>
      <vt:lpstr>Link step 2:</vt:lpstr>
      <vt:lpstr>Link step 3: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subject/>
  <dc:creator>John Wawrzynek</dc:creator>
  <cp:keywords/>
  <dc:description/>
  <cp:lastModifiedBy>Dan Garcia</cp:lastModifiedBy>
  <cp:revision>1976</cp:revision>
  <cp:lastPrinted>2008-03-06T21:57:15Z</cp:lastPrinted>
  <dcterms:created xsi:type="dcterms:W3CDTF">2008-03-06T07:29:02Z</dcterms:created>
  <dcterms:modified xsi:type="dcterms:W3CDTF">2008-03-06T21:57:22Z</dcterms:modified>
</cp:coreProperties>
</file>